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8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24.xml" ContentType="application/vnd.openxmlformats-officedocument.drawingml.chart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8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9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10.xml" ContentType="application/vnd.openxmlformats-officedocument.presentationml.notesSlide+xml"/>
  <Override PartName="/ppt/charts/chart38.xml" ContentType="application/vnd.openxmlformats-officedocument.drawingml.chart+xml"/>
  <Override PartName="/ppt/notesSlides/notesSlide11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3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drawings/drawing4.xml" ContentType="application/vnd.openxmlformats-officedocument.drawingml.chartshapes+xml"/>
  <Override PartName="/ppt/charts/chart4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6.xml" ContentType="application/vnd.openxmlformats-officedocument.drawingml.chart+xml"/>
  <Override PartName="/ppt/notesSlides/notesSlide13.xml" ContentType="application/vnd.openxmlformats-officedocument.presentationml.notesSlide+xml"/>
  <Override PartName="/ppt/charts/chart47.xml" ContentType="application/vnd.openxmlformats-officedocument.drawingml.chart+xml"/>
  <Override PartName="/ppt/notesSlides/notesSlide14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5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54.xml" ContentType="application/vnd.openxmlformats-officedocument.drawingml.chart+xml"/>
  <Override PartName="/ppt/notesSlides/notesSlide16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60.xml" ContentType="application/vnd.openxmlformats-officedocument.drawingml.chart+xml"/>
  <Override PartName="/ppt/notesSlides/notesSlide18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theme/themeOverride2.xml" ContentType="application/vnd.openxmlformats-officedocument.themeOverride+xml"/>
  <Override PartName="/ppt/charts/chart63.xml" ContentType="application/vnd.openxmlformats-officedocument.drawingml.chart+xml"/>
  <Override PartName="/ppt/theme/themeOverride3.xml" ContentType="application/vnd.openxmlformats-officedocument.themeOverride+xml"/>
  <Override PartName="/ppt/charts/chart64.xml" ContentType="application/vnd.openxmlformats-officedocument.drawingml.chart+xml"/>
  <Override PartName="/ppt/theme/themeOverride4.xml" ContentType="application/vnd.openxmlformats-officedocument.themeOverride+xml"/>
  <Override PartName="/ppt/charts/chart65.xml" ContentType="application/vnd.openxmlformats-officedocument.drawingml.chart+xml"/>
  <Override PartName="/ppt/theme/themeOverride5.xml" ContentType="application/vnd.openxmlformats-officedocument.themeOverride+xml"/>
  <Override PartName="/ppt/charts/chart66.xml" ContentType="application/vnd.openxmlformats-officedocument.drawingml.chart+xml"/>
  <Override PartName="/ppt/theme/themeOverride6.xml" ContentType="application/vnd.openxmlformats-officedocument.themeOverride+xml"/>
  <Override PartName="/ppt/charts/chart67.xml" ContentType="application/vnd.openxmlformats-officedocument.drawingml.chart+xml"/>
  <Override PartName="/ppt/theme/themeOverride7.xml" ContentType="application/vnd.openxmlformats-officedocument.themeOverride+xml"/>
  <Override PartName="/ppt/charts/chart68.xml" ContentType="application/vnd.openxmlformats-officedocument.drawingml.chart+xml"/>
  <Override PartName="/ppt/theme/themeOverride8.xml" ContentType="application/vnd.openxmlformats-officedocument.themeOverride+xml"/>
  <Override PartName="/ppt/charts/chart69.xml" ContentType="application/vnd.openxmlformats-officedocument.drawingml.chart+xml"/>
  <Override PartName="/ppt/theme/themeOverride9.xml" ContentType="application/vnd.openxmlformats-officedocument.themeOverride+xml"/>
  <Override PartName="/ppt/charts/chart70.xml" ContentType="application/vnd.openxmlformats-officedocument.drawingml.chart+xml"/>
  <Override PartName="/ppt/theme/themeOverride10.xml" ContentType="application/vnd.openxmlformats-officedocument.themeOverrid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theme/themeOverride11.xml" ContentType="application/vnd.openxmlformats-officedocument.themeOverride+xml"/>
  <Override PartName="/ppt/charts/chart73.xml" ContentType="application/vnd.openxmlformats-officedocument.drawingml.chart+xml"/>
  <Override PartName="/ppt/theme/themeOverride12.xml" ContentType="application/vnd.openxmlformats-officedocument.themeOverride+xml"/>
  <Override PartName="/ppt/charts/chart74.xml" ContentType="application/vnd.openxmlformats-officedocument.drawingml.chart+xml"/>
  <Override PartName="/ppt/theme/themeOverride13.xml" ContentType="application/vnd.openxmlformats-officedocument.themeOverride+xml"/>
  <Override PartName="/ppt/charts/chart75.xml" ContentType="application/vnd.openxmlformats-officedocument.drawingml.chart+xml"/>
  <Override PartName="/ppt/theme/themeOverride14.xml" ContentType="application/vnd.openxmlformats-officedocument.themeOverride+xml"/>
  <Override PartName="/ppt/charts/chart76.xml" ContentType="application/vnd.openxmlformats-officedocument.drawingml.chart+xml"/>
  <Override PartName="/ppt/theme/themeOverride15.xml" ContentType="application/vnd.openxmlformats-officedocument.themeOverride+xml"/>
  <Override PartName="/ppt/charts/chart77.xml" ContentType="application/vnd.openxmlformats-officedocument.drawingml.chart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75" r:id="rId3"/>
    <p:sldMasterId id="2147484093" r:id="rId4"/>
    <p:sldMasterId id="2147484111" r:id="rId5"/>
    <p:sldMasterId id="2147484129" r:id="rId6"/>
    <p:sldMasterId id="2147484148" r:id="rId7"/>
    <p:sldMasterId id="2147484166" r:id="rId8"/>
    <p:sldMasterId id="2147484184" r:id="rId9"/>
  </p:sldMasterIdLst>
  <p:notesMasterIdLst>
    <p:notesMasterId r:id="rId136"/>
  </p:notesMasterIdLst>
  <p:handoutMasterIdLst>
    <p:handoutMasterId r:id="rId137"/>
  </p:handoutMasterIdLst>
  <p:sldIdLst>
    <p:sldId id="257" r:id="rId10"/>
    <p:sldId id="360" r:id="rId11"/>
    <p:sldId id="361" r:id="rId12"/>
    <p:sldId id="412" r:id="rId13"/>
    <p:sldId id="487" r:id="rId14"/>
    <p:sldId id="261" r:id="rId15"/>
    <p:sldId id="451" r:id="rId16"/>
    <p:sldId id="467" r:id="rId17"/>
    <p:sldId id="456" r:id="rId18"/>
    <p:sldId id="263" r:id="rId19"/>
    <p:sldId id="362" r:id="rId20"/>
    <p:sldId id="482" r:id="rId21"/>
    <p:sldId id="458" r:id="rId22"/>
    <p:sldId id="488" r:id="rId23"/>
    <p:sldId id="459" r:id="rId24"/>
    <p:sldId id="460" r:id="rId25"/>
    <p:sldId id="483" r:id="rId26"/>
    <p:sldId id="484" r:id="rId27"/>
    <p:sldId id="485" r:id="rId28"/>
    <p:sldId id="468" r:id="rId29"/>
    <p:sldId id="388" r:id="rId30"/>
    <p:sldId id="268" r:id="rId31"/>
    <p:sldId id="364" r:id="rId32"/>
    <p:sldId id="470" r:id="rId33"/>
    <p:sldId id="365" r:id="rId34"/>
    <p:sldId id="406" r:id="rId35"/>
    <p:sldId id="366" r:id="rId36"/>
    <p:sldId id="274" r:id="rId37"/>
    <p:sldId id="389" r:id="rId38"/>
    <p:sldId id="486" r:id="rId39"/>
    <p:sldId id="464" r:id="rId40"/>
    <p:sldId id="489" r:id="rId41"/>
    <p:sldId id="490" r:id="rId42"/>
    <p:sldId id="277" r:id="rId43"/>
    <p:sldId id="390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427" r:id="rId59"/>
    <p:sldId id="498" r:id="rId60"/>
    <p:sldId id="499" r:id="rId61"/>
    <p:sldId id="428" r:id="rId62"/>
    <p:sldId id="295" r:id="rId63"/>
    <p:sldId id="429" r:id="rId64"/>
    <p:sldId id="398" r:id="rId65"/>
    <p:sldId id="392" r:id="rId66"/>
    <p:sldId id="393" r:id="rId67"/>
    <p:sldId id="394" r:id="rId68"/>
    <p:sldId id="301" r:id="rId69"/>
    <p:sldId id="408" r:id="rId70"/>
    <p:sldId id="374" r:id="rId71"/>
    <p:sldId id="304" r:id="rId72"/>
    <p:sldId id="375" r:id="rId73"/>
    <p:sldId id="396" r:id="rId74"/>
    <p:sldId id="376" r:id="rId75"/>
    <p:sldId id="397" r:id="rId76"/>
    <p:sldId id="377" r:id="rId77"/>
    <p:sldId id="310" r:id="rId78"/>
    <p:sldId id="311" r:id="rId79"/>
    <p:sldId id="378" r:id="rId80"/>
    <p:sldId id="370" r:id="rId81"/>
    <p:sldId id="314" r:id="rId82"/>
    <p:sldId id="379" r:id="rId83"/>
    <p:sldId id="380" r:id="rId84"/>
    <p:sldId id="317" r:id="rId85"/>
    <p:sldId id="471" r:id="rId86"/>
    <p:sldId id="501" r:id="rId87"/>
    <p:sldId id="319" r:id="rId88"/>
    <p:sldId id="382" r:id="rId89"/>
    <p:sldId id="321" r:id="rId90"/>
    <p:sldId id="399" r:id="rId91"/>
    <p:sldId id="323" r:id="rId92"/>
    <p:sldId id="491" r:id="rId93"/>
    <p:sldId id="492" r:id="rId94"/>
    <p:sldId id="493" r:id="rId95"/>
    <p:sldId id="326" r:id="rId96"/>
    <p:sldId id="455" r:id="rId97"/>
    <p:sldId id="402" r:id="rId98"/>
    <p:sldId id="494" r:id="rId99"/>
    <p:sldId id="400" r:id="rId100"/>
    <p:sldId id="411" r:id="rId101"/>
    <p:sldId id="431" r:id="rId102"/>
    <p:sldId id="432" r:id="rId103"/>
    <p:sldId id="433" r:id="rId104"/>
    <p:sldId id="496" r:id="rId105"/>
    <p:sldId id="495" r:id="rId106"/>
    <p:sldId id="472" r:id="rId107"/>
    <p:sldId id="473" r:id="rId108"/>
    <p:sldId id="474" r:id="rId109"/>
    <p:sldId id="475" r:id="rId110"/>
    <p:sldId id="500" r:id="rId111"/>
    <p:sldId id="477" r:id="rId112"/>
    <p:sldId id="478" r:id="rId113"/>
    <p:sldId id="479" r:id="rId114"/>
    <p:sldId id="480" r:id="rId115"/>
    <p:sldId id="481" r:id="rId116"/>
    <p:sldId id="497" r:id="rId117"/>
    <p:sldId id="435" r:id="rId118"/>
    <p:sldId id="436" r:id="rId119"/>
    <p:sldId id="437" r:id="rId120"/>
    <p:sldId id="438" r:id="rId121"/>
    <p:sldId id="439" r:id="rId122"/>
    <p:sldId id="440" r:id="rId123"/>
    <p:sldId id="441" r:id="rId124"/>
    <p:sldId id="442" r:id="rId125"/>
    <p:sldId id="443" r:id="rId126"/>
    <p:sldId id="444" r:id="rId127"/>
    <p:sldId id="445" r:id="rId128"/>
    <p:sldId id="446" r:id="rId129"/>
    <p:sldId id="447" r:id="rId130"/>
    <p:sldId id="448" r:id="rId131"/>
    <p:sldId id="449" r:id="rId132"/>
    <p:sldId id="450" r:id="rId133"/>
    <p:sldId id="404" r:id="rId134"/>
    <p:sldId id="405" r:id="rId135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1D3"/>
    <a:srgbClr val="0EC501"/>
    <a:srgbClr val="FF4770"/>
    <a:srgbClr val="9F01FF"/>
    <a:srgbClr val="F0F0F0"/>
    <a:srgbClr val="2F20EC"/>
    <a:srgbClr val="FCEE21"/>
    <a:srgbClr val="C11A4D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6061" autoAdjust="0"/>
    <p:restoredTop sz="94625" autoAdjust="0"/>
  </p:normalViewPr>
  <p:slideViewPr>
    <p:cSldViewPr showGuides="1">
      <p:cViewPr varScale="1">
        <p:scale>
          <a:sx n="55" d="100"/>
          <a:sy n="55" d="100"/>
        </p:scale>
        <p:origin x="1435" y="53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38" Type="http://schemas.openxmlformats.org/officeDocument/2006/relationships/presProps" Target="presProps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slide" Target="slides/slide11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slide" Target="slides/slide125.xml"/><Relationship Id="rId13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16" Type="http://schemas.openxmlformats.org/officeDocument/2006/relationships/slide" Target="slides/slide107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2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3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4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5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6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7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8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9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10.xm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11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12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13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14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15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16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2F20E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38.75</c:v>
                </c:pt>
                <c:pt idx="1">
                  <c:v>11.69</c:v>
                </c:pt>
                <c:pt idx="2">
                  <c:v>13.38</c:v>
                </c:pt>
                <c:pt idx="3">
                  <c:v>13.99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722040"/>
        <c:axId val="393722432"/>
      </c:lineChart>
      <c:catAx>
        <c:axId val="39372204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93722432"/>
        <c:crosses val="autoZero"/>
        <c:auto val="1"/>
        <c:lblAlgn val="ctr"/>
        <c:lblOffset val="100"/>
        <c:noMultiLvlLbl val="0"/>
      </c:catAx>
      <c:valAx>
        <c:axId val="39372243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372204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4755.3</c:v>
                </c:pt>
                <c:pt idx="2">
                  <c:v>4666.2</c:v>
                </c:pt>
                <c:pt idx="3">
                  <c:v>5441.3</c:v>
                </c:pt>
                <c:pt idx="4">
                  <c:v>4929.5</c:v>
                </c:pt>
                <c:pt idx="5">
                  <c:v>5229</c:v>
                </c:pt>
                <c:pt idx="6">
                  <c:v>5639.5</c:v>
                </c:pt>
                <c:pt idx="7">
                  <c:v>5741.2</c:v>
                </c:pt>
                <c:pt idx="8">
                  <c:v>5818</c:v>
                </c:pt>
                <c:pt idx="9">
                  <c:v>5620</c:v>
                </c:pt>
                <c:pt idx="10">
                  <c:v>5957</c:v>
                </c:pt>
                <c:pt idx="11">
                  <c:v>6148.5</c:v>
                </c:pt>
                <c:pt idx="12">
                  <c:v>6894</c:v>
                </c:pt>
                <c:pt idx="13">
                  <c:v>6308.9</c:v>
                </c:pt>
                <c:pt idx="14">
                  <c:v>6378.3</c:v>
                </c:pt>
                <c:pt idx="15">
                  <c:v>6613.1</c:v>
                </c:pt>
                <c:pt idx="16">
                  <c:v>6921.7</c:v>
                </c:pt>
                <c:pt idx="17">
                  <c:v>4116.1000000000004</c:v>
                </c:pt>
                <c:pt idx="18">
                  <c:v>4399.5</c:v>
                </c:pt>
                <c:pt idx="19">
                  <c:v>4402.3999999999996</c:v>
                </c:pt>
                <c:pt idx="20">
                  <c:v>4900.8</c:v>
                </c:pt>
                <c:pt idx="21">
                  <c:v>4622.6000000000004</c:v>
                </c:pt>
                <c:pt idx="22">
                  <c:v>4393</c:v>
                </c:pt>
                <c:pt idx="23">
                  <c:v>4519.7</c:v>
                </c:pt>
                <c:pt idx="24">
                  <c:v>5731.9</c:v>
                </c:pt>
                <c:pt idx="25">
                  <c:v>4622.1000000000004</c:v>
                </c:pt>
                <c:pt idx="26">
                  <c:v>4159.8999999999996</c:v>
                </c:pt>
                <c:pt idx="27">
                  <c:v>4269.7</c:v>
                </c:pt>
                <c:pt idx="28">
                  <c:v>5438</c:v>
                </c:pt>
                <c:pt idx="29">
                  <c:v>4221.1000000000004</c:v>
                </c:pt>
                <c:pt idx="30">
                  <c:v>4736.7</c:v>
                </c:pt>
                <c:pt idx="31">
                  <c:v>4205.5</c:v>
                </c:pt>
                <c:pt idx="32">
                  <c:v>4702.2</c:v>
                </c:pt>
                <c:pt idx="33">
                  <c:v>3336.6</c:v>
                </c:pt>
                <c:pt idx="34">
                  <c:v>3612.3</c:v>
                </c:pt>
                <c:pt idx="35">
                  <c:v>3254.7</c:v>
                </c:pt>
                <c:pt idx="36">
                  <c:v>3951</c:v>
                </c:pt>
                <c:pt idx="37">
                  <c:v>3173</c:v>
                </c:pt>
                <c:pt idx="38">
                  <c:v>3230.4</c:v>
                </c:pt>
                <c:pt idx="39">
                  <c:v>3907.2</c:v>
                </c:pt>
                <c:pt idx="40">
                  <c:v>3551.7</c:v>
                </c:pt>
                <c:pt idx="41">
                  <c:v>2923.1</c:v>
                </c:pt>
                <c:pt idx="42">
                  <c:v>2848.8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4267.3999999999996</c:v>
                </c:pt>
                <c:pt idx="2">
                  <c:v>4310</c:v>
                </c:pt>
                <c:pt idx="3">
                  <c:v>4999.7</c:v>
                </c:pt>
                <c:pt idx="4">
                  <c:v>4549.7</c:v>
                </c:pt>
                <c:pt idx="5">
                  <c:v>4868.2</c:v>
                </c:pt>
                <c:pt idx="6">
                  <c:v>4973.3</c:v>
                </c:pt>
                <c:pt idx="7">
                  <c:v>5118.5</c:v>
                </c:pt>
                <c:pt idx="8">
                  <c:v>5396</c:v>
                </c:pt>
                <c:pt idx="9">
                  <c:v>5004.8</c:v>
                </c:pt>
                <c:pt idx="10">
                  <c:v>5192.8999999999996</c:v>
                </c:pt>
                <c:pt idx="11">
                  <c:v>5510.7</c:v>
                </c:pt>
                <c:pt idx="12">
                  <c:v>6217.8</c:v>
                </c:pt>
                <c:pt idx="13">
                  <c:v>5520.1</c:v>
                </c:pt>
                <c:pt idx="14">
                  <c:v>5408.1</c:v>
                </c:pt>
                <c:pt idx="15">
                  <c:v>5697.9</c:v>
                </c:pt>
                <c:pt idx="16">
                  <c:v>6055.8</c:v>
                </c:pt>
                <c:pt idx="17">
                  <c:v>3605</c:v>
                </c:pt>
                <c:pt idx="18">
                  <c:v>3743.8</c:v>
                </c:pt>
                <c:pt idx="19">
                  <c:v>3719.5</c:v>
                </c:pt>
                <c:pt idx="20">
                  <c:v>4162.8</c:v>
                </c:pt>
                <c:pt idx="21">
                  <c:v>3674.1</c:v>
                </c:pt>
                <c:pt idx="22">
                  <c:v>3699.5</c:v>
                </c:pt>
                <c:pt idx="23">
                  <c:v>3647.3</c:v>
                </c:pt>
                <c:pt idx="24">
                  <c:v>4696.6000000000004</c:v>
                </c:pt>
                <c:pt idx="25">
                  <c:v>3588.2</c:v>
                </c:pt>
                <c:pt idx="26">
                  <c:v>3475.2</c:v>
                </c:pt>
                <c:pt idx="27">
                  <c:v>3353.9</c:v>
                </c:pt>
                <c:pt idx="28">
                  <c:v>4397.6000000000004</c:v>
                </c:pt>
                <c:pt idx="29">
                  <c:v>3487.3</c:v>
                </c:pt>
                <c:pt idx="30">
                  <c:v>4075.6</c:v>
                </c:pt>
                <c:pt idx="31">
                  <c:v>3759.4</c:v>
                </c:pt>
                <c:pt idx="32">
                  <c:v>4130</c:v>
                </c:pt>
                <c:pt idx="33">
                  <c:v>2848.9</c:v>
                </c:pt>
                <c:pt idx="34">
                  <c:v>3159.7</c:v>
                </c:pt>
                <c:pt idx="35">
                  <c:v>2865.9</c:v>
                </c:pt>
                <c:pt idx="36">
                  <c:v>3590.4</c:v>
                </c:pt>
                <c:pt idx="37">
                  <c:v>2705.7</c:v>
                </c:pt>
                <c:pt idx="38">
                  <c:v>2747.1</c:v>
                </c:pt>
                <c:pt idx="39">
                  <c:v>3427.8</c:v>
                </c:pt>
                <c:pt idx="40">
                  <c:v>3087.4</c:v>
                </c:pt>
                <c:pt idx="41">
                  <c:v>2337.5</c:v>
                </c:pt>
                <c:pt idx="42">
                  <c:v>2274.1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487.9</c:v>
                </c:pt>
                <c:pt idx="2">
                  <c:v>356.2</c:v>
                </c:pt>
                <c:pt idx="3">
                  <c:v>441.6</c:v>
                </c:pt>
                <c:pt idx="4">
                  <c:v>379.8</c:v>
                </c:pt>
                <c:pt idx="5">
                  <c:v>360.8</c:v>
                </c:pt>
                <c:pt idx="6">
                  <c:v>666.2</c:v>
                </c:pt>
                <c:pt idx="7">
                  <c:v>622.6</c:v>
                </c:pt>
                <c:pt idx="8">
                  <c:v>422</c:v>
                </c:pt>
                <c:pt idx="9">
                  <c:v>615.20000000000005</c:v>
                </c:pt>
                <c:pt idx="10">
                  <c:v>764.1</c:v>
                </c:pt>
                <c:pt idx="11">
                  <c:v>637.79999999999995</c:v>
                </c:pt>
                <c:pt idx="12">
                  <c:v>676.3</c:v>
                </c:pt>
                <c:pt idx="13">
                  <c:v>788.8</c:v>
                </c:pt>
                <c:pt idx="14">
                  <c:v>970.2</c:v>
                </c:pt>
                <c:pt idx="15">
                  <c:v>915.1</c:v>
                </c:pt>
                <c:pt idx="16">
                  <c:v>865.9</c:v>
                </c:pt>
                <c:pt idx="17">
                  <c:v>511.1</c:v>
                </c:pt>
                <c:pt idx="18">
                  <c:v>655.7</c:v>
                </c:pt>
                <c:pt idx="19">
                  <c:v>682.9</c:v>
                </c:pt>
                <c:pt idx="20">
                  <c:v>738</c:v>
                </c:pt>
                <c:pt idx="21">
                  <c:v>948.5</c:v>
                </c:pt>
                <c:pt idx="22">
                  <c:v>693.5</c:v>
                </c:pt>
                <c:pt idx="23">
                  <c:v>872.4</c:v>
                </c:pt>
                <c:pt idx="24">
                  <c:v>1035.2</c:v>
                </c:pt>
                <c:pt idx="25">
                  <c:v>1033.9000000000001</c:v>
                </c:pt>
                <c:pt idx="26">
                  <c:v>684.7</c:v>
                </c:pt>
                <c:pt idx="27">
                  <c:v>915.8</c:v>
                </c:pt>
                <c:pt idx="28">
                  <c:v>1040.3</c:v>
                </c:pt>
                <c:pt idx="29">
                  <c:v>733.7</c:v>
                </c:pt>
                <c:pt idx="30">
                  <c:v>661</c:v>
                </c:pt>
                <c:pt idx="31">
                  <c:v>446.1</c:v>
                </c:pt>
                <c:pt idx="32">
                  <c:v>572.20000000000005</c:v>
                </c:pt>
                <c:pt idx="33">
                  <c:v>487.7</c:v>
                </c:pt>
                <c:pt idx="34">
                  <c:v>452.5</c:v>
                </c:pt>
                <c:pt idx="35">
                  <c:v>388.9</c:v>
                </c:pt>
                <c:pt idx="36">
                  <c:v>360.6</c:v>
                </c:pt>
                <c:pt idx="37">
                  <c:v>467.3</c:v>
                </c:pt>
                <c:pt idx="38">
                  <c:v>483.3</c:v>
                </c:pt>
                <c:pt idx="39">
                  <c:v>479.4</c:v>
                </c:pt>
                <c:pt idx="40">
                  <c:v>464.2</c:v>
                </c:pt>
                <c:pt idx="41">
                  <c:v>585.6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488920"/>
        <c:axId val="395489312"/>
      </c:lineChart>
      <c:catAx>
        <c:axId val="3954889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548931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95489312"/>
        <c:scaling>
          <c:orientation val="minMax"/>
          <c:max val="7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5488920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559.4</c:v>
                </c:pt>
                <c:pt idx="1">
                  <c:v>659</c:v>
                </c:pt>
                <c:pt idx="2">
                  <c:v>576.6</c:v>
                </c:pt>
                <c:pt idx="3">
                  <c:v>580.70000000000005</c:v>
                </c:pt>
                <c:pt idx="4">
                  <c:v>685.8</c:v>
                </c:pt>
                <c:pt idx="5">
                  <c:v>526</c:v>
                </c:pt>
                <c:pt idx="6">
                  <c:v>526</c:v>
                </c:pt>
                <c:pt idx="7">
                  <c:v>540.5</c:v>
                </c:pt>
                <c:pt idx="8">
                  <c:v>385.2</c:v>
                </c:pt>
                <c:pt idx="9">
                  <c:v>481.1</c:v>
                </c:pt>
                <c:pt idx="10">
                  <c:v>626.6</c:v>
                </c:pt>
                <c:pt idx="11">
                  <c:v>577.79999999999995</c:v>
                </c:pt>
                <c:pt idx="12">
                  <c:v>593.5</c:v>
                </c:pt>
                <c:pt idx="13">
                  <c:v>660.7</c:v>
                </c:pt>
                <c:pt idx="14">
                  <c:v>914.4</c:v>
                </c:pt>
                <c:pt idx="15">
                  <c:v>885.8</c:v>
                </c:pt>
                <c:pt idx="16">
                  <c:v>902.5</c:v>
                </c:pt>
                <c:pt idx="17">
                  <c:v>560.70000000000005</c:v>
                </c:pt>
                <c:pt idx="18">
                  <c:v>574.4</c:v>
                </c:pt>
                <c:pt idx="19">
                  <c:v>601.9</c:v>
                </c:pt>
                <c:pt idx="20">
                  <c:v>624.6</c:v>
                </c:pt>
                <c:pt idx="21">
                  <c:v>775.1</c:v>
                </c:pt>
                <c:pt idx="22">
                  <c:v>574.70000000000005</c:v>
                </c:pt>
                <c:pt idx="23">
                  <c:v>725.9</c:v>
                </c:pt>
                <c:pt idx="24">
                  <c:v>723.9</c:v>
                </c:pt>
                <c:pt idx="25">
                  <c:v>779.6</c:v>
                </c:pt>
                <c:pt idx="26">
                  <c:v>712.9</c:v>
                </c:pt>
                <c:pt idx="27">
                  <c:v>823.8</c:v>
                </c:pt>
                <c:pt idx="28">
                  <c:v>881.6</c:v>
                </c:pt>
                <c:pt idx="29">
                  <c:v>611.1</c:v>
                </c:pt>
                <c:pt idx="30">
                  <c:v>634.1</c:v>
                </c:pt>
                <c:pt idx="31">
                  <c:v>521.70000000000005</c:v>
                </c:pt>
                <c:pt idx="32">
                  <c:v>586.4</c:v>
                </c:pt>
                <c:pt idx="33">
                  <c:v>573.79999999999995</c:v>
                </c:pt>
                <c:pt idx="34">
                  <c:v>476.1</c:v>
                </c:pt>
                <c:pt idx="35">
                  <c:v>409.1</c:v>
                </c:pt>
                <c:pt idx="36">
                  <c:v>391.1</c:v>
                </c:pt>
                <c:pt idx="37">
                  <c:v>475.9</c:v>
                </c:pt>
                <c:pt idx="38">
                  <c:v>515.29999999999995</c:v>
                </c:pt>
                <c:pt idx="39">
                  <c:v>567.20000000000005</c:v>
                </c:pt>
                <c:pt idx="40">
                  <c:v>548</c:v>
                </c:pt>
                <c:pt idx="41">
                  <c:v>729.8</c:v>
                </c:pt>
                <c:pt idx="42">
                  <c:v>632.79999999999995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5200.2</c:v>
                </c:pt>
                <c:pt idx="1">
                  <c:v>5767</c:v>
                </c:pt>
                <c:pt idx="2">
                  <c:v>5818.9</c:v>
                </c:pt>
                <c:pt idx="3">
                  <c:v>6703.4</c:v>
                </c:pt>
                <c:pt idx="4">
                  <c:v>5543.7</c:v>
                </c:pt>
                <c:pt idx="5">
                  <c:v>5843.1</c:v>
                </c:pt>
                <c:pt idx="6">
                  <c:v>5969.9</c:v>
                </c:pt>
                <c:pt idx="7">
                  <c:v>6255.2</c:v>
                </c:pt>
                <c:pt idx="8">
                  <c:v>6634.9</c:v>
                </c:pt>
                <c:pt idx="9">
                  <c:v>6076.3</c:v>
                </c:pt>
                <c:pt idx="10">
                  <c:v>6294.4</c:v>
                </c:pt>
                <c:pt idx="11">
                  <c:v>6663.3</c:v>
                </c:pt>
                <c:pt idx="12">
                  <c:v>7508.8</c:v>
                </c:pt>
                <c:pt idx="13">
                  <c:v>6670.8</c:v>
                </c:pt>
                <c:pt idx="14">
                  <c:v>6418.7</c:v>
                </c:pt>
                <c:pt idx="15">
                  <c:v>6812.8</c:v>
                </c:pt>
                <c:pt idx="16">
                  <c:v>7157.5</c:v>
                </c:pt>
                <c:pt idx="17">
                  <c:v>4374.7</c:v>
                </c:pt>
                <c:pt idx="18">
                  <c:v>4472.2</c:v>
                </c:pt>
                <c:pt idx="19">
                  <c:v>4383.2</c:v>
                </c:pt>
                <c:pt idx="20">
                  <c:v>4848.3</c:v>
                </c:pt>
                <c:pt idx="21">
                  <c:v>4297.5</c:v>
                </c:pt>
                <c:pt idx="22">
                  <c:v>4350.3999999999996</c:v>
                </c:pt>
                <c:pt idx="23">
                  <c:v>4292.1000000000004</c:v>
                </c:pt>
                <c:pt idx="24">
                  <c:v>5310.6</c:v>
                </c:pt>
                <c:pt idx="25">
                  <c:v>4100.8</c:v>
                </c:pt>
                <c:pt idx="26">
                  <c:v>3886.8</c:v>
                </c:pt>
                <c:pt idx="27">
                  <c:v>3927.6</c:v>
                </c:pt>
                <c:pt idx="28">
                  <c:v>4788.5</c:v>
                </c:pt>
                <c:pt idx="29">
                  <c:v>3918.9</c:v>
                </c:pt>
                <c:pt idx="30">
                  <c:v>4578.8999999999996</c:v>
                </c:pt>
                <c:pt idx="31">
                  <c:v>4284.8999999999996</c:v>
                </c:pt>
                <c:pt idx="32">
                  <c:v>4602</c:v>
                </c:pt>
                <c:pt idx="33">
                  <c:v>3292.7</c:v>
                </c:pt>
                <c:pt idx="34">
                  <c:v>3676.3</c:v>
                </c:pt>
                <c:pt idx="35">
                  <c:v>3334.4</c:v>
                </c:pt>
                <c:pt idx="36">
                  <c:v>3916</c:v>
                </c:pt>
                <c:pt idx="37">
                  <c:v>3099.9</c:v>
                </c:pt>
                <c:pt idx="38">
                  <c:v>3134</c:v>
                </c:pt>
                <c:pt idx="39">
                  <c:v>3725.7</c:v>
                </c:pt>
                <c:pt idx="40">
                  <c:v>3714.9</c:v>
                </c:pt>
                <c:pt idx="41">
                  <c:v>3060.3</c:v>
                </c:pt>
                <c:pt idx="42">
                  <c:v>3174.7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490096"/>
        <c:axId val="395490488"/>
      </c:areaChart>
      <c:catAx>
        <c:axId val="3954900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549048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95490488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5490096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491272"/>
        <c:axId val="395491664"/>
      </c:lineChart>
      <c:catAx>
        <c:axId val="39549127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95491664"/>
        <c:crosses val="autoZero"/>
        <c:auto val="1"/>
        <c:lblAlgn val="ctr"/>
        <c:lblOffset val="100"/>
        <c:noMultiLvlLbl val="0"/>
      </c:catAx>
      <c:valAx>
        <c:axId val="39549166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549127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197084372780129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1894.8</c:v>
                </c:pt>
                <c:pt idx="2">
                  <c:v>2909</c:v>
                </c:pt>
                <c:pt idx="3">
                  <c:v>1945.2</c:v>
                </c:pt>
                <c:pt idx="4">
                  <c:v>3121.1</c:v>
                </c:pt>
                <c:pt idx="5">
                  <c:v>3246.6</c:v>
                </c:pt>
                <c:pt idx="6">
                  <c:v>2292.5</c:v>
                </c:pt>
                <c:pt idx="7">
                  <c:v>2283.6</c:v>
                </c:pt>
                <c:pt idx="8">
                  <c:v>2886.5</c:v>
                </c:pt>
                <c:pt idx="9">
                  <c:v>2965.9</c:v>
                </c:pt>
                <c:pt idx="10">
                  <c:v>4169.8999999999996</c:v>
                </c:pt>
                <c:pt idx="11">
                  <c:v>2830.7</c:v>
                </c:pt>
                <c:pt idx="12">
                  <c:v>3315.2</c:v>
                </c:pt>
                <c:pt idx="13">
                  <c:v>3853.5</c:v>
                </c:pt>
                <c:pt idx="14">
                  <c:v>3214.9</c:v>
                </c:pt>
                <c:pt idx="15">
                  <c:v>3747.7</c:v>
                </c:pt>
                <c:pt idx="16">
                  <c:v>1848.4</c:v>
                </c:pt>
                <c:pt idx="17">
                  <c:v>1553.3</c:v>
                </c:pt>
                <c:pt idx="18">
                  <c:v>1445.8</c:v>
                </c:pt>
                <c:pt idx="19">
                  <c:v>1679</c:v>
                </c:pt>
                <c:pt idx="20">
                  <c:v>2092.9</c:v>
                </c:pt>
                <c:pt idx="21">
                  <c:v>1816.1</c:v>
                </c:pt>
                <c:pt idx="22">
                  <c:v>2226.9</c:v>
                </c:pt>
                <c:pt idx="23">
                  <c:v>2053.4</c:v>
                </c:pt>
                <c:pt idx="24">
                  <c:v>2763.2</c:v>
                </c:pt>
                <c:pt idx="25">
                  <c:v>2848.9</c:v>
                </c:pt>
                <c:pt idx="26">
                  <c:v>3653.7</c:v>
                </c:pt>
                <c:pt idx="27">
                  <c:v>2748.3</c:v>
                </c:pt>
                <c:pt idx="28">
                  <c:v>3262.5</c:v>
                </c:pt>
                <c:pt idx="29">
                  <c:v>3058.4</c:v>
                </c:pt>
                <c:pt idx="30">
                  <c:v>2899.8</c:v>
                </c:pt>
                <c:pt idx="31">
                  <c:v>2655.4</c:v>
                </c:pt>
                <c:pt idx="32">
                  <c:v>3345.7</c:v>
                </c:pt>
                <c:pt idx="33">
                  <c:v>2665.2</c:v>
                </c:pt>
                <c:pt idx="34">
                  <c:v>2856.1</c:v>
                </c:pt>
                <c:pt idx="35">
                  <c:v>2693.9</c:v>
                </c:pt>
                <c:pt idx="36">
                  <c:v>2661.6</c:v>
                </c:pt>
                <c:pt idx="37">
                  <c:v>3268.1</c:v>
                </c:pt>
                <c:pt idx="38">
                  <c:v>3511.9</c:v>
                </c:pt>
                <c:pt idx="39">
                  <c:v>4096.2</c:v>
                </c:pt>
                <c:pt idx="40">
                  <c:v>3287</c:v>
                </c:pt>
                <c:pt idx="41">
                  <c:v>2978.6</c:v>
                </c:pt>
                <c:pt idx="42">
                  <c:v>4863.1000000000004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1340.2</c:v>
                </c:pt>
                <c:pt idx="2">
                  <c:v>2343.1999999999998</c:v>
                </c:pt>
                <c:pt idx="3">
                  <c:v>1498.3</c:v>
                </c:pt>
                <c:pt idx="4">
                  <c:v>2293.9</c:v>
                </c:pt>
                <c:pt idx="5">
                  <c:v>2654</c:v>
                </c:pt>
                <c:pt idx="6">
                  <c:v>1691.6</c:v>
                </c:pt>
                <c:pt idx="7">
                  <c:v>1745.8</c:v>
                </c:pt>
                <c:pt idx="8">
                  <c:v>2291.1</c:v>
                </c:pt>
                <c:pt idx="9">
                  <c:v>2373.5</c:v>
                </c:pt>
                <c:pt idx="10">
                  <c:v>3557.9</c:v>
                </c:pt>
                <c:pt idx="11">
                  <c:v>2247.5</c:v>
                </c:pt>
                <c:pt idx="12">
                  <c:v>2655</c:v>
                </c:pt>
                <c:pt idx="13">
                  <c:v>3226.6</c:v>
                </c:pt>
                <c:pt idx="14">
                  <c:v>2572.6</c:v>
                </c:pt>
                <c:pt idx="15">
                  <c:v>3199.2</c:v>
                </c:pt>
                <c:pt idx="16">
                  <c:v>1390</c:v>
                </c:pt>
                <c:pt idx="17">
                  <c:v>1188.5999999999999</c:v>
                </c:pt>
                <c:pt idx="18">
                  <c:v>1071.2</c:v>
                </c:pt>
                <c:pt idx="19">
                  <c:v>1380.2</c:v>
                </c:pt>
                <c:pt idx="20">
                  <c:v>1668.1</c:v>
                </c:pt>
                <c:pt idx="21">
                  <c:v>1445.1</c:v>
                </c:pt>
                <c:pt idx="22">
                  <c:v>1776</c:v>
                </c:pt>
                <c:pt idx="23">
                  <c:v>1730.7</c:v>
                </c:pt>
                <c:pt idx="24">
                  <c:v>2052.4</c:v>
                </c:pt>
                <c:pt idx="25">
                  <c:v>2170.1</c:v>
                </c:pt>
                <c:pt idx="26">
                  <c:v>2941.5</c:v>
                </c:pt>
                <c:pt idx="27">
                  <c:v>2247.8000000000002</c:v>
                </c:pt>
                <c:pt idx="28">
                  <c:v>2628.2</c:v>
                </c:pt>
                <c:pt idx="29">
                  <c:v>2449.4</c:v>
                </c:pt>
                <c:pt idx="30">
                  <c:v>2303.3000000000002</c:v>
                </c:pt>
                <c:pt idx="31">
                  <c:v>2130.5</c:v>
                </c:pt>
                <c:pt idx="32">
                  <c:v>2774.4</c:v>
                </c:pt>
                <c:pt idx="33">
                  <c:v>2166.5</c:v>
                </c:pt>
                <c:pt idx="34">
                  <c:v>2210.4</c:v>
                </c:pt>
                <c:pt idx="35">
                  <c:v>2207.1999999999998</c:v>
                </c:pt>
                <c:pt idx="36">
                  <c:v>2123.1</c:v>
                </c:pt>
                <c:pt idx="37">
                  <c:v>2512.9</c:v>
                </c:pt>
                <c:pt idx="38">
                  <c:v>2688.2</c:v>
                </c:pt>
                <c:pt idx="39">
                  <c:v>3034.4</c:v>
                </c:pt>
                <c:pt idx="40">
                  <c:v>2603.1</c:v>
                </c:pt>
                <c:pt idx="41">
                  <c:v>2298.8000000000002</c:v>
                </c:pt>
                <c:pt idx="42">
                  <c:v>3910.6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554.6</c:v>
                </c:pt>
                <c:pt idx="2">
                  <c:v>565.70000000000005</c:v>
                </c:pt>
                <c:pt idx="3">
                  <c:v>446.9</c:v>
                </c:pt>
                <c:pt idx="4">
                  <c:v>827.2</c:v>
                </c:pt>
                <c:pt idx="5">
                  <c:v>592.6</c:v>
                </c:pt>
                <c:pt idx="6">
                  <c:v>600.9</c:v>
                </c:pt>
                <c:pt idx="7">
                  <c:v>537.79999999999995</c:v>
                </c:pt>
                <c:pt idx="8">
                  <c:v>595.4</c:v>
                </c:pt>
                <c:pt idx="9">
                  <c:v>592.4</c:v>
                </c:pt>
                <c:pt idx="10">
                  <c:v>611.9</c:v>
                </c:pt>
                <c:pt idx="11">
                  <c:v>583.20000000000005</c:v>
                </c:pt>
                <c:pt idx="12">
                  <c:v>660.2</c:v>
                </c:pt>
                <c:pt idx="13">
                  <c:v>626.9</c:v>
                </c:pt>
                <c:pt idx="14">
                  <c:v>642.29999999999995</c:v>
                </c:pt>
                <c:pt idx="15">
                  <c:v>548.5</c:v>
                </c:pt>
                <c:pt idx="16">
                  <c:v>458.4</c:v>
                </c:pt>
                <c:pt idx="17">
                  <c:v>364.6</c:v>
                </c:pt>
                <c:pt idx="18">
                  <c:v>374.5</c:v>
                </c:pt>
                <c:pt idx="19">
                  <c:v>298.8</c:v>
                </c:pt>
                <c:pt idx="20">
                  <c:v>424.8</c:v>
                </c:pt>
                <c:pt idx="21">
                  <c:v>370.9</c:v>
                </c:pt>
                <c:pt idx="22">
                  <c:v>450.8</c:v>
                </c:pt>
                <c:pt idx="23">
                  <c:v>322.7</c:v>
                </c:pt>
                <c:pt idx="24">
                  <c:v>710.8</c:v>
                </c:pt>
                <c:pt idx="25">
                  <c:v>678.8</c:v>
                </c:pt>
                <c:pt idx="26">
                  <c:v>712.2</c:v>
                </c:pt>
                <c:pt idx="27">
                  <c:v>500.5</c:v>
                </c:pt>
                <c:pt idx="28">
                  <c:v>634.29999999999995</c:v>
                </c:pt>
                <c:pt idx="29">
                  <c:v>609</c:v>
                </c:pt>
                <c:pt idx="30">
                  <c:v>596.5</c:v>
                </c:pt>
                <c:pt idx="31">
                  <c:v>524.9</c:v>
                </c:pt>
                <c:pt idx="32">
                  <c:v>571.29999999999995</c:v>
                </c:pt>
                <c:pt idx="33">
                  <c:v>498.8</c:v>
                </c:pt>
                <c:pt idx="34">
                  <c:v>645.79999999999995</c:v>
                </c:pt>
                <c:pt idx="35">
                  <c:v>486.7</c:v>
                </c:pt>
                <c:pt idx="36">
                  <c:v>538.5</c:v>
                </c:pt>
                <c:pt idx="37">
                  <c:v>755.2</c:v>
                </c:pt>
                <c:pt idx="38">
                  <c:v>823.6</c:v>
                </c:pt>
                <c:pt idx="39">
                  <c:v>1061.7</c:v>
                </c:pt>
                <c:pt idx="40">
                  <c:v>683.9</c:v>
                </c:pt>
                <c:pt idx="41">
                  <c:v>679.8</c:v>
                </c:pt>
                <c:pt idx="42">
                  <c:v>952.5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492448"/>
        <c:axId val="396209856"/>
      </c:lineChart>
      <c:catAx>
        <c:axId val="3954924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620985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96209856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5492448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26947676867499193"/>
          <c:w val="0.17688275259661471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1192.4000000000001</c:v>
                </c:pt>
                <c:pt idx="1">
                  <c:v>1291.3</c:v>
                </c:pt>
                <c:pt idx="2">
                  <c:v>1281</c:v>
                </c:pt>
                <c:pt idx="3">
                  <c:v>1234.9000000000001</c:v>
                </c:pt>
                <c:pt idx="4">
                  <c:v>1451.3</c:v>
                </c:pt>
                <c:pt idx="5">
                  <c:v>1508.1</c:v>
                </c:pt>
                <c:pt idx="6">
                  <c:v>1911.9</c:v>
                </c:pt>
                <c:pt idx="7">
                  <c:v>1774.7</c:v>
                </c:pt>
                <c:pt idx="8">
                  <c:v>1755</c:v>
                </c:pt>
                <c:pt idx="9">
                  <c:v>1953.2</c:v>
                </c:pt>
                <c:pt idx="10">
                  <c:v>2068.1</c:v>
                </c:pt>
                <c:pt idx="11">
                  <c:v>2258</c:v>
                </c:pt>
                <c:pt idx="12">
                  <c:v>1994.2</c:v>
                </c:pt>
                <c:pt idx="13">
                  <c:v>1859.6</c:v>
                </c:pt>
                <c:pt idx="14">
                  <c:v>1749</c:v>
                </c:pt>
                <c:pt idx="15">
                  <c:v>1729.8</c:v>
                </c:pt>
                <c:pt idx="16">
                  <c:v>1508.7</c:v>
                </c:pt>
                <c:pt idx="17">
                  <c:v>1429.3</c:v>
                </c:pt>
                <c:pt idx="18">
                  <c:v>1245.2</c:v>
                </c:pt>
                <c:pt idx="19">
                  <c:v>1198.7</c:v>
                </c:pt>
                <c:pt idx="20">
                  <c:v>1178.8</c:v>
                </c:pt>
                <c:pt idx="21">
                  <c:v>1140.5999999999999</c:v>
                </c:pt>
                <c:pt idx="22">
                  <c:v>1229.8</c:v>
                </c:pt>
                <c:pt idx="23">
                  <c:v>1067.5</c:v>
                </c:pt>
                <c:pt idx="24">
                  <c:v>1374.1</c:v>
                </c:pt>
                <c:pt idx="25">
                  <c:v>1716.3</c:v>
                </c:pt>
                <c:pt idx="26">
                  <c:v>1899.7</c:v>
                </c:pt>
                <c:pt idx="27">
                  <c:v>1843.4</c:v>
                </c:pt>
                <c:pt idx="28">
                  <c:v>1730.4</c:v>
                </c:pt>
                <c:pt idx="29">
                  <c:v>1791</c:v>
                </c:pt>
                <c:pt idx="30">
                  <c:v>2042.8</c:v>
                </c:pt>
                <c:pt idx="31">
                  <c:v>1649.3</c:v>
                </c:pt>
                <c:pt idx="32">
                  <c:v>1664.2</c:v>
                </c:pt>
                <c:pt idx="33">
                  <c:v>1448.8</c:v>
                </c:pt>
                <c:pt idx="34">
                  <c:v>1557.9</c:v>
                </c:pt>
                <c:pt idx="35">
                  <c:v>1571.8</c:v>
                </c:pt>
                <c:pt idx="36">
                  <c:v>1391.3</c:v>
                </c:pt>
                <c:pt idx="37">
                  <c:v>1587.6</c:v>
                </c:pt>
                <c:pt idx="38">
                  <c:v>1669.4</c:v>
                </c:pt>
                <c:pt idx="39">
                  <c:v>2113.9</c:v>
                </c:pt>
                <c:pt idx="40">
                  <c:v>2187.6999999999998</c:v>
                </c:pt>
                <c:pt idx="41">
                  <c:v>2287.6999999999998</c:v>
                </c:pt>
                <c:pt idx="42">
                  <c:v>2419.1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4490.2</c:v>
                </c:pt>
                <c:pt idx="1">
                  <c:v>4854.1000000000004</c:v>
                </c:pt>
                <c:pt idx="2">
                  <c:v>5961.7</c:v>
                </c:pt>
                <c:pt idx="3">
                  <c:v>6658.8</c:v>
                </c:pt>
                <c:pt idx="4">
                  <c:v>7516.7</c:v>
                </c:pt>
                <c:pt idx="5">
                  <c:v>8889.7999999999993</c:v>
                </c:pt>
                <c:pt idx="6">
                  <c:v>8164.4</c:v>
                </c:pt>
                <c:pt idx="7">
                  <c:v>8695.7999999999993</c:v>
                </c:pt>
                <c:pt idx="8">
                  <c:v>9114.6</c:v>
                </c:pt>
                <c:pt idx="9">
                  <c:v>9359.9</c:v>
                </c:pt>
                <c:pt idx="10">
                  <c:v>10658.7</c:v>
                </c:pt>
                <c:pt idx="11">
                  <c:v>10644.1</c:v>
                </c:pt>
                <c:pt idx="12">
                  <c:v>10859.3</c:v>
                </c:pt>
                <c:pt idx="13">
                  <c:v>11627.6</c:v>
                </c:pt>
                <c:pt idx="14">
                  <c:v>11427.6</c:v>
                </c:pt>
                <c:pt idx="15">
                  <c:v>12390.5</c:v>
                </c:pt>
                <c:pt idx="16">
                  <c:v>10935.4</c:v>
                </c:pt>
                <c:pt idx="17">
                  <c:v>9772.7999999999993</c:v>
                </c:pt>
                <c:pt idx="18">
                  <c:v>8518.9</c:v>
                </c:pt>
                <c:pt idx="19">
                  <c:v>8263.6</c:v>
                </c:pt>
                <c:pt idx="20">
                  <c:v>7040.6</c:v>
                </c:pt>
                <c:pt idx="21">
                  <c:v>6769.8</c:v>
                </c:pt>
                <c:pt idx="22">
                  <c:v>6776.1</c:v>
                </c:pt>
                <c:pt idx="23">
                  <c:v>6709.4</c:v>
                </c:pt>
                <c:pt idx="24">
                  <c:v>5747.3</c:v>
                </c:pt>
                <c:pt idx="25">
                  <c:v>5759.1</c:v>
                </c:pt>
                <c:pt idx="26">
                  <c:v>6490.4</c:v>
                </c:pt>
                <c:pt idx="27">
                  <c:v>6829.5</c:v>
                </c:pt>
                <c:pt idx="28">
                  <c:v>6895.3</c:v>
                </c:pt>
                <c:pt idx="29">
                  <c:v>6980.8</c:v>
                </c:pt>
                <c:pt idx="30">
                  <c:v>6635.9</c:v>
                </c:pt>
                <c:pt idx="31">
                  <c:v>6350.3</c:v>
                </c:pt>
                <c:pt idx="32">
                  <c:v>6674.6</c:v>
                </c:pt>
                <c:pt idx="33">
                  <c:v>6926.4</c:v>
                </c:pt>
                <c:pt idx="34">
                  <c:v>6677.5</c:v>
                </c:pt>
                <c:pt idx="35">
                  <c:v>6718.5</c:v>
                </c:pt>
                <c:pt idx="36">
                  <c:v>6091.4</c:v>
                </c:pt>
                <c:pt idx="37">
                  <c:v>6605.7</c:v>
                </c:pt>
                <c:pt idx="38">
                  <c:v>6621.9</c:v>
                </c:pt>
                <c:pt idx="39">
                  <c:v>7248.3</c:v>
                </c:pt>
                <c:pt idx="40">
                  <c:v>7335.2</c:v>
                </c:pt>
                <c:pt idx="41">
                  <c:v>7557.8</c:v>
                </c:pt>
                <c:pt idx="42">
                  <c:v>8547.6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Sheet1!$F$2:$F$44</c:f>
              <c:numCache>
                <c:formatCode>General</c:formatCode>
                <c:ptCount val="4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210640"/>
        <c:axId val="396211032"/>
      </c:areaChart>
      <c:catAx>
        <c:axId val="3962106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62110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96211032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6210640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211816"/>
        <c:axId val="396212208"/>
      </c:lineChart>
      <c:catAx>
        <c:axId val="39621181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96212208"/>
        <c:crosses val="autoZero"/>
        <c:auto val="1"/>
        <c:lblAlgn val="ctr"/>
        <c:lblOffset val="100"/>
        <c:noMultiLvlLbl val="0"/>
      </c:catAx>
      <c:valAx>
        <c:axId val="39621220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621181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132.5</c:v>
                </c:pt>
                <c:pt idx="2">
                  <c:v>130.6</c:v>
                </c:pt>
                <c:pt idx="3">
                  <c:v>128.6</c:v>
                </c:pt>
                <c:pt idx="4">
                  <c:v>138.4</c:v>
                </c:pt>
                <c:pt idx="5">
                  <c:v>148.1</c:v>
                </c:pt>
                <c:pt idx="6">
                  <c:v>139</c:v>
                </c:pt>
                <c:pt idx="7">
                  <c:v>129.9</c:v>
                </c:pt>
                <c:pt idx="8">
                  <c:v>140.1</c:v>
                </c:pt>
                <c:pt idx="9">
                  <c:v>150.4</c:v>
                </c:pt>
                <c:pt idx="10">
                  <c:v>145.6</c:v>
                </c:pt>
                <c:pt idx="11">
                  <c:v>140.80000000000001</c:v>
                </c:pt>
                <c:pt idx="12">
                  <c:v>149.19999999999999</c:v>
                </c:pt>
                <c:pt idx="13">
                  <c:v>157.5</c:v>
                </c:pt>
                <c:pt idx="14">
                  <c:v>147.1</c:v>
                </c:pt>
                <c:pt idx="15">
                  <c:v>136.80000000000001</c:v>
                </c:pt>
                <c:pt idx="16">
                  <c:v>129.9</c:v>
                </c:pt>
                <c:pt idx="17">
                  <c:v>123</c:v>
                </c:pt>
                <c:pt idx="18">
                  <c:v>114</c:v>
                </c:pt>
                <c:pt idx="19">
                  <c:v>105.1</c:v>
                </c:pt>
                <c:pt idx="20">
                  <c:v>109.4</c:v>
                </c:pt>
                <c:pt idx="21">
                  <c:v>113.6</c:v>
                </c:pt>
                <c:pt idx="22">
                  <c:v>116.7</c:v>
                </c:pt>
                <c:pt idx="23">
                  <c:v>119.7</c:v>
                </c:pt>
                <c:pt idx="24">
                  <c:v>171.8</c:v>
                </c:pt>
                <c:pt idx="25">
                  <c:v>198</c:v>
                </c:pt>
                <c:pt idx="26">
                  <c:v>167.3</c:v>
                </c:pt>
                <c:pt idx="27">
                  <c:v>177</c:v>
                </c:pt>
                <c:pt idx="28">
                  <c:v>222.7</c:v>
                </c:pt>
                <c:pt idx="29">
                  <c:v>226.1</c:v>
                </c:pt>
                <c:pt idx="30">
                  <c:v>255.8</c:v>
                </c:pt>
                <c:pt idx="31">
                  <c:v>164.9</c:v>
                </c:pt>
                <c:pt idx="32">
                  <c:v>187</c:v>
                </c:pt>
                <c:pt idx="33">
                  <c:v>210.6</c:v>
                </c:pt>
                <c:pt idx="34">
                  <c:v>187.4</c:v>
                </c:pt>
                <c:pt idx="35">
                  <c:v>175.5</c:v>
                </c:pt>
                <c:pt idx="36">
                  <c:v>221.9</c:v>
                </c:pt>
                <c:pt idx="37">
                  <c:v>226.9</c:v>
                </c:pt>
                <c:pt idx="38">
                  <c:v>217.5</c:v>
                </c:pt>
                <c:pt idx="39">
                  <c:v>166.1</c:v>
                </c:pt>
                <c:pt idx="40">
                  <c:v>268.89999999999998</c:v>
                </c:pt>
                <c:pt idx="41">
                  <c:v>231.3</c:v>
                </c:pt>
                <c:pt idx="42">
                  <c:v>241.4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32.5</c:v>
                </c:pt>
                <c:pt idx="2">
                  <c:v>37.299999999999997</c:v>
                </c:pt>
                <c:pt idx="3">
                  <c:v>42.1</c:v>
                </c:pt>
                <c:pt idx="4">
                  <c:v>47.4</c:v>
                </c:pt>
                <c:pt idx="5">
                  <c:v>52.6</c:v>
                </c:pt>
                <c:pt idx="6">
                  <c:v>44.1</c:v>
                </c:pt>
                <c:pt idx="7">
                  <c:v>35.6</c:v>
                </c:pt>
                <c:pt idx="8">
                  <c:v>36.200000000000003</c:v>
                </c:pt>
                <c:pt idx="9">
                  <c:v>36.799999999999997</c:v>
                </c:pt>
                <c:pt idx="10">
                  <c:v>39.200000000000003</c:v>
                </c:pt>
                <c:pt idx="11">
                  <c:v>41.7</c:v>
                </c:pt>
                <c:pt idx="12">
                  <c:v>41.9</c:v>
                </c:pt>
                <c:pt idx="13">
                  <c:v>42.1</c:v>
                </c:pt>
                <c:pt idx="14">
                  <c:v>35.5</c:v>
                </c:pt>
                <c:pt idx="15">
                  <c:v>28.9</c:v>
                </c:pt>
                <c:pt idx="16">
                  <c:v>27.9</c:v>
                </c:pt>
                <c:pt idx="17">
                  <c:v>26.8</c:v>
                </c:pt>
                <c:pt idx="18">
                  <c:v>24.9</c:v>
                </c:pt>
                <c:pt idx="19">
                  <c:v>22.9</c:v>
                </c:pt>
                <c:pt idx="20">
                  <c:v>22.7</c:v>
                </c:pt>
                <c:pt idx="21">
                  <c:v>22.4</c:v>
                </c:pt>
                <c:pt idx="22">
                  <c:v>23.4</c:v>
                </c:pt>
                <c:pt idx="23">
                  <c:v>24.4</c:v>
                </c:pt>
                <c:pt idx="24">
                  <c:v>15.9</c:v>
                </c:pt>
                <c:pt idx="25">
                  <c:v>29.1</c:v>
                </c:pt>
                <c:pt idx="26">
                  <c:v>25.1</c:v>
                </c:pt>
                <c:pt idx="27">
                  <c:v>17.5</c:v>
                </c:pt>
                <c:pt idx="28">
                  <c:v>23.7</c:v>
                </c:pt>
                <c:pt idx="29">
                  <c:v>29.6</c:v>
                </c:pt>
                <c:pt idx="30">
                  <c:v>56.4</c:v>
                </c:pt>
                <c:pt idx="31">
                  <c:v>23.5</c:v>
                </c:pt>
                <c:pt idx="32">
                  <c:v>21.1</c:v>
                </c:pt>
                <c:pt idx="33">
                  <c:v>28.3</c:v>
                </c:pt>
                <c:pt idx="34">
                  <c:v>27.4</c:v>
                </c:pt>
                <c:pt idx="35">
                  <c:v>21.2</c:v>
                </c:pt>
                <c:pt idx="36">
                  <c:v>27.5</c:v>
                </c:pt>
                <c:pt idx="37">
                  <c:v>26.7</c:v>
                </c:pt>
                <c:pt idx="38">
                  <c:v>34.5</c:v>
                </c:pt>
                <c:pt idx="39">
                  <c:v>23.1</c:v>
                </c:pt>
                <c:pt idx="40">
                  <c:v>32.200000000000003</c:v>
                </c:pt>
                <c:pt idx="41">
                  <c:v>23.2</c:v>
                </c:pt>
                <c:pt idx="42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100</c:v>
                </c:pt>
                <c:pt idx="2">
                  <c:v>93.3</c:v>
                </c:pt>
                <c:pt idx="3">
                  <c:v>86.5</c:v>
                </c:pt>
                <c:pt idx="4">
                  <c:v>91</c:v>
                </c:pt>
                <c:pt idx="5">
                  <c:v>95.5</c:v>
                </c:pt>
                <c:pt idx="6">
                  <c:v>94.9</c:v>
                </c:pt>
                <c:pt idx="7">
                  <c:v>94.3</c:v>
                </c:pt>
                <c:pt idx="8">
                  <c:v>104</c:v>
                </c:pt>
                <c:pt idx="9">
                  <c:v>113.6</c:v>
                </c:pt>
                <c:pt idx="10">
                  <c:v>106.4</c:v>
                </c:pt>
                <c:pt idx="11">
                  <c:v>99.1</c:v>
                </c:pt>
                <c:pt idx="12">
                  <c:v>107.2</c:v>
                </c:pt>
                <c:pt idx="13">
                  <c:v>115.4</c:v>
                </c:pt>
                <c:pt idx="14">
                  <c:v>111.6</c:v>
                </c:pt>
                <c:pt idx="15">
                  <c:v>107.9</c:v>
                </c:pt>
                <c:pt idx="16">
                  <c:v>102</c:v>
                </c:pt>
                <c:pt idx="17">
                  <c:v>96.1</c:v>
                </c:pt>
                <c:pt idx="18">
                  <c:v>89.1</c:v>
                </c:pt>
                <c:pt idx="19">
                  <c:v>82.2</c:v>
                </c:pt>
                <c:pt idx="20">
                  <c:v>86.7</c:v>
                </c:pt>
                <c:pt idx="21">
                  <c:v>91.2</c:v>
                </c:pt>
                <c:pt idx="22">
                  <c:v>93.3</c:v>
                </c:pt>
                <c:pt idx="23">
                  <c:v>95.3</c:v>
                </c:pt>
                <c:pt idx="24">
                  <c:v>155.80000000000001</c:v>
                </c:pt>
                <c:pt idx="25">
                  <c:v>168.9</c:v>
                </c:pt>
                <c:pt idx="26">
                  <c:v>142.19999999999999</c:v>
                </c:pt>
                <c:pt idx="27">
                  <c:v>159.5</c:v>
                </c:pt>
                <c:pt idx="28">
                  <c:v>199</c:v>
                </c:pt>
                <c:pt idx="29">
                  <c:v>196.5</c:v>
                </c:pt>
                <c:pt idx="30">
                  <c:v>199.4</c:v>
                </c:pt>
                <c:pt idx="31">
                  <c:v>141.4</c:v>
                </c:pt>
                <c:pt idx="32">
                  <c:v>165.9</c:v>
                </c:pt>
                <c:pt idx="33">
                  <c:v>182.3</c:v>
                </c:pt>
                <c:pt idx="34">
                  <c:v>160</c:v>
                </c:pt>
                <c:pt idx="35">
                  <c:v>154.30000000000001</c:v>
                </c:pt>
                <c:pt idx="36">
                  <c:v>194.3</c:v>
                </c:pt>
                <c:pt idx="37">
                  <c:v>200.3</c:v>
                </c:pt>
                <c:pt idx="38">
                  <c:v>183</c:v>
                </c:pt>
                <c:pt idx="39">
                  <c:v>143</c:v>
                </c:pt>
                <c:pt idx="40">
                  <c:v>236.7</c:v>
                </c:pt>
                <c:pt idx="41">
                  <c:v>208.1</c:v>
                </c:pt>
                <c:pt idx="42">
                  <c:v>209.4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212992"/>
        <c:axId val="396213384"/>
      </c:lineChart>
      <c:catAx>
        <c:axId val="3962129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621338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96213384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6212992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165803108808294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160.4</c:v>
                </c:pt>
                <c:pt idx="1">
                  <c:v>181.1</c:v>
                </c:pt>
                <c:pt idx="2">
                  <c:v>181.4</c:v>
                </c:pt>
                <c:pt idx="3">
                  <c:v>181.6</c:v>
                </c:pt>
                <c:pt idx="4">
                  <c:v>182.9</c:v>
                </c:pt>
                <c:pt idx="5">
                  <c:v>184.2</c:v>
                </c:pt>
                <c:pt idx="6">
                  <c:v>191.7</c:v>
                </c:pt>
                <c:pt idx="7">
                  <c:v>199.2</c:v>
                </c:pt>
                <c:pt idx="8">
                  <c:v>205.5</c:v>
                </c:pt>
                <c:pt idx="9">
                  <c:v>211.8</c:v>
                </c:pt>
                <c:pt idx="10">
                  <c:v>210.9</c:v>
                </c:pt>
                <c:pt idx="11">
                  <c:v>210</c:v>
                </c:pt>
                <c:pt idx="12">
                  <c:v>219</c:v>
                </c:pt>
                <c:pt idx="13">
                  <c:v>228</c:v>
                </c:pt>
                <c:pt idx="14">
                  <c:v>231.9</c:v>
                </c:pt>
                <c:pt idx="15">
                  <c:v>235.8</c:v>
                </c:pt>
                <c:pt idx="16">
                  <c:v>221.5</c:v>
                </c:pt>
                <c:pt idx="17">
                  <c:v>207.2</c:v>
                </c:pt>
                <c:pt idx="18">
                  <c:v>206.6</c:v>
                </c:pt>
                <c:pt idx="19">
                  <c:v>206</c:v>
                </c:pt>
                <c:pt idx="20">
                  <c:v>205</c:v>
                </c:pt>
                <c:pt idx="21">
                  <c:v>204.1</c:v>
                </c:pt>
                <c:pt idx="22">
                  <c:v>203.7</c:v>
                </c:pt>
                <c:pt idx="23">
                  <c:v>203.4</c:v>
                </c:pt>
                <c:pt idx="24">
                  <c:v>226</c:v>
                </c:pt>
                <c:pt idx="25">
                  <c:v>248.6</c:v>
                </c:pt>
                <c:pt idx="26">
                  <c:v>259.7</c:v>
                </c:pt>
                <c:pt idx="27">
                  <c:v>270.39999999999998</c:v>
                </c:pt>
                <c:pt idx="28">
                  <c:v>256.5</c:v>
                </c:pt>
                <c:pt idx="29">
                  <c:v>275.2</c:v>
                </c:pt>
                <c:pt idx="30">
                  <c:v>321.89999999999998</c:v>
                </c:pt>
                <c:pt idx="31">
                  <c:v>269.10000000000002</c:v>
                </c:pt>
                <c:pt idx="32">
                  <c:v>267.8</c:v>
                </c:pt>
                <c:pt idx="33">
                  <c:v>310.10000000000002</c:v>
                </c:pt>
                <c:pt idx="34">
                  <c:v>337.1</c:v>
                </c:pt>
                <c:pt idx="35">
                  <c:v>327.5</c:v>
                </c:pt>
                <c:pt idx="36">
                  <c:v>333.3</c:v>
                </c:pt>
                <c:pt idx="37">
                  <c:v>363.2</c:v>
                </c:pt>
                <c:pt idx="38">
                  <c:v>386.6</c:v>
                </c:pt>
                <c:pt idx="39">
                  <c:v>372.2</c:v>
                </c:pt>
                <c:pt idx="40">
                  <c:v>402.4</c:v>
                </c:pt>
                <c:pt idx="41">
                  <c:v>417</c:v>
                </c:pt>
                <c:pt idx="42">
                  <c:v>438.1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127.9</c:v>
                </c:pt>
                <c:pt idx="1">
                  <c:v>130.5</c:v>
                </c:pt>
                <c:pt idx="2">
                  <c:v>149.9</c:v>
                </c:pt>
                <c:pt idx="3">
                  <c:v>169.3</c:v>
                </c:pt>
                <c:pt idx="4">
                  <c:v>194.1</c:v>
                </c:pt>
                <c:pt idx="5">
                  <c:v>218.8</c:v>
                </c:pt>
                <c:pt idx="6">
                  <c:v>207.6</c:v>
                </c:pt>
                <c:pt idx="7">
                  <c:v>196.3</c:v>
                </c:pt>
                <c:pt idx="8">
                  <c:v>186.9</c:v>
                </c:pt>
                <c:pt idx="9">
                  <c:v>177.6</c:v>
                </c:pt>
                <c:pt idx="10">
                  <c:v>185.3</c:v>
                </c:pt>
                <c:pt idx="11">
                  <c:v>193.1</c:v>
                </c:pt>
                <c:pt idx="12">
                  <c:v>195.5</c:v>
                </c:pt>
                <c:pt idx="13">
                  <c:v>197.9</c:v>
                </c:pt>
                <c:pt idx="14">
                  <c:v>184.1</c:v>
                </c:pt>
                <c:pt idx="15">
                  <c:v>170.3</c:v>
                </c:pt>
                <c:pt idx="16">
                  <c:v>139.69999999999999</c:v>
                </c:pt>
                <c:pt idx="17">
                  <c:v>109.2</c:v>
                </c:pt>
                <c:pt idx="18">
                  <c:v>101.1</c:v>
                </c:pt>
                <c:pt idx="19">
                  <c:v>93</c:v>
                </c:pt>
                <c:pt idx="20">
                  <c:v>85.6</c:v>
                </c:pt>
                <c:pt idx="21">
                  <c:v>78.2</c:v>
                </c:pt>
                <c:pt idx="22">
                  <c:v>85.1</c:v>
                </c:pt>
                <c:pt idx="23">
                  <c:v>92</c:v>
                </c:pt>
                <c:pt idx="24">
                  <c:v>80.599999999999994</c:v>
                </c:pt>
                <c:pt idx="25">
                  <c:v>84.8</c:v>
                </c:pt>
                <c:pt idx="26">
                  <c:v>83.1</c:v>
                </c:pt>
                <c:pt idx="27">
                  <c:v>75.099999999999994</c:v>
                </c:pt>
                <c:pt idx="28">
                  <c:v>68.7</c:v>
                </c:pt>
                <c:pt idx="29">
                  <c:v>70.8</c:v>
                </c:pt>
                <c:pt idx="30">
                  <c:v>80.099999999999994</c:v>
                </c:pt>
                <c:pt idx="31">
                  <c:v>64.7</c:v>
                </c:pt>
                <c:pt idx="32">
                  <c:v>58.9</c:v>
                </c:pt>
                <c:pt idx="33">
                  <c:v>64.099999999999994</c:v>
                </c:pt>
                <c:pt idx="34">
                  <c:v>71.7</c:v>
                </c:pt>
                <c:pt idx="35">
                  <c:v>61.9</c:v>
                </c:pt>
                <c:pt idx="36">
                  <c:v>65.599999999999994</c:v>
                </c:pt>
                <c:pt idx="37">
                  <c:v>66.3</c:v>
                </c:pt>
                <c:pt idx="38">
                  <c:v>69.2</c:v>
                </c:pt>
                <c:pt idx="39">
                  <c:v>67.5</c:v>
                </c:pt>
                <c:pt idx="40">
                  <c:v>69.400000000000006</c:v>
                </c:pt>
                <c:pt idx="41">
                  <c:v>63</c:v>
                </c:pt>
                <c:pt idx="42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935208"/>
        <c:axId val="394935600"/>
      </c:areaChart>
      <c:catAx>
        <c:axId val="3949352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493560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94935600"/>
        <c:scaling>
          <c:orientation val="minMax"/>
          <c:max val="6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4935208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22076895665086946"/>
          <c:w val="0.1575129533678756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936384"/>
        <c:axId val="394936776"/>
      </c:lineChart>
      <c:catAx>
        <c:axId val="39493638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94936776"/>
        <c:crosses val="autoZero"/>
        <c:auto val="1"/>
        <c:lblAlgn val="ctr"/>
        <c:lblOffset val="100"/>
        <c:noMultiLvlLbl val="0"/>
      </c:catAx>
      <c:valAx>
        <c:axId val="39493677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493638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2015e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083440"/>
        <c:axId val="389083832"/>
      </c:lineChart>
      <c:catAx>
        <c:axId val="38908344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389083832"/>
        <c:crosses val="autoZero"/>
        <c:auto val="1"/>
        <c:lblAlgn val="ctr"/>
        <c:lblOffset val="100"/>
        <c:noMultiLvlLbl val="0"/>
      </c:catAx>
      <c:valAx>
        <c:axId val="38908383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08344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288.39999999999998</c:v>
                </c:pt>
                <c:pt idx="11">
                  <c:v>243.2</c:v>
                </c:pt>
                <c:pt idx="12">
                  <c:v>393.8</c:v>
                </c:pt>
                <c:pt idx="13">
                  <c:v>446.1</c:v>
                </c:pt>
                <c:pt idx="14">
                  <c:v>522.70000000000005</c:v>
                </c:pt>
                <c:pt idx="15">
                  <c:v>281.8</c:v>
                </c:pt>
                <c:pt idx="16">
                  <c:v>433.3</c:v>
                </c:pt>
                <c:pt idx="17">
                  <c:v>373.7</c:v>
                </c:pt>
                <c:pt idx="18">
                  <c:v>432.8</c:v>
                </c:pt>
                <c:pt idx="19">
                  <c:v>383.1</c:v>
                </c:pt>
                <c:pt idx="20">
                  <c:v>507.2</c:v>
                </c:pt>
                <c:pt idx="21">
                  <c:v>414.9</c:v>
                </c:pt>
                <c:pt idx="22">
                  <c:v>319.89999999999998</c:v>
                </c:pt>
                <c:pt idx="23">
                  <c:v>310</c:v>
                </c:pt>
                <c:pt idx="24">
                  <c:v>506.3</c:v>
                </c:pt>
                <c:pt idx="25">
                  <c:v>610.20000000000005</c:v>
                </c:pt>
                <c:pt idx="26">
                  <c:v>378.1</c:v>
                </c:pt>
                <c:pt idx="27">
                  <c:v>337.8</c:v>
                </c:pt>
                <c:pt idx="28">
                  <c:v>505</c:v>
                </c:pt>
                <c:pt idx="29">
                  <c:v>546.29999999999995</c:v>
                </c:pt>
                <c:pt idx="30">
                  <c:v>555.9</c:v>
                </c:pt>
                <c:pt idx="31">
                  <c:v>380.8</c:v>
                </c:pt>
                <c:pt idx="32">
                  <c:v>482.7</c:v>
                </c:pt>
                <c:pt idx="33">
                  <c:v>673.6</c:v>
                </c:pt>
                <c:pt idx="34">
                  <c:v>572.79999999999995</c:v>
                </c:pt>
                <c:pt idx="35">
                  <c:v>474.8</c:v>
                </c:pt>
                <c:pt idx="36">
                  <c:v>619.29999999999995</c:v>
                </c:pt>
                <c:pt idx="37">
                  <c:v>654.20000000000005</c:v>
                </c:pt>
                <c:pt idx="38">
                  <c:v>501.8</c:v>
                </c:pt>
                <c:pt idx="39">
                  <c:v>553.70000000000005</c:v>
                </c:pt>
                <c:pt idx="40">
                  <c:v>605.6</c:v>
                </c:pt>
                <c:pt idx="41">
                  <c:v>537.9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937560"/>
        <c:axId val="394937952"/>
      </c:lineChart>
      <c:catAx>
        <c:axId val="394937560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493795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94937952"/>
        <c:scaling>
          <c:orientation val="minMax"/>
          <c:max val="85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4937560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Sheet1!$A$2:$A$36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962.6</c:v>
                </c:pt>
                <c:pt idx="1">
                  <c:v>962.6</c:v>
                </c:pt>
                <c:pt idx="2">
                  <c:v>962.6</c:v>
                </c:pt>
                <c:pt idx="3">
                  <c:v>901.6</c:v>
                </c:pt>
                <c:pt idx="4">
                  <c:v>881.5</c:v>
                </c:pt>
                <c:pt idx="5">
                  <c:v>920.1</c:v>
                </c:pt>
                <c:pt idx="6">
                  <c:v>1043.3</c:v>
                </c:pt>
                <c:pt idx="7">
                  <c:v>965.4</c:v>
                </c:pt>
                <c:pt idx="8">
                  <c:v>942.5</c:v>
                </c:pt>
                <c:pt idx="9">
                  <c:v>931.9</c:v>
                </c:pt>
                <c:pt idx="10">
                  <c:v>963.2</c:v>
                </c:pt>
                <c:pt idx="11">
                  <c:v>1004.5</c:v>
                </c:pt>
                <c:pt idx="12">
                  <c:v>1088.4000000000001</c:v>
                </c:pt>
                <c:pt idx="13">
                  <c:v>1108.3</c:v>
                </c:pt>
                <c:pt idx="14">
                  <c:v>996.2</c:v>
                </c:pt>
                <c:pt idx="15">
                  <c:v>977.6</c:v>
                </c:pt>
                <c:pt idx="16">
                  <c:v>1039.0999999999999</c:v>
                </c:pt>
                <c:pt idx="17">
                  <c:v>1260.7</c:v>
                </c:pt>
                <c:pt idx="18">
                  <c:v>1228.2</c:v>
                </c:pt>
                <c:pt idx="19">
                  <c:v>1187.5999999999999</c:v>
                </c:pt>
                <c:pt idx="20">
                  <c:v>1244.8</c:v>
                </c:pt>
                <c:pt idx="21">
                  <c:v>1358.1</c:v>
                </c:pt>
                <c:pt idx="22">
                  <c:v>1488.9</c:v>
                </c:pt>
                <c:pt idx="23">
                  <c:v>1434.6</c:v>
                </c:pt>
                <c:pt idx="24">
                  <c:v>1373.5</c:v>
                </c:pt>
                <c:pt idx="25">
                  <c:v>1394</c:v>
                </c:pt>
                <c:pt idx="26">
                  <c:v>1421.6</c:v>
                </c:pt>
                <c:pt idx="27">
                  <c:v>1383.7</c:v>
                </c:pt>
                <c:pt idx="28">
                  <c:v>1355.4</c:v>
                </c:pt>
                <c:pt idx="29">
                  <c:v>1429.3</c:v>
                </c:pt>
                <c:pt idx="30">
                  <c:v>1406.3</c:v>
                </c:pt>
                <c:pt idx="31">
                  <c:v>1474.9</c:v>
                </c:pt>
                <c:pt idx="32">
                  <c:v>1528.3</c:v>
                </c:pt>
                <c:pt idx="33">
                  <c:v>1534.4</c:v>
                </c:pt>
                <c:pt idx="34">
                  <c:v>1489.1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006352"/>
        <c:axId val="397006744"/>
      </c:areaChart>
      <c:catAx>
        <c:axId val="3970063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7006744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397006744"/>
        <c:scaling>
          <c:orientation val="minMax"/>
          <c:max val="17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7006352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283505.79595488886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7007528"/>
        <c:axId val="397007920"/>
      </c:barChart>
      <c:catAx>
        <c:axId val="397007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7007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7007920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7007528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vuosineljännekseen verrattuna</c:v>
                </c:pt>
              </c:strCache>
            </c:strRef>
          </c:tx>
          <c:spPr>
            <a:solidFill>
              <a:srgbClr val="FF4770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-1698</c:v>
                </c:pt>
                <c:pt idx="1">
                  <c:v>-2747</c:v>
                </c:pt>
                <c:pt idx="2">
                  <c:v>403</c:v>
                </c:pt>
                <c:pt idx="3">
                  <c:v>1431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Rekrytoitujen määrä vuosineljänneksen aikana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</c:strCache>
            </c:strRef>
          </c:cat>
          <c:val>
            <c:numRef>
              <c:f>Taul1!$C$2:$C$5</c:f>
              <c:numCache>
                <c:formatCode>#,##0</c:formatCode>
                <c:ptCount val="4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97008704"/>
        <c:axId val="397009096"/>
      </c:barChart>
      <c:catAx>
        <c:axId val="3970087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7009096"/>
        <c:crosses val="autoZero"/>
        <c:auto val="1"/>
        <c:lblAlgn val="ctr"/>
        <c:lblOffset val="0"/>
        <c:noMultiLvlLbl val="0"/>
      </c:catAx>
      <c:valAx>
        <c:axId val="39700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700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23.75</c:v>
                </c:pt>
                <c:pt idx="1">
                  <c:v>4.3499999999999996</c:v>
                </c:pt>
                <c:pt idx="2">
                  <c:v>4.8899999999999997</c:v>
                </c:pt>
                <c:pt idx="3">
                  <c:v>1.28</c:v>
                </c:pt>
                <c:pt idx="4">
                  <c:v>11.13</c:v>
                </c:pt>
                <c:pt idx="5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17.2</c:v>
                </c:pt>
                <c:pt idx="1">
                  <c:v>1.1399999999999999</c:v>
                </c:pt>
                <c:pt idx="2">
                  <c:v>1.22</c:v>
                </c:pt>
                <c:pt idx="3">
                  <c:v>5.56</c:v>
                </c:pt>
                <c:pt idx="4">
                  <c:v>5.86</c:v>
                </c:pt>
                <c:pt idx="5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97009880"/>
        <c:axId val="397010272"/>
      </c:barChart>
      <c:catAx>
        <c:axId val="397009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97010272"/>
        <c:crosses val="autoZero"/>
        <c:auto val="1"/>
        <c:lblAlgn val="ctr"/>
        <c:lblOffset val="100"/>
        <c:noMultiLvlLbl val="0"/>
      </c:catAx>
      <c:valAx>
        <c:axId val="397010272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.00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97009880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150900</c:v>
                </c:pt>
                <c:pt idx="1">
                  <c:v>39200</c:v>
                </c:pt>
                <c:pt idx="2">
                  <c:v>34200</c:v>
                </c:pt>
                <c:pt idx="3">
                  <c:v>4500</c:v>
                </c:pt>
                <c:pt idx="4">
                  <c:v>68800</c:v>
                </c:pt>
                <c:pt idx="5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97011056"/>
        <c:axId val="397011448"/>
      </c:barChart>
      <c:catAx>
        <c:axId val="397011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7011448"/>
        <c:crosses val="autoZero"/>
        <c:auto val="1"/>
        <c:lblAlgn val="ctr"/>
        <c:lblOffset val="100"/>
        <c:noMultiLvlLbl val="0"/>
      </c:catAx>
      <c:valAx>
        <c:axId val="3970114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7011056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28033950426202E-2"/>
          <c:y val="3.8924230512077253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Teollisuuden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13.516</c:v>
                </c:pt>
                <c:pt idx="1">
                  <c:v>12.869</c:v>
                </c:pt>
                <c:pt idx="2">
                  <c:v>12.595000000000001</c:v>
                </c:pt>
                <c:pt idx="3">
                  <c:v>12.137</c:v>
                </c:pt>
                <c:pt idx="4">
                  <c:v>11.502000000000001</c:v>
                </c:pt>
                <c:pt idx="5">
                  <c:v>10.96</c:v>
                </c:pt>
                <c:pt idx="6">
                  <c:v>8.8949999999999996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3.0230000000000015</c:v>
                </c:pt>
                <c:pt idx="1">
                  <c:v>2.6289999999999996</c:v>
                </c:pt>
                <c:pt idx="2">
                  <c:v>2.7509999999999994</c:v>
                </c:pt>
                <c:pt idx="3">
                  <c:v>3.2419999999999991</c:v>
                </c:pt>
                <c:pt idx="4">
                  <c:v>4.8879999999999999</c:v>
                </c:pt>
                <c:pt idx="5">
                  <c:v>4.3959999999999999</c:v>
                </c:pt>
                <c:pt idx="6">
                  <c:v>6.463000000000001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011840"/>
        <c:axId val="397012232"/>
      </c:lineChart>
      <c:catAx>
        <c:axId val="3970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397012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7012232"/>
        <c:scaling>
          <c:orientation val="minMax"/>
          <c:max val="1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397011840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77892663527028072"/>
          <c:y val="8.0294007096391534E-2"/>
          <c:w val="0.22107336472971931"/>
          <c:h val="0.7492197526164458"/>
        </c:manualLayout>
      </c:layout>
      <c:overlay val="0"/>
      <c:txPr>
        <a:bodyPr/>
        <a:lstStyle/>
        <a:p>
          <a:pPr>
            <a:defRPr sz="1200" b="1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8099346986137343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013016"/>
        <c:axId val="397013408"/>
      </c:lineChart>
      <c:catAx>
        <c:axId val="39701301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397013408"/>
        <c:crosses val="autoZero"/>
        <c:auto val="1"/>
        <c:lblAlgn val="ctr"/>
        <c:lblOffset val="100"/>
        <c:tickMarkSkip val="10"/>
        <c:noMultiLvlLbl val="0"/>
      </c:catAx>
      <c:valAx>
        <c:axId val="397013408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397013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General</c:formatCode>
                <c:ptCount val="15"/>
                <c:pt idx="0">
                  <c:v>440200</c:v>
                </c:pt>
                <c:pt idx="1">
                  <c:v>444000</c:v>
                </c:pt>
                <c:pt idx="2">
                  <c:v>434700</c:v>
                </c:pt>
                <c:pt idx="3">
                  <c:v>422700</c:v>
                </c:pt>
                <c:pt idx="4">
                  <c:v>411800</c:v>
                </c:pt>
                <c:pt idx="5">
                  <c:v>412600</c:v>
                </c:pt>
                <c:pt idx="6">
                  <c:v>415700</c:v>
                </c:pt>
                <c:pt idx="7">
                  <c:v>420500</c:v>
                </c:pt>
                <c:pt idx="8">
                  <c:v>426100</c:v>
                </c:pt>
                <c:pt idx="9">
                  <c:v>383000</c:v>
                </c:pt>
                <c:pt idx="10">
                  <c:v>364800</c:v>
                </c:pt>
                <c:pt idx="11">
                  <c:v>368800</c:v>
                </c:pt>
                <c:pt idx="12">
                  <c:v>367600</c:v>
                </c:pt>
                <c:pt idx="13">
                  <c:v>353500</c:v>
                </c:pt>
                <c:pt idx="14">
                  <c:v>342100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Julkinen sektori 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General</c:formatCode>
                <c:ptCount val="15"/>
                <c:pt idx="0">
                  <c:v>583200</c:v>
                </c:pt>
                <c:pt idx="1">
                  <c:v>591700</c:v>
                </c:pt>
                <c:pt idx="2">
                  <c:v>605400</c:v>
                </c:pt>
                <c:pt idx="3">
                  <c:v>610700</c:v>
                </c:pt>
                <c:pt idx="4">
                  <c:v>613800</c:v>
                </c:pt>
                <c:pt idx="5">
                  <c:v>613800</c:v>
                </c:pt>
                <c:pt idx="6">
                  <c:v>617200</c:v>
                </c:pt>
                <c:pt idx="7">
                  <c:v>616400</c:v>
                </c:pt>
                <c:pt idx="8">
                  <c:v>622300</c:v>
                </c:pt>
                <c:pt idx="9">
                  <c:v>624900</c:v>
                </c:pt>
                <c:pt idx="10">
                  <c:v>624200</c:v>
                </c:pt>
                <c:pt idx="11">
                  <c:v>628800</c:v>
                </c:pt>
                <c:pt idx="12">
                  <c:v>629800</c:v>
                </c:pt>
                <c:pt idx="13">
                  <c:v>632800</c:v>
                </c:pt>
                <c:pt idx="14">
                  <c:v>627000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925320"/>
        <c:axId val="526925712"/>
      </c:lineChart>
      <c:catAx>
        <c:axId val="52692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692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6925712"/>
        <c:scaling>
          <c:orientation val="minMax"/>
          <c:max val="650000"/>
          <c:min val="3000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6925320"/>
        <c:crosses val="autoZero"/>
        <c:crossBetween val="between"/>
        <c:majorUnit val="5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9402541558609937E-2"/>
          <c:y val="0.92196083736955559"/>
          <c:w val="0.93402327759436299"/>
          <c:h val="6.4369943447790665E-2"/>
        </c:manualLayout>
      </c:layout>
      <c:overlay val="0"/>
      <c:txPr>
        <a:bodyPr/>
        <a:lstStyle/>
        <a:p>
          <a:pPr>
            <a:defRPr sz="16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Taul1!$B$2:$B$9</c:f>
              <c:numCache>
                <c:formatCode>General</c:formatCode>
                <c:ptCount val="8"/>
                <c:pt idx="0">
                  <c:v>6457</c:v>
                </c:pt>
                <c:pt idx="1">
                  <c:v>6348</c:v>
                </c:pt>
                <c:pt idx="2">
                  <c:v>6005</c:v>
                </c:pt>
                <c:pt idx="3">
                  <c:v>5806</c:v>
                </c:pt>
                <c:pt idx="4">
                  <c:v>5908</c:v>
                </c:pt>
                <c:pt idx="5">
                  <c:v>5702</c:v>
                </c:pt>
                <c:pt idx="6">
                  <c:v>5732</c:v>
                </c:pt>
                <c:pt idx="7">
                  <c:v>5523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926496"/>
        <c:axId val="526926888"/>
      </c:lineChart>
      <c:catAx>
        <c:axId val="52692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6926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6926888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6926496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9084616"/>
        <c:axId val="307841160"/>
      </c:barChart>
      <c:catAx>
        <c:axId val="3890846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0784116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30784116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89084616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täyskäytössä), vas. ast.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122.9242295</c:v>
                </c:pt>
                <c:pt idx="1">
                  <c:v>118.78222100000001</c:v>
                </c:pt>
                <c:pt idx="2">
                  <c:v>122.1658537</c:v>
                </c:pt>
                <c:pt idx="3">
                  <c:v>118.6356279</c:v>
                </c:pt>
                <c:pt idx="4">
                  <c:v>105.467496</c:v>
                </c:pt>
                <c:pt idx="5">
                  <c:v>105.6363408</c:v>
                </c:pt>
                <c:pt idx="6">
                  <c:v>106.9379272</c:v>
                </c:pt>
                <c:pt idx="7">
                  <c:v>104.584024</c:v>
                </c:pt>
                <c:pt idx="8">
                  <c:v>100.74540500000001</c:v>
                </c:pt>
                <c:pt idx="9">
                  <c:v>104.55028299999999</c:v>
                </c:pt>
                <c:pt idx="10">
                  <c:v>105.7548955</c:v>
                </c:pt>
                <c:pt idx="11">
                  <c:v>104.6550003</c:v>
                </c:pt>
                <c:pt idx="12">
                  <c:v>102.54603400000001</c:v>
                </c:pt>
                <c:pt idx="13">
                  <c:v>100.00810679999999</c:v>
                </c:pt>
                <c:pt idx="14">
                  <c:v>104.5670277</c:v>
                </c:pt>
                <c:pt idx="15">
                  <c:v>103.51812150000001</c:v>
                </c:pt>
                <c:pt idx="16">
                  <c:v>102.13068699999999</c:v>
                </c:pt>
                <c:pt idx="17">
                  <c:v>100.500636</c:v>
                </c:pt>
                <c:pt idx="18">
                  <c:v>102.04995460000001</c:v>
                </c:pt>
                <c:pt idx="19">
                  <c:v>100.3399259</c:v>
                </c:pt>
                <c:pt idx="20">
                  <c:v>99.024362289999999</c:v>
                </c:pt>
                <c:pt idx="21">
                  <c:v>96.70850514</c:v>
                </c:pt>
                <c:pt idx="22">
                  <c:v>99.169529670000003</c:v>
                </c:pt>
                <c:pt idx="23">
                  <c:v>97.721434060000007</c:v>
                </c:pt>
                <c:pt idx="24">
                  <c:v>97.324676780000004</c:v>
                </c:pt>
                <c:pt idx="25">
                  <c:v>95.743825560000005</c:v>
                </c:pt>
                <c:pt idx="26">
                  <c:v>97.170060800000002</c:v>
                </c:pt>
                <c:pt idx="27">
                  <c:v>96.271465509999999</c:v>
                </c:pt>
                <c:pt idx="28">
                  <c:v>93.979677129999999</c:v>
                </c:pt>
                <c:pt idx="29">
                  <c:v>93.375553850000003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103.1519</c:v>
                </c:pt>
                <c:pt idx="1">
                  <c:v>101.72620000000001</c:v>
                </c:pt>
                <c:pt idx="2">
                  <c:v>100.8596</c:v>
                </c:pt>
                <c:pt idx="3">
                  <c:v>94.262349999999998</c:v>
                </c:pt>
                <c:pt idx="4">
                  <c:v>80.760360000000006</c:v>
                </c:pt>
                <c:pt idx="5">
                  <c:v>78.971279999999993</c:v>
                </c:pt>
                <c:pt idx="6">
                  <c:v>79.698089999999993</c:v>
                </c:pt>
                <c:pt idx="7">
                  <c:v>79.558319999999995</c:v>
                </c:pt>
                <c:pt idx="8">
                  <c:v>79.586269999999999</c:v>
                </c:pt>
                <c:pt idx="9">
                  <c:v>83.332170000000005</c:v>
                </c:pt>
                <c:pt idx="10">
                  <c:v>84.198759999999993</c:v>
                </c:pt>
                <c:pt idx="11">
                  <c:v>85.428749999999994</c:v>
                </c:pt>
                <c:pt idx="12">
                  <c:v>86.239429999999999</c:v>
                </c:pt>
                <c:pt idx="13">
                  <c:v>85.59648</c:v>
                </c:pt>
                <c:pt idx="14">
                  <c:v>85.59648</c:v>
                </c:pt>
                <c:pt idx="15">
                  <c:v>86.043750000000003</c:v>
                </c:pt>
                <c:pt idx="16">
                  <c:v>85.736249999999998</c:v>
                </c:pt>
                <c:pt idx="17">
                  <c:v>85.876019999999997</c:v>
                </c:pt>
                <c:pt idx="18">
                  <c:v>84.254660000000001</c:v>
                </c:pt>
                <c:pt idx="19">
                  <c:v>83.499899999999997</c:v>
                </c:pt>
                <c:pt idx="20">
                  <c:v>82.269900000000007</c:v>
                </c:pt>
                <c:pt idx="21">
                  <c:v>81.263540000000006</c:v>
                </c:pt>
                <c:pt idx="22">
                  <c:v>81.571039999999996</c:v>
                </c:pt>
                <c:pt idx="23">
                  <c:v>81.207629999999995</c:v>
                </c:pt>
                <c:pt idx="24">
                  <c:v>80.59263</c:v>
                </c:pt>
                <c:pt idx="25">
                  <c:v>80.257180000000005</c:v>
                </c:pt>
                <c:pt idx="26">
                  <c:v>79.614230000000006</c:v>
                </c:pt>
                <c:pt idx="27">
                  <c:v>79.698089999999993</c:v>
                </c:pt>
                <c:pt idx="28">
                  <c:v>78.272419999999997</c:v>
                </c:pt>
                <c:pt idx="29">
                  <c:v>77.964920000000006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928064"/>
        <c:axId val="526928456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Kapasiteetin käyttöaste, %, oik. ast.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79.930000000000007</c:v>
                </c:pt>
                <c:pt idx="29">
                  <c:v>80.23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520632"/>
        <c:axId val="526928848"/>
      </c:lineChart>
      <c:catAx>
        <c:axId val="526928064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526928456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526928456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6928064"/>
        <c:crosses val="autoZero"/>
        <c:crossBetween val="between"/>
        <c:majorUnit val="5"/>
      </c:valAx>
      <c:valAx>
        <c:axId val="526928848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397520632"/>
        <c:crosses val="max"/>
        <c:crossBetween val="between"/>
      </c:valAx>
      <c:catAx>
        <c:axId val="397520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6928848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5.2570350335143866E-2"/>
          <c:w val="0.22626115772383834"/>
          <c:h val="0.88383728566538311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56.1</c:v>
                </c:pt>
                <c:pt idx="5">
                  <c:v>57.8</c:v>
                </c:pt>
                <c:pt idx="6">
                  <c:v>58.7</c:v>
                </c:pt>
                <c:pt idx="7">
                  <c:v>59.3</c:v>
                </c:pt>
                <c:pt idx="8">
                  <c:v>59.1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50.5</c:v>
                </c:pt>
                <c:pt idx="1">
                  <c:v>56.8</c:v>
                </c:pt>
                <c:pt idx="2">
                  <c:v>57.1</c:v>
                </c:pt>
                <c:pt idx="3">
                  <c:v>56.8</c:v>
                </c:pt>
                <c:pt idx="4">
                  <c:v>58.8</c:v>
                </c:pt>
                <c:pt idx="5">
                  <c:v>57.1</c:v>
                </c:pt>
                <c:pt idx="6">
                  <c:v>57.2</c:v>
                </c:pt>
                <c:pt idx="7">
                  <c:v>57.5</c:v>
                </c:pt>
                <c:pt idx="8">
                  <c:v>56.9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50.4</c:v>
                </c:pt>
                <c:pt idx="1">
                  <c:v>53.1</c:v>
                </c:pt>
                <c:pt idx="2">
                  <c:v>52.1</c:v>
                </c:pt>
                <c:pt idx="3">
                  <c:v>51.5</c:v>
                </c:pt>
                <c:pt idx="4">
                  <c:v>52.5</c:v>
                </c:pt>
                <c:pt idx="5">
                  <c:v>53.2</c:v>
                </c:pt>
                <c:pt idx="6">
                  <c:v>52.9</c:v>
                </c:pt>
                <c:pt idx="7">
                  <c:v>52.2</c:v>
                </c:pt>
                <c:pt idx="8">
                  <c:v>51.8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43.5</c:v>
                </c:pt>
                <c:pt idx="1">
                  <c:v>47.5</c:v>
                </c:pt>
                <c:pt idx="2">
                  <c:v>47.3</c:v>
                </c:pt>
                <c:pt idx="3">
                  <c:v>44.6</c:v>
                </c:pt>
                <c:pt idx="4">
                  <c:v>44.2</c:v>
                </c:pt>
                <c:pt idx="5">
                  <c:v>44.3</c:v>
                </c:pt>
                <c:pt idx="6">
                  <c:v>43.8</c:v>
                </c:pt>
                <c:pt idx="7">
                  <c:v>43.7</c:v>
                </c:pt>
                <c:pt idx="8">
                  <c:v>43.2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521416"/>
        <c:axId val="397521808"/>
      </c:lineChart>
      <c:catAx>
        <c:axId val="39752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39752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7521808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397521416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49251563385462754"/>
          <c:h val="6.4902871614458318E-2"/>
        </c:manualLayout>
      </c:layout>
      <c:overlay val="0"/>
      <c:txPr>
        <a:bodyPr/>
        <a:lstStyle/>
        <a:p>
          <a:pPr>
            <a:defRPr sz="16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09346050578463E-2"/>
          <c:y val="3.5889751226935981E-2"/>
          <c:w val="0.79126722375199821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0.00</c:formatCode>
                <c:ptCount val="12"/>
                <c:pt idx="0">
                  <c:v>3.1431518375766792</c:v>
                </c:pt>
                <c:pt idx="1">
                  <c:v>14.242747029793733</c:v>
                </c:pt>
                <c:pt idx="2">
                  <c:v>4.9042821925312712</c:v>
                </c:pt>
                <c:pt idx="3">
                  <c:v>3.9800640162626273</c:v>
                </c:pt>
                <c:pt idx="4">
                  <c:v>10.902427096440954</c:v>
                </c:pt>
                <c:pt idx="5">
                  <c:v>8.3420891854875521</c:v>
                </c:pt>
                <c:pt idx="6">
                  <c:v>15.031310708587926</c:v>
                </c:pt>
                <c:pt idx="7">
                  <c:v>15.01178247247625</c:v>
                </c:pt>
                <c:pt idx="8">
                  <c:v>18.49937521299557</c:v>
                </c:pt>
                <c:pt idx="9">
                  <c:v>14.461029155534904</c:v>
                </c:pt>
                <c:pt idx="10">
                  <c:v>6.9434594287042266</c:v>
                </c:pt>
                <c:pt idx="11">
                  <c:v>14.287616511318243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0.00</c:formatCode>
                <c:ptCount val="12"/>
                <c:pt idx="0">
                  <c:v>8.3355952445578421</c:v>
                </c:pt>
                <c:pt idx="1">
                  <c:v>6.2089091793427285</c:v>
                </c:pt>
                <c:pt idx="2">
                  <c:v>8.5029065343762369</c:v>
                </c:pt>
                <c:pt idx="3">
                  <c:v>8.3381627867580832</c:v>
                </c:pt>
                <c:pt idx="4">
                  <c:v>8.4528015737387836</c:v>
                </c:pt>
                <c:pt idx="5">
                  <c:v>10.412778285039074</c:v>
                </c:pt>
                <c:pt idx="6">
                  <c:v>9.0129258419161928</c:v>
                </c:pt>
                <c:pt idx="7">
                  <c:v>10.296109547470749</c:v>
                </c:pt>
                <c:pt idx="8">
                  <c:v>11.636184634026279</c:v>
                </c:pt>
                <c:pt idx="9">
                  <c:v>11.251597165756767</c:v>
                </c:pt>
                <c:pt idx="10">
                  <c:v>18.413049488526404</c:v>
                </c:pt>
                <c:pt idx="11">
                  <c:v>17.822902796271638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0.00</c:formatCode>
                <c:ptCount val="12"/>
                <c:pt idx="0">
                  <c:v>15.737473535638674</c:v>
                </c:pt>
                <c:pt idx="1">
                  <c:v>9.1257797691110678</c:v>
                </c:pt>
                <c:pt idx="2">
                  <c:v>19.403475667285512</c:v>
                </c:pt>
                <c:pt idx="3">
                  <c:v>20.918517461817597</c:v>
                </c:pt>
                <c:pt idx="4">
                  <c:v>16.642397533889781</c:v>
                </c:pt>
                <c:pt idx="5">
                  <c:v>17.694010661438892</c:v>
                </c:pt>
                <c:pt idx="6">
                  <c:v>13.876558752346945</c:v>
                </c:pt>
                <c:pt idx="7">
                  <c:v>14.660187052342092</c:v>
                </c:pt>
                <c:pt idx="8">
                  <c:v>15.701086750728917</c:v>
                </c:pt>
                <c:pt idx="9">
                  <c:v>22.680915321175512</c:v>
                </c:pt>
                <c:pt idx="10">
                  <c:v>28.749303810909034</c:v>
                </c:pt>
                <c:pt idx="11">
                  <c:v>40.692410119840211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0.00</c:formatCode>
                <c:ptCount val="12"/>
                <c:pt idx="0">
                  <c:v>72.783779382226811</c:v>
                </c:pt>
                <c:pt idx="1">
                  <c:v>70.422564021752478</c:v>
                </c:pt>
                <c:pt idx="2">
                  <c:v>67.189335605806974</c:v>
                </c:pt>
                <c:pt idx="3">
                  <c:v>66.763255735161692</c:v>
                </c:pt>
                <c:pt idx="4">
                  <c:v>64.002373795930481</c:v>
                </c:pt>
                <c:pt idx="5">
                  <c:v>63.551121868034478</c:v>
                </c:pt>
                <c:pt idx="6">
                  <c:v>62.079204697148938</c:v>
                </c:pt>
                <c:pt idx="7">
                  <c:v>60.031920927710914</c:v>
                </c:pt>
                <c:pt idx="8">
                  <c:v>54.163353402249236</c:v>
                </c:pt>
                <c:pt idx="9">
                  <c:v>51.606458357532816</c:v>
                </c:pt>
                <c:pt idx="10">
                  <c:v>45.894187271860339</c:v>
                </c:pt>
                <c:pt idx="11">
                  <c:v>27.19707057256991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7522592"/>
        <c:axId val="397522984"/>
      </c:barChart>
      <c:catAx>
        <c:axId val="39752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1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397522984"/>
        <c:crosses val="autoZero"/>
        <c:auto val="1"/>
        <c:lblAlgn val="ctr"/>
        <c:lblOffset val="100"/>
        <c:noMultiLvlLbl val="0"/>
      </c:catAx>
      <c:valAx>
        <c:axId val="397522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39752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64211675518"/>
          <c:y val="0.39367480327999688"/>
          <c:w val="8.8791917356649847E-2"/>
          <c:h val="0.24057468041469818"/>
        </c:manualLayout>
      </c:layout>
      <c:overlay val="0"/>
      <c:txPr>
        <a:bodyPr/>
        <a:lstStyle/>
        <a:p>
          <a:pPr>
            <a:defRPr sz="1400" b="0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rgbClr val="FF477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0.86250000000000004</c:v>
                </c:pt>
                <c:pt idx="1">
                  <c:v>0.84299999999999997</c:v>
                </c:pt>
                <c:pt idx="2">
                  <c:v>0.85120000000000007</c:v>
                </c:pt>
                <c:pt idx="3">
                  <c:v>0.87599999999999989</c:v>
                </c:pt>
                <c:pt idx="4">
                  <c:v>0.87970000000000004</c:v>
                </c:pt>
                <c:pt idx="5">
                  <c:v>0.88319999999999999</c:v>
                </c:pt>
                <c:pt idx="6">
                  <c:v>0.88340000000000007</c:v>
                </c:pt>
                <c:pt idx="7">
                  <c:v>0.86909999999999998</c:v>
                </c:pt>
                <c:pt idx="8">
                  <c:v>0.87239999999999995</c:v>
                </c:pt>
                <c:pt idx="9">
                  <c:v>0.87599999999999989</c:v>
                </c:pt>
                <c:pt idx="10">
                  <c:v>0.86900000000000011</c:v>
                </c:pt>
                <c:pt idx="11">
                  <c:v>0.86250000000000004</c:v>
                </c:pt>
                <c:pt idx="12">
                  <c:v>0.90170000000000006</c:v>
                </c:pt>
                <c:pt idx="13">
                  <c:v>0.90249999999999997</c:v>
                </c:pt>
                <c:pt idx="14">
                  <c:v>0.90049999999999997</c:v>
                </c:pt>
                <c:pt idx="15">
                  <c:v>0.89439999999999997</c:v>
                </c:pt>
                <c:pt idx="16">
                  <c:v>0.87419999999999998</c:v>
                </c:pt>
                <c:pt idx="17">
                  <c:v>0.87</c:v>
                </c:pt>
                <c:pt idx="18">
                  <c:v>0.86959999999999993</c:v>
                </c:pt>
                <c:pt idx="19">
                  <c:v>0.87890000000000001</c:v>
                </c:pt>
                <c:pt idx="20">
                  <c:v>0.86080000000000001</c:v>
                </c:pt>
                <c:pt idx="21">
                  <c:v>0.85589999999999999</c:v>
                </c:pt>
                <c:pt idx="22">
                  <c:v>0.86849999999999994</c:v>
                </c:pt>
                <c:pt idx="23">
                  <c:v>0.87139999999999995</c:v>
                </c:pt>
                <c:pt idx="24">
                  <c:v>0.84959999999999991</c:v>
                </c:pt>
                <c:pt idx="25">
                  <c:v>0.86459999999999992</c:v>
                </c:pt>
                <c:pt idx="26">
                  <c:v>0.8640000000000001</c:v>
                </c:pt>
                <c:pt idx="27">
                  <c:v>0.86099999999999999</c:v>
                </c:pt>
                <c:pt idx="28">
                  <c:v>0.87</c:v>
                </c:pt>
                <c:pt idx="29">
                  <c:v>0.86699999999999999</c:v>
                </c:pt>
                <c:pt idx="30">
                  <c:v>0.86799999999999999</c:v>
                </c:pt>
                <c:pt idx="31">
                  <c:v>0.86099999999999999</c:v>
                </c:pt>
                <c:pt idx="32">
                  <c:v>0.871</c:v>
                </c:pt>
                <c:pt idx="33">
                  <c:v>0.86499999999999999</c:v>
                </c:pt>
                <c:pt idx="34">
                  <c:v>0.86299999999999999</c:v>
                </c:pt>
                <c:pt idx="35">
                  <c:v>0.86</c:v>
                </c:pt>
                <c:pt idx="36">
                  <c:v>0.85970000000000002</c:v>
                </c:pt>
                <c:pt idx="37">
                  <c:v>0.86499999999999999</c:v>
                </c:pt>
                <c:pt idx="38">
                  <c:v>0.86199999999999999</c:v>
                </c:pt>
                <c:pt idx="39">
                  <c:v>0.85499999999999998</c:v>
                </c:pt>
                <c:pt idx="40">
                  <c:v>0.85209999999999997</c:v>
                </c:pt>
                <c:pt idx="41">
                  <c:v>0.85440000000000005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7.3800000000000004E-2</c:v>
                </c:pt>
                <c:pt idx="1">
                  <c:v>8.2500000000000004E-2</c:v>
                </c:pt>
                <c:pt idx="2">
                  <c:v>7.6700000000000004E-2</c:v>
                </c:pt>
                <c:pt idx="3">
                  <c:v>7.6399999999999996E-2</c:v>
                </c:pt>
                <c:pt idx="4">
                  <c:v>7.5700000000000003E-2</c:v>
                </c:pt>
                <c:pt idx="5">
                  <c:v>7.3800000000000004E-2</c:v>
                </c:pt>
                <c:pt idx="6">
                  <c:v>7.4499999999999997E-2</c:v>
                </c:pt>
                <c:pt idx="7">
                  <c:v>8.0299999999999996E-2</c:v>
                </c:pt>
                <c:pt idx="8">
                  <c:v>7.980000000000001E-2</c:v>
                </c:pt>
                <c:pt idx="9">
                  <c:v>7.5300000000000006E-2</c:v>
                </c:pt>
                <c:pt idx="10">
                  <c:v>8.1699999999999995E-2</c:v>
                </c:pt>
                <c:pt idx="11">
                  <c:v>8.3900000000000002E-2</c:v>
                </c:pt>
                <c:pt idx="12">
                  <c:v>6.3E-2</c:v>
                </c:pt>
                <c:pt idx="13">
                  <c:v>6.1200000000000004E-2</c:v>
                </c:pt>
                <c:pt idx="14">
                  <c:v>6.3600000000000004E-2</c:v>
                </c:pt>
                <c:pt idx="15">
                  <c:v>6.6299999999999998E-2</c:v>
                </c:pt>
                <c:pt idx="16">
                  <c:v>8.3800000000000013E-2</c:v>
                </c:pt>
                <c:pt idx="17">
                  <c:v>8.4900000000000003E-2</c:v>
                </c:pt>
                <c:pt idx="18">
                  <c:v>8.3299999999999999E-2</c:v>
                </c:pt>
                <c:pt idx="19">
                  <c:v>7.9199999999999993E-2</c:v>
                </c:pt>
                <c:pt idx="20">
                  <c:v>9.1199999999999989E-2</c:v>
                </c:pt>
                <c:pt idx="21">
                  <c:v>9.9199999999999997E-2</c:v>
                </c:pt>
                <c:pt idx="22">
                  <c:v>8.5299999999999987E-2</c:v>
                </c:pt>
                <c:pt idx="23">
                  <c:v>7.85E-2</c:v>
                </c:pt>
                <c:pt idx="24">
                  <c:v>8.6999999999999994E-2</c:v>
                </c:pt>
                <c:pt idx="25">
                  <c:v>8.5800000000000001E-2</c:v>
                </c:pt>
                <c:pt idx="26">
                  <c:v>8.8800000000000004E-2</c:v>
                </c:pt>
                <c:pt idx="27">
                  <c:v>8.6300000000000002E-2</c:v>
                </c:pt>
                <c:pt idx="28">
                  <c:v>8.5900000000000004E-2</c:v>
                </c:pt>
                <c:pt idx="29">
                  <c:v>8.72E-2</c:v>
                </c:pt>
                <c:pt idx="30">
                  <c:v>8.7899999999999992E-2</c:v>
                </c:pt>
                <c:pt idx="31">
                  <c:v>9.1899999999999996E-2</c:v>
                </c:pt>
                <c:pt idx="32">
                  <c:v>8.48E-2</c:v>
                </c:pt>
                <c:pt idx="33">
                  <c:v>8.900000000000001E-2</c:v>
                </c:pt>
                <c:pt idx="34">
                  <c:v>8.9200000000000002E-2</c:v>
                </c:pt>
                <c:pt idx="35">
                  <c:v>9.2799999999999994E-2</c:v>
                </c:pt>
                <c:pt idx="36">
                  <c:v>8.929999999999999E-2</c:v>
                </c:pt>
                <c:pt idx="37">
                  <c:v>8.6400000000000005E-2</c:v>
                </c:pt>
                <c:pt idx="38">
                  <c:v>8.8400000000000006E-2</c:v>
                </c:pt>
                <c:pt idx="39">
                  <c:v>9.2100000000000001E-2</c:v>
                </c:pt>
                <c:pt idx="40">
                  <c:v>9.1800000000000007E-2</c:v>
                </c:pt>
                <c:pt idx="41">
                  <c:v>8.9099999999999999E-2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3.2799999999999996E-2</c:v>
                </c:pt>
                <c:pt idx="1">
                  <c:v>3.7900000000000003E-2</c:v>
                </c:pt>
                <c:pt idx="2">
                  <c:v>3.44E-2</c:v>
                </c:pt>
                <c:pt idx="3">
                  <c:v>3.4799999999999998E-2</c:v>
                </c:pt>
                <c:pt idx="4">
                  <c:v>3.2400000000000005E-2</c:v>
                </c:pt>
                <c:pt idx="5">
                  <c:v>3.0899999999999997E-2</c:v>
                </c:pt>
                <c:pt idx="6">
                  <c:v>0.03</c:v>
                </c:pt>
                <c:pt idx="7">
                  <c:v>3.7200000000000004E-2</c:v>
                </c:pt>
                <c:pt idx="8">
                  <c:v>3.5799999999999998E-2</c:v>
                </c:pt>
                <c:pt idx="9">
                  <c:v>3.7400000000000003E-2</c:v>
                </c:pt>
                <c:pt idx="10">
                  <c:v>3.7499999999999999E-2</c:v>
                </c:pt>
                <c:pt idx="11">
                  <c:v>4.1900000000000007E-2</c:v>
                </c:pt>
                <c:pt idx="12">
                  <c:v>2.98E-2</c:v>
                </c:pt>
                <c:pt idx="13">
                  <c:v>3.0699999999999998E-2</c:v>
                </c:pt>
                <c:pt idx="14">
                  <c:v>3.0099999999999998E-2</c:v>
                </c:pt>
                <c:pt idx="15">
                  <c:v>3.2599999999999997E-2</c:v>
                </c:pt>
                <c:pt idx="16">
                  <c:v>3.3599999999999998E-2</c:v>
                </c:pt>
                <c:pt idx="17">
                  <c:v>3.4700000000000002E-2</c:v>
                </c:pt>
                <c:pt idx="18">
                  <c:v>3.7499999999999999E-2</c:v>
                </c:pt>
                <c:pt idx="19">
                  <c:v>3.2500000000000001E-2</c:v>
                </c:pt>
                <c:pt idx="20">
                  <c:v>3.7999999999999999E-2</c:v>
                </c:pt>
                <c:pt idx="21">
                  <c:v>3.3599999999999998E-2</c:v>
                </c:pt>
                <c:pt idx="22">
                  <c:v>3.49E-2</c:v>
                </c:pt>
                <c:pt idx="23">
                  <c:v>3.8900000000000004E-2</c:v>
                </c:pt>
                <c:pt idx="24">
                  <c:v>4.6600000000000003E-2</c:v>
                </c:pt>
                <c:pt idx="25">
                  <c:v>3.85E-2</c:v>
                </c:pt>
                <c:pt idx="26">
                  <c:v>3.6699999999999997E-2</c:v>
                </c:pt>
                <c:pt idx="27">
                  <c:v>4.0399999999999998E-2</c:v>
                </c:pt>
                <c:pt idx="28">
                  <c:v>3.3500000000000002E-2</c:v>
                </c:pt>
                <c:pt idx="29">
                  <c:v>3.56E-2</c:v>
                </c:pt>
                <c:pt idx="30">
                  <c:v>3.4200000000000001E-2</c:v>
                </c:pt>
                <c:pt idx="31">
                  <c:v>3.5499999999999997E-2</c:v>
                </c:pt>
                <c:pt idx="32">
                  <c:v>3.2300000000000002E-2</c:v>
                </c:pt>
                <c:pt idx="33">
                  <c:v>3.4099999999999998E-2</c:v>
                </c:pt>
                <c:pt idx="34">
                  <c:v>3.5699999999999996E-2</c:v>
                </c:pt>
                <c:pt idx="35">
                  <c:v>3.5799999999999998E-2</c:v>
                </c:pt>
                <c:pt idx="36">
                  <c:v>3.5799999999999998E-2</c:v>
                </c:pt>
                <c:pt idx="37">
                  <c:v>3.5000000000000003E-2</c:v>
                </c:pt>
                <c:pt idx="38">
                  <c:v>3.5200000000000002E-2</c:v>
                </c:pt>
                <c:pt idx="39">
                  <c:v>3.61E-2</c:v>
                </c:pt>
                <c:pt idx="40">
                  <c:v>4.0599999999999997E-2</c:v>
                </c:pt>
                <c:pt idx="41">
                  <c:v>4.2099999999999999E-2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3.0899999999999997E-2</c:v>
                </c:pt>
                <c:pt idx="1">
                  <c:v>3.6699999999999997E-2</c:v>
                </c:pt>
                <c:pt idx="2">
                  <c:v>3.7699999999999997E-2</c:v>
                </c:pt>
                <c:pt idx="3">
                  <c:v>1.2800000000000001E-2</c:v>
                </c:pt>
                <c:pt idx="4">
                  <c:v>1.21E-2</c:v>
                </c:pt>
                <c:pt idx="5">
                  <c:v>1.2E-2</c:v>
                </c:pt>
                <c:pt idx="6">
                  <c:v>1.2E-2</c:v>
                </c:pt>
                <c:pt idx="7">
                  <c:v>1.34E-2</c:v>
                </c:pt>
                <c:pt idx="8">
                  <c:v>1.1899999999999999E-2</c:v>
                </c:pt>
                <c:pt idx="9">
                  <c:v>1.1299999999999999E-2</c:v>
                </c:pt>
                <c:pt idx="10">
                  <c:v>1.18E-2</c:v>
                </c:pt>
                <c:pt idx="11">
                  <c:v>1.1599999999999999E-2</c:v>
                </c:pt>
                <c:pt idx="12">
                  <c:v>5.5000000000000005E-3</c:v>
                </c:pt>
                <c:pt idx="13">
                  <c:v>5.6000000000000008E-3</c:v>
                </c:pt>
                <c:pt idx="14">
                  <c:v>5.7999999999999996E-3</c:v>
                </c:pt>
                <c:pt idx="15">
                  <c:v>6.7000000000000002E-3</c:v>
                </c:pt>
                <c:pt idx="16">
                  <c:v>8.3999999999999995E-3</c:v>
                </c:pt>
                <c:pt idx="17">
                  <c:v>1.04E-2</c:v>
                </c:pt>
                <c:pt idx="18">
                  <c:v>9.5999999999999992E-3</c:v>
                </c:pt>
                <c:pt idx="19">
                  <c:v>9.3999999999999986E-3</c:v>
                </c:pt>
                <c:pt idx="20">
                  <c:v>1.01E-2</c:v>
                </c:pt>
                <c:pt idx="21">
                  <c:v>1.1299999999999999E-2</c:v>
                </c:pt>
                <c:pt idx="22">
                  <c:v>1.1299999999999999E-2</c:v>
                </c:pt>
                <c:pt idx="23">
                  <c:v>1.1299999999999999E-2</c:v>
                </c:pt>
                <c:pt idx="24">
                  <c:v>1.6799999999999999E-2</c:v>
                </c:pt>
                <c:pt idx="25">
                  <c:v>1.11E-2</c:v>
                </c:pt>
                <c:pt idx="26">
                  <c:v>1.0500000000000001E-2</c:v>
                </c:pt>
                <c:pt idx="27">
                  <c:v>1.18E-2</c:v>
                </c:pt>
                <c:pt idx="28">
                  <c:v>1.01E-2</c:v>
                </c:pt>
                <c:pt idx="29">
                  <c:v>1.0800000000000001E-2</c:v>
                </c:pt>
                <c:pt idx="30">
                  <c:v>1.01E-2</c:v>
                </c:pt>
                <c:pt idx="31">
                  <c:v>1.1899999999999999E-2</c:v>
                </c:pt>
                <c:pt idx="32">
                  <c:v>1.23E-2</c:v>
                </c:pt>
                <c:pt idx="33">
                  <c:v>1.1699999999999999E-2</c:v>
                </c:pt>
                <c:pt idx="34">
                  <c:v>1.123E-2</c:v>
                </c:pt>
                <c:pt idx="35">
                  <c:v>1.1399999999999999E-2</c:v>
                </c:pt>
                <c:pt idx="36">
                  <c:v>1.5100000000000001E-2</c:v>
                </c:pt>
                <c:pt idx="37">
                  <c:v>1.35E-2</c:v>
                </c:pt>
                <c:pt idx="38">
                  <c:v>1.4800000000000001E-2</c:v>
                </c:pt>
                <c:pt idx="39">
                  <c:v>1.6899999999999998E-2</c:v>
                </c:pt>
                <c:pt idx="40">
                  <c:v>1.55E-2</c:v>
                </c:pt>
                <c:pt idx="41">
                  <c:v>1.44E-2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523768"/>
        <c:axId val="397524160"/>
      </c:lineChart>
      <c:catAx>
        <c:axId val="3975237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3975241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97524160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397523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9644043168345E-2"/>
          <c:y val="2.8281583771735234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Taul1!$B$2:$B$1221</c:f>
              <c:numCache>
                <c:formatCode>General</c:formatCode>
                <c:ptCount val="1220"/>
                <c:pt idx="2" formatCode="#,##0.0">
                  <c:v>27</c:v>
                </c:pt>
                <c:pt idx="3" formatCode="#,##0.0">
                  <c:v>90</c:v>
                </c:pt>
                <c:pt idx="4" formatCode="#,##0.0">
                  <c:v>10</c:v>
                </c:pt>
                <c:pt idx="5" formatCode="#,##0.0">
                  <c:v>100</c:v>
                </c:pt>
                <c:pt idx="6" formatCode="#,##0.0">
                  <c:v>0</c:v>
                </c:pt>
                <c:pt idx="7" formatCode="#,##0.0">
                  <c:v>1.2</c:v>
                </c:pt>
                <c:pt idx="8" formatCode="#,##0.0">
                  <c:v>0</c:v>
                </c:pt>
                <c:pt idx="9" formatCode="#,##0.0">
                  <c:v>0</c:v>
                </c:pt>
                <c:pt idx="10" formatCode="#,##0.0">
                  <c:v>0.9</c:v>
                </c:pt>
                <c:pt idx="11" formatCode="#,##0.0">
                  <c:v>0</c:v>
                </c:pt>
                <c:pt idx="12" formatCode="#,##0.0">
                  <c:v>0</c:v>
                </c:pt>
                <c:pt idx="13" formatCode="#,##0.0">
                  <c:v>7</c:v>
                </c:pt>
                <c:pt idx="14" formatCode="#,##0.0">
                  <c:v>4</c:v>
                </c:pt>
                <c:pt idx="15" formatCode="#,##0.0">
                  <c:v>1</c:v>
                </c:pt>
                <c:pt idx="16" formatCode="#,##0.0">
                  <c:v>0</c:v>
                </c:pt>
                <c:pt idx="17" formatCode="#,##0.0">
                  <c:v>20</c:v>
                </c:pt>
                <c:pt idx="18" formatCode="#,##0.0">
                  <c:v>0</c:v>
                </c:pt>
                <c:pt idx="19" formatCode="#,##0.0">
                  <c:v>75</c:v>
                </c:pt>
                <c:pt idx="20" formatCode="#,##0.0">
                  <c:v>19</c:v>
                </c:pt>
                <c:pt idx="21" formatCode="#,##0.0">
                  <c:v>37</c:v>
                </c:pt>
                <c:pt idx="22" formatCode="#,##0.0">
                  <c:v>5.6</c:v>
                </c:pt>
                <c:pt idx="23" formatCode="#,##0.0">
                  <c:v>0</c:v>
                </c:pt>
                <c:pt idx="24" formatCode="#,##0.0">
                  <c:v>70</c:v>
                </c:pt>
                <c:pt idx="25" formatCode="#,##0.0">
                  <c:v>20</c:v>
                </c:pt>
                <c:pt idx="26" formatCode="#,##0.0">
                  <c:v>93</c:v>
                </c:pt>
                <c:pt idx="27" formatCode="#,##0.0">
                  <c:v>25</c:v>
                </c:pt>
                <c:pt idx="28" formatCode="#,##0.0">
                  <c:v>40</c:v>
                </c:pt>
                <c:pt idx="29" formatCode="#,##0.0">
                  <c:v>65.5</c:v>
                </c:pt>
                <c:pt idx="30" formatCode="#,##0.0">
                  <c:v>2.6</c:v>
                </c:pt>
                <c:pt idx="31" formatCode="#,##0.0">
                  <c:v>2.2000000000000002</c:v>
                </c:pt>
                <c:pt idx="32" formatCode="#,##0.0">
                  <c:v>58</c:v>
                </c:pt>
                <c:pt idx="33" formatCode="#,##0.0">
                  <c:v>35</c:v>
                </c:pt>
                <c:pt idx="34" formatCode="#,##0.0">
                  <c:v>100</c:v>
                </c:pt>
                <c:pt idx="35" formatCode="#,##0.0">
                  <c:v>14</c:v>
                </c:pt>
                <c:pt idx="36" formatCode="#,##0.0">
                  <c:v>97</c:v>
                </c:pt>
                <c:pt idx="37" formatCode="#,##0.0">
                  <c:v>83</c:v>
                </c:pt>
                <c:pt idx="38" formatCode="#,##0.0">
                  <c:v>96</c:v>
                </c:pt>
                <c:pt idx="39" formatCode="#,##0.0">
                  <c:v>0</c:v>
                </c:pt>
                <c:pt idx="40" formatCode="#,##0.0">
                  <c:v>93</c:v>
                </c:pt>
                <c:pt idx="41" formatCode="#,##0.0">
                  <c:v>3</c:v>
                </c:pt>
                <c:pt idx="42" formatCode="#,##0.0">
                  <c:v>0</c:v>
                </c:pt>
                <c:pt idx="43" formatCode="#,##0.0">
                  <c:v>5</c:v>
                </c:pt>
                <c:pt idx="44" formatCode="#,##0.0">
                  <c:v>12</c:v>
                </c:pt>
                <c:pt idx="45" formatCode="#,##0.0">
                  <c:v>0</c:v>
                </c:pt>
                <c:pt idx="46" formatCode="#,##0.0">
                  <c:v>10</c:v>
                </c:pt>
                <c:pt idx="47" formatCode="#,##0.0">
                  <c:v>85</c:v>
                </c:pt>
                <c:pt idx="48" formatCode="#,##0.0">
                  <c:v>8</c:v>
                </c:pt>
                <c:pt idx="49" formatCode="#,##0.0">
                  <c:v>35</c:v>
                </c:pt>
                <c:pt idx="50" formatCode="#,##0.0">
                  <c:v>39.299999999999997</c:v>
                </c:pt>
                <c:pt idx="51" formatCode="#,##0.0">
                  <c:v>0</c:v>
                </c:pt>
                <c:pt idx="52" formatCode="#,##0.0">
                  <c:v>20</c:v>
                </c:pt>
                <c:pt idx="53" formatCode="#,##0.0">
                  <c:v>50</c:v>
                </c:pt>
                <c:pt idx="54" formatCode="#,##0.0">
                  <c:v>14</c:v>
                </c:pt>
                <c:pt idx="55" formatCode="#,##0.0">
                  <c:v>33</c:v>
                </c:pt>
                <c:pt idx="56" formatCode="#,##0.0">
                  <c:v>70</c:v>
                </c:pt>
                <c:pt idx="57" formatCode="#,##0.0">
                  <c:v>30</c:v>
                </c:pt>
                <c:pt idx="58" formatCode="#,##0.0">
                  <c:v>58.7</c:v>
                </c:pt>
                <c:pt idx="59" formatCode="#,##0.0">
                  <c:v>38.799999999999997</c:v>
                </c:pt>
                <c:pt idx="60" formatCode="#,##0.0">
                  <c:v>29</c:v>
                </c:pt>
                <c:pt idx="61" formatCode="#,##0.0">
                  <c:v>0</c:v>
                </c:pt>
                <c:pt idx="62" formatCode="#,##0.0">
                  <c:v>63</c:v>
                </c:pt>
                <c:pt idx="63" formatCode="#,##0.0">
                  <c:v>10</c:v>
                </c:pt>
                <c:pt idx="64" formatCode="#,##0.0">
                  <c:v>0</c:v>
                </c:pt>
                <c:pt idx="65" formatCode="#,##0.0">
                  <c:v>0</c:v>
                </c:pt>
                <c:pt idx="66" formatCode="#,##0.0">
                  <c:v>0</c:v>
                </c:pt>
                <c:pt idx="67" formatCode="#,##0.0">
                  <c:v>18</c:v>
                </c:pt>
                <c:pt idx="68" formatCode="#,##0.0">
                  <c:v>0</c:v>
                </c:pt>
                <c:pt idx="69" formatCode="#,##0.0">
                  <c:v>50</c:v>
                </c:pt>
                <c:pt idx="70" formatCode="#,##0.0">
                  <c:v>70</c:v>
                </c:pt>
                <c:pt idx="71" formatCode="#,##0.0">
                  <c:v>13</c:v>
                </c:pt>
                <c:pt idx="72" formatCode="#,##0.0">
                  <c:v>1.3</c:v>
                </c:pt>
                <c:pt idx="73" formatCode="#,##0.0">
                  <c:v>3</c:v>
                </c:pt>
                <c:pt idx="74" formatCode="#,##0.0">
                  <c:v>0</c:v>
                </c:pt>
                <c:pt idx="75" formatCode="#,##0.0">
                  <c:v>10</c:v>
                </c:pt>
                <c:pt idx="76" formatCode="#,##0.0">
                  <c:v>15</c:v>
                </c:pt>
                <c:pt idx="77" formatCode="#,##0.0">
                  <c:v>20</c:v>
                </c:pt>
                <c:pt idx="78" formatCode="#,##0.0">
                  <c:v>95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57</c:v>
                </c:pt>
                <c:pt idx="82" formatCode="#,##0.0">
                  <c:v>37</c:v>
                </c:pt>
                <c:pt idx="83" formatCode="#,##0.0">
                  <c:v>0</c:v>
                </c:pt>
                <c:pt idx="84" formatCode="#,##0.0">
                  <c:v>43</c:v>
                </c:pt>
                <c:pt idx="85" formatCode="#,##0.0">
                  <c:v>0</c:v>
                </c:pt>
                <c:pt idx="86" formatCode="#,##0.0">
                  <c:v>22</c:v>
                </c:pt>
                <c:pt idx="87" formatCode="#,##0.0">
                  <c:v>1.5</c:v>
                </c:pt>
                <c:pt idx="88" formatCode="#,##0.0">
                  <c:v>0</c:v>
                </c:pt>
                <c:pt idx="89" formatCode="#,##0.0">
                  <c:v>6</c:v>
                </c:pt>
                <c:pt idx="90" formatCode="#,##0.0">
                  <c:v>53</c:v>
                </c:pt>
                <c:pt idx="91" formatCode="#,##0.0">
                  <c:v>55</c:v>
                </c:pt>
                <c:pt idx="92" formatCode="#,##0.0">
                  <c:v>40</c:v>
                </c:pt>
                <c:pt idx="93" formatCode="#,##0.0">
                  <c:v>15</c:v>
                </c:pt>
                <c:pt idx="94" formatCode="#,##0.0">
                  <c:v>10</c:v>
                </c:pt>
                <c:pt idx="95" formatCode="#,##0.0">
                  <c:v>73</c:v>
                </c:pt>
                <c:pt idx="96" formatCode="#,##0.0">
                  <c:v>76</c:v>
                </c:pt>
                <c:pt idx="97" formatCode="#,##0.0">
                  <c:v>65</c:v>
                </c:pt>
                <c:pt idx="98" formatCode="#,##0.0">
                  <c:v>40</c:v>
                </c:pt>
                <c:pt idx="99" formatCode="#,##0.0">
                  <c:v>0</c:v>
                </c:pt>
                <c:pt idx="100" formatCode="#,##0.0">
                  <c:v>25.4</c:v>
                </c:pt>
                <c:pt idx="101" formatCode="#,##0.0">
                  <c:v>75</c:v>
                </c:pt>
                <c:pt idx="102" formatCode="#,##0.0">
                  <c:v>65</c:v>
                </c:pt>
                <c:pt idx="103" formatCode="#,##0.0">
                  <c:v>23</c:v>
                </c:pt>
                <c:pt idx="104" formatCode="#,##0.0">
                  <c:v>15</c:v>
                </c:pt>
                <c:pt idx="105" formatCode="#,##0.0">
                  <c:v>1</c:v>
                </c:pt>
                <c:pt idx="106" formatCode="#,##0.0">
                  <c:v>1</c:v>
                </c:pt>
                <c:pt idx="107" formatCode="#,##0.0">
                  <c:v>88</c:v>
                </c:pt>
                <c:pt idx="108" formatCode="#,##0.0">
                  <c:v>16</c:v>
                </c:pt>
                <c:pt idx="109" formatCode="#,##0.0">
                  <c:v>33</c:v>
                </c:pt>
                <c:pt idx="110" formatCode="#,##0.0">
                  <c:v>68</c:v>
                </c:pt>
                <c:pt idx="111" formatCode="#,##0.0">
                  <c:v>0</c:v>
                </c:pt>
                <c:pt idx="112" formatCode="#,##0.0">
                  <c:v>0</c:v>
                </c:pt>
                <c:pt idx="113" formatCode="#,##0.0">
                  <c:v>30</c:v>
                </c:pt>
                <c:pt idx="114" formatCode="#,##0.0">
                  <c:v>50</c:v>
                </c:pt>
                <c:pt idx="115" formatCode="#,##0.0">
                  <c:v>97</c:v>
                </c:pt>
                <c:pt idx="116" formatCode="#,##0.0">
                  <c:v>32</c:v>
                </c:pt>
                <c:pt idx="117" formatCode="#,##0.0">
                  <c:v>0</c:v>
                </c:pt>
                <c:pt idx="118" formatCode="#,##0.0">
                  <c:v>6</c:v>
                </c:pt>
                <c:pt idx="119" formatCode="#,##0.0">
                  <c:v>10</c:v>
                </c:pt>
                <c:pt idx="120" formatCode="#,##0.0">
                  <c:v>78</c:v>
                </c:pt>
                <c:pt idx="121" formatCode="#,##0.0">
                  <c:v>70</c:v>
                </c:pt>
                <c:pt idx="122" formatCode="#,##0.0">
                  <c:v>8</c:v>
                </c:pt>
                <c:pt idx="123" formatCode="#,##0.0">
                  <c:v>8</c:v>
                </c:pt>
                <c:pt idx="124" formatCode="#,##0.0">
                  <c:v>11</c:v>
                </c:pt>
                <c:pt idx="125" formatCode="#,##0.0">
                  <c:v>95</c:v>
                </c:pt>
                <c:pt idx="126" formatCode="#,##0.0">
                  <c:v>0</c:v>
                </c:pt>
                <c:pt idx="127" formatCode="#,##0.0">
                  <c:v>15</c:v>
                </c:pt>
                <c:pt idx="128" formatCode="#,##0.0">
                  <c:v>0</c:v>
                </c:pt>
                <c:pt idx="129" formatCode="#,##0.0">
                  <c:v>77</c:v>
                </c:pt>
                <c:pt idx="130" formatCode="#,##0.0">
                  <c:v>30</c:v>
                </c:pt>
                <c:pt idx="131" formatCode="#,##0.0">
                  <c:v>2</c:v>
                </c:pt>
                <c:pt idx="132" formatCode="#,##0.0">
                  <c:v>0.9</c:v>
                </c:pt>
                <c:pt idx="133" formatCode="#,##0.0">
                  <c:v>85</c:v>
                </c:pt>
                <c:pt idx="134" formatCode="#,##0.0">
                  <c:v>85</c:v>
                </c:pt>
                <c:pt idx="135" formatCode="#,##0.0">
                  <c:v>4</c:v>
                </c:pt>
                <c:pt idx="136" formatCode="#,##0.0">
                  <c:v>11</c:v>
                </c:pt>
                <c:pt idx="137" formatCode="#,##0.0">
                  <c:v>1</c:v>
                </c:pt>
                <c:pt idx="138" formatCode="#,##0.0">
                  <c:v>0</c:v>
                </c:pt>
                <c:pt idx="139" formatCode="#,##0.0">
                  <c:v>51</c:v>
                </c:pt>
                <c:pt idx="140" formatCode="#,##0.0">
                  <c:v>0</c:v>
                </c:pt>
                <c:pt idx="141" formatCode="#,##0.0">
                  <c:v>27</c:v>
                </c:pt>
                <c:pt idx="142" formatCode="#,##0.0">
                  <c:v>15</c:v>
                </c:pt>
                <c:pt idx="143" formatCode="#,##0.0">
                  <c:v>25</c:v>
                </c:pt>
                <c:pt idx="144" formatCode="#,##0.0">
                  <c:v>90</c:v>
                </c:pt>
                <c:pt idx="145" formatCode="#,##0.0">
                  <c:v>44</c:v>
                </c:pt>
                <c:pt idx="146" formatCode="#,##0.0">
                  <c:v>10</c:v>
                </c:pt>
                <c:pt idx="147" formatCode="#,##0.0">
                  <c:v>47.8</c:v>
                </c:pt>
                <c:pt idx="148" formatCode="#,##0.0">
                  <c:v>2</c:v>
                </c:pt>
                <c:pt idx="149" formatCode="#,##0.0">
                  <c:v>1</c:v>
                </c:pt>
                <c:pt idx="150" formatCode="#,##0.0">
                  <c:v>97</c:v>
                </c:pt>
                <c:pt idx="151" formatCode="#,##0.0">
                  <c:v>95</c:v>
                </c:pt>
                <c:pt idx="152" formatCode="#,##0.0">
                  <c:v>90</c:v>
                </c:pt>
                <c:pt idx="153" formatCode="#,##0.0">
                  <c:v>93</c:v>
                </c:pt>
                <c:pt idx="154" formatCode="#,##0.0">
                  <c:v>23.4</c:v>
                </c:pt>
                <c:pt idx="155" formatCode="#,##0.0">
                  <c:v>9</c:v>
                </c:pt>
                <c:pt idx="156" formatCode="#,##0.0">
                  <c:v>85</c:v>
                </c:pt>
                <c:pt idx="157" formatCode="#,##0.0">
                  <c:v>2</c:v>
                </c:pt>
                <c:pt idx="158" formatCode="#,##0.0">
                  <c:v>95</c:v>
                </c:pt>
                <c:pt idx="159" formatCode="#,##0.0">
                  <c:v>85</c:v>
                </c:pt>
                <c:pt idx="160" formatCode="#,##0.0">
                  <c:v>68</c:v>
                </c:pt>
                <c:pt idx="161" formatCode="#,##0.0">
                  <c:v>6</c:v>
                </c:pt>
                <c:pt idx="162" formatCode="#,##0.0">
                  <c:v>95</c:v>
                </c:pt>
                <c:pt idx="163" formatCode="#,##0.0">
                  <c:v>36</c:v>
                </c:pt>
                <c:pt idx="164" formatCode="#,##0.0">
                  <c:v>0</c:v>
                </c:pt>
                <c:pt idx="165" formatCode="#,##0.0">
                  <c:v>40</c:v>
                </c:pt>
                <c:pt idx="166" formatCode="#,##0.0">
                  <c:v>100</c:v>
                </c:pt>
                <c:pt idx="167" formatCode="#,##0.0">
                  <c:v>30</c:v>
                </c:pt>
                <c:pt idx="168" formatCode="#,##0.0">
                  <c:v>21</c:v>
                </c:pt>
                <c:pt idx="169" formatCode="#,##0.0">
                  <c:v>22</c:v>
                </c:pt>
                <c:pt idx="170" formatCode="#,##0.0">
                  <c:v>79</c:v>
                </c:pt>
                <c:pt idx="171" formatCode="#,##0.0">
                  <c:v>44</c:v>
                </c:pt>
                <c:pt idx="172" formatCode="#,##0.0">
                  <c:v>92</c:v>
                </c:pt>
                <c:pt idx="173" formatCode="#,##0.0">
                  <c:v>50</c:v>
                </c:pt>
                <c:pt idx="174" formatCode="#,##0.0">
                  <c:v>10</c:v>
                </c:pt>
                <c:pt idx="175" formatCode="#,##0.0">
                  <c:v>49</c:v>
                </c:pt>
                <c:pt idx="176" formatCode="#,##0.0">
                  <c:v>5</c:v>
                </c:pt>
                <c:pt idx="177" formatCode="#,##0.0">
                  <c:v>1</c:v>
                </c:pt>
                <c:pt idx="178" formatCode="#,##0.0">
                  <c:v>83</c:v>
                </c:pt>
                <c:pt idx="179" formatCode="#,##0.0">
                  <c:v>5</c:v>
                </c:pt>
                <c:pt idx="180" formatCode="#,##0.0">
                  <c:v>1</c:v>
                </c:pt>
                <c:pt idx="181" formatCode="#,##0.0">
                  <c:v>75</c:v>
                </c:pt>
                <c:pt idx="182" formatCode="#,##0.0">
                  <c:v>10</c:v>
                </c:pt>
                <c:pt idx="183" formatCode="#,##0.0">
                  <c:v>90</c:v>
                </c:pt>
                <c:pt idx="184" formatCode="#,##0.0">
                  <c:v>1</c:v>
                </c:pt>
                <c:pt idx="185" formatCode="#,##0.0">
                  <c:v>1</c:v>
                </c:pt>
                <c:pt idx="186" formatCode="#,##0.0">
                  <c:v>0</c:v>
                </c:pt>
                <c:pt idx="187" formatCode="#,##0.0">
                  <c:v>0</c:v>
                </c:pt>
                <c:pt idx="188" formatCode="#,##0.0">
                  <c:v>40</c:v>
                </c:pt>
                <c:pt idx="189" formatCode="#,##0.0">
                  <c:v>87.2</c:v>
                </c:pt>
                <c:pt idx="190" formatCode="#,##0.0">
                  <c:v>10</c:v>
                </c:pt>
                <c:pt idx="191" formatCode="#,##0.0">
                  <c:v>20</c:v>
                </c:pt>
                <c:pt idx="192" formatCode="#,##0.0">
                  <c:v>5</c:v>
                </c:pt>
                <c:pt idx="193" formatCode="#,##0.0">
                  <c:v>8.5</c:v>
                </c:pt>
                <c:pt idx="194" formatCode="#,##0.0">
                  <c:v>3</c:v>
                </c:pt>
                <c:pt idx="195" formatCode="#,##0.0">
                  <c:v>27.73</c:v>
                </c:pt>
                <c:pt idx="196" formatCode="#,##0.0">
                  <c:v>2</c:v>
                </c:pt>
                <c:pt idx="197" formatCode="#,##0.0">
                  <c:v>80</c:v>
                </c:pt>
                <c:pt idx="198" formatCode="#,##0.0">
                  <c:v>1</c:v>
                </c:pt>
                <c:pt idx="199" formatCode="#,##0.0">
                  <c:v>5</c:v>
                </c:pt>
                <c:pt idx="200" formatCode="#,##0.0">
                  <c:v>50</c:v>
                </c:pt>
                <c:pt idx="201" formatCode="#,##0.0">
                  <c:v>82</c:v>
                </c:pt>
                <c:pt idx="202" formatCode="#,##0.0">
                  <c:v>10</c:v>
                </c:pt>
                <c:pt idx="203" formatCode="#,##0.0">
                  <c:v>25</c:v>
                </c:pt>
                <c:pt idx="204" formatCode="#,##0.0">
                  <c:v>0</c:v>
                </c:pt>
                <c:pt idx="205" formatCode="#,##0.0">
                  <c:v>0</c:v>
                </c:pt>
                <c:pt idx="206" formatCode="#,##0.0">
                  <c:v>0</c:v>
                </c:pt>
                <c:pt idx="207" formatCode="#,##0.0">
                  <c:v>45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17</c:v>
                </c:pt>
                <c:pt idx="211" formatCode="#,##0.0">
                  <c:v>7</c:v>
                </c:pt>
                <c:pt idx="212" formatCode="#,##0.0">
                  <c:v>40</c:v>
                </c:pt>
                <c:pt idx="213" formatCode="#,##0.0">
                  <c:v>10</c:v>
                </c:pt>
                <c:pt idx="214" formatCode="#,##0.0">
                  <c:v>60</c:v>
                </c:pt>
                <c:pt idx="215" formatCode="#,##0.0">
                  <c:v>0</c:v>
                </c:pt>
                <c:pt idx="216" formatCode="#,##0.0">
                  <c:v>0</c:v>
                </c:pt>
                <c:pt idx="217" formatCode="#,##0.0">
                  <c:v>0</c:v>
                </c:pt>
                <c:pt idx="218" formatCode="#,##0.0">
                  <c:v>0</c:v>
                </c:pt>
                <c:pt idx="219" formatCode="#,##0.0">
                  <c:v>0</c:v>
                </c:pt>
                <c:pt idx="220" formatCode="#,##0.0">
                  <c:v>0</c:v>
                </c:pt>
                <c:pt idx="221" formatCode="#,##0.0">
                  <c:v>0</c:v>
                </c:pt>
                <c:pt idx="222" formatCode="#,##0.0">
                  <c:v>0</c:v>
                </c:pt>
                <c:pt idx="223" formatCode="#,##0.0">
                  <c:v>0</c:v>
                </c:pt>
                <c:pt idx="224" formatCode="#,##0.0">
                  <c:v>0</c:v>
                </c:pt>
                <c:pt idx="225" formatCode="#,##0.0">
                  <c:v>5</c:v>
                </c:pt>
                <c:pt idx="226" formatCode="#,##0.0">
                  <c:v>0</c:v>
                </c:pt>
                <c:pt idx="227" formatCode="#,##0.0">
                  <c:v>95</c:v>
                </c:pt>
                <c:pt idx="228" formatCode="#,##0.0">
                  <c:v>30</c:v>
                </c:pt>
                <c:pt idx="229" formatCode="#,##0.0">
                  <c:v>2.4</c:v>
                </c:pt>
                <c:pt idx="230" formatCode="#,##0.0">
                  <c:v>0</c:v>
                </c:pt>
                <c:pt idx="231" formatCode="#,##0.0">
                  <c:v>4</c:v>
                </c:pt>
                <c:pt idx="232" formatCode="#,##0.0">
                  <c:v>13</c:v>
                </c:pt>
                <c:pt idx="233" formatCode="#,##0.0">
                  <c:v>13</c:v>
                </c:pt>
                <c:pt idx="234" formatCode="#,##0.0">
                  <c:v>75</c:v>
                </c:pt>
                <c:pt idx="235" formatCode="#,##0.0">
                  <c:v>25</c:v>
                </c:pt>
                <c:pt idx="236" formatCode="#,##0.0">
                  <c:v>22</c:v>
                </c:pt>
                <c:pt idx="237" formatCode="#,##0.0">
                  <c:v>3</c:v>
                </c:pt>
                <c:pt idx="238" formatCode="#,##0.0">
                  <c:v>10</c:v>
                </c:pt>
                <c:pt idx="239" formatCode="#,##0.0">
                  <c:v>0</c:v>
                </c:pt>
                <c:pt idx="240" formatCode="#,##0.0">
                  <c:v>82</c:v>
                </c:pt>
                <c:pt idx="241" formatCode="#,##0.0">
                  <c:v>65</c:v>
                </c:pt>
                <c:pt idx="242" formatCode="#,##0.0">
                  <c:v>43</c:v>
                </c:pt>
                <c:pt idx="243" formatCode="#,##0.0">
                  <c:v>82.5</c:v>
                </c:pt>
                <c:pt idx="244" formatCode="#,##0.0">
                  <c:v>0</c:v>
                </c:pt>
                <c:pt idx="245" formatCode="#,##0.0">
                  <c:v>96</c:v>
                </c:pt>
                <c:pt idx="246" formatCode="#,##0.0">
                  <c:v>5</c:v>
                </c:pt>
                <c:pt idx="247" formatCode="#,##0.0">
                  <c:v>0</c:v>
                </c:pt>
                <c:pt idx="248" formatCode="#,##0.0">
                  <c:v>0</c:v>
                </c:pt>
                <c:pt idx="249" formatCode="#,##0.0">
                  <c:v>20</c:v>
                </c:pt>
                <c:pt idx="250" formatCode="#,##0.0">
                  <c:v>2</c:v>
                </c:pt>
                <c:pt idx="251" formatCode="#,##0.0">
                  <c:v>19</c:v>
                </c:pt>
                <c:pt idx="252" formatCode="#,##0.0">
                  <c:v>0</c:v>
                </c:pt>
                <c:pt idx="253" formatCode="#,##0.0">
                  <c:v>48</c:v>
                </c:pt>
                <c:pt idx="254" formatCode="#,##0.0">
                  <c:v>10</c:v>
                </c:pt>
                <c:pt idx="255" formatCode="#,##0.0">
                  <c:v>21</c:v>
                </c:pt>
                <c:pt idx="256" formatCode="#,##0.0">
                  <c:v>0</c:v>
                </c:pt>
                <c:pt idx="257" formatCode="#,##0.0">
                  <c:v>0.7</c:v>
                </c:pt>
                <c:pt idx="258" formatCode="#,##0.0">
                  <c:v>0</c:v>
                </c:pt>
                <c:pt idx="259" formatCode="#,##0.0">
                  <c:v>2</c:v>
                </c:pt>
                <c:pt idx="260" formatCode="#,##0.0">
                  <c:v>15</c:v>
                </c:pt>
                <c:pt idx="261" formatCode="#,##0.0">
                  <c:v>32</c:v>
                </c:pt>
                <c:pt idx="262" formatCode="#,##0.0">
                  <c:v>5</c:v>
                </c:pt>
                <c:pt idx="263" formatCode="#,##0.0">
                  <c:v>6</c:v>
                </c:pt>
                <c:pt idx="264" formatCode="#,##0.0">
                  <c:v>5</c:v>
                </c:pt>
                <c:pt idx="265" formatCode="#,##0.0">
                  <c:v>50</c:v>
                </c:pt>
                <c:pt idx="266" formatCode="#,##0.0">
                  <c:v>90</c:v>
                </c:pt>
                <c:pt idx="267" formatCode="#,##0.0">
                  <c:v>15</c:v>
                </c:pt>
                <c:pt idx="268" formatCode="#,##0.0">
                  <c:v>8.51</c:v>
                </c:pt>
                <c:pt idx="269" formatCode="#,##0.0">
                  <c:v>0</c:v>
                </c:pt>
                <c:pt idx="270" formatCode="#,##0.0">
                  <c:v>0</c:v>
                </c:pt>
                <c:pt idx="271" formatCode="#,##0.0">
                  <c:v>3</c:v>
                </c:pt>
                <c:pt idx="272" formatCode="#,##0.0">
                  <c:v>34</c:v>
                </c:pt>
                <c:pt idx="273" formatCode="#,##0.0">
                  <c:v>47.4</c:v>
                </c:pt>
                <c:pt idx="274" formatCode="#,##0.0">
                  <c:v>70</c:v>
                </c:pt>
                <c:pt idx="275" formatCode="#,##0.0">
                  <c:v>1</c:v>
                </c:pt>
                <c:pt idx="276" formatCode="#,##0.0">
                  <c:v>35</c:v>
                </c:pt>
                <c:pt idx="277" formatCode="#,##0.0">
                  <c:v>64</c:v>
                </c:pt>
                <c:pt idx="278" formatCode="#,##0.0">
                  <c:v>67</c:v>
                </c:pt>
                <c:pt idx="279" formatCode="#,##0.0">
                  <c:v>67</c:v>
                </c:pt>
                <c:pt idx="280" formatCode="#,##0.0">
                  <c:v>37</c:v>
                </c:pt>
                <c:pt idx="281" formatCode="#,##0.0">
                  <c:v>76</c:v>
                </c:pt>
                <c:pt idx="282" formatCode="#,##0.0">
                  <c:v>39.9</c:v>
                </c:pt>
                <c:pt idx="283" formatCode="#,##0.0">
                  <c:v>12</c:v>
                </c:pt>
                <c:pt idx="284" formatCode="#,##0.0">
                  <c:v>13.32</c:v>
                </c:pt>
                <c:pt idx="285" formatCode="#,##0.0">
                  <c:v>75</c:v>
                </c:pt>
                <c:pt idx="286" formatCode="#,##0.0">
                  <c:v>57</c:v>
                </c:pt>
                <c:pt idx="287" formatCode="#,##0.0">
                  <c:v>19</c:v>
                </c:pt>
                <c:pt idx="288" formatCode="#,##0.0">
                  <c:v>5</c:v>
                </c:pt>
                <c:pt idx="289" formatCode="#,##0.0">
                  <c:v>15</c:v>
                </c:pt>
                <c:pt idx="290" formatCode="#,##0.0">
                  <c:v>90</c:v>
                </c:pt>
                <c:pt idx="291" formatCode="#,##0.0">
                  <c:v>95</c:v>
                </c:pt>
                <c:pt idx="292" formatCode="#,##0.0">
                  <c:v>5</c:v>
                </c:pt>
                <c:pt idx="293" formatCode="#,##0.0">
                  <c:v>0</c:v>
                </c:pt>
                <c:pt idx="294" formatCode="#,##0.0">
                  <c:v>0</c:v>
                </c:pt>
                <c:pt idx="295" formatCode="#,##0.0">
                  <c:v>27</c:v>
                </c:pt>
                <c:pt idx="296" formatCode="#,##0.0">
                  <c:v>62</c:v>
                </c:pt>
                <c:pt idx="297" formatCode="#,##0.0">
                  <c:v>0</c:v>
                </c:pt>
                <c:pt idx="298" formatCode="#,##0.0">
                  <c:v>15</c:v>
                </c:pt>
                <c:pt idx="299" formatCode="#,##0.0">
                  <c:v>23</c:v>
                </c:pt>
                <c:pt idx="300" formatCode="#,##0.0">
                  <c:v>70</c:v>
                </c:pt>
                <c:pt idx="301" formatCode="#,##0.0">
                  <c:v>1</c:v>
                </c:pt>
                <c:pt idx="302" formatCode="#,##0.0">
                  <c:v>85</c:v>
                </c:pt>
                <c:pt idx="303" formatCode="#,##0.0">
                  <c:v>0</c:v>
                </c:pt>
                <c:pt idx="304" formatCode="#,##0.0">
                  <c:v>50</c:v>
                </c:pt>
                <c:pt idx="305" formatCode="#,##0.0">
                  <c:v>5</c:v>
                </c:pt>
                <c:pt idx="306" formatCode="#,##0.0">
                  <c:v>80</c:v>
                </c:pt>
                <c:pt idx="307" formatCode="#,##0.0">
                  <c:v>83</c:v>
                </c:pt>
                <c:pt idx="308" formatCode="#,##0.0">
                  <c:v>10</c:v>
                </c:pt>
                <c:pt idx="309" formatCode="#,##0.0">
                  <c:v>10.15</c:v>
                </c:pt>
                <c:pt idx="310" formatCode="#,##0.0">
                  <c:v>63</c:v>
                </c:pt>
                <c:pt idx="311" formatCode="#,##0.0">
                  <c:v>2</c:v>
                </c:pt>
                <c:pt idx="312" formatCode="#,##0.0">
                  <c:v>77</c:v>
                </c:pt>
                <c:pt idx="313" formatCode="#,##0.0">
                  <c:v>96</c:v>
                </c:pt>
                <c:pt idx="314" formatCode="#,##0.0">
                  <c:v>0</c:v>
                </c:pt>
                <c:pt idx="315" formatCode="#,##0.0">
                  <c:v>0</c:v>
                </c:pt>
                <c:pt idx="316" formatCode="#,##0.0">
                  <c:v>1.5</c:v>
                </c:pt>
                <c:pt idx="317" formatCode="#,##0.0">
                  <c:v>25</c:v>
                </c:pt>
                <c:pt idx="318" formatCode="#,##0.0">
                  <c:v>0</c:v>
                </c:pt>
                <c:pt idx="319" formatCode="#,##0.0">
                  <c:v>13</c:v>
                </c:pt>
                <c:pt idx="320" formatCode="#,##0.0">
                  <c:v>1</c:v>
                </c:pt>
                <c:pt idx="321" formatCode="#,##0.0">
                  <c:v>0</c:v>
                </c:pt>
                <c:pt idx="322" formatCode="#,##0.0">
                  <c:v>66</c:v>
                </c:pt>
                <c:pt idx="323" formatCode="#,##0.0">
                  <c:v>0.5</c:v>
                </c:pt>
                <c:pt idx="324" formatCode="#,##0.0">
                  <c:v>19</c:v>
                </c:pt>
                <c:pt idx="325" formatCode="#,##0.0">
                  <c:v>75</c:v>
                </c:pt>
                <c:pt idx="326" formatCode="#,##0.0">
                  <c:v>92</c:v>
                </c:pt>
                <c:pt idx="327" formatCode="#,##0.0">
                  <c:v>0</c:v>
                </c:pt>
                <c:pt idx="328" formatCode="#,##0.0">
                  <c:v>88</c:v>
                </c:pt>
                <c:pt idx="329" formatCode="#,##0.0">
                  <c:v>74.8</c:v>
                </c:pt>
                <c:pt idx="330" formatCode="#,##0.0">
                  <c:v>70</c:v>
                </c:pt>
                <c:pt idx="331" formatCode="#,##0.0">
                  <c:v>97</c:v>
                </c:pt>
                <c:pt idx="332" formatCode="#,##0.0">
                  <c:v>1</c:v>
                </c:pt>
                <c:pt idx="333" formatCode="#,##0.0">
                  <c:v>35</c:v>
                </c:pt>
                <c:pt idx="334" formatCode="#,##0.0">
                  <c:v>0</c:v>
                </c:pt>
                <c:pt idx="335" formatCode="#,##0.0">
                  <c:v>50</c:v>
                </c:pt>
                <c:pt idx="336" formatCode="#,##0.0">
                  <c:v>48</c:v>
                </c:pt>
                <c:pt idx="337" formatCode="#,##0.0">
                  <c:v>0</c:v>
                </c:pt>
                <c:pt idx="338" formatCode="#,##0.0">
                  <c:v>90</c:v>
                </c:pt>
                <c:pt idx="339" formatCode="#,##0.0">
                  <c:v>78</c:v>
                </c:pt>
                <c:pt idx="340" formatCode="#,##0.0">
                  <c:v>60</c:v>
                </c:pt>
                <c:pt idx="341" formatCode="#,##0.0">
                  <c:v>34</c:v>
                </c:pt>
                <c:pt idx="342" formatCode="#,##0.0">
                  <c:v>21</c:v>
                </c:pt>
                <c:pt idx="343" formatCode="#,##0.0">
                  <c:v>0</c:v>
                </c:pt>
                <c:pt idx="344" formatCode="#,##0.0">
                  <c:v>21</c:v>
                </c:pt>
                <c:pt idx="345" formatCode="#,##0.0">
                  <c:v>10</c:v>
                </c:pt>
                <c:pt idx="346" formatCode="#,##0.0">
                  <c:v>74</c:v>
                </c:pt>
                <c:pt idx="347" formatCode="#,##0.0">
                  <c:v>0</c:v>
                </c:pt>
                <c:pt idx="348" formatCode="#,##0.0">
                  <c:v>37</c:v>
                </c:pt>
                <c:pt idx="349" formatCode="#,##0.0">
                  <c:v>99</c:v>
                </c:pt>
                <c:pt idx="350" formatCode="#,##0.0">
                  <c:v>0</c:v>
                </c:pt>
                <c:pt idx="351" formatCode="#,##0.0">
                  <c:v>95</c:v>
                </c:pt>
                <c:pt idx="352" formatCode="#,##0.0">
                  <c:v>20</c:v>
                </c:pt>
                <c:pt idx="353" formatCode="#,##0.0">
                  <c:v>4</c:v>
                </c:pt>
                <c:pt idx="354" formatCode="#,##0.0">
                  <c:v>77</c:v>
                </c:pt>
                <c:pt idx="355" formatCode="#,##0.0">
                  <c:v>0</c:v>
                </c:pt>
                <c:pt idx="356" formatCode="#,##0.0">
                  <c:v>65</c:v>
                </c:pt>
                <c:pt idx="357" formatCode="#,##0.0">
                  <c:v>0</c:v>
                </c:pt>
                <c:pt idx="358" formatCode="#,##0.0">
                  <c:v>36</c:v>
                </c:pt>
                <c:pt idx="359" formatCode="#,##0.0">
                  <c:v>49</c:v>
                </c:pt>
                <c:pt idx="360" formatCode="#,##0.0">
                  <c:v>7.6</c:v>
                </c:pt>
                <c:pt idx="361" formatCode="#,##0.0">
                  <c:v>0</c:v>
                </c:pt>
                <c:pt idx="362" formatCode="#,##0.0">
                  <c:v>20</c:v>
                </c:pt>
                <c:pt idx="363" formatCode="#,##0.0">
                  <c:v>32</c:v>
                </c:pt>
                <c:pt idx="364" formatCode="#,##0.0">
                  <c:v>10.9</c:v>
                </c:pt>
                <c:pt idx="365" formatCode="#,##0.0">
                  <c:v>99</c:v>
                </c:pt>
                <c:pt idx="366" formatCode="#,##0.0">
                  <c:v>7</c:v>
                </c:pt>
                <c:pt idx="367" formatCode="#,##0.0">
                  <c:v>7</c:v>
                </c:pt>
                <c:pt idx="368" formatCode="#,##0.0">
                  <c:v>90</c:v>
                </c:pt>
                <c:pt idx="369" formatCode="#,##0.0">
                  <c:v>0</c:v>
                </c:pt>
                <c:pt idx="370" formatCode="#,##0.0">
                  <c:v>90</c:v>
                </c:pt>
                <c:pt idx="371" formatCode="#,##0.0">
                  <c:v>0</c:v>
                </c:pt>
                <c:pt idx="372" formatCode="#,##0.0">
                  <c:v>87.2</c:v>
                </c:pt>
                <c:pt idx="373" formatCode="#,##0.0">
                  <c:v>5</c:v>
                </c:pt>
                <c:pt idx="374" formatCode="#,##0.0">
                  <c:v>41.8</c:v>
                </c:pt>
                <c:pt idx="375" formatCode="#,##0.0">
                  <c:v>10</c:v>
                </c:pt>
                <c:pt idx="376" formatCode="#,##0.0">
                  <c:v>16</c:v>
                </c:pt>
                <c:pt idx="377" formatCode="#,##0.0">
                  <c:v>3</c:v>
                </c:pt>
                <c:pt idx="378" formatCode="#,##0.0">
                  <c:v>0</c:v>
                </c:pt>
                <c:pt idx="379" formatCode="#,##0.0">
                  <c:v>0</c:v>
                </c:pt>
                <c:pt idx="380" formatCode="#,##0.0">
                  <c:v>4</c:v>
                </c:pt>
                <c:pt idx="381" formatCode="#,##0.0">
                  <c:v>79</c:v>
                </c:pt>
                <c:pt idx="382" formatCode="#,##0.0">
                  <c:v>1</c:v>
                </c:pt>
                <c:pt idx="383" formatCode="#,##0.0">
                  <c:v>5</c:v>
                </c:pt>
                <c:pt idx="384" formatCode="#,##0.0">
                  <c:v>0</c:v>
                </c:pt>
                <c:pt idx="385" formatCode="#,##0.0">
                  <c:v>3</c:v>
                </c:pt>
                <c:pt idx="386" formatCode="#,##0.0">
                  <c:v>98</c:v>
                </c:pt>
                <c:pt idx="387" formatCode="#,##0.0">
                  <c:v>0</c:v>
                </c:pt>
                <c:pt idx="388" formatCode="#,##0.0">
                  <c:v>0</c:v>
                </c:pt>
                <c:pt idx="389" formatCode="#,##0.0">
                  <c:v>0</c:v>
                </c:pt>
                <c:pt idx="390" formatCode="#,##0.0">
                  <c:v>0</c:v>
                </c:pt>
                <c:pt idx="391" formatCode="#,##0.0">
                  <c:v>0</c:v>
                </c:pt>
                <c:pt idx="392" formatCode="#,##0.0">
                  <c:v>5</c:v>
                </c:pt>
                <c:pt idx="393" formatCode="#,##0.0">
                  <c:v>38</c:v>
                </c:pt>
                <c:pt idx="394" formatCode="#,##0.0">
                  <c:v>85</c:v>
                </c:pt>
                <c:pt idx="395" formatCode="#,##0.0">
                  <c:v>95</c:v>
                </c:pt>
                <c:pt idx="396" formatCode="#,##0.0">
                  <c:v>0</c:v>
                </c:pt>
                <c:pt idx="397" formatCode="#,##0.0">
                  <c:v>1</c:v>
                </c:pt>
                <c:pt idx="398" formatCode="#,##0.0">
                  <c:v>1.4</c:v>
                </c:pt>
                <c:pt idx="399" formatCode="#,##0.0">
                  <c:v>95</c:v>
                </c:pt>
                <c:pt idx="400" formatCode="#,##0.0">
                  <c:v>0</c:v>
                </c:pt>
                <c:pt idx="401" formatCode="#,##0.0">
                  <c:v>5</c:v>
                </c:pt>
                <c:pt idx="402" formatCode="#,##0.0">
                  <c:v>3</c:v>
                </c:pt>
                <c:pt idx="403" formatCode="#,##0.0">
                  <c:v>82</c:v>
                </c:pt>
                <c:pt idx="404" formatCode="#,##0.0">
                  <c:v>8</c:v>
                </c:pt>
                <c:pt idx="405" formatCode="#,##0.0">
                  <c:v>24</c:v>
                </c:pt>
                <c:pt idx="406" formatCode="#,##0.0">
                  <c:v>32.200000000000003</c:v>
                </c:pt>
                <c:pt idx="407" formatCode="#,##0.0">
                  <c:v>6</c:v>
                </c:pt>
                <c:pt idx="408" formatCode="#,##0.0">
                  <c:v>59</c:v>
                </c:pt>
                <c:pt idx="409" formatCode="#,##0.0">
                  <c:v>6</c:v>
                </c:pt>
                <c:pt idx="410" formatCode="#,##0.0">
                  <c:v>0</c:v>
                </c:pt>
                <c:pt idx="411" formatCode="#,##0.0">
                  <c:v>0</c:v>
                </c:pt>
                <c:pt idx="412" formatCode="#,##0.0">
                  <c:v>0</c:v>
                </c:pt>
                <c:pt idx="413" formatCode="#,##0.0">
                  <c:v>0</c:v>
                </c:pt>
                <c:pt idx="414" formatCode="#,##0.0">
                  <c:v>100</c:v>
                </c:pt>
                <c:pt idx="415" formatCode="#,##0.0">
                  <c:v>0</c:v>
                </c:pt>
                <c:pt idx="416" formatCode="#,##0.0">
                  <c:v>50</c:v>
                </c:pt>
                <c:pt idx="417" formatCode="#,##0.0">
                  <c:v>35</c:v>
                </c:pt>
                <c:pt idx="418" formatCode="#,##0.0">
                  <c:v>3</c:v>
                </c:pt>
                <c:pt idx="419" formatCode="#,##0.0">
                  <c:v>35</c:v>
                </c:pt>
                <c:pt idx="420" formatCode="#,##0.0">
                  <c:v>85</c:v>
                </c:pt>
                <c:pt idx="421" formatCode="#,##0.0">
                  <c:v>13</c:v>
                </c:pt>
                <c:pt idx="422" formatCode="#,##0.0">
                  <c:v>0</c:v>
                </c:pt>
                <c:pt idx="423" formatCode="#,##0.0">
                  <c:v>0</c:v>
                </c:pt>
                <c:pt idx="424" formatCode="#,##0.0">
                  <c:v>5</c:v>
                </c:pt>
                <c:pt idx="425" formatCode="#,##0.0">
                  <c:v>0</c:v>
                </c:pt>
                <c:pt idx="426" formatCode="#,##0.0">
                  <c:v>17</c:v>
                </c:pt>
                <c:pt idx="427" formatCode="#,##0.0">
                  <c:v>0</c:v>
                </c:pt>
                <c:pt idx="428" formatCode="#,##0.0">
                  <c:v>0</c:v>
                </c:pt>
                <c:pt idx="429" formatCode="#,##0.0">
                  <c:v>20</c:v>
                </c:pt>
                <c:pt idx="430" formatCode="#,##0.0">
                  <c:v>60</c:v>
                </c:pt>
                <c:pt idx="431" formatCode="#,##0.0">
                  <c:v>0</c:v>
                </c:pt>
                <c:pt idx="432" formatCode="#,##0.0">
                  <c:v>0</c:v>
                </c:pt>
                <c:pt idx="433" formatCode="#,##0.0">
                  <c:v>12.95</c:v>
                </c:pt>
                <c:pt idx="434" formatCode="#,##0.0">
                  <c:v>96</c:v>
                </c:pt>
                <c:pt idx="435" formatCode="#,##0.0">
                  <c:v>66</c:v>
                </c:pt>
                <c:pt idx="436" formatCode="#,##0.0">
                  <c:v>30</c:v>
                </c:pt>
                <c:pt idx="437" formatCode="#,##0.0">
                  <c:v>0</c:v>
                </c:pt>
                <c:pt idx="438" formatCode="#,##0.0">
                  <c:v>99</c:v>
                </c:pt>
                <c:pt idx="439" formatCode="#,##0.0">
                  <c:v>63</c:v>
                </c:pt>
                <c:pt idx="440" formatCode="#,##0.0">
                  <c:v>37</c:v>
                </c:pt>
                <c:pt idx="441" formatCode="#,##0.0">
                  <c:v>98.9</c:v>
                </c:pt>
                <c:pt idx="442" formatCode="#,##0.0">
                  <c:v>43</c:v>
                </c:pt>
                <c:pt idx="443" formatCode="#,##0.0">
                  <c:v>25</c:v>
                </c:pt>
                <c:pt idx="444" formatCode="#,##0.0">
                  <c:v>14</c:v>
                </c:pt>
                <c:pt idx="445" formatCode="#,##0.0">
                  <c:v>2.5</c:v>
                </c:pt>
                <c:pt idx="446" formatCode="#,##0.0">
                  <c:v>0</c:v>
                </c:pt>
                <c:pt idx="447" formatCode="#,##0.0">
                  <c:v>0</c:v>
                </c:pt>
                <c:pt idx="448" formatCode="#,##0.0">
                  <c:v>2</c:v>
                </c:pt>
                <c:pt idx="449" formatCode="#,##0.0">
                  <c:v>0</c:v>
                </c:pt>
                <c:pt idx="450" formatCode="#,##0.0">
                  <c:v>15</c:v>
                </c:pt>
                <c:pt idx="451" formatCode="#,##0.0">
                  <c:v>0.3</c:v>
                </c:pt>
                <c:pt idx="452" formatCode="#,##0.0">
                  <c:v>2</c:v>
                </c:pt>
                <c:pt idx="453" formatCode="#,##0.0">
                  <c:v>10</c:v>
                </c:pt>
                <c:pt idx="454" formatCode="#,##0.0">
                  <c:v>21</c:v>
                </c:pt>
                <c:pt idx="455" formatCode="#,##0.0">
                  <c:v>46</c:v>
                </c:pt>
                <c:pt idx="456" formatCode="#,##0.0">
                  <c:v>90</c:v>
                </c:pt>
                <c:pt idx="457" formatCode="#,##0.0">
                  <c:v>99.9</c:v>
                </c:pt>
                <c:pt idx="458" formatCode="#,##0.0">
                  <c:v>87</c:v>
                </c:pt>
                <c:pt idx="459" formatCode="#,##0.0">
                  <c:v>0</c:v>
                </c:pt>
                <c:pt idx="460" formatCode="#,##0.0">
                  <c:v>16</c:v>
                </c:pt>
                <c:pt idx="461" formatCode="#,##0.0">
                  <c:v>26</c:v>
                </c:pt>
                <c:pt idx="462" formatCode="#,##0.0">
                  <c:v>95</c:v>
                </c:pt>
                <c:pt idx="463" formatCode="#,##0.0">
                  <c:v>12</c:v>
                </c:pt>
                <c:pt idx="464" formatCode="#,##0.0">
                  <c:v>95</c:v>
                </c:pt>
                <c:pt idx="465" formatCode="#,##0.0">
                  <c:v>86</c:v>
                </c:pt>
                <c:pt idx="466" formatCode="#,##0.0">
                  <c:v>20</c:v>
                </c:pt>
                <c:pt idx="467" formatCode="#,##0.0">
                  <c:v>0</c:v>
                </c:pt>
                <c:pt idx="468" formatCode="#,##0.0">
                  <c:v>98</c:v>
                </c:pt>
                <c:pt idx="469" formatCode="#,##0.0">
                  <c:v>3</c:v>
                </c:pt>
                <c:pt idx="470" formatCode="#,##0.0">
                  <c:v>44</c:v>
                </c:pt>
                <c:pt idx="471" formatCode="#,##0.0">
                  <c:v>18</c:v>
                </c:pt>
                <c:pt idx="472" formatCode="#,##0.0">
                  <c:v>26</c:v>
                </c:pt>
                <c:pt idx="473" formatCode="#,##0.0">
                  <c:v>99</c:v>
                </c:pt>
                <c:pt idx="474" formatCode="#,##0.0">
                  <c:v>0</c:v>
                </c:pt>
                <c:pt idx="475" formatCode="#,##0.0">
                  <c:v>15</c:v>
                </c:pt>
                <c:pt idx="476" formatCode="#,##0.0">
                  <c:v>2</c:v>
                </c:pt>
                <c:pt idx="477" formatCode="#,##0.0">
                  <c:v>0</c:v>
                </c:pt>
                <c:pt idx="478" formatCode="#,##0.0">
                  <c:v>30</c:v>
                </c:pt>
                <c:pt idx="479" formatCode="#,##0.0">
                  <c:v>7</c:v>
                </c:pt>
                <c:pt idx="480" formatCode="#,##0.0">
                  <c:v>19</c:v>
                </c:pt>
                <c:pt idx="481" formatCode="#,##0.0">
                  <c:v>28</c:v>
                </c:pt>
                <c:pt idx="482" formatCode="#,##0.0">
                  <c:v>3</c:v>
                </c:pt>
                <c:pt idx="483" formatCode="#,##0.0">
                  <c:v>6</c:v>
                </c:pt>
                <c:pt idx="484" formatCode="#,##0.0">
                  <c:v>59</c:v>
                </c:pt>
                <c:pt idx="485" formatCode="#,##0.0">
                  <c:v>3</c:v>
                </c:pt>
                <c:pt idx="486" formatCode="#,##0.0">
                  <c:v>0</c:v>
                </c:pt>
                <c:pt idx="487" formatCode="#,##0.0">
                  <c:v>0.3</c:v>
                </c:pt>
                <c:pt idx="488" formatCode="#,##0.0">
                  <c:v>0</c:v>
                </c:pt>
                <c:pt idx="489" formatCode="#,##0.0">
                  <c:v>0</c:v>
                </c:pt>
                <c:pt idx="490" formatCode="#,##0.0">
                  <c:v>1</c:v>
                </c:pt>
                <c:pt idx="491" formatCode="#,##0.0">
                  <c:v>4</c:v>
                </c:pt>
                <c:pt idx="492" formatCode="#,##0.0">
                  <c:v>68</c:v>
                </c:pt>
                <c:pt idx="493" formatCode="#,##0.0">
                  <c:v>1</c:v>
                </c:pt>
                <c:pt idx="494" formatCode="#,##0.0">
                  <c:v>0.5</c:v>
                </c:pt>
                <c:pt idx="495" formatCode="#,##0.0">
                  <c:v>79</c:v>
                </c:pt>
                <c:pt idx="496" formatCode="#,##0.0">
                  <c:v>8</c:v>
                </c:pt>
                <c:pt idx="497" formatCode="#,##0.0">
                  <c:v>91</c:v>
                </c:pt>
                <c:pt idx="498" formatCode="#,##0.0">
                  <c:v>89</c:v>
                </c:pt>
                <c:pt idx="499" formatCode="#,##0.0">
                  <c:v>73.7</c:v>
                </c:pt>
                <c:pt idx="500" formatCode="#,##0.0">
                  <c:v>90</c:v>
                </c:pt>
                <c:pt idx="501" formatCode="#,##0.0">
                  <c:v>5</c:v>
                </c:pt>
                <c:pt idx="502" formatCode="#,##0.0">
                  <c:v>0</c:v>
                </c:pt>
                <c:pt idx="503" formatCode="#,##0.0">
                  <c:v>5</c:v>
                </c:pt>
                <c:pt idx="504" formatCode="#,##0.0">
                  <c:v>2</c:v>
                </c:pt>
                <c:pt idx="505" formatCode="#,##0.0">
                  <c:v>3</c:v>
                </c:pt>
                <c:pt idx="506" formatCode="#,##0.0">
                  <c:v>70</c:v>
                </c:pt>
                <c:pt idx="507" formatCode="#,##0.0">
                  <c:v>84</c:v>
                </c:pt>
                <c:pt idx="508" formatCode="#,##0.0">
                  <c:v>59</c:v>
                </c:pt>
                <c:pt idx="509" formatCode="#,##0.0">
                  <c:v>60</c:v>
                </c:pt>
                <c:pt idx="510" formatCode="#,##0.0">
                  <c:v>67</c:v>
                </c:pt>
                <c:pt idx="511" formatCode="#,##0.0">
                  <c:v>10</c:v>
                </c:pt>
                <c:pt idx="512" formatCode="#,##0.0">
                  <c:v>60</c:v>
                </c:pt>
                <c:pt idx="513" formatCode="#,##0.0">
                  <c:v>6</c:v>
                </c:pt>
                <c:pt idx="514" formatCode="#,##0.0">
                  <c:v>4</c:v>
                </c:pt>
                <c:pt idx="515" formatCode="#,##0.0">
                  <c:v>55</c:v>
                </c:pt>
                <c:pt idx="516" formatCode="#,##0.0">
                  <c:v>45</c:v>
                </c:pt>
                <c:pt idx="517" formatCode="#,##0.0">
                  <c:v>15</c:v>
                </c:pt>
                <c:pt idx="518" formatCode="#,##0.0">
                  <c:v>13</c:v>
                </c:pt>
                <c:pt idx="519" formatCode="#,##0.0">
                  <c:v>95.9</c:v>
                </c:pt>
                <c:pt idx="520" formatCode="#,##0.0">
                  <c:v>99</c:v>
                </c:pt>
                <c:pt idx="521" formatCode="#,##0.0">
                  <c:v>0</c:v>
                </c:pt>
                <c:pt idx="522" formatCode="#,##0.0">
                  <c:v>0</c:v>
                </c:pt>
                <c:pt idx="523" formatCode="#,##0.0">
                  <c:v>25</c:v>
                </c:pt>
                <c:pt idx="524" formatCode="#,##0.0">
                  <c:v>52</c:v>
                </c:pt>
                <c:pt idx="525" formatCode="#,##0.0">
                  <c:v>43</c:v>
                </c:pt>
                <c:pt idx="526" formatCode="#,##0.0">
                  <c:v>5</c:v>
                </c:pt>
                <c:pt idx="527" formatCode="#,##0.0">
                  <c:v>0</c:v>
                </c:pt>
                <c:pt idx="528" formatCode="#,##0.0">
                  <c:v>87</c:v>
                </c:pt>
                <c:pt idx="529" formatCode="#,##0.0">
                  <c:v>63</c:v>
                </c:pt>
                <c:pt idx="530" formatCode="#,##0.0">
                  <c:v>89</c:v>
                </c:pt>
                <c:pt idx="531" formatCode="#,##0.0">
                  <c:v>0</c:v>
                </c:pt>
                <c:pt idx="532" formatCode="#,##0.0">
                  <c:v>0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15</c:v>
                </c:pt>
                <c:pt idx="536" formatCode="#,##0.0">
                  <c:v>2</c:v>
                </c:pt>
                <c:pt idx="537" formatCode="#,##0.0">
                  <c:v>20</c:v>
                </c:pt>
                <c:pt idx="538" formatCode="#,##0.0">
                  <c:v>83</c:v>
                </c:pt>
                <c:pt idx="539" formatCode="#,##0.0">
                  <c:v>1</c:v>
                </c:pt>
                <c:pt idx="540" formatCode="#,##0.0">
                  <c:v>39</c:v>
                </c:pt>
                <c:pt idx="541" formatCode="#,##0.0">
                  <c:v>95</c:v>
                </c:pt>
                <c:pt idx="542" formatCode="#,##0.0">
                  <c:v>90</c:v>
                </c:pt>
                <c:pt idx="543" formatCode="#,##0.0">
                  <c:v>85</c:v>
                </c:pt>
                <c:pt idx="544" formatCode="#,##0.0">
                  <c:v>96</c:v>
                </c:pt>
                <c:pt idx="545" formatCode="#,##0.0">
                  <c:v>0</c:v>
                </c:pt>
                <c:pt idx="546" formatCode="#,##0.0">
                  <c:v>45</c:v>
                </c:pt>
                <c:pt idx="547" formatCode="#,##0.0">
                  <c:v>0.4</c:v>
                </c:pt>
                <c:pt idx="548" formatCode="#,##0.0">
                  <c:v>3</c:v>
                </c:pt>
                <c:pt idx="549" formatCode="#,##0.0">
                  <c:v>65</c:v>
                </c:pt>
                <c:pt idx="550" formatCode="#,##0.0">
                  <c:v>21</c:v>
                </c:pt>
                <c:pt idx="551" formatCode="#,##0.0">
                  <c:v>0</c:v>
                </c:pt>
                <c:pt idx="552" formatCode="#,##0.0">
                  <c:v>3.2</c:v>
                </c:pt>
                <c:pt idx="553" formatCode="#,##0.0">
                  <c:v>10</c:v>
                </c:pt>
                <c:pt idx="554" formatCode="#,##0.0">
                  <c:v>0</c:v>
                </c:pt>
                <c:pt idx="555" formatCode="#,##0.0">
                  <c:v>9</c:v>
                </c:pt>
                <c:pt idx="556" formatCode="#,##0.0">
                  <c:v>0</c:v>
                </c:pt>
                <c:pt idx="557" formatCode="#,##0.0">
                  <c:v>8</c:v>
                </c:pt>
                <c:pt idx="558" formatCode="#,##0.0">
                  <c:v>71</c:v>
                </c:pt>
                <c:pt idx="559" formatCode="#,##0.0">
                  <c:v>67.84</c:v>
                </c:pt>
                <c:pt idx="560" formatCode="#,##0.0">
                  <c:v>60</c:v>
                </c:pt>
                <c:pt idx="561" formatCode="#,##0.0">
                  <c:v>0</c:v>
                </c:pt>
                <c:pt idx="562" formatCode="#,##0.0">
                  <c:v>50</c:v>
                </c:pt>
                <c:pt idx="563" formatCode="#,##0.0">
                  <c:v>24.4</c:v>
                </c:pt>
                <c:pt idx="564" formatCode="#,##0.0">
                  <c:v>0</c:v>
                </c:pt>
                <c:pt idx="565" formatCode="#,##0.0">
                  <c:v>10</c:v>
                </c:pt>
                <c:pt idx="566" formatCode="#,##0.0">
                  <c:v>7</c:v>
                </c:pt>
                <c:pt idx="567" formatCode="#,##0.0">
                  <c:v>41</c:v>
                </c:pt>
                <c:pt idx="568" formatCode="#,##0.0">
                  <c:v>84</c:v>
                </c:pt>
                <c:pt idx="569" formatCode="#,##0.0">
                  <c:v>24</c:v>
                </c:pt>
                <c:pt idx="570" formatCode="#,##0.0">
                  <c:v>90</c:v>
                </c:pt>
                <c:pt idx="571" formatCode="#,##0.0">
                  <c:v>52</c:v>
                </c:pt>
                <c:pt idx="572" formatCode="#,##0.0">
                  <c:v>33</c:v>
                </c:pt>
                <c:pt idx="573" formatCode="#,##0.0">
                  <c:v>75</c:v>
                </c:pt>
                <c:pt idx="574" formatCode="#,##0.0">
                  <c:v>90</c:v>
                </c:pt>
                <c:pt idx="575" formatCode="#,##0.0">
                  <c:v>0</c:v>
                </c:pt>
                <c:pt idx="576" formatCode="#,##0.0">
                  <c:v>77</c:v>
                </c:pt>
                <c:pt idx="577" formatCode="#,##0.0">
                  <c:v>85</c:v>
                </c:pt>
                <c:pt idx="578" formatCode="#,##0.0">
                  <c:v>0</c:v>
                </c:pt>
                <c:pt idx="579" formatCode="#,##0.0">
                  <c:v>0</c:v>
                </c:pt>
                <c:pt idx="580" formatCode="#,##0.0">
                  <c:v>95</c:v>
                </c:pt>
                <c:pt idx="581" formatCode="#,##0.0">
                  <c:v>31</c:v>
                </c:pt>
                <c:pt idx="582" formatCode="#,##0.0">
                  <c:v>16</c:v>
                </c:pt>
                <c:pt idx="583" formatCode="#,##0.0">
                  <c:v>5</c:v>
                </c:pt>
                <c:pt idx="584" formatCode="#,##0.0">
                  <c:v>56</c:v>
                </c:pt>
                <c:pt idx="585" formatCode="#,##0.0">
                  <c:v>36</c:v>
                </c:pt>
                <c:pt idx="586" formatCode="#,##0.0">
                  <c:v>68</c:v>
                </c:pt>
                <c:pt idx="587" formatCode="#,##0.0">
                  <c:v>13</c:v>
                </c:pt>
                <c:pt idx="588" formatCode="#,##0.0">
                  <c:v>70</c:v>
                </c:pt>
                <c:pt idx="589" formatCode="#,##0.0">
                  <c:v>0</c:v>
                </c:pt>
                <c:pt idx="590" formatCode="#,##0.0">
                  <c:v>0</c:v>
                </c:pt>
                <c:pt idx="591" formatCode="#,##0.0">
                  <c:v>75.5</c:v>
                </c:pt>
                <c:pt idx="592" formatCode="#,##0.0">
                  <c:v>34</c:v>
                </c:pt>
                <c:pt idx="593" formatCode="#,##0.0">
                  <c:v>75</c:v>
                </c:pt>
                <c:pt idx="594" formatCode="#,##0.0">
                  <c:v>0</c:v>
                </c:pt>
                <c:pt idx="595" formatCode="#,##0.0">
                  <c:v>7</c:v>
                </c:pt>
                <c:pt idx="596" formatCode="#,##0.0">
                  <c:v>0</c:v>
                </c:pt>
                <c:pt idx="597" formatCode="#,##0.0">
                  <c:v>76</c:v>
                </c:pt>
                <c:pt idx="598" formatCode="#,##0.0">
                  <c:v>60</c:v>
                </c:pt>
                <c:pt idx="599" formatCode="#,##0.0">
                  <c:v>19</c:v>
                </c:pt>
                <c:pt idx="600" formatCode="#,##0.0">
                  <c:v>1.4</c:v>
                </c:pt>
                <c:pt idx="601" formatCode="#,##0.0">
                  <c:v>0</c:v>
                </c:pt>
                <c:pt idx="602" formatCode="#,##0.0">
                  <c:v>97</c:v>
                </c:pt>
                <c:pt idx="603" formatCode="#,##0.0">
                  <c:v>0</c:v>
                </c:pt>
                <c:pt idx="604" formatCode="#,##0.0">
                  <c:v>20</c:v>
                </c:pt>
                <c:pt idx="605" formatCode="#,##0.0">
                  <c:v>61</c:v>
                </c:pt>
                <c:pt idx="606" formatCode="#,##0.0">
                  <c:v>26</c:v>
                </c:pt>
                <c:pt idx="607" formatCode="#,##0.0">
                  <c:v>52</c:v>
                </c:pt>
                <c:pt idx="608" formatCode="#,##0.0">
                  <c:v>97</c:v>
                </c:pt>
                <c:pt idx="609" formatCode="#,##0.0">
                  <c:v>65</c:v>
                </c:pt>
                <c:pt idx="610" formatCode="#,##0.0">
                  <c:v>1</c:v>
                </c:pt>
                <c:pt idx="611" formatCode="#,##0.0">
                  <c:v>40</c:v>
                </c:pt>
                <c:pt idx="612" formatCode="#,##0.0">
                  <c:v>7</c:v>
                </c:pt>
                <c:pt idx="613" formatCode="#,##0.0">
                  <c:v>0</c:v>
                </c:pt>
                <c:pt idx="614" formatCode="#,##0.0">
                  <c:v>80</c:v>
                </c:pt>
                <c:pt idx="615" formatCode="#,##0.0">
                  <c:v>100</c:v>
                </c:pt>
                <c:pt idx="616" formatCode="#,##0.0">
                  <c:v>3</c:v>
                </c:pt>
                <c:pt idx="617" formatCode="#,##0.0">
                  <c:v>0</c:v>
                </c:pt>
                <c:pt idx="618" formatCode="#,##0.0">
                  <c:v>20</c:v>
                </c:pt>
                <c:pt idx="619" formatCode="#,##0.0">
                  <c:v>75</c:v>
                </c:pt>
                <c:pt idx="620" formatCode="#,##0.0">
                  <c:v>50</c:v>
                </c:pt>
                <c:pt idx="621" formatCode="#,##0.0">
                  <c:v>7</c:v>
                </c:pt>
                <c:pt idx="622" formatCode="#,##0.0">
                  <c:v>3.3</c:v>
                </c:pt>
                <c:pt idx="623" formatCode="#,##0.0">
                  <c:v>0</c:v>
                </c:pt>
                <c:pt idx="624" formatCode="#,##0.0">
                  <c:v>95</c:v>
                </c:pt>
                <c:pt idx="625" formatCode="#,##0.0">
                  <c:v>0</c:v>
                </c:pt>
                <c:pt idx="626" formatCode="#,##0.0">
                  <c:v>5</c:v>
                </c:pt>
                <c:pt idx="627" formatCode="#,##0.0">
                  <c:v>0</c:v>
                </c:pt>
                <c:pt idx="628" formatCode="#,##0.0">
                  <c:v>73</c:v>
                </c:pt>
                <c:pt idx="629" formatCode="#,##0.0">
                  <c:v>0</c:v>
                </c:pt>
                <c:pt idx="630" formatCode="#,##0.0">
                  <c:v>0</c:v>
                </c:pt>
                <c:pt idx="631" formatCode="#,##0.0">
                  <c:v>42</c:v>
                </c:pt>
                <c:pt idx="632" formatCode="#,##0.0">
                  <c:v>6</c:v>
                </c:pt>
                <c:pt idx="633" formatCode="#,##0.0">
                  <c:v>100</c:v>
                </c:pt>
                <c:pt idx="634" formatCode="#,##0.0">
                  <c:v>0</c:v>
                </c:pt>
                <c:pt idx="635" formatCode="#,##0.0">
                  <c:v>60</c:v>
                </c:pt>
                <c:pt idx="636" formatCode="#,##0.0">
                  <c:v>0</c:v>
                </c:pt>
                <c:pt idx="637" formatCode="#,##0.0">
                  <c:v>92</c:v>
                </c:pt>
                <c:pt idx="638" formatCode="#,##0.0">
                  <c:v>52</c:v>
                </c:pt>
                <c:pt idx="639" formatCode="#,##0.0">
                  <c:v>90</c:v>
                </c:pt>
                <c:pt idx="640" formatCode="#,##0.0">
                  <c:v>0</c:v>
                </c:pt>
                <c:pt idx="641" formatCode="#,##0.0">
                  <c:v>3</c:v>
                </c:pt>
                <c:pt idx="642" formatCode="#,##0.0">
                  <c:v>78</c:v>
                </c:pt>
                <c:pt idx="643" formatCode="#,##0.0">
                  <c:v>0</c:v>
                </c:pt>
                <c:pt idx="644" formatCode="#,##0.0">
                  <c:v>20</c:v>
                </c:pt>
                <c:pt idx="645" formatCode="#,##0.0">
                  <c:v>0</c:v>
                </c:pt>
                <c:pt idx="646" formatCode="#,##0.0">
                  <c:v>0</c:v>
                </c:pt>
                <c:pt idx="647" formatCode="#,##0.0">
                  <c:v>0</c:v>
                </c:pt>
                <c:pt idx="648" formatCode="#,##0.0">
                  <c:v>97</c:v>
                </c:pt>
                <c:pt idx="649" formatCode="#,##0.0">
                  <c:v>25</c:v>
                </c:pt>
                <c:pt idx="650" formatCode="#,##0.0">
                  <c:v>0</c:v>
                </c:pt>
                <c:pt idx="651" formatCode="#,##0.0">
                  <c:v>80</c:v>
                </c:pt>
                <c:pt idx="652" formatCode="#,##0.0">
                  <c:v>75</c:v>
                </c:pt>
                <c:pt idx="653" formatCode="#,##0.0">
                  <c:v>14</c:v>
                </c:pt>
                <c:pt idx="654" formatCode="#,##0.0">
                  <c:v>11</c:v>
                </c:pt>
                <c:pt idx="655" formatCode="#,##0.0">
                  <c:v>1</c:v>
                </c:pt>
                <c:pt idx="656" formatCode="#,##0.0">
                  <c:v>1</c:v>
                </c:pt>
                <c:pt idx="657" formatCode="#,##0.0">
                  <c:v>0</c:v>
                </c:pt>
                <c:pt idx="658" formatCode="#,##0.0">
                  <c:v>0</c:v>
                </c:pt>
                <c:pt idx="659" formatCode="#,##0.0">
                  <c:v>35</c:v>
                </c:pt>
                <c:pt idx="660" formatCode="#,##0.0">
                  <c:v>33</c:v>
                </c:pt>
                <c:pt idx="661" formatCode="#,##0.0">
                  <c:v>5</c:v>
                </c:pt>
                <c:pt idx="662" formatCode="#,##0.0">
                  <c:v>0</c:v>
                </c:pt>
                <c:pt idx="663" formatCode="#,##0.0">
                  <c:v>0.3</c:v>
                </c:pt>
                <c:pt idx="664" formatCode="#,##0.0">
                  <c:v>9</c:v>
                </c:pt>
                <c:pt idx="665" formatCode="#,##0.0">
                  <c:v>5</c:v>
                </c:pt>
                <c:pt idx="666" formatCode="#,##0.0">
                  <c:v>0</c:v>
                </c:pt>
                <c:pt idx="667" formatCode="#,##0.0">
                  <c:v>8</c:v>
                </c:pt>
                <c:pt idx="668" formatCode="#,##0.0">
                  <c:v>0</c:v>
                </c:pt>
                <c:pt idx="669" formatCode="#,##0.0">
                  <c:v>0</c:v>
                </c:pt>
                <c:pt idx="670" formatCode="#,##0.0">
                  <c:v>66</c:v>
                </c:pt>
                <c:pt idx="671" formatCode="#,##0.0">
                  <c:v>10</c:v>
                </c:pt>
                <c:pt idx="672" formatCode="#,##0.0">
                  <c:v>0</c:v>
                </c:pt>
                <c:pt idx="673" formatCode="#,##0.0">
                  <c:v>93</c:v>
                </c:pt>
                <c:pt idx="674" formatCode="#,##0.0">
                  <c:v>99</c:v>
                </c:pt>
                <c:pt idx="675" formatCode="#,##0.0">
                  <c:v>84</c:v>
                </c:pt>
                <c:pt idx="676" formatCode="#,##0.0">
                  <c:v>2</c:v>
                </c:pt>
                <c:pt idx="677" formatCode="#,##0.0">
                  <c:v>0</c:v>
                </c:pt>
                <c:pt idx="678" formatCode="#,##0.0">
                  <c:v>70</c:v>
                </c:pt>
                <c:pt idx="679" formatCode="#,##0.0">
                  <c:v>5</c:v>
                </c:pt>
                <c:pt idx="680" formatCode="#,##0.0">
                  <c:v>0</c:v>
                </c:pt>
                <c:pt idx="681" formatCode="#,##0.0">
                  <c:v>80</c:v>
                </c:pt>
                <c:pt idx="682" formatCode="#,##0.0">
                  <c:v>55</c:v>
                </c:pt>
                <c:pt idx="683" formatCode="#,##0.0">
                  <c:v>95</c:v>
                </c:pt>
                <c:pt idx="684" formatCode="#,##0.0">
                  <c:v>93.3</c:v>
                </c:pt>
                <c:pt idx="685" formatCode="#,##0.0">
                  <c:v>0</c:v>
                </c:pt>
                <c:pt idx="686" formatCode="#,##0.0">
                  <c:v>69</c:v>
                </c:pt>
                <c:pt idx="687" formatCode="#,##0.0">
                  <c:v>35</c:v>
                </c:pt>
                <c:pt idx="688" formatCode="#,##0.0">
                  <c:v>2</c:v>
                </c:pt>
                <c:pt idx="689" formatCode="#,##0.0">
                  <c:v>0</c:v>
                </c:pt>
                <c:pt idx="690" formatCode="#,##0.0">
                  <c:v>20</c:v>
                </c:pt>
                <c:pt idx="691" formatCode="#,##0.0">
                  <c:v>3</c:v>
                </c:pt>
                <c:pt idx="692" formatCode="#,##0.0">
                  <c:v>62</c:v>
                </c:pt>
                <c:pt idx="693" formatCode="#,##0.0">
                  <c:v>0</c:v>
                </c:pt>
                <c:pt idx="694" formatCode="#,##0.0">
                  <c:v>96</c:v>
                </c:pt>
                <c:pt idx="695" formatCode="#,##0.0">
                  <c:v>43</c:v>
                </c:pt>
                <c:pt idx="696" formatCode="#,##0.0">
                  <c:v>20</c:v>
                </c:pt>
                <c:pt idx="697" formatCode="#,##0.0">
                  <c:v>56.2</c:v>
                </c:pt>
                <c:pt idx="698" formatCode="#,##0.0">
                  <c:v>50</c:v>
                </c:pt>
                <c:pt idx="699" formatCode="#,##0.0">
                  <c:v>0</c:v>
                </c:pt>
                <c:pt idx="700" formatCode="#,##0.0">
                  <c:v>1.8</c:v>
                </c:pt>
                <c:pt idx="701" formatCode="#,##0.0">
                  <c:v>20</c:v>
                </c:pt>
                <c:pt idx="702" formatCode="#,##0.0">
                  <c:v>0</c:v>
                </c:pt>
                <c:pt idx="703" formatCode="#,##0.0">
                  <c:v>5</c:v>
                </c:pt>
                <c:pt idx="704" formatCode="#,##0.0">
                  <c:v>0</c:v>
                </c:pt>
                <c:pt idx="705" formatCode="#,##0.0">
                  <c:v>5</c:v>
                </c:pt>
                <c:pt idx="706" formatCode="#,##0.0">
                  <c:v>0</c:v>
                </c:pt>
                <c:pt idx="707" formatCode="#,##0.0">
                  <c:v>34</c:v>
                </c:pt>
                <c:pt idx="708" formatCode="#,##0.0">
                  <c:v>5</c:v>
                </c:pt>
                <c:pt idx="709" formatCode="#,##0.0">
                  <c:v>15</c:v>
                </c:pt>
                <c:pt idx="710" formatCode="#,##0.0">
                  <c:v>14</c:v>
                </c:pt>
                <c:pt idx="711" formatCode="#,##0.0">
                  <c:v>0</c:v>
                </c:pt>
                <c:pt idx="712" formatCode="#,##0.0">
                  <c:v>8</c:v>
                </c:pt>
                <c:pt idx="713" formatCode="#,##0.0">
                  <c:v>1</c:v>
                </c:pt>
                <c:pt idx="714" formatCode="#,##0.0">
                  <c:v>65</c:v>
                </c:pt>
                <c:pt idx="715" formatCode="#,##0.0">
                  <c:v>43</c:v>
                </c:pt>
                <c:pt idx="716" formatCode="#,##0.0">
                  <c:v>0</c:v>
                </c:pt>
                <c:pt idx="717" formatCode="#,##0.0">
                  <c:v>48</c:v>
                </c:pt>
                <c:pt idx="718" formatCode="#,##0.0">
                  <c:v>2</c:v>
                </c:pt>
                <c:pt idx="719" formatCode="#,##0.0">
                  <c:v>0</c:v>
                </c:pt>
                <c:pt idx="720" formatCode="#,##0.0">
                  <c:v>0</c:v>
                </c:pt>
                <c:pt idx="721" formatCode="#,##0.0">
                  <c:v>42</c:v>
                </c:pt>
                <c:pt idx="722" formatCode="#,##0.0">
                  <c:v>40</c:v>
                </c:pt>
                <c:pt idx="723" formatCode="#,##0.0">
                  <c:v>5</c:v>
                </c:pt>
                <c:pt idx="724" formatCode="#,##0.0">
                  <c:v>3</c:v>
                </c:pt>
                <c:pt idx="725" formatCode="#,##0.0">
                  <c:v>0</c:v>
                </c:pt>
                <c:pt idx="726" formatCode="#,##0.0">
                  <c:v>74</c:v>
                </c:pt>
                <c:pt idx="727" formatCode="#,##0.0">
                  <c:v>90</c:v>
                </c:pt>
                <c:pt idx="728" formatCode="#,##0.0">
                  <c:v>90</c:v>
                </c:pt>
                <c:pt idx="729" formatCode="#,##0.0">
                  <c:v>0.5</c:v>
                </c:pt>
                <c:pt idx="730" formatCode="#,##0.0">
                  <c:v>50</c:v>
                </c:pt>
                <c:pt idx="731" formatCode="#,##0.0">
                  <c:v>45</c:v>
                </c:pt>
                <c:pt idx="732" formatCode="#,##0.0">
                  <c:v>63</c:v>
                </c:pt>
                <c:pt idx="733" formatCode="#,##0.0">
                  <c:v>0</c:v>
                </c:pt>
                <c:pt idx="734" formatCode="#,##0.0">
                  <c:v>0</c:v>
                </c:pt>
                <c:pt idx="735" formatCode="#,##0.0">
                  <c:v>3</c:v>
                </c:pt>
                <c:pt idx="736" formatCode="#,##0.0">
                  <c:v>0</c:v>
                </c:pt>
                <c:pt idx="737" formatCode="#,##0.0">
                  <c:v>0</c:v>
                </c:pt>
                <c:pt idx="738" formatCode="#,##0.0">
                  <c:v>1</c:v>
                </c:pt>
                <c:pt idx="739" formatCode="#,##0.0">
                  <c:v>10</c:v>
                </c:pt>
                <c:pt idx="740" formatCode="#,##0.0">
                  <c:v>40</c:v>
                </c:pt>
                <c:pt idx="741" formatCode="#,##0.0">
                  <c:v>58</c:v>
                </c:pt>
                <c:pt idx="742" formatCode="#,##0.0">
                  <c:v>0</c:v>
                </c:pt>
                <c:pt idx="743" formatCode="#,##0.0">
                  <c:v>85</c:v>
                </c:pt>
                <c:pt idx="744" formatCode="#,##0.0">
                  <c:v>5</c:v>
                </c:pt>
                <c:pt idx="745" formatCode="#,##0.0">
                  <c:v>4</c:v>
                </c:pt>
                <c:pt idx="746" formatCode="#,##0.0">
                  <c:v>5.2</c:v>
                </c:pt>
                <c:pt idx="747" formatCode="#,##0.0">
                  <c:v>58.8</c:v>
                </c:pt>
                <c:pt idx="748" formatCode="#,##0.0">
                  <c:v>0</c:v>
                </c:pt>
                <c:pt idx="749" formatCode="#,##0.0">
                  <c:v>6.2</c:v>
                </c:pt>
                <c:pt idx="750" formatCode="#,##0.0">
                  <c:v>95</c:v>
                </c:pt>
                <c:pt idx="751" formatCode="#,##0.0">
                  <c:v>1</c:v>
                </c:pt>
                <c:pt idx="752" formatCode="#,##0.0">
                  <c:v>9</c:v>
                </c:pt>
                <c:pt idx="753" formatCode="#,##0.0">
                  <c:v>43</c:v>
                </c:pt>
                <c:pt idx="754" formatCode="#,##0.0">
                  <c:v>52</c:v>
                </c:pt>
                <c:pt idx="755" formatCode="#,##0.0">
                  <c:v>10</c:v>
                </c:pt>
                <c:pt idx="756" formatCode="#,##0.0">
                  <c:v>0</c:v>
                </c:pt>
                <c:pt idx="757" formatCode="#,##0.0">
                  <c:v>0</c:v>
                </c:pt>
                <c:pt idx="758" formatCode="#,##0.0">
                  <c:v>2</c:v>
                </c:pt>
                <c:pt idx="759" formatCode="#,##0.0">
                  <c:v>0</c:v>
                </c:pt>
                <c:pt idx="760" formatCode="#,##0.0">
                  <c:v>99</c:v>
                </c:pt>
                <c:pt idx="761" formatCode="#,##0.0">
                  <c:v>78</c:v>
                </c:pt>
                <c:pt idx="762" formatCode="#,##0.0">
                  <c:v>0</c:v>
                </c:pt>
                <c:pt idx="763" formatCode="#,##0.0">
                  <c:v>1.54</c:v>
                </c:pt>
                <c:pt idx="764" formatCode="#,##0.0">
                  <c:v>0</c:v>
                </c:pt>
                <c:pt idx="765" formatCode="#,##0.0">
                  <c:v>5</c:v>
                </c:pt>
                <c:pt idx="766" formatCode="#,##0.0">
                  <c:v>25</c:v>
                </c:pt>
                <c:pt idx="767" formatCode="#,##0.0">
                  <c:v>2.8</c:v>
                </c:pt>
                <c:pt idx="768" formatCode="#,##0.0">
                  <c:v>4.5</c:v>
                </c:pt>
                <c:pt idx="769" formatCode="#,##0.0">
                  <c:v>2</c:v>
                </c:pt>
                <c:pt idx="770" formatCode="#,##0.0">
                  <c:v>70</c:v>
                </c:pt>
                <c:pt idx="771" formatCode="#,##0.0">
                  <c:v>24</c:v>
                </c:pt>
                <c:pt idx="772" formatCode="#,##0.0">
                  <c:v>77</c:v>
                </c:pt>
                <c:pt idx="773" formatCode="#,##0.0">
                  <c:v>19</c:v>
                </c:pt>
                <c:pt idx="774" formatCode="#,##0.0">
                  <c:v>0</c:v>
                </c:pt>
                <c:pt idx="775" formatCode="#,##0.0">
                  <c:v>50</c:v>
                </c:pt>
                <c:pt idx="776" formatCode="#,##0.0">
                  <c:v>0</c:v>
                </c:pt>
                <c:pt idx="777" formatCode="#,##0.0">
                  <c:v>70</c:v>
                </c:pt>
                <c:pt idx="778" formatCode="#,##0.0">
                  <c:v>7</c:v>
                </c:pt>
                <c:pt idx="779" formatCode="#,##0.0">
                  <c:v>0</c:v>
                </c:pt>
                <c:pt idx="780" formatCode="#,##0.0">
                  <c:v>81</c:v>
                </c:pt>
                <c:pt idx="781" formatCode="#,##0.0">
                  <c:v>10</c:v>
                </c:pt>
                <c:pt idx="782" formatCode="#,##0.0">
                  <c:v>90</c:v>
                </c:pt>
                <c:pt idx="783" formatCode="#,##0.0">
                  <c:v>75</c:v>
                </c:pt>
                <c:pt idx="784" formatCode="#,##0.0">
                  <c:v>6</c:v>
                </c:pt>
                <c:pt idx="785" formatCode="#,##0.0">
                  <c:v>45</c:v>
                </c:pt>
                <c:pt idx="786" formatCode="#,##0.0">
                  <c:v>92</c:v>
                </c:pt>
                <c:pt idx="787" formatCode="#,##0.0">
                  <c:v>1</c:v>
                </c:pt>
                <c:pt idx="788" formatCode="#,##0.0">
                  <c:v>0</c:v>
                </c:pt>
                <c:pt idx="789" formatCode="#,##0.0">
                  <c:v>37</c:v>
                </c:pt>
                <c:pt idx="790" formatCode="#,##0.0">
                  <c:v>95</c:v>
                </c:pt>
                <c:pt idx="791" formatCode="#,##0.0">
                  <c:v>17</c:v>
                </c:pt>
                <c:pt idx="792" formatCode="#,##0.0">
                  <c:v>0</c:v>
                </c:pt>
                <c:pt idx="793" formatCode="#,##0.0">
                  <c:v>5</c:v>
                </c:pt>
                <c:pt idx="794" formatCode="#,##0.0">
                  <c:v>14.7</c:v>
                </c:pt>
                <c:pt idx="795" formatCode="#,##0.0">
                  <c:v>20</c:v>
                </c:pt>
                <c:pt idx="796" formatCode="#,##0.0">
                  <c:v>35</c:v>
                </c:pt>
                <c:pt idx="797" formatCode="#,##0.0">
                  <c:v>25.4</c:v>
                </c:pt>
                <c:pt idx="798" formatCode="#,##0.0">
                  <c:v>12</c:v>
                </c:pt>
                <c:pt idx="799" formatCode="#,##0.0">
                  <c:v>58</c:v>
                </c:pt>
                <c:pt idx="800" formatCode="#,##0.0">
                  <c:v>54</c:v>
                </c:pt>
                <c:pt idx="801" formatCode="#,##0.0">
                  <c:v>85</c:v>
                </c:pt>
                <c:pt idx="802" formatCode="#,##0.0">
                  <c:v>83</c:v>
                </c:pt>
                <c:pt idx="803" formatCode="#,##0.0">
                  <c:v>0</c:v>
                </c:pt>
                <c:pt idx="804" formatCode="#,##0.0">
                  <c:v>0</c:v>
                </c:pt>
                <c:pt idx="805" formatCode="#,##0.0">
                  <c:v>5</c:v>
                </c:pt>
                <c:pt idx="806" formatCode="#,##0.0">
                  <c:v>90</c:v>
                </c:pt>
                <c:pt idx="807" formatCode="#,##0.0">
                  <c:v>66</c:v>
                </c:pt>
                <c:pt idx="808" formatCode="#,##0.0">
                  <c:v>85</c:v>
                </c:pt>
                <c:pt idx="809" formatCode="#,##0.0">
                  <c:v>28.67</c:v>
                </c:pt>
                <c:pt idx="810" formatCode="#,##0.0">
                  <c:v>77</c:v>
                </c:pt>
                <c:pt idx="811" formatCode="#,##0.0">
                  <c:v>20</c:v>
                </c:pt>
                <c:pt idx="812" formatCode="#,##0.0">
                  <c:v>5</c:v>
                </c:pt>
                <c:pt idx="813" formatCode="#,##0.0">
                  <c:v>70</c:v>
                </c:pt>
                <c:pt idx="814" formatCode="#,##0.0">
                  <c:v>99</c:v>
                </c:pt>
                <c:pt idx="815" formatCode="#,##0.0">
                  <c:v>5</c:v>
                </c:pt>
                <c:pt idx="816" formatCode="#,##0.0">
                  <c:v>100</c:v>
                </c:pt>
                <c:pt idx="817" formatCode="#,##0.0">
                  <c:v>80</c:v>
                </c:pt>
                <c:pt idx="818" formatCode="#,##0.0">
                  <c:v>52</c:v>
                </c:pt>
                <c:pt idx="819" formatCode="#,##0.0">
                  <c:v>2</c:v>
                </c:pt>
                <c:pt idx="820" formatCode="#,##0.0">
                  <c:v>60</c:v>
                </c:pt>
                <c:pt idx="821" formatCode="#,##0.0">
                  <c:v>10</c:v>
                </c:pt>
                <c:pt idx="822" formatCode="#,##0.0">
                  <c:v>0</c:v>
                </c:pt>
                <c:pt idx="823" formatCode="#,##0.0">
                  <c:v>41</c:v>
                </c:pt>
                <c:pt idx="824" formatCode="#,##0.0">
                  <c:v>7</c:v>
                </c:pt>
                <c:pt idx="825" formatCode="#,##0.0">
                  <c:v>4</c:v>
                </c:pt>
                <c:pt idx="826" formatCode="#,##0.0">
                  <c:v>80</c:v>
                </c:pt>
                <c:pt idx="827" formatCode="#,##0.0">
                  <c:v>100</c:v>
                </c:pt>
                <c:pt idx="828" formatCode="#,##0.0">
                  <c:v>30</c:v>
                </c:pt>
                <c:pt idx="829" formatCode="#,##0.0">
                  <c:v>96</c:v>
                </c:pt>
                <c:pt idx="830" formatCode="#,##0.0">
                  <c:v>97</c:v>
                </c:pt>
                <c:pt idx="831" formatCode="#,##0.0">
                  <c:v>4</c:v>
                </c:pt>
                <c:pt idx="832" formatCode="#,##0.0">
                  <c:v>0</c:v>
                </c:pt>
                <c:pt idx="833" formatCode="#,##0.0">
                  <c:v>8</c:v>
                </c:pt>
                <c:pt idx="834" formatCode="#,##0.0">
                  <c:v>88</c:v>
                </c:pt>
                <c:pt idx="835" formatCode="#,##0.0">
                  <c:v>0</c:v>
                </c:pt>
                <c:pt idx="836" formatCode="#,##0.0">
                  <c:v>0</c:v>
                </c:pt>
                <c:pt idx="837" formatCode="#,##0.0">
                  <c:v>14</c:v>
                </c:pt>
                <c:pt idx="838" formatCode="#,##0.0">
                  <c:v>69</c:v>
                </c:pt>
                <c:pt idx="839" formatCode="#,##0.0">
                  <c:v>18</c:v>
                </c:pt>
                <c:pt idx="840" formatCode="#,##0.0">
                  <c:v>99</c:v>
                </c:pt>
                <c:pt idx="841" formatCode="#,##0.0">
                  <c:v>29</c:v>
                </c:pt>
                <c:pt idx="842" formatCode="#,##0.0">
                  <c:v>0</c:v>
                </c:pt>
                <c:pt idx="843" formatCode="#,##0.0">
                  <c:v>58</c:v>
                </c:pt>
                <c:pt idx="844" formatCode="#,##0.0">
                  <c:v>7.5</c:v>
                </c:pt>
                <c:pt idx="845" formatCode="#,##0.0">
                  <c:v>15</c:v>
                </c:pt>
                <c:pt idx="846" formatCode="#,##0.0">
                  <c:v>52.48</c:v>
                </c:pt>
                <c:pt idx="847" formatCode="#,##0.0">
                  <c:v>1</c:v>
                </c:pt>
                <c:pt idx="848" formatCode="#,##0.0">
                  <c:v>80</c:v>
                </c:pt>
                <c:pt idx="849" formatCode="#,##0.0">
                  <c:v>0</c:v>
                </c:pt>
                <c:pt idx="850" formatCode="#,##0.0">
                  <c:v>14.8</c:v>
                </c:pt>
                <c:pt idx="851" formatCode="#,##0.0">
                  <c:v>5</c:v>
                </c:pt>
                <c:pt idx="852" formatCode="#,##0.0">
                  <c:v>9</c:v>
                </c:pt>
                <c:pt idx="853" formatCode="#,##0.0">
                  <c:v>0</c:v>
                </c:pt>
                <c:pt idx="854" formatCode="#,##0.0">
                  <c:v>0</c:v>
                </c:pt>
                <c:pt idx="855" formatCode="#,##0.0">
                  <c:v>56</c:v>
                </c:pt>
                <c:pt idx="856" formatCode="#,##0.0">
                  <c:v>98</c:v>
                </c:pt>
                <c:pt idx="857" formatCode="#,##0.0">
                  <c:v>1</c:v>
                </c:pt>
                <c:pt idx="858" formatCode="#,##0.0">
                  <c:v>21</c:v>
                </c:pt>
                <c:pt idx="859" formatCode="#,##0.0">
                  <c:v>84</c:v>
                </c:pt>
                <c:pt idx="860" formatCode="#,##0.0">
                  <c:v>18</c:v>
                </c:pt>
                <c:pt idx="861" formatCode="#,##0.0">
                  <c:v>0</c:v>
                </c:pt>
                <c:pt idx="862" formatCode="#,##0.0">
                  <c:v>30</c:v>
                </c:pt>
                <c:pt idx="863" formatCode="#,##0.0">
                  <c:v>4</c:v>
                </c:pt>
                <c:pt idx="864" formatCode="#,##0.0">
                  <c:v>6</c:v>
                </c:pt>
                <c:pt idx="865" formatCode="#,##0.0">
                  <c:v>88</c:v>
                </c:pt>
                <c:pt idx="866" formatCode="#,##0.0">
                  <c:v>63</c:v>
                </c:pt>
                <c:pt idx="867" formatCode="#,##0.0">
                  <c:v>50</c:v>
                </c:pt>
                <c:pt idx="868" formatCode="#,##0.0">
                  <c:v>95</c:v>
                </c:pt>
                <c:pt idx="869" formatCode="#,##0.0">
                  <c:v>95</c:v>
                </c:pt>
                <c:pt idx="870" formatCode="#,##0.0">
                  <c:v>8</c:v>
                </c:pt>
                <c:pt idx="871" formatCode="#,##0.0">
                  <c:v>24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1</c:v>
                </c:pt>
                <c:pt idx="875" formatCode="#,##0.0">
                  <c:v>2</c:v>
                </c:pt>
                <c:pt idx="876" formatCode="#,##0.0">
                  <c:v>5</c:v>
                </c:pt>
                <c:pt idx="877" formatCode="#,##0.0">
                  <c:v>0</c:v>
                </c:pt>
                <c:pt idx="878" formatCode="#,##0.0">
                  <c:v>77</c:v>
                </c:pt>
                <c:pt idx="879" formatCode="#,##0.0">
                  <c:v>5.95</c:v>
                </c:pt>
                <c:pt idx="880" formatCode="#,##0.0">
                  <c:v>25</c:v>
                </c:pt>
                <c:pt idx="881" formatCode="#,##0.0">
                  <c:v>94</c:v>
                </c:pt>
                <c:pt idx="882" formatCode="#,##0.0">
                  <c:v>53</c:v>
                </c:pt>
                <c:pt idx="883" formatCode="#,##0.0">
                  <c:v>54</c:v>
                </c:pt>
                <c:pt idx="884" formatCode="#,##0.0">
                  <c:v>30</c:v>
                </c:pt>
                <c:pt idx="885" formatCode="#,##0.0">
                  <c:v>5</c:v>
                </c:pt>
                <c:pt idx="886" formatCode="#,##0.0">
                  <c:v>65</c:v>
                </c:pt>
                <c:pt idx="887" formatCode="#,##0.0">
                  <c:v>3</c:v>
                </c:pt>
                <c:pt idx="888" formatCode="#,##0.0">
                  <c:v>2.7</c:v>
                </c:pt>
                <c:pt idx="889" formatCode="#,##0.0">
                  <c:v>95.3</c:v>
                </c:pt>
                <c:pt idx="890" formatCode="#,##0.0">
                  <c:v>0</c:v>
                </c:pt>
                <c:pt idx="891" formatCode="#,##0.0">
                  <c:v>15</c:v>
                </c:pt>
                <c:pt idx="893" formatCode="#,##0.0">
                  <c:v>0</c:v>
                </c:pt>
                <c:pt idx="894" formatCode="#,##0.0">
                  <c:v>58</c:v>
                </c:pt>
                <c:pt idx="895" formatCode="#,##0.0">
                  <c:v>12</c:v>
                </c:pt>
                <c:pt idx="896" formatCode="#,##0.0">
                  <c:v>1</c:v>
                </c:pt>
                <c:pt idx="897" formatCode="#,##0.0">
                  <c:v>5</c:v>
                </c:pt>
                <c:pt idx="898" formatCode="#,##0.0">
                  <c:v>25</c:v>
                </c:pt>
                <c:pt idx="899" formatCode="#,##0.0">
                  <c:v>10</c:v>
                </c:pt>
                <c:pt idx="900" formatCode="#,##0.0">
                  <c:v>1</c:v>
                </c:pt>
                <c:pt idx="901" formatCode="#,##0.0">
                  <c:v>67</c:v>
                </c:pt>
                <c:pt idx="902" formatCode="#,##0.0">
                  <c:v>3</c:v>
                </c:pt>
                <c:pt idx="903" formatCode="#,##0.0">
                  <c:v>5</c:v>
                </c:pt>
                <c:pt idx="904" formatCode="#,##0.0">
                  <c:v>1</c:v>
                </c:pt>
                <c:pt idx="905" formatCode="#,##0.0">
                  <c:v>0</c:v>
                </c:pt>
                <c:pt idx="906" formatCode="#,##0.0">
                  <c:v>10</c:v>
                </c:pt>
                <c:pt idx="907" formatCode="#,##0.0">
                  <c:v>58</c:v>
                </c:pt>
                <c:pt idx="908" formatCode="#,##0.0">
                  <c:v>30</c:v>
                </c:pt>
                <c:pt idx="909" formatCode="#,##0.0">
                  <c:v>17</c:v>
                </c:pt>
                <c:pt idx="910" formatCode="#,##0.0">
                  <c:v>87</c:v>
                </c:pt>
                <c:pt idx="911" formatCode="#,##0.0">
                  <c:v>0</c:v>
                </c:pt>
                <c:pt idx="912" formatCode="#,##0.0">
                  <c:v>2</c:v>
                </c:pt>
                <c:pt idx="913" formatCode="#,##0.0">
                  <c:v>0</c:v>
                </c:pt>
                <c:pt idx="914" formatCode="#,##0.0">
                  <c:v>85</c:v>
                </c:pt>
                <c:pt idx="915" formatCode="#,##0.0">
                  <c:v>2</c:v>
                </c:pt>
                <c:pt idx="916" formatCode="#,##0.0">
                  <c:v>1.75</c:v>
                </c:pt>
                <c:pt idx="917" formatCode="#,##0.0">
                  <c:v>3</c:v>
                </c:pt>
                <c:pt idx="918" formatCode="#,##0.0">
                  <c:v>2</c:v>
                </c:pt>
                <c:pt idx="919" formatCode="#,##0.0">
                  <c:v>0.5</c:v>
                </c:pt>
                <c:pt idx="920" formatCode="#,##0.0">
                  <c:v>2</c:v>
                </c:pt>
                <c:pt idx="921" formatCode="#,##0.0">
                  <c:v>50</c:v>
                </c:pt>
                <c:pt idx="922" formatCode="#,##0.0">
                  <c:v>65</c:v>
                </c:pt>
                <c:pt idx="923" formatCode="#,##0.0">
                  <c:v>0</c:v>
                </c:pt>
                <c:pt idx="924" formatCode="#,##0.0">
                  <c:v>1</c:v>
                </c:pt>
                <c:pt idx="925" formatCode="#,##0.0">
                  <c:v>1</c:v>
                </c:pt>
                <c:pt idx="926" formatCode="#,##0.0">
                  <c:v>12</c:v>
                </c:pt>
                <c:pt idx="927" formatCode="#,##0.0">
                  <c:v>2</c:v>
                </c:pt>
                <c:pt idx="928" formatCode="#,##0.0">
                  <c:v>63</c:v>
                </c:pt>
                <c:pt idx="929" formatCode="#,##0.0">
                  <c:v>1</c:v>
                </c:pt>
                <c:pt idx="930" formatCode="#,##0.0">
                  <c:v>1.6</c:v>
                </c:pt>
                <c:pt idx="931" formatCode="#,##0.0">
                  <c:v>0</c:v>
                </c:pt>
                <c:pt idx="932" formatCode="#,##0.0">
                  <c:v>10</c:v>
                </c:pt>
                <c:pt idx="933" formatCode="#,##0.0">
                  <c:v>37</c:v>
                </c:pt>
                <c:pt idx="934" formatCode="#,##0.0">
                  <c:v>49</c:v>
                </c:pt>
                <c:pt idx="935" formatCode="#,##0.0">
                  <c:v>10</c:v>
                </c:pt>
                <c:pt idx="936" formatCode="#,##0.0">
                  <c:v>90.8</c:v>
                </c:pt>
                <c:pt idx="937" formatCode="#,##0.0">
                  <c:v>80</c:v>
                </c:pt>
                <c:pt idx="938" formatCode="#,##0.0">
                  <c:v>0</c:v>
                </c:pt>
                <c:pt idx="939" formatCode="#,##0.0">
                  <c:v>0</c:v>
                </c:pt>
                <c:pt idx="940" formatCode="#,##0.0">
                  <c:v>1.88</c:v>
                </c:pt>
                <c:pt idx="941" formatCode="#,##0.0">
                  <c:v>52</c:v>
                </c:pt>
                <c:pt idx="942" formatCode="#,##0.0">
                  <c:v>0</c:v>
                </c:pt>
                <c:pt idx="943" formatCode="#,##0.0">
                  <c:v>20</c:v>
                </c:pt>
                <c:pt idx="944" formatCode="#,##0.0">
                  <c:v>3</c:v>
                </c:pt>
                <c:pt idx="945" formatCode="#,##0.0">
                  <c:v>68</c:v>
                </c:pt>
                <c:pt idx="946" formatCode="#,##0.0">
                  <c:v>40</c:v>
                </c:pt>
                <c:pt idx="947" formatCode="#,##0.0">
                  <c:v>17</c:v>
                </c:pt>
                <c:pt idx="948" formatCode="#,##0.0">
                  <c:v>44</c:v>
                </c:pt>
                <c:pt idx="949" formatCode="#,##0.0">
                  <c:v>99</c:v>
                </c:pt>
                <c:pt idx="950" formatCode="#,##0.0">
                  <c:v>80.900000000000006</c:v>
                </c:pt>
                <c:pt idx="951" formatCode="#,##0.0">
                  <c:v>0</c:v>
                </c:pt>
                <c:pt idx="952" formatCode="#,##0.0">
                  <c:v>4.49</c:v>
                </c:pt>
                <c:pt idx="953" formatCode="#,##0.0">
                  <c:v>20</c:v>
                </c:pt>
                <c:pt idx="954" formatCode="#,##0.0">
                  <c:v>70</c:v>
                </c:pt>
                <c:pt idx="955" formatCode="#,##0.0">
                  <c:v>0</c:v>
                </c:pt>
                <c:pt idx="956" formatCode="#,##0.0">
                  <c:v>2.0699999999999998</c:v>
                </c:pt>
                <c:pt idx="957" formatCode="#,##0.0">
                  <c:v>40</c:v>
                </c:pt>
                <c:pt idx="958" formatCode="#,##0.0">
                  <c:v>59</c:v>
                </c:pt>
                <c:pt idx="959" formatCode="#,##0.0">
                  <c:v>3</c:v>
                </c:pt>
                <c:pt idx="960" formatCode="#,##0.0">
                  <c:v>4</c:v>
                </c:pt>
                <c:pt idx="961" formatCode="#,##0.0">
                  <c:v>5</c:v>
                </c:pt>
                <c:pt idx="962" formatCode="#,##0.0">
                  <c:v>68</c:v>
                </c:pt>
                <c:pt idx="963" formatCode="#,##0.0">
                  <c:v>90</c:v>
                </c:pt>
                <c:pt idx="964" formatCode="#,##0.0">
                  <c:v>4</c:v>
                </c:pt>
                <c:pt idx="965" formatCode="#,##0.0">
                  <c:v>5.9</c:v>
                </c:pt>
                <c:pt idx="966" formatCode="#,##0.0">
                  <c:v>50</c:v>
                </c:pt>
                <c:pt idx="967" formatCode="#,##0.0">
                  <c:v>20</c:v>
                </c:pt>
                <c:pt idx="968" formatCode="#,##0.0">
                  <c:v>88</c:v>
                </c:pt>
                <c:pt idx="969" formatCode="#,##0.0">
                  <c:v>65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85</c:v>
                </c:pt>
                <c:pt idx="974" formatCode="#,##0.0">
                  <c:v>1.3</c:v>
                </c:pt>
                <c:pt idx="975" formatCode="#,##0.0">
                  <c:v>4</c:v>
                </c:pt>
                <c:pt idx="976" formatCode="#,##0.0">
                  <c:v>95</c:v>
                </c:pt>
                <c:pt idx="977" formatCode="#,##0.0">
                  <c:v>90</c:v>
                </c:pt>
                <c:pt idx="978" formatCode="#,##0.0">
                  <c:v>0</c:v>
                </c:pt>
                <c:pt idx="979" formatCode="#,##0.0">
                  <c:v>50</c:v>
                </c:pt>
                <c:pt idx="980" formatCode="#,##0.0">
                  <c:v>0</c:v>
                </c:pt>
                <c:pt idx="981" formatCode="#,##0.0">
                  <c:v>0</c:v>
                </c:pt>
                <c:pt idx="982" formatCode="#,##0.0">
                  <c:v>4</c:v>
                </c:pt>
                <c:pt idx="983" formatCode="#,##0.0">
                  <c:v>10</c:v>
                </c:pt>
                <c:pt idx="984" formatCode="#,##0.0">
                  <c:v>13</c:v>
                </c:pt>
                <c:pt idx="985" formatCode="#,##0.0">
                  <c:v>4.5999999999999996</c:v>
                </c:pt>
                <c:pt idx="986" formatCode="#,##0.0">
                  <c:v>30</c:v>
                </c:pt>
                <c:pt idx="987" formatCode="#,##0.0">
                  <c:v>54</c:v>
                </c:pt>
                <c:pt idx="988" formatCode="#,##0.0">
                  <c:v>38</c:v>
                </c:pt>
                <c:pt idx="989" formatCode="#,##0.0">
                  <c:v>0</c:v>
                </c:pt>
                <c:pt idx="990" formatCode="#,##0.0">
                  <c:v>50</c:v>
                </c:pt>
                <c:pt idx="991" formatCode="#,##0.0">
                  <c:v>49</c:v>
                </c:pt>
                <c:pt idx="992" formatCode="#,##0.0">
                  <c:v>52</c:v>
                </c:pt>
                <c:pt idx="993" formatCode="#,##0.0">
                  <c:v>70</c:v>
                </c:pt>
                <c:pt idx="994" formatCode="#,##0.0">
                  <c:v>0</c:v>
                </c:pt>
                <c:pt idx="995" formatCode="#,##0.0">
                  <c:v>10</c:v>
                </c:pt>
                <c:pt idx="996" formatCode="#,##0.0">
                  <c:v>10</c:v>
                </c:pt>
                <c:pt idx="997" formatCode="#,##0.0">
                  <c:v>5</c:v>
                </c:pt>
                <c:pt idx="998" formatCode="#,##0.0">
                  <c:v>0.5</c:v>
                </c:pt>
                <c:pt idx="999" formatCode="#,##0.0">
                  <c:v>0</c:v>
                </c:pt>
                <c:pt idx="1000" formatCode="#,##0.0">
                  <c:v>5</c:v>
                </c:pt>
                <c:pt idx="1001" formatCode="#,##0.0">
                  <c:v>0.5</c:v>
                </c:pt>
                <c:pt idx="1002" formatCode="#,##0.0">
                  <c:v>40</c:v>
                </c:pt>
                <c:pt idx="1003" formatCode="#,##0.0">
                  <c:v>0</c:v>
                </c:pt>
                <c:pt idx="1004" formatCode="#,##0.0">
                  <c:v>0</c:v>
                </c:pt>
                <c:pt idx="1005" formatCode="#,##0.0">
                  <c:v>80</c:v>
                </c:pt>
                <c:pt idx="1006" formatCode="#,##0.0">
                  <c:v>80</c:v>
                </c:pt>
                <c:pt idx="1007" formatCode="#,##0.0">
                  <c:v>12.73</c:v>
                </c:pt>
                <c:pt idx="1008" formatCode="#,##0.0">
                  <c:v>2</c:v>
                </c:pt>
                <c:pt idx="1009" formatCode="#,##0.0">
                  <c:v>100</c:v>
                </c:pt>
                <c:pt idx="1010" formatCode="#,##0.0">
                  <c:v>0</c:v>
                </c:pt>
                <c:pt idx="1011" formatCode="#,##0.0">
                  <c:v>0</c:v>
                </c:pt>
                <c:pt idx="1012" formatCode="#,##0.0">
                  <c:v>30</c:v>
                </c:pt>
                <c:pt idx="1013" formatCode="#,##0.0">
                  <c:v>5</c:v>
                </c:pt>
                <c:pt idx="1014" formatCode="#,##0.0">
                  <c:v>98</c:v>
                </c:pt>
                <c:pt idx="1015" formatCode="#,##0.0">
                  <c:v>0</c:v>
                </c:pt>
                <c:pt idx="1016" formatCode="#,##0.0">
                  <c:v>3</c:v>
                </c:pt>
                <c:pt idx="1017" formatCode="#,##0.0">
                  <c:v>0</c:v>
                </c:pt>
                <c:pt idx="1018" formatCode="#,##0.0">
                  <c:v>41</c:v>
                </c:pt>
                <c:pt idx="1019" formatCode="#,##0.0">
                  <c:v>45</c:v>
                </c:pt>
                <c:pt idx="1020" formatCode="#,##0.0">
                  <c:v>97</c:v>
                </c:pt>
                <c:pt idx="1021" formatCode="#,##0.0">
                  <c:v>4</c:v>
                </c:pt>
                <c:pt idx="1022" formatCode="#,##0.0">
                  <c:v>80</c:v>
                </c:pt>
                <c:pt idx="1023" formatCode="#,##0.0">
                  <c:v>0</c:v>
                </c:pt>
                <c:pt idx="1024" formatCode="#,##0.0">
                  <c:v>35</c:v>
                </c:pt>
                <c:pt idx="1025" formatCode="#,##0.0">
                  <c:v>10</c:v>
                </c:pt>
                <c:pt idx="1026" formatCode="#,##0.0">
                  <c:v>0</c:v>
                </c:pt>
                <c:pt idx="1027" formatCode="#,##0.0">
                  <c:v>9</c:v>
                </c:pt>
                <c:pt idx="1028" formatCode="#,##0.0">
                  <c:v>0</c:v>
                </c:pt>
                <c:pt idx="1029" formatCode="#,##0.0">
                  <c:v>8</c:v>
                </c:pt>
                <c:pt idx="1030" formatCode="#,##0.0">
                  <c:v>53.1</c:v>
                </c:pt>
                <c:pt idx="1031" formatCode="#,##0.0">
                  <c:v>0</c:v>
                </c:pt>
                <c:pt idx="1032" formatCode="#,##0.0">
                  <c:v>7.65</c:v>
                </c:pt>
                <c:pt idx="1033" formatCode="#,##0.0">
                  <c:v>5</c:v>
                </c:pt>
                <c:pt idx="1034" formatCode="#,##0.0">
                  <c:v>80</c:v>
                </c:pt>
                <c:pt idx="1035" formatCode="#,##0.0">
                  <c:v>5</c:v>
                </c:pt>
                <c:pt idx="1036" formatCode="#,##0.0">
                  <c:v>0</c:v>
                </c:pt>
                <c:pt idx="1037" formatCode="#,##0.0">
                  <c:v>0</c:v>
                </c:pt>
                <c:pt idx="1038" formatCode="#,##0.0">
                  <c:v>0.5</c:v>
                </c:pt>
                <c:pt idx="1039" formatCode="#,##0.0">
                  <c:v>0</c:v>
                </c:pt>
                <c:pt idx="1040" formatCode="#,##0.0">
                  <c:v>99</c:v>
                </c:pt>
                <c:pt idx="1041" formatCode="#,##0.0">
                  <c:v>80</c:v>
                </c:pt>
                <c:pt idx="1042" formatCode="#,##0.0">
                  <c:v>44</c:v>
                </c:pt>
                <c:pt idx="1043" formatCode="#,##0.0">
                  <c:v>0.8</c:v>
                </c:pt>
                <c:pt idx="1044" formatCode="#,##0.0">
                  <c:v>24</c:v>
                </c:pt>
                <c:pt idx="1045" formatCode="#,##0.0">
                  <c:v>0</c:v>
                </c:pt>
                <c:pt idx="1046" formatCode="#,##0.0">
                  <c:v>0</c:v>
                </c:pt>
                <c:pt idx="1047" formatCode="#,##0.0">
                  <c:v>0</c:v>
                </c:pt>
                <c:pt idx="1048" formatCode="#,##0.0">
                  <c:v>0.6</c:v>
                </c:pt>
                <c:pt idx="1049" formatCode="#,##0.0">
                  <c:v>96.5</c:v>
                </c:pt>
                <c:pt idx="1050" formatCode="#,##0.0">
                  <c:v>28</c:v>
                </c:pt>
                <c:pt idx="1051" formatCode="#,##0.0">
                  <c:v>7</c:v>
                </c:pt>
                <c:pt idx="1052" formatCode="#,##0.0">
                  <c:v>100</c:v>
                </c:pt>
                <c:pt idx="1053" formatCode="#,##0.0">
                  <c:v>0</c:v>
                </c:pt>
                <c:pt idx="1054" formatCode="#,##0.0">
                  <c:v>20</c:v>
                </c:pt>
                <c:pt idx="1055" formatCode="#,##0.0">
                  <c:v>22</c:v>
                </c:pt>
                <c:pt idx="1056" formatCode="#,##0.0">
                  <c:v>1</c:v>
                </c:pt>
                <c:pt idx="1057" formatCode="#,##0.0">
                  <c:v>0</c:v>
                </c:pt>
                <c:pt idx="1058" formatCode="#,##0.0">
                  <c:v>35</c:v>
                </c:pt>
                <c:pt idx="1059" formatCode="#,##0.0">
                  <c:v>84</c:v>
                </c:pt>
                <c:pt idx="1060" formatCode="#,##0.0">
                  <c:v>21.9</c:v>
                </c:pt>
                <c:pt idx="1061" formatCode="#,##0.0">
                  <c:v>10.1</c:v>
                </c:pt>
                <c:pt idx="1062" formatCode="#,##0.0">
                  <c:v>13.4</c:v>
                </c:pt>
                <c:pt idx="1063" formatCode="#,##0.0">
                  <c:v>0.28999999999999998</c:v>
                </c:pt>
                <c:pt idx="1064" formatCode="#,##0.0">
                  <c:v>2</c:v>
                </c:pt>
                <c:pt idx="1065" formatCode="#,##0.0">
                  <c:v>22</c:v>
                </c:pt>
                <c:pt idx="1066" formatCode="#,##0.0">
                  <c:v>40</c:v>
                </c:pt>
                <c:pt idx="1067" formatCode="#,##0.0">
                  <c:v>38</c:v>
                </c:pt>
                <c:pt idx="1068" formatCode="#,##0.0">
                  <c:v>5</c:v>
                </c:pt>
                <c:pt idx="1069" formatCode="#,##0.0">
                  <c:v>55</c:v>
                </c:pt>
                <c:pt idx="1070" formatCode="#,##0.0">
                  <c:v>30</c:v>
                </c:pt>
                <c:pt idx="1071" formatCode="#,##0.0">
                  <c:v>95</c:v>
                </c:pt>
                <c:pt idx="1072" formatCode="#,##0.0">
                  <c:v>1</c:v>
                </c:pt>
                <c:pt idx="1073" formatCode="#,##0.0">
                  <c:v>1</c:v>
                </c:pt>
                <c:pt idx="1074" formatCode="#,##0.0">
                  <c:v>0</c:v>
                </c:pt>
                <c:pt idx="1075" formatCode="#,##0.0">
                  <c:v>14.84</c:v>
                </c:pt>
                <c:pt idx="1076" formatCode="#,##0.0">
                  <c:v>30</c:v>
                </c:pt>
                <c:pt idx="1077" formatCode="#,##0.0">
                  <c:v>42</c:v>
                </c:pt>
                <c:pt idx="1078" formatCode="#,##0.0">
                  <c:v>99.5</c:v>
                </c:pt>
                <c:pt idx="1079" formatCode="#,##0.0">
                  <c:v>10</c:v>
                </c:pt>
                <c:pt idx="1080" formatCode="#,##0.0">
                  <c:v>26.2</c:v>
                </c:pt>
                <c:pt idx="1081" formatCode="#,##0.0">
                  <c:v>34</c:v>
                </c:pt>
                <c:pt idx="1082" formatCode="#,##0.0">
                  <c:v>5</c:v>
                </c:pt>
                <c:pt idx="1083" formatCode="#,##0.0">
                  <c:v>93</c:v>
                </c:pt>
                <c:pt idx="1084" formatCode="#,##0.0">
                  <c:v>93</c:v>
                </c:pt>
                <c:pt idx="1085" formatCode="#,##0.0">
                  <c:v>5</c:v>
                </c:pt>
                <c:pt idx="1086" formatCode="#,##0.0">
                  <c:v>20</c:v>
                </c:pt>
                <c:pt idx="1087" formatCode="#,##0.0">
                  <c:v>41</c:v>
                </c:pt>
                <c:pt idx="1088" formatCode="#,##0.0">
                  <c:v>22</c:v>
                </c:pt>
                <c:pt idx="1089" formatCode="#,##0.0">
                  <c:v>3</c:v>
                </c:pt>
                <c:pt idx="1090" formatCode="#,##0.0">
                  <c:v>0</c:v>
                </c:pt>
                <c:pt idx="1091" formatCode="#,##0.0">
                  <c:v>90</c:v>
                </c:pt>
                <c:pt idx="1092" formatCode="#,##0.0">
                  <c:v>0</c:v>
                </c:pt>
                <c:pt idx="1093" formatCode="#,##0.0">
                  <c:v>10</c:v>
                </c:pt>
                <c:pt idx="1094" formatCode="#,##0.0">
                  <c:v>50</c:v>
                </c:pt>
                <c:pt idx="1095" formatCode="#,##0.0">
                  <c:v>51</c:v>
                </c:pt>
                <c:pt idx="1096" formatCode="#,##0.0">
                  <c:v>80</c:v>
                </c:pt>
                <c:pt idx="1097" formatCode="#,##0.0">
                  <c:v>20</c:v>
                </c:pt>
                <c:pt idx="1098" formatCode="#,##0.0">
                  <c:v>0</c:v>
                </c:pt>
                <c:pt idx="1099" formatCode="#,##0.0">
                  <c:v>80</c:v>
                </c:pt>
                <c:pt idx="1100" formatCode="#,##0.0">
                  <c:v>1</c:v>
                </c:pt>
                <c:pt idx="1101" formatCode="#,##0.0">
                  <c:v>70</c:v>
                </c:pt>
                <c:pt idx="1102" formatCode="#,##0.0">
                  <c:v>19</c:v>
                </c:pt>
                <c:pt idx="1103" formatCode="#,##0.0">
                  <c:v>8</c:v>
                </c:pt>
                <c:pt idx="1104" formatCode="#,##0.0">
                  <c:v>94</c:v>
                </c:pt>
                <c:pt idx="1105" formatCode="#,##0.0">
                  <c:v>0</c:v>
                </c:pt>
                <c:pt idx="1106" formatCode="#,##0.0">
                  <c:v>50.9</c:v>
                </c:pt>
                <c:pt idx="1107" formatCode="#,##0.0">
                  <c:v>0</c:v>
                </c:pt>
                <c:pt idx="1108" formatCode="#,##0.0">
                  <c:v>85</c:v>
                </c:pt>
                <c:pt idx="1109" formatCode="#,##0.0">
                  <c:v>65</c:v>
                </c:pt>
                <c:pt idx="1110" formatCode="#,##0.0">
                  <c:v>3</c:v>
                </c:pt>
                <c:pt idx="1111" formatCode="#,##0.0">
                  <c:v>0</c:v>
                </c:pt>
                <c:pt idx="1112" formatCode="#,##0.0">
                  <c:v>40</c:v>
                </c:pt>
                <c:pt idx="1113" formatCode="#,##0.0">
                  <c:v>25</c:v>
                </c:pt>
                <c:pt idx="1114" formatCode="#,##0.0">
                  <c:v>15</c:v>
                </c:pt>
                <c:pt idx="1115" formatCode="#,##0.0">
                  <c:v>3</c:v>
                </c:pt>
                <c:pt idx="1116" formatCode="#,##0.0">
                  <c:v>80</c:v>
                </c:pt>
                <c:pt idx="1117" formatCode="#,##0.0">
                  <c:v>80</c:v>
                </c:pt>
                <c:pt idx="1118" formatCode="#,##0.0">
                  <c:v>0</c:v>
                </c:pt>
                <c:pt idx="1119" formatCode="#,##0.0">
                  <c:v>32</c:v>
                </c:pt>
                <c:pt idx="1120" formatCode="#,##0.0">
                  <c:v>10</c:v>
                </c:pt>
                <c:pt idx="1121" formatCode="#,##0.0">
                  <c:v>20</c:v>
                </c:pt>
                <c:pt idx="1122" formatCode="#,##0.0">
                  <c:v>50</c:v>
                </c:pt>
                <c:pt idx="1123" formatCode="#,##0.0">
                  <c:v>10</c:v>
                </c:pt>
                <c:pt idx="1124" formatCode="#,##0.0">
                  <c:v>10</c:v>
                </c:pt>
                <c:pt idx="1125" formatCode="#,##0.0">
                  <c:v>0</c:v>
                </c:pt>
                <c:pt idx="1126" formatCode="#,##0.0">
                  <c:v>100</c:v>
                </c:pt>
                <c:pt idx="1127" formatCode="#,##0.0">
                  <c:v>80</c:v>
                </c:pt>
                <c:pt idx="1128" formatCode="#,##0.0">
                  <c:v>0</c:v>
                </c:pt>
                <c:pt idx="1129" formatCode="#,##0.0">
                  <c:v>50</c:v>
                </c:pt>
                <c:pt idx="1130" formatCode="#,##0.0">
                  <c:v>100</c:v>
                </c:pt>
                <c:pt idx="1131" formatCode="#,##0.0">
                  <c:v>3</c:v>
                </c:pt>
                <c:pt idx="1132" formatCode="#,##0.0">
                  <c:v>11</c:v>
                </c:pt>
                <c:pt idx="1133" formatCode="#,##0.0">
                  <c:v>0</c:v>
                </c:pt>
                <c:pt idx="1134" formatCode="#,##0.0">
                  <c:v>9</c:v>
                </c:pt>
                <c:pt idx="1135" formatCode="#,##0.0">
                  <c:v>0</c:v>
                </c:pt>
                <c:pt idx="1136" formatCode="#,##0.0">
                  <c:v>90</c:v>
                </c:pt>
                <c:pt idx="1137" formatCode="#,##0.0">
                  <c:v>0</c:v>
                </c:pt>
                <c:pt idx="1138" formatCode="#,##0.0">
                  <c:v>90</c:v>
                </c:pt>
                <c:pt idx="1139" formatCode="#,##0.0">
                  <c:v>16</c:v>
                </c:pt>
                <c:pt idx="1140" formatCode="#,##0.0">
                  <c:v>41</c:v>
                </c:pt>
                <c:pt idx="1141" formatCode="#,##0.0">
                  <c:v>99</c:v>
                </c:pt>
                <c:pt idx="1142" formatCode="#,##0.0">
                  <c:v>5</c:v>
                </c:pt>
                <c:pt idx="1143" formatCode="#,##0.0">
                  <c:v>60</c:v>
                </c:pt>
                <c:pt idx="1144" formatCode="#,##0.0">
                  <c:v>0</c:v>
                </c:pt>
                <c:pt idx="1145" formatCode="#,##0.0">
                  <c:v>3</c:v>
                </c:pt>
                <c:pt idx="1146" formatCode="#,##0.0">
                  <c:v>0</c:v>
                </c:pt>
                <c:pt idx="1147" formatCode="#,##0.0">
                  <c:v>80</c:v>
                </c:pt>
                <c:pt idx="1148" formatCode="#,##0.0">
                  <c:v>0</c:v>
                </c:pt>
                <c:pt idx="1149" formatCode="#,##0.0">
                  <c:v>10</c:v>
                </c:pt>
                <c:pt idx="1150" formatCode="#,##0.0">
                  <c:v>55</c:v>
                </c:pt>
                <c:pt idx="1151" formatCode="#,##0.0">
                  <c:v>85</c:v>
                </c:pt>
                <c:pt idx="1152" formatCode="#,##0.0">
                  <c:v>96</c:v>
                </c:pt>
                <c:pt idx="1153" formatCode="#,##0.0">
                  <c:v>67</c:v>
                </c:pt>
                <c:pt idx="1154" formatCode="#,##0.0">
                  <c:v>45</c:v>
                </c:pt>
                <c:pt idx="1155" formatCode="#,##0.0">
                  <c:v>28</c:v>
                </c:pt>
                <c:pt idx="1156" formatCode="#,##0.0">
                  <c:v>99</c:v>
                </c:pt>
                <c:pt idx="1157" formatCode="#,##0.0">
                  <c:v>10</c:v>
                </c:pt>
                <c:pt idx="1158" formatCode="#,##0.0">
                  <c:v>0</c:v>
                </c:pt>
                <c:pt idx="1159" formatCode="#,##0.0">
                  <c:v>0</c:v>
                </c:pt>
                <c:pt idx="1160" formatCode="#,##0.0">
                  <c:v>80</c:v>
                </c:pt>
                <c:pt idx="1161" formatCode="#,##0.0">
                  <c:v>22</c:v>
                </c:pt>
                <c:pt idx="1162" formatCode="#,##0.0">
                  <c:v>61</c:v>
                </c:pt>
                <c:pt idx="1163" formatCode="#,##0.0">
                  <c:v>50</c:v>
                </c:pt>
                <c:pt idx="1164" formatCode="#,##0.0">
                  <c:v>1</c:v>
                </c:pt>
                <c:pt idx="1165" formatCode="#,##0.0">
                  <c:v>70</c:v>
                </c:pt>
                <c:pt idx="1166" formatCode="#,##0.0">
                  <c:v>6</c:v>
                </c:pt>
                <c:pt idx="1167" formatCode="#,##0.0">
                  <c:v>60</c:v>
                </c:pt>
                <c:pt idx="1168" formatCode="#,##0.0">
                  <c:v>95</c:v>
                </c:pt>
                <c:pt idx="1169" formatCode="#,##0.0">
                  <c:v>93</c:v>
                </c:pt>
                <c:pt idx="1170" formatCode="#,##0.0">
                  <c:v>0</c:v>
                </c:pt>
                <c:pt idx="1171" formatCode="#,##0.0">
                  <c:v>20</c:v>
                </c:pt>
                <c:pt idx="1172" formatCode="#,##0.0">
                  <c:v>50</c:v>
                </c:pt>
                <c:pt idx="1173" formatCode="#,##0.0">
                  <c:v>20</c:v>
                </c:pt>
                <c:pt idx="1174" formatCode="#,##0.0">
                  <c:v>1</c:v>
                </c:pt>
                <c:pt idx="1175" formatCode="#,##0.0">
                  <c:v>80</c:v>
                </c:pt>
                <c:pt idx="1176" formatCode="#,##0.0">
                  <c:v>5</c:v>
                </c:pt>
                <c:pt idx="1177" formatCode="#,##0.0">
                  <c:v>90</c:v>
                </c:pt>
                <c:pt idx="1178" formatCode="#,##0.0">
                  <c:v>6</c:v>
                </c:pt>
                <c:pt idx="1179" formatCode="#,##0.0">
                  <c:v>10</c:v>
                </c:pt>
                <c:pt idx="1180" formatCode="#,##0.0">
                  <c:v>0</c:v>
                </c:pt>
                <c:pt idx="1181" formatCode="#,##0.0">
                  <c:v>50</c:v>
                </c:pt>
                <c:pt idx="1182" formatCode="#,##0.0">
                  <c:v>3</c:v>
                </c:pt>
                <c:pt idx="1183" formatCode="#,##0.0">
                  <c:v>1</c:v>
                </c:pt>
                <c:pt idx="1184" formatCode="#,##0.0">
                  <c:v>10</c:v>
                </c:pt>
                <c:pt idx="1185" formatCode="#,##0.0">
                  <c:v>15</c:v>
                </c:pt>
                <c:pt idx="1186" formatCode="#,##0.0">
                  <c:v>98</c:v>
                </c:pt>
                <c:pt idx="1187" formatCode="#,##0.0">
                  <c:v>59.4</c:v>
                </c:pt>
                <c:pt idx="1188" formatCode="#,##0.0">
                  <c:v>35</c:v>
                </c:pt>
                <c:pt idx="1189" formatCode="#,##0.0">
                  <c:v>30</c:v>
                </c:pt>
                <c:pt idx="1190" formatCode="#,##0.0">
                  <c:v>86</c:v>
                </c:pt>
                <c:pt idx="1191" formatCode="#,##0.0">
                  <c:v>6</c:v>
                </c:pt>
                <c:pt idx="1192" formatCode="#,##0.0">
                  <c:v>10</c:v>
                </c:pt>
                <c:pt idx="1193" formatCode="#,##0.0">
                  <c:v>25</c:v>
                </c:pt>
                <c:pt idx="1194" formatCode="#,##0.0">
                  <c:v>95</c:v>
                </c:pt>
                <c:pt idx="1195" formatCode="#,##0.0">
                  <c:v>95</c:v>
                </c:pt>
                <c:pt idx="1196" formatCode="#,##0.0">
                  <c:v>0</c:v>
                </c:pt>
                <c:pt idx="1197" formatCode="#,##0.0">
                  <c:v>3</c:v>
                </c:pt>
                <c:pt idx="1198" formatCode="#,##0.0">
                  <c:v>9</c:v>
                </c:pt>
                <c:pt idx="1199" formatCode="#,##0.0">
                  <c:v>1</c:v>
                </c:pt>
                <c:pt idx="1200" formatCode="#,##0.0">
                  <c:v>94</c:v>
                </c:pt>
                <c:pt idx="1201" formatCode="#,##0.0">
                  <c:v>0</c:v>
                </c:pt>
                <c:pt idx="1202" formatCode="#,##0.0">
                  <c:v>50</c:v>
                </c:pt>
                <c:pt idx="1203" formatCode="#,##0.0">
                  <c:v>1</c:v>
                </c:pt>
                <c:pt idx="1204" formatCode="#,##0.0">
                  <c:v>1</c:v>
                </c:pt>
                <c:pt idx="1205" formatCode="#,##0.0">
                  <c:v>100</c:v>
                </c:pt>
                <c:pt idx="1206" formatCode="#,##0.0">
                  <c:v>4</c:v>
                </c:pt>
                <c:pt idx="1207" formatCode="#,##0.0">
                  <c:v>95</c:v>
                </c:pt>
                <c:pt idx="1208" formatCode="#,##0.0">
                  <c:v>5</c:v>
                </c:pt>
                <c:pt idx="1209" formatCode="#,##0.0">
                  <c:v>42</c:v>
                </c:pt>
                <c:pt idx="1210" formatCode="#,##0.0">
                  <c:v>0</c:v>
                </c:pt>
                <c:pt idx="1211" formatCode="#,##0.0">
                  <c:v>11</c:v>
                </c:pt>
                <c:pt idx="1212" formatCode="#,##0.0">
                  <c:v>41</c:v>
                </c:pt>
                <c:pt idx="1213" formatCode="#,##0.0">
                  <c:v>0</c:v>
                </c:pt>
                <c:pt idx="1214" formatCode="#,##0.0">
                  <c:v>1</c:v>
                </c:pt>
                <c:pt idx="1215" formatCode="#,##0.0">
                  <c:v>2</c:v>
                </c:pt>
                <c:pt idx="1216" formatCode="#,##0.0">
                  <c:v>1</c:v>
                </c:pt>
                <c:pt idx="1217" formatCode="#,##0.0">
                  <c:v>14</c:v>
                </c:pt>
                <c:pt idx="1218" formatCode="#,##0.0">
                  <c:v>4</c:v>
                </c:pt>
                <c:pt idx="1219" formatCode="#,##0.0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524944"/>
        <c:axId val="397525336"/>
      </c:scatterChart>
      <c:valAx>
        <c:axId val="397524944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397525336"/>
        <c:crosses val="autoZero"/>
        <c:crossBetween val="midCat"/>
      </c:valAx>
      <c:valAx>
        <c:axId val="397525336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397524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7598171874026E-2"/>
          <c:y val="6.3142289745583821E-2"/>
          <c:w val="0.88882988828213327"/>
          <c:h val="0.8663375510359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Investoinnit yhteensä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19841</c:v>
                </c:pt>
                <c:pt idx="1">
                  <c:v>20794</c:v>
                </c:pt>
                <c:pt idx="2">
                  <c:v>24821</c:v>
                </c:pt>
                <c:pt idx="3">
                  <c:v>27286</c:v>
                </c:pt>
                <c:pt idx="4">
                  <c:v>22924</c:v>
                </c:pt>
                <c:pt idx="5">
                  <c:v>21672</c:v>
                </c:pt>
                <c:pt idx="6">
                  <c:v>23038</c:v>
                </c:pt>
                <c:pt idx="7">
                  <c:v>23101</c:v>
                </c:pt>
                <c:pt idx="8">
                  <c:v>21442</c:v>
                </c:pt>
                <c:pt idx="9">
                  <c:v>20768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526120"/>
        <c:axId val="397526512"/>
      </c:barChart>
      <c:catAx>
        <c:axId val="397526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397526512"/>
        <c:crosses val="autoZero"/>
        <c:auto val="1"/>
        <c:lblAlgn val="ctr"/>
        <c:lblOffset val="100"/>
        <c:noMultiLvlLbl val="0"/>
      </c:catAx>
      <c:valAx>
        <c:axId val="397526512"/>
        <c:scaling>
          <c:orientation val="minMax"/>
          <c:max val="28000"/>
          <c:min val="1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397526120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rgbClr val="002060"/>
          </a:solidFill>
        </a:defRPr>
      </a:pPr>
      <a:endParaRPr lang="fi-FI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7.6035483085939534E-2"/>
          <c:w val="0.87671290829405835"/>
          <c:h val="0.7669573230789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6051</c:v>
                </c:pt>
                <c:pt idx="10">
                  <c:v>6891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5494</c:v>
                </c:pt>
                <c:pt idx="10">
                  <c:v>5665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527296"/>
        <c:axId val="397527688"/>
      </c:barChart>
      <c:catAx>
        <c:axId val="39752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397527688"/>
        <c:crosses val="autoZero"/>
        <c:auto val="1"/>
        <c:lblAlgn val="ctr"/>
        <c:lblOffset val="100"/>
        <c:noMultiLvlLbl val="0"/>
      </c:catAx>
      <c:valAx>
        <c:axId val="3975276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39752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7927927927929E-2"/>
          <c:y val="5.0704258788452437E-2"/>
          <c:w val="0.73198198198198194"/>
          <c:h val="0.860009909168882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112.4894</c:v>
                </c:pt>
                <c:pt idx="8">
                  <c:v>115.864</c:v>
                </c:pt>
                <c:pt idx="9">
                  <c:v>123.1635</c:v>
                </c:pt>
                <c:pt idx="10">
                  <c:v>127.22790000000001</c:v>
                </c:pt>
                <c:pt idx="11">
                  <c:v>133.7165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107.3</c:v>
                </c:pt>
                <c:pt idx="2">
                  <c:v>116.95699999999999</c:v>
                </c:pt>
                <c:pt idx="3">
                  <c:v>125.26090000000001</c:v>
                </c:pt>
                <c:pt idx="4">
                  <c:v>111.7328</c:v>
                </c:pt>
                <c:pt idx="5">
                  <c:v>110.0568</c:v>
                </c:pt>
                <c:pt idx="6">
                  <c:v>124.25409999999999</c:v>
                </c:pt>
                <c:pt idx="7">
                  <c:v>118.0414</c:v>
                </c:pt>
                <c:pt idx="8">
                  <c:v>115.2084</c:v>
                </c:pt>
                <c:pt idx="9">
                  <c:v>119.01</c:v>
                </c:pt>
                <c:pt idx="10">
                  <c:v>125.67489999999999</c:v>
                </c:pt>
                <c:pt idx="11">
                  <c:v>133.21539999999999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Sveitsi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106.8</c:v>
                </c:pt>
                <c:pt idx="2">
                  <c:v>114.4896</c:v>
                </c:pt>
                <c:pt idx="3">
                  <c:v>115.291</c:v>
                </c:pt>
                <c:pt idx="4">
                  <c:v>103.0702</c:v>
                </c:pt>
                <c:pt idx="5">
                  <c:v>107.3991</c:v>
                </c:pt>
                <c:pt idx="6">
                  <c:v>112.87649999999999</c:v>
                </c:pt>
                <c:pt idx="7">
                  <c:v>116.4885</c:v>
                </c:pt>
                <c:pt idx="8">
                  <c:v>119.2842</c:v>
                </c:pt>
                <c:pt idx="9">
                  <c:v>122.2663</c:v>
                </c:pt>
                <c:pt idx="10">
                  <c:v>123.12220000000001</c:v>
                </c:pt>
                <c:pt idx="11">
                  <c:v>124.2303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Ruotsi 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100</c:v>
                </c:pt>
                <c:pt idx="1">
                  <c:v>109.5</c:v>
                </c:pt>
                <c:pt idx="2">
                  <c:v>120.669</c:v>
                </c:pt>
                <c:pt idx="3">
                  <c:v>125.375</c:v>
                </c:pt>
                <c:pt idx="4">
                  <c:v>106.193</c:v>
                </c:pt>
                <c:pt idx="5">
                  <c:v>109.697</c:v>
                </c:pt>
                <c:pt idx="6">
                  <c:v>117.485</c:v>
                </c:pt>
                <c:pt idx="7">
                  <c:v>121.01</c:v>
                </c:pt>
                <c:pt idx="8">
                  <c:v>119.074</c:v>
                </c:pt>
                <c:pt idx="9">
                  <c:v>124.789</c:v>
                </c:pt>
                <c:pt idx="10">
                  <c:v>129.53100000000001</c:v>
                </c:pt>
                <c:pt idx="11">
                  <c:v>135.619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Saksa 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100</c:v>
                </c:pt>
                <c:pt idx="1">
                  <c:v>108.2</c:v>
                </c:pt>
                <c:pt idx="2">
                  <c:v>116.5314</c:v>
                </c:pt>
                <c:pt idx="3">
                  <c:v>118.3959</c:v>
                </c:pt>
                <c:pt idx="4">
                  <c:v>100.5181</c:v>
                </c:pt>
                <c:pt idx="5">
                  <c:v>105.946</c:v>
                </c:pt>
                <c:pt idx="6">
                  <c:v>113.892</c:v>
                </c:pt>
                <c:pt idx="7">
                  <c:v>111.8419</c:v>
                </c:pt>
                <c:pt idx="8">
                  <c:v>110.6116</c:v>
                </c:pt>
                <c:pt idx="9">
                  <c:v>115.036</c:v>
                </c:pt>
                <c:pt idx="10">
                  <c:v>118.947</c:v>
                </c:pt>
                <c:pt idx="11">
                  <c:v>124.776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100</c:v>
                </c:pt>
                <c:pt idx="1">
                  <c:v>100.3</c:v>
                </c:pt>
                <c:pt idx="2">
                  <c:v>118.55459999999999</c:v>
                </c:pt>
                <c:pt idx="3">
                  <c:v>124.83799999999999</c:v>
                </c:pt>
                <c:pt idx="4">
                  <c:v>105.9875</c:v>
                </c:pt>
                <c:pt idx="5">
                  <c:v>98.462000000000003</c:v>
                </c:pt>
                <c:pt idx="6">
                  <c:v>103.28700000000001</c:v>
                </c:pt>
                <c:pt idx="7">
                  <c:v>100.911</c:v>
                </c:pt>
                <c:pt idx="8">
                  <c:v>92.232699999999994</c:v>
                </c:pt>
                <c:pt idx="9">
                  <c:v>86.052999999999997</c:v>
                </c:pt>
                <c:pt idx="10">
                  <c:v>84.676000000000002</c:v>
                </c:pt>
                <c:pt idx="11">
                  <c:v>87.64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913056"/>
        <c:axId val="526913448"/>
      </c:lineChart>
      <c:catAx>
        <c:axId val="526913056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cross"/>
        <c:minorTickMark val="none"/>
        <c:tickLblPos val="low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400" baseline="0"/>
            </a:pPr>
            <a:endParaRPr lang="fi-FI"/>
          </a:p>
        </c:txPr>
        <c:crossAx val="526913448"/>
        <c:crossesAt val="80"/>
        <c:auto val="1"/>
        <c:lblAlgn val="ctr"/>
        <c:lblOffset val="100"/>
        <c:tickLblSkip val="1"/>
        <c:tickMarkSkip val="1"/>
        <c:noMultiLvlLbl val="0"/>
      </c:catAx>
      <c:valAx>
        <c:axId val="526913448"/>
        <c:scaling>
          <c:orientation val="minMax"/>
          <c:max val="140"/>
          <c:min val="80"/>
        </c:scaling>
        <c:delete val="0"/>
        <c:axPos val="l"/>
        <c:majorGridlines>
          <c:spPr>
            <a:ln w="3175">
              <a:solidFill>
                <a:srgbClr val="00206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400" baseline="0"/>
            </a:pPr>
            <a:endParaRPr lang="fi-FI"/>
          </a:p>
        </c:txPr>
        <c:crossAx val="526913056"/>
        <c:crosses val="autoZero"/>
        <c:crossBetween val="between"/>
        <c:majorUnit val="5"/>
        <c:minorUnit val="1"/>
      </c:valAx>
      <c:spPr>
        <a:noFill/>
        <a:ln w="1231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95495495495496"/>
          <c:y val="0.17134304077581627"/>
          <c:w val="0.16946944204620684"/>
          <c:h val="0.66044500593007505"/>
        </c:manualLayout>
      </c:layout>
      <c:overlay val="0"/>
      <c:spPr>
        <a:noFill/>
        <a:ln w="24636">
          <a:noFill/>
        </a:ln>
      </c:spPr>
      <c:txPr>
        <a:bodyPr/>
        <a:lstStyle/>
        <a:p>
          <a:pPr>
            <a:defRPr sz="140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6676479146159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Suorat sijoitukset sisään, vuosivirta keskimäärin 2003-2012, % bkt:sta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5.4</c:v>
                </c:pt>
                <c:pt idx="1">
                  <c:v>9.5</c:v>
                </c:pt>
                <c:pt idx="2">
                  <c:v>3.6</c:v>
                </c:pt>
                <c:pt idx="3">
                  <c:v>15.1</c:v>
                </c:pt>
                <c:pt idx="4">
                  <c:v>2.6</c:v>
                </c:pt>
                <c:pt idx="5">
                  <c:v>3.7</c:v>
                </c:pt>
                <c:pt idx="6">
                  <c:v>2.7</c:v>
                </c:pt>
                <c:pt idx="7">
                  <c:v>4</c:v>
                </c:pt>
                <c:pt idx="8">
                  <c:v>1.2</c:v>
                </c:pt>
                <c:pt idx="9">
                  <c:v>2</c:v>
                </c:pt>
                <c:pt idx="1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Ulkomaisomisteisten tytäryhtiöiden vuosittaiset investoinnit aineelliseen kiinteään pääomaan keskimäärin 2003-2012, % bkt:sta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3.4</c:v>
                </c:pt>
                <c:pt idx="1">
                  <c:v>3.3</c:v>
                </c:pt>
                <c:pt idx="2">
                  <c:v>2.8</c:v>
                </c:pt>
                <c:pt idx="3">
                  <c:v>2.7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2.1</c:v>
                </c:pt>
                <c:pt idx="7">
                  <c:v>1.4</c:v>
                </c:pt>
                <c:pt idx="8">
                  <c:v>1.4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914232"/>
        <c:axId val="526914624"/>
      </c:barChart>
      <c:catAx>
        <c:axId val="526914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6914624"/>
        <c:crosses val="autoZero"/>
        <c:auto val="1"/>
        <c:lblAlgn val="ctr"/>
        <c:lblOffset val="100"/>
        <c:noMultiLvlLbl val="0"/>
      </c:catAx>
      <c:valAx>
        <c:axId val="526914624"/>
        <c:scaling>
          <c:orientation val="minMax"/>
          <c:max val="17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6914232"/>
        <c:crosses val="autoZero"/>
        <c:crossBetween val="between"/>
        <c:majorUnit val="1"/>
        <c:minorUnit val="0.5"/>
      </c:valAx>
    </c:plotArea>
    <c:legend>
      <c:legendPos val="b"/>
      <c:layout>
        <c:manualLayout>
          <c:xMode val="edge"/>
          <c:yMode val="edge"/>
          <c:x val="6.7384027806294058E-2"/>
          <c:y val="0.855650201688684"/>
          <c:w val="0.93213063345803626"/>
          <c:h val="0.13877761709789907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0.11</c:v>
                </c:pt>
                <c:pt idx="1">
                  <c:v>0.17</c:v>
                </c:pt>
                <c:pt idx="2">
                  <c:v>0.19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0.28999999999999998</c:v>
                </c:pt>
                <c:pt idx="6">
                  <c:v>0.3</c:v>
                </c:pt>
                <c:pt idx="7">
                  <c:v>0.35</c:v>
                </c:pt>
                <c:pt idx="8">
                  <c:v>0.36</c:v>
                </c:pt>
                <c:pt idx="9">
                  <c:v>0.37</c:v>
                </c:pt>
                <c:pt idx="1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Taul1!$C$2:$C$12</c:f>
              <c:numCache>
                <c:formatCode>0%</c:formatCode>
                <c:ptCount val="11"/>
                <c:pt idx="0">
                  <c:v>0.08</c:v>
                </c:pt>
                <c:pt idx="1">
                  <c:v>0.08</c:v>
                </c:pt>
                <c:pt idx="2">
                  <c:v>0.16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0.28999999999999998</c:v>
                </c:pt>
                <c:pt idx="6">
                  <c:v>0.17</c:v>
                </c:pt>
                <c:pt idx="7">
                  <c:v>0.23</c:v>
                </c:pt>
                <c:pt idx="8">
                  <c:v>0.21</c:v>
                </c:pt>
                <c:pt idx="9">
                  <c:v>0.14000000000000001</c:v>
                </c:pt>
                <c:pt idx="10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915408"/>
        <c:axId val="526915800"/>
      </c:barChart>
      <c:catAx>
        <c:axId val="52691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6915800"/>
        <c:crosses val="autoZero"/>
        <c:auto val="1"/>
        <c:lblAlgn val="ctr"/>
        <c:lblOffset val="100"/>
        <c:noMultiLvlLbl val="0"/>
      </c:catAx>
      <c:valAx>
        <c:axId val="526915800"/>
        <c:scaling>
          <c:orientation val="minMax"/>
          <c:max val="0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6915408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1539304"/>
        <c:axId val="391539696"/>
      </c:barChart>
      <c:catAx>
        <c:axId val="391539304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91539696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391539696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91539304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563805785396E-2"/>
          <c:y val="4.5754898761248747E-2"/>
          <c:w val="0.70815729459172416"/>
          <c:h val="0.9140017334678487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 yritykset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0.0\ %</c:formatCode>
                <c:ptCount val="15"/>
                <c:pt idx="0">
                  <c:v>4.7100999999999997E-2</c:v>
                </c:pt>
                <c:pt idx="1">
                  <c:v>6.1315999999999996E-2</c:v>
                </c:pt>
                <c:pt idx="2">
                  <c:v>4.7685999999999999E-2</c:v>
                </c:pt>
                <c:pt idx="3">
                  <c:v>4.6924E-2</c:v>
                </c:pt>
                <c:pt idx="4">
                  <c:v>5.0133999999999998E-2</c:v>
                </c:pt>
                <c:pt idx="5">
                  <c:v>4.8894E-2</c:v>
                </c:pt>
                <c:pt idx="6">
                  <c:v>6.1671150000000001E-2</c:v>
                </c:pt>
                <c:pt idx="7">
                  <c:v>6.6664440000000005E-2</c:v>
                </c:pt>
                <c:pt idx="8">
                  <c:v>3.3349660000000003E-2</c:v>
                </c:pt>
                <c:pt idx="9">
                  <c:v>1.8056849999999999E-2</c:v>
                </c:pt>
                <c:pt idx="10">
                  <c:v>3.8843759999999998E-2</c:v>
                </c:pt>
                <c:pt idx="11">
                  <c:v>3.8096290000000005E-2</c:v>
                </c:pt>
                <c:pt idx="12">
                  <c:v>2.5175860000000001E-2</c:v>
                </c:pt>
                <c:pt idx="13">
                  <c:v>1.9E-2</c:v>
                </c:pt>
                <c:pt idx="14">
                  <c:v>2.7E-2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0.0\ %</c:formatCode>
                <c:ptCount val="15"/>
                <c:pt idx="0">
                  <c:v>7.9232999999999998E-2</c:v>
                </c:pt>
                <c:pt idx="1">
                  <c:v>8.8247999999999993E-2</c:v>
                </c:pt>
                <c:pt idx="2">
                  <c:v>6.5589000000000008E-2</c:v>
                </c:pt>
                <c:pt idx="3">
                  <c:v>6.9463999999999998E-2</c:v>
                </c:pt>
                <c:pt idx="4">
                  <c:v>6.5909999999999996E-2</c:v>
                </c:pt>
                <c:pt idx="5">
                  <c:v>6.7253999999999994E-2</c:v>
                </c:pt>
                <c:pt idx="6">
                  <c:v>0.118836</c:v>
                </c:pt>
                <c:pt idx="7">
                  <c:v>0.12026999999999999</c:v>
                </c:pt>
                <c:pt idx="8">
                  <c:v>6.3288999999999998E-2</c:v>
                </c:pt>
                <c:pt idx="9">
                  <c:v>3.5260000000000001E-3</c:v>
                </c:pt>
                <c:pt idx="10">
                  <c:v>3.1972E-2</c:v>
                </c:pt>
                <c:pt idx="11">
                  <c:v>4.6131999999999999E-2</c:v>
                </c:pt>
                <c:pt idx="12">
                  <c:v>-4.4529999999999995E-3</c:v>
                </c:pt>
                <c:pt idx="13">
                  <c:v>-1E-3</c:v>
                </c:pt>
                <c:pt idx="14">
                  <c:v>1.6E-2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197880"/>
        <c:axId val="532199448"/>
      </c:lineChart>
      <c:catAx>
        <c:axId val="532197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532199448"/>
        <c:crosses val="autoZero"/>
        <c:auto val="1"/>
        <c:lblAlgn val="ctr"/>
        <c:lblOffset val="100"/>
        <c:noMultiLvlLbl val="0"/>
      </c:catAx>
      <c:valAx>
        <c:axId val="5321994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532197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8994024405651"/>
          <c:y val="0.15191417892466078"/>
          <c:w val="0.21366548066359198"/>
          <c:h val="0.59175665986873127"/>
        </c:manualLayout>
      </c:layout>
      <c:overlay val="0"/>
      <c:txPr>
        <a:bodyPr/>
        <a:lstStyle/>
        <a:p>
          <a:pPr>
            <a:defRPr sz="1400" b="1" i="0" baseline="0">
              <a:latin typeface="Arial Narrow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883837924220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Ennuste</c:v>
                </c:pt>
              </c:strCache>
            </c:strRef>
          </c:tx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105656"/>
        <c:axId val="528106048"/>
      </c:barChart>
      <c:catAx>
        <c:axId val="52810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8106048"/>
        <c:crosses val="autoZero"/>
        <c:auto val="1"/>
        <c:lblAlgn val="ctr"/>
        <c:lblOffset val="100"/>
        <c:noMultiLvlLbl val="0"/>
      </c:catAx>
      <c:valAx>
        <c:axId val="528106048"/>
        <c:scaling>
          <c:orientation val="minMax"/>
          <c:max val="1550"/>
          <c:min val="13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8105656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7713676998618961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Yhteisöverotuotot, vas,ast.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Taul1!$B$2:$B$16</c:f>
              <c:numCache>
                <c:formatCode>#,##0</c:formatCode>
                <c:ptCount val="15"/>
                <c:pt idx="0">
                  <c:v>7431208000</c:v>
                </c:pt>
                <c:pt idx="1">
                  <c:v>5586256000</c:v>
                </c:pt>
                <c:pt idx="2">
                  <c:v>5138705000</c:v>
                </c:pt>
                <c:pt idx="3">
                  <c:v>5244546000</c:v>
                </c:pt>
                <c:pt idx="4">
                  <c:v>5190361000</c:v>
                </c:pt>
                <c:pt idx="5">
                  <c:v>5251862000</c:v>
                </c:pt>
                <c:pt idx="6">
                  <c:v>6015775000</c:v>
                </c:pt>
                <c:pt idx="7">
                  <c:v>7163627000</c:v>
                </c:pt>
                <c:pt idx="8">
                  <c:v>5477160000</c:v>
                </c:pt>
                <c:pt idx="9">
                  <c:v>4351832000</c:v>
                </c:pt>
                <c:pt idx="10">
                  <c:v>4725858000</c:v>
                </c:pt>
                <c:pt idx="11">
                  <c:v>4806816000</c:v>
                </c:pt>
                <c:pt idx="12">
                  <c:v>4675515000</c:v>
                </c:pt>
                <c:pt idx="13">
                  <c:v>4640111000</c:v>
                </c:pt>
                <c:pt idx="14">
                  <c:v>3987000000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106832"/>
        <c:axId val="528107224"/>
      </c:line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BKT, oik.ast.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102.6036</c:v>
                </c:pt>
                <c:pt idx="2">
                  <c:v>104.2604</c:v>
                </c:pt>
                <c:pt idx="3">
                  <c:v>106.3905</c:v>
                </c:pt>
                <c:pt idx="4">
                  <c:v>110.5325</c:v>
                </c:pt>
                <c:pt idx="5">
                  <c:v>113.6095</c:v>
                </c:pt>
                <c:pt idx="6">
                  <c:v>118.22490000000001</c:v>
                </c:pt>
                <c:pt idx="7">
                  <c:v>124.37869999999999</c:v>
                </c:pt>
                <c:pt idx="8">
                  <c:v>125.2071</c:v>
                </c:pt>
                <c:pt idx="9">
                  <c:v>114.91119999999999</c:v>
                </c:pt>
                <c:pt idx="10">
                  <c:v>118.3432</c:v>
                </c:pt>
                <c:pt idx="11">
                  <c:v>121.42010000000001</c:v>
                </c:pt>
                <c:pt idx="12">
                  <c:v>119.645</c:v>
                </c:pt>
                <c:pt idx="13">
                  <c:v>118.1065</c:v>
                </c:pt>
                <c:pt idx="14">
                  <c:v>117.98820000000001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108008"/>
        <c:axId val="528107616"/>
      </c:lineChart>
      <c:catAx>
        <c:axId val="528106832"/>
        <c:scaling>
          <c:orientation val="minMax"/>
        </c:scaling>
        <c:delete val="0"/>
        <c:axPos val="b"/>
        <c:majorGridlines>
          <c:spPr>
            <a:ln>
              <a:solidFill>
                <a:srgbClr val="0070C0">
                  <a:alpha val="20000"/>
                </a:srgb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8107224"/>
        <c:crosses val="autoZero"/>
        <c:auto val="1"/>
        <c:lblAlgn val="ctr"/>
        <c:lblOffset val="100"/>
        <c:noMultiLvlLbl val="0"/>
      </c:catAx>
      <c:valAx>
        <c:axId val="528107224"/>
        <c:scaling>
          <c:orientation val="minMax"/>
          <c:max val="8000000000"/>
          <c:min val="350000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8106832"/>
        <c:crosses val="autoZero"/>
        <c:crossBetween val="between"/>
        <c:majorUnit val="500000000"/>
        <c:minorUnit val="10"/>
        <c:dispUnits>
          <c:builtInUnit val="millions"/>
        </c:dispUnits>
      </c:valAx>
      <c:valAx>
        <c:axId val="528107616"/>
        <c:scaling>
          <c:orientation val="minMax"/>
          <c:max val="130"/>
          <c:min val="92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8108008"/>
        <c:crosses val="max"/>
        <c:crossBetween val="between"/>
        <c:majorUnit val="4"/>
      </c:valAx>
      <c:catAx>
        <c:axId val="528108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810761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85594971632236E-2"/>
          <c:y val="4.1488240210719063E-2"/>
          <c:w val="0.87671290829405835"/>
          <c:h val="0.7687691129791364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Yhteisöverotuotot, vas,ast.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Taul1!$B$2:$B$16</c:f>
              <c:numCache>
                <c:formatCode>#,##0</c:formatCode>
                <c:ptCount val="15"/>
                <c:pt idx="0">
                  <c:v>54600000</c:v>
                </c:pt>
                <c:pt idx="1">
                  <c:v>47800000</c:v>
                </c:pt>
                <c:pt idx="2">
                  <c:v>86200000</c:v>
                </c:pt>
                <c:pt idx="3">
                  <c:v>137400000</c:v>
                </c:pt>
                <c:pt idx="4">
                  <c:v>161200000</c:v>
                </c:pt>
                <c:pt idx="5">
                  <c:v>159600000</c:v>
                </c:pt>
                <c:pt idx="6">
                  <c:v>199600000</c:v>
                </c:pt>
                <c:pt idx="7">
                  <c:v>261000000</c:v>
                </c:pt>
                <c:pt idx="8">
                  <c:v>266300000</c:v>
                </c:pt>
                <c:pt idx="9">
                  <c:v>256300000</c:v>
                </c:pt>
                <c:pt idx="10">
                  <c:v>193800000</c:v>
                </c:pt>
                <c:pt idx="11">
                  <c:v>201100000</c:v>
                </c:pt>
                <c:pt idx="12">
                  <c:v>252400000</c:v>
                </c:pt>
                <c:pt idx="13">
                  <c:v>326600000</c:v>
                </c:pt>
                <c:pt idx="14">
                  <c:v>344700000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48104"/>
        <c:axId val="397648496"/>
      </c:line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BKT, oik.ast.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106.11960000000001</c:v>
                </c:pt>
                <c:pt idx="2">
                  <c:v>112.65649999999999</c:v>
                </c:pt>
                <c:pt idx="3">
                  <c:v>121.1405</c:v>
                </c:pt>
                <c:pt idx="4">
                  <c:v>128.92910000000001</c:v>
                </c:pt>
                <c:pt idx="5">
                  <c:v>141.16829999999999</c:v>
                </c:pt>
                <c:pt idx="6">
                  <c:v>155.77189999999999</c:v>
                </c:pt>
                <c:pt idx="7">
                  <c:v>168.15020000000001</c:v>
                </c:pt>
                <c:pt idx="8">
                  <c:v>159.249</c:v>
                </c:pt>
                <c:pt idx="9">
                  <c:v>135.7441</c:v>
                </c:pt>
                <c:pt idx="10">
                  <c:v>139.0821</c:v>
                </c:pt>
                <c:pt idx="11">
                  <c:v>150.6259</c:v>
                </c:pt>
                <c:pt idx="12">
                  <c:v>157.58000000000001</c:v>
                </c:pt>
                <c:pt idx="13">
                  <c:v>160.08340000000001</c:v>
                </c:pt>
                <c:pt idx="14">
                  <c:v>163.42140000000001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49280"/>
        <c:axId val="397648888"/>
      </c:lineChart>
      <c:catAx>
        <c:axId val="397648104"/>
        <c:scaling>
          <c:orientation val="minMax"/>
        </c:scaling>
        <c:delete val="0"/>
        <c:axPos val="b"/>
        <c:majorGridlines>
          <c:spPr>
            <a:ln>
              <a:solidFill>
                <a:srgbClr val="0070C0">
                  <a:alpha val="20000"/>
                </a:srgb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397648496"/>
        <c:crosses val="autoZero"/>
        <c:auto val="1"/>
        <c:lblAlgn val="ctr"/>
        <c:lblOffset val="100"/>
        <c:noMultiLvlLbl val="0"/>
      </c:catAx>
      <c:valAx>
        <c:axId val="397648496"/>
        <c:scaling>
          <c:orientation val="minMax"/>
          <c:max val="3500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397648104"/>
        <c:crosses val="autoZero"/>
        <c:crossBetween val="between"/>
        <c:majorUnit val="50000000"/>
        <c:minorUnit val="10"/>
        <c:dispUnits>
          <c:builtInUnit val="millions"/>
        </c:dispUnits>
      </c:valAx>
      <c:valAx>
        <c:axId val="397648888"/>
        <c:scaling>
          <c:orientation val="minMax"/>
          <c:max val="170"/>
          <c:min val="9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397649280"/>
        <c:crosses val="max"/>
        <c:crossBetween val="between"/>
        <c:majorUnit val="10"/>
      </c:valAx>
      <c:catAx>
        <c:axId val="39764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764888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7598171874026E-2"/>
          <c:y val="6.3142289745583821E-2"/>
          <c:w val="0.88882988828213327"/>
          <c:h val="0.7761073014605849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voitoista investointeihin jäävä oma pääoma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  <c:pt idx="13">
                  <c:v>2018e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#,##0</c:formatCode>
                <c:ptCount val="16"/>
                <c:pt idx="0">
                  <c:v>2333086000</c:v>
                </c:pt>
                <c:pt idx="1">
                  <c:v>1861022000</c:v>
                </c:pt>
                <c:pt idx="2">
                  <c:v>2557517000</c:v>
                </c:pt>
                <c:pt idx="3">
                  <c:v>2595623000</c:v>
                </c:pt>
                <c:pt idx="4">
                  <c:v>3714043000</c:v>
                </c:pt>
                <c:pt idx="5">
                  <c:v>504788000</c:v>
                </c:pt>
                <c:pt idx="6">
                  <c:v>1620604000</c:v>
                </c:pt>
                <c:pt idx="7">
                  <c:v>3647082000</c:v>
                </c:pt>
                <c:pt idx="8">
                  <c:v>1631939000</c:v>
                </c:pt>
                <c:pt idx="9">
                  <c:v>1591947000</c:v>
                </c:pt>
                <c:pt idx="10">
                  <c:v>2000000000</c:v>
                </c:pt>
                <c:pt idx="11">
                  <c:v>3664500000</c:v>
                </c:pt>
                <c:pt idx="12">
                  <c:v>5247900000</c:v>
                </c:pt>
                <c:pt idx="13">
                  <c:v>6913998000</c:v>
                </c:pt>
                <c:pt idx="14">
                  <c:v>7190558000</c:v>
                </c:pt>
                <c:pt idx="15">
                  <c:v>6533176000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Yritysten ja niiden jakamien voittojen verot yhteensä  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  <c:pt idx="13">
                  <c:v>2018e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#,##0</c:formatCode>
                <c:ptCount val="16"/>
                <c:pt idx="1">
                  <c:v>6315124000</c:v>
                </c:pt>
                <c:pt idx="2">
                  <c:v>7513061000</c:v>
                </c:pt>
                <c:pt idx="3">
                  <c:v>5730851000</c:v>
                </c:pt>
                <c:pt idx="4">
                  <c:v>4669889000</c:v>
                </c:pt>
                <c:pt idx="5">
                  <c:v>5098045000</c:v>
                </c:pt>
                <c:pt idx="6">
                  <c:v>5260547000</c:v>
                </c:pt>
                <c:pt idx="7">
                  <c:v>5127059000</c:v>
                </c:pt>
                <c:pt idx="8">
                  <c:v>5085492000</c:v>
                </c:pt>
                <c:pt idx="9">
                  <c:v>4477000000</c:v>
                </c:pt>
                <c:pt idx="10">
                  <c:v>4500000000</c:v>
                </c:pt>
                <c:pt idx="11">
                  <c:v>3685500000</c:v>
                </c:pt>
                <c:pt idx="12">
                  <c:v>3572100000</c:v>
                </c:pt>
                <c:pt idx="13">
                  <c:v>3405402000</c:v>
                </c:pt>
                <c:pt idx="14">
                  <c:v>3541618000</c:v>
                </c:pt>
                <c:pt idx="15">
                  <c:v>3884189000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650064"/>
        <c:axId val="397650456"/>
      </c:lineChart>
      <c:catAx>
        <c:axId val="39765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397650456"/>
        <c:crosses val="autoZero"/>
        <c:auto val="1"/>
        <c:lblAlgn val="ctr"/>
        <c:lblOffset val="100"/>
        <c:noMultiLvlLbl val="0"/>
      </c:catAx>
      <c:valAx>
        <c:axId val="39765045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397650064"/>
        <c:crosses val="autoZero"/>
        <c:crossBetween val="between"/>
        <c:dispUnits>
          <c:builtInUnit val="billions"/>
        </c:dispUnits>
      </c:valAx>
    </c:plotArea>
    <c:legend>
      <c:legendPos val="b"/>
      <c:layout>
        <c:manualLayout>
          <c:xMode val="edge"/>
          <c:yMode val="edge"/>
          <c:x val="4.6353734233091998E-2"/>
          <c:y val="0.92915858501893411"/>
          <c:w val="0.95364626576690803"/>
          <c:h val="7.0841414981065859E-2"/>
        </c:manualLayout>
      </c:layout>
      <c:overlay val="1"/>
      <c:txPr>
        <a:bodyPr/>
        <a:lstStyle/>
        <a:p>
          <a:pPr>
            <a:defRPr sz="1400" baseline="0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rgbClr val="002060"/>
          </a:solidFill>
        </a:defRPr>
      </a:pPr>
      <a:endParaRPr lang="fi-FI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Yritysten investoinnit(vas.)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Taul1!$B$2:$B$11</c:f>
              <c:numCache>
                <c:formatCode>General</c:formatCode>
                <c:ptCount val="10"/>
                <c:pt idx="0">
                  <c:v>19841</c:v>
                </c:pt>
                <c:pt idx="1">
                  <c:v>20794</c:v>
                </c:pt>
                <c:pt idx="2">
                  <c:v>24821</c:v>
                </c:pt>
                <c:pt idx="3">
                  <c:v>27286</c:v>
                </c:pt>
                <c:pt idx="4">
                  <c:v>22924</c:v>
                </c:pt>
                <c:pt idx="5">
                  <c:v>21672</c:v>
                </c:pt>
                <c:pt idx="6">
                  <c:v>23038</c:v>
                </c:pt>
                <c:pt idx="7">
                  <c:v>23101</c:v>
                </c:pt>
                <c:pt idx="8">
                  <c:v>21442</c:v>
                </c:pt>
                <c:pt idx="9">
                  <c:v>20768</c:v>
                </c:pt>
              </c:numCache>
            </c:numRef>
          </c:val>
        </c:ser>
        <c:ser>
          <c:idx val="0"/>
          <c:order val="1"/>
          <c:tx>
            <c:strRef>
              <c:f>Taul1!$D$1</c:f>
              <c:strCache>
                <c:ptCount val="1"/>
                <c:pt idx="0">
                  <c:v>Ennuste: investoinnit (vas.)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15e</c:v>
                </c:pt>
                <c:pt idx="11">
                  <c:v>16e</c:v>
                </c:pt>
                <c:pt idx="12">
                  <c:v>17e</c:v>
                </c:pt>
                <c:pt idx="13">
                  <c:v>18e</c:v>
                </c:pt>
                <c:pt idx="14">
                  <c:v>19e</c:v>
                </c:pt>
                <c:pt idx="15">
                  <c:v>20e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10">
                  <c:v>20768</c:v>
                </c:pt>
                <c:pt idx="11">
                  <c:v>21579</c:v>
                </c:pt>
                <c:pt idx="12">
                  <c:v>22389</c:v>
                </c:pt>
                <c:pt idx="13">
                  <c:v>23200</c:v>
                </c:pt>
                <c:pt idx="14">
                  <c:v>24010</c:v>
                </c:pt>
                <c:pt idx="15">
                  <c:v>24821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97651240"/>
        <c:axId val="397651632"/>
      </c:barChart>
      <c:barChart>
        <c:barDir val="col"/>
        <c:grouping val="clustered"/>
        <c:varyColors val="0"/>
        <c:ser>
          <c:idx val="3"/>
          <c:order val="2"/>
          <c:tx>
            <c:strRef>
              <c:f>Taul1!$C$1</c:f>
              <c:strCache>
                <c:ptCount val="1"/>
                <c:pt idx="0">
                  <c:v>Yritysten työpaikat (oik.)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Taul1!$C$2:$C$11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3"/>
          <c:tx>
            <c:strRef>
              <c:f>Taul1!$E$1</c:f>
              <c:strCache>
                <c:ptCount val="1"/>
                <c:pt idx="0">
                  <c:v>Ennuste: työpaikat (oik.)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15e</c:v>
                </c:pt>
                <c:pt idx="11">
                  <c:v>16e</c:v>
                </c:pt>
                <c:pt idx="12">
                  <c:v>17e</c:v>
                </c:pt>
                <c:pt idx="13">
                  <c:v>18e</c:v>
                </c:pt>
                <c:pt idx="14">
                  <c:v>19e</c:v>
                </c:pt>
                <c:pt idx="15">
                  <c:v>20e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10">
                  <c:v>1467</c:v>
                </c:pt>
                <c:pt idx="11">
                  <c:v>1479</c:v>
                </c:pt>
                <c:pt idx="12">
                  <c:v>1491</c:v>
                </c:pt>
                <c:pt idx="13">
                  <c:v>1503</c:v>
                </c:pt>
                <c:pt idx="14">
                  <c:v>1515</c:v>
                </c:pt>
                <c:pt idx="15">
                  <c:v>1527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overlap val="100"/>
        <c:axId val="396498808"/>
        <c:axId val="396498416"/>
      </c:barChart>
      <c:catAx>
        <c:axId val="39765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7651632"/>
        <c:crosses val="autoZero"/>
        <c:auto val="1"/>
        <c:lblAlgn val="ctr"/>
        <c:lblOffset val="100"/>
        <c:noMultiLvlLbl val="0"/>
      </c:catAx>
      <c:valAx>
        <c:axId val="397651632"/>
        <c:scaling>
          <c:orientation val="minMax"/>
          <c:max val="30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7651240"/>
        <c:crosses val="autoZero"/>
        <c:crossBetween val="between"/>
        <c:dispUnits>
          <c:builtInUnit val="thousands"/>
        </c:dispUnits>
      </c:valAx>
      <c:valAx>
        <c:axId val="396498416"/>
        <c:scaling>
          <c:orientation val="minMax"/>
          <c:max val="15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6498808"/>
        <c:crosses val="max"/>
        <c:crossBetween val="between"/>
      </c:valAx>
      <c:catAx>
        <c:axId val="396498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6498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097395548819549E-3"/>
          <c:y val="0.87875987917051357"/>
          <c:w val="0.94779015484876217"/>
          <c:h val="0.10470555953553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39645671020691E-2"/>
          <c:y val="2.522458765417834E-2"/>
          <c:w val="0.75057316168297783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Taul1!$B$2:$B$1445</c:f>
              <c:numCache>
                <c:formatCode>General</c:formatCode>
                <c:ptCount val="1444"/>
                <c:pt idx="2" formatCode="0.00">
                  <c:v>4.7699220000000002</c:v>
                </c:pt>
                <c:pt idx="3" formatCode="0.00">
                  <c:v>7.3721620000000003</c:v>
                </c:pt>
                <c:pt idx="4" formatCode="0.00">
                  <c:v>-14.5177</c:v>
                </c:pt>
                <c:pt idx="5" formatCode="0.00">
                  <c:v>2.295042</c:v>
                </c:pt>
                <c:pt idx="6" formatCode="0.00">
                  <c:v>-31.7392</c:v>
                </c:pt>
                <c:pt idx="7" formatCode="0.00">
                  <c:v>-113.038</c:v>
                </c:pt>
                <c:pt idx="8" formatCode="0.00">
                  <c:v>6.6431849999999999</c:v>
                </c:pt>
                <c:pt idx="9" formatCode="0.00">
                  <c:v>3.8538009999999998</c:v>
                </c:pt>
                <c:pt idx="10" formatCode="0.00">
                  <c:v>15.38625</c:v>
                </c:pt>
                <c:pt idx="11" formatCode="0.00">
                  <c:v>15.52027</c:v>
                </c:pt>
                <c:pt idx="12" formatCode="0.00">
                  <c:v>12.9328</c:v>
                </c:pt>
                <c:pt idx="13" formatCode="0.00">
                  <c:v>19.786010000000001</c:v>
                </c:pt>
                <c:pt idx="14" formatCode="0.00">
                  <c:v>9.0068710000000003</c:v>
                </c:pt>
                <c:pt idx="15" formatCode="0.00">
                  <c:v>19.821490000000001</c:v>
                </c:pt>
                <c:pt idx="16" formatCode="0.00">
                  <c:v>8.4378150000000005</c:v>
                </c:pt>
                <c:pt idx="17" formatCode="0.00">
                  <c:v>5.0767559999999996</c:v>
                </c:pt>
                <c:pt idx="18" formatCode="0.00">
                  <c:v>9.9509270000000001</c:v>
                </c:pt>
                <c:pt idx="19" formatCode="0.00">
                  <c:v>26.98556</c:v>
                </c:pt>
                <c:pt idx="20" formatCode="0.00">
                  <c:v>11.91131</c:v>
                </c:pt>
                <c:pt idx="21" formatCode="0.00">
                  <c:v>1.880476</c:v>
                </c:pt>
                <c:pt idx="22" formatCode="0.00">
                  <c:v>-19.713200000000001</c:v>
                </c:pt>
                <c:pt idx="23" formatCode="0.00">
                  <c:v>21.63288</c:v>
                </c:pt>
                <c:pt idx="24" formatCode="0.00">
                  <c:v>39.04336</c:v>
                </c:pt>
                <c:pt idx="25" formatCode="0.00">
                  <c:v>8.2697299999999991</c:v>
                </c:pt>
                <c:pt idx="26" formatCode="0.00">
                  <c:v>5.0577920000000001</c:v>
                </c:pt>
                <c:pt idx="27" formatCode="0.00">
                  <c:v>16.457529999999998</c:v>
                </c:pt>
                <c:pt idx="28" formatCode="0.00">
                  <c:v>6.1893500000000001</c:v>
                </c:pt>
                <c:pt idx="29" formatCode="0.00">
                  <c:v>0.20296800000000001</c:v>
                </c:pt>
                <c:pt idx="30" formatCode="0.00">
                  <c:v>13.235290000000001</c:v>
                </c:pt>
                <c:pt idx="31" formatCode="0.00">
                  <c:v>1.2204699999999999</c:v>
                </c:pt>
                <c:pt idx="32" formatCode="0.00">
                  <c:v>9.7488919999999997</c:v>
                </c:pt>
                <c:pt idx="33" formatCode="0.00">
                  <c:v>2.4303129999999999</c:v>
                </c:pt>
                <c:pt idx="34" formatCode="0.00">
                  <c:v>5.8701410000000003</c:v>
                </c:pt>
                <c:pt idx="35" formatCode="0.00">
                  <c:v>8.108943</c:v>
                </c:pt>
                <c:pt idx="36" formatCode="0.00">
                  <c:v>4.9836229999999997</c:v>
                </c:pt>
                <c:pt idx="37" formatCode="0.00">
                  <c:v>3.889602</c:v>
                </c:pt>
                <c:pt idx="38" formatCode="0.00">
                  <c:v>11.359529999999999</c:v>
                </c:pt>
                <c:pt idx="39" formatCode="0.00">
                  <c:v>8.1092440000000003</c:v>
                </c:pt>
                <c:pt idx="40" formatCode="0.00">
                  <c:v>-0.71930000000000005</c:v>
                </c:pt>
                <c:pt idx="41" formatCode="0.00">
                  <c:v>4.9687849999999996</c:v>
                </c:pt>
                <c:pt idx="42" formatCode="0.00">
                  <c:v>-1.01139</c:v>
                </c:pt>
                <c:pt idx="43" formatCode="0.00">
                  <c:v>7.3444019999999997</c:v>
                </c:pt>
                <c:pt idx="44" formatCode="0.00">
                  <c:v>3.0862880000000001</c:v>
                </c:pt>
                <c:pt idx="45" formatCode="0.00">
                  <c:v>-1.70929</c:v>
                </c:pt>
                <c:pt idx="46" formatCode="0.00">
                  <c:v>-4.3511499999999996</c:v>
                </c:pt>
                <c:pt idx="47" formatCode="0.00">
                  <c:v>5.8726929999999999</c:v>
                </c:pt>
                <c:pt idx="48" formatCode="0.00">
                  <c:v>1.253344</c:v>
                </c:pt>
                <c:pt idx="49" formatCode="0.00">
                  <c:v>1.4866569999999999</c:v>
                </c:pt>
                <c:pt idx="50" formatCode="0.00">
                  <c:v>8.1074479999999998</c:v>
                </c:pt>
                <c:pt idx="51" formatCode="0.00">
                  <c:v>12.42478</c:v>
                </c:pt>
                <c:pt idx="52" formatCode="0.00">
                  <c:v>3.026373</c:v>
                </c:pt>
                <c:pt idx="53" formatCode="0.00">
                  <c:v>-6.7204300000000003</c:v>
                </c:pt>
                <c:pt idx="54" formatCode="0.00">
                  <c:v>6.923705</c:v>
                </c:pt>
                <c:pt idx="55" formatCode="0.00">
                  <c:v>-7.1181000000000001</c:v>
                </c:pt>
                <c:pt idx="56" formatCode="0.00">
                  <c:v>1.8438749999999999</c:v>
                </c:pt>
                <c:pt idx="57" formatCode="0.00">
                  <c:v>3.3652769999999999</c:v>
                </c:pt>
                <c:pt idx="58" formatCode="0.00">
                  <c:v>14.280110000000001</c:v>
                </c:pt>
                <c:pt idx="59" formatCode="0.00">
                  <c:v>10.977169999999999</c:v>
                </c:pt>
                <c:pt idx="60" formatCode="0.00">
                  <c:v>-3.8573599999999999</c:v>
                </c:pt>
                <c:pt idx="61" formatCode="0.00">
                  <c:v>27.395980000000002</c:v>
                </c:pt>
                <c:pt idx="62" formatCode="0.00">
                  <c:v>12.663550000000001</c:v>
                </c:pt>
                <c:pt idx="63" formatCode="0.00">
                  <c:v>-8.5854999999999997</c:v>
                </c:pt>
                <c:pt idx="64" formatCode="0.00">
                  <c:v>-40.755600000000001</c:v>
                </c:pt>
                <c:pt idx="65" formatCode="0.00">
                  <c:v>-29.173500000000001</c:v>
                </c:pt>
                <c:pt idx="66" formatCode="0.00">
                  <c:v>4.8777299999999997</c:v>
                </c:pt>
                <c:pt idx="67" formatCode="0.00">
                  <c:v>3.1234160000000002</c:v>
                </c:pt>
                <c:pt idx="68" formatCode="0.00">
                  <c:v>3.3723730000000001</c:v>
                </c:pt>
                <c:pt idx="69" formatCode="0.00">
                  <c:v>3.2933159999999999</c:v>
                </c:pt>
                <c:pt idx="70" formatCode="0.00">
                  <c:v>3.9078629999999999</c:v>
                </c:pt>
                <c:pt idx="71" formatCode="0.00">
                  <c:v>2.2704119999999999</c:v>
                </c:pt>
                <c:pt idx="72" formatCode="0.00">
                  <c:v>2.2258140000000002</c:v>
                </c:pt>
                <c:pt idx="73" formatCode="0.00">
                  <c:v>0.15672800000000001</c:v>
                </c:pt>
                <c:pt idx="74" formatCode="0.00">
                  <c:v>2.6239819999999998</c:v>
                </c:pt>
                <c:pt idx="75" formatCode="0.00">
                  <c:v>1.9585269999999999</c:v>
                </c:pt>
                <c:pt idx="76" formatCode="0.00">
                  <c:v>24.933789999999998</c:v>
                </c:pt>
                <c:pt idx="77" formatCode="0.00">
                  <c:v>1.938096</c:v>
                </c:pt>
                <c:pt idx="78" formatCode="0.00">
                  <c:v>-2.4499499999999999</c:v>
                </c:pt>
                <c:pt idx="79" formatCode="0.00">
                  <c:v>1.1785319999999999</c:v>
                </c:pt>
                <c:pt idx="80" formatCode="0.00">
                  <c:v>5.662655</c:v>
                </c:pt>
                <c:pt idx="81" formatCode="0.00">
                  <c:v>-8.9081299999999999</c:v>
                </c:pt>
                <c:pt idx="82" formatCode="0.00">
                  <c:v>2.561855</c:v>
                </c:pt>
                <c:pt idx="83" formatCode="0.00">
                  <c:v>2.0843449999999999</c:v>
                </c:pt>
                <c:pt idx="84" formatCode="0.00">
                  <c:v>39.533110000000001</c:v>
                </c:pt>
                <c:pt idx="85" formatCode="0.00">
                  <c:v>-1.40866</c:v>
                </c:pt>
                <c:pt idx="86" formatCode="0.00">
                  <c:v>-8.2646700000000006</c:v>
                </c:pt>
                <c:pt idx="87" formatCode="0.00">
                  <c:v>0.51052799999999998</c:v>
                </c:pt>
                <c:pt idx="88" formatCode="0.00">
                  <c:v>6.1201999999999999E-2</c:v>
                </c:pt>
                <c:pt idx="89" formatCode="0.00">
                  <c:v>-6.8023400000000001</c:v>
                </c:pt>
                <c:pt idx="90" formatCode="0.00">
                  <c:v>0.65543700000000005</c:v>
                </c:pt>
                <c:pt idx="91" formatCode="0.00">
                  <c:v>3.1770740000000002</c:v>
                </c:pt>
                <c:pt idx="92" formatCode="0.00">
                  <c:v>9.0656610000000004</c:v>
                </c:pt>
                <c:pt idx="93" formatCode="0.00">
                  <c:v>-5.96652</c:v>
                </c:pt>
                <c:pt idx="94" formatCode="0.00">
                  <c:v>1.8227070000000001</c:v>
                </c:pt>
                <c:pt idx="95" formatCode="0.00">
                  <c:v>7.3473009999999999</c:v>
                </c:pt>
                <c:pt idx="96" formatCode="0.00">
                  <c:v>8.2126970000000004</c:v>
                </c:pt>
                <c:pt idx="97" formatCode="0.00">
                  <c:v>3.917859</c:v>
                </c:pt>
                <c:pt idx="98" formatCode="0.00">
                  <c:v>5.9315049999999996</c:v>
                </c:pt>
                <c:pt idx="99" formatCode="0.00">
                  <c:v>5.99641</c:v>
                </c:pt>
                <c:pt idx="100" formatCode="0.00">
                  <c:v>8.0593939999999993</c:v>
                </c:pt>
                <c:pt idx="101" formatCode="0.00">
                  <c:v>2.4987089999999998</c:v>
                </c:pt>
                <c:pt idx="102" formatCode="0.00">
                  <c:v>-2.5619100000000001</c:v>
                </c:pt>
                <c:pt idx="103" formatCode="0.00">
                  <c:v>3.8711169999999999</c:v>
                </c:pt>
                <c:pt idx="104" formatCode="0.00">
                  <c:v>7.4981369999999998</c:v>
                </c:pt>
                <c:pt idx="105" formatCode="0.00">
                  <c:v>0.62111099999999997</c:v>
                </c:pt>
                <c:pt idx="106" formatCode="0.00">
                  <c:v>-0.68994</c:v>
                </c:pt>
                <c:pt idx="107" formatCode="0.00">
                  <c:v>2.1408740000000002</c:v>
                </c:pt>
                <c:pt idx="108" formatCode="0.00">
                  <c:v>10.44196</c:v>
                </c:pt>
                <c:pt idx="109" formatCode="0.00">
                  <c:v>5.7901429999999996</c:v>
                </c:pt>
                <c:pt idx="110" formatCode="0.00">
                  <c:v>2.6049020000000001</c:v>
                </c:pt>
                <c:pt idx="111" formatCode="0.00">
                  <c:v>3.5161709999999999</c:v>
                </c:pt>
                <c:pt idx="112" formatCode="0.00">
                  <c:v>1.557299</c:v>
                </c:pt>
                <c:pt idx="113" formatCode="0.00">
                  <c:v>21.506969999999999</c:v>
                </c:pt>
                <c:pt idx="114" formatCode="0.00">
                  <c:v>50.152180000000001</c:v>
                </c:pt>
                <c:pt idx="115" formatCode="0.00">
                  <c:v>4.0026520000000003</c:v>
                </c:pt>
                <c:pt idx="116" formatCode="0.00">
                  <c:v>23.019850000000002</c:v>
                </c:pt>
                <c:pt idx="117" formatCode="0.00">
                  <c:v>-4.1597499999999998</c:v>
                </c:pt>
                <c:pt idx="118" formatCode="0.00">
                  <c:v>11.069750000000001</c:v>
                </c:pt>
                <c:pt idx="119" formatCode="0.00">
                  <c:v>28.718389999999999</c:v>
                </c:pt>
                <c:pt idx="120" formatCode="0.00">
                  <c:v>-5.8987699999999998</c:v>
                </c:pt>
                <c:pt idx="121" formatCode="0.00">
                  <c:v>4.1400819999999996</c:v>
                </c:pt>
                <c:pt idx="122" formatCode="0.00">
                  <c:v>3.493296</c:v>
                </c:pt>
                <c:pt idx="123" formatCode="0.00">
                  <c:v>-1.2544500000000001</c:v>
                </c:pt>
                <c:pt idx="124" formatCode="0.00">
                  <c:v>2.7705500000000001</c:v>
                </c:pt>
                <c:pt idx="125" formatCode="0.00">
                  <c:v>7.0580420000000004</c:v>
                </c:pt>
                <c:pt idx="126" formatCode="0.00">
                  <c:v>-171.739</c:v>
                </c:pt>
                <c:pt idx="127" formatCode="0.00">
                  <c:v>4.1609769999999999</c:v>
                </c:pt>
                <c:pt idx="128" formatCode="0.00">
                  <c:v>3.1780349999999999</c:v>
                </c:pt>
                <c:pt idx="129" formatCode="0.00">
                  <c:v>-0.40744999999999998</c:v>
                </c:pt>
                <c:pt idx="130" formatCode="0.00">
                  <c:v>7.0046879999999998</c:v>
                </c:pt>
                <c:pt idx="131" formatCode="0.00">
                  <c:v>1.006138</c:v>
                </c:pt>
                <c:pt idx="132" formatCode="0.00">
                  <c:v>3.3507579999999999</c:v>
                </c:pt>
                <c:pt idx="133" formatCode="0.00">
                  <c:v>7.0389160000000004</c:v>
                </c:pt>
                <c:pt idx="134" formatCode="0.00">
                  <c:v>7.9291E-2</c:v>
                </c:pt>
                <c:pt idx="135" formatCode="0.00">
                  <c:v>2.3755600000000001</c:v>
                </c:pt>
                <c:pt idx="136" formatCode="0.00">
                  <c:v>1.5464180000000001</c:v>
                </c:pt>
                <c:pt idx="137" formatCode="0.00">
                  <c:v>-7.75936</c:v>
                </c:pt>
                <c:pt idx="138" formatCode="0.00">
                  <c:v>36.336829999999999</c:v>
                </c:pt>
                <c:pt idx="139" formatCode="0.00">
                  <c:v>-25.567399999999999</c:v>
                </c:pt>
                <c:pt idx="140" formatCode="0.00">
                  <c:v>14.269679999999999</c:v>
                </c:pt>
                <c:pt idx="141" formatCode="0.00">
                  <c:v>2.9360710000000001</c:v>
                </c:pt>
                <c:pt idx="142" formatCode="0.00">
                  <c:v>-4.5037399999999996</c:v>
                </c:pt>
                <c:pt idx="143" formatCode="0.00">
                  <c:v>6.2163839999999997</c:v>
                </c:pt>
                <c:pt idx="144" formatCode="0.00">
                  <c:v>7.6875859999999996</c:v>
                </c:pt>
                <c:pt idx="145" formatCode="0.00">
                  <c:v>3.3123640000000001</c:v>
                </c:pt>
                <c:pt idx="146" formatCode="0.00">
                  <c:v>3.9471910000000001</c:v>
                </c:pt>
                <c:pt idx="147" formatCode="0.00">
                  <c:v>-7.5810500000000003</c:v>
                </c:pt>
                <c:pt idx="148" formatCode="0.00">
                  <c:v>22.602889999999999</c:v>
                </c:pt>
                <c:pt idx="149" formatCode="0.00">
                  <c:v>-6.3026299999999997</c:v>
                </c:pt>
                <c:pt idx="150" formatCode="0.00">
                  <c:v>23.175909999999998</c:v>
                </c:pt>
                <c:pt idx="151" formatCode="0.00">
                  <c:v>10.37777</c:v>
                </c:pt>
                <c:pt idx="152" formatCode="0.00">
                  <c:v>41.604779999999998</c:v>
                </c:pt>
                <c:pt idx="153" formatCode="0.00">
                  <c:v>17.27112</c:v>
                </c:pt>
                <c:pt idx="154" formatCode="0.00">
                  <c:v>4.0360620000000003</c:v>
                </c:pt>
                <c:pt idx="155" formatCode="0.00">
                  <c:v>-0.94030000000000002</c:v>
                </c:pt>
                <c:pt idx="156" formatCode="0.00">
                  <c:v>-0.44170999999999999</c:v>
                </c:pt>
                <c:pt idx="157" formatCode="0.00">
                  <c:v>1.729322</c:v>
                </c:pt>
                <c:pt idx="158" formatCode="0.00">
                  <c:v>3.2665E-2</c:v>
                </c:pt>
                <c:pt idx="159" formatCode="0.00">
                  <c:v>2.4756619999999998</c:v>
                </c:pt>
                <c:pt idx="160" formatCode="0.00">
                  <c:v>-25.135400000000001</c:v>
                </c:pt>
                <c:pt idx="161" formatCode="0.00">
                  <c:v>-587.25800000000004</c:v>
                </c:pt>
                <c:pt idx="162" formatCode="0.00">
                  <c:v>5.2443549999999997</c:v>
                </c:pt>
                <c:pt idx="163" formatCode="0.00">
                  <c:v>8.7020230000000005</c:v>
                </c:pt>
                <c:pt idx="164" formatCode="0.00">
                  <c:v>1.3504449999999999</c:v>
                </c:pt>
                <c:pt idx="165" formatCode="0.00">
                  <c:v>-22.5063</c:v>
                </c:pt>
                <c:pt idx="166" formatCode="0.00">
                  <c:v>1.197835</c:v>
                </c:pt>
                <c:pt idx="167" formatCode="0.00">
                  <c:v>-1.0304500000000001</c:v>
                </c:pt>
                <c:pt idx="168" formatCode="0.00">
                  <c:v>-8.3018000000000001</c:v>
                </c:pt>
                <c:pt idx="169" formatCode="0.00">
                  <c:v>-6.0110000000000001</c:v>
                </c:pt>
                <c:pt idx="170" formatCode="0.00">
                  <c:v>5.9610760000000003</c:v>
                </c:pt>
                <c:pt idx="171" formatCode="0.00">
                  <c:v>4.9831430000000001</c:v>
                </c:pt>
                <c:pt idx="172" formatCode="0.00">
                  <c:v>25.500050000000002</c:v>
                </c:pt>
                <c:pt idx="173" formatCode="0.00">
                  <c:v>-31.234200000000001</c:v>
                </c:pt>
                <c:pt idx="174" formatCode="0.00">
                  <c:v>6.5056839999999996</c:v>
                </c:pt>
                <c:pt idx="175" formatCode="0.00">
                  <c:v>-0.45957999999999999</c:v>
                </c:pt>
                <c:pt idx="176" formatCode="0.00">
                  <c:v>1.1448739999999999</c:v>
                </c:pt>
                <c:pt idx="177" formatCode="0.00">
                  <c:v>3.7461509999999998</c:v>
                </c:pt>
                <c:pt idx="178" formatCode="0.00">
                  <c:v>6.6999659999999999</c:v>
                </c:pt>
                <c:pt idx="179" formatCode="0.00">
                  <c:v>0.375608</c:v>
                </c:pt>
                <c:pt idx="180" formatCode="0.00">
                  <c:v>6.1771479999999999</c:v>
                </c:pt>
                <c:pt idx="181" formatCode="0.00">
                  <c:v>4.1274850000000001</c:v>
                </c:pt>
                <c:pt idx="182" formatCode="0.00">
                  <c:v>7.7843689999999999</c:v>
                </c:pt>
                <c:pt idx="183" formatCode="0.00">
                  <c:v>7.5325470000000001</c:v>
                </c:pt>
                <c:pt idx="184" formatCode="0.00">
                  <c:v>1.0929949999999999</c:v>
                </c:pt>
                <c:pt idx="185" formatCode="0.00">
                  <c:v>-2.2646000000000002</c:v>
                </c:pt>
                <c:pt idx="186" formatCode="0.00">
                  <c:v>1.0533399999999999</c:v>
                </c:pt>
                <c:pt idx="187" formatCode="0.00">
                  <c:v>-7.7964099999999998</c:v>
                </c:pt>
                <c:pt idx="188" formatCode="0.00">
                  <c:v>15.07072</c:v>
                </c:pt>
                <c:pt idx="189" formatCode="0.00">
                  <c:v>-6.7987599999999997</c:v>
                </c:pt>
                <c:pt idx="190" formatCode="0.00">
                  <c:v>31.929179999999999</c:v>
                </c:pt>
                <c:pt idx="191" formatCode="0.00">
                  <c:v>-312.29700000000003</c:v>
                </c:pt>
                <c:pt idx="192" formatCode="0.00">
                  <c:v>5.5721800000000004</c:v>
                </c:pt>
                <c:pt idx="193" formatCode="0.00">
                  <c:v>1.5529999999999999E-3</c:v>
                </c:pt>
                <c:pt idx="194" formatCode="0.00">
                  <c:v>6.036435</c:v>
                </c:pt>
                <c:pt idx="195" formatCode="0.00">
                  <c:v>0.45480500000000001</c:v>
                </c:pt>
                <c:pt idx="196" formatCode="0.00">
                  <c:v>9.5766380000000009</c:v>
                </c:pt>
                <c:pt idx="197" formatCode="0.00">
                  <c:v>1.605532</c:v>
                </c:pt>
                <c:pt idx="198" formatCode="0.00">
                  <c:v>2.3286159999999998</c:v>
                </c:pt>
                <c:pt idx="199" formatCode="0.00">
                  <c:v>-1.9158999999999999</c:v>
                </c:pt>
                <c:pt idx="200" formatCode="0.00">
                  <c:v>-4.9435200000000004</c:v>
                </c:pt>
                <c:pt idx="201" formatCode="0.00">
                  <c:v>6.0714379999999997</c:v>
                </c:pt>
                <c:pt idx="202" formatCode="0.00">
                  <c:v>14.38537</c:v>
                </c:pt>
                <c:pt idx="203" formatCode="0.00">
                  <c:v>11.60571</c:v>
                </c:pt>
                <c:pt idx="204" formatCode="0.00">
                  <c:v>6.7694000000000001</c:v>
                </c:pt>
                <c:pt idx="205" formatCode="0.00">
                  <c:v>6.8846369999999997</c:v>
                </c:pt>
                <c:pt idx="206" formatCode="0.00">
                  <c:v>4.5296180000000001</c:v>
                </c:pt>
                <c:pt idx="207" formatCode="0.00">
                  <c:v>4.3564299999999996</c:v>
                </c:pt>
                <c:pt idx="208" formatCode="0.00">
                  <c:v>12.23784</c:v>
                </c:pt>
                <c:pt idx="209" formatCode="0.00">
                  <c:v>0.40418500000000002</c:v>
                </c:pt>
                <c:pt idx="210" formatCode="0.00">
                  <c:v>4.5512430000000004</c:v>
                </c:pt>
                <c:pt idx="211" formatCode="0.00">
                  <c:v>0.46216400000000002</c:v>
                </c:pt>
                <c:pt idx="212" formatCode="0.00">
                  <c:v>22.486239999999999</c:v>
                </c:pt>
                <c:pt idx="213" formatCode="0.00">
                  <c:v>0.266957</c:v>
                </c:pt>
                <c:pt idx="214" formatCode="0.00">
                  <c:v>4.295083</c:v>
                </c:pt>
                <c:pt idx="215" formatCode="0.00">
                  <c:v>8.7330410000000001</c:v>
                </c:pt>
                <c:pt idx="216" formatCode="0.00">
                  <c:v>-51.723300000000002</c:v>
                </c:pt>
                <c:pt idx="217" formatCode="0.00">
                  <c:v>7.0519179999999997</c:v>
                </c:pt>
                <c:pt idx="218" formatCode="0.00">
                  <c:v>10.44342</c:v>
                </c:pt>
                <c:pt idx="219" formatCode="0.00">
                  <c:v>-8.7667999999999999</c:v>
                </c:pt>
                <c:pt idx="220" formatCode="0.00">
                  <c:v>8.8127739999999992</c:v>
                </c:pt>
                <c:pt idx="221" formatCode="0.00">
                  <c:v>-17.890799999999999</c:v>
                </c:pt>
                <c:pt idx="222" formatCode="0.00">
                  <c:v>-9.7803699999999996</c:v>
                </c:pt>
                <c:pt idx="223" formatCode="0.00">
                  <c:v>8.2392000000000003</c:v>
                </c:pt>
                <c:pt idx="224" formatCode="0.00">
                  <c:v>0.56230800000000003</c:v>
                </c:pt>
                <c:pt idx="225" formatCode="0.00">
                  <c:v>7.7225219999999997</c:v>
                </c:pt>
                <c:pt idx="226" formatCode="0.00">
                  <c:v>-3.0917599999999998</c:v>
                </c:pt>
                <c:pt idx="227" formatCode="0.00">
                  <c:v>9.4843159999999997</c:v>
                </c:pt>
                <c:pt idx="228" formatCode="0.00">
                  <c:v>7.3825459999999996</c:v>
                </c:pt>
                <c:pt idx="229" formatCode="0.00">
                  <c:v>0.66462200000000005</c:v>
                </c:pt>
                <c:pt idx="230" formatCode="0.00">
                  <c:v>-0.68794999999999995</c:v>
                </c:pt>
                <c:pt idx="231" formatCode="0.00">
                  <c:v>20.818370000000002</c:v>
                </c:pt>
                <c:pt idx="232" formatCode="0.00">
                  <c:v>11.814970000000001</c:v>
                </c:pt>
                <c:pt idx="233" formatCode="0.00">
                  <c:v>0.96696099999999996</c:v>
                </c:pt>
                <c:pt idx="234" formatCode="0.00">
                  <c:v>-10.6053</c:v>
                </c:pt>
                <c:pt idx="235" formatCode="0.00">
                  <c:v>1.2411999999999999E-2</c:v>
                </c:pt>
                <c:pt idx="236" formatCode="0.00">
                  <c:v>3.5299550000000002</c:v>
                </c:pt>
                <c:pt idx="237" formatCode="0.00">
                  <c:v>7.3820680000000003</c:v>
                </c:pt>
                <c:pt idx="238" formatCode="0.00">
                  <c:v>-1.1967300000000001</c:v>
                </c:pt>
                <c:pt idx="239" formatCode="0.00">
                  <c:v>10.734870000000001</c:v>
                </c:pt>
                <c:pt idx="240" formatCode="0.00">
                  <c:v>-8.6176399999999997</c:v>
                </c:pt>
                <c:pt idx="241" formatCode="0.00">
                  <c:v>5.9680929999999996</c:v>
                </c:pt>
                <c:pt idx="242" formatCode="0.00">
                  <c:v>-0.83975</c:v>
                </c:pt>
                <c:pt idx="243" formatCode="0.00">
                  <c:v>5.7895000000000002E-2</c:v>
                </c:pt>
                <c:pt idx="244" formatCode="0.00">
                  <c:v>12.79373</c:v>
                </c:pt>
                <c:pt idx="245" formatCode="0.00">
                  <c:v>-16.740500000000001</c:v>
                </c:pt>
                <c:pt idx="246" formatCode="0.00">
                  <c:v>6.5058119999999997</c:v>
                </c:pt>
                <c:pt idx="247" formatCode="0.00">
                  <c:v>2.6484679999999998</c:v>
                </c:pt>
                <c:pt idx="248" formatCode="0.00">
                  <c:v>5.4679529999999996</c:v>
                </c:pt>
                <c:pt idx="249" formatCode="0.00">
                  <c:v>5.5405519999999999</c:v>
                </c:pt>
                <c:pt idx="250" formatCode="0.00">
                  <c:v>-1.605</c:v>
                </c:pt>
                <c:pt idx="251" formatCode="0.00">
                  <c:v>11.46932</c:v>
                </c:pt>
                <c:pt idx="252" formatCode="0.00">
                  <c:v>-32.893099999999997</c:v>
                </c:pt>
                <c:pt idx="253" formatCode="0.00">
                  <c:v>38.106299999999997</c:v>
                </c:pt>
                <c:pt idx="254" formatCode="0.00">
                  <c:v>-4.0385900000000001</c:v>
                </c:pt>
                <c:pt idx="255" formatCode="0.00">
                  <c:v>12.355420000000001</c:v>
                </c:pt>
                <c:pt idx="256" formatCode="0.00">
                  <c:v>-29.9435</c:v>
                </c:pt>
                <c:pt idx="257" formatCode="0.00">
                  <c:v>3.7338399999999998</c:v>
                </c:pt>
                <c:pt idx="258" formatCode="0.00">
                  <c:v>6.6361590000000001</c:v>
                </c:pt>
                <c:pt idx="259" formatCode="0.00">
                  <c:v>3.8820269999999999</c:v>
                </c:pt>
                <c:pt idx="260" formatCode="0.00">
                  <c:v>0</c:v>
                </c:pt>
                <c:pt idx="261" formatCode="0.00">
                  <c:v>4.5319390000000004</c:v>
                </c:pt>
                <c:pt idx="262" formatCode="0.00">
                  <c:v>-2.5791599999999999</c:v>
                </c:pt>
                <c:pt idx="263" formatCode="0.00">
                  <c:v>1.3257460000000001</c:v>
                </c:pt>
                <c:pt idx="264" formatCode="0.00">
                  <c:v>-17.2288</c:v>
                </c:pt>
                <c:pt idx="265" formatCode="0.00">
                  <c:v>9.6790819999999993</c:v>
                </c:pt>
                <c:pt idx="266" formatCode="0.00">
                  <c:v>2.2026829999999999</c:v>
                </c:pt>
                <c:pt idx="267" formatCode="0.00">
                  <c:v>-18.235099999999999</c:v>
                </c:pt>
                <c:pt idx="268" formatCode="0.00">
                  <c:v>0.32224700000000001</c:v>
                </c:pt>
                <c:pt idx="269" formatCode="0.00">
                  <c:v>-1.4268400000000001</c:v>
                </c:pt>
                <c:pt idx="270" formatCode="0.00">
                  <c:v>5.4146580000000002</c:v>
                </c:pt>
                <c:pt idx="271" formatCode="0.00">
                  <c:v>-4.2339700000000002</c:v>
                </c:pt>
                <c:pt idx="272" formatCode="0.00">
                  <c:v>0.54290899999999997</c:v>
                </c:pt>
                <c:pt idx="273" formatCode="0.00">
                  <c:v>2.8174350000000001</c:v>
                </c:pt>
                <c:pt idx="274" formatCode="0.00">
                  <c:v>-7.2906199999999997</c:v>
                </c:pt>
                <c:pt idx="275" formatCode="0.00">
                  <c:v>0.234153</c:v>
                </c:pt>
                <c:pt idx="276" formatCode="0.00">
                  <c:v>7.6961089999999999</c:v>
                </c:pt>
                <c:pt idx="277" formatCode="0.00">
                  <c:v>7.1045480000000003</c:v>
                </c:pt>
                <c:pt idx="278" formatCode="0.00">
                  <c:v>3.5352420000000002</c:v>
                </c:pt>
                <c:pt idx="279" formatCode="0.00">
                  <c:v>12.82461</c:v>
                </c:pt>
                <c:pt idx="280" formatCode="0.00">
                  <c:v>6.8468580000000001</c:v>
                </c:pt>
                <c:pt idx="281" formatCode="0.00">
                  <c:v>16.120619999999999</c:v>
                </c:pt>
                <c:pt idx="282" formatCode="0.00">
                  <c:v>-2.1169199999999999</c:v>
                </c:pt>
                <c:pt idx="283" formatCode="0.00">
                  <c:v>9.0902100000000008</c:v>
                </c:pt>
                <c:pt idx="284" formatCode="0.00">
                  <c:v>-2.60636</c:v>
                </c:pt>
                <c:pt idx="285" formatCode="0.00">
                  <c:v>-4.5879300000000001</c:v>
                </c:pt>
                <c:pt idx="286" formatCode="0.00">
                  <c:v>7.761107</c:v>
                </c:pt>
                <c:pt idx="287" formatCode="0.00">
                  <c:v>-3.1264799999999999</c:v>
                </c:pt>
                <c:pt idx="288" formatCode="0.00">
                  <c:v>2.2248209999999999</c:v>
                </c:pt>
                <c:pt idx="289" formatCode="0.00">
                  <c:v>18.561430000000001</c:v>
                </c:pt>
                <c:pt idx="290" formatCode="0.00">
                  <c:v>-24.081399999999999</c:v>
                </c:pt>
                <c:pt idx="291" formatCode="0.00">
                  <c:v>4.4489340000000004</c:v>
                </c:pt>
                <c:pt idx="292" formatCode="0.00">
                  <c:v>1.935106</c:v>
                </c:pt>
                <c:pt idx="293" formatCode="0.00">
                  <c:v>3.8653379999999999</c:v>
                </c:pt>
                <c:pt idx="294" formatCode="0.00">
                  <c:v>-0.37969999999999998</c:v>
                </c:pt>
                <c:pt idx="295" formatCode="0.00">
                  <c:v>-5.8201000000000001</c:v>
                </c:pt>
                <c:pt idx="296" formatCode="0.00">
                  <c:v>24.0656</c:v>
                </c:pt>
                <c:pt idx="297" formatCode="0.00">
                  <c:v>15.012689999999999</c:v>
                </c:pt>
                <c:pt idx="298" formatCode="0.00">
                  <c:v>1.9318070000000001</c:v>
                </c:pt>
                <c:pt idx="299" formatCode="0.00">
                  <c:v>1.6789099999999999</c:v>
                </c:pt>
                <c:pt idx="300" formatCode="0.00">
                  <c:v>11.0181</c:v>
                </c:pt>
                <c:pt idx="301" formatCode="0.00">
                  <c:v>21.458570000000002</c:v>
                </c:pt>
                <c:pt idx="302" formatCode="0.00">
                  <c:v>6.5257779999999999</c:v>
                </c:pt>
                <c:pt idx="303" formatCode="0.00">
                  <c:v>-199.334</c:v>
                </c:pt>
                <c:pt idx="304" formatCode="0.00">
                  <c:v>8.5828869999999995</c:v>
                </c:pt>
                <c:pt idx="305" formatCode="0.00">
                  <c:v>3.10663</c:v>
                </c:pt>
                <c:pt idx="306" formatCode="0.00">
                  <c:v>7.059145</c:v>
                </c:pt>
                <c:pt idx="307" formatCode="0.00">
                  <c:v>7.6984729999999999</c:v>
                </c:pt>
                <c:pt idx="308" formatCode="0.00">
                  <c:v>0.45447700000000002</c:v>
                </c:pt>
                <c:pt idx="309" formatCode="0.00">
                  <c:v>4.5693510000000002</c:v>
                </c:pt>
                <c:pt idx="310" formatCode="0.00">
                  <c:v>15.57216</c:v>
                </c:pt>
                <c:pt idx="311" formatCode="0.00">
                  <c:v>2.3308049999999998</c:v>
                </c:pt>
                <c:pt idx="312" formatCode="0.00">
                  <c:v>55.195039999999999</c:v>
                </c:pt>
                <c:pt idx="313" formatCode="0.00">
                  <c:v>4.036181</c:v>
                </c:pt>
                <c:pt idx="314" formatCode="0.00">
                  <c:v>10.59277</c:v>
                </c:pt>
                <c:pt idx="315" formatCode="0.00">
                  <c:v>7.1364179999999999</c:v>
                </c:pt>
                <c:pt idx="316" formatCode="0.00">
                  <c:v>13.25854</c:v>
                </c:pt>
                <c:pt idx="317" formatCode="0.00">
                  <c:v>-7.7357100000000001</c:v>
                </c:pt>
                <c:pt idx="318" formatCode="0.00">
                  <c:v>16.923500000000001</c:v>
                </c:pt>
                <c:pt idx="319" formatCode="0.00">
                  <c:v>0.87929199999999996</c:v>
                </c:pt>
                <c:pt idx="320" formatCode="0.00">
                  <c:v>-2.1900900000000001</c:v>
                </c:pt>
                <c:pt idx="321" formatCode="0.00">
                  <c:v>8.3024959999999997</c:v>
                </c:pt>
                <c:pt idx="322" formatCode="0.00">
                  <c:v>-3.3845399999999999</c:v>
                </c:pt>
                <c:pt idx="323" formatCode="0.00">
                  <c:v>4.883057</c:v>
                </c:pt>
                <c:pt idx="324" formatCode="0.00">
                  <c:v>5.3729680000000002</c:v>
                </c:pt>
                <c:pt idx="325" formatCode="0.00">
                  <c:v>-15.0915</c:v>
                </c:pt>
                <c:pt idx="326" formatCode="0.00">
                  <c:v>15.82146</c:v>
                </c:pt>
                <c:pt idx="327" formatCode="0.00">
                  <c:v>1.8494330000000001</c:v>
                </c:pt>
                <c:pt idx="328" formatCode="0.00">
                  <c:v>-20.256699999999999</c:v>
                </c:pt>
                <c:pt idx="329" formatCode="0.00">
                  <c:v>4.0515939999999997</c:v>
                </c:pt>
                <c:pt idx="330" formatCode="0.00">
                  <c:v>2.1425580000000002</c:v>
                </c:pt>
                <c:pt idx="331" formatCode="0.00">
                  <c:v>8.3552579999999992</c:v>
                </c:pt>
                <c:pt idx="332" formatCode="0.00">
                  <c:v>16.874949999999998</c:v>
                </c:pt>
                <c:pt idx="333" formatCode="0.00">
                  <c:v>13.72894</c:v>
                </c:pt>
                <c:pt idx="334" formatCode="0.00">
                  <c:v>-36.1755</c:v>
                </c:pt>
                <c:pt idx="335" formatCode="0.00">
                  <c:v>2.974863</c:v>
                </c:pt>
                <c:pt idx="336" formatCode="0.00">
                  <c:v>-1.5107299999999999</c:v>
                </c:pt>
                <c:pt idx="337" formatCode="0.00">
                  <c:v>6.0675910000000002</c:v>
                </c:pt>
                <c:pt idx="338" formatCode="0.00">
                  <c:v>10.25554</c:v>
                </c:pt>
                <c:pt idx="339" formatCode="0.00">
                  <c:v>2.379076</c:v>
                </c:pt>
                <c:pt idx="340" formatCode="0.00">
                  <c:v>7.5975999999999999</c:v>
                </c:pt>
                <c:pt idx="341" formatCode="0.00">
                  <c:v>13.37847</c:v>
                </c:pt>
                <c:pt idx="342" formatCode="0.00">
                  <c:v>2.4195090000000001</c:v>
                </c:pt>
                <c:pt idx="343" formatCode="0.00">
                  <c:v>-0.67190000000000005</c:v>
                </c:pt>
                <c:pt idx="344" formatCode="0.00">
                  <c:v>0.31263299999999999</c:v>
                </c:pt>
                <c:pt idx="345" formatCode="0.00">
                  <c:v>9.4554030000000004</c:v>
                </c:pt>
                <c:pt idx="346" formatCode="0.00">
                  <c:v>0.97741400000000001</c:v>
                </c:pt>
                <c:pt idx="347" formatCode="0.00">
                  <c:v>-8.4681700000000006</c:v>
                </c:pt>
                <c:pt idx="348" formatCode="0.00">
                  <c:v>5.9429299999999996</c:v>
                </c:pt>
                <c:pt idx="349" formatCode="0.00">
                  <c:v>4.9189119999999997</c:v>
                </c:pt>
                <c:pt idx="350" formatCode="0.00">
                  <c:v>5.2620909999999999</c:v>
                </c:pt>
                <c:pt idx="351" formatCode="0.00">
                  <c:v>6.141248</c:v>
                </c:pt>
                <c:pt idx="352" formatCode="0.00">
                  <c:v>10.75248</c:v>
                </c:pt>
                <c:pt idx="353" formatCode="0.00">
                  <c:v>0.69408499999999995</c:v>
                </c:pt>
                <c:pt idx="354" formatCode="0.00">
                  <c:v>2.685343</c:v>
                </c:pt>
                <c:pt idx="355" formatCode="0.00">
                  <c:v>1.3266119999999999</c:v>
                </c:pt>
                <c:pt idx="356" formatCode="0.00">
                  <c:v>-4.4051299999999998</c:v>
                </c:pt>
                <c:pt idx="357" formatCode="0.00">
                  <c:v>13.788169999999999</c:v>
                </c:pt>
                <c:pt idx="358" formatCode="0.00">
                  <c:v>2.0298669999999999</c:v>
                </c:pt>
                <c:pt idx="359" formatCode="0.00">
                  <c:v>-4.1099999999999999E-3</c:v>
                </c:pt>
                <c:pt idx="360" formatCode="0.00">
                  <c:v>21.992899999999999</c:v>
                </c:pt>
                <c:pt idx="361" formatCode="0.00">
                  <c:v>20.981359999999999</c:v>
                </c:pt>
                <c:pt idx="362" formatCode="0.00">
                  <c:v>7.7403490000000001</c:v>
                </c:pt>
                <c:pt idx="363" formatCode="0.00">
                  <c:v>-3.6457899999999999</c:v>
                </c:pt>
                <c:pt idx="364" formatCode="0.00">
                  <c:v>12.779909999999999</c:v>
                </c:pt>
                <c:pt idx="365" formatCode="0.00">
                  <c:v>-5.95106</c:v>
                </c:pt>
                <c:pt idx="366" formatCode="0.00">
                  <c:v>1.7555750000000001</c:v>
                </c:pt>
                <c:pt idx="367" formatCode="0.00">
                  <c:v>1.79908</c:v>
                </c:pt>
                <c:pt idx="368" formatCode="0.00">
                  <c:v>8.5933259999999994</c:v>
                </c:pt>
                <c:pt idx="369" formatCode="0.00">
                  <c:v>7.1899499999999996</c:v>
                </c:pt>
                <c:pt idx="370" formatCode="0.00">
                  <c:v>-4.0038</c:v>
                </c:pt>
                <c:pt idx="371" formatCode="0.00">
                  <c:v>2.826689</c:v>
                </c:pt>
                <c:pt idx="372" formatCode="0.00">
                  <c:v>14.822509999999999</c:v>
                </c:pt>
                <c:pt idx="373" formatCode="0.00">
                  <c:v>17.127939999999999</c:v>
                </c:pt>
                <c:pt idx="374" formatCode="0.00">
                  <c:v>22.639060000000001</c:v>
                </c:pt>
                <c:pt idx="375" formatCode="0.00">
                  <c:v>-8.1043500000000002</c:v>
                </c:pt>
                <c:pt idx="376" formatCode="0.00">
                  <c:v>-1.74088</c:v>
                </c:pt>
                <c:pt idx="377" formatCode="0.00">
                  <c:v>-13.096399999999999</c:v>
                </c:pt>
                <c:pt idx="378" formatCode="0.00">
                  <c:v>-2.7218800000000001</c:v>
                </c:pt>
                <c:pt idx="379" formatCode="0.00">
                  <c:v>16.086870000000001</c:v>
                </c:pt>
                <c:pt idx="380" formatCode="0.00">
                  <c:v>-3.3655300000000001</c:v>
                </c:pt>
                <c:pt idx="381" formatCode="0.00">
                  <c:v>-51.342599999999997</c:v>
                </c:pt>
                <c:pt idx="382" formatCode="0.00">
                  <c:v>6.8928859999999998</c:v>
                </c:pt>
                <c:pt idx="383" formatCode="0.00">
                  <c:v>-10.6157</c:v>
                </c:pt>
                <c:pt idx="384" formatCode="0.00">
                  <c:v>1.1120840000000001</c:v>
                </c:pt>
                <c:pt idx="385" formatCode="0.00">
                  <c:v>1.5505800000000001</c:v>
                </c:pt>
                <c:pt idx="386" formatCode="0.00">
                  <c:v>3.7675239999999999</c:v>
                </c:pt>
                <c:pt idx="387" formatCode="0.00">
                  <c:v>8.6664580000000004</c:v>
                </c:pt>
                <c:pt idx="388" formatCode="0.00">
                  <c:v>-4.0289999999999999E-2</c:v>
                </c:pt>
                <c:pt idx="389" formatCode="0.00">
                  <c:v>0.62347399999999997</c:v>
                </c:pt>
                <c:pt idx="390" formatCode="0.00">
                  <c:v>-13.982200000000001</c:v>
                </c:pt>
                <c:pt idx="391" formatCode="0.00">
                  <c:v>2.3240319999999999</c:v>
                </c:pt>
                <c:pt idx="392" formatCode="0.00">
                  <c:v>5.2260410000000004</c:v>
                </c:pt>
                <c:pt idx="393" formatCode="0.00">
                  <c:v>-7.4554799999999997</c:v>
                </c:pt>
                <c:pt idx="394" formatCode="0.00">
                  <c:v>3.0223260000000001</c:v>
                </c:pt>
                <c:pt idx="395" formatCode="0.00">
                  <c:v>11.381</c:v>
                </c:pt>
                <c:pt idx="396" formatCode="0.00">
                  <c:v>5.5107460000000001</c:v>
                </c:pt>
                <c:pt idx="397" formatCode="0.00">
                  <c:v>-10.3215</c:v>
                </c:pt>
                <c:pt idx="398" formatCode="0.00">
                  <c:v>-57.913499999999999</c:v>
                </c:pt>
                <c:pt idx="399" formatCode="0.00">
                  <c:v>13.59172</c:v>
                </c:pt>
                <c:pt idx="400" formatCode="0.00">
                  <c:v>18.190709999999999</c:v>
                </c:pt>
                <c:pt idx="401" formatCode="0.00">
                  <c:v>-6.8534600000000001</c:v>
                </c:pt>
                <c:pt idx="402" formatCode="0.00">
                  <c:v>0.51665000000000005</c:v>
                </c:pt>
                <c:pt idx="403" formatCode="0.00">
                  <c:v>3.120009</c:v>
                </c:pt>
                <c:pt idx="404" formatCode="0.00">
                  <c:v>3.1453630000000001</c:v>
                </c:pt>
                <c:pt idx="405" formatCode="0.00">
                  <c:v>14.253270000000001</c:v>
                </c:pt>
                <c:pt idx="406" formatCode="0.00">
                  <c:v>23.062580000000001</c:v>
                </c:pt>
                <c:pt idx="407" formatCode="0.00">
                  <c:v>1.4677849999999999</c:v>
                </c:pt>
                <c:pt idx="408" formatCode="0.00">
                  <c:v>6.4582079999999999</c:v>
                </c:pt>
                <c:pt idx="409" formatCode="0.00">
                  <c:v>4.7301469999999997</c:v>
                </c:pt>
                <c:pt idx="410" formatCode="0.00">
                  <c:v>17.069759999999999</c:v>
                </c:pt>
                <c:pt idx="411" formatCode="0.00">
                  <c:v>8.9557629999999993</c:v>
                </c:pt>
                <c:pt idx="412" formatCode="0.00">
                  <c:v>19.547440000000002</c:v>
                </c:pt>
                <c:pt idx="413" formatCode="0.00">
                  <c:v>7.625578</c:v>
                </c:pt>
                <c:pt idx="414" formatCode="0.00">
                  <c:v>14.89635</c:v>
                </c:pt>
                <c:pt idx="415" formatCode="0.00">
                  <c:v>15.2225</c:v>
                </c:pt>
                <c:pt idx="416" formatCode="0.00">
                  <c:v>1.7331110000000001</c:v>
                </c:pt>
                <c:pt idx="417" formatCode="0.00">
                  <c:v>-7.7508900000000001</c:v>
                </c:pt>
                <c:pt idx="418" formatCode="0.00">
                  <c:v>8.0254130000000004</c:v>
                </c:pt>
                <c:pt idx="419" formatCode="0.00">
                  <c:v>16.98366</c:v>
                </c:pt>
                <c:pt idx="420" formatCode="0.00">
                  <c:v>-1.92</c:v>
                </c:pt>
                <c:pt idx="421" formatCode="0.00">
                  <c:v>-0.80357999999999996</c:v>
                </c:pt>
                <c:pt idx="422" formatCode="0.00">
                  <c:v>-9.8732199999999999</c:v>
                </c:pt>
                <c:pt idx="423" formatCode="0.00">
                  <c:v>1.4295370000000001</c:v>
                </c:pt>
                <c:pt idx="424" formatCode="0.00">
                  <c:v>-16.360600000000002</c:v>
                </c:pt>
                <c:pt idx="425" formatCode="0.00">
                  <c:v>-4.2576700000000001</c:v>
                </c:pt>
                <c:pt idx="426" formatCode="0.00">
                  <c:v>7.8413740000000001</c:v>
                </c:pt>
                <c:pt idx="427" formatCode="0.00">
                  <c:v>9.7991589999999995</c:v>
                </c:pt>
                <c:pt idx="428" formatCode="0.00">
                  <c:v>1.999047</c:v>
                </c:pt>
                <c:pt idx="429" formatCode="0.00">
                  <c:v>0.53132500000000005</c:v>
                </c:pt>
                <c:pt idx="430" formatCode="0.00">
                  <c:v>-9.8775499999999994</c:v>
                </c:pt>
                <c:pt idx="431" formatCode="0.00">
                  <c:v>0.56016699999999997</c:v>
                </c:pt>
                <c:pt idx="432" formatCode="0.00">
                  <c:v>10.77393</c:v>
                </c:pt>
                <c:pt idx="433" formatCode="0.00">
                  <c:v>25.145520000000001</c:v>
                </c:pt>
                <c:pt idx="434" formatCode="0.00">
                  <c:v>5.7299189999999998</c:v>
                </c:pt>
                <c:pt idx="435" formatCode="0.00">
                  <c:v>14.750679999999999</c:v>
                </c:pt>
                <c:pt idx="436" formatCode="0.00">
                  <c:v>6.5662440000000002</c:v>
                </c:pt>
                <c:pt idx="437" formatCode="0.00">
                  <c:v>31.904669999999999</c:v>
                </c:pt>
                <c:pt idx="438" formatCode="0.00">
                  <c:v>0</c:v>
                </c:pt>
                <c:pt idx="439" formatCode="0.00">
                  <c:v>9.9924370000000007</c:v>
                </c:pt>
                <c:pt idx="440" formatCode="0.00">
                  <c:v>1.1396679999999999</c:v>
                </c:pt>
                <c:pt idx="441" formatCode="0.00">
                  <c:v>-0.23257</c:v>
                </c:pt>
                <c:pt idx="442" formatCode="0.00">
                  <c:v>19.384879999999999</c:v>
                </c:pt>
                <c:pt idx="443" formatCode="0.00">
                  <c:v>22.596150000000002</c:v>
                </c:pt>
                <c:pt idx="444" formatCode="0.00">
                  <c:v>9.5864750000000001</c:v>
                </c:pt>
                <c:pt idx="445" formatCode="0.00">
                  <c:v>2.487552</c:v>
                </c:pt>
                <c:pt idx="446" formatCode="0.00">
                  <c:v>-1431.51</c:v>
                </c:pt>
                <c:pt idx="447" formatCode="0.00">
                  <c:v>0.52570600000000001</c:v>
                </c:pt>
                <c:pt idx="448" formatCode="0.00">
                  <c:v>9.5065620000000006</c:v>
                </c:pt>
                <c:pt idx="449" formatCode="0.00">
                  <c:v>-19.7242</c:v>
                </c:pt>
                <c:pt idx="450" formatCode="0.00">
                  <c:v>15.41802</c:v>
                </c:pt>
                <c:pt idx="451" formatCode="0.00">
                  <c:v>6.4759279999999997</c:v>
                </c:pt>
                <c:pt idx="452" formatCode="0.00">
                  <c:v>5.537388</c:v>
                </c:pt>
                <c:pt idx="453" formatCode="0.00">
                  <c:v>13.64489</c:v>
                </c:pt>
                <c:pt idx="454" formatCode="0.00">
                  <c:v>2.9775589999999998</c:v>
                </c:pt>
                <c:pt idx="455" formatCode="0.00">
                  <c:v>13.34121</c:v>
                </c:pt>
                <c:pt idx="456" formatCode="0.00">
                  <c:v>1.1908780000000001</c:v>
                </c:pt>
                <c:pt idx="457" formatCode="0.00">
                  <c:v>1.156193</c:v>
                </c:pt>
                <c:pt idx="458" formatCode="0.00">
                  <c:v>4.1990499999999997</c:v>
                </c:pt>
                <c:pt idx="459" formatCode="0.00">
                  <c:v>6.3594429999999997</c:v>
                </c:pt>
                <c:pt idx="460" formatCode="0.00">
                  <c:v>1.81915</c:v>
                </c:pt>
                <c:pt idx="461" formatCode="0.00">
                  <c:v>4.3403660000000004</c:v>
                </c:pt>
                <c:pt idx="462" formatCode="0.00">
                  <c:v>3.1518950000000001</c:v>
                </c:pt>
                <c:pt idx="463" formatCode="0.00">
                  <c:v>7.2268030000000003</c:v>
                </c:pt>
                <c:pt idx="464" formatCode="0.00">
                  <c:v>4.0550519999999999</c:v>
                </c:pt>
                <c:pt idx="465" formatCode="0.00">
                  <c:v>-27.322399999999998</c:v>
                </c:pt>
                <c:pt idx="466" formatCode="0.00">
                  <c:v>14.4299</c:v>
                </c:pt>
                <c:pt idx="467" formatCode="0.00">
                  <c:v>-29.513100000000001</c:v>
                </c:pt>
                <c:pt idx="468" formatCode="0.00">
                  <c:v>6.1494939999999998</c:v>
                </c:pt>
                <c:pt idx="469" formatCode="0.00">
                  <c:v>4.0300820000000002</c:v>
                </c:pt>
                <c:pt idx="470" formatCode="0.00">
                  <c:v>2.0028779999999999</c:v>
                </c:pt>
                <c:pt idx="471" formatCode="0.00">
                  <c:v>2.1912389999999999</c:v>
                </c:pt>
                <c:pt idx="472" formatCode="0.00">
                  <c:v>4.7439169999999997</c:v>
                </c:pt>
                <c:pt idx="473" formatCode="0.00">
                  <c:v>-9.3241700000000005</c:v>
                </c:pt>
                <c:pt idx="474" formatCode="0.00">
                  <c:v>-148.29300000000001</c:v>
                </c:pt>
                <c:pt idx="475" formatCode="0.00">
                  <c:v>1.655143</c:v>
                </c:pt>
                <c:pt idx="476" formatCode="0.00">
                  <c:v>5.592543</c:v>
                </c:pt>
                <c:pt idx="477" formatCode="0.00">
                  <c:v>6.0916040000000002</c:v>
                </c:pt>
                <c:pt idx="478" formatCode="0.00">
                  <c:v>13.406790000000001</c:v>
                </c:pt>
                <c:pt idx="479" formatCode="0.00">
                  <c:v>-1.0262899999999999</c:v>
                </c:pt>
                <c:pt idx="480" formatCode="0.00">
                  <c:v>2.7394479999999999</c:v>
                </c:pt>
                <c:pt idx="481" formatCode="0.00">
                  <c:v>9.9840119999999999</c:v>
                </c:pt>
                <c:pt idx="482" formatCode="0.00">
                  <c:v>-0.40598000000000001</c:v>
                </c:pt>
                <c:pt idx="483" formatCode="0.00">
                  <c:v>5.7407380000000003</c:v>
                </c:pt>
                <c:pt idx="484" formatCode="0.00">
                  <c:v>-0.37008000000000002</c:v>
                </c:pt>
                <c:pt idx="485" formatCode="0.00">
                  <c:v>0.14271600000000001</c:v>
                </c:pt>
                <c:pt idx="486" formatCode="0.00">
                  <c:v>-48.768000000000001</c:v>
                </c:pt>
                <c:pt idx="487" formatCode="0.00">
                  <c:v>2.2025800000000002</c:v>
                </c:pt>
                <c:pt idx="488" formatCode="0.00">
                  <c:v>0.81598300000000001</c:v>
                </c:pt>
                <c:pt idx="489" formatCode="0.00">
                  <c:v>9.8415660000000003</c:v>
                </c:pt>
                <c:pt idx="490" formatCode="0.00">
                  <c:v>11.04434</c:v>
                </c:pt>
                <c:pt idx="491" formatCode="0.00">
                  <c:v>4.2448589999999999</c:v>
                </c:pt>
                <c:pt idx="492" formatCode="0.00">
                  <c:v>-3.2804500000000001</c:v>
                </c:pt>
                <c:pt idx="493" formatCode="0.00">
                  <c:v>18.584610000000001</c:v>
                </c:pt>
                <c:pt idx="494" formatCode="0.00">
                  <c:v>2.5136120000000002</c:v>
                </c:pt>
                <c:pt idx="495" formatCode="0.00">
                  <c:v>-3.1173000000000002</c:v>
                </c:pt>
                <c:pt idx="496" formatCode="0.00">
                  <c:v>22.26173</c:v>
                </c:pt>
                <c:pt idx="497" formatCode="0.00">
                  <c:v>0.39685399999999998</c:v>
                </c:pt>
                <c:pt idx="498" formatCode="0.00">
                  <c:v>13.2843</c:v>
                </c:pt>
                <c:pt idx="499" formatCode="0.00">
                  <c:v>0.297481</c:v>
                </c:pt>
                <c:pt idx="500" formatCode="0.00">
                  <c:v>12.92384</c:v>
                </c:pt>
                <c:pt idx="501" formatCode="0.00">
                  <c:v>20.3355</c:v>
                </c:pt>
                <c:pt idx="502" formatCode="0.00">
                  <c:v>7.6170390000000001</c:v>
                </c:pt>
                <c:pt idx="503" formatCode="0.00">
                  <c:v>2.8336E-2</c:v>
                </c:pt>
                <c:pt idx="504" formatCode="0.00">
                  <c:v>4.3374689999999996</c:v>
                </c:pt>
                <c:pt idx="505" formatCode="0.00">
                  <c:v>7.9275630000000001</c:v>
                </c:pt>
                <c:pt idx="506" formatCode="0.00">
                  <c:v>16.329999999999998</c:v>
                </c:pt>
                <c:pt idx="507" formatCode="0.00">
                  <c:v>1.1363639999999999</c:v>
                </c:pt>
                <c:pt idx="508" formatCode="0.00">
                  <c:v>-9.4912399999999995</c:v>
                </c:pt>
                <c:pt idx="509" formatCode="0.00">
                  <c:v>2.918784</c:v>
                </c:pt>
                <c:pt idx="510" formatCode="0.00">
                  <c:v>6.0164080000000002</c:v>
                </c:pt>
                <c:pt idx="511" formatCode="0.00">
                  <c:v>14.90333</c:v>
                </c:pt>
                <c:pt idx="512" formatCode="0.00">
                  <c:v>6.2220420000000001</c:v>
                </c:pt>
                <c:pt idx="513" formatCode="0.00">
                  <c:v>5.512702</c:v>
                </c:pt>
                <c:pt idx="514" formatCode="0.00">
                  <c:v>-13.6058</c:v>
                </c:pt>
                <c:pt idx="515" formatCode="0.00">
                  <c:v>2.7281740000000001</c:v>
                </c:pt>
                <c:pt idx="516" formatCode="0.00">
                  <c:v>12.11417</c:v>
                </c:pt>
                <c:pt idx="517" formatCode="0.00">
                  <c:v>19.202220000000001</c:v>
                </c:pt>
                <c:pt idx="518" formatCode="0.00">
                  <c:v>3.3986710000000002</c:v>
                </c:pt>
                <c:pt idx="519" formatCode="0.00">
                  <c:v>6.9477070000000003</c:v>
                </c:pt>
                <c:pt idx="520" formatCode="0.00">
                  <c:v>-34.028300000000002</c:v>
                </c:pt>
                <c:pt idx="521" formatCode="0.00">
                  <c:v>4.9218989999999998</c:v>
                </c:pt>
                <c:pt idx="522" formatCode="0.00">
                  <c:v>-3.7402199999999999</c:v>
                </c:pt>
                <c:pt idx="523" formatCode="0.00">
                  <c:v>17.806380000000001</c:v>
                </c:pt>
                <c:pt idx="524" formatCode="0.00">
                  <c:v>0.74966500000000003</c:v>
                </c:pt>
                <c:pt idx="525" formatCode="0.00">
                  <c:v>8.8241230000000002</c:v>
                </c:pt>
                <c:pt idx="526" formatCode="0.00">
                  <c:v>5.0338440000000002</c:v>
                </c:pt>
                <c:pt idx="527" formatCode="0.00">
                  <c:v>-7.2503399999999996</c:v>
                </c:pt>
                <c:pt idx="528" formatCode="0.00">
                  <c:v>3.2343600000000001</c:v>
                </c:pt>
                <c:pt idx="529" formatCode="0.00">
                  <c:v>-2.9896500000000001</c:v>
                </c:pt>
                <c:pt idx="530" formatCode="0.00">
                  <c:v>34.351089999999999</c:v>
                </c:pt>
                <c:pt idx="531" formatCode="0.00">
                  <c:v>5.6556490000000004</c:v>
                </c:pt>
                <c:pt idx="532" formatCode="0.00">
                  <c:v>10.51216</c:v>
                </c:pt>
                <c:pt idx="533" formatCode="0.00">
                  <c:v>14.70228</c:v>
                </c:pt>
                <c:pt idx="534" formatCode="0.00">
                  <c:v>2.4135080000000002</c:v>
                </c:pt>
                <c:pt idx="535" formatCode="0.00">
                  <c:v>-2.3932199999999999</c:v>
                </c:pt>
                <c:pt idx="536" formatCode="0.00">
                  <c:v>2.614325</c:v>
                </c:pt>
                <c:pt idx="537" formatCode="0.00">
                  <c:v>0.72568100000000002</c:v>
                </c:pt>
                <c:pt idx="538" formatCode="0.00">
                  <c:v>-3.50962</c:v>
                </c:pt>
                <c:pt idx="539" formatCode="0.00">
                  <c:v>-11.314399999999999</c:v>
                </c:pt>
                <c:pt idx="540" formatCode="0.00">
                  <c:v>14.7743</c:v>
                </c:pt>
                <c:pt idx="541" formatCode="0.00">
                  <c:v>4.5731960000000003</c:v>
                </c:pt>
                <c:pt idx="542" formatCode="0.00">
                  <c:v>0</c:v>
                </c:pt>
                <c:pt idx="543" formatCode="0.00">
                  <c:v>7.2582750000000003</c:v>
                </c:pt>
                <c:pt idx="544" formatCode="0.00">
                  <c:v>2.816535</c:v>
                </c:pt>
                <c:pt idx="545" formatCode="0.00">
                  <c:v>13.89195</c:v>
                </c:pt>
                <c:pt idx="546" formatCode="0.00">
                  <c:v>-1.5692299999999999</c:v>
                </c:pt>
                <c:pt idx="547" formatCode="0.00">
                  <c:v>-6.5077600000000002</c:v>
                </c:pt>
                <c:pt idx="548" formatCode="0.00">
                  <c:v>7.0780960000000004</c:v>
                </c:pt>
                <c:pt idx="549" formatCode="0.00">
                  <c:v>6.6404719999999999</c:v>
                </c:pt>
                <c:pt idx="550" formatCode="0.00">
                  <c:v>8.0199610000000003</c:v>
                </c:pt>
                <c:pt idx="551" formatCode="0.00">
                  <c:v>1.3505480000000001</c:v>
                </c:pt>
                <c:pt idx="552" formatCode="0.00">
                  <c:v>13.22404</c:v>
                </c:pt>
                <c:pt idx="553" formatCode="0.00">
                  <c:v>-20.800999999999998</c:v>
                </c:pt>
                <c:pt idx="554" formatCode="0.00">
                  <c:v>-0.46693000000000001</c:v>
                </c:pt>
                <c:pt idx="555" formatCode="0.00">
                  <c:v>15.850519999999999</c:v>
                </c:pt>
                <c:pt idx="556" formatCode="0.00">
                  <c:v>9.372579</c:v>
                </c:pt>
                <c:pt idx="557" formatCode="0.00">
                  <c:v>6.2469109999999999</c:v>
                </c:pt>
                <c:pt idx="558" formatCode="0.00">
                  <c:v>1.4139200000000001</c:v>
                </c:pt>
                <c:pt idx="559" formatCode="0.00">
                  <c:v>8.975854</c:v>
                </c:pt>
                <c:pt idx="560" formatCode="0.00">
                  <c:v>-0.25501000000000001</c:v>
                </c:pt>
                <c:pt idx="561" formatCode="0.00">
                  <c:v>-6.4221399999999997</c:v>
                </c:pt>
                <c:pt idx="562" formatCode="0.00">
                  <c:v>-5.8639999999999998E-2</c:v>
                </c:pt>
                <c:pt idx="563" formatCode="0.00">
                  <c:v>4.0093379999999996</c:v>
                </c:pt>
                <c:pt idx="564" formatCode="0.00">
                  <c:v>5.3516820000000003</c:v>
                </c:pt>
                <c:pt idx="565" formatCode="0.00">
                  <c:v>-2.5490699999999999</c:v>
                </c:pt>
                <c:pt idx="566" formatCode="0.00">
                  <c:v>-3.1866400000000001</c:v>
                </c:pt>
                <c:pt idx="567" formatCode="0.00">
                  <c:v>1.957014</c:v>
                </c:pt>
                <c:pt idx="568" formatCode="0.00">
                  <c:v>8.2522490000000008</c:v>
                </c:pt>
                <c:pt idx="569" formatCode="0.00">
                  <c:v>-2.5510799999999998</c:v>
                </c:pt>
                <c:pt idx="570" formatCode="0.00">
                  <c:v>3.7441260000000001</c:v>
                </c:pt>
                <c:pt idx="571" formatCode="0.00">
                  <c:v>9.5394710000000007</c:v>
                </c:pt>
                <c:pt idx="572" formatCode="0.00">
                  <c:v>4.7358479999999998</c:v>
                </c:pt>
                <c:pt idx="573" formatCode="0.00">
                  <c:v>3.6005370000000001</c:v>
                </c:pt>
                <c:pt idx="574" formatCode="0.00">
                  <c:v>-5.9976500000000001</c:v>
                </c:pt>
                <c:pt idx="575" formatCode="0.00">
                  <c:v>4.2658449999999997</c:v>
                </c:pt>
                <c:pt idx="576" formatCode="0.00">
                  <c:v>-0.56618999999999997</c:v>
                </c:pt>
                <c:pt idx="577" formatCode="0.00">
                  <c:v>8.5253189999999996</c:v>
                </c:pt>
                <c:pt idx="578" formatCode="0.00">
                  <c:v>-14.496</c:v>
                </c:pt>
                <c:pt idx="579" formatCode="0.00">
                  <c:v>23.856110000000001</c:v>
                </c:pt>
                <c:pt idx="580" formatCode="0.00">
                  <c:v>4.575882</c:v>
                </c:pt>
                <c:pt idx="581" formatCode="0.00">
                  <c:v>-6.8309999999999996E-2</c:v>
                </c:pt>
                <c:pt idx="582" formatCode="0.00">
                  <c:v>4.0705</c:v>
                </c:pt>
                <c:pt idx="583" formatCode="0.00">
                  <c:v>-27.988099999999999</c:v>
                </c:pt>
                <c:pt idx="584" formatCode="0.00">
                  <c:v>1.066719</c:v>
                </c:pt>
                <c:pt idx="585" formatCode="0.00">
                  <c:v>19.53397</c:v>
                </c:pt>
                <c:pt idx="586" formatCode="0.00">
                  <c:v>5.4295949999999999</c:v>
                </c:pt>
                <c:pt idx="587" formatCode="0.00">
                  <c:v>17.081</c:v>
                </c:pt>
                <c:pt idx="588" formatCode="0.00">
                  <c:v>0.86757099999999998</c:v>
                </c:pt>
                <c:pt idx="589" formatCode="0.00">
                  <c:v>12.90428</c:v>
                </c:pt>
                <c:pt idx="590" formatCode="0.00">
                  <c:v>31.131350000000001</c:v>
                </c:pt>
                <c:pt idx="591" formatCode="0.00">
                  <c:v>12.929209999999999</c:v>
                </c:pt>
                <c:pt idx="592" formatCode="0.00">
                  <c:v>-1.68726</c:v>
                </c:pt>
                <c:pt idx="593" formatCode="0.00">
                  <c:v>2.4926550000000001</c:v>
                </c:pt>
                <c:pt idx="594" formatCode="0.00">
                  <c:v>1.8243450000000001</c:v>
                </c:pt>
                <c:pt idx="595" formatCode="0.00">
                  <c:v>3.0187339999999998</c:v>
                </c:pt>
                <c:pt idx="596" formatCode="0.00">
                  <c:v>-0.79520000000000002</c:v>
                </c:pt>
                <c:pt idx="597" formatCode="0.00">
                  <c:v>12.38059</c:v>
                </c:pt>
                <c:pt idx="598" formatCode="0.00">
                  <c:v>3.3216779999999999</c:v>
                </c:pt>
                <c:pt idx="599" formatCode="0.00">
                  <c:v>6.0317170000000004</c:v>
                </c:pt>
                <c:pt idx="600" formatCode="0.00">
                  <c:v>7.7793989999999997</c:v>
                </c:pt>
                <c:pt idx="601" formatCode="0.00">
                  <c:v>2.417176</c:v>
                </c:pt>
                <c:pt idx="602" formatCode="0.00">
                  <c:v>6.4790650000000003</c:v>
                </c:pt>
                <c:pt idx="603" formatCode="0.00">
                  <c:v>-57.9039</c:v>
                </c:pt>
                <c:pt idx="604" formatCode="0.00">
                  <c:v>-30.563199999999998</c:v>
                </c:pt>
                <c:pt idx="605" formatCode="0.00">
                  <c:v>11.658720000000001</c:v>
                </c:pt>
                <c:pt idx="606" formatCode="0.00">
                  <c:v>12.244490000000001</c:v>
                </c:pt>
                <c:pt idx="607" formatCode="0.00">
                  <c:v>6.668749</c:v>
                </c:pt>
                <c:pt idx="608" formatCode="0.00">
                  <c:v>-9.4925999999999995</c:v>
                </c:pt>
                <c:pt idx="609" formatCode="0.00">
                  <c:v>-0.34815000000000002</c:v>
                </c:pt>
                <c:pt idx="610" formatCode="0.00">
                  <c:v>-13.7872</c:v>
                </c:pt>
                <c:pt idx="611" formatCode="0.00">
                  <c:v>12.020580000000001</c:v>
                </c:pt>
                <c:pt idx="612" formatCode="0.00">
                  <c:v>29.012540000000001</c:v>
                </c:pt>
                <c:pt idx="613" formatCode="0.00">
                  <c:v>9.8898779999999995</c:v>
                </c:pt>
                <c:pt idx="614" formatCode="0.00">
                  <c:v>7.408677</c:v>
                </c:pt>
                <c:pt idx="615" formatCode="0.00">
                  <c:v>12.86495</c:v>
                </c:pt>
                <c:pt idx="616" formatCode="0.00">
                  <c:v>-0.14867</c:v>
                </c:pt>
                <c:pt idx="617" formatCode="0.00">
                  <c:v>1.931872</c:v>
                </c:pt>
                <c:pt idx="618" formatCode="0.00">
                  <c:v>9.9763819999999992</c:v>
                </c:pt>
                <c:pt idx="619" formatCode="0.00">
                  <c:v>1.3955550000000001</c:v>
                </c:pt>
                <c:pt idx="620" formatCode="0.00">
                  <c:v>6.104228</c:v>
                </c:pt>
                <c:pt idx="621" formatCode="0.00">
                  <c:v>6.2495750000000001</c:v>
                </c:pt>
                <c:pt idx="622" formatCode="0.00">
                  <c:v>15.254239999999999</c:v>
                </c:pt>
                <c:pt idx="623" formatCode="0.00">
                  <c:v>-7.42387</c:v>
                </c:pt>
                <c:pt idx="624" formatCode="0.00">
                  <c:v>-5.7062400000000002</c:v>
                </c:pt>
                <c:pt idx="625" formatCode="0.00">
                  <c:v>11.24802</c:v>
                </c:pt>
                <c:pt idx="626" formatCode="0.00">
                  <c:v>1.342457</c:v>
                </c:pt>
                <c:pt idx="627" formatCode="0.00">
                  <c:v>8.0164050000000007</c:v>
                </c:pt>
                <c:pt idx="628" formatCode="0.00">
                  <c:v>-51.2425</c:v>
                </c:pt>
                <c:pt idx="629" formatCode="0.00">
                  <c:v>7.6953009999999997</c:v>
                </c:pt>
                <c:pt idx="630" formatCode="0.00">
                  <c:v>0.77320199999999994</c:v>
                </c:pt>
                <c:pt idx="631" formatCode="0.00">
                  <c:v>10.145580000000001</c:v>
                </c:pt>
                <c:pt idx="632" formatCode="0.00">
                  <c:v>-7.7614700000000001</c:v>
                </c:pt>
                <c:pt idx="633" formatCode="0.00">
                  <c:v>3.8572890000000002</c:v>
                </c:pt>
                <c:pt idx="634" formatCode="0.00">
                  <c:v>11.92816</c:v>
                </c:pt>
                <c:pt idx="635" formatCode="0.00">
                  <c:v>0.66655299999999995</c:v>
                </c:pt>
                <c:pt idx="636" formatCode="0.00">
                  <c:v>2.7823699999999998</c:v>
                </c:pt>
                <c:pt idx="637" formatCode="0.00">
                  <c:v>4.1591969999999998</c:v>
                </c:pt>
                <c:pt idx="638" formatCode="0.00">
                  <c:v>5.013166</c:v>
                </c:pt>
                <c:pt idx="639" formatCode="0.00">
                  <c:v>2.264224</c:v>
                </c:pt>
                <c:pt idx="640" formatCode="0.00">
                  <c:v>10.202310000000001</c:v>
                </c:pt>
                <c:pt idx="641" formatCode="0.00">
                  <c:v>-2.9674800000000001</c:v>
                </c:pt>
                <c:pt idx="642" formatCode="0.00">
                  <c:v>-9.7166499999999996</c:v>
                </c:pt>
                <c:pt idx="643" formatCode="0.00">
                  <c:v>-2.5287000000000002</c:v>
                </c:pt>
                <c:pt idx="644" formatCode="0.00">
                  <c:v>1.519091</c:v>
                </c:pt>
                <c:pt idx="645" formatCode="0.00">
                  <c:v>6.549391</c:v>
                </c:pt>
                <c:pt idx="646" formatCode="0.00">
                  <c:v>7.1427329999999998</c:v>
                </c:pt>
                <c:pt idx="647" formatCode="0.00">
                  <c:v>6.7903209999999996</c:v>
                </c:pt>
                <c:pt idx="648" formatCode="0.00">
                  <c:v>-9.3339300000000005</c:v>
                </c:pt>
                <c:pt idx="649" formatCode="0.00">
                  <c:v>0.33335300000000001</c:v>
                </c:pt>
                <c:pt idx="650" formatCode="0.00">
                  <c:v>22.61834</c:v>
                </c:pt>
                <c:pt idx="651" formatCode="0.00">
                  <c:v>4.4505660000000002</c:v>
                </c:pt>
                <c:pt idx="652" formatCode="0.00">
                  <c:v>65.094970000000004</c:v>
                </c:pt>
                <c:pt idx="653" formatCode="0.00">
                  <c:v>16.032109999999999</c:v>
                </c:pt>
                <c:pt idx="654" formatCode="0.00">
                  <c:v>8.1204319999999992</c:v>
                </c:pt>
                <c:pt idx="655" formatCode="0.00">
                  <c:v>1.1483730000000001</c:v>
                </c:pt>
                <c:pt idx="656" formatCode="0.00">
                  <c:v>7.7934229999999998</c:v>
                </c:pt>
                <c:pt idx="657" formatCode="0.00">
                  <c:v>13.90714</c:v>
                </c:pt>
                <c:pt idx="658" formatCode="0.00">
                  <c:v>2.2258800000000001</c:v>
                </c:pt>
                <c:pt idx="659" formatCode="0.00">
                  <c:v>7.2198279999999997</c:v>
                </c:pt>
                <c:pt idx="660" formatCode="0.00">
                  <c:v>4.0294319999999999</c:v>
                </c:pt>
                <c:pt idx="661" formatCode="0.00">
                  <c:v>-0.32311000000000001</c:v>
                </c:pt>
                <c:pt idx="662" formatCode="0.00">
                  <c:v>5.0489829999999998</c:v>
                </c:pt>
                <c:pt idx="663" formatCode="0.00">
                  <c:v>0.579434</c:v>
                </c:pt>
                <c:pt idx="664" formatCode="0.00">
                  <c:v>7.5950530000000001</c:v>
                </c:pt>
                <c:pt idx="665" formatCode="0.00">
                  <c:v>2.868824</c:v>
                </c:pt>
                <c:pt idx="666" formatCode="0.00">
                  <c:v>-1.31159</c:v>
                </c:pt>
                <c:pt idx="667" formatCode="0.00">
                  <c:v>16.87377</c:v>
                </c:pt>
                <c:pt idx="668" formatCode="0.00">
                  <c:v>20.602679999999999</c:v>
                </c:pt>
                <c:pt idx="669" formatCode="0.00">
                  <c:v>10.22012</c:v>
                </c:pt>
                <c:pt idx="670" formatCode="0.00">
                  <c:v>18.284549999999999</c:v>
                </c:pt>
                <c:pt idx="671" formatCode="0.00">
                  <c:v>6.3478430000000001</c:v>
                </c:pt>
                <c:pt idx="672" formatCode="0.00">
                  <c:v>18.317129999999999</c:v>
                </c:pt>
                <c:pt idx="673" formatCode="0.00">
                  <c:v>-0.34201999999999999</c:v>
                </c:pt>
                <c:pt idx="674" formatCode="0.00">
                  <c:v>2.293075</c:v>
                </c:pt>
                <c:pt idx="675" formatCode="0.00">
                  <c:v>3.2146979999999998</c:v>
                </c:pt>
                <c:pt idx="676" formatCode="0.00">
                  <c:v>7.3340639999999997</c:v>
                </c:pt>
                <c:pt idx="677" formatCode="0.00">
                  <c:v>3.8079719999999999</c:v>
                </c:pt>
                <c:pt idx="678" formatCode="0.00">
                  <c:v>0.25636999999999999</c:v>
                </c:pt>
                <c:pt idx="679" formatCode="0.00">
                  <c:v>11.435370000000001</c:v>
                </c:pt>
                <c:pt idx="680" formatCode="0.00">
                  <c:v>18.944130000000001</c:v>
                </c:pt>
                <c:pt idx="681" formatCode="0.00">
                  <c:v>4.7674070000000004</c:v>
                </c:pt>
                <c:pt idx="682" formatCode="0.00">
                  <c:v>3.5982850000000002</c:v>
                </c:pt>
                <c:pt idx="683" formatCode="0.00">
                  <c:v>-1.9664999999999999</c:v>
                </c:pt>
                <c:pt idx="684" formatCode="0.00">
                  <c:v>-4.5714399999999999</c:v>
                </c:pt>
                <c:pt idx="685" formatCode="0.00">
                  <c:v>0.26655299999999998</c:v>
                </c:pt>
                <c:pt idx="686" formatCode="0.00">
                  <c:v>16.13064</c:v>
                </c:pt>
                <c:pt idx="687" formatCode="0.00">
                  <c:v>-7.4290000000000003</c:v>
                </c:pt>
                <c:pt idx="688" formatCode="0.00">
                  <c:v>9.7337799999999994</c:v>
                </c:pt>
                <c:pt idx="689" formatCode="0.00">
                  <c:v>12.628259999999999</c:v>
                </c:pt>
                <c:pt idx="690" formatCode="0.00">
                  <c:v>9.1347649999999998</c:v>
                </c:pt>
                <c:pt idx="691" formatCode="0.00">
                  <c:v>6.934088</c:v>
                </c:pt>
                <c:pt idx="692" formatCode="0.00">
                  <c:v>-29.031099999999999</c:v>
                </c:pt>
                <c:pt idx="693" formatCode="0.00">
                  <c:v>3.9113180000000001</c:v>
                </c:pt>
                <c:pt idx="694" formatCode="0.00">
                  <c:v>-12.5619</c:v>
                </c:pt>
                <c:pt idx="695" formatCode="0.00">
                  <c:v>8.7100770000000001</c:v>
                </c:pt>
                <c:pt idx="696" formatCode="0.00">
                  <c:v>-31.198499999999999</c:v>
                </c:pt>
                <c:pt idx="697" formatCode="0.00">
                  <c:v>-1.96861</c:v>
                </c:pt>
                <c:pt idx="698" formatCode="0.00">
                  <c:v>0.12459199999999999</c:v>
                </c:pt>
                <c:pt idx="699" formatCode="0.00">
                  <c:v>25.529350000000001</c:v>
                </c:pt>
                <c:pt idx="700" formatCode="0.00">
                  <c:v>5.296627</c:v>
                </c:pt>
                <c:pt idx="701" formatCode="0.00">
                  <c:v>14.3323</c:v>
                </c:pt>
                <c:pt idx="702" formatCode="0.00">
                  <c:v>8.0256070000000008</c:v>
                </c:pt>
                <c:pt idx="703" formatCode="0.00">
                  <c:v>35.955710000000003</c:v>
                </c:pt>
                <c:pt idx="704" formatCode="0.00">
                  <c:v>-3.4299499999999998</c:v>
                </c:pt>
                <c:pt idx="705" formatCode="0.00">
                  <c:v>13.09291</c:v>
                </c:pt>
                <c:pt idx="706" formatCode="0.00">
                  <c:v>14.702819999999999</c:v>
                </c:pt>
                <c:pt idx="707" formatCode="0.00">
                  <c:v>14.220140000000001</c:v>
                </c:pt>
                <c:pt idx="708" formatCode="0.00">
                  <c:v>-4.9333299999999998</c:v>
                </c:pt>
                <c:pt idx="709" formatCode="0.00">
                  <c:v>4.65937</c:v>
                </c:pt>
                <c:pt idx="710" formatCode="0.00">
                  <c:v>11.73743</c:v>
                </c:pt>
                <c:pt idx="711" formatCode="0.00">
                  <c:v>16.658950000000001</c:v>
                </c:pt>
                <c:pt idx="712" formatCode="0.00">
                  <c:v>0.73179000000000005</c:v>
                </c:pt>
                <c:pt idx="713" formatCode="0.00">
                  <c:v>-7.3760199999999996</c:v>
                </c:pt>
                <c:pt idx="714" formatCode="0.00">
                  <c:v>12.50911</c:v>
                </c:pt>
                <c:pt idx="715" formatCode="0.00">
                  <c:v>-3.99953</c:v>
                </c:pt>
                <c:pt idx="716" formatCode="0.00">
                  <c:v>-2.4587400000000001</c:v>
                </c:pt>
                <c:pt idx="717" formatCode="0.00">
                  <c:v>9.1538450000000005</c:v>
                </c:pt>
                <c:pt idx="718" formatCode="0.00">
                  <c:v>-0.22302</c:v>
                </c:pt>
                <c:pt idx="719" formatCode="0.00">
                  <c:v>-13.1845</c:v>
                </c:pt>
                <c:pt idx="720" formatCode="0.00">
                  <c:v>1.6897949999999999</c:v>
                </c:pt>
                <c:pt idx="721" formatCode="0.00">
                  <c:v>6.5170170000000001</c:v>
                </c:pt>
                <c:pt idx="722" formatCode="0.00">
                  <c:v>-0.78563000000000005</c:v>
                </c:pt>
                <c:pt idx="723" formatCode="0.00">
                  <c:v>18.622679999999999</c:v>
                </c:pt>
                <c:pt idx="724" formatCode="0.00">
                  <c:v>8.6503759999999996</c:v>
                </c:pt>
                <c:pt idx="725" formatCode="0.00">
                  <c:v>6.4218820000000001</c:v>
                </c:pt>
                <c:pt idx="726" formatCode="0.00">
                  <c:v>10.80719</c:v>
                </c:pt>
                <c:pt idx="727" formatCode="0.00">
                  <c:v>6.0238050000000003</c:v>
                </c:pt>
                <c:pt idx="728" formatCode="0.00">
                  <c:v>12.504009999999999</c:v>
                </c:pt>
                <c:pt idx="729" formatCode="0.00">
                  <c:v>25.042760000000001</c:v>
                </c:pt>
                <c:pt idx="730" formatCode="0.00">
                  <c:v>2.8617940000000002</c:v>
                </c:pt>
                <c:pt idx="731" formatCode="0.00">
                  <c:v>8.6499539999999993</c:v>
                </c:pt>
                <c:pt idx="732" formatCode="0.00">
                  <c:v>8.3281130000000001</c:v>
                </c:pt>
                <c:pt idx="733" formatCode="0.00">
                  <c:v>-45.124899999999997</c:v>
                </c:pt>
                <c:pt idx="734" formatCode="0.00">
                  <c:v>0.40437200000000001</c:v>
                </c:pt>
                <c:pt idx="735" formatCode="0.00">
                  <c:v>0</c:v>
                </c:pt>
                <c:pt idx="736" formatCode="0.00">
                  <c:v>-6.5766</c:v>
                </c:pt>
                <c:pt idx="737" formatCode="0.00">
                  <c:v>0.78852</c:v>
                </c:pt>
                <c:pt idx="738" formatCode="0.00">
                  <c:v>-5.51912</c:v>
                </c:pt>
                <c:pt idx="739" formatCode="0.00">
                  <c:v>-0.94404999999999994</c:v>
                </c:pt>
                <c:pt idx="740" formatCode="0.00">
                  <c:v>0.15165100000000001</c:v>
                </c:pt>
                <c:pt idx="741" formatCode="0.00">
                  <c:v>4.9535010000000002</c:v>
                </c:pt>
                <c:pt idx="742" formatCode="0.00">
                  <c:v>6.1379780000000004</c:v>
                </c:pt>
                <c:pt idx="743" formatCode="0.00">
                  <c:v>12.397589999999999</c:v>
                </c:pt>
                <c:pt idx="744" formatCode="0.00">
                  <c:v>7.642506</c:v>
                </c:pt>
                <c:pt idx="745" formatCode="0.00">
                  <c:v>-4.2141000000000002</c:v>
                </c:pt>
                <c:pt idx="746" formatCode="0.00">
                  <c:v>32.417230000000004</c:v>
                </c:pt>
                <c:pt idx="747" formatCode="0.00">
                  <c:v>2.3940199999999998</c:v>
                </c:pt>
                <c:pt idx="748" formatCode="0.00">
                  <c:v>8.0073819999999998</c:v>
                </c:pt>
                <c:pt idx="749" formatCode="0.00">
                  <c:v>3.3692579999999999</c:v>
                </c:pt>
                <c:pt idx="750" formatCode="0.00">
                  <c:v>14.11017</c:v>
                </c:pt>
                <c:pt idx="751" formatCode="0.00">
                  <c:v>2.0893739999999998</c:v>
                </c:pt>
                <c:pt idx="752" formatCode="0.00">
                  <c:v>-21.0288</c:v>
                </c:pt>
                <c:pt idx="753" formatCode="0.00">
                  <c:v>6.8380979999999996</c:v>
                </c:pt>
                <c:pt idx="754" formatCode="0.00">
                  <c:v>3.0916419999999998</c:v>
                </c:pt>
                <c:pt idx="755" formatCode="0.00">
                  <c:v>6.6051869999999999</c:v>
                </c:pt>
                <c:pt idx="756" formatCode="0.00">
                  <c:v>9.2742559999999994</c:v>
                </c:pt>
                <c:pt idx="757" formatCode="0.00">
                  <c:v>4.658156</c:v>
                </c:pt>
                <c:pt idx="758" formatCode="0.00">
                  <c:v>2.7902610000000001</c:v>
                </c:pt>
                <c:pt idx="759" formatCode="0.00">
                  <c:v>3.64161</c:v>
                </c:pt>
                <c:pt idx="760" formatCode="0.00">
                  <c:v>31.689550000000001</c:v>
                </c:pt>
                <c:pt idx="761" formatCode="0.00">
                  <c:v>6.8884949999999998</c:v>
                </c:pt>
                <c:pt idx="762" formatCode="0.00">
                  <c:v>10.695399999999999</c:v>
                </c:pt>
                <c:pt idx="763" formatCode="0.00">
                  <c:v>-0.85024</c:v>
                </c:pt>
                <c:pt idx="764" formatCode="0.00">
                  <c:v>4.370635</c:v>
                </c:pt>
                <c:pt idx="765" formatCode="0.00">
                  <c:v>24.485880000000002</c:v>
                </c:pt>
                <c:pt idx="766" formatCode="0.00">
                  <c:v>12.16089</c:v>
                </c:pt>
                <c:pt idx="767" formatCode="0.00">
                  <c:v>5.6271599999999999</c:v>
                </c:pt>
                <c:pt idx="768" formatCode="0.00">
                  <c:v>3.7511969999999999</c:v>
                </c:pt>
                <c:pt idx="769" formatCode="0.00">
                  <c:v>19.339590000000001</c:v>
                </c:pt>
                <c:pt idx="770" formatCode="0.00">
                  <c:v>2.8444099999999999</c:v>
                </c:pt>
                <c:pt idx="771" formatCode="0.00">
                  <c:v>1.9705109999999999</c:v>
                </c:pt>
                <c:pt idx="772" formatCode="0.00">
                  <c:v>12.89631</c:v>
                </c:pt>
                <c:pt idx="773" formatCode="0.00">
                  <c:v>2.6379860000000002</c:v>
                </c:pt>
                <c:pt idx="774" formatCode="0.00">
                  <c:v>0.42853200000000002</c:v>
                </c:pt>
                <c:pt idx="775" formatCode="0.00">
                  <c:v>2.344252</c:v>
                </c:pt>
                <c:pt idx="776" formatCode="0.00">
                  <c:v>-1.34649</c:v>
                </c:pt>
                <c:pt idx="777" formatCode="0.00">
                  <c:v>2.8628670000000001</c:v>
                </c:pt>
                <c:pt idx="778" formatCode="0.00">
                  <c:v>5.5379350000000001</c:v>
                </c:pt>
                <c:pt idx="779" formatCode="0.00">
                  <c:v>38.667470000000002</c:v>
                </c:pt>
                <c:pt idx="780" formatCode="0.00">
                  <c:v>14.760429999999999</c:v>
                </c:pt>
                <c:pt idx="781" formatCode="0.00">
                  <c:v>36.280929999999998</c:v>
                </c:pt>
                <c:pt idx="782" formatCode="0.00">
                  <c:v>0</c:v>
                </c:pt>
                <c:pt idx="783" formatCode="0.00">
                  <c:v>2.950885</c:v>
                </c:pt>
                <c:pt idx="784" formatCode="0.00">
                  <c:v>1.012032</c:v>
                </c:pt>
                <c:pt idx="785" formatCode="0.00">
                  <c:v>-50.341900000000003</c:v>
                </c:pt>
                <c:pt idx="786" formatCode="0.00">
                  <c:v>1.843375</c:v>
                </c:pt>
                <c:pt idx="787" formatCode="0.00">
                  <c:v>8.6121669999999995</c:v>
                </c:pt>
                <c:pt idx="788" formatCode="0.00">
                  <c:v>-2.2071900000000002</c:v>
                </c:pt>
                <c:pt idx="789" formatCode="0.00">
                  <c:v>1.2003140000000001</c:v>
                </c:pt>
                <c:pt idx="790" formatCode="0.00">
                  <c:v>35.726170000000003</c:v>
                </c:pt>
                <c:pt idx="791" formatCode="0.00">
                  <c:v>28.072980000000001</c:v>
                </c:pt>
                <c:pt idx="792" formatCode="0.00">
                  <c:v>4.118538</c:v>
                </c:pt>
                <c:pt idx="793" formatCode="0.00">
                  <c:v>15.005890000000001</c:v>
                </c:pt>
                <c:pt idx="794" formatCode="0.00">
                  <c:v>-5.6729799999999999</c:v>
                </c:pt>
                <c:pt idx="795" formatCode="0.00">
                  <c:v>3.7067169999999998</c:v>
                </c:pt>
                <c:pt idx="796" formatCode="0.00">
                  <c:v>13.22602</c:v>
                </c:pt>
                <c:pt idx="797" formatCode="0.00">
                  <c:v>-6.0182399999999996</c:v>
                </c:pt>
                <c:pt idx="798" formatCode="0.00">
                  <c:v>3.1312310000000001</c:v>
                </c:pt>
                <c:pt idx="799" formatCode="0.00">
                  <c:v>3.9642719999999998</c:v>
                </c:pt>
                <c:pt idx="800" formatCode="0.00">
                  <c:v>4.3609530000000003</c:v>
                </c:pt>
                <c:pt idx="801" formatCode="0.00">
                  <c:v>29.108309999999999</c:v>
                </c:pt>
                <c:pt idx="802" formatCode="0.00">
                  <c:v>8.9433679999999995</c:v>
                </c:pt>
                <c:pt idx="803" formatCode="0.00">
                  <c:v>11.615550000000001</c:v>
                </c:pt>
                <c:pt idx="804" formatCode="0.00">
                  <c:v>9.8127320000000005</c:v>
                </c:pt>
                <c:pt idx="805" formatCode="0.00">
                  <c:v>0.92891900000000005</c:v>
                </c:pt>
                <c:pt idx="806" formatCode="0.00">
                  <c:v>-8.6298100000000009</c:v>
                </c:pt>
                <c:pt idx="807" formatCode="0.00">
                  <c:v>0.74203799999999998</c:v>
                </c:pt>
                <c:pt idx="808" formatCode="0.00">
                  <c:v>8.0968999999999999E-2</c:v>
                </c:pt>
                <c:pt idx="809" formatCode="0.00">
                  <c:v>17.497070000000001</c:v>
                </c:pt>
                <c:pt idx="810" formatCode="0.00">
                  <c:v>5.7380139999999997</c:v>
                </c:pt>
                <c:pt idx="811" formatCode="0.00">
                  <c:v>1.5571459999999999</c:v>
                </c:pt>
                <c:pt idx="812" formatCode="0.00">
                  <c:v>-5.1635200000000001</c:v>
                </c:pt>
                <c:pt idx="813" formatCode="0.00">
                  <c:v>9.678801</c:v>
                </c:pt>
                <c:pt idx="814" formatCode="0.00">
                  <c:v>10.488160000000001</c:v>
                </c:pt>
                <c:pt idx="815" formatCode="0.00">
                  <c:v>1.0988979999999999</c:v>
                </c:pt>
                <c:pt idx="816" formatCode="0.00">
                  <c:v>6.467123</c:v>
                </c:pt>
                <c:pt idx="817" formatCode="0.00">
                  <c:v>-1.71031</c:v>
                </c:pt>
                <c:pt idx="818" formatCode="0.00">
                  <c:v>-11.202999999999999</c:v>
                </c:pt>
                <c:pt idx="819" formatCode="0.00">
                  <c:v>2.8259110000000001</c:v>
                </c:pt>
                <c:pt idx="820" formatCode="0.00">
                  <c:v>15.623189999999999</c:v>
                </c:pt>
                <c:pt idx="821" formatCode="0.00">
                  <c:v>5.0373910000000004</c:v>
                </c:pt>
                <c:pt idx="822" formatCode="0.00">
                  <c:v>-5.3667199999999999</c:v>
                </c:pt>
                <c:pt idx="823" formatCode="0.00">
                  <c:v>-1.7133400000000001</c:v>
                </c:pt>
                <c:pt idx="824" formatCode="0.00">
                  <c:v>8.9178669999999993</c:v>
                </c:pt>
                <c:pt idx="825" formatCode="0.00">
                  <c:v>-79.494299999999996</c:v>
                </c:pt>
                <c:pt idx="826" formatCode="0.00">
                  <c:v>-1.5957300000000001</c:v>
                </c:pt>
                <c:pt idx="827" formatCode="0.00">
                  <c:v>14.77406</c:v>
                </c:pt>
                <c:pt idx="828" formatCode="0.00">
                  <c:v>5.188987</c:v>
                </c:pt>
                <c:pt idx="829" formatCode="0.00">
                  <c:v>7.8082269999999996</c:v>
                </c:pt>
                <c:pt idx="830" formatCode="0.00">
                  <c:v>10.35511</c:v>
                </c:pt>
                <c:pt idx="831" formatCode="0.00">
                  <c:v>14.807869999999999</c:v>
                </c:pt>
                <c:pt idx="832" formatCode="0.00">
                  <c:v>8.8525010000000002</c:v>
                </c:pt>
                <c:pt idx="833" formatCode="0.00">
                  <c:v>14.162459999999999</c:v>
                </c:pt>
                <c:pt idx="834" formatCode="0.00">
                  <c:v>-2.5978500000000002</c:v>
                </c:pt>
                <c:pt idx="835" formatCode="0.00">
                  <c:v>11.31729</c:v>
                </c:pt>
                <c:pt idx="836" formatCode="0.00">
                  <c:v>0.64250700000000005</c:v>
                </c:pt>
                <c:pt idx="837" formatCode="0.00">
                  <c:v>20.987649999999999</c:v>
                </c:pt>
                <c:pt idx="838" formatCode="0.00">
                  <c:v>3.251058</c:v>
                </c:pt>
                <c:pt idx="839" formatCode="0.00">
                  <c:v>-14.1876</c:v>
                </c:pt>
                <c:pt idx="840" formatCode="0.00">
                  <c:v>-1.1160099999999999</c:v>
                </c:pt>
                <c:pt idx="841" formatCode="0.00">
                  <c:v>-10.1343</c:v>
                </c:pt>
                <c:pt idx="842" formatCode="0.00">
                  <c:v>2.814702</c:v>
                </c:pt>
                <c:pt idx="843" formatCode="0.00">
                  <c:v>23.378589999999999</c:v>
                </c:pt>
                <c:pt idx="844" formatCode="0.00">
                  <c:v>13.66066</c:v>
                </c:pt>
                <c:pt idx="845" formatCode="0.00">
                  <c:v>7.0208360000000001</c:v>
                </c:pt>
                <c:pt idx="846" formatCode="0.00">
                  <c:v>8.9212480000000003</c:v>
                </c:pt>
                <c:pt idx="847" formatCode="0.00">
                  <c:v>-0.2787</c:v>
                </c:pt>
                <c:pt idx="848" formatCode="0.00">
                  <c:v>0.39002199999999998</c:v>
                </c:pt>
                <c:pt idx="849" formatCode="0.00">
                  <c:v>38.348120000000002</c:v>
                </c:pt>
                <c:pt idx="850" formatCode="0.00">
                  <c:v>12.880750000000001</c:v>
                </c:pt>
                <c:pt idx="851" formatCode="0.00">
                  <c:v>2.3647209999999999</c:v>
                </c:pt>
                <c:pt idx="852" formatCode="0.00">
                  <c:v>8.8955420000000007</c:v>
                </c:pt>
                <c:pt idx="853" formatCode="0.00">
                  <c:v>2.0763319999999998</c:v>
                </c:pt>
                <c:pt idx="854" formatCode="0.00">
                  <c:v>16.604500000000002</c:v>
                </c:pt>
                <c:pt idx="855" formatCode="0.00">
                  <c:v>-3.17347</c:v>
                </c:pt>
                <c:pt idx="856" formatCode="0.00">
                  <c:v>5.1834280000000001</c:v>
                </c:pt>
                <c:pt idx="857" formatCode="0.00">
                  <c:v>14.62693</c:v>
                </c:pt>
                <c:pt idx="858" formatCode="0.00">
                  <c:v>5.2839689999999999</c:v>
                </c:pt>
                <c:pt idx="859" formatCode="0.00">
                  <c:v>9.6545830000000006</c:v>
                </c:pt>
                <c:pt idx="860" formatCode="0.00">
                  <c:v>-1.8671199999999999</c:v>
                </c:pt>
                <c:pt idx="861" formatCode="0.00">
                  <c:v>5.2488070000000002</c:v>
                </c:pt>
                <c:pt idx="862" formatCode="0.00">
                  <c:v>0.31002600000000002</c:v>
                </c:pt>
                <c:pt idx="863" formatCode="0.00">
                  <c:v>2.9643139999999999</c:v>
                </c:pt>
                <c:pt idx="864" formatCode="0.00">
                  <c:v>-0.97114999999999996</c:v>
                </c:pt>
                <c:pt idx="865" formatCode="0.00">
                  <c:v>0.537748</c:v>
                </c:pt>
                <c:pt idx="866" formatCode="0.00">
                  <c:v>5.4564810000000001</c:v>
                </c:pt>
                <c:pt idx="867" formatCode="0.00">
                  <c:v>0.211451</c:v>
                </c:pt>
                <c:pt idx="868" formatCode="0.00">
                  <c:v>10.00878</c:v>
                </c:pt>
                <c:pt idx="869" formatCode="0.00">
                  <c:v>1.208162</c:v>
                </c:pt>
                <c:pt idx="870" formatCode="0.00">
                  <c:v>-36.206800000000001</c:v>
                </c:pt>
                <c:pt idx="871" formatCode="0.00">
                  <c:v>9.5788530000000005</c:v>
                </c:pt>
                <c:pt idx="872" formatCode="0.00">
                  <c:v>9.0867459999999998</c:v>
                </c:pt>
                <c:pt idx="873" formatCode="0.00">
                  <c:v>-14.7873</c:v>
                </c:pt>
                <c:pt idx="874" formatCode="0.00">
                  <c:v>8.1898400000000002</c:v>
                </c:pt>
                <c:pt idx="875" formatCode="0.00">
                  <c:v>7.0136900000000004</c:v>
                </c:pt>
                <c:pt idx="876" formatCode="0.00">
                  <c:v>-6.3241399999999999</c:v>
                </c:pt>
                <c:pt idx="877" formatCode="0.00">
                  <c:v>2.4201679999999999</c:v>
                </c:pt>
                <c:pt idx="878" formatCode="0.00">
                  <c:v>8.8143419999999999</c:v>
                </c:pt>
                <c:pt idx="879" formatCode="0.00">
                  <c:v>3.196761</c:v>
                </c:pt>
                <c:pt idx="880" formatCode="0.00">
                  <c:v>7.0304640000000003</c:v>
                </c:pt>
                <c:pt idx="881" formatCode="0.00">
                  <c:v>-22.400099999999998</c:v>
                </c:pt>
                <c:pt idx="882" formatCode="0.00">
                  <c:v>18.222529999999999</c:v>
                </c:pt>
                <c:pt idx="883" formatCode="0.00">
                  <c:v>2.8128000000000002</c:v>
                </c:pt>
                <c:pt idx="884" formatCode="0.00">
                  <c:v>1.3826940000000001</c:v>
                </c:pt>
                <c:pt idx="885" formatCode="0.00">
                  <c:v>-4.57552</c:v>
                </c:pt>
                <c:pt idx="886" formatCode="0.00">
                  <c:v>3.2787579999999998</c:v>
                </c:pt>
                <c:pt idx="887" formatCode="0.00">
                  <c:v>1.098716</c:v>
                </c:pt>
                <c:pt idx="888" formatCode="0.00">
                  <c:v>10.97443</c:v>
                </c:pt>
                <c:pt idx="889" formatCode="0.00">
                  <c:v>5.4533189999999996</c:v>
                </c:pt>
                <c:pt idx="890" formatCode="0.00">
                  <c:v>22.037330000000001</c:v>
                </c:pt>
                <c:pt idx="891" formatCode="0.00">
                  <c:v>-5.8232699999999999</c:v>
                </c:pt>
                <c:pt idx="892" formatCode="0.00">
                  <c:v>19.954660000000001</c:v>
                </c:pt>
                <c:pt idx="893" formatCode="0.00">
                  <c:v>7.9561190000000002</c:v>
                </c:pt>
                <c:pt idx="894" formatCode="0.00">
                  <c:v>-4.9868399999999999</c:v>
                </c:pt>
                <c:pt idx="895" formatCode="0.00">
                  <c:v>17.0931</c:v>
                </c:pt>
                <c:pt idx="896" formatCode="0.00">
                  <c:v>-26.433499999999999</c:v>
                </c:pt>
                <c:pt idx="897" formatCode="0.00">
                  <c:v>3.153213</c:v>
                </c:pt>
                <c:pt idx="898" formatCode="0.00">
                  <c:v>8.0083300000000008</c:v>
                </c:pt>
                <c:pt idx="899" formatCode="0.00">
                  <c:v>0.27511000000000002</c:v>
                </c:pt>
                <c:pt idx="900" formatCode="0.00">
                  <c:v>4.7856300000000003</c:v>
                </c:pt>
                <c:pt idx="901" formatCode="0.00">
                  <c:v>0.52239000000000002</c:v>
                </c:pt>
                <c:pt idx="902" formatCode="0.00">
                  <c:v>-2.4238200000000001</c:v>
                </c:pt>
                <c:pt idx="903" formatCode="0.00">
                  <c:v>11.363440000000001</c:v>
                </c:pt>
                <c:pt idx="904" formatCode="0.00">
                  <c:v>-18.422499999999999</c:v>
                </c:pt>
                <c:pt idx="905" formatCode="0.00">
                  <c:v>19.706689999999998</c:v>
                </c:pt>
                <c:pt idx="906" formatCode="0.00">
                  <c:v>8.9238479999999996</c:v>
                </c:pt>
                <c:pt idx="907" formatCode="0.00">
                  <c:v>9.7309280000000005</c:v>
                </c:pt>
                <c:pt idx="908" formatCode="0.00">
                  <c:v>10.329370000000001</c:v>
                </c:pt>
                <c:pt idx="909" formatCode="0.00">
                  <c:v>4.8539500000000002</c:v>
                </c:pt>
                <c:pt idx="910" formatCode="0.00">
                  <c:v>0.26349699999999998</c:v>
                </c:pt>
                <c:pt idx="911" formatCode="0.00">
                  <c:v>-6.7954600000000003</c:v>
                </c:pt>
                <c:pt idx="912" formatCode="0.00">
                  <c:v>-0.87470999999999999</c:v>
                </c:pt>
                <c:pt idx="913" formatCode="0.00">
                  <c:v>-1.0592200000000001</c:v>
                </c:pt>
                <c:pt idx="914" formatCode="0.00">
                  <c:v>0.57376400000000005</c:v>
                </c:pt>
                <c:pt idx="915" formatCode="0.00">
                  <c:v>10.96312</c:v>
                </c:pt>
                <c:pt idx="916" formatCode="0.00">
                  <c:v>9.4133659999999999</c:v>
                </c:pt>
                <c:pt idx="917" formatCode="0.00">
                  <c:v>10.472020000000001</c:v>
                </c:pt>
                <c:pt idx="918" formatCode="0.00">
                  <c:v>6.8358749999999997</c:v>
                </c:pt>
                <c:pt idx="919" formatCode="0.00">
                  <c:v>10.57776</c:v>
                </c:pt>
                <c:pt idx="920" formatCode="0.00">
                  <c:v>15.00728</c:v>
                </c:pt>
                <c:pt idx="921" formatCode="0.00">
                  <c:v>0.65133700000000005</c:v>
                </c:pt>
                <c:pt idx="922" formatCode="0.00">
                  <c:v>-21.215299999999999</c:v>
                </c:pt>
                <c:pt idx="923" formatCode="0.00">
                  <c:v>17.79935</c:v>
                </c:pt>
                <c:pt idx="924" formatCode="0.00">
                  <c:v>-15.4817</c:v>
                </c:pt>
                <c:pt idx="925" formatCode="0.00">
                  <c:v>4.877624</c:v>
                </c:pt>
                <c:pt idx="926" formatCode="0.00">
                  <c:v>-182.62200000000001</c:v>
                </c:pt>
                <c:pt idx="927" formatCode="0.00">
                  <c:v>9.4770070000000004</c:v>
                </c:pt>
                <c:pt idx="928" formatCode="0.00">
                  <c:v>4.3635650000000004</c:v>
                </c:pt>
                <c:pt idx="929" formatCode="0.00">
                  <c:v>10.689629999999999</c:v>
                </c:pt>
                <c:pt idx="930" formatCode="0.00">
                  <c:v>6.0814820000000003</c:v>
                </c:pt>
                <c:pt idx="931" formatCode="0.00">
                  <c:v>1.4979769999999999</c:v>
                </c:pt>
                <c:pt idx="932" formatCode="0.00">
                  <c:v>4.0885899999999999</c:v>
                </c:pt>
                <c:pt idx="933" formatCode="0.00">
                  <c:v>13.21909</c:v>
                </c:pt>
                <c:pt idx="934" formatCode="0.00">
                  <c:v>11.04467</c:v>
                </c:pt>
                <c:pt idx="935" formatCode="0.00">
                  <c:v>40.729190000000003</c:v>
                </c:pt>
                <c:pt idx="936" formatCode="0.00">
                  <c:v>-2.8952399999999998</c:v>
                </c:pt>
                <c:pt idx="937" formatCode="0.00">
                  <c:v>7.6097859999999997</c:v>
                </c:pt>
                <c:pt idx="938" formatCode="0.00">
                  <c:v>6.0831109999999997</c:v>
                </c:pt>
                <c:pt idx="939" formatCode="0.00">
                  <c:v>8.6085860000000007</c:v>
                </c:pt>
                <c:pt idx="940" formatCode="0.00">
                  <c:v>10.019629999999999</c:v>
                </c:pt>
                <c:pt idx="941" formatCode="0.00">
                  <c:v>7.0421420000000001</c:v>
                </c:pt>
                <c:pt idx="942" formatCode="0.00">
                  <c:v>5.5749769999999996</c:v>
                </c:pt>
                <c:pt idx="943" formatCode="0.00">
                  <c:v>9.1719609999999996</c:v>
                </c:pt>
                <c:pt idx="944" formatCode="0.00">
                  <c:v>9.0803150000000006</c:v>
                </c:pt>
                <c:pt idx="945" formatCode="0.00">
                  <c:v>-11.850300000000001</c:v>
                </c:pt>
                <c:pt idx="946" formatCode="0.00">
                  <c:v>-2.1111200000000001</c:v>
                </c:pt>
                <c:pt idx="947" formatCode="0.00">
                  <c:v>0.87453400000000003</c:v>
                </c:pt>
                <c:pt idx="948" formatCode="0.00">
                  <c:v>7.313167</c:v>
                </c:pt>
                <c:pt idx="949" formatCode="0.00">
                  <c:v>-45.358800000000002</c:v>
                </c:pt>
                <c:pt idx="950" formatCode="0.00">
                  <c:v>13.50924</c:v>
                </c:pt>
                <c:pt idx="951" formatCode="0.00">
                  <c:v>8.5132139999999996</c:v>
                </c:pt>
                <c:pt idx="952" formatCode="0.00">
                  <c:v>16.306809999999999</c:v>
                </c:pt>
                <c:pt idx="953" formatCode="0.00">
                  <c:v>-63.481299999999997</c:v>
                </c:pt>
                <c:pt idx="954" formatCode="0.00">
                  <c:v>34.933190000000003</c:v>
                </c:pt>
                <c:pt idx="955" formatCode="0.00">
                  <c:v>8.4852810000000005</c:v>
                </c:pt>
                <c:pt idx="956" formatCode="0.00">
                  <c:v>-1.9366699999999999</c:v>
                </c:pt>
                <c:pt idx="957" formatCode="0.00">
                  <c:v>-33.3812</c:v>
                </c:pt>
                <c:pt idx="958" formatCode="0.00">
                  <c:v>1.18197</c:v>
                </c:pt>
                <c:pt idx="959" formatCode="0.00">
                  <c:v>11.30387</c:v>
                </c:pt>
                <c:pt idx="960" formatCode="0.00">
                  <c:v>-1.5203599999999999</c:v>
                </c:pt>
                <c:pt idx="961" formatCode="0.00">
                  <c:v>26.29504</c:v>
                </c:pt>
                <c:pt idx="962" formatCode="0.00">
                  <c:v>5.1054370000000002</c:v>
                </c:pt>
                <c:pt idx="963" formatCode="0.00">
                  <c:v>5.1457100000000002</c:v>
                </c:pt>
                <c:pt idx="964" formatCode="0.00">
                  <c:v>-24.387799999999999</c:v>
                </c:pt>
                <c:pt idx="965" formatCode="0.00">
                  <c:v>6.6851500000000001</c:v>
                </c:pt>
                <c:pt idx="966" formatCode="0.00">
                  <c:v>-1.2841100000000001</c:v>
                </c:pt>
                <c:pt idx="967" formatCode="0.00">
                  <c:v>0.17352400000000001</c:v>
                </c:pt>
                <c:pt idx="968" formatCode="0.00">
                  <c:v>-9.3560099999999995</c:v>
                </c:pt>
                <c:pt idx="969" formatCode="0.00">
                  <c:v>14.146089999999999</c:v>
                </c:pt>
                <c:pt idx="970" formatCode="0.00">
                  <c:v>-6.5350000000000005E-2</c:v>
                </c:pt>
                <c:pt idx="971" formatCode="0.00">
                  <c:v>3.8958499999999998</c:v>
                </c:pt>
                <c:pt idx="972" formatCode="0.00">
                  <c:v>-3.3527800000000001</c:v>
                </c:pt>
                <c:pt idx="973" formatCode="0.00">
                  <c:v>-1.27335</c:v>
                </c:pt>
                <c:pt idx="974" formatCode="0.00">
                  <c:v>16.91807</c:v>
                </c:pt>
                <c:pt idx="975" formatCode="0.00">
                  <c:v>12.926439999999999</c:v>
                </c:pt>
                <c:pt idx="976" formatCode="0.00">
                  <c:v>-0.20316000000000001</c:v>
                </c:pt>
                <c:pt idx="977" formatCode="0.00">
                  <c:v>9.5870499999999996</c:v>
                </c:pt>
                <c:pt idx="978" formatCode="0.00">
                  <c:v>2.0049999999999998E-2</c:v>
                </c:pt>
                <c:pt idx="979" formatCode="0.00">
                  <c:v>7.0576270000000001</c:v>
                </c:pt>
                <c:pt idx="980" formatCode="0.00">
                  <c:v>12.99728</c:v>
                </c:pt>
                <c:pt idx="981" formatCode="0.00">
                  <c:v>6.2611679999999996</c:v>
                </c:pt>
                <c:pt idx="982" formatCode="0.00">
                  <c:v>21.776779999999999</c:v>
                </c:pt>
                <c:pt idx="983" formatCode="0.00">
                  <c:v>6.8582260000000002</c:v>
                </c:pt>
                <c:pt idx="984" formatCode="0.00">
                  <c:v>9.8781250000000007</c:v>
                </c:pt>
                <c:pt idx="985" formatCode="0.00">
                  <c:v>2.8964639999999999</c:v>
                </c:pt>
                <c:pt idx="986" formatCode="0.00">
                  <c:v>1.930002</c:v>
                </c:pt>
                <c:pt idx="987" formatCode="0.00">
                  <c:v>10.95294</c:v>
                </c:pt>
                <c:pt idx="988" formatCode="0.00">
                  <c:v>-2.5413999999999999</c:v>
                </c:pt>
                <c:pt idx="989" formatCode="0.00">
                  <c:v>3.987466</c:v>
                </c:pt>
                <c:pt idx="990" formatCode="0.00">
                  <c:v>30.017430000000001</c:v>
                </c:pt>
                <c:pt idx="991" formatCode="0.00">
                  <c:v>80.663520000000005</c:v>
                </c:pt>
                <c:pt idx="992" formatCode="0.00">
                  <c:v>12.989369999999999</c:v>
                </c:pt>
                <c:pt idx="993" formatCode="0.00">
                  <c:v>-0.20558000000000001</c:v>
                </c:pt>
                <c:pt idx="994" formatCode="0.00">
                  <c:v>-9.3468599999999995</c:v>
                </c:pt>
                <c:pt idx="995" formatCode="0.00">
                  <c:v>6.7597149999999999</c:v>
                </c:pt>
                <c:pt idx="996" formatCode="0.00">
                  <c:v>8.7428360000000005</c:v>
                </c:pt>
                <c:pt idx="997" formatCode="0.00">
                  <c:v>8.0201860000000007</c:v>
                </c:pt>
                <c:pt idx="998" formatCode="0.00">
                  <c:v>24.150569999999998</c:v>
                </c:pt>
                <c:pt idx="999" formatCode="0.00">
                  <c:v>-10.8127</c:v>
                </c:pt>
                <c:pt idx="1000" formatCode="0.00">
                  <c:v>9.4676369999999999</c:v>
                </c:pt>
                <c:pt idx="1001" formatCode="0.00">
                  <c:v>-4.7731300000000001</c:v>
                </c:pt>
                <c:pt idx="1002" formatCode="0.00">
                  <c:v>1.5288889999999999</c:v>
                </c:pt>
                <c:pt idx="1003" formatCode="0.00">
                  <c:v>-10.248699999999999</c:v>
                </c:pt>
                <c:pt idx="1004" formatCode="0.00">
                  <c:v>6.5436969999999999</c:v>
                </c:pt>
                <c:pt idx="1005" formatCode="0.00">
                  <c:v>3.9567109999999999</c:v>
                </c:pt>
                <c:pt idx="1006" formatCode="0.00">
                  <c:v>7.3172110000000004</c:v>
                </c:pt>
                <c:pt idx="1007" formatCode="0.00">
                  <c:v>12.85923</c:v>
                </c:pt>
                <c:pt idx="1008" formatCode="0.00">
                  <c:v>-7.3770499999999997</c:v>
                </c:pt>
                <c:pt idx="1009" formatCode="0.00">
                  <c:v>6.8691000000000002E-2</c:v>
                </c:pt>
                <c:pt idx="1010" formatCode="0.00">
                  <c:v>-20.3126</c:v>
                </c:pt>
                <c:pt idx="1011" formatCode="0.00">
                  <c:v>4.1280450000000002</c:v>
                </c:pt>
                <c:pt idx="1012" formatCode="0.00">
                  <c:v>19.233550000000001</c:v>
                </c:pt>
                <c:pt idx="1013" formatCode="0.00">
                  <c:v>-11.517200000000001</c:v>
                </c:pt>
                <c:pt idx="1014" formatCode="0.00">
                  <c:v>22.695889999999999</c:v>
                </c:pt>
                <c:pt idx="1015" formatCode="0.00">
                  <c:v>-23.350100000000001</c:v>
                </c:pt>
                <c:pt idx="1016" formatCode="0.00">
                  <c:v>-12.667199999999999</c:v>
                </c:pt>
                <c:pt idx="1017" formatCode="0.00">
                  <c:v>9.0353349999999999</c:v>
                </c:pt>
                <c:pt idx="1018" formatCode="0.00">
                  <c:v>8.8553999999999995</c:v>
                </c:pt>
                <c:pt idx="1019" formatCode="0.00">
                  <c:v>3.4316010000000001</c:v>
                </c:pt>
                <c:pt idx="1020" formatCode="0.00">
                  <c:v>-7.6948600000000003</c:v>
                </c:pt>
                <c:pt idx="1021" formatCode="0.00">
                  <c:v>6.2132490000000002</c:v>
                </c:pt>
                <c:pt idx="1022" formatCode="0.00">
                  <c:v>6.3984300000000003</c:v>
                </c:pt>
                <c:pt idx="1023" formatCode="0.00">
                  <c:v>-4.0705499999999999</c:v>
                </c:pt>
                <c:pt idx="1024" formatCode="0.00">
                  <c:v>-10.5756</c:v>
                </c:pt>
                <c:pt idx="1025" formatCode="0.00">
                  <c:v>21.354040000000001</c:v>
                </c:pt>
                <c:pt idx="1026" formatCode="0.00">
                  <c:v>13.22418</c:v>
                </c:pt>
                <c:pt idx="1027" formatCode="0.00">
                  <c:v>3.59388</c:v>
                </c:pt>
                <c:pt idx="1028" formatCode="0.00">
                  <c:v>18.781330000000001</c:v>
                </c:pt>
                <c:pt idx="1029" formatCode="0.00">
                  <c:v>12.579090000000001</c:v>
                </c:pt>
                <c:pt idx="1030" formatCode="0.00">
                  <c:v>14.337859999999999</c:v>
                </c:pt>
                <c:pt idx="1031" formatCode="0.00">
                  <c:v>-6.0468700000000002</c:v>
                </c:pt>
                <c:pt idx="1032" formatCode="0.00">
                  <c:v>-9.7463800000000003</c:v>
                </c:pt>
                <c:pt idx="1033" formatCode="0.00">
                  <c:v>5.397913</c:v>
                </c:pt>
                <c:pt idx="1034" formatCode="0.00">
                  <c:v>-0.64205000000000001</c:v>
                </c:pt>
                <c:pt idx="1035" formatCode="0.00">
                  <c:v>8.4541769999999996</c:v>
                </c:pt>
                <c:pt idx="1036" formatCode="0.00">
                  <c:v>4.8432399999999998</c:v>
                </c:pt>
                <c:pt idx="1037" formatCode="0.00">
                  <c:v>0.71268600000000004</c:v>
                </c:pt>
                <c:pt idx="1038" formatCode="0.00">
                  <c:v>-3.3496899999999998</c:v>
                </c:pt>
                <c:pt idx="1039" formatCode="0.00">
                  <c:v>6.2138020000000003</c:v>
                </c:pt>
                <c:pt idx="1040" formatCode="0.00">
                  <c:v>5.6377220000000001</c:v>
                </c:pt>
                <c:pt idx="1041" formatCode="0.00">
                  <c:v>-2.36659</c:v>
                </c:pt>
                <c:pt idx="1042" formatCode="0.00">
                  <c:v>-34.1021</c:v>
                </c:pt>
                <c:pt idx="1043" formatCode="0.00">
                  <c:v>13.318239999999999</c:v>
                </c:pt>
                <c:pt idx="1044" formatCode="0.00">
                  <c:v>5.1415410000000001</c:v>
                </c:pt>
                <c:pt idx="1045" formatCode="0.00">
                  <c:v>-5.0020000000000002E-2</c:v>
                </c:pt>
                <c:pt idx="1046" formatCode="0.00">
                  <c:v>6.892671</c:v>
                </c:pt>
                <c:pt idx="1047" formatCode="0.00">
                  <c:v>-33.161299999999997</c:v>
                </c:pt>
                <c:pt idx="1048" formatCode="0.00">
                  <c:v>5.984451</c:v>
                </c:pt>
                <c:pt idx="1049" formatCode="0.00">
                  <c:v>2.3908830000000001</c:v>
                </c:pt>
                <c:pt idx="1050" formatCode="0.00">
                  <c:v>7.6923079999999997</c:v>
                </c:pt>
                <c:pt idx="1051" formatCode="0.00">
                  <c:v>6.5066329999999999</c:v>
                </c:pt>
                <c:pt idx="1052" formatCode="0.00">
                  <c:v>1.8108</c:v>
                </c:pt>
                <c:pt idx="1053" formatCode="0.00">
                  <c:v>-6.7780000000000007E-2</c:v>
                </c:pt>
                <c:pt idx="1054" formatCode="0.00">
                  <c:v>5.1135130000000002</c:v>
                </c:pt>
                <c:pt idx="1055" formatCode="0.00">
                  <c:v>10.158060000000001</c:v>
                </c:pt>
                <c:pt idx="1056" formatCode="0.00">
                  <c:v>5.6329630000000002</c:v>
                </c:pt>
                <c:pt idx="1057" formatCode="0.00">
                  <c:v>16.700959999999998</c:v>
                </c:pt>
                <c:pt idx="1058" formatCode="0.00">
                  <c:v>6.9427250000000003</c:v>
                </c:pt>
                <c:pt idx="1059" formatCode="0.00">
                  <c:v>7.3609119999999999</c:v>
                </c:pt>
                <c:pt idx="1060" formatCode="0.00">
                  <c:v>6.5131829999999997</c:v>
                </c:pt>
                <c:pt idx="1061" formatCode="0.00">
                  <c:v>0.32586500000000002</c:v>
                </c:pt>
                <c:pt idx="1062" formatCode="0.00">
                  <c:v>17.41357</c:v>
                </c:pt>
                <c:pt idx="1063" formatCode="0.00">
                  <c:v>-24.429400000000001</c:v>
                </c:pt>
                <c:pt idx="1064" formatCode="0.00">
                  <c:v>-19.1694</c:v>
                </c:pt>
                <c:pt idx="1065" formatCode="0.00">
                  <c:v>0.566496</c:v>
                </c:pt>
                <c:pt idx="1066" formatCode="0.00">
                  <c:v>14.07696</c:v>
                </c:pt>
                <c:pt idx="1067" formatCode="0.00">
                  <c:v>4.1311099999999996</c:v>
                </c:pt>
                <c:pt idx="1068" formatCode="0.00">
                  <c:v>3.0648240000000002</c:v>
                </c:pt>
                <c:pt idx="1069" formatCode="0.00">
                  <c:v>17.074259999999999</c:v>
                </c:pt>
                <c:pt idx="1070" formatCode="0.00">
                  <c:v>10.90488</c:v>
                </c:pt>
                <c:pt idx="1071" formatCode="0.00">
                  <c:v>20.774319999999999</c:v>
                </c:pt>
                <c:pt idx="1072" formatCode="0.00">
                  <c:v>3.5689790000000001</c:v>
                </c:pt>
                <c:pt idx="1073" formatCode="0.00">
                  <c:v>4.2083380000000004</c:v>
                </c:pt>
                <c:pt idx="1074" formatCode="0.00">
                  <c:v>2.8369</c:v>
                </c:pt>
                <c:pt idx="1075" formatCode="0.00">
                  <c:v>10.16086</c:v>
                </c:pt>
                <c:pt idx="1076" formatCode="0.00">
                  <c:v>10.382669999999999</c:v>
                </c:pt>
                <c:pt idx="1077" formatCode="0.00">
                  <c:v>9.7041029999999999</c:v>
                </c:pt>
                <c:pt idx="1078" formatCode="0.00">
                  <c:v>-4.4613699999999996</c:v>
                </c:pt>
                <c:pt idx="1079" formatCode="0.00">
                  <c:v>11.558149999999999</c:v>
                </c:pt>
                <c:pt idx="1080" formatCode="0.00">
                  <c:v>-3.43194</c:v>
                </c:pt>
                <c:pt idx="1081" formatCode="0.00">
                  <c:v>4.0248989999999996</c:v>
                </c:pt>
                <c:pt idx="1082" formatCode="0.00">
                  <c:v>4.9914019999999999</c:v>
                </c:pt>
                <c:pt idx="1083" formatCode="0.00">
                  <c:v>4.5978339999999998</c:v>
                </c:pt>
                <c:pt idx="1084" formatCode="0.00">
                  <c:v>14.236499999999999</c:v>
                </c:pt>
                <c:pt idx="1085" formatCode="0.00">
                  <c:v>7.3741149999999998</c:v>
                </c:pt>
                <c:pt idx="1086" formatCode="0.00">
                  <c:v>-11.1591</c:v>
                </c:pt>
                <c:pt idx="1087" formatCode="0.00">
                  <c:v>-1.7095199999999999</c:v>
                </c:pt>
                <c:pt idx="1088" formatCode="0.00">
                  <c:v>6.8004309999999997</c:v>
                </c:pt>
                <c:pt idx="1089" formatCode="0.00">
                  <c:v>1.441902</c:v>
                </c:pt>
                <c:pt idx="1090" formatCode="0.00">
                  <c:v>3.4148309999999999</c:v>
                </c:pt>
                <c:pt idx="1091" formatCode="0.00">
                  <c:v>-5.0546499999999996</c:v>
                </c:pt>
                <c:pt idx="1092" formatCode="0.00">
                  <c:v>4.5725410000000002</c:v>
                </c:pt>
                <c:pt idx="1093" formatCode="0.00">
                  <c:v>6.3666729999999996</c:v>
                </c:pt>
                <c:pt idx="1094" formatCode="0.00">
                  <c:v>13.51033</c:v>
                </c:pt>
                <c:pt idx="1095" formatCode="0.00">
                  <c:v>3.3244319999999998</c:v>
                </c:pt>
                <c:pt idx="1096" formatCode="0.00">
                  <c:v>3.2771819999999998</c:v>
                </c:pt>
                <c:pt idx="1097" formatCode="0.00">
                  <c:v>12.724460000000001</c:v>
                </c:pt>
                <c:pt idx="1098" formatCode="0.00">
                  <c:v>4.6602030000000001</c:v>
                </c:pt>
                <c:pt idx="1099" formatCode="0.00">
                  <c:v>-20.124400000000001</c:v>
                </c:pt>
                <c:pt idx="1100" formatCode="0.00">
                  <c:v>12.248100000000001</c:v>
                </c:pt>
                <c:pt idx="1101" formatCode="0.00">
                  <c:v>-8.7650299999999994</c:v>
                </c:pt>
                <c:pt idx="1102" formatCode="0.00">
                  <c:v>7.6923079999999997</c:v>
                </c:pt>
                <c:pt idx="1103" formatCode="0.00">
                  <c:v>0.88872099999999998</c:v>
                </c:pt>
                <c:pt idx="1104" formatCode="0.00">
                  <c:v>5.9295929999999997</c:v>
                </c:pt>
                <c:pt idx="1105" formatCode="0.00">
                  <c:v>10.89701</c:v>
                </c:pt>
                <c:pt idx="1106" formatCode="0.00">
                  <c:v>8.2821850000000001</c:v>
                </c:pt>
                <c:pt idx="1107" formatCode="0.00">
                  <c:v>20.703430000000001</c:v>
                </c:pt>
                <c:pt idx="1108" formatCode="0.00">
                  <c:v>-19.304600000000001</c:v>
                </c:pt>
                <c:pt idx="1109" formatCode="0.00">
                  <c:v>19.639289999999999</c:v>
                </c:pt>
                <c:pt idx="1110" formatCode="0.00">
                  <c:v>4.1567280000000002</c:v>
                </c:pt>
                <c:pt idx="1111" formatCode="0.00">
                  <c:v>12.90513</c:v>
                </c:pt>
                <c:pt idx="1112" formatCode="0.00">
                  <c:v>-0.37630999999999998</c:v>
                </c:pt>
                <c:pt idx="1113" formatCode="0.00">
                  <c:v>-28.572399999999998</c:v>
                </c:pt>
                <c:pt idx="1114" formatCode="0.00">
                  <c:v>12.22573</c:v>
                </c:pt>
                <c:pt idx="1115" formatCode="0.00">
                  <c:v>-47.107599999999998</c:v>
                </c:pt>
                <c:pt idx="1116" formatCode="0.00">
                  <c:v>2.1419090000000001</c:v>
                </c:pt>
                <c:pt idx="1117" formatCode="0.00">
                  <c:v>1.7700979999999999</c:v>
                </c:pt>
                <c:pt idx="1118" formatCode="0.00">
                  <c:v>8.9641099999999998</c:v>
                </c:pt>
                <c:pt idx="1119" formatCode="0.00">
                  <c:v>2.0777839999999999</c:v>
                </c:pt>
                <c:pt idx="1120" formatCode="0.00">
                  <c:v>-5.3446800000000003</c:v>
                </c:pt>
                <c:pt idx="1121" formatCode="0.00">
                  <c:v>2.3594930000000001</c:v>
                </c:pt>
                <c:pt idx="1122" formatCode="0.00">
                  <c:v>10.91283</c:v>
                </c:pt>
                <c:pt idx="1123" formatCode="0.00">
                  <c:v>-0.60324999999999995</c:v>
                </c:pt>
                <c:pt idx="1124" formatCode="0.00">
                  <c:v>6.1242749999999999</c:v>
                </c:pt>
                <c:pt idx="1125" formatCode="0.00">
                  <c:v>-5.4187099999999999</c:v>
                </c:pt>
                <c:pt idx="1126" formatCode="0.00">
                  <c:v>-3.1998000000000002</c:v>
                </c:pt>
                <c:pt idx="1127" formatCode="0.00">
                  <c:v>11.572609999999999</c:v>
                </c:pt>
                <c:pt idx="1128" formatCode="0.00">
                  <c:v>-5694.14</c:v>
                </c:pt>
                <c:pt idx="1129" formatCode="0.00">
                  <c:v>2.078919</c:v>
                </c:pt>
                <c:pt idx="1130" formatCode="0.00">
                  <c:v>-12.762700000000001</c:v>
                </c:pt>
                <c:pt idx="1131" formatCode="0.00">
                  <c:v>0.33601799999999998</c:v>
                </c:pt>
                <c:pt idx="1132" formatCode="0.00">
                  <c:v>10.885490000000001</c:v>
                </c:pt>
                <c:pt idx="1133" formatCode="0.00">
                  <c:v>-17.007000000000001</c:v>
                </c:pt>
                <c:pt idx="1134" formatCode="0.00">
                  <c:v>-2.7310500000000002</c:v>
                </c:pt>
                <c:pt idx="1135" formatCode="0.00">
                  <c:v>9.111974</c:v>
                </c:pt>
                <c:pt idx="1136" formatCode="0.00">
                  <c:v>-2.7564099999999998</c:v>
                </c:pt>
                <c:pt idx="1137" formatCode="0.00">
                  <c:v>-0.36807000000000001</c:v>
                </c:pt>
                <c:pt idx="1138" formatCode="0.00">
                  <c:v>6.2307519999999998</c:v>
                </c:pt>
                <c:pt idx="1139" formatCode="0.00">
                  <c:v>1.348198</c:v>
                </c:pt>
                <c:pt idx="1140" formatCode="0.00">
                  <c:v>-7.1195500000000003</c:v>
                </c:pt>
                <c:pt idx="1141" formatCode="0.00">
                  <c:v>7.2244400000000004</c:v>
                </c:pt>
                <c:pt idx="1142" formatCode="0.00">
                  <c:v>6.5064479999999998</c:v>
                </c:pt>
                <c:pt idx="1143" formatCode="0.00">
                  <c:v>6.74003</c:v>
                </c:pt>
                <c:pt idx="1144" formatCode="0.00">
                  <c:v>5.8371269999999997</c:v>
                </c:pt>
                <c:pt idx="1145" formatCode="0.00">
                  <c:v>0.251469</c:v>
                </c:pt>
                <c:pt idx="1146" formatCode="0.00">
                  <c:v>14.91854</c:v>
                </c:pt>
                <c:pt idx="1147" formatCode="0.00">
                  <c:v>11.344110000000001</c:v>
                </c:pt>
                <c:pt idx="1148" formatCode="0.00">
                  <c:v>3.5997840000000001</c:v>
                </c:pt>
                <c:pt idx="1149" formatCode="0.00">
                  <c:v>8.4544639999999998</c:v>
                </c:pt>
                <c:pt idx="1150" formatCode="0.00">
                  <c:v>5.0063329999999997</c:v>
                </c:pt>
                <c:pt idx="1151" formatCode="0.00">
                  <c:v>30.465689999999999</c:v>
                </c:pt>
                <c:pt idx="1152" formatCode="0.00">
                  <c:v>5.4561799999999998</c:v>
                </c:pt>
                <c:pt idx="1153" formatCode="0.00">
                  <c:v>-10.2469</c:v>
                </c:pt>
                <c:pt idx="1154" formatCode="0.00">
                  <c:v>-1.83788</c:v>
                </c:pt>
                <c:pt idx="1155" formatCode="0.00">
                  <c:v>-15.885</c:v>
                </c:pt>
                <c:pt idx="1156" formatCode="0.00">
                  <c:v>7.5863360000000002</c:v>
                </c:pt>
                <c:pt idx="1157" formatCode="0.00">
                  <c:v>18.40483</c:v>
                </c:pt>
                <c:pt idx="1158" formatCode="0.00">
                  <c:v>-0.3639</c:v>
                </c:pt>
                <c:pt idx="1159" formatCode="0.00">
                  <c:v>3.3040129999999999</c:v>
                </c:pt>
                <c:pt idx="1160" formatCode="0.00">
                  <c:v>3.6905E-2</c:v>
                </c:pt>
                <c:pt idx="1161" formatCode="0.00">
                  <c:v>4.6422129999999999</c:v>
                </c:pt>
                <c:pt idx="1162" formatCode="0.00">
                  <c:v>10.75164</c:v>
                </c:pt>
                <c:pt idx="1163" formatCode="0.00">
                  <c:v>7.161829</c:v>
                </c:pt>
                <c:pt idx="1164" formatCode="0.00">
                  <c:v>-18.510999999999999</c:v>
                </c:pt>
                <c:pt idx="1165" formatCode="0.00">
                  <c:v>6.2185059999999996</c:v>
                </c:pt>
                <c:pt idx="1166" formatCode="0.00">
                  <c:v>2.6232479999999998</c:v>
                </c:pt>
                <c:pt idx="1167" formatCode="0.00">
                  <c:v>4.760122</c:v>
                </c:pt>
                <c:pt idx="1168" formatCode="0.00">
                  <c:v>0.57014200000000004</c:v>
                </c:pt>
                <c:pt idx="1169" formatCode="0.00">
                  <c:v>4.2908239999999997</c:v>
                </c:pt>
                <c:pt idx="1170" formatCode="0.00">
                  <c:v>4.4136800000000003</c:v>
                </c:pt>
                <c:pt idx="1171" formatCode="0.00">
                  <c:v>4.8913039999999999</c:v>
                </c:pt>
                <c:pt idx="1172" formatCode="0.00">
                  <c:v>2.5224329999999999</c:v>
                </c:pt>
                <c:pt idx="1173" formatCode="0.00">
                  <c:v>-227.559</c:v>
                </c:pt>
                <c:pt idx="1174" formatCode="0.00">
                  <c:v>9.4385670000000008</c:v>
                </c:pt>
                <c:pt idx="1175" formatCode="0.00">
                  <c:v>7.3325370000000003</c:v>
                </c:pt>
                <c:pt idx="1176" formatCode="0.00">
                  <c:v>1.0824959999999999</c:v>
                </c:pt>
                <c:pt idx="1177" formatCode="0.00">
                  <c:v>5.3373460000000001</c:v>
                </c:pt>
                <c:pt idx="1178" formatCode="0.00">
                  <c:v>-233.738</c:v>
                </c:pt>
                <c:pt idx="1179" formatCode="0.00">
                  <c:v>18.383880000000001</c:v>
                </c:pt>
                <c:pt idx="1180" formatCode="0.00">
                  <c:v>11.977650000000001</c:v>
                </c:pt>
                <c:pt idx="1181" formatCode="0.00">
                  <c:v>14.04344</c:v>
                </c:pt>
                <c:pt idx="1182" formatCode="0.00">
                  <c:v>10.683260000000001</c:v>
                </c:pt>
                <c:pt idx="1183" formatCode="0.00">
                  <c:v>9.0396049999999999</c:v>
                </c:pt>
                <c:pt idx="1184" formatCode="0.00">
                  <c:v>-1677.5</c:v>
                </c:pt>
                <c:pt idx="1185" formatCode="0.00">
                  <c:v>3.6444779999999999</c:v>
                </c:pt>
                <c:pt idx="1186" formatCode="0.00">
                  <c:v>-13.2858</c:v>
                </c:pt>
                <c:pt idx="1187" formatCode="0.00">
                  <c:v>1.483241</c:v>
                </c:pt>
                <c:pt idx="1188" formatCode="0.00">
                  <c:v>5.0206559999999998</c:v>
                </c:pt>
                <c:pt idx="1189" formatCode="0.00">
                  <c:v>0.95549700000000004</c:v>
                </c:pt>
                <c:pt idx="1190" formatCode="0.00">
                  <c:v>9.772437</c:v>
                </c:pt>
                <c:pt idx="1191" formatCode="0.00">
                  <c:v>17.84055</c:v>
                </c:pt>
                <c:pt idx="1192" formatCode="0.00">
                  <c:v>0.33645700000000001</c:v>
                </c:pt>
                <c:pt idx="1193" formatCode="0.00">
                  <c:v>12.39044</c:v>
                </c:pt>
                <c:pt idx="1194" formatCode="0.00">
                  <c:v>4.6933600000000002</c:v>
                </c:pt>
                <c:pt idx="1195" formatCode="0.00">
                  <c:v>8.3508910000000007</c:v>
                </c:pt>
                <c:pt idx="1196" formatCode="0.00">
                  <c:v>8.0381660000000004</c:v>
                </c:pt>
                <c:pt idx="1197" formatCode="0.00">
                  <c:v>8.9834420000000001</c:v>
                </c:pt>
                <c:pt idx="1198" formatCode="0.00">
                  <c:v>28.678159999999998</c:v>
                </c:pt>
                <c:pt idx="1199" formatCode="0.00">
                  <c:v>18.11749</c:v>
                </c:pt>
                <c:pt idx="1200" formatCode="0.00">
                  <c:v>-51.760599999999997</c:v>
                </c:pt>
                <c:pt idx="1201" formatCode="0.00">
                  <c:v>6.5119499999999997</c:v>
                </c:pt>
                <c:pt idx="1202" formatCode="0.00">
                  <c:v>19.509910000000001</c:v>
                </c:pt>
                <c:pt idx="1203" formatCode="0.00">
                  <c:v>-3.1801599999999999</c:v>
                </c:pt>
                <c:pt idx="1204" formatCode="0.00">
                  <c:v>2.1880709999999999</c:v>
                </c:pt>
                <c:pt idx="1205" formatCode="0.00">
                  <c:v>7.2855489999999996</c:v>
                </c:pt>
                <c:pt idx="1206" formatCode="0.00">
                  <c:v>-7.7288300000000003</c:v>
                </c:pt>
                <c:pt idx="1207" formatCode="0.00">
                  <c:v>11.4962</c:v>
                </c:pt>
                <c:pt idx="1208" formatCode="0.00">
                  <c:v>22.780360000000002</c:v>
                </c:pt>
                <c:pt idx="1209" formatCode="0.00">
                  <c:v>9.1219950000000001</c:v>
                </c:pt>
                <c:pt idx="1210" formatCode="0.00">
                  <c:v>10.84801</c:v>
                </c:pt>
                <c:pt idx="1211" formatCode="0.00">
                  <c:v>4.3394810000000001</c:v>
                </c:pt>
                <c:pt idx="1212" formatCode="0.00">
                  <c:v>7.8630740000000001</c:v>
                </c:pt>
                <c:pt idx="1213" formatCode="0.00">
                  <c:v>18.67848</c:v>
                </c:pt>
                <c:pt idx="1214" formatCode="0.00">
                  <c:v>33.654380000000003</c:v>
                </c:pt>
                <c:pt idx="1215" formatCode="0.00">
                  <c:v>1.462E-3</c:v>
                </c:pt>
                <c:pt idx="1216" formatCode="0.00">
                  <c:v>8.0519069999999999</c:v>
                </c:pt>
                <c:pt idx="1217" formatCode="0.00">
                  <c:v>6.9409330000000002</c:v>
                </c:pt>
                <c:pt idx="1218" formatCode="0.00">
                  <c:v>3.6094200000000001</c:v>
                </c:pt>
                <c:pt idx="1219" formatCode="0.00">
                  <c:v>9.2111940000000008</c:v>
                </c:pt>
                <c:pt idx="1220" formatCode="0.00">
                  <c:v>-6.7028499999999998</c:v>
                </c:pt>
                <c:pt idx="1221" formatCode="0.00">
                  <c:v>8.3279750000000003</c:v>
                </c:pt>
                <c:pt idx="1222" formatCode="0.00">
                  <c:v>-1.8738900000000001</c:v>
                </c:pt>
                <c:pt idx="1223" formatCode="0.00">
                  <c:v>9.7409230000000004</c:v>
                </c:pt>
                <c:pt idx="1224" formatCode="0.00">
                  <c:v>-1.7253700000000001</c:v>
                </c:pt>
                <c:pt idx="1225" formatCode="0.00">
                  <c:v>7.1781249999999996</c:v>
                </c:pt>
                <c:pt idx="1226" formatCode="0.00">
                  <c:v>35.560040000000001</c:v>
                </c:pt>
                <c:pt idx="1227" formatCode="0.00">
                  <c:v>4.7986019999999998</c:v>
                </c:pt>
                <c:pt idx="1228" formatCode="0.00">
                  <c:v>9.3396819999999998</c:v>
                </c:pt>
                <c:pt idx="1229" formatCode="0.00">
                  <c:v>7.0332710000000001</c:v>
                </c:pt>
                <c:pt idx="1230" formatCode="0.00">
                  <c:v>11.60965</c:v>
                </c:pt>
                <c:pt idx="1231" formatCode="0.00">
                  <c:v>2.868331</c:v>
                </c:pt>
                <c:pt idx="1232" formatCode="0.00">
                  <c:v>9.502084</c:v>
                </c:pt>
                <c:pt idx="1233" formatCode="0.00">
                  <c:v>1.9805999999999999</c:v>
                </c:pt>
                <c:pt idx="1234" formatCode="0.00">
                  <c:v>-4731.2299999999996</c:v>
                </c:pt>
                <c:pt idx="1235" formatCode="0.00">
                  <c:v>-2.8673199999999999</c:v>
                </c:pt>
                <c:pt idx="1236" formatCode="0.00">
                  <c:v>8.5434459999999994</c:v>
                </c:pt>
                <c:pt idx="1237" formatCode="0.00">
                  <c:v>12.016819999999999</c:v>
                </c:pt>
                <c:pt idx="1238" formatCode="0.00">
                  <c:v>-27.326799999999999</c:v>
                </c:pt>
                <c:pt idx="1239" formatCode="0.00">
                  <c:v>-7.8871399999999996</c:v>
                </c:pt>
                <c:pt idx="1240" formatCode="0.00">
                  <c:v>-3.8637899999999998</c:v>
                </c:pt>
                <c:pt idx="1241" formatCode="0.00">
                  <c:v>2.9799630000000001</c:v>
                </c:pt>
                <c:pt idx="1242" formatCode="0.00">
                  <c:v>37.532080000000001</c:v>
                </c:pt>
                <c:pt idx="1243" formatCode="0.00">
                  <c:v>8.3756690000000003</c:v>
                </c:pt>
                <c:pt idx="1244" formatCode="0.00">
                  <c:v>-69.099199999999996</c:v>
                </c:pt>
                <c:pt idx="1245" formatCode="0.00">
                  <c:v>12.613530000000001</c:v>
                </c:pt>
                <c:pt idx="1246" formatCode="0.00">
                  <c:v>-23.755400000000002</c:v>
                </c:pt>
                <c:pt idx="1247" formatCode="0.00">
                  <c:v>30.456</c:v>
                </c:pt>
                <c:pt idx="1248" formatCode="0.00">
                  <c:v>5.5514789999999996</c:v>
                </c:pt>
                <c:pt idx="1249" formatCode="0.00">
                  <c:v>6.9252710000000004</c:v>
                </c:pt>
                <c:pt idx="1250" formatCode="0.00">
                  <c:v>-6.9893700000000001</c:v>
                </c:pt>
                <c:pt idx="1251" formatCode="0.00">
                  <c:v>-40.189399999999999</c:v>
                </c:pt>
                <c:pt idx="1252" formatCode="0.00">
                  <c:v>3.4135390000000001</c:v>
                </c:pt>
                <c:pt idx="1253" formatCode="0.00">
                  <c:v>1.950534</c:v>
                </c:pt>
                <c:pt idx="1254" formatCode="0.00">
                  <c:v>1.9417150000000001</c:v>
                </c:pt>
                <c:pt idx="1255" formatCode="0.00">
                  <c:v>2.432992</c:v>
                </c:pt>
                <c:pt idx="1256" formatCode="0.00">
                  <c:v>-11.693</c:v>
                </c:pt>
                <c:pt idx="1257" formatCode="0.00">
                  <c:v>8.4129950000000004</c:v>
                </c:pt>
                <c:pt idx="1258" formatCode="0.00">
                  <c:v>-2.2591000000000001</c:v>
                </c:pt>
                <c:pt idx="1259" formatCode="0.00">
                  <c:v>17.036960000000001</c:v>
                </c:pt>
                <c:pt idx="1260" formatCode="0.00">
                  <c:v>-19.813300000000002</c:v>
                </c:pt>
                <c:pt idx="1261" formatCode="0.00">
                  <c:v>-134.97300000000001</c:v>
                </c:pt>
                <c:pt idx="1262" formatCode="0.00">
                  <c:v>8.0251769999999993</c:v>
                </c:pt>
                <c:pt idx="1263" formatCode="0.00">
                  <c:v>16.244209999999999</c:v>
                </c:pt>
                <c:pt idx="1264" formatCode="0.00">
                  <c:v>30.36063</c:v>
                </c:pt>
                <c:pt idx="1265" formatCode="0.00">
                  <c:v>-10.114699999999999</c:v>
                </c:pt>
                <c:pt idx="1266" formatCode="0.00">
                  <c:v>17.884789999999999</c:v>
                </c:pt>
                <c:pt idx="1267" formatCode="0.00">
                  <c:v>-1.68468</c:v>
                </c:pt>
                <c:pt idx="1268" formatCode="0.00">
                  <c:v>0.72780900000000004</c:v>
                </c:pt>
                <c:pt idx="1269" formatCode="0.00">
                  <c:v>-7.3468999999999998</c:v>
                </c:pt>
                <c:pt idx="1270" formatCode="0.00">
                  <c:v>-78.531000000000006</c:v>
                </c:pt>
                <c:pt idx="1271" formatCode="0.00">
                  <c:v>-1.1287499999999999</c:v>
                </c:pt>
                <c:pt idx="1272" formatCode="0.00">
                  <c:v>12.68243</c:v>
                </c:pt>
                <c:pt idx="1273" formatCode="0.00">
                  <c:v>2.8796580000000001</c:v>
                </c:pt>
                <c:pt idx="1274" formatCode="0.00">
                  <c:v>-49.257399999999997</c:v>
                </c:pt>
                <c:pt idx="1275" formatCode="0.00">
                  <c:v>37.297469999999997</c:v>
                </c:pt>
                <c:pt idx="1276" formatCode="0.00">
                  <c:v>1.290106</c:v>
                </c:pt>
                <c:pt idx="1277" formatCode="0.00">
                  <c:v>-5.71509</c:v>
                </c:pt>
                <c:pt idx="1278" formatCode="0.00">
                  <c:v>3.881923</c:v>
                </c:pt>
                <c:pt idx="1279" formatCode="0.00">
                  <c:v>3.8045779999999998</c:v>
                </c:pt>
                <c:pt idx="1280" formatCode="0.00">
                  <c:v>3.543005</c:v>
                </c:pt>
                <c:pt idx="1281" formatCode="0.00">
                  <c:v>3.0916290000000002</c:v>
                </c:pt>
                <c:pt idx="1282" formatCode="0.00">
                  <c:v>-3.97505</c:v>
                </c:pt>
                <c:pt idx="1283" formatCode="0.00">
                  <c:v>5.5645360000000004</c:v>
                </c:pt>
                <c:pt idx="1284" formatCode="0.00">
                  <c:v>3.7755040000000002</c:v>
                </c:pt>
                <c:pt idx="1285" formatCode="0.00">
                  <c:v>-2.5218400000000001</c:v>
                </c:pt>
                <c:pt idx="1286" formatCode="0.00">
                  <c:v>-35.7973</c:v>
                </c:pt>
                <c:pt idx="1287" formatCode="0.00">
                  <c:v>3.2009940000000001</c:v>
                </c:pt>
                <c:pt idx="1288" formatCode="0.00">
                  <c:v>11.01449</c:v>
                </c:pt>
                <c:pt idx="1289" formatCode="0.00">
                  <c:v>18.608149999999998</c:v>
                </c:pt>
                <c:pt idx="1290" formatCode="0.00">
                  <c:v>-44.5244</c:v>
                </c:pt>
                <c:pt idx="1291" formatCode="0.00">
                  <c:v>10.03566</c:v>
                </c:pt>
                <c:pt idx="1292" formatCode="0.00">
                  <c:v>-164.126</c:v>
                </c:pt>
                <c:pt idx="1293" formatCode="0.00">
                  <c:v>10.45064</c:v>
                </c:pt>
                <c:pt idx="1294" formatCode="0.00">
                  <c:v>-74.202200000000005</c:v>
                </c:pt>
                <c:pt idx="1295" formatCode="0.00">
                  <c:v>1.147797</c:v>
                </c:pt>
                <c:pt idx="1296" formatCode="0.00">
                  <c:v>4.8619680000000001</c:v>
                </c:pt>
                <c:pt idx="1297" formatCode="0.00">
                  <c:v>0.44682699999999997</c:v>
                </c:pt>
                <c:pt idx="1298" formatCode="0.00">
                  <c:v>1.0201229999999999</c:v>
                </c:pt>
                <c:pt idx="1299" formatCode="0.00">
                  <c:v>-21.632100000000001</c:v>
                </c:pt>
                <c:pt idx="1300" formatCode="0.00">
                  <c:v>-2.3542999999999998</c:v>
                </c:pt>
                <c:pt idx="1301" formatCode="0.00">
                  <c:v>7.8725699999999996</c:v>
                </c:pt>
                <c:pt idx="1302" formatCode="0.00">
                  <c:v>-8.6385400000000008</c:v>
                </c:pt>
                <c:pt idx="1303" formatCode="0.00">
                  <c:v>19.160900000000002</c:v>
                </c:pt>
                <c:pt idx="1304" formatCode="0.00">
                  <c:v>5.6696679999999997</c:v>
                </c:pt>
                <c:pt idx="1305" formatCode="0.00">
                  <c:v>15.68037</c:v>
                </c:pt>
                <c:pt idx="1306" formatCode="0.00">
                  <c:v>3.5970339999999998</c:v>
                </c:pt>
                <c:pt idx="1307" formatCode="0.00">
                  <c:v>12.386609999999999</c:v>
                </c:pt>
                <c:pt idx="1308" formatCode="0.00">
                  <c:v>-2.8388100000000001</c:v>
                </c:pt>
                <c:pt idx="1309" formatCode="0.00">
                  <c:v>2.0180639999999999</c:v>
                </c:pt>
                <c:pt idx="1310" formatCode="0.00">
                  <c:v>27.102730000000001</c:v>
                </c:pt>
                <c:pt idx="1311" formatCode="0.00">
                  <c:v>4.2085049999999997</c:v>
                </c:pt>
                <c:pt idx="1312" formatCode="0.00">
                  <c:v>5.6786409999999998</c:v>
                </c:pt>
                <c:pt idx="1313" formatCode="0.00">
                  <c:v>8.853567</c:v>
                </c:pt>
                <c:pt idx="1314" formatCode="0.00">
                  <c:v>4.2109829999999997</c:v>
                </c:pt>
                <c:pt idx="1315" formatCode="0.00">
                  <c:v>5.0451740000000003</c:v>
                </c:pt>
                <c:pt idx="1316" formatCode="0.00">
                  <c:v>1.118668</c:v>
                </c:pt>
                <c:pt idx="1317" formatCode="0.00">
                  <c:v>5.3846889999999998</c:v>
                </c:pt>
                <c:pt idx="1318" formatCode="0.00">
                  <c:v>11.03448</c:v>
                </c:pt>
                <c:pt idx="1319" formatCode="0.00">
                  <c:v>-0.21646000000000001</c:v>
                </c:pt>
                <c:pt idx="1320" formatCode="0.00">
                  <c:v>10.068099999999999</c:v>
                </c:pt>
                <c:pt idx="1321" formatCode="0.00">
                  <c:v>8.2498000000000002E-2</c:v>
                </c:pt>
                <c:pt idx="1322" formatCode="0.00">
                  <c:v>-3.1592899999999999</c:v>
                </c:pt>
                <c:pt idx="1323" formatCode="0.00">
                  <c:v>2.2503739999999999</c:v>
                </c:pt>
                <c:pt idx="1324" formatCode="0.00">
                  <c:v>5.9955499999999997</c:v>
                </c:pt>
                <c:pt idx="1325" formatCode="0.00">
                  <c:v>-169.863</c:v>
                </c:pt>
                <c:pt idx="1326" formatCode="0.00">
                  <c:v>-6.5596300000000003</c:v>
                </c:pt>
                <c:pt idx="1327" formatCode="0.00">
                  <c:v>18.75262</c:v>
                </c:pt>
                <c:pt idx="1328" formatCode="0.00">
                  <c:v>-20.371099999999998</c:v>
                </c:pt>
                <c:pt idx="1329" formatCode="0.00">
                  <c:v>12.324210000000001</c:v>
                </c:pt>
                <c:pt idx="1330" formatCode="0.00">
                  <c:v>10.223330000000001</c:v>
                </c:pt>
                <c:pt idx="1331" formatCode="0.00">
                  <c:v>-6.9176299999999999</c:v>
                </c:pt>
                <c:pt idx="1332" formatCode="0.00">
                  <c:v>-3.46651</c:v>
                </c:pt>
                <c:pt idx="1333" formatCode="0.00">
                  <c:v>0.38697900000000002</c:v>
                </c:pt>
                <c:pt idx="1334" formatCode="0.00">
                  <c:v>1.570767</c:v>
                </c:pt>
                <c:pt idx="1335" formatCode="0.00">
                  <c:v>9.1985019999999995</c:v>
                </c:pt>
                <c:pt idx="1336" formatCode="0.00">
                  <c:v>0.71691499999999997</c:v>
                </c:pt>
                <c:pt idx="1337" formatCode="0.00">
                  <c:v>3.870968</c:v>
                </c:pt>
                <c:pt idx="1338" formatCode="0.00">
                  <c:v>-0.91881000000000002</c:v>
                </c:pt>
                <c:pt idx="1339" formatCode="0.00">
                  <c:v>1.2619069999999999</c:v>
                </c:pt>
                <c:pt idx="1340" formatCode="0.00">
                  <c:v>10.456490000000001</c:v>
                </c:pt>
                <c:pt idx="1341" formatCode="0.00">
                  <c:v>4.132803</c:v>
                </c:pt>
                <c:pt idx="1342" formatCode="0.00">
                  <c:v>-2.3608199999999999</c:v>
                </c:pt>
                <c:pt idx="1343" formatCode="0.00">
                  <c:v>34.4895</c:v>
                </c:pt>
                <c:pt idx="1344" formatCode="0.00">
                  <c:v>1.3122929999999999</c:v>
                </c:pt>
                <c:pt idx="1345" formatCode="0.00">
                  <c:v>-1.6466499999999999</c:v>
                </c:pt>
                <c:pt idx="1346" formatCode="0.00">
                  <c:v>2.4983200000000001</c:v>
                </c:pt>
                <c:pt idx="1347" formatCode="0.00">
                  <c:v>-4.0256100000000004</c:v>
                </c:pt>
                <c:pt idx="1348" formatCode="0.00">
                  <c:v>1.785142</c:v>
                </c:pt>
                <c:pt idx="1349" formatCode="0.00">
                  <c:v>-0.79057999999999995</c:v>
                </c:pt>
                <c:pt idx="1350" formatCode="0.00">
                  <c:v>3.4148290000000001</c:v>
                </c:pt>
                <c:pt idx="1351" formatCode="0.00">
                  <c:v>8.7308280000000007</c:v>
                </c:pt>
                <c:pt idx="1352" formatCode="0.00">
                  <c:v>1.2861629999999999</c:v>
                </c:pt>
                <c:pt idx="1353" formatCode="0.00">
                  <c:v>-39.009700000000002</c:v>
                </c:pt>
                <c:pt idx="1354" formatCode="0.00">
                  <c:v>-295.79700000000003</c:v>
                </c:pt>
                <c:pt idx="1355" formatCode="0.00">
                  <c:v>2.1612879999999999</c:v>
                </c:pt>
                <c:pt idx="1356" formatCode="0.00">
                  <c:v>-4.3067700000000002</c:v>
                </c:pt>
                <c:pt idx="1357" formatCode="0.00">
                  <c:v>-6.7500000000000004E-2</c:v>
                </c:pt>
                <c:pt idx="1358" formatCode="0.00">
                  <c:v>0.246449</c:v>
                </c:pt>
                <c:pt idx="1359" formatCode="0.00">
                  <c:v>-0.216</c:v>
                </c:pt>
                <c:pt idx="1360" formatCode="0.00">
                  <c:v>7.6609509999999998</c:v>
                </c:pt>
                <c:pt idx="1361" formatCode="0.00">
                  <c:v>-20.583300000000001</c:v>
                </c:pt>
                <c:pt idx="1362" formatCode="0.00">
                  <c:v>-0.155</c:v>
                </c:pt>
                <c:pt idx="1363" formatCode="0.00">
                  <c:v>5.8486560000000001</c:v>
                </c:pt>
                <c:pt idx="1364" formatCode="0.00">
                  <c:v>-62.696599999999997</c:v>
                </c:pt>
                <c:pt idx="1365" formatCode="0.00">
                  <c:v>0.65366100000000005</c:v>
                </c:pt>
                <c:pt idx="1366" formatCode="0.00">
                  <c:v>19.433060000000001</c:v>
                </c:pt>
                <c:pt idx="1367" formatCode="0.00">
                  <c:v>10.591559999999999</c:v>
                </c:pt>
                <c:pt idx="1368" formatCode="0.00">
                  <c:v>5.0565129999999998</c:v>
                </c:pt>
                <c:pt idx="1369" formatCode="0.00">
                  <c:v>10.65488</c:v>
                </c:pt>
                <c:pt idx="1370" formatCode="0.00">
                  <c:v>-4.23949</c:v>
                </c:pt>
                <c:pt idx="1371" formatCode="0.00">
                  <c:v>-2.95872</c:v>
                </c:pt>
                <c:pt idx="1372" formatCode="0.00">
                  <c:v>11.693659999999999</c:v>
                </c:pt>
                <c:pt idx="1373" formatCode="0.00">
                  <c:v>27.52656</c:v>
                </c:pt>
                <c:pt idx="1374" formatCode="0.00">
                  <c:v>3.0286050000000002</c:v>
                </c:pt>
                <c:pt idx="1375" formatCode="0.00">
                  <c:v>8.9783989999999996</c:v>
                </c:pt>
                <c:pt idx="1376" formatCode="0.00">
                  <c:v>5.7916800000000004</c:v>
                </c:pt>
                <c:pt idx="1377" formatCode="0.00">
                  <c:v>5.2857609999999999</c:v>
                </c:pt>
                <c:pt idx="1378" formatCode="0.00">
                  <c:v>5.574649</c:v>
                </c:pt>
                <c:pt idx="1379" formatCode="0.00">
                  <c:v>17.671620000000001</c:v>
                </c:pt>
                <c:pt idx="1380" formatCode="0.00">
                  <c:v>3.5509010000000001</c:v>
                </c:pt>
                <c:pt idx="1381" formatCode="0.00">
                  <c:v>15.85074</c:v>
                </c:pt>
                <c:pt idx="1382" formatCode="0.00">
                  <c:v>18.14311</c:v>
                </c:pt>
                <c:pt idx="1383" formatCode="0.00">
                  <c:v>-4.8650500000000001</c:v>
                </c:pt>
                <c:pt idx="1384" formatCode="0.00">
                  <c:v>7.7965629999999999</c:v>
                </c:pt>
                <c:pt idx="1385" formatCode="0.00">
                  <c:v>5.2715490000000003</c:v>
                </c:pt>
                <c:pt idx="1386" formatCode="0.00">
                  <c:v>3.0747499999999999</c:v>
                </c:pt>
                <c:pt idx="1387" formatCode="0.00">
                  <c:v>8.3723510000000001</c:v>
                </c:pt>
                <c:pt idx="1388" formatCode="0.00">
                  <c:v>12.538539999999999</c:v>
                </c:pt>
                <c:pt idx="1389" formatCode="0.00">
                  <c:v>5.6954039999999999</c:v>
                </c:pt>
                <c:pt idx="1390" formatCode="0.00">
                  <c:v>7.4578000000000005E-2</c:v>
                </c:pt>
                <c:pt idx="1391" formatCode="0.00">
                  <c:v>9.8970099999999999</c:v>
                </c:pt>
                <c:pt idx="1392" formatCode="0.00">
                  <c:v>23.732240000000001</c:v>
                </c:pt>
                <c:pt idx="1393" formatCode="0.00">
                  <c:v>19.041139999999999</c:v>
                </c:pt>
                <c:pt idx="1394" formatCode="0.00">
                  <c:v>10.0847</c:v>
                </c:pt>
                <c:pt idx="1395" formatCode="0.00">
                  <c:v>4.1040469999999996</c:v>
                </c:pt>
                <c:pt idx="1396" formatCode="0.00">
                  <c:v>14.07239</c:v>
                </c:pt>
                <c:pt idx="1397" formatCode="0.00">
                  <c:v>0.436081</c:v>
                </c:pt>
                <c:pt idx="1398" formatCode="0.00">
                  <c:v>1.7103870000000001</c:v>
                </c:pt>
                <c:pt idx="1399" formatCode="0.00">
                  <c:v>17.455120000000001</c:v>
                </c:pt>
                <c:pt idx="1400" formatCode="0.00">
                  <c:v>24.980419999999999</c:v>
                </c:pt>
                <c:pt idx="1401" formatCode="0.00">
                  <c:v>5.5222379999999998</c:v>
                </c:pt>
                <c:pt idx="1402" formatCode="0.00">
                  <c:v>12.12346</c:v>
                </c:pt>
                <c:pt idx="1403" formatCode="0.00">
                  <c:v>16.040690000000001</c:v>
                </c:pt>
                <c:pt idx="1404" formatCode="0.00">
                  <c:v>-6.9791600000000003</c:v>
                </c:pt>
                <c:pt idx="1405" formatCode="0.00">
                  <c:v>-88.525999999999996</c:v>
                </c:pt>
                <c:pt idx="1406" formatCode="0.00">
                  <c:v>2.9170929999999999</c:v>
                </c:pt>
                <c:pt idx="1407" formatCode="0.00">
                  <c:v>8.6220470000000002</c:v>
                </c:pt>
                <c:pt idx="1408" formatCode="0.00">
                  <c:v>2.7727469999999999</c:v>
                </c:pt>
                <c:pt idx="1409" formatCode="0.00">
                  <c:v>1.546597</c:v>
                </c:pt>
                <c:pt idx="1410" formatCode="0.00">
                  <c:v>-1.52685</c:v>
                </c:pt>
                <c:pt idx="1411" formatCode="0.00">
                  <c:v>0.28458699999999998</c:v>
                </c:pt>
                <c:pt idx="1412" formatCode="0.00">
                  <c:v>-32.361400000000003</c:v>
                </c:pt>
                <c:pt idx="1413" formatCode="0.00">
                  <c:v>-18.009699999999999</c:v>
                </c:pt>
                <c:pt idx="1414" formatCode="0.00">
                  <c:v>4.0169889999999997</c:v>
                </c:pt>
                <c:pt idx="1415" formatCode="0.00">
                  <c:v>5.4547100000000004</c:v>
                </c:pt>
                <c:pt idx="1416" formatCode="0.00">
                  <c:v>3.3443019999999999</c:v>
                </c:pt>
                <c:pt idx="1417" formatCode="0.00">
                  <c:v>6.2733220000000003</c:v>
                </c:pt>
                <c:pt idx="1418" formatCode="0.00">
                  <c:v>2.164371</c:v>
                </c:pt>
                <c:pt idx="1419" formatCode="0.00">
                  <c:v>3.3762590000000001</c:v>
                </c:pt>
                <c:pt idx="1420" formatCode="0.00">
                  <c:v>4.8436000000000003</c:v>
                </c:pt>
                <c:pt idx="1421" formatCode="0.00">
                  <c:v>1.987228</c:v>
                </c:pt>
                <c:pt idx="1422" formatCode="0.00">
                  <c:v>-4.8952900000000001</c:v>
                </c:pt>
                <c:pt idx="1423" formatCode="0.00">
                  <c:v>9.7000000000000005E-4</c:v>
                </c:pt>
                <c:pt idx="1424" formatCode="0.00">
                  <c:v>-9.7690199999999994</c:v>
                </c:pt>
                <c:pt idx="1425" formatCode="0.00">
                  <c:v>2.4926309999999998</c:v>
                </c:pt>
                <c:pt idx="1426" formatCode="0.00">
                  <c:v>3.8226740000000001</c:v>
                </c:pt>
                <c:pt idx="1427" formatCode="0.00">
                  <c:v>5.4036140000000001</c:v>
                </c:pt>
                <c:pt idx="1428" formatCode="0.00">
                  <c:v>-3.16872</c:v>
                </c:pt>
                <c:pt idx="1429" formatCode="0.00">
                  <c:v>-22.1769</c:v>
                </c:pt>
                <c:pt idx="1430" formatCode="0.00">
                  <c:v>1.923889</c:v>
                </c:pt>
                <c:pt idx="1431" formatCode="0.00">
                  <c:v>12.830170000000001</c:v>
                </c:pt>
                <c:pt idx="1432" formatCode="0.00">
                  <c:v>9.8192540000000008</c:v>
                </c:pt>
                <c:pt idx="1433" formatCode="0.00">
                  <c:v>9.2401870000000006</c:v>
                </c:pt>
                <c:pt idx="1434" formatCode="0.00">
                  <c:v>6.2740260000000001</c:v>
                </c:pt>
                <c:pt idx="1435" formatCode="0.00">
                  <c:v>1.5166839999999999</c:v>
                </c:pt>
                <c:pt idx="1436" formatCode="0.00">
                  <c:v>1.4915849999999999</c:v>
                </c:pt>
                <c:pt idx="1437" formatCode="0.00">
                  <c:v>40.492699999999999</c:v>
                </c:pt>
                <c:pt idx="1438" formatCode="0.00">
                  <c:v>9.9046240000000001</c:v>
                </c:pt>
                <c:pt idx="1439" formatCode="0.00">
                  <c:v>16.62791</c:v>
                </c:pt>
                <c:pt idx="1440" formatCode="0.00">
                  <c:v>9.3546069999999997</c:v>
                </c:pt>
                <c:pt idx="1441" formatCode="0.00">
                  <c:v>10.56124</c:v>
                </c:pt>
                <c:pt idx="1442" formatCode="0.00">
                  <c:v>0.175651</c:v>
                </c:pt>
                <c:pt idx="1443" formatCode="0.00">
                  <c:v>4.2159709999999997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499592"/>
        <c:axId val="396499984"/>
      </c:scatterChart>
      <c:valAx>
        <c:axId val="39649959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396499984"/>
        <c:crosses val="autoZero"/>
        <c:crossBetween val="midCat"/>
      </c:valAx>
      <c:valAx>
        <c:axId val="39649998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39649959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Belgiaan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100.5069</c:v>
                </c:pt>
                <c:pt idx="2">
                  <c:v>100.6088</c:v>
                </c:pt>
                <c:pt idx="3">
                  <c:v>100.6063</c:v>
                </c:pt>
                <c:pt idx="4">
                  <c:v>99.181759999999997</c:v>
                </c:pt>
                <c:pt idx="5">
                  <c:v>99.408450000000002</c:v>
                </c:pt>
                <c:pt idx="6">
                  <c:v>99.408450000000002</c:v>
                </c:pt>
                <c:pt idx="7">
                  <c:v>99.204220000000007</c:v>
                </c:pt>
                <c:pt idx="8">
                  <c:v>98.002669999999995</c:v>
                </c:pt>
                <c:pt idx="9">
                  <c:v>96.170360000000002</c:v>
                </c:pt>
                <c:pt idx="10">
                  <c:v>96.747069999999994</c:v>
                </c:pt>
                <c:pt idx="11">
                  <c:v>96.104500000000002</c:v>
                </c:pt>
                <c:pt idx="12">
                  <c:v>97.70017</c:v>
                </c:pt>
                <c:pt idx="13">
                  <c:v>98.693550000000002</c:v>
                </c:pt>
                <c:pt idx="14">
                  <c:v>96.955299999999994</c:v>
                </c:pt>
                <c:pt idx="15">
                  <c:v>98.089799999999997</c:v>
                </c:pt>
                <c:pt idx="16">
                  <c:v>104.22329999999999</c:v>
                </c:pt>
                <c:pt idx="17">
                  <c:v>102.94450000000001</c:v>
                </c:pt>
                <c:pt idx="18">
                  <c:v>102.1712</c:v>
                </c:pt>
                <c:pt idx="19">
                  <c:v>103.42059999999999</c:v>
                </c:pt>
                <c:pt idx="20">
                  <c:v>102.68510000000001</c:v>
                </c:pt>
                <c:pt idx="21">
                  <c:v>100.8142</c:v>
                </c:pt>
                <c:pt idx="22">
                  <c:v>101.8201</c:v>
                </c:pt>
                <c:pt idx="23">
                  <c:v>99.927210000000002</c:v>
                </c:pt>
                <c:pt idx="24">
                  <c:v>99.045839999999998</c:v>
                </c:pt>
                <c:pt idx="25">
                  <c:v>99.939610000000002</c:v>
                </c:pt>
                <c:pt idx="26">
                  <c:v>99.941490000000002</c:v>
                </c:pt>
                <c:pt idx="27">
                  <c:v>99.54298</c:v>
                </c:pt>
                <c:pt idx="28">
                  <c:v>100.4204</c:v>
                </c:pt>
                <c:pt idx="29">
                  <c:v>100.7171</c:v>
                </c:pt>
                <c:pt idx="30">
                  <c:v>100.3134</c:v>
                </c:pt>
                <c:pt idx="31">
                  <c:v>100.7162</c:v>
                </c:pt>
                <c:pt idx="32">
                  <c:v>99.745739999999998</c:v>
                </c:pt>
                <c:pt idx="33">
                  <c:v>100.038</c:v>
                </c:pt>
                <c:pt idx="34">
                  <c:v>99.368049999999997</c:v>
                </c:pt>
                <c:pt idx="35">
                  <c:v>99.184669999999997</c:v>
                </c:pt>
                <c:pt idx="36">
                  <c:v>100.1472</c:v>
                </c:pt>
                <c:pt idx="37">
                  <c:v>100.7204</c:v>
                </c:pt>
                <c:pt idx="38">
                  <c:v>100.3302</c:v>
                </c:pt>
                <c:pt idx="39">
                  <c:v>101.4088</c:v>
                </c:pt>
                <c:pt idx="40">
                  <c:v>101.4233</c:v>
                </c:pt>
                <c:pt idx="41">
                  <c:v>101.8433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Saksaan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102.2817</c:v>
                </c:pt>
                <c:pt idx="2">
                  <c:v>104.6708</c:v>
                </c:pt>
                <c:pt idx="3">
                  <c:v>105.351</c:v>
                </c:pt>
                <c:pt idx="4">
                  <c:v>104.943</c:v>
                </c:pt>
                <c:pt idx="5">
                  <c:v>107.01949999999999</c:v>
                </c:pt>
                <c:pt idx="6">
                  <c:v>107.1414</c:v>
                </c:pt>
                <c:pt idx="7">
                  <c:v>109.06870000000001</c:v>
                </c:pt>
                <c:pt idx="8">
                  <c:v>107.5868</c:v>
                </c:pt>
                <c:pt idx="9">
                  <c:v>107.2561</c:v>
                </c:pt>
                <c:pt idx="10">
                  <c:v>108.4834</c:v>
                </c:pt>
                <c:pt idx="11">
                  <c:v>108.16849999999999</c:v>
                </c:pt>
                <c:pt idx="12">
                  <c:v>110.9492</c:v>
                </c:pt>
                <c:pt idx="13">
                  <c:v>112.0078</c:v>
                </c:pt>
                <c:pt idx="14">
                  <c:v>111.57940000000001</c:v>
                </c:pt>
                <c:pt idx="15">
                  <c:v>113.10339999999999</c:v>
                </c:pt>
                <c:pt idx="16">
                  <c:v>115.2512</c:v>
                </c:pt>
                <c:pt idx="17">
                  <c:v>114.60550000000001</c:v>
                </c:pt>
                <c:pt idx="18">
                  <c:v>113.2317</c:v>
                </c:pt>
                <c:pt idx="19">
                  <c:v>114.6871</c:v>
                </c:pt>
                <c:pt idx="20">
                  <c:v>113.7629</c:v>
                </c:pt>
                <c:pt idx="21">
                  <c:v>114.252</c:v>
                </c:pt>
                <c:pt idx="22">
                  <c:v>115.4389</c:v>
                </c:pt>
                <c:pt idx="23">
                  <c:v>114.205</c:v>
                </c:pt>
                <c:pt idx="24">
                  <c:v>114.7308</c:v>
                </c:pt>
                <c:pt idx="25">
                  <c:v>115.1251</c:v>
                </c:pt>
                <c:pt idx="26">
                  <c:v>116.8693</c:v>
                </c:pt>
                <c:pt idx="27">
                  <c:v>116.31399999999999</c:v>
                </c:pt>
                <c:pt idx="28">
                  <c:v>117.30329999999999</c:v>
                </c:pt>
                <c:pt idx="29">
                  <c:v>118.196</c:v>
                </c:pt>
                <c:pt idx="30">
                  <c:v>118.0091</c:v>
                </c:pt>
                <c:pt idx="31">
                  <c:v>117.61660000000001</c:v>
                </c:pt>
                <c:pt idx="32">
                  <c:v>116.1108</c:v>
                </c:pt>
                <c:pt idx="33">
                  <c:v>117.0094</c:v>
                </c:pt>
                <c:pt idx="34">
                  <c:v>116.1485</c:v>
                </c:pt>
                <c:pt idx="35">
                  <c:v>115.5017</c:v>
                </c:pt>
                <c:pt idx="36">
                  <c:v>115.6191</c:v>
                </c:pt>
                <c:pt idx="37">
                  <c:v>114.7102</c:v>
                </c:pt>
                <c:pt idx="38">
                  <c:v>114.7373</c:v>
                </c:pt>
                <c:pt idx="39">
                  <c:v>115.51049999999999</c:v>
                </c:pt>
                <c:pt idx="40">
                  <c:v>115.955</c:v>
                </c:pt>
                <c:pt idx="41">
                  <c:v>115.78400000000001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Espanjaan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99.557370000000006</c:v>
                </c:pt>
                <c:pt idx="2">
                  <c:v>99.475149999999999</c:v>
                </c:pt>
                <c:pt idx="3">
                  <c:v>98.759640000000005</c:v>
                </c:pt>
                <c:pt idx="4">
                  <c:v>97.526330000000002</c:v>
                </c:pt>
                <c:pt idx="5">
                  <c:v>97.799930000000003</c:v>
                </c:pt>
                <c:pt idx="6">
                  <c:v>97.187039999999996</c:v>
                </c:pt>
                <c:pt idx="7">
                  <c:v>96.5351</c:v>
                </c:pt>
                <c:pt idx="8">
                  <c:v>94.127319999999997</c:v>
                </c:pt>
                <c:pt idx="9">
                  <c:v>93.263810000000007</c:v>
                </c:pt>
                <c:pt idx="10">
                  <c:v>92.806520000000006</c:v>
                </c:pt>
                <c:pt idx="11">
                  <c:v>92.464879999999994</c:v>
                </c:pt>
                <c:pt idx="12">
                  <c:v>91.805869999999999</c:v>
                </c:pt>
                <c:pt idx="13">
                  <c:v>93.466949999999997</c:v>
                </c:pt>
                <c:pt idx="14">
                  <c:v>92.282560000000004</c:v>
                </c:pt>
                <c:pt idx="15">
                  <c:v>95.60351</c:v>
                </c:pt>
                <c:pt idx="16">
                  <c:v>101.9444</c:v>
                </c:pt>
                <c:pt idx="17">
                  <c:v>100.6741</c:v>
                </c:pt>
                <c:pt idx="18">
                  <c:v>99.148650000000004</c:v>
                </c:pt>
                <c:pt idx="19">
                  <c:v>100.6495</c:v>
                </c:pt>
                <c:pt idx="20">
                  <c:v>100.5086</c:v>
                </c:pt>
                <c:pt idx="21">
                  <c:v>98.473249999999993</c:v>
                </c:pt>
                <c:pt idx="22">
                  <c:v>100.3348</c:v>
                </c:pt>
                <c:pt idx="23">
                  <c:v>99.793459999999996</c:v>
                </c:pt>
                <c:pt idx="24">
                  <c:v>100.3837</c:v>
                </c:pt>
                <c:pt idx="25">
                  <c:v>101.53189999999999</c:v>
                </c:pt>
                <c:pt idx="26">
                  <c:v>103.22190000000001</c:v>
                </c:pt>
                <c:pt idx="27">
                  <c:v>103.9263</c:v>
                </c:pt>
                <c:pt idx="28">
                  <c:v>106.20489999999999</c:v>
                </c:pt>
                <c:pt idx="29">
                  <c:v>108.9071</c:v>
                </c:pt>
                <c:pt idx="30">
                  <c:v>109.545</c:v>
                </c:pt>
                <c:pt idx="31">
                  <c:v>114.15309999999999</c:v>
                </c:pt>
                <c:pt idx="32">
                  <c:v>111.0645</c:v>
                </c:pt>
                <c:pt idx="33">
                  <c:v>112.0549</c:v>
                </c:pt>
                <c:pt idx="34">
                  <c:v>112.38760000000001</c:v>
                </c:pt>
                <c:pt idx="35">
                  <c:v>112.8249</c:v>
                </c:pt>
                <c:pt idx="36">
                  <c:v>114.2508</c:v>
                </c:pt>
                <c:pt idx="37">
                  <c:v>113.5981</c:v>
                </c:pt>
                <c:pt idx="38">
                  <c:v>114.3159</c:v>
                </c:pt>
                <c:pt idx="39">
                  <c:v>114.9188</c:v>
                </c:pt>
                <c:pt idx="40">
                  <c:v>113.8807</c:v>
                </c:pt>
                <c:pt idx="41">
                  <c:v>114.52800000000001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Suhteessa Italiaan 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101.0414</c:v>
                </c:pt>
                <c:pt idx="2">
                  <c:v>102.7675</c:v>
                </c:pt>
                <c:pt idx="3">
                  <c:v>98.403540000000007</c:v>
                </c:pt>
                <c:pt idx="4">
                  <c:v>99.709190000000007</c:v>
                </c:pt>
                <c:pt idx="5">
                  <c:v>98.610280000000003</c:v>
                </c:pt>
                <c:pt idx="6">
                  <c:v>99.599990000000005</c:v>
                </c:pt>
                <c:pt idx="7">
                  <c:v>99.8352</c:v>
                </c:pt>
                <c:pt idx="8">
                  <c:v>99.278490000000005</c:v>
                </c:pt>
                <c:pt idx="9">
                  <c:v>97.622470000000007</c:v>
                </c:pt>
                <c:pt idx="10">
                  <c:v>97.380089999999996</c:v>
                </c:pt>
                <c:pt idx="11">
                  <c:v>95.108969999999999</c:v>
                </c:pt>
                <c:pt idx="12">
                  <c:v>98.833799999999997</c:v>
                </c:pt>
                <c:pt idx="13">
                  <c:v>98.937700000000007</c:v>
                </c:pt>
                <c:pt idx="14">
                  <c:v>98.667810000000003</c:v>
                </c:pt>
                <c:pt idx="15">
                  <c:v>100.5762</c:v>
                </c:pt>
                <c:pt idx="16">
                  <c:v>105.6288</c:v>
                </c:pt>
                <c:pt idx="17">
                  <c:v>104.5694</c:v>
                </c:pt>
                <c:pt idx="18">
                  <c:v>102.506</c:v>
                </c:pt>
                <c:pt idx="19">
                  <c:v>102.8813</c:v>
                </c:pt>
                <c:pt idx="20">
                  <c:v>103.0581</c:v>
                </c:pt>
                <c:pt idx="21">
                  <c:v>100.73269999999999</c:v>
                </c:pt>
                <c:pt idx="22">
                  <c:v>103.0355</c:v>
                </c:pt>
                <c:pt idx="23">
                  <c:v>101.7205</c:v>
                </c:pt>
                <c:pt idx="24">
                  <c:v>101.58839999999999</c:v>
                </c:pt>
                <c:pt idx="25">
                  <c:v>102.37390000000001</c:v>
                </c:pt>
                <c:pt idx="26">
                  <c:v>104.17789999999999</c:v>
                </c:pt>
                <c:pt idx="27">
                  <c:v>103.8262</c:v>
                </c:pt>
                <c:pt idx="28">
                  <c:v>104.8956</c:v>
                </c:pt>
                <c:pt idx="29">
                  <c:v>106.20350000000001</c:v>
                </c:pt>
                <c:pt idx="30">
                  <c:v>106.0274</c:v>
                </c:pt>
                <c:pt idx="31">
                  <c:v>107.61360000000001</c:v>
                </c:pt>
                <c:pt idx="32">
                  <c:v>106.82170000000001</c:v>
                </c:pt>
                <c:pt idx="33">
                  <c:v>107.4396</c:v>
                </c:pt>
                <c:pt idx="34">
                  <c:v>106.9355</c:v>
                </c:pt>
                <c:pt idx="35">
                  <c:v>106.7474</c:v>
                </c:pt>
                <c:pt idx="36">
                  <c:v>107.08450000000001</c:v>
                </c:pt>
                <c:pt idx="37">
                  <c:v>106.86360000000001</c:v>
                </c:pt>
                <c:pt idx="38">
                  <c:v>106.7407</c:v>
                </c:pt>
                <c:pt idx="39">
                  <c:v>107.5391</c:v>
                </c:pt>
                <c:pt idx="40">
                  <c:v>107.56699999999999</c:v>
                </c:pt>
                <c:pt idx="41">
                  <c:v>108.3972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Suhteessa Alankomaihin 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101.1512</c:v>
                </c:pt>
                <c:pt idx="2">
                  <c:v>102.9089</c:v>
                </c:pt>
                <c:pt idx="3">
                  <c:v>104.0763</c:v>
                </c:pt>
                <c:pt idx="4">
                  <c:v>103.03440000000001</c:v>
                </c:pt>
                <c:pt idx="5">
                  <c:v>103.5204</c:v>
                </c:pt>
                <c:pt idx="6">
                  <c:v>103.5204</c:v>
                </c:pt>
                <c:pt idx="7">
                  <c:v>102.3128</c:v>
                </c:pt>
                <c:pt idx="8">
                  <c:v>100.98520000000001</c:v>
                </c:pt>
                <c:pt idx="9">
                  <c:v>99.817610000000002</c:v>
                </c:pt>
                <c:pt idx="10">
                  <c:v>100.11750000000001</c:v>
                </c:pt>
                <c:pt idx="11">
                  <c:v>98.93553</c:v>
                </c:pt>
                <c:pt idx="12">
                  <c:v>100.51779999999999</c:v>
                </c:pt>
                <c:pt idx="13">
                  <c:v>101.9508</c:v>
                </c:pt>
                <c:pt idx="14">
                  <c:v>101.17910000000001</c:v>
                </c:pt>
                <c:pt idx="15">
                  <c:v>104.6922</c:v>
                </c:pt>
                <c:pt idx="16">
                  <c:v>108.3338</c:v>
                </c:pt>
                <c:pt idx="17">
                  <c:v>105.7539</c:v>
                </c:pt>
                <c:pt idx="18">
                  <c:v>104.67189999999999</c:v>
                </c:pt>
                <c:pt idx="19">
                  <c:v>105.7734</c:v>
                </c:pt>
                <c:pt idx="20">
                  <c:v>107.10129999999999</c:v>
                </c:pt>
                <c:pt idx="21">
                  <c:v>105.49290000000001</c:v>
                </c:pt>
                <c:pt idx="22">
                  <c:v>106.6435</c:v>
                </c:pt>
                <c:pt idx="23">
                  <c:v>105.41419999999999</c:v>
                </c:pt>
                <c:pt idx="24">
                  <c:v>106.3233</c:v>
                </c:pt>
                <c:pt idx="25">
                  <c:v>106.871</c:v>
                </c:pt>
                <c:pt idx="26">
                  <c:v>107.9096</c:v>
                </c:pt>
                <c:pt idx="27">
                  <c:v>107.065</c:v>
                </c:pt>
                <c:pt idx="28">
                  <c:v>108.64879999999999</c:v>
                </c:pt>
                <c:pt idx="29">
                  <c:v>110.2728</c:v>
                </c:pt>
                <c:pt idx="30">
                  <c:v>109.973</c:v>
                </c:pt>
                <c:pt idx="31">
                  <c:v>109.84180000000001</c:v>
                </c:pt>
                <c:pt idx="32">
                  <c:v>108.967</c:v>
                </c:pt>
                <c:pt idx="33">
                  <c:v>109.2863</c:v>
                </c:pt>
                <c:pt idx="34">
                  <c:v>109.3927</c:v>
                </c:pt>
                <c:pt idx="35">
                  <c:v>111.127</c:v>
                </c:pt>
                <c:pt idx="36">
                  <c:v>109.69580000000001</c:v>
                </c:pt>
                <c:pt idx="37">
                  <c:v>109.91889999999999</c:v>
                </c:pt>
                <c:pt idx="38">
                  <c:v>109.92910000000001</c:v>
                </c:pt>
                <c:pt idx="39">
                  <c:v>111.2543</c:v>
                </c:pt>
                <c:pt idx="40">
                  <c:v>113.9196</c:v>
                </c:pt>
                <c:pt idx="41">
                  <c:v>114.46559999999999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Suhteessa Itävaltaan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100.73909999999999</c:v>
                </c:pt>
                <c:pt idx="2">
                  <c:v>101.0574</c:v>
                </c:pt>
                <c:pt idx="3">
                  <c:v>100.7784</c:v>
                </c:pt>
                <c:pt idx="4">
                  <c:v>99.410899999999998</c:v>
                </c:pt>
                <c:pt idx="5">
                  <c:v>100.18340000000001</c:v>
                </c:pt>
                <c:pt idx="6">
                  <c:v>99.866069999999993</c:v>
                </c:pt>
                <c:pt idx="7">
                  <c:v>100.31</c:v>
                </c:pt>
                <c:pt idx="8">
                  <c:v>98.766710000000003</c:v>
                </c:pt>
                <c:pt idx="9">
                  <c:v>99.198710000000005</c:v>
                </c:pt>
                <c:pt idx="10">
                  <c:v>98.145669999999996</c:v>
                </c:pt>
                <c:pt idx="11">
                  <c:v>97.929169999999999</c:v>
                </c:pt>
                <c:pt idx="12">
                  <c:v>100.22490000000001</c:v>
                </c:pt>
                <c:pt idx="13">
                  <c:v>101.91030000000001</c:v>
                </c:pt>
                <c:pt idx="14">
                  <c:v>100.5352</c:v>
                </c:pt>
                <c:pt idx="15">
                  <c:v>101.5809</c:v>
                </c:pt>
                <c:pt idx="16">
                  <c:v>106.79640000000001</c:v>
                </c:pt>
                <c:pt idx="17">
                  <c:v>105.4278</c:v>
                </c:pt>
                <c:pt idx="18">
                  <c:v>104.5275</c:v>
                </c:pt>
                <c:pt idx="19">
                  <c:v>106.44029999999999</c:v>
                </c:pt>
                <c:pt idx="20">
                  <c:v>103.6712</c:v>
                </c:pt>
                <c:pt idx="21">
                  <c:v>102.0325</c:v>
                </c:pt>
                <c:pt idx="22">
                  <c:v>103.61709999999999</c:v>
                </c:pt>
                <c:pt idx="23">
                  <c:v>102.5183</c:v>
                </c:pt>
                <c:pt idx="24">
                  <c:v>103.5491</c:v>
                </c:pt>
                <c:pt idx="25">
                  <c:v>104.27760000000001</c:v>
                </c:pt>
                <c:pt idx="26">
                  <c:v>104.5925</c:v>
                </c:pt>
                <c:pt idx="27">
                  <c:v>103.03279999999999</c:v>
                </c:pt>
                <c:pt idx="28">
                  <c:v>104.4746</c:v>
                </c:pt>
                <c:pt idx="29">
                  <c:v>105.1122</c:v>
                </c:pt>
                <c:pt idx="30">
                  <c:v>103.9391</c:v>
                </c:pt>
                <c:pt idx="31">
                  <c:v>104.4842</c:v>
                </c:pt>
                <c:pt idx="32">
                  <c:v>104.065</c:v>
                </c:pt>
                <c:pt idx="33">
                  <c:v>104.03789999999999</c:v>
                </c:pt>
                <c:pt idx="34">
                  <c:v>103.37179999999999</c:v>
                </c:pt>
                <c:pt idx="35">
                  <c:v>103.2307</c:v>
                </c:pt>
                <c:pt idx="36">
                  <c:v>104.1041</c:v>
                </c:pt>
                <c:pt idx="37">
                  <c:v>102.7625</c:v>
                </c:pt>
                <c:pt idx="38">
                  <c:v>102.6009</c:v>
                </c:pt>
                <c:pt idx="39">
                  <c:v>102.3092</c:v>
                </c:pt>
                <c:pt idx="40">
                  <c:v>101.97199999999999</c:v>
                </c:pt>
                <c:pt idx="41">
                  <c:v>101.4926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Suhteessa Suomeen</c:v>
                </c:pt>
              </c:strCache>
            </c:strRef>
          </c:tx>
          <c:spPr>
            <a:ln w="5080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501160"/>
        <c:axId val="396501552"/>
      </c:lineChart>
      <c:catAx>
        <c:axId val="3965011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396501552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396501552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6501160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134249887829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euromaihin, toteutunut kehitys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102.2462</c:v>
                </c:pt>
                <c:pt idx="2">
                  <c:v>104.5838</c:v>
                </c:pt>
                <c:pt idx="3">
                  <c:v>104.67059999999999</c:v>
                </c:pt>
                <c:pt idx="4">
                  <c:v>104.13339999999999</c:v>
                </c:pt>
                <c:pt idx="5">
                  <c:v>103.6675</c:v>
                </c:pt>
                <c:pt idx="6">
                  <c:v>103.566</c:v>
                </c:pt>
                <c:pt idx="7">
                  <c:v>104.4778</c:v>
                </c:pt>
                <c:pt idx="8">
                  <c:v>102.2015</c:v>
                </c:pt>
                <c:pt idx="9">
                  <c:v>100.8982</c:v>
                </c:pt>
                <c:pt idx="10">
                  <c:v>101.00749999999999</c:v>
                </c:pt>
                <c:pt idx="11">
                  <c:v>98.833609999999993</c:v>
                </c:pt>
                <c:pt idx="12">
                  <c:v>100.12090000000001</c:v>
                </c:pt>
                <c:pt idx="13">
                  <c:v>99.779470000000003</c:v>
                </c:pt>
                <c:pt idx="14">
                  <c:v>100.1272</c:v>
                </c:pt>
                <c:pt idx="15">
                  <c:v>104.1206</c:v>
                </c:pt>
                <c:pt idx="16">
                  <c:v>104.4679</c:v>
                </c:pt>
                <c:pt idx="17">
                  <c:v>102.66379999999999</c:v>
                </c:pt>
                <c:pt idx="18">
                  <c:v>100.5317</c:v>
                </c:pt>
                <c:pt idx="19">
                  <c:v>100.8856</c:v>
                </c:pt>
                <c:pt idx="20">
                  <c:v>103.0578</c:v>
                </c:pt>
                <c:pt idx="21">
                  <c:v>105.0305</c:v>
                </c:pt>
                <c:pt idx="22">
                  <c:v>107.12649999999999</c:v>
                </c:pt>
                <c:pt idx="23">
                  <c:v>104.84059999999999</c:v>
                </c:pt>
                <c:pt idx="24">
                  <c:v>105.65479999999999</c:v>
                </c:pt>
                <c:pt idx="25">
                  <c:v>105.0664</c:v>
                </c:pt>
                <c:pt idx="26">
                  <c:v>107.4366</c:v>
                </c:pt>
                <c:pt idx="27">
                  <c:v>107.8707</c:v>
                </c:pt>
                <c:pt idx="28">
                  <c:v>110.61969999999999</c:v>
                </c:pt>
                <c:pt idx="29">
                  <c:v>112.663</c:v>
                </c:pt>
                <c:pt idx="30">
                  <c:v>114.3484</c:v>
                </c:pt>
                <c:pt idx="31">
                  <c:v>114.35769999999999</c:v>
                </c:pt>
                <c:pt idx="32">
                  <c:v>110.92529999999999</c:v>
                </c:pt>
                <c:pt idx="33">
                  <c:v>111.9314</c:v>
                </c:pt>
                <c:pt idx="34">
                  <c:v>110.7968</c:v>
                </c:pt>
                <c:pt idx="35">
                  <c:v>110.4477</c:v>
                </c:pt>
                <c:pt idx="36">
                  <c:v>108.8951</c:v>
                </c:pt>
                <c:pt idx="37">
                  <c:v>108.80240000000001</c:v>
                </c:pt>
                <c:pt idx="38">
                  <c:v>110.1233</c:v>
                </c:pt>
                <c:pt idx="39">
                  <c:v>112.1658</c:v>
                </c:pt>
                <c:pt idx="40">
                  <c:v>115.4973</c:v>
                </c:pt>
                <c:pt idx="41">
                  <c:v>117.0038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Yhteiskuntasopimuksella 5 %:n alenema suhteessa euromaihin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1">
                  <c:v>117.0038</c:v>
                </c:pt>
                <c:pt idx="42">
                  <c:v>116.6788</c:v>
                </c:pt>
                <c:pt idx="43">
                  <c:v>116.35380000000001</c:v>
                </c:pt>
                <c:pt idx="44">
                  <c:v>116.0288</c:v>
                </c:pt>
                <c:pt idx="45">
                  <c:v>115.7038</c:v>
                </c:pt>
                <c:pt idx="46">
                  <c:v>115.37869999999999</c:v>
                </c:pt>
                <c:pt idx="47">
                  <c:v>115.05370000000001</c:v>
                </c:pt>
                <c:pt idx="48">
                  <c:v>114.7287</c:v>
                </c:pt>
                <c:pt idx="49">
                  <c:v>114.4037</c:v>
                </c:pt>
                <c:pt idx="50">
                  <c:v>114.0787</c:v>
                </c:pt>
                <c:pt idx="51">
                  <c:v>113.75369999999999</c:v>
                </c:pt>
                <c:pt idx="52">
                  <c:v>113.42870000000001</c:v>
                </c:pt>
                <c:pt idx="53">
                  <c:v>113.1037</c:v>
                </c:pt>
                <c:pt idx="54">
                  <c:v>112.7787</c:v>
                </c:pt>
                <c:pt idx="55">
                  <c:v>112.45359999999999</c:v>
                </c:pt>
                <c:pt idx="56">
                  <c:v>112.12860000000001</c:v>
                </c:pt>
                <c:pt idx="57">
                  <c:v>111.8036</c:v>
                </c:pt>
                <c:pt idx="58">
                  <c:v>111.4786</c:v>
                </c:pt>
                <c:pt idx="59">
                  <c:v>111.1536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Lisäksi vuosien 2015-2019 palkkamaltilla 5 %:n alenema suhteessa euromaihin</c:v>
                </c:pt>
              </c:strCache>
            </c:strRef>
          </c:tx>
          <c:spPr>
            <a:ln w="50800" cap="rnd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1">
                  <c:v>117.0038</c:v>
                </c:pt>
                <c:pt idx="42">
                  <c:v>116.35380000000001</c:v>
                </c:pt>
                <c:pt idx="43">
                  <c:v>115.7038</c:v>
                </c:pt>
                <c:pt idx="44">
                  <c:v>115.05370000000001</c:v>
                </c:pt>
                <c:pt idx="45">
                  <c:v>114.4037</c:v>
                </c:pt>
                <c:pt idx="46">
                  <c:v>113.75369999999999</c:v>
                </c:pt>
                <c:pt idx="47">
                  <c:v>113.1037</c:v>
                </c:pt>
                <c:pt idx="48">
                  <c:v>112.45359999999999</c:v>
                </c:pt>
                <c:pt idx="49">
                  <c:v>111.8036</c:v>
                </c:pt>
                <c:pt idx="50">
                  <c:v>111.1536</c:v>
                </c:pt>
                <c:pt idx="51">
                  <c:v>110.50360000000001</c:v>
                </c:pt>
                <c:pt idx="52">
                  <c:v>109.8536</c:v>
                </c:pt>
                <c:pt idx="53">
                  <c:v>109.20350000000001</c:v>
                </c:pt>
                <c:pt idx="54">
                  <c:v>108.5535</c:v>
                </c:pt>
                <c:pt idx="55">
                  <c:v>107.90349999999999</c:v>
                </c:pt>
                <c:pt idx="56">
                  <c:v>107.2535</c:v>
                </c:pt>
                <c:pt idx="57">
                  <c:v>106.60339999999999</c:v>
                </c:pt>
                <c:pt idx="58">
                  <c:v>105.9534</c:v>
                </c:pt>
                <c:pt idx="59">
                  <c:v>105.3034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Lisäksi työpaikkatason tuottavuuden parantamisella 5 %:n alenema suhteessa euromaihin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Sheet1!$E$2:$E$61</c:f>
              <c:numCache>
                <c:formatCode>General</c:formatCode>
                <c:ptCount val="60"/>
                <c:pt idx="41">
                  <c:v>117.0038</c:v>
                </c:pt>
                <c:pt idx="42">
                  <c:v>116.0288</c:v>
                </c:pt>
                <c:pt idx="43">
                  <c:v>115.05370000000001</c:v>
                </c:pt>
                <c:pt idx="44">
                  <c:v>114.0787</c:v>
                </c:pt>
                <c:pt idx="45">
                  <c:v>113.1037</c:v>
                </c:pt>
                <c:pt idx="46">
                  <c:v>112.12860000000001</c:v>
                </c:pt>
                <c:pt idx="47">
                  <c:v>111.1536</c:v>
                </c:pt>
                <c:pt idx="48">
                  <c:v>110.1786</c:v>
                </c:pt>
                <c:pt idx="49">
                  <c:v>109.20350000000001</c:v>
                </c:pt>
                <c:pt idx="50">
                  <c:v>108.2285</c:v>
                </c:pt>
                <c:pt idx="51">
                  <c:v>107.2535</c:v>
                </c:pt>
                <c:pt idx="52">
                  <c:v>106.2784</c:v>
                </c:pt>
                <c:pt idx="53">
                  <c:v>105.3034</c:v>
                </c:pt>
                <c:pt idx="54">
                  <c:v>104.3284</c:v>
                </c:pt>
                <c:pt idx="55">
                  <c:v>103.3533</c:v>
                </c:pt>
                <c:pt idx="56">
                  <c:v>102.3783</c:v>
                </c:pt>
                <c:pt idx="57">
                  <c:v>101.4033</c:v>
                </c:pt>
                <c:pt idx="58">
                  <c:v>100.4282</c:v>
                </c:pt>
                <c:pt idx="59">
                  <c:v>99.453199999999995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503120"/>
        <c:axId val="396503512"/>
      </c:lineChart>
      <c:catAx>
        <c:axId val="3965031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396503512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396503512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6503120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948923707930446E-2"/>
          <c:y val="0.85052999581859989"/>
          <c:w val="0.93674723755648293"/>
          <c:h val="0.1494700041814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396505080"/>
        <c:axId val="396505472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1.3736999999999999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8.6828000000000003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505080"/>
        <c:axId val="396505472"/>
      </c:lineChart>
      <c:catAx>
        <c:axId val="396505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6505472"/>
        <c:crosses val="autoZero"/>
        <c:auto val="1"/>
        <c:lblAlgn val="ctr"/>
        <c:lblOffset val="100"/>
        <c:noMultiLvlLbl val="0"/>
      </c:catAx>
      <c:valAx>
        <c:axId val="39650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650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1012416764504391"/>
          <c:w val="0.89031867007268928"/>
          <c:h val="0.17224169186951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0933615801912E-2"/>
          <c:y val="8.3809523809523806E-2"/>
          <c:w val="0.94731732405922042"/>
          <c:h val="0.77333333333333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tx1"/>
            </a:solidFill>
            <a:ln w="31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1.8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1.4</c:v>
                </c:pt>
                <c:pt idx="6">
                  <c:v>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1.9</c:v>
                </c:pt>
                <c:pt idx="1">
                  <c:v>2</c:v>
                </c:pt>
                <c:pt idx="2">
                  <c:v>1.6</c:v>
                </c:pt>
                <c:pt idx="3">
                  <c:v>1.4</c:v>
                </c:pt>
                <c:pt idx="4">
                  <c:v>1.3</c:v>
                </c:pt>
                <c:pt idx="5">
                  <c:v>1.4</c:v>
                </c:pt>
                <c:pt idx="6">
                  <c:v>1.2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Venäjä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-4</c:v>
                </c:pt>
                <c:pt idx="1">
                  <c:v>0.2</c:v>
                </c:pt>
                <c:pt idx="2">
                  <c:v>1.7</c:v>
                </c:pt>
                <c:pt idx="3">
                  <c:v>2</c:v>
                </c:pt>
                <c:pt idx="4">
                  <c:v>2.1</c:v>
                </c:pt>
                <c:pt idx="5">
                  <c:v>2.2999999999999998</c:v>
                </c:pt>
                <c:pt idx="6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2.9</c:v>
                </c:pt>
                <c:pt idx="1">
                  <c:v>2.8</c:v>
                </c:pt>
                <c:pt idx="2">
                  <c:v>2.6</c:v>
                </c:pt>
                <c:pt idx="3">
                  <c:v>2.5</c:v>
                </c:pt>
                <c:pt idx="4">
                  <c:v>2.4</c:v>
                </c:pt>
                <c:pt idx="5">
                  <c:v>2.4</c:v>
                </c:pt>
                <c:pt idx="6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Brasilia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-1.1000000000000001</c:v>
                </c:pt>
                <c:pt idx="1">
                  <c:v>1.2</c:v>
                </c:pt>
                <c:pt idx="2">
                  <c:v>2.1</c:v>
                </c:pt>
                <c:pt idx="3">
                  <c:v>2.5</c:v>
                </c:pt>
                <c:pt idx="4">
                  <c:v>2.8</c:v>
                </c:pt>
                <c:pt idx="5">
                  <c:v>3</c:v>
                </c:pt>
                <c:pt idx="6">
                  <c:v>3.1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6.9</c:v>
                </c:pt>
                <c:pt idx="1">
                  <c:v>6.8</c:v>
                </c:pt>
                <c:pt idx="2">
                  <c:v>6.6</c:v>
                </c:pt>
                <c:pt idx="3">
                  <c:v>6.4</c:v>
                </c:pt>
                <c:pt idx="4">
                  <c:v>6.2</c:v>
                </c:pt>
                <c:pt idx="5">
                  <c:v>6</c:v>
                </c:pt>
                <c:pt idx="6">
                  <c:v>5.4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Intia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7.7</c:v>
                </c:pt>
                <c:pt idx="1">
                  <c:v>8</c:v>
                </c:pt>
                <c:pt idx="2">
                  <c:v>7.5</c:v>
                </c:pt>
                <c:pt idx="3">
                  <c:v>7.4</c:v>
                </c:pt>
                <c:pt idx="4">
                  <c:v>7.5</c:v>
                </c:pt>
                <c:pt idx="5">
                  <c:v>7.3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1540480"/>
        <c:axId val="394296144"/>
      </c:barChart>
      <c:catAx>
        <c:axId val="391540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  <c:crossAx val="394296144"/>
        <c:crosses val="autoZero"/>
        <c:auto val="1"/>
        <c:lblAlgn val="ctr"/>
        <c:lblOffset val="100"/>
        <c:tickLblSkip val="1"/>
        <c:noMultiLvlLbl val="0"/>
      </c:catAx>
      <c:valAx>
        <c:axId val="394296144"/>
        <c:scaling>
          <c:orientation val="minMax"/>
          <c:max val="8.5"/>
          <c:min val="-4.5"/>
        </c:scaling>
        <c:delete val="0"/>
        <c:axPos val="b"/>
        <c:majorGridlines>
          <c:spPr>
            <a:ln w="3187">
              <a:solidFill>
                <a:schemeClr val="tx1"/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1540480"/>
        <c:crosses val="autoZero"/>
        <c:crossBetween val="between"/>
        <c:majorUnit val="1"/>
        <c:minorUnit val="0.5"/>
      </c:valAx>
      <c:spPr>
        <a:noFill/>
        <a:ln w="25400">
          <a:noFill/>
        </a:ln>
      </c:spPr>
    </c:plotArea>
    <c:legend>
      <c:legendPos val="b"/>
      <c:legendEntry>
        <c:idx val="5"/>
        <c:txPr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</c:legendEntry>
      <c:layout>
        <c:manualLayout>
          <c:xMode val="edge"/>
          <c:yMode val="edge"/>
          <c:x val="9.0101272333182311E-2"/>
          <c:y val="0.94857142857142862"/>
          <c:w val="0.62986223533877861"/>
          <c:h val="5.1259779568606764E-2"/>
        </c:manualLayout>
      </c:layout>
      <c:overlay val="0"/>
      <c:spPr>
        <a:noFill/>
        <a:ln w="2549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Narrow"/>
              <a:ea typeface="Arial Narrow"/>
              <a:cs typeface="Arial Narrow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528534984"/>
        <c:axId val="528535376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-4.3682999999999996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534984"/>
        <c:axId val="528535376"/>
      </c:lineChart>
      <c:catAx>
        <c:axId val="528534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8535376"/>
        <c:crosses val="autoZero"/>
        <c:auto val="1"/>
        <c:lblAlgn val="ctr"/>
        <c:lblOffset val="100"/>
        <c:noMultiLvlLbl val="0"/>
      </c:catAx>
      <c:valAx>
        <c:axId val="52853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853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55245967625255E-2"/>
          <c:y val="0.81635967069142079"/>
          <c:w val="0.93948862306010616"/>
          <c:h val="0.16600623672959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2372495222155E-2"/>
          <c:y val="3.7678177810433505E-2"/>
          <c:w val="0.93634790050977357"/>
          <c:h val="0.8122156589353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1.3737446197991501</c:v>
                </c:pt>
                <c:pt idx="1">
                  <c:v>2.5115934198546963</c:v>
                </c:pt>
                <c:pt idx="2">
                  <c:v>3.8154197892750208</c:v>
                </c:pt>
                <c:pt idx="3">
                  <c:v>5.1650202465355788</c:v>
                </c:pt>
                <c:pt idx="4">
                  <c:v>5.5856803275217137</c:v>
                </c:pt>
                <c:pt idx="5">
                  <c:v>6.219194409486839</c:v>
                </c:pt>
                <c:pt idx="6">
                  <c:v>6.9627287703532437</c:v>
                </c:pt>
                <c:pt idx="7">
                  <c:v>7.6045051429753707</c:v>
                </c:pt>
                <c:pt idx="8">
                  <c:v>7.927318658404281</c:v>
                </c:pt>
                <c:pt idx="9">
                  <c:v>8.6828098890131109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-1.3</c:v>
                </c:pt>
                <c:pt idx="1">
                  <c:v>-1.9909000000000066</c:v>
                </c:pt>
                <c:pt idx="2">
                  <c:v>-2.6769637000000124</c:v>
                </c:pt>
                <c:pt idx="3">
                  <c:v>-2.4823176274000103</c:v>
                </c:pt>
                <c:pt idx="4">
                  <c:v>-4.9202596867150117</c:v>
                </c:pt>
                <c:pt idx="5">
                  <c:v>-4.0645420238954566</c:v>
                </c:pt>
                <c:pt idx="6">
                  <c:v>-2.8173810702061042</c:v>
                </c:pt>
                <c:pt idx="7">
                  <c:v>-3.0117463080656881</c:v>
                </c:pt>
                <c:pt idx="8">
                  <c:v>-4.2725936060608376</c:v>
                </c:pt>
                <c:pt idx="9">
                  <c:v>-4.3683210124547784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528536160"/>
        <c:axId val="528536552"/>
      </c:barChart>
      <c:catAx>
        <c:axId val="52853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8536552"/>
        <c:crosses val="autoZero"/>
        <c:auto val="1"/>
        <c:lblAlgn val="ctr"/>
        <c:lblOffset val="100"/>
        <c:noMultiLvlLbl val="0"/>
      </c:catAx>
      <c:valAx>
        <c:axId val="52853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85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3098127245482998"/>
          <c:w val="0.53684560562572514"/>
          <c:h val="6.314069668550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624678054568E-2"/>
          <c:y val="6.6671680734985278E-2"/>
          <c:w val="0.94506278429195678"/>
          <c:h val="0.8989858082581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14"/>
              <c:layout>
                <c:manualLayout>
                  <c:x val="-9.8005327350745278E-17"/>
                  <c:y val="-7.053613889740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Taul1!$A$2:$A$17</c:f>
              <c:strCache>
                <c:ptCount val="16"/>
                <c:pt idx="0">
                  <c:v>Suomi</c:v>
                </c:pt>
                <c:pt idx="1">
                  <c:v>Ruotsi</c:v>
                </c:pt>
                <c:pt idx="2">
                  <c:v>Belgia</c:v>
                </c:pt>
                <c:pt idx="3">
                  <c:v>Tanska</c:v>
                </c:pt>
                <c:pt idx="4">
                  <c:v>Alankomaat</c:v>
                </c:pt>
                <c:pt idx="5">
                  <c:v>Itävalta</c:v>
                </c:pt>
                <c:pt idx="6">
                  <c:v>Italia</c:v>
                </c:pt>
                <c:pt idx="7">
                  <c:v>Euroalue</c:v>
                </c:pt>
                <c:pt idx="8">
                  <c:v>EU</c:v>
                </c:pt>
                <c:pt idx="9">
                  <c:v>Espanja</c:v>
                </c:pt>
                <c:pt idx="10">
                  <c:v>Portugali</c:v>
                </c:pt>
                <c:pt idx="11">
                  <c:v>Saksa</c:v>
                </c:pt>
                <c:pt idx="12">
                  <c:v>Ranska</c:v>
                </c:pt>
                <c:pt idx="13">
                  <c:v>Iso-Britannia</c:v>
                </c:pt>
                <c:pt idx="14">
                  <c:v>Puola</c:v>
                </c:pt>
                <c:pt idx="15">
                  <c:v>Kreikka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18.5</c:v>
                </c:pt>
                <c:pt idx="1">
                  <c:v>17.7</c:v>
                </c:pt>
                <c:pt idx="2">
                  <c:v>17.600000000000001</c:v>
                </c:pt>
                <c:pt idx="3">
                  <c:v>14.8</c:v>
                </c:pt>
                <c:pt idx="4">
                  <c:v>13.4</c:v>
                </c:pt>
                <c:pt idx="5">
                  <c:v>12.7</c:v>
                </c:pt>
                <c:pt idx="6">
                  <c:v>11.9</c:v>
                </c:pt>
                <c:pt idx="7">
                  <c:v>11.8</c:v>
                </c:pt>
                <c:pt idx="8">
                  <c:v>11.6</c:v>
                </c:pt>
                <c:pt idx="9">
                  <c:v>10.1</c:v>
                </c:pt>
                <c:pt idx="10">
                  <c:v>9.9</c:v>
                </c:pt>
                <c:pt idx="11">
                  <c:v>8.9</c:v>
                </c:pt>
                <c:pt idx="12">
                  <c:v>7.1</c:v>
                </c:pt>
                <c:pt idx="13">
                  <c:v>1.1000000000000001</c:v>
                </c:pt>
                <c:pt idx="14">
                  <c:v>-0.7</c:v>
                </c:pt>
                <c:pt idx="15">
                  <c:v>-3.2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537336"/>
        <c:axId val="528537728"/>
      </c:barChart>
      <c:catAx>
        <c:axId val="52853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8537728"/>
        <c:crosses val="autoZero"/>
        <c:auto val="1"/>
        <c:lblAlgn val="ctr"/>
        <c:lblOffset val="100"/>
        <c:noMultiLvlLbl val="0"/>
      </c:catAx>
      <c:valAx>
        <c:axId val="528537728"/>
        <c:scaling>
          <c:orientation val="minMax"/>
          <c:max val="2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8537336"/>
        <c:crosses val="autoZero"/>
        <c:crossBetween val="between"/>
        <c:majorUnit val="2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Taul1!$A$2:$A$29</c:f>
              <c:strCache>
                <c:ptCount val="28"/>
                <c:pt idx="0">
                  <c:v>Ruotsi</c:v>
                </c:pt>
                <c:pt idx="1">
                  <c:v>Belgia</c:v>
                </c:pt>
                <c:pt idx="2">
                  <c:v>Tanska</c:v>
                </c:pt>
                <c:pt idx="3">
                  <c:v>Saksa</c:v>
                </c:pt>
                <c:pt idx="4">
                  <c:v>Ranska</c:v>
                </c:pt>
                <c:pt idx="5">
                  <c:v>Suomi</c:v>
                </c:pt>
                <c:pt idx="6">
                  <c:v>Itävalta</c:v>
                </c:pt>
                <c:pt idx="7">
                  <c:v>Euroalue</c:v>
                </c:pt>
                <c:pt idx="8">
                  <c:v>Alankomaat</c:v>
                </c:pt>
                <c:pt idx="9">
                  <c:v>Irlanti</c:v>
                </c:pt>
                <c:pt idx="10">
                  <c:v>Italia</c:v>
                </c:pt>
                <c:pt idx="11">
                  <c:v>EU</c:v>
                </c:pt>
                <c:pt idx="12">
                  <c:v>Espanja</c:v>
                </c:pt>
                <c:pt idx="13">
                  <c:v>Iso-Britannia</c:v>
                </c:pt>
                <c:pt idx="14">
                  <c:v>Kreikka</c:v>
                </c:pt>
                <c:pt idx="15">
                  <c:v>Slovenia</c:v>
                </c:pt>
                <c:pt idx="16">
                  <c:v>Portugali</c:v>
                </c:pt>
                <c:pt idx="17">
                  <c:v>Kypros</c:v>
                </c:pt>
                <c:pt idx="18">
                  <c:v>Tšekki</c:v>
                </c:pt>
                <c:pt idx="19">
                  <c:v>Viro</c:v>
                </c:pt>
                <c:pt idx="20">
                  <c:v>Slovakia</c:v>
                </c:pt>
                <c:pt idx="21">
                  <c:v>Kroatia</c:v>
                </c:pt>
                <c:pt idx="22">
                  <c:v>Unkari</c:v>
                </c:pt>
                <c:pt idx="23">
                  <c:v>Puola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</c:strCache>
            </c:strRef>
          </c:cat>
          <c:val>
            <c:numRef>
              <c:f>Taul1!$B$2:$B$29</c:f>
              <c:numCache>
                <c:formatCode>General</c:formatCode>
                <c:ptCount val="28"/>
                <c:pt idx="0">
                  <c:v>42.5</c:v>
                </c:pt>
                <c:pt idx="1">
                  <c:v>41.5</c:v>
                </c:pt>
                <c:pt idx="2">
                  <c:v>40.6</c:v>
                </c:pt>
                <c:pt idx="3">
                  <c:v>38.5</c:v>
                </c:pt>
                <c:pt idx="4">
                  <c:v>37</c:v>
                </c:pt>
                <c:pt idx="5">
                  <c:v>36.299999999999997</c:v>
                </c:pt>
                <c:pt idx="6">
                  <c:v>35.6</c:v>
                </c:pt>
                <c:pt idx="7">
                  <c:v>33.200000000000003</c:v>
                </c:pt>
                <c:pt idx="8">
                  <c:v>31.9</c:v>
                </c:pt>
                <c:pt idx="9">
                  <c:v>30.9</c:v>
                </c:pt>
                <c:pt idx="10">
                  <c:v>27.5</c:v>
                </c:pt>
                <c:pt idx="11">
                  <c:v>27.3</c:v>
                </c:pt>
                <c:pt idx="12">
                  <c:v>23.4</c:v>
                </c:pt>
                <c:pt idx="13">
                  <c:v>22.9</c:v>
                </c:pt>
                <c:pt idx="14">
                  <c:v>14.7</c:v>
                </c:pt>
                <c:pt idx="15">
                  <c:v>14.6</c:v>
                </c:pt>
                <c:pt idx="16">
                  <c:v>12.4</c:v>
                </c:pt>
                <c:pt idx="17">
                  <c:v>11.8</c:v>
                </c:pt>
                <c:pt idx="18">
                  <c:v>10.199999999999999</c:v>
                </c:pt>
                <c:pt idx="19">
                  <c:v>9.3000000000000007</c:v>
                </c:pt>
                <c:pt idx="20">
                  <c:v>9.1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7.4</c:v>
                </c:pt>
                <c:pt idx="24">
                  <c:v>6.5</c:v>
                </c:pt>
                <c:pt idx="25">
                  <c:v>6.3</c:v>
                </c:pt>
                <c:pt idx="26">
                  <c:v>4.5</c:v>
                </c:pt>
                <c:pt idx="27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538512"/>
        <c:axId val="528538904"/>
      </c:barChart>
      <c:catAx>
        <c:axId val="52853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8538904"/>
        <c:crosses val="autoZero"/>
        <c:auto val="1"/>
        <c:lblAlgn val="ctr"/>
        <c:lblOffset val="100"/>
        <c:noMultiLvlLbl val="0"/>
      </c:catAx>
      <c:valAx>
        <c:axId val="528538904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853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435930557127E-2"/>
          <c:y val="6.8019383284816631E-2"/>
          <c:w val="0.70233431813338731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 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Kansantalous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539688"/>
        <c:axId val="528540080"/>
      </c:lineChart>
      <c:catAx>
        <c:axId val="52853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528540080"/>
        <c:crosses val="autoZero"/>
        <c:auto val="1"/>
        <c:lblAlgn val="ctr"/>
        <c:lblOffset val="100"/>
        <c:noMultiLvlLbl val="0"/>
      </c:catAx>
      <c:valAx>
        <c:axId val="528540080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b="0" dirty="0" smtClean="0"/>
                  <a:t>2000 </a:t>
                </a:r>
                <a:r>
                  <a:rPr lang="fi-FI" b="0" dirty="0"/>
                  <a:t>= 100</a:t>
                </a:r>
              </a:p>
            </c:rich>
          </c:tx>
          <c:layout>
            <c:manualLayout>
              <c:xMode val="edge"/>
              <c:yMode val="edge"/>
              <c:x val="5.2652719480040272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853968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316791596480548"/>
          <c:y val="0.11864872681668931"/>
          <c:w val="0.24285405104118651"/>
          <c:h val="0.79183835663715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72669548031628E-2"/>
          <c:y val="5.8843646312358111E-2"/>
          <c:w val="0.68226118639493138"/>
          <c:h val="0.866747336276008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98.7</c:v>
                </c:pt>
                <c:pt idx="2">
                  <c:v>100.3</c:v>
                </c:pt>
                <c:pt idx="3">
                  <c:v>114.5</c:v>
                </c:pt>
                <c:pt idx="4">
                  <c:v>149.1</c:v>
                </c:pt>
                <c:pt idx="5">
                  <c:v>147.9</c:v>
                </c:pt>
                <c:pt idx="6">
                  <c:v>191.1</c:v>
                </c:pt>
                <c:pt idx="7">
                  <c:v>169.9</c:v>
                </c:pt>
                <c:pt idx="8">
                  <c:v>98.4</c:v>
                </c:pt>
                <c:pt idx="9">
                  <c:v>72.7</c:v>
                </c:pt>
                <c:pt idx="10">
                  <c:v>121.1</c:v>
                </c:pt>
                <c:pt idx="11">
                  <c:v>100.1</c:v>
                </c:pt>
                <c:pt idx="12">
                  <c:v>118.7</c:v>
                </c:pt>
                <c:pt idx="13">
                  <c:v>137.6</c:v>
                </c:pt>
                <c:pt idx="14">
                  <c:v>152.30000000000001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106.6</c:v>
                </c:pt>
                <c:pt idx="2">
                  <c:v>103</c:v>
                </c:pt>
                <c:pt idx="3">
                  <c:v>106.9</c:v>
                </c:pt>
                <c:pt idx="4">
                  <c:v>109.6</c:v>
                </c:pt>
                <c:pt idx="5">
                  <c:v>112.3</c:v>
                </c:pt>
                <c:pt idx="6">
                  <c:v>103.5</c:v>
                </c:pt>
                <c:pt idx="7">
                  <c:v>123.6</c:v>
                </c:pt>
                <c:pt idx="8">
                  <c:v>116.3</c:v>
                </c:pt>
                <c:pt idx="9">
                  <c:v>113.4</c:v>
                </c:pt>
                <c:pt idx="10">
                  <c:v>116.4</c:v>
                </c:pt>
                <c:pt idx="11">
                  <c:v>127</c:v>
                </c:pt>
                <c:pt idx="12">
                  <c:v>137.9</c:v>
                </c:pt>
                <c:pt idx="13">
                  <c:v>138.30000000000001</c:v>
                </c:pt>
                <c:pt idx="14">
                  <c:v>147.9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98.6</c:v>
                </c:pt>
                <c:pt idx="2">
                  <c:v>116.1</c:v>
                </c:pt>
                <c:pt idx="3">
                  <c:v>135.4</c:v>
                </c:pt>
                <c:pt idx="4">
                  <c:v>142.6</c:v>
                </c:pt>
                <c:pt idx="5">
                  <c:v>159.4</c:v>
                </c:pt>
                <c:pt idx="6">
                  <c:v>186.1</c:v>
                </c:pt>
                <c:pt idx="7">
                  <c:v>219.4</c:v>
                </c:pt>
                <c:pt idx="8">
                  <c:v>237</c:v>
                </c:pt>
                <c:pt idx="9">
                  <c:v>190.2</c:v>
                </c:pt>
                <c:pt idx="10">
                  <c:v>209.8</c:v>
                </c:pt>
                <c:pt idx="11">
                  <c:v>181.7</c:v>
                </c:pt>
                <c:pt idx="12">
                  <c:v>110.8</c:v>
                </c:pt>
                <c:pt idx="13">
                  <c:v>156.19999999999999</c:v>
                </c:pt>
                <c:pt idx="14">
                  <c:v>169.1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Taul1!$E$2:$E$16</c:f>
              <c:numCache>
                <c:formatCode>#,##0.0</c:formatCode>
                <c:ptCount val="15"/>
                <c:pt idx="0">
                  <c:v>100</c:v>
                </c:pt>
                <c:pt idx="1">
                  <c:v>103.9</c:v>
                </c:pt>
                <c:pt idx="2">
                  <c:v>101.7</c:v>
                </c:pt>
                <c:pt idx="3">
                  <c:v>104.8</c:v>
                </c:pt>
                <c:pt idx="4">
                  <c:v>108.4</c:v>
                </c:pt>
                <c:pt idx="5">
                  <c:v>114.2</c:v>
                </c:pt>
                <c:pt idx="6">
                  <c:v>120.5</c:v>
                </c:pt>
                <c:pt idx="7">
                  <c:v>130.5</c:v>
                </c:pt>
                <c:pt idx="8">
                  <c:v>127.4</c:v>
                </c:pt>
                <c:pt idx="9">
                  <c:v>115.6</c:v>
                </c:pt>
                <c:pt idx="10">
                  <c:v>123.3</c:v>
                </c:pt>
                <c:pt idx="11">
                  <c:v>131</c:v>
                </c:pt>
                <c:pt idx="12">
                  <c:v>123.2</c:v>
                </c:pt>
                <c:pt idx="13">
                  <c:v>112.8</c:v>
                </c:pt>
                <c:pt idx="14">
                  <c:v>115.2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Taul1!$F$2:$F$16</c:f>
              <c:numCache>
                <c:formatCode>#,##0.0</c:formatCode>
                <c:ptCount val="15"/>
                <c:pt idx="0">
                  <c:v>100</c:v>
                </c:pt>
                <c:pt idx="1">
                  <c:v>99.8</c:v>
                </c:pt>
                <c:pt idx="2">
                  <c:v>91.5</c:v>
                </c:pt>
                <c:pt idx="3">
                  <c:v>89.3</c:v>
                </c:pt>
                <c:pt idx="4">
                  <c:v>89.7</c:v>
                </c:pt>
                <c:pt idx="5">
                  <c:v>88</c:v>
                </c:pt>
                <c:pt idx="6">
                  <c:v>89.7</c:v>
                </c:pt>
                <c:pt idx="7">
                  <c:v>96.4</c:v>
                </c:pt>
                <c:pt idx="8">
                  <c:v>82.7</c:v>
                </c:pt>
                <c:pt idx="9">
                  <c:v>77.8</c:v>
                </c:pt>
                <c:pt idx="10">
                  <c:v>77.3</c:v>
                </c:pt>
                <c:pt idx="11">
                  <c:v>76.400000000000006</c:v>
                </c:pt>
                <c:pt idx="12">
                  <c:v>78.900000000000006</c:v>
                </c:pt>
                <c:pt idx="13">
                  <c:v>78.099999999999994</c:v>
                </c:pt>
                <c:pt idx="14">
                  <c:v>77.099999999999994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540864"/>
        <c:axId val="528541256"/>
      </c:lineChart>
      <c:catAx>
        <c:axId val="52854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>
                <a:solidFill>
                  <a:srgbClr val="002060"/>
                </a:solidFill>
              </a:defRPr>
            </a:pPr>
            <a:endParaRPr lang="fi-FI"/>
          </a:p>
        </c:txPr>
        <c:crossAx val="528541256"/>
        <c:crosses val="autoZero"/>
        <c:auto val="1"/>
        <c:lblAlgn val="ctr"/>
        <c:lblOffset val="100"/>
        <c:noMultiLvlLbl val="0"/>
      </c:catAx>
      <c:valAx>
        <c:axId val="528541256"/>
        <c:scaling>
          <c:orientation val="minMax"/>
          <c:max val="240"/>
          <c:min val="70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2000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6.2988299250251623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52854086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7478289449320437"/>
          <c:y val="3.1902271151327322E-2"/>
          <c:w val="0.22521710550679555"/>
          <c:h val="0.89754662012986497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100.3</c:v>
                </c:pt>
                <c:pt idx="1">
                  <c:v>97.6</c:v>
                </c:pt>
                <c:pt idx="2">
                  <c:v>101.4</c:v>
                </c:pt>
                <c:pt idx="3">
                  <c:v>100.7</c:v>
                </c:pt>
                <c:pt idx="4">
                  <c:v>108.9</c:v>
                </c:pt>
                <c:pt idx="5">
                  <c:v>110.7</c:v>
                </c:pt>
                <c:pt idx="6">
                  <c:v>112.3</c:v>
                </c:pt>
                <c:pt idx="7">
                  <c:v>113.8</c:v>
                </c:pt>
                <c:pt idx="8">
                  <c:v>119.2</c:v>
                </c:pt>
                <c:pt idx="9">
                  <c:v>122.8</c:v>
                </c:pt>
                <c:pt idx="10">
                  <c:v>124.4</c:v>
                </c:pt>
                <c:pt idx="11">
                  <c:v>124.3</c:v>
                </c:pt>
                <c:pt idx="12">
                  <c:v>123.4</c:v>
                </c:pt>
                <c:pt idx="13">
                  <c:v>120.8</c:v>
                </c:pt>
                <c:pt idx="14">
                  <c:v>120.6</c:v>
                </c:pt>
                <c:pt idx="15">
                  <c:v>113</c:v>
                </c:pt>
                <c:pt idx="16">
                  <c:v>89.8</c:v>
                </c:pt>
                <c:pt idx="17">
                  <c:v>91</c:v>
                </c:pt>
                <c:pt idx="18">
                  <c:v>93.5</c:v>
                </c:pt>
                <c:pt idx="19">
                  <c:v>92.6</c:v>
                </c:pt>
                <c:pt idx="20">
                  <c:v>94.9</c:v>
                </c:pt>
                <c:pt idx="21">
                  <c:v>99.3</c:v>
                </c:pt>
                <c:pt idx="22">
                  <c:v>98.1</c:v>
                </c:pt>
                <c:pt idx="23">
                  <c:v>102.7</c:v>
                </c:pt>
                <c:pt idx="24">
                  <c:v>102</c:v>
                </c:pt>
                <c:pt idx="25">
                  <c:v>98.9</c:v>
                </c:pt>
                <c:pt idx="26">
                  <c:v>98</c:v>
                </c:pt>
                <c:pt idx="27">
                  <c:v>95.6</c:v>
                </c:pt>
                <c:pt idx="28">
                  <c:v>91.3</c:v>
                </c:pt>
                <c:pt idx="29">
                  <c:v>88.1</c:v>
                </c:pt>
                <c:pt idx="30">
                  <c:v>85.4</c:v>
                </c:pt>
                <c:pt idx="31">
                  <c:v>84.5</c:v>
                </c:pt>
                <c:pt idx="32">
                  <c:v>85.9</c:v>
                </c:pt>
                <c:pt idx="33">
                  <c:v>87.2</c:v>
                </c:pt>
                <c:pt idx="34">
                  <c:v>88.9</c:v>
                </c:pt>
                <c:pt idx="35">
                  <c:v>88.8</c:v>
                </c:pt>
                <c:pt idx="36">
                  <c:v>86.7</c:v>
                </c:pt>
                <c:pt idx="37">
                  <c:v>87.4</c:v>
                </c:pt>
                <c:pt idx="38">
                  <c:v>87.3</c:v>
                </c:pt>
                <c:pt idx="39">
                  <c:v>86.4</c:v>
                </c:pt>
                <c:pt idx="40">
                  <c:v>85.7</c:v>
                </c:pt>
                <c:pt idx="41">
                  <c:v>85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102.27718520000001</c:v>
                </c:pt>
                <c:pt idx="1">
                  <c:v>98.144183240000004</c:v>
                </c:pt>
                <c:pt idx="2">
                  <c:v>102.6459648</c:v>
                </c:pt>
                <c:pt idx="3">
                  <c:v>97.10565029</c:v>
                </c:pt>
                <c:pt idx="4">
                  <c:v>104.3494687</c:v>
                </c:pt>
                <c:pt idx="5">
                  <c:v>111.0494738</c:v>
                </c:pt>
                <c:pt idx="6">
                  <c:v>110.7891632</c:v>
                </c:pt>
                <c:pt idx="7">
                  <c:v>114.7110876</c:v>
                </c:pt>
                <c:pt idx="8">
                  <c:v>114.8789139</c:v>
                </c:pt>
                <c:pt idx="9">
                  <c:v>119.8018129</c:v>
                </c:pt>
                <c:pt idx="10">
                  <c:v>124.94298620000001</c:v>
                </c:pt>
                <c:pt idx="11">
                  <c:v>120.07149680000001</c:v>
                </c:pt>
                <c:pt idx="12">
                  <c:v>120.8820023</c:v>
                </c:pt>
                <c:pt idx="13">
                  <c:v>117.3701805</c:v>
                </c:pt>
                <c:pt idx="14">
                  <c:v>115.22963919999999</c:v>
                </c:pt>
                <c:pt idx="15">
                  <c:v>113.08473309999999</c:v>
                </c:pt>
                <c:pt idx="16">
                  <c:v>101.01743089999999</c:v>
                </c:pt>
                <c:pt idx="17">
                  <c:v>103.62508529999999</c:v>
                </c:pt>
                <c:pt idx="18">
                  <c:v>102.55185729999999</c:v>
                </c:pt>
                <c:pt idx="19">
                  <c:v>103.81717070000001</c:v>
                </c:pt>
                <c:pt idx="20">
                  <c:v>110.0187109</c:v>
                </c:pt>
                <c:pt idx="21">
                  <c:v>113.0766041</c:v>
                </c:pt>
                <c:pt idx="22">
                  <c:v>115.5757945</c:v>
                </c:pt>
                <c:pt idx="23">
                  <c:v>116.7888718</c:v>
                </c:pt>
                <c:pt idx="24">
                  <c:v>116.62885540000001</c:v>
                </c:pt>
                <c:pt idx="25">
                  <c:v>112.00945350000001</c:v>
                </c:pt>
                <c:pt idx="26">
                  <c:v>110.76456640000001</c:v>
                </c:pt>
                <c:pt idx="27">
                  <c:v>108.4929932</c:v>
                </c:pt>
                <c:pt idx="28">
                  <c:v>102.2222987</c:v>
                </c:pt>
                <c:pt idx="29">
                  <c:v>98.178239809999994</c:v>
                </c:pt>
                <c:pt idx="30">
                  <c:v>99.83780659</c:v>
                </c:pt>
                <c:pt idx="31">
                  <c:v>100.8348534</c:v>
                </c:pt>
                <c:pt idx="32">
                  <c:v>100.63390099999999</c:v>
                </c:pt>
                <c:pt idx="33">
                  <c:v>104.9577201</c:v>
                </c:pt>
                <c:pt idx="34">
                  <c:v>108.17463530000001</c:v>
                </c:pt>
                <c:pt idx="35">
                  <c:v>109.8151223</c:v>
                </c:pt>
                <c:pt idx="36">
                  <c:v>109.57369319999999</c:v>
                </c:pt>
                <c:pt idx="37">
                  <c:v>109.9585596</c:v>
                </c:pt>
                <c:pt idx="38">
                  <c:v>107.72058060000001</c:v>
                </c:pt>
                <c:pt idx="39">
                  <c:v>106.847146</c:v>
                </c:pt>
                <c:pt idx="40">
                  <c:v>106.45497020000001</c:v>
                </c:pt>
                <c:pt idx="41">
                  <c:v>109.1618553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98.2</c:v>
                </c:pt>
                <c:pt idx="1">
                  <c:v>99.5</c:v>
                </c:pt>
                <c:pt idx="2">
                  <c:v>100.5</c:v>
                </c:pt>
                <c:pt idx="3">
                  <c:v>101.9</c:v>
                </c:pt>
                <c:pt idx="4">
                  <c:v>101.8</c:v>
                </c:pt>
                <c:pt idx="5">
                  <c:v>102.4</c:v>
                </c:pt>
                <c:pt idx="6">
                  <c:v>104.2</c:v>
                </c:pt>
                <c:pt idx="7">
                  <c:v>105.2</c:v>
                </c:pt>
                <c:pt idx="8">
                  <c:v>110.4</c:v>
                </c:pt>
                <c:pt idx="9">
                  <c:v>111.7</c:v>
                </c:pt>
                <c:pt idx="10">
                  <c:v>113.4</c:v>
                </c:pt>
                <c:pt idx="11">
                  <c:v>114.8</c:v>
                </c:pt>
                <c:pt idx="12">
                  <c:v>114.7</c:v>
                </c:pt>
                <c:pt idx="13">
                  <c:v>113.1</c:v>
                </c:pt>
                <c:pt idx="14">
                  <c:v>114.5</c:v>
                </c:pt>
                <c:pt idx="15">
                  <c:v>117.5</c:v>
                </c:pt>
                <c:pt idx="16">
                  <c:v>118.1</c:v>
                </c:pt>
                <c:pt idx="17">
                  <c:v>122.4</c:v>
                </c:pt>
                <c:pt idx="18">
                  <c:v>122.8</c:v>
                </c:pt>
                <c:pt idx="19">
                  <c:v>119.9</c:v>
                </c:pt>
                <c:pt idx="20">
                  <c:v>119.9</c:v>
                </c:pt>
                <c:pt idx="21">
                  <c:v>119</c:v>
                </c:pt>
                <c:pt idx="22">
                  <c:v>118.9</c:v>
                </c:pt>
                <c:pt idx="23">
                  <c:v>121.1</c:v>
                </c:pt>
                <c:pt idx="24">
                  <c:v>121.6</c:v>
                </c:pt>
                <c:pt idx="25">
                  <c:v>122</c:v>
                </c:pt>
                <c:pt idx="26">
                  <c:v>123.5</c:v>
                </c:pt>
                <c:pt idx="27">
                  <c:v>123.8</c:v>
                </c:pt>
                <c:pt idx="28">
                  <c:v>126.6</c:v>
                </c:pt>
                <c:pt idx="29">
                  <c:v>128.19999999999999</c:v>
                </c:pt>
                <c:pt idx="30">
                  <c:v>130</c:v>
                </c:pt>
                <c:pt idx="31">
                  <c:v>130.5</c:v>
                </c:pt>
                <c:pt idx="32">
                  <c:v>130.5</c:v>
                </c:pt>
                <c:pt idx="33">
                  <c:v>129.6</c:v>
                </c:pt>
                <c:pt idx="34">
                  <c:v>130</c:v>
                </c:pt>
                <c:pt idx="35">
                  <c:v>130.80000000000001</c:v>
                </c:pt>
                <c:pt idx="36">
                  <c:v>130.9</c:v>
                </c:pt>
                <c:pt idx="37">
                  <c:v>134</c:v>
                </c:pt>
                <c:pt idx="38">
                  <c:v>132.30000000000001</c:v>
                </c:pt>
                <c:pt idx="39">
                  <c:v>132.69999999999999</c:v>
                </c:pt>
                <c:pt idx="40">
                  <c:v>134.4</c:v>
                </c:pt>
                <c:pt idx="41">
                  <c:v>133.6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541648"/>
        <c:axId val="528542040"/>
      </c:lineChart>
      <c:catAx>
        <c:axId val="5285416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28542040"/>
        <c:crosses val="autoZero"/>
        <c:auto val="1"/>
        <c:lblAlgn val="ctr"/>
        <c:lblOffset val="100"/>
        <c:tickMarkSkip val="4"/>
        <c:noMultiLvlLbl val="0"/>
      </c:catAx>
      <c:valAx>
        <c:axId val="528542040"/>
        <c:scaling>
          <c:orientation val="minMax"/>
          <c:max val="140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28541648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0930112515776362"/>
          <c:h val="0.149512614787988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9080268658374E-2"/>
          <c:y val="3.5329054459751624E-2"/>
          <c:w val="0.84314918536953676"/>
          <c:h val="0.8080967230845578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 suhteessa Saksaan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0.0</c:formatCode>
                <c:ptCount val="44"/>
                <c:pt idx="0">
                  <c:v>100</c:v>
                </c:pt>
                <c:pt idx="1">
                  <c:v>105.1</c:v>
                </c:pt>
                <c:pt idx="2">
                  <c:v>103.4</c:v>
                </c:pt>
                <c:pt idx="3">
                  <c:v>110.8</c:v>
                </c:pt>
                <c:pt idx="4">
                  <c:v>104.7</c:v>
                </c:pt>
                <c:pt idx="5">
                  <c:v>101.7</c:v>
                </c:pt>
                <c:pt idx="6">
                  <c:v>103.5</c:v>
                </c:pt>
                <c:pt idx="7">
                  <c:v>103.1</c:v>
                </c:pt>
                <c:pt idx="8">
                  <c:v>108.7</c:v>
                </c:pt>
                <c:pt idx="9">
                  <c:v>104.5</c:v>
                </c:pt>
                <c:pt idx="10">
                  <c:v>103.3</c:v>
                </c:pt>
                <c:pt idx="11">
                  <c:v>107.7</c:v>
                </c:pt>
                <c:pt idx="12">
                  <c:v>104.2</c:v>
                </c:pt>
                <c:pt idx="13">
                  <c:v>103.7</c:v>
                </c:pt>
                <c:pt idx="14">
                  <c:v>105.8</c:v>
                </c:pt>
                <c:pt idx="15">
                  <c:v>100.7</c:v>
                </c:pt>
                <c:pt idx="16">
                  <c:v>102.5</c:v>
                </c:pt>
                <c:pt idx="17">
                  <c:v>108</c:v>
                </c:pt>
                <c:pt idx="18">
                  <c:v>112.2</c:v>
                </c:pt>
                <c:pt idx="19">
                  <c:v>110.2</c:v>
                </c:pt>
                <c:pt idx="20">
                  <c:v>113.9</c:v>
                </c:pt>
                <c:pt idx="21">
                  <c:v>112.6</c:v>
                </c:pt>
                <c:pt idx="22">
                  <c:v>110.2</c:v>
                </c:pt>
                <c:pt idx="23">
                  <c:v>110.5</c:v>
                </c:pt>
                <c:pt idx="24">
                  <c:v>113</c:v>
                </c:pt>
                <c:pt idx="25">
                  <c:v>116.8</c:v>
                </c:pt>
                <c:pt idx="26">
                  <c:v>120.7</c:v>
                </c:pt>
                <c:pt idx="27">
                  <c:v>120.1</c:v>
                </c:pt>
                <c:pt idx="28">
                  <c:v>130.5</c:v>
                </c:pt>
                <c:pt idx="29">
                  <c:v>135.80000000000001</c:v>
                </c:pt>
                <c:pt idx="30">
                  <c:v>136.1</c:v>
                </c:pt>
                <c:pt idx="31">
                  <c:v>130.1</c:v>
                </c:pt>
                <c:pt idx="32">
                  <c:v>130.6</c:v>
                </c:pt>
                <c:pt idx="33">
                  <c:v>124.4</c:v>
                </c:pt>
                <c:pt idx="34">
                  <c:v>120.5</c:v>
                </c:pt>
                <c:pt idx="35">
                  <c:v>120.2</c:v>
                </c:pt>
                <c:pt idx="36">
                  <c:v>119.7</c:v>
                </c:pt>
                <c:pt idx="37">
                  <c:v>120.2</c:v>
                </c:pt>
                <c:pt idx="38">
                  <c:v>121.9</c:v>
                </c:pt>
                <c:pt idx="39">
                  <c:v>122.4</c:v>
                </c:pt>
                <c:pt idx="40" formatCode="General">
                  <c:v>124.6</c:v>
                </c:pt>
                <c:pt idx="41" formatCode="General">
                  <c:v>118.3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Suomi suhteessa Ruotsiin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0.0</c:formatCode>
                <c:ptCount val="44"/>
                <c:pt idx="0">
                  <c:v>100</c:v>
                </c:pt>
                <c:pt idx="1">
                  <c:v>106.6</c:v>
                </c:pt>
                <c:pt idx="2">
                  <c:v>105.2</c:v>
                </c:pt>
                <c:pt idx="3">
                  <c:v>112.8</c:v>
                </c:pt>
                <c:pt idx="4">
                  <c:v>111.7</c:v>
                </c:pt>
                <c:pt idx="5">
                  <c:v>107.2</c:v>
                </c:pt>
                <c:pt idx="6">
                  <c:v>108.3</c:v>
                </c:pt>
                <c:pt idx="7">
                  <c:v>104.4</c:v>
                </c:pt>
                <c:pt idx="8">
                  <c:v>109.7</c:v>
                </c:pt>
                <c:pt idx="9">
                  <c:v>106.2</c:v>
                </c:pt>
                <c:pt idx="10">
                  <c:v>100.6</c:v>
                </c:pt>
                <c:pt idx="11">
                  <c:v>107.6</c:v>
                </c:pt>
                <c:pt idx="12">
                  <c:v>104.2</c:v>
                </c:pt>
                <c:pt idx="13">
                  <c:v>101.3</c:v>
                </c:pt>
                <c:pt idx="14">
                  <c:v>104.5</c:v>
                </c:pt>
                <c:pt idx="15">
                  <c:v>102.3</c:v>
                </c:pt>
                <c:pt idx="16">
                  <c:v>110.4</c:v>
                </c:pt>
                <c:pt idx="17">
                  <c:v>109</c:v>
                </c:pt>
                <c:pt idx="18">
                  <c:v>108.3</c:v>
                </c:pt>
                <c:pt idx="19">
                  <c:v>104.3</c:v>
                </c:pt>
                <c:pt idx="20">
                  <c:v>116</c:v>
                </c:pt>
                <c:pt idx="21">
                  <c:v>114.6</c:v>
                </c:pt>
                <c:pt idx="22">
                  <c:v>111.5</c:v>
                </c:pt>
                <c:pt idx="23">
                  <c:v>115.9</c:v>
                </c:pt>
                <c:pt idx="24">
                  <c:v>118.1</c:v>
                </c:pt>
                <c:pt idx="25">
                  <c:v>118.4</c:v>
                </c:pt>
                <c:pt idx="26">
                  <c:v>121</c:v>
                </c:pt>
                <c:pt idx="27">
                  <c:v>120.9</c:v>
                </c:pt>
                <c:pt idx="28">
                  <c:v>124</c:v>
                </c:pt>
                <c:pt idx="29">
                  <c:v>131.69999999999999</c:v>
                </c:pt>
                <c:pt idx="30">
                  <c:v>132.1</c:v>
                </c:pt>
                <c:pt idx="31">
                  <c:v>127.1</c:v>
                </c:pt>
                <c:pt idx="32">
                  <c:v>133.80000000000001</c:v>
                </c:pt>
                <c:pt idx="33">
                  <c:v>120.2</c:v>
                </c:pt>
                <c:pt idx="34">
                  <c:v>121.6</c:v>
                </c:pt>
                <c:pt idx="35">
                  <c:v>119.6</c:v>
                </c:pt>
                <c:pt idx="36">
                  <c:v>117.8</c:v>
                </c:pt>
                <c:pt idx="37">
                  <c:v>120.9</c:v>
                </c:pt>
                <c:pt idx="38">
                  <c:v>118.4</c:v>
                </c:pt>
                <c:pt idx="39">
                  <c:v>124</c:v>
                </c:pt>
                <c:pt idx="40" formatCode="General">
                  <c:v>125.6</c:v>
                </c:pt>
                <c:pt idx="41" formatCode="General">
                  <c:v>124.7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365840"/>
        <c:axId val="530366232"/>
      </c:lineChart>
      <c:catAx>
        <c:axId val="5303658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/>
            </a:pPr>
            <a:endParaRPr lang="fi-FI"/>
          </a:p>
        </c:txPr>
        <c:crossAx val="53036623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30366232"/>
        <c:scaling>
          <c:orientation val="minMax"/>
          <c:max val="140"/>
          <c:min val="9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530365840"/>
        <c:crosses val="autoZero"/>
        <c:crossBetween val="between"/>
        <c:majorUnit val="5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3653026818677935E-2"/>
          <c:y val="0.91814066860316912"/>
          <c:w val="0.84951932461833513"/>
          <c:h val="7.9443142704289704E-2"/>
        </c:manualLayout>
      </c:layout>
      <c:overlay val="0"/>
      <c:txPr>
        <a:bodyPr/>
        <a:lstStyle/>
        <a:p>
          <a:pPr>
            <a:defRPr sz="1200" b="1" baseline="0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727828541706"/>
          <c:y val="1.1468939757596334E-2"/>
          <c:w val="0.92328350027769002"/>
          <c:h val="0.89676956831087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EUR/h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chemeClr val="bg1"/>
                </a:solidFill>
              </a:ln>
            </c:spPr>
          </c:dPt>
          <c:dPt>
            <c:idx val="8"/>
            <c:invertIfNegative val="0"/>
            <c:bubble3D val="0"/>
          </c:dPt>
          <c:cat>
            <c:strRef>
              <c:f>Taul1!$A$2:$A$43</c:f>
              <c:strCache>
                <c:ptCount val="42"/>
                <c:pt idx="0">
                  <c:v>Norja</c:v>
                </c:pt>
                <c:pt idx="1">
                  <c:v>Sveitsi*</c:v>
                </c:pt>
                <c:pt idx="2">
                  <c:v>Belgia</c:v>
                </c:pt>
                <c:pt idx="3">
                  <c:v>Tanska</c:v>
                </c:pt>
                <c:pt idx="4">
                  <c:v>Ruotsi</c:v>
                </c:pt>
                <c:pt idx="5">
                  <c:v>Saksa</c:v>
                </c:pt>
                <c:pt idx="6">
                  <c:v>Ranska</c:v>
                </c:pt>
                <c:pt idx="7">
                  <c:v>Suomi</c:v>
                </c:pt>
                <c:pt idx="8">
                  <c:v>Australia*</c:v>
                </c:pt>
                <c:pt idx="9">
                  <c:v>Alankomaat</c:v>
                </c:pt>
                <c:pt idx="10">
                  <c:v>Itävalta</c:v>
                </c:pt>
                <c:pt idx="11">
                  <c:v>Irlanti</c:v>
                </c:pt>
                <c:pt idx="12">
                  <c:v>Luxemburg</c:v>
                </c:pt>
                <c:pt idx="13">
                  <c:v>Italia</c:v>
                </c:pt>
                <c:pt idx="14">
                  <c:v>USA *</c:v>
                </c:pt>
                <c:pt idx="15">
                  <c:v>Kanada*</c:v>
                </c:pt>
                <c:pt idx="16">
                  <c:v>Espanja</c:v>
                </c:pt>
                <c:pt idx="17">
                  <c:v>Iso-Britannia</c:v>
                </c:pt>
                <c:pt idx="18">
                  <c:v>Japani*</c:v>
                </c:pt>
                <c:pt idx="19">
                  <c:v>Uusi Seelanti*</c:v>
                </c:pt>
                <c:pt idx="20">
                  <c:v>Singapore*</c:v>
                </c:pt>
                <c:pt idx="21">
                  <c:v>Israel*</c:v>
                </c:pt>
                <c:pt idx="22">
                  <c:v>Etelä-Korea*</c:v>
                </c:pt>
                <c:pt idx="23">
                  <c:v>Slovenia</c:v>
                </c:pt>
                <c:pt idx="24">
                  <c:v>Kreikka</c:v>
                </c:pt>
                <c:pt idx="25">
                  <c:v>Argentiina*</c:v>
                </c:pt>
                <c:pt idx="26">
                  <c:v>Cypros</c:v>
                </c:pt>
                <c:pt idx="27">
                  <c:v>Malta</c:v>
                </c:pt>
                <c:pt idx="28">
                  <c:v>Portugali</c:v>
                </c:pt>
                <c:pt idx="29">
                  <c:v>Slovakia</c:v>
                </c:pt>
                <c:pt idx="30">
                  <c:v>Viro</c:v>
                </c:pt>
                <c:pt idx="31">
                  <c:v>Tšekin tasavalta</c:v>
                </c:pt>
                <c:pt idx="32">
                  <c:v>Puola</c:v>
                </c:pt>
                <c:pt idx="33">
                  <c:v>Brasilia*</c:v>
                </c:pt>
                <c:pt idx="34">
                  <c:v>Unkari</c:v>
                </c:pt>
                <c:pt idx="35">
                  <c:v>Taiwan*</c:v>
                </c:pt>
                <c:pt idx="36">
                  <c:v>Liettua</c:v>
                </c:pt>
                <c:pt idx="37">
                  <c:v>Latvia</c:v>
                </c:pt>
                <c:pt idx="38">
                  <c:v>Meksiko*</c:v>
                </c:pt>
                <c:pt idx="39">
                  <c:v>Romania</c:v>
                </c:pt>
                <c:pt idx="40">
                  <c:v>Bulgaria</c:v>
                </c:pt>
                <c:pt idx="41">
                  <c:v>Filippiinit*</c:v>
                </c:pt>
              </c:strCache>
            </c:strRef>
          </c:cat>
          <c:val>
            <c:numRef>
              <c:f>Taul1!$B$2:$B$43</c:f>
              <c:numCache>
                <c:formatCode>0.0</c:formatCode>
                <c:ptCount val="42"/>
                <c:pt idx="0">
                  <c:v>63.8</c:v>
                </c:pt>
                <c:pt idx="1">
                  <c:v>47.4</c:v>
                </c:pt>
                <c:pt idx="2">
                  <c:v>44.1</c:v>
                </c:pt>
                <c:pt idx="3">
                  <c:v>42.1</c:v>
                </c:pt>
                <c:pt idx="4">
                  <c:v>41.8</c:v>
                </c:pt>
                <c:pt idx="5">
                  <c:v>37.1</c:v>
                </c:pt>
                <c:pt idx="6">
                  <c:v>37</c:v>
                </c:pt>
                <c:pt idx="7">
                  <c:v>35.9</c:v>
                </c:pt>
                <c:pt idx="8">
                  <c:v>35.299999999999997</c:v>
                </c:pt>
                <c:pt idx="9">
                  <c:v>35.200000000000003</c:v>
                </c:pt>
                <c:pt idx="10">
                  <c:v>34.9</c:v>
                </c:pt>
                <c:pt idx="11">
                  <c:v>32.1</c:v>
                </c:pt>
                <c:pt idx="12">
                  <c:v>32</c:v>
                </c:pt>
                <c:pt idx="13">
                  <c:v>28</c:v>
                </c:pt>
                <c:pt idx="14">
                  <c:v>27.3</c:v>
                </c:pt>
                <c:pt idx="15">
                  <c:v>27.2</c:v>
                </c:pt>
                <c:pt idx="16">
                  <c:v>23.5</c:v>
                </c:pt>
                <c:pt idx="17">
                  <c:v>22.6</c:v>
                </c:pt>
                <c:pt idx="18">
                  <c:v>21.8</c:v>
                </c:pt>
                <c:pt idx="19">
                  <c:v>19.399999999999999</c:v>
                </c:pt>
                <c:pt idx="20">
                  <c:v>18</c:v>
                </c:pt>
                <c:pt idx="21">
                  <c:v>16.7</c:v>
                </c:pt>
                <c:pt idx="22">
                  <c:v>16.5</c:v>
                </c:pt>
                <c:pt idx="23">
                  <c:v>15.8</c:v>
                </c:pt>
                <c:pt idx="24">
                  <c:v>15.6</c:v>
                </c:pt>
                <c:pt idx="25">
                  <c:v>15</c:v>
                </c:pt>
                <c:pt idx="26">
                  <c:v>14.8</c:v>
                </c:pt>
                <c:pt idx="27">
                  <c:v>11.8</c:v>
                </c:pt>
                <c:pt idx="28">
                  <c:v>10.7</c:v>
                </c:pt>
                <c:pt idx="29">
                  <c:v>10.1</c:v>
                </c:pt>
                <c:pt idx="30">
                  <c:v>9.8000000000000007</c:v>
                </c:pt>
                <c:pt idx="31">
                  <c:v>9.6</c:v>
                </c:pt>
                <c:pt idx="32">
                  <c:v>8.4</c:v>
                </c:pt>
                <c:pt idx="33">
                  <c:v>8</c:v>
                </c:pt>
                <c:pt idx="34">
                  <c:v>7.7</c:v>
                </c:pt>
                <c:pt idx="35">
                  <c:v>7</c:v>
                </c:pt>
                <c:pt idx="36">
                  <c:v>6.3</c:v>
                </c:pt>
                <c:pt idx="37">
                  <c:v>6.2</c:v>
                </c:pt>
                <c:pt idx="38">
                  <c:v>5.0999999999999996</c:v>
                </c:pt>
                <c:pt idx="39">
                  <c:v>4.7</c:v>
                </c:pt>
                <c:pt idx="40">
                  <c:v>3.6</c:v>
                </c:pt>
                <c:pt idx="4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0367016"/>
        <c:axId val="530367408"/>
      </c:barChart>
      <c:catAx>
        <c:axId val="530367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530367408"/>
        <c:crosses val="autoZero"/>
        <c:auto val="1"/>
        <c:lblAlgn val="ctr"/>
        <c:lblOffset val="100"/>
        <c:noMultiLvlLbl val="0"/>
      </c:catAx>
      <c:valAx>
        <c:axId val="530367408"/>
        <c:scaling>
          <c:orientation val="minMax"/>
          <c:max val="65"/>
          <c:min val="0"/>
        </c:scaling>
        <c:delete val="0"/>
        <c:axPos val="b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fi-FI"/>
                  <a:t>Euroa/tunti</a:t>
                </a:r>
              </a:p>
            </c:rich>
          </c:tx>
          <c:layout>
            <c:manualLayout>
              <c:xMode val="edge"/>
              <c:yMode val="edge"/>
              <c:x val="8.5897119525612256E-2"/>
              <c:y val="0.952588464938653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3036701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600" baseline="0"/>
      </a:pPr>
      <a:endParaRPr lang="fi-FI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Taul1!$A$2:$A$31</c:f>
              <c:strCache>
                <c:ptCount val="30"/>
                <c:pt idx="0">
                  <c:v>Suomi</c:v>
                </c:pt>
                <c:pt idx="1">
                  <c:v>Italia</c:v>
                </c:pt>
                <c:pt idx="2">
                  <c:v>Ranska</c:v>
                </c:pt>
                <c:pt idx="3">
                  <c:v>Irlanti</c:v>
                </c:pt>
                <c:pt idx="4">
                  <c:v>Ruotsi</c:v>
                </c:pt>
                <c:pt idx="5">
                  <c:v>Norja</c:v>
                </c:pt>
                <c:pt idx="6">
                  <c:v>Belgia</c:v>
                </c:pt>
                <c:pt idx="7">
                  <c:v>Tanska</c:v>
                </c:pt>
                <c:pt idx="8">
                  <c:v>Espanja</c:v>
                </c:pt>
                <c:pt idx="9">
                  <c:v>Kypros</c:v>
                </c:pt>
                <c:pt idx="10">
                  <c:v>Liettua</c:v>
                </c:pt>
                <c:pt idx="11">
                  <c:v>Kreikka</c:v>
                </c:pt>
                <c:pt idx="12">
                  <c:v>Malta</c:v>
                </c:pt>
                <c:pt idx="13">
                  <c:v>Kroatia</c:v>
                </c:pt>
                <c:pt idx="14">
                  <c:v>Latvia</c:v>
                </c:pt>
                <c:pt idx="15">
                  <c:v>Slovakia</c:v>
                </c:pt>
                <c:pt idx="16">
                  <c:v>EU28</c:v>
                </c:pt>
                <c:pt idx="17">
                  <c:v>Viro</c:v>
                </c:pt>
                <c:pt idx="18">
                  <c:v>Itävalta</c:v>
                </c:pt>
                <c:pt idx="19">
                  <c:v>Hollanti</c:v>
                </c:pt>
                <c:pt idx="20">
                  <c:v>Bulgaria</c:v>
                </c:pt>
                <c:pt idx="21">
                  <c:v>Puola</c:v>
                </c:pt>
                <c:pt idx="22">
                  <c:v>Tsekki</c:v>
                </c:pt>
                <c:pt idx="23">
                  <c:v>Unkari</c:v>
                </c:pt>
                <c:pt idx="24">
                  <c:v>Slovenia</c:v>
                </c:pt>
                <c:pt idx="25">
                  <c:v>Saksa</c:v>
                </c:pt>
                <c:pt idx="26">
                  <c:v>Portugali</c:v>
                </c:pt>
                <c:pt idx="27">
                  <c:v>Romania</c:v>
                </c:pt>
                <c:pt idx="28">
                  <c:v>Iso-Britannia</c:v>
                </c:pt>
                <c:pt idx="29">
                  <c:v>Luxemburg</c:v>
                </c:pt>
              </c:strCache>
            </c:strRef>
          </c:cat>
          <c:val>
            <c:numRef>
              <c:f>Taul1!$B$2:$B$31</c:f>
              <c:numCache>
                <c:formatCode>General</c:formatCode>
                <c:ptCount val="30"/>
                <c:pt idx="0">
                  <c:v>37.4</c:v>
                </c:pt>
                <c:pt idx="1">
                  <c:v>37.6</c:v>
                </c:pt>
                <c:pt idx="2">
                  <c:v>38</c:v>
                </c:pt>
                <c:pt idx="3">
                  <c:v>38.1</c:v>
                </c:pt>
                <c:pt idx="4">
                  <c:v>38.4</c:v>
                </c:pt>
                <c:pt idx="5">
                  <c:v>38.4</c:v>
                </c:pt>
                <c:pt idx="6">
                  <c:v>38.5</c:v>
                </c:pt>
                <c:pt idx="7">
                  <c:v>38.5</c:v>
                </c:pt>
                <c:pt idx="8">
                  <c:v>38.9</c:v>
                </c:pt>
                <c:pt idx="9">
                  <c:v>39</c:v>
                </c:pt>
                <c:pt idx="10">
                  <c:v>39.1</c:v>
                </c:pt>
                <c:pt idx="11">
                  <c:v>39.299999999999997</c:v>
                </c:pt>
                <c:pt idx="12">
                  <c:v>39.299999999999997</c:v>
                </c:pt>
                <c:pt idx="13">
                  <c:v>39.4</c:v>
                </c:pt>
                <c:pt idx="14">
                  <c:v>39.5</c:v>
                </c:pt>
                <c:pt idx="15">
                  <c:v>39.5</c:v>
                </c:pt>
                <c:pt idx="16">
                  <c:v>39.5</c:v>
                </c:pt>
                <c:pt idx="17">
                  <c:v>39.700000000000003</c:v>
                </c:pt>
                <c:pt idx="18">
                  <c:v>39.799999999999997</c:v>
                </c:pt>
                <c:pt idx="19">
                  <c:v>39.9</c:v>
                </c:pt>
                <c:pt idx="20">
                  <c:v>40.1</c:v>
                </c:pt>
                <c:pt idx="21">
                  <c:v>40.1</c:v>
                </c:pt>
                <c:pt idx="22">
                  <c:v>40.200000000000003</c:v>
                </c:pt>
                <c:pt idx="23">
                  <c:v>40.200000000000003</c:v>
                </c:pt>
                <c:pt idx="24">
                  <c:v>40.299999999999997</c:v>
                </c:pt>
                <c:pt idx="25">
                  <c:v>40.299999999999997</c:v>
                </c:pt>
                <c:pt idx="26">
                  <c:v>40.4</c:v>
                </c:pt>
                <c:pt idx="27">
                  <c:v>40.700000000000003</c:v>
                </c:pt>
                <c:pt idx="28">
                  <c:v>40.9</c:v>
                </c:pt>
                <c:pt idx="29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530368192"/>
        <c:axId val="530368584"/>
      </c:barChart>
      <c:catAx>
        <c:axId val="5303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0368584"/>
        <c:crosses val="autoZero"/>
        <c:auto val="1"/>
        <c:lblAlgn val="ctr"/>
        <c:lblOffset val="100"/>
        <c:noMultiLvlLbl val="0"/>
      </c:catAx>
      <c:valAx>
        <c:axId val="530368584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036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25548190118791E-2"/>
          <c:y val="3.9983586994919162E-2"/>
          <c:w val="0.90944536864325021"/>
          <c:h val="0.80469405461838928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USA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data!$B$2:$B$133</c:f>
              <c:numCache>
                <c:formatCode>#,##0</c:formatCode>
                <c:ptCount val="132"/>
                <c:pt idx="0">
                  <c:v>722</c:v>
                </c:pt>
                <c:pt idx="1">
                  <c:v>689</c:v>
                </c:pt>
                <c:pt idx="2">
                  <c:v>678</c:v>
                </c:pt>
                <c:pt idx="3">
                  <c:v>615</c:v>
                </c:pt>
                <c:pt idx="4">
                  <c:v>595</c:v>
                </c:pt>
                <c:pt idx="5">
                  <c:v>551</c:v>
                </c:pt>
                <c:pt idx="6">
                  <c:v>496</c:v>
                </c:pt>
                <c:pt idx="7">
                  <c:v>468</c:v>
                </c:pt>
                <c:pt idx="8">
                  <c:v>562</c:v>
                </c:pt>
                <c:pt idx="9">
                  <c:v>606</c:v>
                </c:pt>
                <c:pt idx="10">
                  <c:v>606</c:v>
                </c:pt>
                <c:pt idx="11">
                  <c:v>606</c:v>
                </c:pt>
                <c:pt idx="12">
                  <c:v>606</c:v>
                </c:pt>
                <c:pt idx="13">
                  <c:v>606</c:v>
                </c:pt>
                <c:pt idx="14">
                  <c:v>606</c:v>
                </c:pt>
                <c:pt idx="15">
                  <c:v>634</c:v>
                </c:pt>
                <c:pt idx="16">
                  <c:v>639</c:v>
                </c:pt>
                <c:pt idx="17">
                  <c:v>683</c:v>
                </c:pt>
                <c:pt idx="18">
                  <c:v>694</c:v>
                </c:pt>
                <c:pt idx="19">
                  <c:v>689</c:v>
                </c:pt>
                <c:pt idx="20">
                  <c:v>672</c:v>
                </c:pt>
                <c:pt idx="21">
                  <c:v>645</c:v>
                </c:pt>
                <c:pt idx="22">
                  <c:v>634</c:v>
                </c:pt>
                <c:pt idx="23">
                  <c:v>584</c:v>
                </c:pt>
                <c:pt idx="24">
                  <c:v>562</c:v>
                </c:pt>
                <c:pt idx="25">
                  <c:v>562</c:v>
                </c:pt>
                <c:pt idx="26">
                  <c:v>590</c:v>
                </c:pt>
                <c:pt idx="27">
                  <c:v>623</c:v>
                </c:pt>
                <c:pt idx="28">
                  <c:v>617</c:v>
                </c:pt>
                <c:pt idx="29">
                  <c:v>590</c:v>
                </c:pt>
                <c:pt idx="30">
                  <c:v>573</c:v>
                </c:pt>
                <c:pt idx="31">
                  <c:v>562</c:v>
                </c:pt>
                <c:pt idx="32">
                  <c:v>573</c:v>
                </c:pt>
                <c:pt idx="33">
                  <c:v>579</c:v>
                </c:pt>
                <c:pt idx="34">
                  <c:v>579</c:v>
                </c:pt>
                <c:pt idx="35">
                  <c:v>612</c:v>
                </c:pt>
                <c:pt idx="36">
                  <c:v>689</c:v>
                </c:pt>
                <c:pt idx="37">
                  <c:v>761</c:v>
                </c:pt>
                <c:pt idx="38">
                  <c:v>838</c:v>
                </c:pt>
                <c:pt idx="39">
                  <c:v>915</c:v>
                </c:pt>
                <c:pt idx="40">
                  <c:v>1141</c:v>
                </c:pt>
                <c:pt idx="41">
                  <c:v>1174</c:v>
                </c:pt>
                <c:pt idx="42">
                  <c:v>1168</c:v>
                </c:pt>
                <c:pt idx="43">
                  <c:v>1185</c:v>
                </c:pt>
                <c:pt idx="44">
                  <c:v>1124</c:v>
                </c:pt>
                <c:pt idx="45">
                  <c:v>993</c:v>
                </c:pt>
                <c:pt idx="46">
                  <c:v>769</c:v>
                </c:pt>
                <c:pt idx="47">
                  <c:v>599</c:v>
                </c:pt>
                <c:pt idx="48">
                  <c:v>583</c:v>
                </c:pt>
                <c:pt idx="49">
                  <c:v>562</c:v>
                </c:pt>
                <c:pt idx="50">
                  <c:v>537</c:v>
                </c:pt>
                <c:pt idx="51">
                  <c:v>473</c:v>
                </c:pt>
                <c:pt idx="52">
                  <c:v>435</c:v>
                </c:pt>
                <c:pt idx="53">
                  <c:v>411</c:v>
                </c:pt>
                <c:pt idx="54">
                  <c:v>492</c:v>
                </c:pt>
                <c:pt idx="55">
                  <c:v>548</c:v>
                </c:pt>
                <c:pt idx="56">
                  <c:v>585</c:v>
                </c:pt>
                <c:pt idx="57">
                  <c:v>622</c:v>
                </c:pt>
                <c:pt idx="58">
                  <c:v>572</c:v>
                </c:pt>
                <c:pt idx="59">
                  <c:v>552</c:v>
                </c:pt>
                <c:pt idx="60">
                  <c:v>612</c:v>
                </c:pt>
                <c:pt idx="61">
                  <c:v>653</c:v>
                </c:pt>
                <c:pt idx="62">
                  <c:v>693</c:v>
                </c:pt>
                <c:pt idx="63">
                  <c:v>750</c:v>
                </c:pt>
                <c:pt idx="64">
                  <c:v>771</c:v>
                </c:pt>
                <c:pt idx="65">
                  <c:v>735</c:v>
                </c:pt>
                <c:pt idx="66">
                  <c:v>667</c:v>
                </c:pt>
                <c:pt idx="67">
                  <c:v>619</c:v>
                </c:pt>
                <c:pt idx="68">
                  <c:v>640</c:v>
                </c:pt>
                <c:pt idx="69">
                  <c:v>629</c:v>
                </c:pt>
                <c:pt idx="70">
                  <c:v>573</c:v>
                </c:pt>
                <c:pt idx="71">
                  <c:v>639</c:v>
                </c:pt>
                <c:pt idx="72">
                  <c:v>783</c:v>
                </c:pt>
                <c:pt idx="73">
                  <c:v>888</c:v>
                </c:pt>
                <c:pt idx="74">
                  <c:v>960</c:v>
                </c:pt>
                <c:pt idx="75">
                  <c:v>963</c:v>
                </c:pt>
                <c:pt idx="76">
                  <c:v>891</c:v>
                </c:pt>
                <c:pt idx="77">
                  <c:v>834</c:v>
                </c:pt>
                <c:pt idx="78">
                  <c:v>786</c:v>
                </c:pt>
                <c:pt idx="79">
                  <c:v>723</c:v>
                </c:pt>
                <c:pt idx="80">
                  <c:v>765</c:v>
                </c:pt>
                <c:pt idx="81">
                  <c:v>746</c:v>
                </c:pt>
                <c:pt idx="82">
                  <c:v>672</c:v>
                </c:pt>
                <c:pt idx="83">
                  <c:v>756</c:v>
                </c:pt>
                <c:pt idx="84">
                  <c:v>802</c:v>
                </c:pt>
                <c:pt idx="85">
                  <c:v>816</c:v>
                </c:pt>
                <c:pt idx="86">
                  <c:v>765</c:v>
                </c:pt>
                <c:pt idx="87">
                  <c:v>761</c:v>
                </c:pt>
                <c:pt idx="88">
                  <c:v>737</c:v>
                </c:pt>
                <c:pt idx="89">
                  <c:v>685</c:v>
                </c:pt>
                <c:pt idx="90">
                  <c:v>657</c:v>
                </c:pt>
                <c:pt idx="91" formatCode="General">
                  <c:v>697</c:v>
                </c:pt>
                <c:pt idx="92">
                  <c:v>715</c:v>
                </c:pt>
                <c:pt idx="93">
                  <c:v>658</c:v>
                </c:pt>
                <c:pt idx="94">
                  <c:v>683</c:v>
                </c:pt>
                <c:pt idx="95">
                  <c:v>709</c:v>
                </c:pt>
                <c:pt idx="96">
                  <c:v>700</c:v>
                </c:pt>
                <c:pt idx="97">
                  <c:v>672</c:v>
                </c:pt>
                <c:pt idx="98">
                  <c:v>667</c:v>
                </c:pt>
                <c:pt idx="99">
                  <c:v>662</c:v>
                </c:pt>
                <c:pt idx="100">
                  <c:v>639</c:v>
                </c:pt>
                <c:pt idx="101">
                  <c:v>657</c:v>
                </c:pt>
                <c:pt idx="102">
                  <c:v>701</c:v>
                </c:pt>
                <c:pt idx="103">
                  <c:v>715</c:v>
                </c:pt>
                <c:pt idx="104">
                  <c:v>712</c:v>
                </c:pt>
                <c:pt idx="105">
                  <c:v>708</c:v>
                </c:pt>
                <c:pt idx="106">
                  <c:v>733</c:v>
                </c:pt>
                <c:pt idx="107">
                  <c:v>739</c:v>
                </c:pt>
                <c:pt idx="108" formatCode="General">
                  <c:v>747</c:v>
                </c:pt>
                <c:pt idx="109" formatCode="General">
                  <c:v>726</c:v>
                </c:pt>
                <c:pt idx="110" formatCode="0">
                  <c:v>691</c:v>
                </c:pt>
                <c:pt idx="111" formatCode="0">
                  <c:v>721</c:v>
                </c:pt>
                <c:pt idx="112" formatCode="0">
                  <c:v>757</c:v>
                </c:pt>
                <c:pt idx="113" formatCode="0">
                  <c:v>741</c:v>
                </c:pt>
                <c:pt idx="114" formatCode="0">
                  <c:v>732</c:v>
                </c:pt>
                <c:pt idx="115" formatCode="0">
                  <c:v>743</c:v>
                </c:pt>
                <c:pt idx="116" formatCode="0">
                  <c:v>733</c:v>
                </c:pt>
                <c:pt idx="117">
                  <c:v>718</c:v>
                </c:pt>
                <c:pt idx="118" formatCode="0">
                  <c:v>703</c:v>
                </c:pt>
                <c:pt idx="119" formatCode="0">
                  <c:v>677</c:v>
                </c:pt>
                <c:pt idx="120">
                  <c:v>644</c:v>
                </c:pt>
                <c:pt idx="121" formatCode="0">
                  <c:v>592</c:v>
                </c:pt>
                <c:pt idx="122" formatCode="0">
                  <c:v>538</c:v>
                </c:pt>
                <c:pt idx="123" formatCode="0">
                  <c:v>500</c:v>
                </c:pt>
                <c:pt idx="124" formatCode="0">
                  <c:v>497</c:v>
                </c:pt>
                <c:pt idx="125" formatCode="0">
                  <c:v>503</c:v>
                </c:pt>
                <c:pt idx="126" formatCode="0">
                  <c:v>508</c:v>
                </c:pt>
                <c:pt idx="127">
                  <c:v>514</c:v>
                </c:pt>
                <c:pt idx="128">
                  <c:v>496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data!$C$2:$C$133</c:f>
              <c:numCache>
                <c:formatCode>#,##0</c:formatCode>
                <c:ptCount val="132"/>
                <c:pt idx="0">
                  <c:v>699</c:v>
                </c:pt>
                <c:pt idx="1">
                  <c:v>668</c:v>
                </c:pt>
                <c:pt idx="2">
                  <c:v>675</c:v>
                </c:pt>
                <c:pt idx="3">
                  <c:v>642</c:v>
                </c:pt>
                <c:pt idx="4">
                  <c:v>599</c:v>
                </c:pt>
                <c:pt idx="5">
                  <c:v>555</c:v>
                </c:pt>
                <c:pt idx="6">
                  <c:v>507</c:v>
                </c:pt>
                <c:pt idx="7">
                  <c:v>470</c:v>
                </c:pt>
                <c:pt idx="8">
                  <c:v>473</c:v>
                </c:pt>
                <c:pt idx="9">
                  <c:v>481</c:v>
                </c:pt>
                <c:pt idx="10">
                  <c:v>467</c:v>
                </c:pt>
                <c:pt idx="11">
                  <c:v>491</c:v>
                </c:pt>
                <c:pt idx="12">
                  <c:v>503</c:v>
                </c:pt>
                <c:pt idx="13">
                  <c:v>487</c:v>
                </c:pt>
                <c:pt idx="14">
                  <c:v>501</c:v>
                </c:pt>
                <c:pt idx="15">
                  <c:v>556</c:v>
                </c:pt>
                <c:pt idx="16">
                  <c:v>616</c:v>
                </c:pt>
                <c:pt idx="17">
                  <c:v>615</c:v>
                </c:pt>
                <c:pt idx="18">
                  <c:v>614</c:v>
                </c:pt>
                <c:pt idx="19">
                  <c:v>623</c:v>
                </c:pt>
                <c:pt idx="20">
                  <c:v>621</c:v>
                </c:pt>
                <c:pt idx="21">
                  <c:v>613</c:v>
                </c:pt>
                <c:pt idx="22">
                  <c:v>629</c:v>
                </c:pt>
                <c:pt idx="23">
                  <c:v>615</c:v>
                </c:pt>
                <c:pt idx="24">
                  <c:v>595</c:v>
                </c:pt>
                <c:pt idx="25">
                  <c:v>604</c:v>
                </c:pt>
                <c:pt idx="26">
                  <c:v>639</c:v>
                </c:pt>
                <c:pt idx="27">
                  <c:v>664</c:v>
                </c:pt>
                <c:pt idx="28">
                  <c:v>664</c:v>
                </c:pt>
                <c:pt idx="29">
                  <c:v>664</c:v>
                </c:pt>
                <c:pt idx="30">
                  <c:v>682</c:v>
                </c:pt>
                <c:pt idx="31">
                  <c:v>676</c:v>
                </c:pt>
                <c:pt idx="32">
                  <c:v>687</c:v>
                </c:pt>
                <c:pt idx="33">
                  <c:v>704</c:v>
                </c:pt>
                <c:pt idx="34">
                  <c:v>732</c:v>
                </c:pt>
                <c:pt idx="35">
                  <c:v>712</c:v>
                </c:pt>
                <c:pt idx="36">
                  <c:v>695</c:v>
                </c:pt>
                <c:pt idx="37">
                  <c:v>732</c:v>
                </c:pt>
                <c:pt idx="38">
                  <c:v>946</c:v>
                </c:pt>
                <c:pt idx="39">
                  <c:v>952</c:v>
                </c:pt>
                <c:pt idx="40">
                  <c:v>966</c:v>
                </c:pt>
                <c:pt idx="41">
                  <c:v>1113</c:v>
                </c:pt>
                <c:pt idx="42">
                  <c:v>1236</c:v>
                </c:pt>
                <c:pt idx="43">
                  <c:v>1147</c:v>
                </c:pt>
                <c:pt idx="44">
                  <c:v>1104</c:v>
                </c:pt>
                <c:pt idx="45">
                  <c:v>935</c:v>
                </c:pt>
                <c:pt idx="46">
                  <c:v>658</c:v>
                </c:pt>
                <c:pt idx="47">
                  <c:v>635</c:v>
                </c:pt>
                <c:pt idx="48">
                  <c:v>577</c:v>
                </c:pt>
                <c:pt idx="49">
                  <c:v>537</c:v>
                </c:pt>
                <c:pt idx="50">
                  <c:v>509</c:v>
                </c:pt>
                <c:pt idx="51">
                  <c:v>485</c:v>
                </c:pt>
                <c:pt idx="52">
                  <c:v>519</c:v>
                </c:pt>
                <c:pt idx="53">
                  <c:v>533</c:v>
                </c:pt>
                <c:pt idx="54">
                  <c:v>573</c:v>
                </c:pt>
                <c:pt idx="55">
                  <c:v>598</c:v>
                </c:pt>
                <c:pt idx="56">
                  <c:v>641</c:v>
                </c:pt>
                <c:pt idx="57">
                  <c:v>659</c:v>
                </c:pt>
                <c:pt idx="58">
                  <c:v>629</c:v>
                </c:pt>
                <c:pt idx="59">
                  <c:v>567</c:v>
                </c:pt>
                <c:pt idx="60">
                  <c:v>568</c:v>
                </c:pt>
                <c:pt idx="61">
                  <c:v>537</c:v>
                </c:pt>
                <c:pt idx="62">
                  <c:v>630</c:v>
                </c:pt>
                <c:pt idx="63">
                  <c:v>700</c:v>
                </c:pt>
                <c:pt idx="64">
                  <c:v>777</c:v>
                </c:pt>
                <c:pt idx="65">
                  <c:v>772</c:v>
                </c:pt>
                <c:pt idx="66">
                  <c:v>739</c:v>
                </c:pt>
                <c:pt idx="67">
                  <c:v>706</c:v>
                </c:pt>
                <c:pt idx="68">
                  <c:v>721</c:v>
                </c:pt>
                <c:pt idx="69">
                  <c:v>739</c:v>
                </c:pt>
                <c:pt idx="70">
                  <c:v>680</c:v>
                </c:pt>
                <c:pt idx="71">
                  <c:v>682</c:v>
                </c:pt>
                <c:pt idx="72">
                  <c:v>704</c:v>
                </c:pt>
                <c:pt idx="73">
                  <c:v>855</c:v>
                </c:pt>
                <c:pt idx="74">
                  <c:v>894</c:v>
                </c:pt>
                <c:pt idx="75">
                  <c:v>888</c:v>
                </c:pt>
                <c:pt idx="76">
                  <c:v>824</c:v>
                </c:pt>
                <c:pt idx="77">
                  <c:v>820</c:v>
                </c:pt>
                <c:pt idx="78">
                  <c:v>771</c:v>
                </c:pt>
                <c:pt idx="79">
                  <c:v>780</c:v>
                </c:pt>
                <c:pt idx="80">
                  <c:v>721</c:v>
                </c:pt>
                <c:pt idx="81">
                  <c:v>702</c:v>
                </c:pt>
                <c:pt idx="82">
                  <c:v>675</c:v>
                </c:pt>
                <c:pt idx="83">
                  <c:v>618</c:v>
                </c:pt>
                <c:pt idx="84">
                  <c:v>634</c:v>
                </c:pt>
                <c:pt idx="85">
                  <c:v>714</c:v>
                </c:pt>
                <c:pt idx="86">
                  <c:v>741</c:v>
                </c:pt>
                <c:pt idx="87">
                  <c:v>732</c:v>
                </c:pt>
                <c:pt idx="88">
                  <c:v>687</c:v>
                </c:pt>
                <c:pt idx="89">
                  <c:v>657</c:v>
                </c:pt>
                <c:pt idx="90">
                  <c:v>634</c:v>
                </c:pt>
                <c:pt idx="91" formatCode="General">
                  <c:v>636</c:v>
                </c:pt>
                <c:pt idx="92">
                  <c:v>677</c:v>
                </c:pt>
                <c:pt idx="93">
                  <c:v>648</c:v>
                </c:pt>
                <c:pt idx="94">
                  <c:v>600</c:v>
                </c:pt>
                <c:pt idx="95">
                  <c:v>638</c:v>
                </c:pt>
                <c:pt idx="96">
                  <c:v>662</c:v>
                </c:pt>
                <c:pt idx="97">
                  <c:v>677</c:v>
                </c:pt>
                <c:pt idx="98">
                  <c:v>654</c:v>
                </c:pt>
                <c:pt idx="99">
                  <c:v>649</c:v>
                </c:pt>
                <c:pt idx="100" formatCode="0">
                  <c:v>614</c:v>
                </c:pt>
                <c:pt idx="101" formatCode="0">
                  <c:v>604</c:v>
                </c:pt>
                <c:pt idx="102" formatCode="0">
                  <c:v>578</c:v>
                </c:pt>
                <c:pt idx="103" formatCode="0">
                  <c:v>601</c:v>
                </c:pt>
                <c:pt idx="104">
                  <c:v>621</c:v>
                </c:pt>
                <c:pt idx="105">
                  <c:v>635</c:v>
                </c:pt>
                <c:pt idx="106">
                  <c:v>625</c:v>
                </c:pt>
                <c:pt idx="107">
                  <c:v>626</c:v>
                </c:pt>
                <c:pt idx="108" formatCode="General">
                  <c:v>626</c:v>
                </c:pt>
                <c:pt idx="109" formatCode="General">
                  <c:v>635</c:v>
                </c:pt>
                <c:pt idx="110" formatCode="General">
                  <c:v>635</c:v>
                </c:pt>
                <c:pt idx="111" formatCode="0">
                  <c:v>605</c:v>
                </c:pt>
                <c:pt idx="112" formatCode="0">
                  <c:v>594</c:v>
                </c:pt>
                <c:pt idx="113" formatCode="0">
                  <c:v>590</c:v>
                </c:pt>
                <c:pt idx="114" formatCode="0">
                  <c:v>576</c:v>
                </c:pt>
                <c:pt idx="115" formatCode="0">
                  <c:v>569</c:v>
                </c:pt>
                <c:pt idx="116" formatCode="0">
                  <c:v>554</c:v>
                </c:pt>
                <c:pt idx="117">
                  <c:v>550</c:v>
                </c:pt>
                <c:pt idx="118" formatCode="0">
                  <c:v>527</c:v>
                </c:pt>
                <c:pt idx="119" formatCode="0">
                  <c:v>515</c:v>
                </c:pt>
                <c:pt idx="120">
                  <c:v>472</c:v>
                </c:pt>
                <c:pt idx="121" formatCode="0">
                  <c:v>469</c:v>
                </c:pt>
                <c:pt idx="122" formatCode="0">
                  <c:v>440</c:v>
                </c:pt>
                <c:pt idx="123" formatCode="0">
                  <c:v>436</c:v>
                </c:pt>
                <c:pt idx="124" formatCode="0">
                  <c:v>458</c:v>
                </c:pt>
                <c:pt idx="125" formatCode="0">
                  <c:v>455</c:v>
                </c:pt>
                <c:pt idx="126" formatCode="0">
                  <c:v>447</c:v>
                </c:pt>
                <c:pt idx="127">
                  <c:v>444</c:v>
                </c:pt>
                <c:pt idx="128">
                  <c:v>433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Venäjä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data!$D$2:$D$133</c:f>
              <c:numCache>
                <c:formatCode>#,##0</c:formatCode>
                <c:ptCount val="132"/>
                <c:pt idx="0">
                  <c:v>530</c:v>
                </c:pt>
                <c:pt idx="1">
                  <c:v>543</c:v>
                </c:pt>
                <c:pt idx="2">
                  <c:v>568</c:v>
                </c:pt>
                <c:pt idx="3">
                  <c:v>510</c:v>
                </c:pt>
                <c:pt idx="4">
                  <c:v>480</c:v>
                </c:pt>
                <c:pt idx="5">
                  <c:v>390</c:v>
                </c:pt>
                <c:pt idx="6">
                  <c:v>340</c:v>
                </c:pt>
                <c:pt idx="7">
                  <c:v>348</c:v>
                </c:pt>
                <c:pt idx="8">
                  <c:v>393</c:v>
                </c:pt>
                <c:pt idx="9">
                  <c:v>403</c:v>
                </c:pt>
                <c:pt idx="10">
                  <c:v>403</c:v>
                </c:pt>
                <c:pt idx="11">
                  <c:v>355</c:v>
                </c:pt>
                <c:pt idx="12">
                  <c:v>350</c:v>
                </c:pt>
                <c:pt idx="13">
                  <c:v>350</c:v>
                </c:pt>
                <c:pt idx="14">
                  <c:v>370</c:v>
                </c:pt>
                <c:pt idx="15">
                  <c:v>445</c:v>
                </c:pt>
                <c:pt idx="16">
                  <c:v>500</c:v>
                </c:pt>
                <c:pt idx="17">
                  <c:v>540</c:v>
                </c:pt>
                <c:pt idx="18">
                  <c:v>560</c:v>
                </c:pt>
                <c:pt idx="19">
                  <c:v>510</c:v>
                </c:pt>
                <c:pt idx="20">
                  <c:v>490</c:v>
                </c:pt>
                <c:pt idx="21">
                  <c:v>485</c:v>
                </c:pt>
                <c:pt idx="22">
                  <c:v>485</c:v>
                </c:pt>
                <c:pt idx="23">
                  <c:v>475</c:v>
                </c:pt>
                <c:pt idx="24">
                  <c:v>480</c:v>
                </c:pt>
                <c:pt idx="25">
                  <c:v>510</c:v>
                </c:pt>
                <c:pt idx="26">
                  <c:v>553</c:v>
                </c:pt>
                <c:pt idx="27">
                  <c:v>568</c:v>
                </c:pt>
                <c:pt idx="28">
                  <c:v>565</c:v>
                </c:pt>
                <c:pt idx="29">
                  <c:v>550</c:v>
                </c:pt>
                <c:pt idx="30">
                  <c:v>550</c:v>
                </c:pt>
                <c:pt idx="31">
                  <c:v>555</c:v>
                </c:pt>
                <c:pt idx="32">
                  <c:v>535</c:v>
                </c:pt>
                <c:pt idx="33">
                  <c:v>565</c:v>
                </c:pt>
                <c:pt idx="34">
                  <c:v>570</c:v>
                </c:pt>
                <c:pt idx="35">
                  <c:v>595</c:v>
                </c:pt>
                <c:pt idx="36">
                  <c:v>615</c:v>
                </c:pt>
                <c:pt idx="37">
                  <c:v>690</c:v>
                </c:pt>
                <c:pt idx="38">
                  <c:v>775</c:v>
                </c:pt>
                <c:pt idx="39">
                  <c:v>970</c:v>
                </c:pt>
                <c:pt idx="40">
                  <c:v>970</c:v>
                </c:pt>
                <c:pt idx="41">
                  <c:v>1053</c:v>
                </c:pt>
                <c:pt idx="42">
                  <c:v>1053</c:v>
                </c:pt>
                <c:pt idx="43">
                  <c:v>1130</c:v>
                </c:pt>
                <c:pt idx="44">
                  <c:v>1130</c:v>
                </c:pt>
                <c:pt idx="45">
                  <c:v>940</c:v>
                </c:pt>
                <c:pt idx="46">
                  <c:v>710</c:v>
                </c:pt>
                <c:pt idx="47">
                  <c:v>475</c:v>
                </c:pt>
                <c:pt idx="48">
                  <c:v>390</c:v>
                </c:pt>
                <c:pt idx="49">
                  <c:v>415</c:v>
                </c:pt>
                <c:pt idx="50">
                  <c:v>390</c:v>
                </c:pt>
                <c:pt idx="51">
                  <c:v>350</c:v>
                </c:pt>
                <c:pt idx="52">
                  <c:v>358</c:v>
                </c:pt>
                <c:pt idx="53">
                  <c:v>365</c:v>
                </c:pt>
                <c:pt idx="54">
                  <c:v>495</c:v>
                </c:pt>
                <c:pt idx="55">
                  <c:v>525</c:v>
                </c:pt>
                <c:pt idx="56">
                  <c:v>535</c:v>
                </c:pt>
                <c:pt idx="57">
                  <c:v>500</c:v>
                </c:pt>
                <c:pt idx="58">
                  <c:v>490</c:v>
                </c:pt>
                <c:pt idx="59">
                  <c:v>508</c:v>
                </c:pt>
                <c:pt idx="60">
                  <c:v>508</c:v>
                </c:pt>
                <c:pt idx="61">
                  <c:v>533</c:v>
                </c:pt>
                <c:pt idx="62">
                  <c:v>575</c:v>
                </c:pt>
                <c:pt idx="63">
                  <c:v>700</c:v>
                </c:pt>
                <c:pt idx="64">
                  <c:v>715</c:v>
                </c:pt>
                <c:pt idx="65">
                  <c:v>658</c:v>
                </c:pt>
                <c:pt idx="66">
                  <c:v>548</c:v>
                </c:pt>
                <c:pt idx="67">
                  <c:v>568</c:v>
                </c:pt>
                <c:pt idx="68">
                  <c:v>598</c:v>
                </c:pt>
                <c:pt idx="69">
                  <c:v>595</c:v>
                </c:pt>
                <c:pt idx="70">
                  <c:v>605</c:v>
                </c:pt>
                <c:pt idx="71">
                  <c:v>595</c:v>
                </c:pt>
                <c:pt idx="72">
                  <c:v>625</c:v>
                </c:pt>
                <c:pt idx="73">
                  <c:v>715</c:v>
                </c:pt>
                <c:pt idx="74">
                  <c:v>733</c:v>
                </c:pt>
                <c:pt idx="75">
                  <c:v>713</c:v>
                </c:pt>
                <c:pt idx="76">
                  <c:v>635</c:v>
                </c:pt>
                <c:pt idx="77">
                  <c:v>690</c:v>
                </c:pt>
                <c:pt idx="78">
                  <c:v>698</c:v>
                </c:pt>
                <c:pt idx="79">
                  <c:v>710</c:v>
                </c:pt>
                <c:pt idx="80">
                  <c:v>705</c:v>
                </c:pt>
                <c:pt idx="81">
                  <c:v>678</c:v>
                </c:pt>
                <c:pt idx="82">
                  <c:v>610</c:v>
                </c:pt>
                <c:pt idx="83">
                  <c:v>585</c:v>
                </c:pt>
                <c:pt idx="84">
                  <c:v>585</c:v>
                </c:pt>
                <c:pt idx="85">
                  <c:v>610</c:v>
                </c:pt>
                <c:pt idx="86">
                  <c:v>635</c:v>
                </c:pt>
                <c:pt idx="87">
                  <c:v>630</c:v>
                </c:pt>
                <c:pt idx="88">
                  <c:v>607</c:v>
                </c:pt>
                <c:pt idx="89">
                  <c:v>568</c:v>
                </c:pt>
                <c:pt idx="90">
                  <c:v>555</c:v>
                </c:pt>
                <c:pt idx="91" formatCode="General">
                  <c:v>550</c:v>
                </c:pt>
                <c:pt idx="92">
                  <c:v>545</c:v>
                </c:pt>
                <c:pt idx="93">
                  <c:v>540</c:v>
                </c:pt>
                <c:pt idx="94">
                  <c:v>520</c:v>
                </c:pt>
                <c:pt idx="95">
                  <c:v>525</c:v>
                </c:pt>
                <c:pt idx="96">
                  <c:v>530</c:v>
                </c:pt>
                <c:pt idx="97">
                  <c:v>570</c:v>
                </c:pt>
                <c:pt idx="98">
                  <c:v>585</c:v>
                </c:pt>
                <c:pt idx="99">
                  <c:v>565</c:v>
                </c:pt>
                <c:pt idx="100" formatCode="General">
                  <c:v>538</c:v>
                </c:pt>
                <c:pt idx="101" formatCode="General">
                  <c:v>515</c:v>
                </c:pt>
                <c:pt idx="102" formatCode="General">
                  <c:v>515</c:v>
                </c:pt>
                <c:pt idx="103" formatCode="General">
                  <c:v>530</c:v>
                </c:pt>
                <c:pt idx="104">
                  <c:v>540</c:v>
                </c:pt>
                <c:pt idx="105">
                  <c:v>525</c:v>
                </c:pt>
                <c:pt idx="106">
                  <c:v>520</c:v>
                </c:pt>
                <c:pt idx="107">
                  <c:v>525</c:v>
                </c:pt>
                <c:pt idx="108" formatCode="General">
                  <c:v>535</c:v>
                </c:pt>
                <c:pt idx="109" formatCode="General">
                  <c:v>535</c:v>
                </c:pt>
                <c:pt idx="110" formatCode="0">
                  <c:v>530</c:v>
                </c:pt>
                <c:pt idx="111" formatCode="0">
                  <c:v>520</c:v>
                </c:pt>
                <c:pt idx="112" formatCode="0">
                  <c:v>525</c:v>
                </c:pt>
                <c:pt idx="113" formatCode="0">
                  <c:v>535</c:v>
                </c:pt>
                <c:pt idx="114" formatCode="0">
                  <c:v>535</c:v>
                </c:pt>
                <c:pt idx="115" formatCode="0">
                  <c:v>540</c:v>
                </c:pt>
                <c:pt idx="116" formatCode="0">
                  <c:v>550</c:v>
                </c:pt>
                <c:pt idx="117">
                  <c:v>540</c:v>
                </c:pt>
                <c:pt idx="118" formatCode="0">
                  <c:v>505</c:v>
                </c:pt>
                <c:pt idx="119" formatCode="0">
                  <c:v>465</c:v>
                </c:pt>
                <c:pt idx="120">
                  <c:v>435</c:v>
                </c:pt>
                <c:pt idx="121" formatCode="0">
                  <c:v>415</c:v>
                </c:pt>
                <c:pt idx="122" formatCode="0">
                  <c:v>380</c:v>
                </c:pt>
                <c:pt idx="123" formatCode="0">
                  <c:v>375</c:v>
                </c:pt>
                <c:pt idx="124" formatCode="0">
                  <c:v>365</c:v>
                </c:pt>
                <c:pt idx="125" formatCode="0">
                  <c:v>360</c:v>
                </c:pt>
                <c:pt idx="126" formatCode="0">
                  <c:v>345</c:v>
                </c:pt>
                <c:pt idx="127">
                  <c:v>335</c:v>
                </c:pt>
                <c:pt idx="128">
                  <c:v>315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Kiina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data!$E$2:$E$133</c:f>
              <c:numCache>
                <c:formatCode>#,##0</c:formatCode>
                <c:ptCount val="132"/>
                <c:pt idx="3">
                  <c:v>637</c:v>
                </c:pt>
                <c:pt idx="4">
                  <c:v>624</c:v>
                </c:pt>
                <c:pt idx="5">
                  <c:v>532</c:v>
                </c:pt>
                <c:pt idx="6">
                  <c:v>454</c:v>
                </c:pt>
                <c:pt idx="7">
                  <c:v>482</c:v>
                </c:pt>
                <c:pt idx="8">
                  <c:v>475</c:v>
                </c:pt>
                <c:pt idx="9">
                  <c:v>453</c:v>
                </c:pt>
                <c:pt idx="10">
                  <c:v>408</c:v>
                </c:pt>
                <c:pt idx="11">
                  <c:v>362</c:v>
                </c:pt>
                <c:pt idx="12">
                  <c:v>382</c:v>
                </c:pt>
                <c:pt idx="13">
                  <c:v>400</c:v>
                </c:pt>
                <c:pt idx="14">
                  <c:v>472</c:v>
                </c:pt>
                <c:pt idx="15">
                  <c:v>509</c:v>
                </c:pt>
                <c:pt idx="16">
                  <c:v>512</c:v>
                </c:pt>
                <c:pt idx="17">
                  <c:v>587</c:v>
                </c:pt>
                <c:pt idx="18">
                  <c:v>512</c:v>
                </c:pt>
                <c:pt idx="19">
                  <c:v>498</c:v>
                </c:pt>
                <c:pt idx="20">
                  <c:v>513</c:v>
                </c:pt>
                <c:pt idx="21">
                  <c:v>518</c:v>
                </c:pt>
                <c:pt idx="22">
                  <c:v>492</c:v>
                </c:pt>
                <c:pt idx="23">
                  <c:v>487</c:v>
                </c:pt>
                <c:pt idx="24">
                  <c:v>527</c:v>
                </c:pt>
                <c:pt idx="25">
                  <c:v>561</c:v>
                </c:pt>
                <c:pt idx="26">
                  <c:v>568</c:v>
                </c:pt>
                <c:pt idx="27">
                  <c:v>543</c:v>
                </c:pt>
                <c:pt idx="28">
                  <c:v>559</c:v>
                </c:pt>
                <c:pt idx="29">
                  <c:v>538</c:v>
                </c:pt>
                <c:pt idx="30">
                  <c:v>531</c:v>
                </c:pt>
                <c:pt idx="31">
                  <c:v>534</c:v>
                </c:pt>
                <c:pt idx="32">
                  <c:v>587</c:v>
                </c:pt>
                <c:pt idx="33">
                  <c:v>572</c:v>
                </c:pt>
                <c:pt idx="34">
                  <c:v>600</c:v>
                </c:pt>
                <c:pt idx="35">
                  <c:v>656</c:v>
                </c:pt>
                <c:pt idx="36">
                  <c:v>688</c:v>
                </c:pt>
                <c:pt idx="37">
                  <c:v>696</c:v>
                </c:pt>
                <c:pt idx="38">
                  <c:v>769</c:v>
                </c:pt>
                <c:pt idx="39">
                  <c:v>768</c:v>
                </c:pt>
                <c:pt idx="40">
                  <c:v>824</c:v>
                </c:pt>
                <c:pt idx="41">
                  <c:v>865</c:v>
                </c:pt>
                <c:pt idx="42">
                  <c:v>873</c:v>
                </c:pt>
                <c:pt idx="43">
                  <c:v>852</c:v>
                </c:pt>
                <c:pt idx="44">
                  <c:v>761</c:v>
                </c:pt>
                <c:pt idx="45">
                  <c:v>673</c:v>
                </c:pt>
                <c:pt idx="46">
                  <c:v>447</c:v>
                </c:pt>
                <c:pt idx="47">
                  <c:v>526</c:v>
                </c:pt>
                <c:pt idx="48">
                  <c:v>585</c:v>
                </c:pt>
                <c:pt idx="49">
                  <c:v>556</c:v>
                </c:pt>
                <c:pt idx="50">
                  <c:v>475</c:v>
                </c:pt>
                <c:pt idx="51">
                  <c:v>468</c:v>
                </c:pt>
                <c:pt idx="52">
                  <c:v>484</c:v>
                </c:pt>
                <c:pt idx="53">
                  <c:v>512</c:v>
                </c:pt>
                <c:pt idx="54">
                  <c:v>534</c:v>
                </c:pt>
                <c:pt idx="55">
                  <c:v>623</c:v>
                </c:pt>
                <c:pt idx="56">
                  <c:v>539</c:v>
                </c:pt>
                <c:pt idx="57">
                  <c:v>494</c:v>
                </c:pt>
                <c:pt idx="58">
                  <c:v>513</c:v>
                </c:pt>
                <c:pt idx="59">
                  <c:v>549</c:v>
                </c:pt>
                <c:pt idx="60">
                  <c:v>583</c:v>
                </c:pt>
                <c:pt idx="61">
                  <c:v>564</c:v>
                </c:pt>
                <c:pt idx="62">
                  <c:v>586</c:v>
                </c:pt>
                <c:pt idx="63">
                  <c:v>671</c:v>
                </c:pt>
                <c:pt idx="64">
                  <c:v>678</c:v>
                </c:pt>
                <c:pt idx="65">
                  <c:v>629</c:v>
                </c:pt>
                <c:pt idx="66">
                  <c:v>615</c:v>
                </c:pt>
                <c:pt idx="67">
                  <c:v>645</c:v>
                </c:pt>
                <c:pt idx="68">
                  <c:v>641</c:v>
                </c:pt>
                <c:pt idx="69">
                  <c:v>655</c:v>
                </c:pt>
                <c:pt idx="70">
                  <c:v>662</c:v>
                </c:pt>
                <c:pt idx="71">
                  <c:v>668</c:v>
                </c:pt>
                <c:pt idx="72">
                  <c:v>713</c:v>
                </c:pt>
                <c:pt idx="73">
                  <c:v>740</c:v>
                </c:pt>
                <c:pt idx="74">
                  <c:v>735</c:v>
                </c:pt>
                <c:pt idx="75">
                  <c:v>743</c:v>
                </c:pt>
                <c:pt idx="76">
                  <c:v>768</c:v>
                </c:pt>
                <c:pt idx="77">
                  <c:v>760</c:v>
                </c:pt>
                <c:pt idx="78">
                  <c:v>754</c:v>
                </c:pt>
                <c:pt idx="79">
                  <c:v>759</c:v>
                </c:pt>
                <c:pt idx="80">
                  <c:v>757</c:v>
                </c:pt>
                <c:pt idx="81">
                  <c:v>738</c:v>
                </c:pt>
                <c:pt idx="82">
                  <c:v>677</c:v>
                </c:pt>
                <c:pt idx="83">
                  <c:v>683</c:v>
                </c:pt>
                <c:pt idx="84">
                  <c:v>684</c:v>
                </c:pt>
                <c:pt idx="85">
                  <c:v>691</c:v>
                </c:pt>
                <c:pt idx="86">
                  <c:v>680</c:v>
                </c:pt>
                <c:pt idx="87">
                  <c:v>689</c:v>
                </c:pt>
                <c:pt idx="88">
                  <c:v>701</c:v>
                </c:pt>
                <c:pt idx="89">
                  <c:v>680</c:v>
                </c:pt>
                <c:pt idx="90">
                  <c:v>663</c:v>
                </c:pt>
                <c:pt idx="91" formatCode="General">
                  <c:v>594</c:v>
                </c:pt>
                <c:pt idx="92">
                  <c:v>543</c:v>
                </c:pt>
                <c:pt idx="93">
                  <c:v>603</c:v>
                </c:pt>
                <c:pt idx="94">
                  <c:v>658</c:v>
                </c:pt>
                <c:pt idx="95">
                  <c:v>657</c:v>
                </c:pt>
                <c:pt idx="96">
                  <c:v>682</c:v>
                </c:pt>
                <c:pt idx="97">
                  <c:v>695</c:v>
                </c:pt>
                <c:pt idx="98">
                  <c:v>660</c:v>
                </c:pt>
                <c:pt idx="99">
                  <c:v>630</c:v>
                </c:pt>
                <c:pt idx="100" formatCode="0">
                  <c:v>605</c:v>
                </c:pt>
                <c:pt idx="101" formatCode="0">
                  <c:v>571</c:v>
                </c:pt>
                <c:pt idx="102" formatCode="0">
                  <c:v>591</c:v>
                </c:pt>
                <c:pt idx="103" formatCode="0">
                  <c:v>606</c:v>
                </c:pt>
                <c:pt idx="104">
                  <c:v>605</c:v>
                </c:pt>
                <c:pt idx="105">
                  <c:v>590</c:v>
                </c:pt>
                <c:pt idx="106">
                  <c:v>586</c:v>
                </c:pt>
                <c:pt idx="107">
                  <c:v>586</c:v>
                </c:pt>
                <c:pt idx="108" formatCode="General">
                  <c:v>596</c:v>
                </c:pt>
                <c:pt idx="109" formatCode="General">
                  <c:v>577</c:v>
                </c:pt>
                <c:pt idx="110" formatCode="0">
                  <c:v>562</c:v>
                </c:pt>
                <c:pt idx="111" formatCode="0">
                  <c:v>555</c:v>
                </c:pt>
                <c:pt idx="112" formatCode="0">
                  <c:v>550</c:v>
                </c:pt>
                <c:pt idx="113" formatCode="0">
                  <c:v>568</c:v>
                </c:pt>
                <c:pt idx="114" formatCode="0">
                  <c:v>572</c:v>
                </c:pt>
                <c:pt idx="115" formatCode="0">
                  <c:v>573</c:v>
                </c:pt>
                <c:pt idx="116" formatCode="0">
                  <c:v>524</c:v>
                </c:pt>
                <c:pt idx="117">
                  <c:v>506</c:v>
                </c:pt>
                <c:pt idx="118" formatCode="0">
                  <c:v>500</c:v>
                </c:pt>
                <c:pt idx="119" formatCode="0">
                  <c:v>498</c:v>
                </c:pt>
                <c:pt idx="120">
                  <c:v>495</c:v>
                </c:pt>
                <c:pt idx="121" formatCode="0">
                  <c:v>421</c:v>
                </c:pt>
                <c:pt idx="122" formatCode="0">
                  <c:v>420</c:v>
                </c:pt>
                <c:pt idx="123" formatCode="0">
                  <c:v>415</c:v>
                </c:pt>
                <c:pt idx="124" formatCode="0">
                  <c:v>400</c:v>
                </c:pt>
                <c:pt idx="125" formatCode="0">
                  <c:v>390</c:v>
                </c:pt>
                <c:pt idx="126" formatCode="0">
                  <c:v>375</c:v>
                </c:pt>
                <c:pt idx="127">
                  <c:v>338</c:v>
                </c:pt>
                <c:pt idx="128">
                  <c:v>328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Brasilia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data!$F$2:$F$133</c:f>
              <c:numCache>
                <c:formatCode>#,##0</c:formatCode>
                <c:ptCount val="132"/>
                <c:pt idx="0">
                  <c:v>600</c:v>
                </c:pt>
                <c:pt idx="1">
                  <c:v>600</c:v>
                </c:pt>
                <c:pt idx="2">
                  <c:v>605</c:v>
                </c:pt>
                <c:pt idx="3">
                  <c:v>560</c:v>
                </c:pt>
                <c:pt idx="4">
                  <c:v>540</c:v>
                </c:pt>
                <c:pt idx="5">
                  <c:v>405</c:v>
                </c:pt>
                <c:pt idx="6">
                  <c:v>405</c:v>
                </c:pt>
                <c:pt idx="7">
                  <c:v>355</c:v>
                </c:pt>
                <c:pt idx="8">
                  <c:v>425</c:v>
                </c:pt>
                <c:pt idx="9">
                  <c:v>425</c:v>
                </c:pt>
                <c:pt idx="10">
                  <c:v>425</c:v>
                </c:pt>
                <c:pt idx="11">
                  <c:v>420</c:v>
                </c:pt>
                <c:pt idx="12">
                  <c:v>420</c:v>
                </c:pt>
                <c:pt idx="13">
                  <c:v>445</c:v>
                </c:pt>
                <c:pt idx="14">
                  <c:v>505</c:v>
                </c:pt>
                <c:pt idx="15">
                  <c:v>505</c:v>
                </c:pt>
                <c:pt idx="16">
                  <c:v>605</c:v>
                </c:pt>
                <c:pt idx="17">
                  <c:v>615</c:v>
                </c:pt>
                <c:pt idx="18">
                  <c:v>670</c:v>
                </c:pt>
                <c:pt idx="19">
                  <c:v>655</c:v>
                </c:pt>
                <c:pt idx="20">
                  <c:v>595</c:v>
                </c:pt>
                <c:pt idx="21">
                  <c:v>595</c:v>
                </c:pt>
                <c:pt idx="22">
                  <c:v>595</c:v>
                </c:pt>
                <c:pt idx="23">
                  <c:v>540</c:v>
                </c:pt>
                <c:pt idx="24">
                  <c:v>525</c:v>
                </c:pt>
                <c:pt idx="25">
                  <c:v>525</c:v>
                </c:pt>
                <c:pt idx="26">
                  <c:v>565</c:v>
                </c:pt>
                <c:pt idx="27">
                  <c:v>595</c:v>
                </c:pt>
                <c:pt idx="28">
                  <c:v>640</c:v>
                </c:pt>
                <c:pt idx="29">
                  <c:v>600</c:v>
                </c:pt>
                <c:pt idx="30">
                  <c:v>590</c:v>
                </c:pt>
                <c:pt idx="31">
                  <c:v>570</c:v>
                </c:pt>
                <c:pt idx="32">
                  <c:v>580</c:v>
                </c:pt>
                <c:pt idx="33">
                  <c:v>580</c:v>
                </c:pt>
                <c:pt idx="34">
                  <c:v>620</c:v>
                </c:pt>
                <c:pt idx="35">
                  <c:v>630</c:v>
                </c:pt>
                <c:pt idx="36">
                  <c:v>700</c:v>
                </c:pt>
                <c:pt idx="37">
                  <c:v>800</c:v>
                </c:pt>
                <c:pt idx="38">
                  <c:v>850</c:v>
                </c:pt>
                <c:pt idx="39">
                  <c:v>1100</c:v>
                </c:pt>
                <c:pt idx="40">
                  <c:v>1225</c:v>
                </c:pt>
                <c:pt idx="41">
                  <c:v>1250</c:v>
                </c:pt>
                <c:pt idx="42">
                  <c:v>1230</c:v>
                </c:pt>
                <c:pt idx="43">
                  <c:v>1300</c:v>
                </c:pt>
                <c:pt idx="44">
                  <c:v>1200</c:v>
                </c:pt>
                <c:pt idx="45">
                  <c:v>800</c:v>
                </c:pt>
                <c:pt idx="46">
                  <c:v>800</c:v>
                </c:pt>
                <c:pt idx="47">
                  <c:v>600</c:v>
                </c:pt>
                <c:pt idx="48">
                  <c:v>500</c:v>
                </c:pt>
                <c:pt idx="49">
                  <c:v>500</c:v>
                </c:pt>
                <c:pt idx="50">
                  <c:v>450</c:v>
                </c:pt>
                <c:pt idx="51">
                  <c:v>500</c:v>
                </c:pt>
                <c:pt idx="52">
                  <c:v>460</c:v>
                </c:pt>
                <c:pt idx="53">
                  <c:v>500</c:v>
                </c:pt>
                <c:pt idx="54">
                  <c:v>500</c:v>
                </c:pt>
                <c:pt idx="55">
                  <c:v>520</c:v>
                </c:pt>
                <c:pt idx="56">
                  <c:v>520</c:v>
                </c:pt>
                <c:pt idx="57">
                  <c:v>535</c:v>
                </c:pt>
                <c:pt idx="58">
                  <c:v>535</c:v>
                </c:pt>
                <c:pt idx="59">
                  <c:v>590</c:v>
                </c:pt>
                <c:pt idx="60">
                  <c:v>580</c:v>
                </c:pt>
                <c:pt idx="61">
                  <c:v>650</c:v>
                </c:pt>
                <c:pt idx="62">
                  <c:v>620</c:v>
                </c:pt>
                <c:pt idx="63">
                  <c:v>740</c:v>
                </c:pt>
                <c:pt idx="64">
                  <c:v>700</c:v>
                </c:pt>
                <c:pt idx="65">
                  <c:v>690</c:v>
                </c:pt>
                <c:pt idx="66">
                  <c:v>660</c:v>
                </c:pt>
                <c:pt idx="67">
                  <c:v>680</c:v>
                </c:pt>
                <c:pt idx="68">
                  <c:v>640</c:v>
                </c:pt>
                <c:pt idx="69">
                  <c:v>650</c:v>
                </c:pt>
                <c:pt idx="70">
                  <c:v>570</c:v>
                </c:pt>
                <c:pt idx="71">
                  <c:v>650</c:v>
                </c:pt>
                <c:pt idx="72">
                  <c:v>750</c:v>
                </c:pt>
                <c:pt idx="73">
                  <c:v>750</c:v>
                </c:pt>
                <c:pt idx="74">
                  <c:v>800</c:v>
                </c:pt>
                <c:pt idx="75">
                  <c:v>720</c:v>
                </c:pt>
                <c:pt idx="76">
                  <c:v>700</c:v>
                </c:pt>
                <c:pt idx="77">
                  <c:v>730</c:v>
                </c:pt>
                <c:pt idx="78">
                  <c:v>700</c:v>
                </c:pt>
                <c:pt idx="79">
                  <c:v>700</c:v>
                </c:pt>
                <c:pt idx="80">
                  <c:v>700</c:v>
                </c:pt>
                <c:pt idx="81">
                  <c:v>683</c:v>
                </c:pt>
                <c:pt idx="82">
                  <c:v>665</c:v>
                </c:pt>
                <c:pt idx="83">
                  <c:v>670</c:v>
                </c:pt>
                <c:pt idx="84">
                  <c:v>630</c:v>
                </c:pt>
                <c:pt idx="85">
                  <c:v>650</c:v>
                </c:pt>
                <c:pt idx="86">
                  <c:v>680</c:v>
                </c:pt>
                <c:pt idx="87">
                  <c:v>650</c:v>
                </c:pt>
                <c:pt idx="88">
                  <c:v>685</c:v>
                </c:pt>
                <c:pt idx="89">
                  <c:v>650</c:v>
                </c:pt>
                <c:pt idx="90">
                  <c:v>674</c:v>
                </c:pt>
                <c:pt idx="91">
                  <c:v>590</c:v>
                </c:pt>
                <c:pt idx="92">
                  <c:v>575</c:v>
                </c:pt>
                <c:pt idx="93">
                  <c:v>550</c:v>
                </c:pt>
                <c:pt idx="94">
                  <c:v>545</c:v>
                </c:pt>
                <c:pt idx="95">
                  <c:v>545</c:v>
                </c:pt>
                <c:pt idx="96">
                  <c:v>545</c:v>
                </c:pt>
                <c:pt idx="97">
                  <c:v>560</c:v>
                </c:pt>
                <c:pt idx="98">
                  <c:v>580</c:v>
                </c:pt>
                <c:pt idx="99">
                  <c:v>575</c:v>
                </c:pt>
                <c:pt idx="100">
                  <c:v>565</c:v>
                </c:pt>
                <c:pt idx="101">
                  <c:v>555</c:v>
                </c:pt>
                <c:pt idx="102">
                  <c:v>550</c:v>
                </c:pt>
                <c:pt idx="103">
                  <c:v>560</c:v>
                </c:pt>
                <c:pt idx="104">
                  <c:v>570</c:v>
                </c:pt>
                <c:pt idx="105">
                  <c:v>580</c:v>
                </c:pt>
                <c:pt idx="106">
                  <c:v>565</c:v>
                </c:pt>
                <c:pt idx="107">
                  <c:v>580</c:v>
                </c:pt>
                <c:pt idx="108">
                  <c:v>585</c:v>
                </c:pt>
                <c:pt idx="109">
                  <c:v>595</c:v>
                </c:pt>
                <c:pt idx="110">
                  <c:v>610</c:v>
                </c:pt>
                <c:pt idx="111">
                  <c:v>595</c:v>
                </c:pt>
                <c:pt idx="112">
                  <c:v>590</c:v>
                </c:pt>
                <c:pt idx="113">
                  <c:v>600</c:v>
                </c:pt>
                <c:pt idx="114">
                  <c:v>605</c:v>
                </c:pt>
                <c:pt idx="115">
                  <c:v>610</c:v>
                </c:pt>
                <c:pt idx="116">
                  <c:v>610</c:v>
                </c:pt>
                <c:pt idx="117">
                  <c:v>600</c:v>
                </c:pt>
                <c:pt idx="118">
                  <c:v>585</c:v>
                </c:pt>
                <c:pt idx="119">
                  <c:v>565</c:v>
                </c:pt>
                <c:pt idx="120">
                  <c:v>555</c:v>
                </c:pt>
                <c:pt idx="121">
                  <c:v>490</c:v>
                </c:pt>
                <c:pt idx="122">
                  <c:v>465</c:v>
                </c:pt>
                <c:pt idx="123">
                  <c:v>420</c:v>
                </c:pt>
                <c:pt idx="124">
                  <c:v>390</c:v>
                </c:pt>
                <c:pt idx="125">
                  <c:v>385</c:v>
                </c:pt>
                <c:pt idx="126">
                  <c:v>375</c:v>
                </c:pt>
                <c:pt idx="127">
                  <c:v>340</c:v>
                </c:pt>
                <c:pt idx="128">
                  <c:v>325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297320"/>
        <c:axId val="394297712"/>
      </c:lineChart>
      <c:dateAx>
        <c:axId val="394297320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</c:spPr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394297712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394297712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tx1"/>
              </a:solidFill>
              <a:prstDash val="lg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394297320"/>
        <c:crosses val="autoZero"/>
        <c:crossBetween val="between"/>
        <c:majorUnit val="100"/>
      </c:valAx>
    </c:plotArea>
    <c:legend>
      <c:legendPos val="b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04039168169368E-2"/>
          <c:y val="2.8281583771735234E-2"/>
          <c:w val="0.90345725289574341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Taul1!$B$2:$B$1453</c:f>
              <c:numCache>
                <c:formatCode>General</c:formatCode>
                <c:ptCount val="1452"/>
                <c:pt idx="2" formatCode="#,##0\ &quot;€&quot;">
                  <c:v>759348.33</c:v>
                </c:pt>
                <c:pt idx="3" formatCode="#,##0\ &quot;€&quot;">
                  <c:v>105424.08</c:v>
                </c:pt>
                <c:pt idx="4" formatCode="#,##0\ &quot;€&quot;">
                  <c:v>-596577.02</c:v>
                </c:pt>
                <c:pt idx="5" formatCode="#,##0\ &quot;€&quot;">
                  <c:v>58249.63</c:v>
                </c:pt>
                <c:pt idx="6" formatCode="#,##0\ &quot;€&quot;">
                  <c:v>-33372.89</c:v>
                </c:pt>
                <c:pt idx="7" formatCode="#,##0\ &quot;€&quot;">
                  <c:v>-411185.71</c:v>
                </c:pt>
                <c:pt idx="8" formatCode="#,##0\ &quot;€&quot;">
                  <c:v>68706.44</c:v>
                </c:pt>
                <c:pt idx="9" formatCode="#,##0\ &quot;€&quot;">
                  <c:v>64709</c:v>
                </c:pt>
                <c:pt idx="10" formatCode="#,##0\ &quot;€&quot;">
                  <c:v>72721.61</c:v>
                </c:pt>
                <c:pt idx="11" formatCode="#,##0\ &quot;€&quot;">
                  <c:v>76955.710000000006</c:v>
                </c:pt>
                <c:pt idx="12" formatCode="#,##0\ &quot;€&quot;">
                  <c:v>62215.28</c:v>
                </c:pt>
                <c:pt idx="13" formatCode="#,##0\ &quot;€&quot;">
                  <c:v>92811.79</c:v>
                </c:pt>
                <c:pt idx="14" formatCode="#,##0\ &quot;€&quot;">
                  <c:v>83154.14</c:v>
                </c:pt>
                <c:pt idx="15" formatCode="#,##0\ &quot;€&quot;">
                  <c:v>91612.15</c:v>
                </c:pt>
                <c:pt idx="16" formatCode="#,##0\ &quot;€&quot;">
                  <c:v>74794.66</c:v>
                </c:pt>
                <c:pt idx="17" formatCode="#,##0\ &quot;€&quot;">
                  <c:v>58278.89</c:v>
                </c:pt>
                <c:pt idx="18" formatCode="#,##0\ &quot;€&quot;">
                  <c:v>49011.92</c:v>
                </c:pt>
                <c:pt idx="19" formatCode="#,##0\ &quot;€&quot;">
                  <c:v>76540.820000000007</c:v>
                </c:pt>
                <c:pt idx="20" formatCode="#,##0\ &quot;€&quot;">
                  <c:v>97219.77</c:v>
                </c:pt>
                <c:pt idx="21" formatCode="#,##0\ &quot;€&quot;">
                  <c:v>73420.53</c:v>
                </c:pt>
                <c:pt idx="22" formatCode="#,##0\ &quot;€&quot;">
                  <c:v>41007.5</c:v>
                </c:pt>
                <c:pt idx="23" formatCode="#,##0\ &quot;€&quot;">
                  <c:v>127084.5</c:v>
                </c:pt>
                <c:pt idx="24" formatCode="#,##0\ &quot;€&quot;">
                  <c:v>99997.75</c:v>
                </c:pt>
                <c:pt idx="25" formatCode="#,##0\ &quot;€&quot;">
                  <c:v>81882.31</c:v>
                </c:pt>
                <c:pt idx="26" formatCode="#,##0\ &quot;€&quot;">
                  <c:v>64000.82</c:v>
                </c:pt>
                <c:pt idx="27" formatCode="#,##0\ &quot;€&quot;">
                  <c:v>73178.5</c:v>
                </c:pt>
                <c:pt idx="28" formatCode="#,##0\ &quot;€&quot;">
                  <c:v>77452.56</c:v>
                </c:pt>
                <c:pt idx="29" formatCode="#,##0\ &quot;€&quot;">
                  <c:v>62210.04</c:v>
                </c:pt>
                <c:pt idx="30" formatCode="#,##0\ &quot;€&quot;">
                  <c:v>79090.39</c:v>
                </c:pt>
                <c:pt idx="31" formatCode="#,##0\ &quot;€&quot;">
                  <c:v>63052.43</c:v>
                </c:pt>
                <c:pt idx="32" formatCode="#,##0\ &quot;€&quot;">
                  <c:v>91373.42</c:v>
                </c:pt>
                <c:pt idx="33" formatCode="#,##0\ &quot;€&quot;">
                  <c:v>63259.33</c:v>
                </c:pt>
                <c:pt idx="34" formatCode="#,##0\ &quot;€&quot;">
                  <c:v>61684.93</c:v>
                </c:pt>
                <c:pt idx="35" formatCode="#,##0\ &quot;€&quot;">
                  <c:v>110654.24</c:v>
                </c:pt>
                <c:pt idx="36" formatCode="#,##0\ &quot;€&quot;">
                  <c:v>41378.85</c:v>
                </c:pt>
                <c:pt idx="37" formatCode="#,##0\ &quot;€&quot;">
                  <c:v>120636.97</c:v>
                </c:pt>
                <c:pt idx="38" formatCode="#,##0\ &quot;€&quot;">
                  <c:v>163482.35</c:v>
                </c:pt>
                <c:pt idx="39" formatCode="#,##0\ &quot;€&quot;">
                  <c:v>55800</c:v>
                </c:pt>
                <c:pt idx="40" formatCode="#,##0\ &quot;€&quot;">
                  <c:v>66010.62</c:v>
                </c:pt>
                <c:pt idx="41" formatCode="#,##0\ &quot;€&quot;">
                  <c:v>87282.99</c:v>
                </c:pt>
                <c:pt idx="42" formatCode="#,##0\ &quot;€&quot;">
                  <c:v>57758.7</c:v>
                </c:pt>
                <c:pt idx="43" formatCode="#,##0\ &quot;€&quot;">
                  <c:v>109646.57</c:v>
                </c:pt>
                <c:pt idx="44" formatCode="#,##0\ &quot;€&quot;">
                  <c:v>77652.83</c:v>
                </c:pt>
                <c:pt idx="45" formatCode="#,##0\ &quot;€&quot;">
                  <c:v>47888.59</c:v>
                </c:pt>
                <c:pt idx="46" formatCode="#,##0\ &quot;€&quot;">
                  <c:v>74271.929999999993</c:v>
                </c:pt>
                <c:pt idx="47" formatCode="#,##0\ &quot;€&quot;">
                  <c:v>45673.4</c:v>
                </c:pt>
                <c:pt idx="48" formatCode="#,##0\ &quot;€&quot;">
                  <c:v>235170.77</c:v>
                </c:pt>
                <c:pt idx="49" formatCode="#,##0\ &quot;€&quot;">
                  <c:v>28614.75</c:v>
                </c:pt>
                <c:pt idx="50" formatCode="#,##0\ &quot;€&quot;">
                  <c:v>112133.03</c:v>
                </c:pt>
                <c:pt idx="51" formatCode="#,##0\ &quot;€&quot;">
                  <c:v>95044.76</c:v>
                </c:pt>
                <c:pt idx="52" formatCode="#,##0\ &quot;€&quot;">
                  <c:v>50434.87</c:v>
                </c:pt>
                <c:pt idx="53" formatCode="#,##0\ &quot;€&quot;">
                  <c:v>22685.71</c:v>
                </c:pt>
                <c:pt idx="54" formatCode="#,##0\ &quot;€&quot;">
                  <c:v>74924.28</c:v>
                </c:pt>
                <c:pt idx="55" formatCode="#,##0\ &quot;€&quot;">
                  <c:v>48827.46</c:v>
                </c:pt>
                <c:pt idx="56" formatCode="#,##0\ &quot;€&quot;">
                  <c:v>66447.06</c:v>
                </c:pt>
                <c:pt idx="57" formatCode="#,##0\ &quot;€&quot;">
                  <c:v>60854.76</c:v>
                </c:pt>
                <c:pt idx="58" formatCode="#,##0\ &quot;€&quot;">
                  <c:v>139347.51999999999</c:v>
                </c:pt>
                <c:pt idx="59" formatCode="#,##0\ &quot;€&quot;">
                  <c:v>93218.18</c:v>
                </c:pt>
                <c:pt idx="60" formatCode="#,##0\ &quot;€&quot;">
                  <c:v>41447.550000000003</c:v>
                </c:pt>
                <c:pt idx="61" formatCode="#,##0\ &quot;€&quot;">
                  <c:v>274617.03999999998</c:v>
                </c:pt>
                <c:pt idx="62" formatCode="#,##0\ &quot;€&quot;">
                  <c:v>70938.94</c:v>
                </c:pt>
                <c:pt idx="63" formatCode="#,##0\ &quot;€&quot;">
                  <c:v>44178.5</c:v>
                </c:pt>
                <c:pt idx="64" formatCode="#,##0\ &quot;€&quot;">
                  <c:v>17500.75</c:v>
                </c:pt>
                <c:pt idx="65" formatCode="#,##0\ &quot;€&quot;">
                  <c:v>29802.82</c:v>
                </c:pt>
                <c:pt idx="66" formatCode="#,##0\ &quot;€&quot;">
                  <c:v>79308.62</c:v>
                </c:pt>
                <c:pt idx="67" formatCode="#,##0\ &quot;€&quot;">
                  <c:v>65601.009999999995</c:v>
                </c:pt>
                <c:pt idx="68" formatCode="#,##0\ &quot;€&quot;">
                  <c:v>169817.97</c:v>
                </c:pt>
                <c:pt idx="69" formatCode="#,##0\ &quot;€&quot;">
                  <c:v>84088.320000000007</c:v>
                </c:pt>
                <c:pt idx="70" formatCode="#,##0\ &quot;€&quot;">
                  <c:v>49784.33</c:v>
                </c:pt>
                <c:pt idx="71" formatCode="#,##0\ &quot;€&quot;">
                  <c:v>55493.48</c:v>
                </c:pt>
                <c:pt idx="72" formatCode="#,##0\ &quot;€&quot;">
                  <c:v>51646.8</c:v>
                </c:pt>
                <c:pt idx="73" formatCode="#,##0\ &quot;€&quot;">
                  <c:v>52940.38</c:v>
                </c:pt>
                <c:pt idx="74" formatCode="#,##0\ &quot;€&quot;">
                  <c:v>46170.35</c:v>
                </c:pt>
                <c:pt idx="75" formatCode="#,##0\ &quot;€&quot;">
                  <c:v>61760.26</c:v>
                </c:pt>
                <c:pt idx="76" formatCode="#,##0\ &quot;€&quot;">
                  <c:v>279512.2</c:v>
                </c:pt>
                <c:pt idx="77" formatCode="#,##0\ &quot;€&quot;">
                  <c:v>46859.06</c:v>
                </c:pt>
                <c:pt idx="78" formatCode="#,##0\ &quot;€&quot;">
                  <c:v>49922.46</c:v>
                </c:pt>
                <c:pt idx="79" formatCode="#,##0\ &quot;€&quot;">
                  <c:v>55657.09</c:v>
                </c:pt>
                <c:pt idx="80" formatCode="#,##0\ &quot;€&quot;">
                  <c:v>64249.120000000003</c:v>
                </c:pt>
                <c:pt idx="81" formatCode="#,##0\ &quot;€&quot;">
                  <c:v>43820.66</c:v>
                </c:pt>
                <c:pt idx="82" formatCode="#,##0\ &quot;€&quot;">
                  <c:v>80430</c:v>
                </c:pt>
                <c:pt idx="83" formatCode="#,##0\ &quot;€&quot;">
                  <c:v>51537.93</c:v>
                </c:pt>
                <c:pt idx="84" formatCode="#,##0\ &quot;€&quot;">
                  <c:v>199150.4</c:v>
                </c:pt>
                <c:pt idx="85" formatCode="#,##0\ &quot;€&quot;">
                  <c:v>65376.56</c:v>
                </c:pt>
                <c:pt idx="86" formatCode="#,##0\ &quot;€&quot;">
                  <c:v>41133.53</c:v>
                </c:pt>
                <c:pt idx="87" formatCode="#,##0\ &quot;€&quot;">
                  <c:v>49072.97</c:v>
                </c:pt>
                <c:pt idx="88" formatCode="#,##0\ &quot;€&quot;">
                  <c:v>74691</c:v>
                </c:pt>
                <c:pt idx="89" formatCode="#,##0\ &quot;€&quot;">
                  <c:v>55038.95</c:v>
                </c:pt>
                <c:pt idx="90" formatCode="#,##0\ &quot;€&quot;">
                  <c:v>78811.320000000007</c:v>
                </c:pt>
                <c:pt idx="91" formatCode="#,##0\ &quot;€&quot;">
                  <c:v>87479.83</c:v>
                </c:pt>
                <c:pt idx="92" formatCode="#,##0\ &quot;€&quot;">
                  <c:v>102439.03999999999</c:v>
                </c:pt>
                <c:pt idx="93" formatCode="#,##0\ &quot;€&quot;">
                  <c:v>124233.33</c:v>
                </c:pt>
                <c:pt idx="94" formatCode="#,##0\ &quot;€&quot;">
                  <c:v>54786.42</c:v>
                </c:pt>
                <c:pt idx="95" formatCode="#,##0\ &quot;€&quot;">
                  <c:v>34643.24</c:v>
                </c:pt>
                <c:pt idx="96" formatCode="#,##0\ &quot;€&quot;">
                  <c:v>73339.41</c:v>
                </c:pt>
                <c:pt idx="97" formatCode="#,##0\ &quot;€&quot;">
                  <c:v>47279.31</c:v>
                </c:pt>
                <c:pt idx="98" formatCode="#,##0\ &quot;€&quot;">
                  <c:v>55315.66</c:v>
                </c:pt>
                <c:pt idx="99" formatCode="#,##0\ &quot;€&quot;">
                  <c:v>83285.460000000006</c:v>
                </c:pt>
                <c:pt idx="100" formatCode="#,##0\ &quot;€&quot;">
                  <c:v>63180.44</c:v>
                </c:pt>
                <c:pt idx="101" formatCode="#,##0\ &quot;€&quot;">
                  <c:v>58340.27</c:v>
                </c:pt>
                <c:pt idx="102" formatCode="#,##0\ &quot;€&quot;">
                  <c:v>56116.26</c:v>
                </c:pt>
                <c:pt idx="103" formatCode="#,##0\ &quot;€&quot;">
                  <c:v>63678.46</c:v>
                </c:pt>
                <c:pt idx="104" formatCode="#,##0\ &quot;€&quot;">
                  <c:v>72474.17</c:v>
                </c:pt>
                <c:pt idx="105" formatCode="#,##0\ &quot;€&quot;">
                  <c:v>38901.22</c:v>
                </c:pt>
                <c:pt idx="106" formatCode="#,##0\ &quot;€&quot;">
                  <c:v>51546.29</c:v>
                </c:pt>
                <c:pt idx="107" formatCode="#,##0\ &quot;€&quot;">
                  <c:v>39528.26</c:v>
                </c:pt>
                <c:pt idx="108" formatCode="#,##0\ &quot;€&quot;">
                  <c:v>115695.29</c:v>
                </c:pt>
                <c:pt idx="109" formatCode="#,##0\ &quot;€&quot;">
                  <c:v>51608.25</c:v>
                </c:pt>
                <c:pt idx="110" formatCode="#,##0\ &quot;€&quot;">
                  <c:v>45162.75</c:v>
                </c:pt>
                <c:pt idx="111" formatCode="#,##0\ &quot;€&quot;">
                  <c:v>65222.25</c:v>
                </c:pt>
                <c:pt idx="112" formatCode="#,##0\ &quot;€&quot;">
                  <c:v>62005.77</c:v>
                </c:pt>
                <c:pt idx="113" formatCode="#,##0\ &quot;€&quot;">
                  <c:v>116307.34</c:v>
                </c:pt>
                <c:pt idx="114" formatCode="#,##0\ &quot;€&quot;">
                  <c:v>280127.65000000002</c:v>
                </c:pt>
                <c:pt idx="115" formatCode="#,##0\ &quot;€&quot;">
                  <c:v>90527.72</c:v>
                </c:pt>
                <c:pt idx="116" formatCode="#,##0\ &quot;€&quot;">
                  <c:v>71588.67</c:v>
                </c:pt>
                <c:pt idx="117" formatCode="#,##0\ &quot;€&quot;">
                  <c:v>52160</c:v>
                </c:pt>
                <c:pt idx="118" formatCode="#,##0\ &quot;€&quot;">
                  <c:v>75189.679999999993</c:v>
                </c:pt>
                <c:pt idx="119" formatCode="#,##0\ &quot;€&quot;">
                  <c:v>463809.5</c:v>
                </c:pt>
                <c:pt idx="120" formatCode="#,##0\ &quot;€&quot;">
                  <c:v>63930.36</c:v>
                </c:pt>
                <c:pt idx="121" formatCode="#,##0\ &quot;€&quot;">
                  <c:v>53585.48</c:v>
                </c:pt>
                <c:pt idx="122" formatCode="#,##0\ &quot;€&quot;">
                  <c:v>49628.99</c:v>
                </c:pt>
                <c:pt idx="123" formatCode="#,##0\ &quot;€&quot;">
                  <c:v>64631.23</c:v>
                </c:pt>
                <c:pt idx="124" formatCode="#,##0\ &quot;€&quot;">
                  <c:v>52426.09</c:v>
                </c:pt>
                <c:pt idx="125" formatCode="#,##0\ &quot;€&quot;">
                  <c:v>87785.14</c:v>
                </c:pt>
                <c:pt idx="126" formatCode="#,##0\ &quot;€&quot;">
                  <c:v>104954.78</c:v>
                </c:pt>
                <c:pt idx="127" formatCode="#,##0\ &quot;€&quot;">
                  <c:v>483022.73</c:v>
                </c:pt>
                <c:pt idx="128" formatCode="#,##0\ &quot;€&quot;">
                  <c:v>52376.76</c:v>
                </c:pt>
                <c:pt idx="129" formatCode="#,##0\ &quot;€&quot;">
                  <c:v>52263</c:v>
                </c:pt>
                <c:pt idx="130" formatCode="#,##0\ &quot;€&quot;">
                  <c:v>83558.58</c:v>
                </c:pt>
                <c:pt idx="131" formatCode="#,##0\ &quot;€&quot;">
                  <c:v>49894.05</c:v>
                </c:pt>
                <c:pt idx="132" formatCode="#,##0\ &quot;€&quot;">
                  <c:v>94024.91</c:v>
                </c:pt>
                <c:pt idx="133" formatCode="#,##0\ &quot;€&quot;">
                  <c:v>101527.63</c:v>
                </c:pt>
                <c:pt idx="134" formatCode="#,##0\ &quot;€&quot;">
                  <c:v>60374.080000000002</c:v>
                </c:pt>
                <c:pt idx="135" formatCode="#,##0\ &quot;€&quot;">
                  <c:v>50955.28</c:v>
                </c:pt>
                <c:pt idx="136" formatCode="#,##0\ &quot;€&quot;">
                  <c:v>41536.480000000003</c:v>
                </c:pt>
                <c:pt idx="137" formatCode="#,##0\ &quot;€&quot;">
                  <c:v>27775.77</c:v>
                </c:pt>
                <c:pt idx="138" formatCode="#,##0\ &quot;€&quot;">
                  <c:v>68963</c:v>
                </c:pt>
                <c:pt idx="139" formatCode="#,##0\ &quot;€&quot;">
                  <c:v>22057.59</c:v>
                </c:pt>
                <c:pt idx="140" formatCode="#,##0\ &quot;€&quot;">
                  <c:v>51646.33</c:v>
                </c:pt>
                <c:pt idx="141" formatCode="#,##0\ &quot;€&quot;">
                  <c:v>57559.85</c:v>
                </c:pt>
                <c:pt idx="142" formatCode="#,##0\ &quot;€&quot;">
                  <c:v>70596.31</c:v>
                </c:pt>
                <c:pt idx="143" formatCode="#,##0\ &quot;€&quot;">
                  <c:v>77610.61</c:v>
                </c:pt>
                <c:pt idx="144" formatCode="#,##0\ &quot;€&quot;">
                  <c:v>79512.320000000007</c:v>
                </c:pt>
                <c:pt idx="145" formatCode="#,##0\ &quot;€&quot;">
                  <c:v>54790.61</c:v>
                </c:pt>
                <c:pt idx="146" formatCode="#,##0\ &quot;€&quot;">
                  <c:v>56352.24</c:v>
                </c:pt>
                <c:pt idx="147" formatCode="#,##0\ &quot;€&quot;">
                  <c:v>42766.09</c:v>
                </c:pt>
                <c:pt idx="148" formatCode="#,##0\ &quot;€&quot;">
                  <c:v>109142.44</c:v>
                </c:pt>
                <c:pt idx="149" formatCode="#,##0\ &quot;€&quot;">
                  <c:v>67361.67</c:v>
                </c:pt>
                <c:pt idx="150" formatCode="#,##0\ &quot;€&quot;">
                  <c:v>67689.710000000006</c:v>
                </c:pt>
                <c:pt idx="151" formatCode="#,##0\ &quot;€&quot;">
                  <c:v>104278.45</c:v>
                </c:pt>
                <c:pt idx="152" formatCode="#,##0\ &quot;€&quot;">
                  <c:v>711463.58</c:v>
                </c:pt>
                <c:pt idx="153" formatCode="#,##0\ &quot;€&quot;">
                  <c:v>115871.43</c:v>
                </c:pt>
                <c:pt idx="154" formatCode="#,##0\ &quot;€&quot;">
                  <c:v>44836.88</c:v>
                </c:pt>
                <c:pt idx="155" formatCode="#,##0\ &quot;€&quot;">
                  <c:v>52662.66</c:v>
                </c:pt>
                <c:pt idx="156" formatCode="#,##0\ &quot;€&quot;">
                  <c:v>85615.25</c:v>
                </c:pt>
                <c:pt idx="157" formatCode="#,##0\ &quot;€&quot;">
                  <c:v>67578.990000000005</c:v>
                </c:pt>
                <c:pt idx="158" formatCode="#,##0\ &quot;€&quot;">
                  <c:v>10056.5</c:v>
                </c:pt>
                <c:pt idx="159" formatCode="#,##0\ &quot;€&quot;">
                  <c:v>72702.59</c:v>
                </c:pt>
                <c:pt idx="160" formatCode="#,##0\ &quot;€&quot;">
                  <c:v>19624.46</c:v>
                </c:pt>
                <c:pt idx="161" formatCode="#,##0\ &quot;€&quot;">
                  <c:v>-45633.36</c:v>
                </c:pt>
                <c:pt idx="162" formatCode="#,##0\ &quot;€&quot;">
                  <c:v>175529.71</c:v>
                </c:pt>
                <c:pt idx="163" formatCode="#,##0\ &quot;€&quot;">
                  <c:v>101463.06</c:v>
                </c:pt>
                <c:pt idx="164" formatCode="#,##0\ &quot;€&quot;">
                  <c:v>95539.16</c:v>
                </c:pt>
                <c:pt idx="165" formatCode="#,##0\ &quot;€&quot;">
                  <c:v>-667053.14</c:v>
                </c:pt>
                <c:pt idx="166" formatCode="#,##0\ &quot;€&quot;">
                  <c:v>74316.09</c:v>
                </c:pt>
                <c:pt idx="167" formatCode="#,##0\ &quot;€&quot;">
                  <c:v>57119.13</c:v>
                </c:pt>
                <c:pt idx="168" formatCode="#,##0\ &quot;€&quot;">
                  <c:v>60243.95</c:v>
                </c:pt>
                <c:pt idx="169" formatCode="#,##0\ &quot;€&quot;">
                  <c:v>49563.31</c:v>
                </c:pt>
                <c:pt idx="170" formatCode="#,##0\ &quot;€&quot;">
                  <c:v>31545.56</c:v>
                </c:pt>
                <c:pt idx="171" formatCode="#,##0\ &quot;€&quot;">
                  <c:v>110610.51</c:v>
                </c:pt>
                <c:pt idx="172" formatCode="#,##0\ &quot;€&quot;">
                  <c:v>116477.25</c:v>
                </c:pt>
                <c:pt idx="173" formatCode="#,##0\ &quot;€&quot;">
                  <c:v>-19893.73</c:v>
                </c:pt>
                <c:pt idx="174" formatCode="#,##0\ &quot;€&quot;">
                  <c:v>60211.43</c:v>
                </c:pt>
                <c:pt idx="175" formatCode="#,##0\ &quot;€&quot;">
                  <c:v>45250.14</c:v>
                </c:pt>
                <c:pt idx="176" formatCode="#,##0\ &quot;€&quot;">
                  <c:v>42435.79</c:v>
                </c:pt>
                <c:pt idx="177" formatCode="#,##0\ &quot;€&quot;">
                  <c:v>56819.67</c:v>
                </c:pt>
                <c:pt idx="178" formatCode="#,##0\ &quot;€&quot;">
                  <c:v>85865.58</c:v>
                </c:pt>
                <c:pt idx="179" formatCode="#,##0\ &quot;€&quot;">
                  <c:v>31533.59</c:v>
                </c:pt>
                <c:pt idx="180" formatCode="#,##0\ &quot;€&quot;">
                  <c:v>48668.29</c:v>
                </c:pt>
                <c:pt idx="181" formatCode="#,##0\ &quot;€&quot;">
                  <c:v>68355.97</c:v>
                </c:pt>
                <c:pt idx="182" formatCode="#,##0\ &quot;€&quot;">
                  <c:v>92830.59</c:v>
                </c:pt>
                <c:pt idx="183" formatCode="#,##0\ &quot;€&quot;">
                  <c:v>93886.95</c:v>
                </c:pt>
                <c:pt idx="184" formatCode="#,##0\ &quot;€&quot;">
                  <c:v>52735.3</c:v>
                </c:pt>
                <c:pt idx="185" formatCode="#,##0\ &quot;€&quot;">
                  <c:v>44195.519999999997</c:v>
                </c:pt>
                <c:pt idx="186" formatCode="#,##0\ &quot;€&quot;">
                  <c:v>49055.27</c:v>
                </c:pt>
                <c:pt idx="187" formatCode="#,##0\ &quot;€&quot;">
                  <c:v>41450.9</c:v>
                </c:pt>
                <c:pt idx="188" formatCode="#,##0\ &quot;€&quot;">
                  <c:v>68641.42</c:v>
                </c:pt>
                <c:pt idx="189" formatCode="#,##0\ &quot;€&quot;">
                  <c:v>44217.01</c:v>
                </c:pt>
                <c:pt idx="190" formatCode="#,##0\ &quot;€&quot;">
                  <c:v>940979.39</c:v>
                </c:pt>
                <c:pt idx="191" formatCode="#,##0\ &quot;€&quot;">
                  <c:v>-14542.5</c:v>
                </c:pt>
                <c:pt idx="192" formatCode="#,##0\ &quot;€&quot;">
                  <c:v>70806.880000000005</c:v>
                </c:pt>
                <c:pt idx="193" formatCode="#,##0\ &quot;€&quot;">
                  <c:v>62358.77</c:v>
                </c:pt>
                <c:pt idx="194" formatCode="#,##0\ &quot;€&quot;">
                  <c:v>60850</c:v>
                </c:pt>
                <c:pt idx="195" formatCode="#,##0\ &quot;€&quot;">
                  <c:v>55110.29</c:v>
                </c:pt>
                <c:pt idx="196" formatCode="#,##0\ &quot;€&quot;">
                  <c:v>62939.44</c:v>
                </c:pt>
                <c:pt idx="197" formatCode="#,##0\ &quot;€&quot;">
                  <c:v>46810.83</c:v>
                </c:pt>
                <c:pt idx="198" formatCode="#,##0\ &quot;€&quot;">
                  <c:v>59352.45</c:v>
                </c:pt>
                <c:pt idx="199" formatCode="#,##0\ &quot;€&quot;">
                  <c:v>63982.8</c:v>
                </c:pt>
                <c:pt idx="200" formatCode="#,##0\ &quot;€&quot;">
                  <c:v>45120.67</c:v>
                </c:pt>
                <c:pt idx="201" formatCode="#,##0\ &quot;€&quot;">
                  <c:v>61274.32</c:v>
                </c:pt>
                <c:pt idx="202" formatCode="#,##0\ &quot;€&quot;">
                  <c:v>89117.45</c:v>
                </c:pt>
                <c:pt idx="203" formatCode="#,##0\ &quot;€&quot;">
                  <c:v>69374.289999999994</c:v>
                </c:pt>
                <c:pt idx="204" formatCode="#,##0\ &quot;€&quot;">
                  <c:v>176800</c:v>
                </c:pt>
                <c:pt idx="205" formatCode="#,##0\ &quot;€&quot;">
                  <c:v>80282.16</c:v>
                </c:pt>
                <c:pt idx="206" formatCode="#,##0\ &quot;€&quot;">
                  <c:v>39615.78</c:v>
                </c:pt>
                <c:pt idx="207" formatCode="#,##0\ &quot;€&quot;">
                  <c:v>59047</c:v>
                </c:pt>
                <c:pt idx="208" formatCode="#,##0\ &quot;€&quot;">
                  <c:v>51290.64</c:v>
                </c:pt>
                <c:pt idx="209" formatCode="#,##0\ &quot;€&quot;">
                  <c:v>48367</c:v>
                </c:pt>
                <c:pt idx="210" formatCode="#,##0\ &quot;€&quot;">
                  <c:v>54445</c:v>
                </c:pt>
                <c:pt idx="211" formatCode="#,##0\ &quot;€&quot;">
                  <c:v>46729.98</c:v>
                </c:pt>
                <c:pt idx="212" formatCode="#,##0\ &quot;€&quot;">
                  <c:v>96869.5</c:v>
                </c:pt>
                <c:pt idx="213" formatCode="#,##0\ &quot;€&quot;">
                  <c:v>64448.800000000003</c:v>
                </c:pt>
                <c:pt idx="214" formatCode="#,##0\ &quot;€&quot;">
                  <c:v>50303.16</c:v>
                </c:pt>
                <c:pt idx="215" formatCode="#,##0\ &quot;€&quot;">
                  <c:v>65678.009999999995</c:v>
                </c:pt>
                <c:pt idx="216" formatCode="#,##0\ &quot;€&quot;">
                  <c:v>-10073.200000000001</c:v>
                </c:pt>
                <c:pt idx="217" formatCode="#,##0\ &quot;€&quot;">
                  <c:v>105251.96</c:v>
                </c:pt>
                <c:pt idx="218" formatCode="#,##0\ &quot;€&quot;">
                  <c:v>123162.41</c:v>
                </c:pt>
                <c:pt idx="219" formatCode="#,##0\ &quot;€&quot;">
                  <c:v>28526.95</c:v>
                </c:pt>
                <c:pt idx="220" formatCode="#,##0\ &quot;€&quot;">
                  <c:v>133750</c:v>
                </c:pt>
                <c:pt idx="221" formatCode="#,##0\ &quot;€&quot;">
                  <c:v>16654.5</c:v>
                </c:pt>
                <c:pt idx="222" formatCode="#,##0\ &quot;€&quot;">
                  <c:v>36659.550000000003</c:v>
                </c:pt>
                <c:pt idx="223" formatCode="#,##0\ &quot;€&quot;">
                  <c:v>46639.8</c:v>
                </c:pt>
                <c:pt idx="224" formatCode="#,##0\ &quot;€&quot;">
                  <c:v>68701.09</c:v>
                </c:pt>
                <c:pt idx="225" formatCode="#,##0\ &quot;€&quot;">
                  <c:v>70652.3</c:v>
                </c:pt>
                <c:pt idx="226" formatCode="#,##0\ &quot;€&quot;">
                  <c:v>34617.67</c:v>
                </c:pt>
                <c:pt idx="227" formatCode="#,##0\ &quot;€&quot;">
                  <c:v>145877.6</c:v>
                </c:pt>
                <c:pt idx="228" formatCode="#,##0\ &quot;€&quot;">
                  <c:v>48736</c:v>
                </c:pt>
                <c:pt idx="229" formatCode="#,##0\ &quot;€&quot;">
                  <c:v>37514.730000000003</c:v>
                </c:pt>
                <c:pt idx="230" formatCode="#,##0\ &quot;€&quot;">
                  <c:v>43657.05</c:v>
                </c:pt>
                <c:pt idx="231" formatCode="#,##0\ &quot;€&quot;">
                  <c:v>147587.82</c:v>
                </c:pt>
                <c:pt idx="232" formatCode="#,##0\ &quot;€&quot;">
                  <c:v>57104.38</c:v>
                </c:pt>
                <c:pt idx="233" formatCode="#,##0\ &quot;€&quot;">
                  <c:v>68459.44</c:v>
                </c:pt>
                <c:pt idx="234" formatCode="#,##0\ &quot;€&quot;">
                  <c:v>38838.129999999997</c:v>
                </c:pt>
                <c:pt idx="235" formatCode="#,##0\ &quot;€&quot;">
                  <c:v>95735.2</c:v>
                </c:pt>
                <c:pt idx="236" formatCode="#,##0\ &quot;€&quot;">
                  <c:v>71117.039999999994</c:v>
                </c:pt>
                <c:pt idx="237" formatCode="#,##0\ &quot;€&quot;">
                  <c:v>44356.25</c:v>
                </c:pt>
                <c:pt idx="238" formatCode="#,##0\ &quot;€&quot;">
                  <c:v>48760.39</c:v>
                </c:pt>
                <c:pt idx="239" formatCode="#,##0\ &quot;€&quot;">
                  <c:v>79392.33</c:v>
                </c:pt>
                <c:pt idx="240" formatCode="#,##0\ &quot;€&quot;">
                  <c:v>43343.95</c:v>
                </c:pt>
                <c:pt idx="241" formatCode="#,##0\ &quot;€&quot;">
                  <c:v>91762.95</c:v>
                </c:pt>
                <c:pt idx="242" formatCode="#,##0\ &quot;€&quot;">
                  <c:v>51969.73</c:v>
                </c:pt>
                <c:pt idx="243" formatCode="#,##0\ &quot;€&quot;">
                  <c:v>68041.53</c:v>
                </c:pt>
                <c:pt idx="244" formatCode="#,##0\ &quot;€&quot;">
                  <c:v>68936.479999999996</c:v>
                </c:pt>
                <c:pt idx="245" formatCode="#,##0\ &quot;€&quot;">
                  <c:v>33549.03</c:v>
                </c:pt>
                <c:pt idx="246" formatCode="#,##0\ &quot;€&quot;">
                  <c:v>67667.17</c:v>
                </c:pt>
                <c:pt idx="247" formatCode="#,##0\ &quot;€&quot;">
                  <c:v>87417.27</c:v>
                </c:pt>
                <c:pt idx="248" formatCode="#,##0\ &quot;€&quot;">
                  <c:v>63485.78</c:v>
                </c:pt>
                <c:pt idx="249" formatCode="#,##0\ &quot;€&quot;">
                  <c:v>58447.6</c:v>
                </c:pt>
                <c:pt idx="250" formatCode="#,##0\ &quot;€&quot;">
                  <c:v>59836.31</c:v>
                </c:pt>
                <c:pt idx="251" formatCode="#,##0\ &quot;€&quot;">
                  <c:v>112323.51</c:v>
                </c:pt>
                <c:pt idx="252" formatCode="#,##0\ &quot;€&quot;">
                  <c:v>-33347.46</c:v>
                </c:pt>
                <c:pt idx="253" formatCode="#,##0\ &quot;€&quot;">
                  <c:v>191723.91</c:v>
                </c:pt>
                <c:pt idx="254" formatCode="#,##0\ &quot;€&quot;">
                  <c:v>33040.800000000003</c:v>
                </c:pt>
                <c:pt idx="255" formatCode="#,##0\ &quot;€&quot;">
                  <c:v>63735.6</c:v>
                </c:pt>
                <c:pt idx="256" formatCode="#,##0\ &quot;€&quot;">
                  <c:v>19455.740000000002</c:v>
                </c:pt>
                <c:pt idx="257" formatCode="#,##0\ &quot;€&quot;">
                  <c:v>50619.75</c:v>
                </c:pt>
                <c:pt idx="258" formatCode="#,##0\ &quot;€&quot;">
                  <c:v>64780.11</c:v>
                </c:pt>
                <c:pt idx="259" formatCode="#,##0\ &quot;€&quot;">
                  <c:v>62581</c:v>
                </c:pt>
                <c:pt idx="260" formatCode="#,##0\ &quot;€&quot;">
                  <c:v>50077.96</c:v>
                </c:pt>
                <c:pt idx="261" formatCode="#,##0\ &quot;€&quot;">
                  <c:v>47570.21</c:v>
                </c:pt>
                <c:pt idx="262" formatCode="#,##0\ &quot;€&quot;">
                  <c:v>44396.77</c:v>
                </c:pt>
                <c:pt idx="263" formatCode="#,##0\ &quot;€&quot;">
                  <c:v>27837.279999999999</c:v>
                </c:pt>
                <c:pt idx="264" formatCode="#,##0\ &quot;€&quot;">
                  <c:v>47061.94</c:v>
                </c:pt>
                <c:pt idx="265" formatCode="#,##0\ &quot;€&quot;">
                  <c:v>57737.93</c:v>
                </c:pt>
                <c:pt idx="266" formatCode="#,##0\ &quot;€&quot;">
                  <c:v>29650.45</c:v>
                </c:pt>
                <c:pt idx="267" formatCode="#,##0\ &quot;€&quot;">
                  <c:v>51268.91</c:v>
                </c:pt>
                <c:pt idx="268" formatCode="#,##0\ &quot;€&quot;">
                  <c:v>63878.44</c:v>
                </c:pt>
                <c:pt idx="269" formatCode="#,##0\ &quot;€&quot;">
                  <c:v>92921.31</c:v>
                </c:pt>
                <c:pt idx="270" formatCode="#,##0\ &quot;€&quot;">
                  <c:v>51649.120000000003</c:v>
                </c:pt>
                <c:pt idx="271" formatCode="#,##0\ &quot;€&quot;">
                  <c:v>38127.32</c:v>
                </c:pt>
                <c:pt idx="272" formatCode="#,##0\ &quot;€&quot;">
                  <c:v>85083.83</c:v>
                </c:pt>
                <c:pt idx="273" formatCode="#,##0\ &quot;€&quot;">
                  <c:v>41617.97</c:v>
                </c:pt>
                <c:pt idx="274" formatCode="#,##0\ &quot;€&quot;">
                  <c:v>80925.460000000006</c:v>
                </c:pt>
                <c:pt idx="275" formatCode="#,##0\ &quot;€&quot;">
                  <c:v>54447.38</c:v>
                </c:pt>
                <c:pt idx="276" formatCode="#,##0\ &quot;€&quot;">
                  <c:v>52808.04</c:v>
                </c:pt>
                <c:pt idx="277" formatCode="#,##0\ &quot;€&quot;">
                  <c:v>93198.48</c:v>
                </c:pt>
                <c:pt idx="278" formatCode="#,##0\ &quot;€&quot;">
                  <c:v>71116.63</c:v>
                </c:pt>
                <c:pt idx="279" formatCode="#,##0\ &quot;€&quot;">
                  <c:v>54788.29</c:v>
                </c:pt>
                <c:pt idx="280" formatCode="#,##0\ &quot;€&quot;">
                  <c:v>69828.67</c:v>
                </c:pt>
                <c:pt idx="281" formatCode="#,##0\ &quot;€&quot;">
                  <c:v>65144.18</c:v>
                </c:pt>
                <c:pt idx="282" formatCode="#,##0\ &quot;€&quot;">
                  <c:v>67756.350000000006</c:v>
                </c:pt>
                <c:pt idx="283" formatCode="#,##0\ &quot;€&quot;">
                  <c:v>59266</c:v>
                </c:pt>
                <c:pt idx="284" formatCode="#,##0\ &quot;€&quot;">
                  <c:v>46138.81</c:v>
                </c:pt>
                <c:pt idx="285" formatCode="#,##0\ &quot;€&quot;">
                  <c:v>133558.65</c:v>
                </c:pt>
                <c:pt idx="286" formatCode="#,##0\ &quot;€&quot;">
                  <c:v>117981.79</c:v>
                </c:pt>
                <c:pt idx="287" formatCode="#,##0\ &quot;€&quot;">
                  <c:v>47164.49</c:v>
                </c:pt>
                <c:pt idx="288" formatCode="#,##0\ &quot;€&quot;">
                  <c:v>97444.29</c:v>
                </c:pt>
                <c:pt idx="289" formatCode="#,##0\ &quot;€&quot;">
                  <c:v>33042</c:v>
                </c:pt>
                <c:pt idx="290" formatCode="#,##0\ &quot;€&quot;">
                  <c:v>64684.47</c:v>
                </c:pt>
                <c:pt idx="291" formatCode="#,##0\ &quot;€&quot;">
                  <c:v>72758.59</c:v>
                </c:pt>
                <c:pt idx="292" formatCode="#,##0\ &quot;€&quot;">
                  <c:v>72831.88</c:v>
                </c:pt>
                <c:pt idx="293" formatCode="#,##0\ &quot;€&quot;">
                  <c:v>45886.5</c:v>
                </c:pt>
                <c:pt idx="294" formatCode="#,##0\ &quot;€&quot;">
                  <c:v>33640.21</c:v>
                </c:pt>
                <c:pt idx="295" formatCode="#,##0\ &quot;€&quot;">
                  <c:v>138210.66</c:v>
                </c:pt>
                <c:pt idx="296" formatCode="#,##0\ &quot;€&quot;">
                  <c:v>117318.74</c:v>
                </c:pt>
                <c:pt idx="297" formatCode="#,##0\ &quot;€&quot;">
                  <c:v>54262.79</c:v>
                </c:pt>
                <c:pt idx="298" formatCode="#,##0\ &quot;€&quot;">
                  <c:v>45369.81</c:v>
                </c:pt>
                <c:pt idx="299" formatCode="#,##0\ &quot;€&quot;">
                  <c:v>54098.18</c:v>
                </c:pt>
                <c:pt idx="300" formatCode="#,##0\ &quot;€&quot;">
                  <c:v>105357.91</c:v>
                </c:pt>
                <c:pt idx="301" formatCode="#,##0\ &quot;€&quot;">
                  <c:v>65927.28</c:v>
                </c:pt>
                <c:pt idx="302" formatCode="#,##0\ &quot;€&quot;">
                  <c:v>2005.5</c:v>
                </c:pt>
                <c:pt idx="303" formatCode="#,##0\ &quot;€&quot;">
                  <c:v>86673.39</c:v>
                </c:pt>
                <c:pt idx="304" formatCode="#,##0\ &quot;€&quot;">
                  <c:v>54192.03</c:v>
                </c:pt>
                <c:pt idx="305" formatCode="#,##0\ &quot;€&quot;">
                  <c:v>100665.47</c:v>
                </c:pt>
                <c:pt idx="306" formatCode="#,##0\ &quot;€&quot;">
                  <c:v>70916.2</c:v>
                </c:pt>
                <c:pt idx="307" formatCode="#,##0\ &quot;€&quot;">
                  <c:v>51612.37</c:v>
                </c:pt>
                <c:pt idx="308" formatCode="#,##0\ &quot;€&quot;">
                  <c:v>82778.679999999993</c:v>
                </c:pt>
                <c:pt idx="309" formatCode="#,##0\ &quot;€&quot;">
                  <c:v>149348.29</c:v>
                </c:pt>
                <c:pt idx="310" formatCode="#,##0\ &quot;€&quot;">
                  <c:v>84758.89</c:v>
                </c:pt>
                <c:pt idx="311" formatCode="#,##0\ &quot;€&quot;">
                  <c:v>154652</c:v>
                </c:pt>
                <c:pt idx="312" formatCode="#,##0\ &quot;€&quot;">
                  <c:v>81948.33</c:v>
                </c:pt>
                <c:pt idx="313" formatCode="#,##0\ &quot;€&quot;">
                  <c:v>82120.41</c:v>
                </c:pt>
                <c:pt idx="314" formatCode="#,##0\ &quot;€&quot;">
                  <c:v>70618.81</c:v>
                </c:pt>
                <c:pt idx="315" formatCode="#,##0\ &quot;€&quot;">
                  <c:v>47070</c:v>
                </c:pt>
                <c:pt idx="316" formatCode="#,##0\ &quot;€&quot;">
                  <c:v>28497.05</c:v>
                </c:pt>
                <c:pt idx="317" formatCode="#,##0\ &quot;€&quot;">
                  <c:v>92366.71</c:v>
                </c:pt>
                <c:pt idx="318" formatCode="#,##0\ &quot;€&quot;">
                  <c:v>54984.08</c:v>
                </c:pt>
                <c:pt idx="319" formatCode="#,##0\ &quot;€&quot;">
                  <c:v>47485.96</c:v>
                </c:pt>
                <c:pt idx="320" formatCode="#,##0\ &quot;€&quot;">
                  <c:v>84208.75</c:v>
                </c:pt>
                <c:pt idx="321" formatCode="#,##0\ &quot;€&quot;">
                  <c:v>37066.85</c:v>
                </c:pt>
                <c:pt idx="322" formatCode="#,##0\ &quot;€&quot;">
                  <c:v>53650.31</c:v>
                </c:pt>
                <c:pt idx="323" formatCode="#,##0\ &quot;€&quot;">
                  <c:v>72169.36</c:v>
                </c:pt>
                <c:pt idx="324" formatCode="#,##0\ &quot;€&quot;">
                  <c:v>58472.74</c:v>
                </c:pt>
                <c:pt idx="325" formatCode="#,##0\ &quot;€&quot;">
                  <c:v>80959</c:v>
                </c:pt>
                <c:pt idx="326" formatCode="#,##0\ &quot;€&quot;">
                  <c:v>25559.08</c:v>
                </c:pt>
                <c:pt idx="327" formatCode="#,##0\ &quot;€&quot;">
                  <c:v>56875.4</c:v>
                </c:pt>
                <c:pt idx="328" formatCode="#,##0\ &quot;€&quot;">
                  <c:v>60501.9</c:v>
                </c:pt>
                <c:pt idx="329" formatCode="#,##0\ &quot;€&quot;">
                  <c:v>67375.5</c:v>
                </c:pt>
                <c:pt idx="330" formatCode="#,##0\ &quot;€&quot;">
                  <c:v>84042.59</c:v>
                </c:pt>
                <c:pt idx="331" formatCode="#,##0\ &quot;€&quot;">
                  <c:v>71009.05</c:v>
                </c:pt>
                <c:pt idx="332" formatCode="#,##0\ &quot;€&quot;">
                  <c:v>82880.77</c:v>
                </c:pt>
                <c:pt idx="333" formatCode="#,##0\ &quot;€&quot;">
                  <c:v>39465.660000000003</c:v>
                </c:pt>
                <c:pt idx="334" formatCode="#,##0\ &quot;€&quot;">
                  <c:v>66152.53</c:v>
                </c:pt>
                <c:pt idx="335" formatCode="#,##0\ &quot;€&quot;">
                  <c:v>43290.68</c:v>
                </c:pt>
                <c:pt idx="336" formatCode="#,##0\ &quot;€&quot;">
                  <c:v>55779.38</c:v>
                </c:pt>
                <c:pt idx="337" formatCode="#,##0\ &quot;€&quot;">
                  <c:v>99623.31</c:v>
                </c:pt>
                <c:pt idx="338" formatCode="#,##0\ &quot;€&quot;">
                  <c:v>36909.599999999999</c:v>
                </c:pt>
                <c:pt idx="339" formatCode="#,##0\ &quot;€&quot;">
                  <c:v>103020.34</c:v>
                </c:pt>
                <c:pt idx="340" formatCode="#,##0\ &quot;€&quot;">
                  <c:v>151613.54999999999</c:v>
                </c:pt>
                <c:pt idx="341" formatCode="#,##0\ &quot;€&quot;">
                  <c:v>107358.6</c:v>
                </c:pt>
                <c:pt idx="342" formatCode="#,##0\ &quot;€&quot;">
                  <c:v>57711.57</c:v>
                </c:pt>
                <c:pt idx="343" formatCode="#,##0\ &quot;€&quot;">
                  <c:v>48561.29</c:v>
                </c:pt>
                <c:pt idx="344" formatCode="#,##0\ &quot;€&quot;">
                  <c:v>59747.81</c:v>
                </c:pt>
                <c:pt idx="345" formatCode="#,##0\ &quot;€&quot;">
                  <c:v>93415.45</c:v>
                </c:pt>
                <c:pt idx="346" formatCode="#,##0\ &quot;€&quot;">
                  <c:v>49888.75</c:v>
                </c:pt>
                <c:pt idx="347" formatCode="#,##0\ &quot;€&quot;">
                  <c:v>66155.33</c:v>
                </c:pt>
                <c:pt idx="348" formatCode="#,##0\ &quot;€&quot;">
                  <c:v>96975.46</c:v>
                </c:pt>
                <c:pt idx="349" formatCode="#,##0\ &quot;€&quot;">
                  <c:v>89918.68</c:v>
                </c:pt>
                <c:pt idx="350" formatCode="#,##0\ &quot;€&quot;">
                  <c:v>95348.36</c:v>
                </c:pt>
                <c:pt idx="351" formatCode="#,##0\ &quot;€&quot;">
                  <c:v>65093.21</c:v>
                </c:pt>
                <c:pt idx="352" formatCode="#,##0\ &quot;€&quot;">
                  <c:v>100220.79</c:v>
                </c:pt>
                <c:pt idx="353" formatCode="#,##0\ &quot;€&quot;">
                  <c:v>55727</c:v>
                </c:pt>
                <c:pt idx="354" formatCode="#,##0\ &quot;€&quot;">
                  <c:v>64930.07</c:v>
                </c:pt>
                <c:pt idx="355" formatCode="#,##0\ &quot;€&quot;">
                  <c:v>44449.16</c:v>
                </c:pt>
                <c:pt idx="356" formatCode="#,##0\ &quot;€&quot;">
                  <c:v>69356.31</c:v>
                </c:pt>
                <c:pt idx="357" formatCode="#,##0\ &quot;€&quot;">
                  <c:v>45045</c:v>
                </c:pt>
                <c:pt idx="358" formatCode="#,##0\ &quot;€&quot;">
                  <c:v>64929.14</c:v>
                </c:pt>
                <c:pt idx="359" formatCode="#,##0\ &quot;€&quot;">
                  <c:v>275708.40000000002</c:v>
                </c:pt>
                <c:pt idx="360" formatCode="#,##0\ &quot;€&quot;">
                  <c:v>104811.6</c:v>
                </c:pt>
                <c:pt idx="361" formatCode="#,##0\ &quot;€&quot;">
                  <c:v>85002.67</c:v>
                </c:pt>
                <c:pt idx="362" formatCode="#,##0\ &quot;€&quot;">
                  <c:v>56639.53</c:v>
                </c:pt>
                <c:pt idx="363" formatCode="#,##0\ &quot;€&quot;">
                  <c:v>130514.05</c:v>
                </c:pt>
                <c:pt idx="364" formatCode="#,##0\ &quot;€&quot;">
                  <c:v>43232.51</c:v>
                </c:pt>
                <c:pt idx="365" formatCode="#,##0\ &quot;€&quot;">
                  <c:v>52734.05</c:v>
                </c:pt>
                <c:pt idx="366" formatCode="#,##0\ &quot;€&quot;">
                  <c:v>83294.38</c:v>
                </c:pt>
                <c:pt idx="367" formatCode="#,##0\ &quot;€&quot;">
                  <c:v>48831</c:v>
                </c:pt>
                <c:pt idx="368" formatCode="#,##0\ &quot;€&quot;">
                  <c:v>98331.58</c:v>
                </c:pt>
                <c:pt idx="369" formatCode="#,##0\ &quot;€&quot;">
                  <c:v>52628.959999999999</c:v>
                </c:pt>
                <c:pt idx="370" formatCode="#,##0\ &quot;€&quot;">
                  <c:v>89499.16</c:v>
                </c:pt>
                <c:pt idx="371" formatCode="#,##0\ &quot;€&quot;">
                  <c:v>124392.33</c:v>
                </c:pt>
                <c:pt idx="372" formatCode="#,##0\ &quot;€&quot;">
                  <c:v>75980.039999999994</c:v>
                </c:pt>
                <c:pt idx="373" formatCode="#,##0\ &quot;€&quot;">
                  <c:v>10125.42</c:v>
                </c:pt>
                <c:pt idx="374" formatCode="#,##0\ &quot;€&quot;">
                  <c:v>66390.149999999994</c:v>
                </c:pt>
                <c:pt idx="375" formatCode="#,##0\ &quot;€&quot;">
                  <c:v>79585.42</c:v>
                </c:pt>
                <c:pt idx="376" formatCode="#,##0\ &quot;€&quot;">
                  <c:v>50915.35</c:v>
                </c:pt>
                <c:pt idx="377" formatCode="#,##0\ &quot;€&quot;">
                  <c:v>36304.86</c:v>
                </c:pt>
                <c:pt idx="378" formatCode="#,##0\ &quot;€&quot;">
                  <c:v>81086.67</c:v>
                </c:pt>
                <c:pt idx="379" formatCode="#,##0\ &quot;€&quot;">
                  <c:v>59194.78</c:v>
                </c:pt>
                <c:pt idx="380" formatCode="#,##0\ &quot;€&quot;">
                  <c:v>32059.26</c:v>
                </c:pt>
                <c:pt idx="381" formatCode="#,##0\ &quot;€&quot;">
                  <c:v>39912.43</c:v>
                </c:pt>
                <c:pt idx="382" formatCode="#,##0\ &quot;€&quot;">
                  <c:v>38036.620000000003</c:v>
                </c:pt>
                <c:pt idx="383" formatCode="#,##0\ &quot;€&quot;">
                  <c:v>64921.83</c:v>
                </c:pt>
                <c:pt idx="384" formatCode="#,##0\ &quot;€&quot;">
                  <c:v>78707.64</c:v>
                </c:pt>
                <c:pt idx="385" formatCode="#,##0\ &quot;€&quot;">
                  <c:v>70747.570000000007</c:v>
                </c:pt>
                <c:pt idx="386" formatCode="#,##0\ &quot;€&quot;">
                  <c:v>104465.1</c:v>
                </c:pt>
                <c:pt idx="387" formatCode="#,##0\ &quot;€&quot;">
                  <c:v>446122.71</c:v>
                </c:pt>
                <c:pt idx="388" formatCode="#,##0\ &quot;€&quot;">
                  <c:v>59423.28</c:v>
                </c:pt>
                <c:pt idx="389" formatCode="#,##0\ &quot;€&quot;">
                  <c:v>42798.37</c:v>
                </c:pt>
                <c:pt idx="390" formatCode="#,##0\ &quot;€&quot;">
                  <c:v>27816.75</c:v>
                </c:pt>
                <c:pt idx="391" formatCode="#,##0\ &quot;€&quot;">
                  <c:v>62974.84</c:v>
                </c:pt>
                <c:pt idx="392" formatCode="#,##0\ &quot;€&quot;">
                  <c:v>40558.089999999997</c:v>
                </c:pt>
                <c:pt idx="393" formatCode="#,##0\ &quot;€&quot;">
                  <c:v>70712.33</c:v>
                </c:pt>
                <c:pt idx="394" formatCode="#,##0\ &quot;€&quot;">
                  <c:v>72794.44</c:v>
                </c:pt>
                <c:pt idx="395" formatCode="#,##0\ &quot;€&quot;">
                  <c:v>66549.850000000006</c:v>
                </c:pt>
                <c:pt idx="396" formatCode="#,##0\ &quot;€&quot;">
                  <c:v>53508.87</c:v>
                </c:pt>
                <c:pt idx="397" formatCode="#,##0\ &quot;€&quot;">
                  <c:v>69430.53</c:v>
                </c:pt>
                <c:pt idx="398" formatCode="#,##0\ &quot;€&quot;">
                  <c:v>76252.86</c:v>
                </c:pt>
                <c:pt idx="399" formatCode="#,##0\ &quot;€&quot;">
                  <c:v>52941</c:v>
                </c:pt>
                <c:pt idx="400" formatCode="#,##0\ &quot;€&quot;">
                  <c:v>39002.9</c:v>
                </c:pt>
                <c:pt idx="401" formatCode="#,##0\ &quot;€&quot;">
                  <c:v>52423.83</c:v>
                </c:pt>
                <c:pt idx="402" formatCode="#,##0\ &quot;€&quot;">
                  <c:v>105644.19</c:v>
                </c:pt>
                <c:pt idx="403" formatCode="#,##0\ &quot;€&quot;">
                  <c:v>67069.509999999995</c:v>
                </c:pt>
                <c:pt idx="404" formatCode="#,##0\ &quot;€&quot;">
                  <c:v>104076.72</c:v>
                </c:pt>
                <c:pt idx="405" formatCode="#,##0\ &quot;€&quot;">
                  <c:v>107589.05</c:v>
                </c:pt>
                <c:pt idx="406" formatCode="#,##0\ &quot;€&quot;">
                  <c:v>53508.34</c:v>
                </c:pt>
                <c:pt idx="407" formatCode="#,##0\ &quot;€&quot;">
                  <c:v>68511.67</c:v>
                </c:pt>
                <c:pt idx="408" formatCode="#,##0\ &quot;€&quot;">
                  <c:v>88763.69</c:v>
                </c:pt>
                <c:pt idx="409" formatCode="#,##0\ &quot;€&quot;">
                  <c:v>66677.539999999994</c:v>
                </c:pt>
                <c:pt idx="410" formatCode="#,##0\ &quot;€&quot;">
                  <c:v>103572.37</c:v>
                </c:pt>
                <c:pt idx="411" formatCode="#,##0\ &quot;€&quot;">
                  <c:v>57997.33</c:v>
                </c:pt>
                <c:pt idx="412" formatCode="#,##0\ &quot;€&quot;">
                  <c:v>76048.600000000006</c:v>
                </c:pt>
                <c:pt idx="413" formatCode="#,##0\ &quot;€&quot;">
                  <c:v>77667.81</c:v>
                </c:pt>
                <c:pt idx="414" formatCode="#,##0\ &quot;€&quot;">
                  <c:v>144997.06</c:v>
                </c:pt>
                <c:pt idx="415" formatCode="#,##0\ &quot;€&quot;">
                  <c:v>51657.57</c:v>
                </c:pt>
                <c:pt idx="416" formatCode="#,##0\ &quot;€&quot;">
                  <c:v>51616.47</c:v>
                </c:pt>
                <c:pt idx="417" formatCode="#,##0\ &quot;€&quot;">
                  <c:v>118548.5</c:v>
                </c:pt>
                <c:pt idx="418" formatCode="#,##0\ &quot;€&quot;">
                  <c:v>135294.45000000001</c:v>
                </c:pt>
                <c:pt idx="419" formatCode="#,##0\ &quot;€&quot;">
                  <c:v>64004.2</c:v>
                </c:pt>
                <c:pt idx="420" formatCode="#,##0\ &quot;€&quot;">
                  <c:v>52706.61</c:v>
                </c:pt>
                <c:pt idx="421" formatCode="#,##0\ &quot;€&quot;">
                  <c:v>41192.11</c:v>
                </c:pt>
                <c:pt idx="422" formatCode="#,##0\ &quot;€&quot;">
                  <c:v>47951.87</c:v>
                </c:pt>
                <c:pt idx="423" formatCode="#,##0\ &quot;€&quot;">
                  <c:v>50039.83</c:v>
                </c:pt>
                <c:pt idx="424" formatCode="#,##0\ &quot;€&quot;">
                  <c:v>15176.03</c:v>
                </c:pt>
                <c:pt idx="425" formatCode="#,##0\ &quot;€&quot;">
                  <c:v>67460.14</c:v>
                </c:pt>
                <c:pt idx="426" formatCode="#,##0\ &quot;€&quot;">
                  <c:v>100024.14</c:v>
                </c:pt>
                <c:pt idx="427" formatCode="#,##0\ &quot;€&quot;">
                  <c:v>48373.53</c:v>
                </c:pt>
                <c:pt idx="428" formatCode="#,##0\ &quot;€&quot;">
                  <c:v>56043.92</c:v>
                </c:pt>
                <c:pt idx="429" formatCode="#,##0\ &quot;€&quot;">
                  <c:v>46579.8</c:v>
                </c:pt>
                <c:pt idx="430" formatCode="#,##0\ &quot;€&quot;">
                  <c:v>50590.58</c:v>
                </c:pt>
                <c:pt idx="431" formatCode="#,##0\ &quot;€&quot;">
                  <c:v>228565.77</c:v>
                </c:pt>
                <c:pt idx="432" formatCode="#,##0\ &quot;€&quot;">
                  <c:v>91714.29</c:v>
                </c:pt>
                <c:pt idx="433" formatCode="#,##0\ &quot;€&quot;">
                  <c:v>89478.67</c:v>
                </c:pt>
                <c:pt idx="434" formatCode="#,##0\ &quot;€&quot;">
                  <c:v>25231</c:v>
                </c:pt>
                <c:pt idx="435" formatCode="#,##0\ &quot;€&quot;">
                  <c:v>49157.34</c:v>
                </c:pt>
                <c:pt idx="436" formatCode="#,##0\ &quot;€&quot;">
                  <c:v>77426.31</c:v>
                </c:pt>
                <c:pt idx="437" formatCode="#,##0\ &quot;€&quot;">
                  <c:v>49233.13</c:v>
                </c:pt>
                <c:pt idx="438" formatCode="#,##0\ &quot;€&quot;">
                  <c:v>83476.570000000007</c:v>
                </c:pt>
                <c:pt idx="439" formatCode="#,##0\ &quot;€&quot;">
                  <c:v>69519.259999999995</c:v>
                </c:pt>
                <c:pt idx="440" formatCode="#,##0\ &quot;€&quot;">
                  <c:v>58481.120000000003</c:v>
                </c:pt>
                <c:pt idx="441" formatCode="#,##0\ &quot;€&quot;">
                  <c:v>314993.2</c:v>
                </c:pt>
                <c:pt idx="442" formatCode="#,##0\ &quot;€&quot;">
                  <c:v>193887.07</c:v>
                </c:pt>
                <c:pt idx="443" formatCode="#,##0\ &quot;€&quot;">
                  <c:v>76568.12</c:v>
                </c:pt>
                <c:pt idx="444" formatCode="#,##0\ &quot;€&quot;">
                  <c:v>47387.24</c:v>
                </c:pt>
                <c:pt idx="445" formatCode="#,##0\ &quot;€&quot;">
                  <c:v>-163632.76999999999</c:v>
                </c:pt>
                <c:pt idx="446" formatCode="#,##0\ &quot;€&quot;">
                  <c:v>55740.83</c:v>
                </c:pt>
                <c:pt idx="447" formatCode="#,##0\ &quot;€&quot;">
                  <c:v>87178.07</c:v>
                </c:pt>
                <c:pt idx="448" formatCode="#,##0\ &quot;€&quot;">
                  <c:v>37297.660000000003</c:v>
                </c:pt>
                <c:pt idx="449" formatCode="#,##0\ &quot;€&quot;">
                  <c:v>180734.33</c:v>
                </c:pt>
                <c:pt idx="450" formatCode="#,##0\ &quot;€&quot;">
                  <c:v>78376.86</c:v>
                </c:pt>
                <c:pt idx="451" formatCode="#,##0\ &quot;€&quot;">
                  <c:v>131900.45000000001</c:v>
                </c:pt>
                <c:pt idx="452" formatCode="#,##0\ &quot;€&quot;">
                  <c:v>76258.61</c:v>
                </c:pt>
                <c:pt idx="453" formatCode="#,##0\ &quot;€&quot;">
                  <c:v>83744.42</c:v>
                </c:pt>
                <c:pt idx="454" formatCode="#,##0\ &quot;€&quot;">
                  <c:v>115180.22</c:v>
                </c:pt>
                <c:pt idx="455" formatCode="#,##0\ &quot;€&quot;">
                  <c:v>93691.98</c:v>
                </c:pt>
                <c:pt idx="456" formatCode="#,##0\ &quot;€&quot;">
                  <c:v>66438.22</c:v>
                </c:pt>
                <c:pt idx="457" formatCode="#,##0\ &quot;€&quot;">
                  <c:v>45741.67</c:v>
                </c:pt>
                <c:pt idx="458" formatCode="#,##0\ &quot;€&quot;">
                  <c:v>55737.82</c:v>
                </c:pt>
                <c:pt idx="459" formatCode="#,##0\ &quot;€&quot;">
                  <c:v>88081.43</c:v>
                </c:pt>
                <c:pt idx="460" formatCode="#,##0\ &quot;€&quot;">
                  <c:v>44846.31</c:v>
                </c:pt>
                <c:pt idx="461" formatCode="#,##0\ &quot;€&quot;">
                  <c:v>113455.72</c:v>
                </c:pt>
                <c:pt idx="462" formatCode="#,##0\ &quot;€&quot;">
                  <c:v>78088.23</c:v>
                </c:pt>
                <c:pt idx="463" formatCode="#,##0\ &quot;€&quot;">
                  <c:v>82249.56</c:v>
                </c:pt>
                <c:pt idx="464" formatCode="#,##0\ &quot;€&quot;">
                  <c:v>12714.21</c:v>
                </c:pt>
                <c:pt idx="465" formatCode="#,##0\ &quot;€&quot;">
                  <c:v>77733</c:v>
                </c:pt>
                <c:pt idx="466" formatCode="#,##0\ &quot;€&quot;">
                  <c:v>48226.239999999998</c:v>
                </c:pt>
                <c:pt idx="467" formatCode="#,##0\ &quot;€&quot;">
                  <c:v>77721.100000000006</c:v>
                </c:pt>
                <c:pt idx="468" formatCode="#,##0\ &quot;€&quot;">
                  <c:v>91453.04</c:v>
                </c:pt>
                <c:pt idx="469" formatCode="#,##0\ &quot;€&quot;">
                  <c:v>45569.21</c:v>
                </c:pt>
                <c:pt idx="470" formatCode="#,##0\ &quot;€&quot;">
                  <c:v>149735.26999999999</c:v>
                </c:pt>
                <c:pt idx="471" formatCode="#,##0\ &quot;€&quot;">
                  <c:v>145608.29999999999</c:v>
                </c:pt>
                <c:pt idx="472" formatCode="#,##0\ &quot;€&quot;">
                  <c:v>52187.08</c:v>
                </c:pt>
                <c:pt idx="473" formatCode="#,##0\ &quot;€&quot;">
                  <c:v>-87249.03</c:v>
                </c:pt>
                <c:pt idx="474" formatCode="#,##0\ &quot;€&quot;">
                  <c:v>95130.84</c:v>
                </c:pt>
                <c:pt idx="475" formatCode="#,##0\ &quot;€&quot;">
                  <c:v>48146.34</c:v>
                </c:pt>
                <c:pt idx="476" formatCode="#,##0\ &quot;€&quot;">
                  <c:v>61117.54</c:v>
                </c:pt>
                <c:pt idx="477" formatCode="#,##0\ &quot;€&quot;">
                  <c:v>163538.70000000001</c:v>
                </c:pt>
                <c:pt idx="478" formatCode="#,##0\ &quot;€&quot;">
                  <c:v>50576.27</c:v>
                </c:pt>
                <c:pt idx="479" formatCode="#,##0\ &quot;€&quot;">
                  <c:v>70715.11</c:v>
                </c:pt>
                <c:pt idx="480" formatCode="#,##0\ &quot;€&quot;">
                  <c:v>65846.559999999998</c:v>
                </c:pt>
                <c:pt idx="481" formatCode="#,##0\ &quot;€&quot;">
                  <c:v>53892.79</c:v>
                </c:pt>
                <c:pt idx="482" formatCode="#,##0\ &quot;€&quot;">
                  <c:v>92641.2</c:v>
                </c:pt>
                <c:pt idx="483" formatCode="#,##0\ &quot;€&quot;">
                  <c:v>77369.789999999994</c:v>
                </c:pt>
                <c:pt idx="484" formatCode="#,##0\ &quot;€&quot;">
                  <c:v>60827.63</c:v>
                </c:pt>
                <c:pt idx="485" formatCode="#,##0\ &quot;€&quot;">
                  <c:v>23830.82</c:v>
                </c:pt>
                <c:pt idx="486" formatCode="#,##0\ &quot;€&quot;">
                  <c:v>56188.02</c:v>
                </c:pt>
                <c:pt idx="487" formatCode="#,##0\ &quot;€&quot;">
                  <c:v>42879.38</c:v>
                </c:pt>
                <c:pt idx="488" formatCode="#,##0\ &quot;€&quot;">
                  <c:v>73748.679999999993</c:v>
                </c:pt>
                <c:pt idx="489" formatCode="#,##0\ &quot;€&quot;">
                  <c:v>438367.56</c:v>
                </c:pt>
                <c:pt idx="490" formatCode="#,##0\ &quot;€&quot;">
                  <c:v>62169.78</c:v>
                </c:pt>
                <c:pt idx="491" formatCode="#,##0\ &quot;€&quot;">
                  <c:v>49812.36</c:v>
                </c:pt>
                <c:pt idx="492" formatCode="#,##0\ &quot;€&quot;">
                  <c:v>81214.8</c:v>
                </c:pt>
                <c:pt idx="493" formatCode="#,##0\ &quot;€&quot;">
                  <c:v>44250.25</c:v>
                </c:pt>
                <c:pt idx="494" formatCode="#,##0\ &quot;€&quot;">
                  <c:v>56410.09</c:v>
                </c:pt>
                <c:pt idx="495" formatCode="#,##0\ &quot;€&quot;">
                  <c:v>77273.63</c:v>
                </c:pt>
                <c:pt idx="496" formatCode="#,##0\ &quot;€&quot;">
                  <c:v>44947.91</c:v>
                </c:pt>
                <c:pt idx="497" formatCode="#,##0\ &quot;€&quot;">
                  <c:v>69164.63</c:v>
                </c:pt>
                <c:pt idx="498" formatCode="#,##0\ &quot;€&quot;">
                  <c:v>57269.440000000002</c:v>
                </c:pt>
                <c:pt idx="499" formatCode="#,##0\ &quot;€&quot;">
                  <c:v>79767</c:v>
                </c:pt>
                <c:pt idx="500" formatCode="#,##0\ &quot;€&quot;">
                  <c:v>96637.05</c:v>
                </c:pt>
                <c:pt idx="501" formatCode="#,##0\ &quot;€&quot;">
                  <c:v>59694.43</c:v>
                </c:pt>
                <c:pt idx="502" formatCode="#,##0\ &quot;€&quot;">
                  <c:v>65334.91</c:v>
                </c:pt>
                <c:pt idx="503" formatCode="#,##0\ &quot;€&quot;">
                  <c:v>78955.490000000005</c:v>
                </c:pt>
                <c:pt idx="504" formatCode="#,##0\ &quot;€&quot;">
                  <c:v>56314.59</c:v>
                </c:pt>
                <c:pt idx="505" formatCode="#,##0\ &quot;€&quot;">
                  <c:v>124831.63</c:v>
                </c:pt>
                <c:pt idx="506" formatCode="#,##0\ &quot;€&quot;">
                  <c:v>25300</c:v>
                </c:pt>
                <c:pt idx="507" formatCode="#,##0\ &quot;€&quot;">
                  <c:v>73815.88</c:v>
                </c:pt>
                <c:pt idx="508" formatCode="#,##0\ &quot;€&quot;">
                  <c:v>89649.65</c:v>
                </c:pt>
                <c:pt idx="509" formatCode="#,##0\ &quot;€&quot;">
                  <c:v>88228.38</c:v>
                </c:pt>
                <c:pt idx="510" formatCode="#,##0\ &quot;€&quot;">
                  <c:v>67258.7</c:v>
                </c:pt>
                <c:pt idx="511" formatCode="#,##0\ &quot;€&quot;">
                  <c:v>78961.67</c:v>
                </c:pt>
                <c:pt idx="512" formatCode="#,##0\ &quot;€&quot;">
                  <c:v>84198.6</c:v>
                </c:pt>
                <c:pt idx="513" formatCode="#,##0\ &quot;€&quot;">
                  <c:v>37733.379999999997</c:v>
                </c:pt>
                <c:pt idx="514" formatCode="#,##0\ &quot;€&quot;">
                  <c:v>48329.67</c:v>
                </c:pt>
                <c:pt idx="515" formatCode="#,##0\ &quot;€&quot;">
                  <c:v>90927.82</c:v>
                </c:pt>
                <c:pt idx="516" formatCode="#,##0\ &quot;€&quot;">
                  <c:v>113870.36</c:v>
                </c:pt>
                <c:pt idx="517" formatCode="#,##0\ &quot;€&quot;">
                  <c:v>84785.04</c:v>
                </c:pt>
                <c:pt idx="518" formatCode="#,##0\ &quot;€&quot;">
                  <c:v>41695.5</c:v>
                </c:pt>
                <c:pt idx="519" formatCode="#,##0\ &quot;€&quot;">
                  <c:v>45034.1</c:v>
                </c:pt>
                <c:pt idx="520" formatCode="#,##0\ &quot;€&quot;">
                  <c:v>50709.3</c:v>
                </c:pt>
                <c:pt idx="521" formatCode="#,##0\ &quot;€&quot;">
                  <c:v>57805</c:v>
                </c:pt>
                <c:pt idx="522" formatCode="#,##0\ &quot;€&quot;">
                  <c:v>80978.53</c:v>
                </c:pt>
                <c:pt idx="523" formatCode="#,##0\ &quot;€&quot;">
                  <c:v>69020.83</c:v>
                </c:pt>
                <c:pt idx="524" formatCode="#,##0\ &quot;€&quot;">
                  <c:v>68663.19</c:v>
                </c:pt>
                <c:pt idx="525" formatCode="#,##0\ &quot;€&quot;">
                  <c:v>100956.71</c:v>
                </c:pt>
                <c:pt idx="526" formatCode="#,##0\ &quot;€&quot;">
                  <c:v>70837.63</c:v>
                </c:pt>
                <c:pt idx="527" formatCode="#,##0\ &quot;€&quot;">
                  <c:v>100000.96000000001</c:v>
                </c:pt>
                <c:pt idx="528" formatCode="#,##0\ &quot;€&quot;">
                  <c:v>293722.19</c:v>
                </c:pt>
                <c:pt idx="529" formatCode="#,##0\ &quot;€&quot;">
                  <c:v>110711.51</c:v>
                </c:pt>
                <c:pt idx="530" formatCode="#,##0\ &quot;€&quot;">
                  <c:v>56446</c:v>
                </c:pt>
                <c:pt idx="531" formatCode="#,##0\ &quot;€&quot;">
                  <c:v>61483.89</c:v>
                </c:pt>
                <c:pt idx="532" formatCode="#,##0\ &quot;€&quot;">
                  <c:v>75079.710000000006</c:v>
                </c:pt>
                <c:pt idx="533" formatCode="#,##0\ &quot;€&quot;">
                  <c:v>76329.22</c:v>
                </c:pt>
                <c:pt idx="534" formatCode="#,##0\ &quot;€&quot;">
                  <c:v>59018.95</c:v>
                </c:pt>
                <c:pt idx="535" formatCode="#,##0\ &quot;€&quot;">
                  <c:v>97706.07</c:v>
                </c:pt>
                <c:pt idx="536" formatCode="#,##0\ &quot;€&quot;">
                  <c:v>56350.31</c:v>
                </c:pt>
                <c:pt idx="537" formatCode="#,##0\ &quot;€&quot;">
                  <c:v>56358.13</c:v>
                </c:pt>
                <c:pt idx="538" formatCode="#,##0\ &quot;€&quot;">
                  <c:v>30755.59</c:v>
                </c:pt>
                <c:pt idx="539" formatCode="#,##0\ &quot;€&quot;">
                  <c:v>122988.88</c:v>
                </c:pt>
                <c:pt idx="540" formatCode="#,##0\ &quot;€&quot;">
                  <c:v>79947.92</c:v>
                </c:pt>
                <c:pt idx="541" formatCode="#,##0\ &quot;€&quot;">
                  <c:v>124563</c:v>
                </c:pt>
                <c:pt idx="542" formatCode="#,##0\ &quot;€&quot;">
                  <c:v>91970.82</c:v>
                </c:pt>
                <c:pt idx="543" formatCode="#,##0\ &quot;€&quot;">
                  <c:v>74463.360000000001</c:v>
                </c:pt>
                <c:pt idx="544" formatCode="#,##0\ &quot;€&quot;">
                  <c:v>102464.3</c:v>
                </c:pt>
                <c:pt idx="545" formatCode="#,##0\ &quot;€&quot;">
                  <c:v>46080</c:v>
                </c:pt>
                <c:pt idx="546" formatCode="#,##0\ &quot;€&quot;">
                  <c:v>39038.68</c:v>
                </c:pt>
                <c:pt idx="547" formatCode="#,##0\ &quot;€&quot;">
                  <c:v>98178.07</c:v>
                </c:pt>
                <c:pt idx="548" formatCode="#,##0\ &quot;€&quot;">
                  <c:v>57678.32</c:v>
                </c:pt>
                <c:pt idx="549" formatCode="#,##0\ &quot;€&quot;">
                  <c:v>55423.73</c:v>
                </c:pt>
                <c:pt idx="550" formatCode="#,##0\ &quot;€&quot;">
                  <c:v>113080.21</c:v>
                </c:pt>
                <c:pt idx="551" formatCode="#,##0\ &quot;€&quot;">
                  <c:v>113951.78</c:v>
                </c:pt>
                <c:pt idx="552" formatCode="#,##0\ &quot;€&quot;">
                  <c:v>77656.600000000006</c:v>
                </c:pt>
                <c:pt idx="553" formatCode="#,##0\ &quot;€&quot;">
                  <c:v>88366.09</c:v>
                </c:pt>
                <c:pt idx="554" formatCode="#,##0\ &quot;€&quot;">
                  <c:v>2307990</c:v>
                </c:pt>
                <c:pt idx="555" formatCode="#,##0\ &quot;€&quot;">
                  <c:v>83000.22</c:v>
                </c:pt>
                <c:pt idx="556" formatCode="#,##0\ &quot;€&quot;">
                  <c:v>53662.46</c:v>
                </c:pt>
                <c:pt idx="557" formatCode="#,##0\ &quot;€&quot;">
                  <c:v>125077.7</c:v>
                </c:pt>
                <c:pt idx="558" formatCode="#,##0\ &quot;€&quot;">
                  <c:v>79736.039999999994</c:v>
                </c:pt>
                <c:pt idx="559" formatCode="#,##0\ &quot;€&quot;">
                  <c:v>61067.26</c:v>
                </c:pt>
                <c:pt idx="560" formatCode="#,##0\ &quot;€&quot;">
                  <c:v>52396.47</c:v>
                </c:pt>
                <c:pt idx="561" formatCode="#,##0\ &quot;€&quot;">
                  <c:v>50763.3</c:v>
                </c:pt>
                <c:pt idx="562" formatCode="#,##0\ &quot;€&quot;">
                  <c:v>55520.81</c:v>
                </c:pt>
                <c:pt idx="563" formatCode="#,##0\ &quot;€&quot;">
                  <c:v>38069.199999999997</c:v>
                </c:pt>
                <c:pt idx="564" formatCode="#,##0\ &quot;€&quot;">
                  <c:v>51290.14</c:v>
                </c:pt>
                <c:pt idx="565" formatCode="#,##0\ &quot;€&quot;">
                  <c:v>61607.5</c:v>
                </c:pt>
                <c:pt idx="566" formatCode="#,##0\ &quot;€&quot;">
                  <c:v>116085.27</c:v>
                </c:pt>
                <c:pt idx="567" formatCode="#,##0\ &quot;€&quot;">
                  <c:v>65887.67</c:v>
                </c:pt>
                <c:pt idx="568" formatCode="#,##0\ &quot;€&quot;">
                  <c:v>54794.22</c:v>
                </c:pt>
                <c:pt idx="569" formatCode="#,##0\ &quot;€&quot;">
                  <c:v>59523.45</c:v>
                </c:pt>
                <c:pt idx="570" formatCode="#,##0\ &quot;€&quot;">
                  <c:v>70366.98</c:v>
                </c:pt>
                <c:pt idx="571" formatCode="#,##0\ &quot;€&quot;">
                  <c:v>-600084.14</c:v>
                </c:pt>
                <c:pt idx="572" formatCode="#,##0\ &quot;€&quot;">
                  <c:v>75897.5</c:v>
                </c:pt>
                <c:pt idx="573" formatCode="#,##0\ &quot;€&quot;">
                  <c:v>56971.14</c:v>
                </c:pt>
                <c:pt idx="574" formatCode="#,##0\ &quot;€&quot;">
                  <c:v>42232.75</c:v>
                </c:pt>
                <c:pt idx="575" formatCode="#,##0\ &quot;€&quot;">
                  <c:v>60091.93</c:v>
                </c:pt>
                <c:pt idx="576" formatCode="#,##0\ &quot;€&quot;">
                  <c:v>70117.97</c:v>
                </c:pt>
                <c:pt idx="577" formatCode="#,##0\ &quot;€&quot;">
                  <c:v>242564.68</c:v>
                </c:pt>
                <c:pt idx="578" formatCode="#,##0\ &quot;€&quot;">
                  <c:v>64054</c:v>
                </c:pt>
                <c:pt idx="579" formatCode="#,##0\ &quot;€&quot;">
                  <c:v>263189.95</c:v>
                </c:pt>
                <c:pt idx="580" formatCode="#,##0\ &quot;€&quot;">
                  <c:v>566107.6</c:v>
                </c:pt>
                <c:pt idx="581" formatCode="#,##0\ &quot;€&quot;">
                  <c:v>88099.4</c:v>
                </c:pt>
                <c:pt idx="582" formatCode="#,##0\ &quot;€&quot;">
                  <c:v>78192</c:v>
                </c:pt>
                <c:pt idx="583" formatCode="#,##0\ &quot;€&quot;">
                  <c:v>23931.360000000001</c:v>
                </c:pt>
                <c:pt idx="584" formatCode="#,##0\ &quot;€&quot;">
                  <c:v>43860.5</c:v>
                </c:pt>
                <c:pt idx="585" formatCode="#,##0\ &quot;€&quot;">
                  <c:v>99991.88</c:v>
                </c:pt>
                <c:pt idx="586" formatCode="#,##0\ &quot;€&quot;">
                  <c:v>90228.71</c:v>
                </c:pt>
                <c:pt idx="587" formatCode="#,##0\ &quot;€&quot;">
                  <c:v>105362</c:v>
                </c:pt>
                <c:pt idx="588" formatCode="#,##0\ &quot;€&quot;">
                  <c:v>180653.5</c:v>
                </c:pt>
                <c:pt idx="589" formatCode="#,##0\ &quot;€&quot;">
                  <c:v>59773.64</c:v>
                </c:pt>
                <c:pt idx="590" formatCode="#,##0\ &quot;€&quot;">
                  <c:v>298974.49</c:v>
                </c:pt>
                <c:pt idx="591" formatCode="#,##0\ &quot;€&quot;">
                  <c:v>61661.9</c:v>
                </c:pt>
                <c:pt idx="592" formatCode="#,##0\ &quot;€&quot;">
                  <c:v>49704.78</c:v>
                </c:pt>
                <c:pt idx="593" formatCode="#,##0\ &quot;€&quot;">
                  <c:v>56368.61</c:v>
                </c:pt>
                <c:pt idx="594" formatCode="#,##0\ &quot;€&quot;">
                  <c:v>52193.31</c:v>
                </c:pt>
                <c:pt idx="595" formatCode="#,##0\ &quot;€&quot;">
                  <c:v>68393.16</c:v>
                </c:pt>
                <c:pt idx="596" formatCode="#,##0\ &quot;€&quot;">
                  <c:v>93010.87</c:v>
                </c:pt>
                <c:pt idx="597" formatCode="#,##0\ &quot;€&quot;">
                  <c:v>69424.95</c:v>
                </c:pt>
                <c:pt idx="598" formatCode="#,##0\ &quot;€&quot;">
                  <c:v>60600</c:v>
                </c:pt>
                <c:pt idx="599" formatCode="#,##0\ &quot;€&quot;">
                  <c:v>33250.33</c:v>
                </c:pt>
                <c:pt idx="600" formatCode="#,##0\ &quot;€&quot;">
                  <c:v>47112</c:v>
                </c:pt>
                <c:pt idx="601" formatCode="#,##0\ &quot;€&quot;">
                  <c:v>94177.19</c:v>
                </c:pt>
                <c:pt idx="602" formatCode="#,##0\ &quot;€&quot;">
                  <c:v>64191.74</c:v>
                </c:pt>
                <c:pt idx="603" formatCode="#,##0\ &quot;€&quot;">
                  <c:v>4554.2</c:v>
                </c:pt>
                <c:pt idx="604" formatCode="#,##0\ &quot;€&quot;">
                  <c:v>26950.44</c:v>
                </c:pt>
                <c:pt idx="605" formatCode="#,##0\ &quot;€&quot;">
                  <c:v>61250.879999999997</c:v>
                </c:pt>
                <c:pt idx="606" formatCode="#,##0\ &quot;€&quot;">
                  <c:v>80581.05</c:v>
                </c:pt>
                <c:pt idx="607" formatCode="#,##0\ &quot;€&quot;">
                  <c:v>76786.289999999994</c:v>
                </c:pt>
                <c:pt idx="608" formatCode="#,##0\ &quot;€&quot;">
                  <c:v>56998.92</c:v>
                </c:pt>
                <c:pt idx="609" formatCode="#,##0\ &quot;€&quot;">
                  <c:v>43743.65</c:v>
                </c:pt>
                <c:pt idx="610" formatCode="#,##0\ &quot;€&quot;">
                  <c:v>166222.22</c:v>
                </c:pt>
                <c:pt idx="611" formatCode="#,##0\ &quot;€&quot;">
                  <c:v>67996.55</c:v>
                </c:pt>
                <c:pt idx="612" formatCode="#,##0\ &quot;€&quot;">
                  <c:v>135266</c:v>
                </c:pt>
                <c:pt idx="613" formatCode="#,##0\ &quot;€&quot;">
                  <c:v>66131.570000000007</c:v>
                </c:pt>
                <c:pt idx="614" formatCode="#,##0\ &quot;€&quot;">
                  <c:v>78078.09</c:v>
                </c:pt>
                <c:pt idx="615" formatCode="#,##0\ &quot;€&quot;">
                  <c:v>60743.43</c:v>
                </c:pt>
                <c:pt idx="616" formatCode="#,##0\ &quot;€&quot;">
                  <c:v>80791.59</c:v>
                </c:pt>
                <c:pt idx="617" formatCode="#,##0\ &quot;€&quot;">
                  <c:v>67259.429999999993</c:v>
                </c:pt>
                <c:pt idx="618" formatCode="#,##0\ &quot;€&quot;">
                  <c:v>88282.97</c:v>
                </c:pt>
                <c:pt idx="619" formatCode="#,##0\ &quot;€&quot;">
                  <c:v>791849.82</c:v>
                </c:pt>
                <c:pt idx="620" formatCode="#,##0\ &quot;€&quot;">
                  <c:v>84112.72</c:v>
                </c:pt>
                <c:pt idx="621" formatCode="#,##0\ &quot;€&quot;">
                  <c:v>56202.12</c:v>
                </c:pt>
                <c:pt idx="622" formatCode="#,##0\ &quot;€&quot;">
                  <c:v>65500</c:v>
                </c:pt>
                <c:pt idx="623" formatCode="#,##0\ &quot;€&quot;">
                  <c:v>70625.039999999994</c:v>
                </c:pt>
                <c:pt idx="624" formatCode="#,##0\ &quot;€&quot;">
                  <c:v>45912.27</c:v>
                </c:pt>
                <c:pt idx="625" formatCode="#,##0\ &quot;€&quot;">
                  <c:v>38322</c:v>
                </c:pt>
                <c:pt idx="626" formatCode="#,##0\ &quot;€&quot;">
                  <c:v>51087.75</c:v>
                </c:pt>
                <c:pt idx="627" formatCode="#,##0\ &quot;€&quot;">
                  <c:v>108188.48</c:v>
                </c:pt>
                <c:pt idx="628" formatCode="#,##0\ &quot;€&quot;">
                  <c:v>4226.5200000000004</c:v>
                </c:pt>
                <c:pt idx="629" formatCode="#,##0\ &quot;€&quot;">
                  <c:v>11168.07</c:v>
                </c:pt>
                <c:pt idx="630" formatCode="#,##0\ &quot;€&quot;">
                  <c:v>49147.49</c:v>
                </c:pt>
                <c:pt idx="631" formatCode="#,##0\ &quot;€&quot;">
                  <c:v>79108.3</c:v>
                </c:pt>
                <c:pt idx="632" formatCode="#,##0\ &quot;€&quot;">
                  <c:v>30938.799999999999</c:v>
                </c:pt>
                <c:pt idx="633" formatCode="#,##0\ &quot;€&quot;">
                  <c:v>91101.440000000002</c:v>
                </c:pt>
                <c:pt idx="634" formatCode="#,##0\ &quot;€&quot;">
                  <c:v>51513.13</c:v>
                </c:pt>
                <c:pt idx="635" formatCode="#,##0\ &quot;€&quot;">
                  <c:v>62942.86</c:v>
                </c:pt>
                <c:pt idx="636" formatCode="#,##0\ &quot;€&quot;">
                  <c:v>64588.45</c:v>
                </c:pt>
                <c:pt idx="637" formatCode="#,##0\ &quot;€&quot;">
                  <c:v>48027.03</c:v>
                </c:pt>
                <c:pt idx="638" formatCode="#,##0\ &quot;€&quot;">
                  <c:v>61296.58</c:v>
                </c:pt>
                <c:pt idx="639" formatCode="#,##0\ &quot;€&quot;">
                  <c:v>78818.47</c:v>
                </c:pt>
                <c:pt idx="640" formatCode="#,##0\ &quot;€&quot;">
                  <c:v>70444.259999999995</c:v>
                </c:pt>
                <c:pt idx="641" formatCode="#,##0\ &quot;€&quot;">
                  <c:v>54945.38</c:v>
                </c:pt>
                <c:pt idx="642" formatCode="#,##0\ &quot;€&quot;">
                  <c:v>31327.42</c:v>
                </c:pt>
                <c:pt idx="643" formatCode="#,##0\ &quot;€&quot;">
                  <c:v>52194.44</c:v>
                </c:pt>
                <c:pt idx="644" formatCode="#,##0\ &quot;€&quot;">
                  <c:v>73979.38</c:v>
                </c:pt>
                <c:pt idx="645" formatCode="#,##0\ &quot;€&quot;">
                  <c:v>90961.24</c:v>
                </c:pt>
                <c:pt idx="646" formatCode="#,##0\ &quot;€&quot;">
                  <c:v>57937</c:v>
                </c:pt>
                <c:pt idx="647" formatCode="#,##0\ &quot;€&quot;">
                  <c:v>74264.710000000006</c:v>
                </c:pt>
                <c:pt idx="648" formatCode="#,##0\ &quot;€&quot;">
                  <c:v>42068.47</c:v>
                </c:pt>
                <c:pt idx="649" formatCode="#,##0\ &quot;€&quot;">
                  <c:v>69598.67</c:v>
                </c:pt>
                <c:pt idx="650" formatCode="#,##0\ &quot;€&quot;">
                  <c:v>216626.37</c:v>
                </c:pt>
                <c:pt idx="651" formatCode="#,##0\ &quot;€&quot;">
                  <c:v>124380.28</c:v>
                </c:pt>
                <c:pt idx="652" formatCode="#,##0\ &quot;€&quot;">
                  <c:v>81035</c:v>
                </c:pt>
                <c:pt idx="653" formatCode="#,##0\ &quot;€&quot;">
                  <c:v>126680.69</c:v>
                </c:pt>
                <c:pt idx="654" formatCode="#,##0\ &quot;€&quot;">
                  <c:v>71912.11</c:v>
                </c:pt>
                <c:pt idx="655" formatCode="#,##0\ &quot;€&quot;">
                  <c:v>73962.8</c:v>
                </c:pt>
                <c:pt idx="656" formatCode="#,##0\ &quot;€&quot;">
                  <c:v>55771.38</c:v>
                </c:pt>
                <c:pt idx="657" formatCode="#,##0\ &quot;€&quot;">
                  <c:v>46182.58</c:v>
                </c:pt>
                <c:pt idx="658" formatCode="#,##0\ &quot;€&quot;">
                  <c:v>73165.8</c:v>
                </c:pt>
                <c:pt idx="659" formatCode="#,##0\ &quot;€&quot;">
                  <c:v>72809.52</c:v>
                </c:pt>
                <c:pt idx="660" formatCode="#,##0\ &quot;€&quot;">
                  <c:v>50070.63</c:v>
                </c:pt>
                <c:pt idx="661" formatCode="#,##0\ &quot;€&quot;">
                  <c:v>59306.05</c:v>
                </c:pt>
                <c:pt idx="662" formatCode="#,##0\ &quot;€&quot;">
                  <c:v>75765.5</c:v>
                </c:pt>
                <c:pt idx="663" formatCode="#,##0\ &quot;€&quot;">
                  <c:v>44250.55</c:v>
                </c:pt>
                <c:pt idx="664" formatCode="#,##0\ &quot;€&quot;">
                  <c:v>94017.279999999999</c:v>
                </c:pt>
                <c:pt idx="665" formatCode="#,##0\ &quot;€&quot;">
                  <c:v>126820.25</c:v>
                </c:pt>
                <c:pt idx="666" formatCode="#,##0\ &quot;€&quot;">
                  <c:v>35932.5</c:v>
                </c:pt>
                <c:pt idx="667" formatCode="#,##0\ &quot;€&quot;">
                  <c:v>93792.83</c:v>
                </c:pt>
                <c:pt idx="668" formatCode="#,##0\ &quot;€&quot;">
                  <c:v>83263.63</c:v>
                </c:pt>
                <c:pt idx="669" formatCode="#,##0\ &quot;€&quot;">
                  <c:v>62829</c:v>
                </c:pt>
                <c:pt idx="670" formatCode="#,##0\ &quot;€&quot;">
                  <c:v>80608.800000000003</c:v>
                </c:pt>
                <c:pt idx="671" formatCode="#,##0\ &quot;€&quot;">
                  <c:v>59731.5</c:v>
                </c:pt>
                <c:pt idx="672" formatCode="#,##0\ &quot;€&quot;">
                  <c:v>125057</c:v>
                </c:pt>
                <c:pt idx="673" formatCode="#,##0\ &quot;€&quot;">
                  <c:v>58580</c:v>
                </c:pt>
                <c:pt idx="674" formatCode="#,##0\ &quot;€&quot;">
                  <c:v>69659.09</c:v>
                </c:pt>
                <c:pt idx="675" formatCode="#,##0\ &quot;€&quot;">
                  <c:v>144513.74</c:v>
                </c:pt>
                <c:pt idx="676" formatCode="#,##0\ &quot;€&quot;">
                  <c:v>60317.63</c:v>
                </c:pt>
                <c:pt idx="677" formatCode="#,##0\ &quot;€&quot;">
                  <c:v>60811.48</c:v>
                </c:pt>
                <c:pt idx="678" formatCode="#,##0\ &quot;€&quot;">
                  <c:v>87370.25</c:v>
                </c:pt>
                <c:pt idx="679" formatCode="#,##0\ &quot;€&quot;">
                  <c:v>92976.22</c:v>
                </c:pt>
                <c:pt idx="680" formatCode="#,##0\ &quot;€&quot;">
                  <c:v>80088</c:v>
                </c:pt>
                <c:pt idx="681" formatCode="#,##0\ &quot;€&quot;">
                  <c:v>101872</c:v>
                </c:pt>
                <c:pt idx="682" formatCode="#,##0\ &quot;€&quot;">
                  <c:v>51413.29</c:v>
                </c:pt>
                <c:pt idx="683" formatCode="#,##0\ &quot;€&quot;">
                  <c:v>58826</c:v>
                </c:pt>
                <c:pt idx="684" formatCode="#,##0\ &quot;€&quot;">
                  <c:v>52827.32</c:v>
                </c:pt>
                <c:pt idx="685" formatCode="#,##0\ &quot;€&quot;">
                  <c:v>49069.67</c:v>
                </c:pt>
                <c:pt idx="686" formatCode="#,##0\ &quot;€&quot;">
                  <c:v>110725.03</c:v>
                </c:pt>
                <c:pt idx="687" formatCode="#,##0\ &quot;€&quot;">
                  <c:v>42455.81</c:v>
                </c:pt>
                <c:pt idx="688" formatCode="#,##0\ &quot;€&quot;">
                  <c:v>101125.13</c:v>
                </c:pt>
                <c:pt idx="689" formatCode="#,##0\ &quot;€&quot;">
                  <c:v>79842.16</c:v>
                </c:pt>
                <c:pt idx="690" formatCode="#,##0\ &quot;€&quot;">
                  <c:v>128714.84</c:v>
                </c:pt>
                <c:pt idx="691" formatCode="#,##0\ &quot;€&quot;">
                  <c:v>85315.94</c:v>
                </c:pt>
                <c:pt idx="692" formatCode="#,##0\ &quot;€&quot;">
                  <c:v>19299.12</c:v>
                </c:pt>
                <c:pt idx="693" formatCode="#,##0\ &quot;€&quot;">
                  <c:v>58322.04</c:v>
                </c:pt>
                <c:pt idx="694" formatCode="#,##0\ &quot;€&quot;">
                  <c:v>28096.29</c:v>
                </c:pt>
                <c:pt idx="695" formatCode="#,##0\ &quot;€&quot;">
                  <c:v>104187.32</c:v>
                </c:pt>
                <c:pt idx="696" formatCode="#,##0\ &quot;€&quot;">
                  <c:v>21529.88</c:v>
                </c:pt>
                <c:pt idx="697" formatCode="#,##0\ &quot;€&quot;">
                  <c:v>37405.379999999997</c:v>
                </c:pt>
                <c:pt idx="698" formatCode="#,##0\ &quot;€&quot;">
                  <c:v>76414.11</c:v>
                </c:pt>
                <c:pt idx="699" formatCode="#,##0\ &quot;€&quot;">
                  <c:v>187074.45</c:v>
                </c:pt>
                <c:pt idx="700" formatCode="#,##0\ &quot;€&quot;">
                  <c:v>74411.429999999993</c:v>
                </c:pt>
                <c:pt idx="701" formatCode="#,##0\ &quot;€&quot;">
                  <c:v>87650.19</c:v>
                </c:pt>
                <c:pt idx="702" formatCode="#,##0\ &quot;€&quot;">
                  <c:v>145782.88</c:v>
                </c:pt>
                <c:pt idx="703" formatCode="#,##0\ &quot;€&quot;">
                  <c:v>208000</c:v>
                </c:pt>
                <c:pt idx="704" formatCode="#,##0\ &quot;€&quot;">
                  <c:v>69887.11</c:v>
                </c:pt>
                <c:pt idx="705" formatCode="#,##0\ &quot;€&quot;">
                  <c:v>85959.679999999993</c:v>
                </c:pt>
                <c:pt idx="706" formatCode="#,##0\ &quot;€&quot;">
                  <c:v>52830.45</c:v>
                </c:pt>
                <c:pt idx="707" formatCode="#,##0\ &quot;€&quot;">
                  <c:v>78540.320000000007</c:v>
                </c:pt>
                <c:pt idx="708" formatCode="#,##0\ &quot;€&quot;">
                  <c:v>40838.57</c:v>
                </c:pt>
                <c:pt idx="709" formatCode="#,##0\ &quot;€&quot;">
                  <c:v>77440.75</c:v>
                </c:pt>
                <c:pt idx="710" formatCode="#,##0\ &quot;€&quot;">
                  <c:v>124269.44</c:v>
                </c:pt>
                <c:pt idx="711" formatCode="#,##0\ &quot;€&quot;">
                  <c:v>64755</c:v>
                </c:pt>
                <c:pt idx="712" formatCode="#,##0\ &quot;€&quot;">
                  <c:v>57758.62</c:v>
                </c:pt>
                <c:pt idx="713" formatCode="#,##0\ &quot;€&quot;">
                  <c:v>46452.21</c:v>
                </c:pt>
                <c:pt idx="714" formatCode="#,##0\ &quot;€&quot;">
                  <c:v>80377.5</c:v>
                </c:pt>
                <c:pt idx="715" formatCode="#,##0\ &quot;€&quot;">
                  <c:v>56381.59</c:v>
                </c:pt>
                <c:pt idx="716" formatCode="#,##0\ &quot;€&quot;">
                  <c:v>69849.34</c:v>
                </c:pt>
                <c:pt idx="717" formatCode="#,##0\ &quot;€&quot;">
                  <c:v>42656.03</c:v>
                </c:pt>
                <c:pt idx="718" formatCode="#,##0\ &quot;€&quot;">
                  <c:v>45333.5</c:v>
                </c:pt>
                <c:pt idx="719" formatCode="#,##0\ &quot;€&quot;">
                  <c:v>54208.73</c:v>
                </c:pt>
                <c:pt idx="720" formatCode="#,##0\ &quot;€&quot;">
                  <c:v>46253.43</c:v>
                </c:pt>
                <c:pt idx="721" formatCode="#,##0\ &quot;€&quot;">
                  <c:v>42200</c:v>
                </c:pt>
                <c:pt idx="722" formatCode="#,##0\ &quot;€&quot;">
                  <c:v>64918.06</c:v>
                </c:pt>
                <c:pt idx="723" formatCode="#,##0\ &quot;€&quot;">
                  <c:v>56257.08</c:v>
                </c:pt>
                <c:pt idx="724" formatCode="#,##0\ &quot;€&quot;">
                  <c:v>107689.49</c:v>
                </c:pt>
                <c:pt idx="725" formatCode="#,##0\ &quot;€&quot;">
                  <c:v>70382.09</c:v>
                </c:pt>
                <c:pt idx="726" formatCode="#,##0\ &quot;€&quot;">
                  <c:v>85136.42</c:v>
                </c:pt>
                <c:pt idx="727" formatCode="#,##0\ &quot;€&quot;">
                  <c:v>58532.74</c:v>
                </c:pt>
                <c:pt idx="728" formatCode="#,##0\ &quot;€&quot;">
                  <c:v>84185.8</c:v>
                </c:pt>
                <c:pt idx="729" formatCode="#,##0\ &quot;€&quot;">
                  <c:v>112806.23</c:v>
                </c:pt>
                <c:pt idx="730" formatCode="#,##0\ &quot;€&quot;">
                  <c:v>43174.91</c:v>
                </c:pt>
                <c:pt idx="731" formatCode="#,##0\ &quot;€&quot;">
                  <c:v>57335.31</c:v>
                </c:pt>
                <c:pt idx="732" formatCode="#,##0\ &quot;€&quot;">
                  <c:v>75963.44</c:v>
                </c:pt>
                <c:pt idx="733" formatCode="#,##0\ &quot;€&quot;">
                  <c:v>39460.78</c:v>
                </c:pt>
                <c:pt idx="734" formatCode="#,##0\ &quot;€&quot;">
                  <c:v>87011.67</c:v>
                </c:pt>
                <c:pt idx="735" formatCode="#,##0\ &quot;€&quot;">
                  <c:v>58572.97</c:v>
                </c:pt>
                <c:pt idx="736" formatCode="#,##0\ &quot;€&quot;">
                  <c:v>50611</c:v>
                </c:pt>
                <c:pt idx="737" formatCode="#,##0\ &quot;€&quot;">
                  <c:v>61317.63</c:v>
                </c:pt>
                <c:pt idx="738" formatCode="#,##0\ &quot;€&quot;">
                  <c:v>40387.379999999997</c:v>
                </c:pt>
                <c:pt idx="739" formatCode="#,##0\ &quot;€&quot;">
                  <c:v>119359</c:v>
                </c:pt>
                <c:pt idx="740" formatCode="#,##0\ &quot;€&quot;">
                  <c:v>47107.54</c:v>
                </c:pt>
                <c:pt idx="741" formatCode="#,##0\ &quot;€&quot;">
                  <c:v>65306.32</c:v>
                </c:pt>
                <c:pt idx="742" formatCode="#,##0\ &quot;€&quot;">
                  <c:v>139598.76999999999</c:v>
                </c:pt>
                <c:pt idx="743" formatCode="#,##0\ &quot;€&quot;">
                  <c:v>45914.2</c:v>
                </c:pt>
                <c:pt idx="744" formatCode="#,##0\ &quot;€&quot;">
                  <c:v>364466.91</c:v>
                </c:pt>
                <c:pt idx="745" formatCode="#,##0\ &quot;€&quot;">
                  <c:v>55344.3</c:v>
                </c:pt>
                <c:pt idx="746" formatCode="#,##0\ &quot;€&quot;">
                  <c:v>105616.85</c:v>
                </c:pt>
                <c:pt idx="747" formatCode="#,##0\ &quot;€&quot;">
                  <c:v>65139.64</c:v>
                </c:pt>
                <c:pt idx="748" formatCode="#,##0\ &quot;€&quot;">
                  <c:v>133616.35</c:v>
                </c:pt>
                <c:pt idx="749" formatCode="#,##0\ &quot;€&quot;">
                  <c:v>42184.01</c:v>
                </c:pt>
                <c:pt idx="750" formatCode="#,##0\ &quot;€&quot;">
                  <c:v>79889.7</c:v>
                </c:pt>
                <c:pt idx="751" formatCode="#,##0\ &quot;€&quot;">
                  <c:v>66002.929999999993</c:v>
                </c:pt>
                <c:pt idx="752" formatCode="#,##0\ &quot;€&quot;">
                  <c:v>37468</c:v>
                </c:pt>
                <c:pt idx="753" formatCode="#,##0\ &quot;€&quot;">
                  <c:v>70783.039999999994</c:v>
                </c:pt>
                <c:pt idx="754" formatCode="#,##0\ &quot;€&quot;">
                  <c:v>152167.20000000001</c:v>
                </c:pt>
                <c:pt idx="755" formatCode="#,##0\ &quot;€&quot;">
                  <c:v>153166.32999999999</c:v>
                </c:pt>
                <c:pt idx="756" formatCode="#,##0\ &quot;€&quot;">
                  <c:v>56911.55</c:v>
                </c:pt>
                <c:pt idx="757" formatCode="#,##0\ &quot;€&quot;">
                  <c:v>69763.759999999995</c:v>
                </c:pt>
                <c:pt idx="758" formatCode="#,##0\ &quot;€&quot;">
                  <c:v>67029.039999999994</c:v>
                </c:pt>
                <c:pt idx="759" formatCode="#,##0\ &quot;€&quot;">
                  <c:v>41231.39</c:v>
                </c:pt>
                <c:pt idx="760" formatCode="#,##0\ &quot;€&quot;">
                  <c:v>88398.2</c:v>
                </c:pt>
                <c:pt idx="761" formatCode="#,##0\ &quot;€&quot;">
                  <c:v>49370.67</c:v>
                </c:pt>
                <c:pt idx="762" formatCode="#,##0\ &quot;€&quot;">
                  <c:v>78483.47</c:v>
                </c:pt>
                <c:pt idx="763" formatCode="#,##0\ &quot;€&quot;">
                  <c:v>76854.14</c:v>
                </c:pt>
                <c:pt idx="764" formatCode="#,##0\ &quot;€&quot;">
                  <c:v>66715.53</c:v>
                </c:pt>
                <c:pt idx="765" formatCode="#,##0\ &quot;€&quot;">
                  <c:v>152658.82</c:v>
                </c:pt>
                <c:pt idx="766" formatCode="#,##0\ &quot;€&quot;">
                  <c:v>77507.23</c:v>
                </c:pt>
                <c:pt idx="767" formatCode="#,##0\ &quot;€&quot;">
                  <c:v>68640</c:v>
                </c:pt>
                <c:pt idx="768" formatCode="#,##0\ &quot;€&quot;">
                  <c:v>53125.14</c:v>
                </c:pt>
                <c:pt idx="769" formatCode="#,##0\ &quot;€&quot;">
                  <c:v>125933</c:v>
                </c:pt>
                <c:pt idx="770" formatCode="#,##0\ &quot;€&quot;">
                  <c:v>77730.100000000006</c:v>
                </c:pt>
                <c:pt idx="771" formatCode="#,##0\ &quot;€&quot;">
                  <c:v>45211.360000000001</c:v>
                </c:pt>
                <c:pt idx="772" formatCode="#,##0\ &quot;€&quot;">
                  <c:v>69368.27</c:v>
                </c:pt>
                <c:pt idx="773" formatCode="#,##0\ &quot;€&quot;">
                  <c:v>29686.23</c:v>
                </c:pt>
                <c:pt idx="774" formatCode="#,##0\ &quot;€&quot;">
                  <c:v>46222.76</c:v>
                </c:pt>
                <c:pt idx="775" formatCode="#,##0\ &quot;€&quot;">
                  <c:v>66858.820000000007</c:v>
                </c:pt>
                <c:pt idx="776" formatCode="#,##0\ &quot;€&quot;">
                  <c:v>58799.06</c:v>
                </c:pt>
                <c:pt idx="777" formatCode="#,##0\ &quot;€&quot;">
                  <c:v>83096.3</c:v>
                </c:pt>
                <c:pt idx="778" formatCode="#,##0\ &quot;€&quot;">
                  <c:v>77867.839999999997</c:v>
                </c:pt>
                <c:pt idx="779" formatCode="#,##0\ &quot;€&quot;">
                  <c:v>171948.23</c:v>
                </c:pt>
                <c:pt idx="780" formatCode="#,##0\ &quot;€&quot;">
                  <c:v>68872.5</c:v>
                </c:pt>
                <c:pt idx="781" formatCode="#,##0\ &quot;€&quot;">
                  <c:v>85585.45</c:v>
                </c:pt>
                <c:pt idx="782" formatCode="#,##0\ &quot;€&quot;">
                  <c:v>61448.97</c:v>
                </c:pt>
                <c:pt idx="783" formatCode="#,##0\ &quot;€&quot;">
                  <c:v>73189.179999999993</c:v>
                </c:pt>
                <c:pt idx="784" formatCode="#,##0\ &quot;€&quot;">
                  <c:v>44736</c:v>
                </c:pt>
                <c:pt idx="785" formatCode="#,##0\ &quot;€&quot;">
                  <c:v>28857.86</c:v>
                </c:pt>
                <c:pt idx="786" formatCode="#,##0\ &quot;€&quot;">
                  <c:v>87456.88</c:v>
                </c:pt>
                <c:pt idx="787" formatCode="#,##0\ &quot;€&quot;">
                  <c:v>54712.36</c:v>
                </c:pt>
                <c:pt idx="788" formatCode="#,##0\ &quot;€&quot;">
                  <c:v>46364.53</c:v>
                </c:pt>
                <c:pt idx="789" formatCode="#,##0\ &quot;€&quot;">
                  <c:v>41389</c:v>
                </c:pt>
                <c:pt idx="790" formatCode="#,##0\ &quot;€&quot;">
                  <c:v>317158.84000000003</c:v>
                </c:pt>
                <c:pt idx="791" formatCode="#,##0\ &quot;€&quot;">
                  <c:v>86331.42</c:v>
                </c:pt>
                <c:pt idx="792" formatCode="#,##0\ &quot;€&quot;">
                  <c:v>65591.87</c:v>
                </c:pt>
                <c:pt idx="793" formatCode="#,##0\ &quot;€&quot;">
                  <c:v>77729.2</c:v>
                </c:pt>
                <c:pt idx="794" formatCode="#,##0\ &quot;€&quot;">
                  <c:v>54653.94</c:v>
                </c:pt>
                <c:pt idx="795" formatCode="#,##0\ &quot;€&quot;">
                  <c:v>90392.52</c:v>
                </c:pt>
                <c:pt idx="796" formatCode="#,##0\ &quot;€&quot;">
                  <c:v>122013.78</c:v>
                </c:pt>
                <c:pt idx="797" formatCode="#,##0\ &quot;€&quot;">
                  <c:v>44364.67</c:v>
                </c:pt>
                <c:pt idx="798" formatCode="#,##0\ &quot;€&quot;">
                  <c:v>74763.350000000006</c:v>
                </c:pt>
                <c:pt idx="799" formatCode="#,##0\ &quot;€&quot;">
                  <c:v>51332.72</c:v>
                </c:pt>
                <c:pt idx="800" formatCode="#,##0\ &quot;€&quot;">
                  <c:v>62675.8</c:v>
                </c:pt>
                <c:pt idx="801" formatCode="#,##0\ &quot;€&quot;">
                  <c:v>123037.78</c:v>
                </c:pt>
                <c:pt idx="802" formatCode="#,##0\ &quot;€&quot;">
                  <c:v>92139.85</c:v>
                </c:pt>
                <c:pt idx="803" formatCode="#,##0\ &quot;€&quot;">
                  <c:v>247907.09</c:v>
                </c:pt>
                <c:pt idx="804" formatCode="#,##0\ &quot;€&quot;">
                  <c:v>1141599.67</c:v>
                </c:pt>
                <c:pt idx="805" formatCode="#,##0\ &quot;€&quot;">
                  <c:v>48656</c:v>
                </c:pt>
                <c:pt idx="806" formatCode="#,##0\ &quot;€&quot;">
                  <c:v>32300.2</c:v>
                </c:pt>
                <c:pt idx="807" formatCode="#,##0\ &quot;€&quot;">
                  <c:v>101624.09</c:v>
                </c:pt>
                <c:pt idx="808" formatCode="#,##0\ &quot;€&quot;">
                  <c:v>51969.45</c:v>
                </c:pt>
                <c:pt idx="809" formatCode="#,##0\ &quot;€&quot;">
                  <c:v>242026.33</c:v>
                </c:pt>
                <c:pt idx="810" formatCode="#,##0\ &quot;€&quot;">
                  <c:v>62988.51</c:v>
                </c:pt>
                <c:pt idx="811" formatCode="#,##0\ &quot;€&quot;">
                  <c:v>85490.19</c:v>
                </c:pt>
                <c:pt idx="812" formatCode="#,##0\ &quot;€&quot;">
                  <c:v>38697.040000000001</c:v>
                </c:pt>
                <c:pt idx="813" formatCode="#,##0\ &quot;€&quot;">
                  <c:v>64295.06</c:v>
                </c:pt>
                <c:pt idx="814" formatCode="#,##0\ &quot;€&quot;">
                  <c:v>63391.74</c:v>
                </c:pt>
                <c:pt idx="815" formatCode="#,##0\ &quot;€&quot;">
                  <c:v>43964.06</c:v>
                </c:pt>
                <c:pt idx="816" formatCode="#,##0\ &quot;€&quot;">
                  <c:v>50084.86</c:v>
                </c:pt>
                <c:pt idx="817" formatCode="#,##0\ &quot;€&quot;">
                  <c:v>93084.43</c:v>
                </c:pt>
                <c:pt idx="818" formatCode="#,##0\ &quot;€&quot;">
                  <c:v>30738.18</c:v>
                </c:pt>
                <c:pt idx="819" formatCode="#,##0\ &quot;€&quot;">
                  <c:v>93635.44</c:v>
                </c:pt>
                <c:pt idx="820" formatCode="#,##0\ &quot;€&quot;">
                  <c:v>133583.19</c:v>
                </c:pt>
                <c:pt idx="821" formatCode="#,##0\ &quot;€&quot;">
                  <c:v>88696.55</c:v>
                </c:pt>
                <c:pt idx="822" formatCode="#,##0\ &quot;€&quot;">
                  <c:v>51141.58</c:v>
                </c:pt>
                <c:pt idx="823" formatCode="#,##0\ &quot;€&quot;">
                  <c:v>28369.17</c:v>
                </c:pt>
                <c:pt idx="824" formatCode="#,##0\ &quot;€&quot;">
                  <c:v>72505.440000000002</c:v>
                </c:pt>
                <c:pt idx="825" formatCode="#,##0\ &quot;€&quot;">
                  <c:v>-22205.67</c:v>
                </c:pt>
                <c:pt idx="826" formatCode="#,##0\ &quot;€&quot;">
                  <c:v>57412.23</c:v>
                </c:pt>
                <c:pt idx="827" formatCode="#,##0\ &quot;€&quot;">
                  <c:v>135831.79999999999</c:v>
                </c:pt>
                <c:pt idx="828" formatCode="#,##0\ &quot;€&quot;">
                  <c:v>73395.570000000007</c:v>
                </c:pt>
                <c:pt idx="829" formatCode="#,##0\ &quot;€&quot;">
                  <c:v>91965.119999999995</c:v>
                </c:pt>
                <c:pt idx="830" formatCode="#,##0\ &quot;€&quot;">
                  <c:v>82788.97</c:v>
                </c:pt>
                <c:pt idx="831" formatCode="#,##0\ &quot;€&quot;">
                  <c:v>72882.350000000006</c:v>
                </c:pt>
                <c:pt idx="832" formatCode="#,##0\ &quot;€&quot;">
                  <c:v>68050.240000000005</c:v>
                </c:pt>
                <c:pt idx="833" formatCode="#,##0\ &quot;€&quot;">
                  <c:v>76087.47</c:v>
                </c:pt>
                <c:pt idx="834" formatCode="#,##0\ &quot;€&quot;">
                  <c:v>36949.129999999997</c:v>
                </c:pt>
                <c:pt idx="835" formatCode="#,##0\ &quot;€&quot;">
                  <c:v>68505.39</c:v>
                </c:pt>
                <c:pt idx="836" formatCode="#,##0\ &quot;€&quot;">
                  <c:v>49807.4</c:v>
                </c:pt>
                <c:pt idx="837" formatCode="#,##0\ &quot;€&quot;">
                  <c:v>218148.15</c:v>
                </c:pt>
                <c:pt idx="838" formatCode="#,##0\ &quot;€&quot;">
                  <c:v>64603.11</c:v>
                </c:pt>
                <c:pt idx="839" formatCode="#,##0\ &quot;€&quot;">
                  <c:v>56627.27</c:v>
                </c:pt>
                <c:pt idx="840" formatCode="#,##0\ &quot;€&quot;">
                  <c:v>58882.69</c:v>
                </c:pt>
                <c:pt idx="841" formatCode="#,##0\ &quot;€&quot;">
                  <c:v>31882.959999999999</c:v>
                </c:pt>
                <c:pt idx="842" formatCode="#,##0\ &quot;€&quot;">
                  <c:v>87560.38</c:v>
                </c:pt>
                <c:pt idx="843" formatCode="#,##0\ &quot;€&quot;">
                  <c:v>111415.75</c:v>
                </c:pt>
                <c:pt idx="844" formatCode="#,##0\ &quot;€&quot;">
                  <c:v>64289.67</c:v>
                </c:pt>
                <c:pt idx="845" formatCode="#,##0\ &quot;€&quot;">
                  <c:v>45390.69</c:v>
                </c:pt>
                <c:pt idx="846" formatCode="#,##0\ &quot;€&quot;">
                  <c:v>176512.63</c:v>
                </c:pt>
                <c:pt idx="847" formatCode="#,##0\ &quot;€&quot;">
                  <c:v>62354.55</c:v>
                </c:pt>
                <c:pt idx="848" formatCode="#,##0\ &quot;€&quot;">
                  <c:v>88185.06</c:v>
                </c:pt>
                <c:pt idx="849" formatCode="#,##0\ &quot;€&quot;">
                  <c:v>333984.93</c:v>
                </c:pt>
                <c:pt idx="850" formatCode="#,##0\ &quot;€&quot;">
                  <c:v>175079.1</c:v>
                </c:pt>
                <c:pt idx="851" formatCode="#,##0\ &quot;€&quot;">
                  <c:v>57866</c:v>
                </c:pt>
                <c:pt idx="852" formatCode="#,##0\ &quot;€&quot;">
                  <c:v>55200.68</c:v>
                </c:pt>
                <c:pt idx="853" formatCode="#,##0\ &quot;€&quot;">
                  <c:v>72877.84</c:v>
                </c:pt>
                <c:pt idx="854" formatCode="#,##0\ &quot;€&quot;">
                  <c:v>186760.6</c:v>
                </c:pt>
                <c:pt idx="855" formatCode="#,##0\ &quot;€&quot;">
                  <c:v>35708.629999999997</c:v>
                </c:pt>
                <c:pt idx="856" formatCode="#,##0\ &quot;€&quot;">
                  <c:v>27352.25</c:v>
                </c:pt>
                <c:pt idx="857" formatCode="#,##0\ &quot;€&quot;">
                  <c:v>71298.73</c:v>
                </c:pt>
                <c:pt idx="858" formatCode="#,##0\ &quot;€&quot;">
                  <c:v>65444.480000000003</c:v>
                </c:pt>
                <c:pt idx="859" formatCode="#,##0\ &quot;€&quot;">
                  <c:v>116469.45</c:v>
                </c:pt>
                <c:pt idx="860" formatCode="#,##0\ &quot;€&quot;">
                  <c:v>-654717.5</c:v>
                </c:pt>
                <c:pt idx="861" formatCode="#,##0\ &quot;€&quot;">
                  <c:v>40867.33</c:v>
                </c:pt>
                <c:pt idx="862" formatCode="#,##0\ &quot;€&quot;">
                  <c:v>49967.75</c:v>
                </c:pt>
                <c:pt idx="863" formatCode="#,##0\ &quot;€&quot;">
                  <c:v>96800.85</c:v>
                </c:pt>
                <c:pt idx="864" formatCode="#,##0\ &quot;€&quot;">
                  <c:v>63560.34</c:v>
                </c:pt>
                <c:pt idx="865" formatCode="#,##0\ &quot;€&quot;">
                  <c:v>76273.759999999995</c:v>
                </c:pt>
                <c:pt idx="866" formatCode="#,##0\ &quot;€&quot;">
                  <c:v>51077</c:v>
                </c:pt>
                <c:pt idx="867" formatCode="#,##0\ &quot;€&quot;">
                  <c:v>65785.09</c:v>
                </c:pt>
                <c:pt idx="868" formatCode="#,##0\ &quot;€&quot;">
                  <c:v>68998.64</c:v>
                </c:pt>
                <c:pt idx="869" formatCode="#,##0\ &quot;€&quot;">
                  <c:v>85272.56</c:v>
                </c:pt>
                <c:pt idx="870" formatCode="#,##0\ &quot;€&quot;">
                  <c:v>45596.67</c:v>
                </c:pt>
                <c:pt idx="871" formatCode="#,##0\ &quot;€&quot;">
                  <c:v>39493.980000000003</c:v>
                </c:pt>
                <c:pt idx="872" formatCode="#,##0\ &quot;€&quot;">
                  <c:v>124616.55</c:v>
                </c:pt>
                <c:pt idx="873" formatCode="#,##0\ &quot;€&quot;">
                  <c:v>69864.649999999994</c:v>
                </c:pt>
                <c:pt idx="874" formatCode="#,##0\ &quot;€&quot;">
                  <c:v>34604.269999999997</c:v>
                </c:pt>
                <c:pt idx="875" formatCode="#,##0\ &quot;€&quot;">
                  <c:v>81386.399999999994</c:v>
                </c:pt>
                <c:pt idx="876" formatCode="#,##0\ &quot;€&quot;">
                  <c:v>107265.52</c:v>
                </c:pt>
                <c:pt idx="877" formatCode="#,##0\ &quot;€&quot;">
                  <c:v>88424.85</c:v>
                </c:pt>
                <c:pt idx="878" formatCode="#,##0\ &quot;€&quot;">
                  <c:v>48269.3</c:v>
                </c:pt>
                <c:pt idx="879" formatCode="#,##0\ &quot;€&quot;">
                  <c:v>202327.67</c:v>
                </c:pt>
                <c:pt idx="880" formatCode="#,##0\ &quot;€&quot;">
                  <c:v>60960.54</c:v>
                </c:pt>
                <c:pt idx="881" formatCode="#,##0\ &quot;€&quot;">
                  <c:v>104491.82</c:v>
                </c:pt>
                <c:pt idx="882" formatCode="#,##0\ &quot;€&quot;">
                  <c:v>50330.11</c:v>
                </c:pt>
                <c:pt idx="883" formatCode="#,##0\ &quot;€&quot;">
                  <c:v>62110.23</c:v>
                </c:pt>
                <c:pt idx="884" formatCode="#,##0\ &quot;€&quot;">
                  <c:v>68508.679999999993</c:v>
                </c:pt>
                <c:pt idx="885" formatCode="#,##0\ &quot;€&quot;">
                  <c:v>63721.72</c:v>
                </c:pt>
                <c:pt idx="886" formatCode="#,##0\ &quot;€&quot;">
                  <c:v>37534.14</c:v>
                </c:pt>
                <c:pt idx="887" formatCode="#,##0\ &quot;€&quot;">
                  <c:v>73535.240000000005</c:v>
                </c:pt>
                <c:pt idx="888" formatCode="#,##0\ &quot;€&quot;">
                  <c:v>61498.78</c:v>
                </c:pt>
                <c:pt idx="889" formatCode="#,##0\ &quot;€&quot;">
                  <c:v>75954.33</c:v>
                </c:pt>
                <c:pt idx="890" formatCode="#,##0\ &quot;€&quot;">
                  <c:v>67517.95</c:v>
                </c:pt>
                <c:pt idx="891" formatCode="#,##0\ &quot;€&quot;">
                  <c:v>224926.55</c:v>
                </c:pt>
                <c:pt idx="892" formatCode="#,##0\ &quot;€&quot;">
                  <c:v>88458.75</c:v>
                </c:pt>
                <c:pt idx="893" formatCode="#,##0\ &quot;€&quot;">
                  <c:v>77198.679999999993</c:v>
                </c:pt>
                <c:pt idx="894" formatCode="#,##0\ &quot;€&quot;">
                  <c:v>52425.06</c:v>
                </c:pt>
                <c:pt idx="895" formatCode="#,##0\ &quot;€&quot;">
                  <c:v>77388</c:v>
                </c:pt>
                <c:pt idx="896" formatCode="#,##0\ &quot;€&quot;">
                  <c:v>136030.39000000001</c:v>
                </c:pt>
                <c:pt idx="897" formatCode="#,##0\ &quot;€&quot;">
                  <c:v>91329.73</c:v>
                </c:pt>
                <c:pt idx="898" formatCode="#,##0\ &quot;€&quot;">
                  <c:v>63411.59</c:v>
                </c:pt>
                <c:pt idx="899" formatCode="#,##0\ &quot;€&quot;">
                  <c:v>88490.3</c:v>
                </c:pt>
                <c:pt idx="900" formatCode="#,##0\ &quot;€&quot;">
                  <c:v>126231.14</c:v>
                </c:pt>
                <c:pt idx="901" formatCode="#,##0\ &quot;€&quot;">
                  <c:v>62680.23</c:v>
                </c:pt>
                <c:pt idx="902" formatCode="#,##0\ &quot;€&quot;">
                  <c:v>37755.1</c:v>
                </c:pt>
                <c:pt idx="903" formatCode="#,##0\ &quot;€&quot;">
                  <c:v>54499.12</c:v>
                </c:pt>
                <c:pt idx="904" formatCode="#,##0\ &quot;€&quot;">
                  <c:v>144426.15</c:v>
                </c:pt>
                <c:pt idx="905" formatCode="#,##0\ &quot;€&quot;">
                  <c:v>9550.6299999999992</c:v>
                </c:pt>
                <c:pt idx="906" formatCode="#,##0\ &quot;€&quot;">
                  <c:v>84352.960000000006</c:v>
                </c:pt>
                <c:pt idx="907" formatCode="#,##0\ &quot;€&quot;">
                  <c:v>52800</c:v>
                </c:pt>
                <c:pt idx="908" formatCode="#,##0\ &quot;€&quot;">
                  <c:v>79205.710000000006</c:v>
                </c:pt>
                <c:pt idx="909" formatCode="#,##0\ &quot;€&quot;">
                  <c:v>106374.01</c:v>
                </c:pt>
                <c:pt idx="910" formatCode="#,##0\ &quot;€&quot;">
                  <c:v>128600.95</c:v>
                </c:pt>
                <c:pt idx="911" formatCode="#,##0\ &quot;€&quot;">
                  <c:v>87450.28</c:v>
                </c:pt>
                <c:pt idx="912" formatCode="#,##0\ &quot;€&quot;">
                  <c:v>26432.43</c:v>
                </c:pt>
                <c:pt idx="913" formatCode="#,##0\ &quot;€&quot;">
                  <c:v>44844.06</c:v>
                </c:pt>
                <c:pt idx="914" formatCode="#,##0\ &quot;€&quot;">
                  <c:v>42729.33</c:v>
                </c:pt>
                <c:pt idx="915" formatCode="#,##0\ &quot;€&quot;">
                  <c:v>55920.52</c:v>
                </c:pt>
                <c:pt idx="916" formatCode="#,##0\ &quot;€&quot;">
                  <c:v>235493.43</c:v>
                </c:pt>
                <c:pt idx="917" formatCode="#,##0\ &quot;€&quot;">
                  <c:v>80159.94</c:v>
                </c:pt>
                <c:pt idx="918" formatCode="#,##0\ &quot;€&quot;">
                  <c:v>114943.99</c:v>
                </c:pt>
                <c:pt idx="919" formatCode="#,##0\ &quot;€&quot;">
                  <c:v>83233.62</c:v>
                </c:pt>
                <c:pt idx="920" formatCode="#,##0\ &quot;€&quot;">
                  <c:v>125718.31</c:v>
                </c:pt>
                <c:pt idx="921" formatCode="#,##0\ &quot;€&quot;">
                  <c:v>94603.85</c:v>
                </c:pt>
                <c:pt idx="922" formatCode="#,##0\ &quot;€&quot;">
                  <c:v>158585.28</c:v>
                </c:pt>
                <c:pt idx="923" formatCode="#,##0\ &quot;€&quot;">
                  <c:v>127597.96</c:v>
                </c:pt>
                <c:pt idx="924" formatCode="#,##0\ &quot;€&quot;">
                  <c:v>43966.13</c:v>
                </c:pt>
                <c:pt idx="925" formatCode="#,##0\ &quot;€&quot;">
                  <c:v>81042.52</c:v>
                </c:pt>
                <c:pt idx="926" formatCode="#,##0\ &quot;€&quot;">
                  <c:v>70214.490000000005</c:v>
                </c:pt>
                <c:pt idx="927" formatCode="#,##0\ &quot;€&quot;">
                  <c:v>157333.32999999999</c:v>
                </c:pt>
                <c:pt idx="928" formatCode="#,##0\ &quot;€&quot;">
                  <c:v>88438.57</c:v>
                </c:pt>
                <c:pt idx="929" formatCode="#,##0\ &quot;€&quot;">
                  <c:v>106538</c:v>
                </c:pt>
                <c:pt idx="930" formatCode="#,##0\ &quot;€&quot;">
                  <c:v>-101156.33</c:v>
                </c:pt>
                <c:pt idx="931" formatCode="#,##0\ &quot;€&quot;">
                  <c:v>166848.35</c:v>
                </c:pt>
                <c:pt idx="932" formatCode="#,##0\ &quot;€&quot;">
                  <c:v>80416.240000000005</c:v>
                </c:pt>
                <c:pt idx="933" formatCode="#,##0\ &quot;€&quot;">
                  <c:v>84867.76</c:v>
                </c:pt>
                <c:pt idx="934" formatCode="#,##0\ &quot;€&quot;">
                  <c:v>89026.73</c:v>
                </c:pt>
                <c:pt idx="935" formatCode="#,##0\ &quot;€&quot;">
                  <c:v>82901.600000000006</c:v>
                </c:pt>
                <c:pt idx="936" formatCode="#,##0\ &quot;€&quot;">
                  <c:v>72207.7</c:v>
                </c:pt>
                <c:pt idx="937" formatCode="#,##0\ &quot;€&quot;">
                  <c:v>83001.539999999994</c:v>
                </c:pt>
                <c:pt idx="938" formatCode="#,##0\ &quot;€&quot;">
                  <c:v>159882.57999999999</c:v>
                </c:pt>
                <c:pt idx="939" formatCode="#,##0\ &quot;€&quot;">
                  <c:v>64008.480000000003</c:v>
                </c:pt>
                <c:pt idx="940" formatCode="#,##0\ &quot;€&quot;">
                  <c:v>70818.22</c:v>
                </c:pt>
                <c:pt idx="941" formatCode="#,##0\ &quot;€&quot;">
                  <c:v>51688.57</c:v>
                </c:pt>
                <c:pt idx="942" formatCode="#,##0\ &quot;€&quot;">
                  <c:v>85603.57</c:v>
                </c:pt>
                <c:pt idx="943" formatCode="#,##0\ &quot;€&quot;">
                  <c:v>128719.5</c:v>
                </c:pt>
                <c:pt idx="944" formatCode="#,##0\ &quot;€&quot;">
                  <c:v>97690.27</c:v>
                </c:pt>
                <c:pt idx="945" formatCode="#,##0\ &quot;€&quot;">
                  <c:v>104680.2</c:v>
                </c:pt>
                <c:pt idx="946" formatCode="#,##0\ &quot;€&quot;">
                  <c:v>150814.82999999999</c:v>
                </c:pt>
                <c:pt idx="947" formatCode="#,##0\ &quot;€&quot;">
                  <c:v>174144.65</c:v>
                </c:pt>
                <c:pt idx="948" formatCode="#,##0\ &quot;€&quot;">
                  <c:v>136451.56</c:v>
                </c:pt>
                <c:pt idx="949" formatCode="#,##0\ &quot;€&quot;">
                  <c:v>52117.47</c:v>
                </c:pt>
                <c:pt idx="950" formatCode="#,##0\ &quot;€&quot;">
                  <c:v>74970.399999999994</c:v>
                </c:pt>
                <c:pt idx="951" formatCode="#,##0\ &quot;€&quot;">
                  <c:v>78659.600000000006</c:v>
                </c:pt>
                <c:pt idx="952" formatCode="#,##0\ &quot;€&quot;">
                  <c:v>65655.149999999994</c:v>
                </c:pt>
                <c:pt idx="953" formatCode="#,##0\ &quot;€&quot;">
                  <c:v>49533.14</c:v>
                </c:pt>
                <c:pt idx="954" formatCode="#,##0\ &quot;€&quot;">
                  <c:v>84968.29</c:v>
                </c:pt>
                <c:pt idx="955" formatCode="#,##0\ &quot;€&quot;">
                  <c:v>83908.13</c:v>
                </c:pt>
                <c:pt idx="956" formatCode="#,##0\ &quot;€&quot;">
                  <c:v>127660.38</c:v>
                </c:pt>
                <c:pt idx="957" formatCode="#,##0\ &quot;€&quot;">
                  <c:v>40760.230000000003</c:v>
                </c:pt>
                <c:pt idx="958" formatCode="#,##0\ &quot;€&quot;">
                  <c:v>138628.32</c:v>
                </c:pt>
                <c:pt idx="959" formatCode="#,##0\ &quot;€&quot;">
                  <c:v>74630.13</c:v>
                </c:pt>
                <c:pt idx="960" formatCode="#,##0\ &quot;€&quot;">
                  <c:v>46362.65</c:v>
                </c:pt>
                <c:pt idx="961" formatCode="#,##0\ &quot;€&quot;">
                  <c:v>74665</c:v>
                </c:pt>
                <c:pt idx="962" formatCode="#,##0\ &quot;€&quot;">
                  <c:v>92516.800000000003</c:v>
                </c:pt>
                <c:pt idx="963" formatCode="#,##0\ &quot;€&quot;">
                  <c:v>100415.6</c:v>
                </c:pt>
                <c:pt idx="964" formatCode="#,##0\ &quot;€&quot;">
                  <c:v>71481.070000000007</c:v>
                </c:pt>
                <c:pt idx="965" formatCode="#,##0\ &quot;€&quot;">
                  <c:v>86266.44</c:v>
                </c:pt>
                <c:pt idx="966" formatCode="#,##0\ &quot;€&quot;">
                  <c:v>77044</c:v>
                </c:pt>
                <c:pt idx="967" formatCode="#,##0\ &quot;€&quot;">
                  <c:v>49217.13</c:v>
                </c:pt>
                <c:pt idx="968" formatCode="#,##0\ &quot;€&quot;">
                  <c:v>77454.86</c:v>
                </c:pt>
                <c:pt idx="969" formatCode="#,##0\ &quot;€&quot;">
                  <c:v>93709.93</c:v>
                </c:pt>
                <c:pt idx="970" formatCode="#,##0\ &quot;€&quot;">
                  <c:v>56896.75</c:v>
                </c:pt>
                <c:pt idx="971" formatCode="#,##0\ &quot;€&quot;">
                  <c:v>62185.25</c:v>
                </c:pt>
                <c:pt idx="972" formatCode="#,##0\ &quot;€&quot;">
                  <c:v>67109.399999999994</c:v>
                </c:pt>
                <c:pt idx="973" formatCode="#,##0\ &quot;€&quot;">
                  <c:v>68852.899999999994</c:v>
                </c:pt>
                <c:pt idx="974" formatCode="#,##0\ &quot;€&quot;">
                  <c:v>119575.05</c:v>
                </c:pt>
                <c:pt idx="975" formatCode="#,##0\ &quot;€&quot;">
                  <c:v>148134.34</c:v>
                </c:pt>
                <c:pt idx="976" formatCode="#,##0\ &quot;€&quot;">
                  <c:v>45063.95</c:v>
                </c:pt>
                <c:pt idx="977" formatCode="#,##0\ &quot;€&quot;">
                  <c:v>101263.13</c:v>
                </c:pt>
                <c:pt idx="978" formatCode="#,##0\ &quot;€&quot;">
                  <c:v>99156.71</c:v>
                </c:pt>
                <c:pt idx="979" formatCode="#,##0\ &quot;€&quot;">
                  <c:v>133694</c:v>
                </c:pt>
                <c:pt idx="980" formatCode="#,##0\ &quot;€&quot;">
                  <c:v>103557.15</c:v>
                </c:pt>
                <c:pt idx="981" formatCode="#,##0\ &quot;€&quot;">
                  <c:v>94886.36</c:v>
                </c:pt>
                <c:pt idx="982" formatCode="#,##0\ &quot;€&quot;">
                  <c:v>123876.82</c:v>
                </c:pt>
                <c:pt idx="983" formatCode="#,##0\ &quot;€&quot;">
                  <c:v>63495.57</c:v>
                </c:pt>
                <c:pt idx="984" formatCode="#,##0\ &quot;€&quot;">
                  <c:v>127759.71</c:v>
                </c:pt>
                <c:pt idx="985" formatCode="#,##0\ &quot;€&quot;">
                  <c:v>86135.88</c:v>
                </c:pt>
                <c:pt idx="986" formatCode="#,##0\ &quot;€&quot;">
                  <c:v>69107.240000000005</c:v>
                </c:pt>
                <c:pt idx="987" formatCode="#,##0\ &quot;€&quot;">
                  <c:v>88412.29</c:v>
                </c:pt>
                <c:pt idx="988" formatCode="#,##0\ &quot;€&quot;">
                  <c:v>44024.67</c:v>
                </c:pt>
                <c:pt idx="989" formatCode="#,##0\ &quot;€&quot;">
                  <c:v>67995.88</c:v>
                </c:pt>
                <c:pt idx="990" formatCode="#,##0\ &quot;€&quot;">
                  <c:v>90302.43</c:v>
                </c:pt>
                <c:pt idx="991" formatCode="#,##0\ &quot;€&quot;">
                  <c:v>53883.47</c:v>
                </c:pt>
                <c:pt idx="992" formatCode="#,##0\ &quot;€&quot;">
                  <c:v>89167.88</c:v>
                </c:pt>
                <c:pt idx="993" formatCode="#,##0\ &quot;€&quot;">
                  <c:v>63441.79</c:v>
                </c:pt>
                <c:pt idx="994" formatCode="#,##0\ &quot;€&quot;">
                  <c:v>31353</c:v>
                </c:pt>
                <c:pt idx="995" formatCode="#,##0\ &quot;€&quot;">
                  <c:v>25017</c:v>
                </c:pt>
                <c:pt idx="996" formatCode="#,##0\ &quot;€&quot;">
                  <c:v>456005.47</c:v>
                </c:pt>
                <c:pt idx="997" formatCode="#,##0\ &quot;€&quot;">
                  <c:v>116764.89</c:v>
                </c:pt>
                <c:pt idx="998" formatCode="#,##0\ &quot;€&quot;">
                  <c:v>57259.38</c:v>
                </c:pt>
                <c:pt idx="999" formatCode="#,##0\ &quot;€&quot;">
                  <c:v>57126.18</c:v>
                </c:pt>
                <c:pt idx="1000" formatCode="#,##0\ &quot;€&quot;">
                  <c:v>58524.24</c:v>
                </c:pt>
                <c:pt idx="1001" formatCode="#,##0\ &quot;€&quot;">
                  <c:v>60231.96</c:v>
                </c:pt>
                <c:pt idx="1002" formatCode="#,##0\ &quot;€&quot;">
                  <c:v>61425.760000000002</c:v>
                </c:pt>
                <c:pt idx="1003" formatCode="#,##0\ &quot;€&quot;">
                  <c:v>222898.26</c:v>
                </c:pt>
                <c:pt idx="1004" formatCode="#,##0\ &quot;€&quot;">
                  <c:v>37023.760000000002</c:v>
                </c:pt>
                <c:pt idx="1005" formatCode="#,##0\ &quot;€&quot;">
                  <c:v>73623</c:v>
                </c:pt>
                <c:pt idx="1006" formatCode="#,##0\ &quot;€&quot;">
                  <c:v>42996.44</c:v>
                </c:pt>
                <c:pt idx="1007" formatCode="#,##0\ &quot;€&quot;">
                  <c:v>67840.97</c:v>
                </c:pt>
                <c:pt idx="1008" formatCode="#,##0\ &quot;€&quot;">
                  <c:v>49140.56</c:v>
                </c:pt>
                <c:pt idx="1009" formatCode="#,##0\ &quot;€&quot;">
                  <c:v>103676.07</c:v>
                </c:pt>
                <c:pt idx="1010" formatCode="#,##0\ &quot;€&quot;">
                  <c:v>200183.46</c:v>
                </c:pt>
                <c:pt idx="1011" formatCode="#,##0\ &quot;€&quot;">
                  <c:v>87995.87</c:v>
                </c:pt>
                <c:pt idx="1012" formatCode="#,##0\ &quot;€&quot;">
                  <c:v>93629.23</c:v>
                </c:pt>
                <c:pt idx="1013" formatCode="#,##0\ &quot;€&quot;">
                  <c:v>58500</c:v>
                </c:pt>
                <c:pt idx="1014" formatCode="#,##0\ &quot;€&quot;">
                  <c:v>70343.33</c:v>
                </c:pt>
                <c:pt idx="1015" formatCode="#,##0\ &quot;€&quot;">
                  <c:v>22455.18</c:v>
                </c:pt>
                <c:pt idx="1016" formatCode="#,##0\ &quot;€&quot;">
                  <c:v>73644.81</c:v>
                </c:pt>
                <c:pt idx="1017" formatCode="#,##0\ &quot;€&quot;">
                  <c:v>98393.69</c:v>
                </c:pt>
                <c:pt idx="1018" formatCode="#,##0\ &quot;€&quot;">
                  <c:v>69243.61</c:v>
                </c:pt>
                <c:pt idx="1019" formatCode="#,##0\ &quot;€&quot;">
                  <c:v>79164.78</c:v>
                </c:pt>
                <c:pt idx="1020" formatCode="#,##0\ &quot;€&quot;">
                  <c:v>30498</c:v>
                </c:pt>
                <c:pt idx="1021" formatCode="#,##0\ &quot;€&quot;">
                  <c:v>81334.25</c:v>
                </c:pt>
                <c:pt idx="1022" formatCode="#,##0\ &quot;€&quot;">
                  <c:v>92491.8</c:v>
                </c:pt>
                <c:pt idx="1023" formatCode="#,##0\ &quot;€&quot;">
                  <c:v>76614.05</c:v>
                </c:pt>
                <c:pt idx="1024" formatCode="#,##0\ &quot;€&quot;">
                  <c:v>33133.1</c:v>
                </c:pt>
                <c:pt idx="1025" formatCode="#,##0\ &quot;€&quot;">
                  <c:v>17326.43</c:v>
                </c:pt>
                <c:pt idx="1026" formatCode="#,##0\ &quot;€&quot;">
                  <c:v>71532.08</c:v>
                </c:pt>
                <c:pt idx="1027" formatCode="#,##0\ &quot;€&quot;">
                  <c:v>126818.45</c:v>
                </c:pt>
                <c:pt idx="1028" formatCode="#,##0\ &quot;€&quot;">
                  <c:v>48437.88</c:v>
                </c:pt>
                <c:pt idx="1029" formatCode="#,##0\ &quot;€&quot;">
                  <c:v>90235.55</c:v>
                </c:pt>
                <c:pt idx="1030" formatCode="#,##0\ &quot;€&quot;">
                  <c:v>141699.25</c:v>
                </c:pt>
                <c:pt idx="1031" formatCode="#,##0\ &quot;€&quot;">
                  <c:v>89352</c:v>
                </c:pt>
                <c:pt idx="1032" formatCode="#,##0\ &quot;€&quot;">
                  <c:v>62406.41</c:v>
                </c:pt>
                <c:pt idx="1033" formatCode="#,##0\ &quot;€&quot;">
                  <c:v>64271.29</c:v>
                </c:pt>
                <c:pt idx="1034" formatCode="#,##0\ &quot;€&quot;">
                  <c:v>92453.98</c:v>
                </c:pt>
                <c:pt idx="1035" formatCode="#,##0\ &quot;€&quot;">
                  <c:v>75073.77</c:v>
                </c:pt>
                <c:pt idx="1036" formatCode="#,##0\ &quot;€&quot;">
                  <c:v>51099.49</c:v>
                </c:pt>
                <c:pt idx="1037" formatCode="#,##0\ &quot;€&quot;">
                  <c:v>83202.13</c:v>
                </c:pt>
                <c:pt idx="1038" formatCode="#,##0\ &quot;€&quot;">
                  <c:v>125282.24000000001</c:v>
                </c:pt>
                <c:pt idx="1039" formatCode="#,##0\ &quot;€&quot;">
                  <c:v>57093.57</c:v>
                </c:pt>
                <c:pt idx="1040" formatCode="#,##0\ &quot;€&quot;">
                  <c:v>68585.259999999995</c:v>
                </c:pt>
                <c:pt idx="1041" formatCode="#,##0\ &quot;€&quot;">
                  <c:v>78336.61</c:v>
                </c:pt>
                <c:pt idx="1042" formatCode="#,##0\ &quot;€&quot;">
                  <c:v>55719.46</c:v>
                </c:pt>
                <c:pt idx="1043" formatCode="#,##0\ &quot;€&quot;">
                  <c:v>78545.399999999994</c:v>
                </c:pt>
                <c:pt idx="1044" formatCode="#,##0\ &quot;€&quot;">
                  <c:v>78586.25</c:v>
                </c:pt>
                <c:pt idx="1045" formatCode="#,##0\ &quot;€&quot;">
                  <c:v>44829.89</c:v>
                </c:pt>
                <c:pt idx="1046" formatCode="#,##0\ &quot;€&quot;">
                  <c:v>54597.25</c:v>
                </c:pt>
                <c:pt idx="1047" formatCode="#,##0\ &quot;€&quot;">
                  <c:v>26289</c:v>
                </c:pt>
                <c:pt idx="1048" formatCode="#,##0\ &quot;€&quot;">
                  <c:v>113676.96</c:v>
                </c:pt>
                <c:pt idx="1049" formatCode="#,##0\ &quot;€&quot;">
                  <c:v>58306.89</c:v>
                </c:pt>
                <c:pt idx="1050" formatCode="#,##0\ &quot;€&quot;">
                  <c:v>53307.95</c:v>
                </c:pt>
                <c:pt idx="1051" formatCode="#,##0\ &quot;€&quot;">
                  <c:v>129263.81</c:v>
                </c:pt>
                <c:pt idx="1052" formatCode="#,##0\ &quot;€&quot;">
                  <c:v>8683.1299999999992</c:v>
                </c:pt>
                <c:pt idx="1053" formatCode="#,##0\ &quot;€&quot;">
                  <c:v>54111.97</c:v>
                </c:pt>
                <c:pt idx="1054" formatCode="#,##0\ &quot;€&quot;">
                  <c:v>70351.67</c:v>
                </c:pt>
                <c:pt idx="1055" formatCode="#,##0\ &quot;€&quot;">
                  <c:v>41200</c:v>
                </c:pt>
                <c:pt idx="1056" formatCode="#,##0\ &quot;€&quot;">
                  <c:v>77344.36</c:v>
                </c:pt>
                <c:pt idx="1057" formatCode="#,##0\ &quot;€&quot;">
                  <c:v>53761.25</c:v>
                </c:pt>
                <c:pt idx="1058" formatCode="#,##0\ &quot;€&quot;">
                  <c:v>43088.56</c:v>
                </c:pt>
                <c:pt idx="1059" formatCode="#,##0\ &quot;€&quot;">
                  <c:v>56653.43</c:v>
                </c:pt>
                <c:pt idx="1060" formatCode="#,##0\ &quot;€&quot;">
                  <c:v>72144.28</c:v>
                </c:pt>
                <c:pt idx="1061" formatCode="#,##0\ &quot;€&quot;">
                  <c:v>-1168</c:v>
                </c:pt>
                <c:pt idx="1062" formatCode="#,##0\ &quot;€&quot;">
                  <c:v>86121.29</c:v>
                </c:pt>
                <c:pt idx="1063" formatCode="#,##0\ &quot;€&quot;">
                  <c:v>162173.28</c:v>
                </c:pt>
                <c:pt idx="1064" formatCode="#,##0\ &quot;€&quot;">
                  <c:v>93210.92</c:v>
                </c:pt>
                <c:pt idx="1065" formatCode="#,##0\ &quot;€&quot;">
                  <c:v>70950.67</c:v>
                </c:pt>
                <c:pt idx="1066" formatCode="#,##0\ &quot;€&quot;">
                  <c:v>73166.25</c:v>
                </c:pt>
                <c:pt idx="1067" formatCode="#,##0\ &quot;€&quot;">
                  <c:v>79788.78</c:v>
                </c:pt>
                <c:pt idx="1068" formatCode="#,##0\ &quot;€&quot;">
                  <c:v>140083.82999999999</c:v>
                </c:pt>
                <c:pt idx="1069" formatCode="#,##0\ &quot;€&quot;">
                  <c:v>68585.460000000006</c:v>
                </c:pt>
                <c:pt idx="1070" formatCode="#,##0\ &quot;€&quot;">
                  <c:v>92657.31</c:v>
                </c:pt>
                <c:pt idx="1071" formatCode="#,##0\ &quot;€&quot;">
                  <c:v>25547.66</c:v>
                </c:pt>
                <c:pt idx="1072" formatCode="#,##0\ &quot;€&quot;">
                  <c:v>80640.47</c:v>
                </c:pt>
                <c:pt idx="1073" formatCode="#,##0\ &quot;€&quot;">
                  <c:v>141670.73000000001</c:v>
                </c:pt>
                <c:pt idx="1074" formatCode="#,##0\ &quot;€&quot;">
                  <c:v>161849.82999999999</c:v>
                </c:pt>
                <c:pt idx="1075" formatCode="#,##0\ &quot;€&quot;">
                  <c:v>154749.62</c:v>
                </c:pt>
                <c:pt idx="1076" formatCode="#,##0\ &quot;€&quot;">
                  <c:v>115488.69</c:v>
                </c:pt>
                <c:pt idx="1077" formatCode="#,##0\ &quot;€&quot;">
                  <c:v>98255.88</c:v>
                </c:pt>
                <c:pt idx="1078" formatCode="#,##0\ &quot;€&quot;">
                  <c:v>52392.23</c:v>
                </c:pt>
                <c:pt idx="1079" formatCode="#,##0\ &quot;€&quot;">
                  <c:v>76552.350000000006</c:v>
                </c:pt>
                <c:pt idx="1080" formatCode="#,##0\ &quot;€&quot;">
                  <c:v>83709.850000000006</c:v>
                </c:pt>
                <c:pt idx="1081" formatCode="#,##0\ &quot;€&quot;">
                  <c:v>118686.44</c:v>
                </c:pt>
                <c:pt idx="1082" formatCode="#,##0\ &quot;€&quot;">
                  <c:v>82303.92</c:v>
                </c:pt>
                <c:pt idx="1083" formatCode="#,##0\ &quot;€&quot;">
                  <c:v>67447.95</c:v>
                </c:pt>
                <c:pt idx="1084" formatCode="#,##0\ &quot;€&quot;">
                  <c:v>46839.1</c:v>
                </c:pt>
                <c:pt idx="1085" formatCode="#,##0\ &quot;€&quot;">
                  <c:v>103187.71</c:v>
                </c:pt>
                <c:pt idx="1086" formatCode="#,##0\ &quot;€&quot;">
                  <c:v>79547.5</c:v>
                </c:pt>
                <c:pt idx="1087" formatCode="#,##0\ &quot;€&quot;">
                  <c:v>74293.429999999993</c:v>
                </c:pt>
                <c:pt idx="1088" formatCode="#,##0\ &quot;€&quot;">
                  <c:v>45052.04</c:v>
                </c:pt>
                <c:pt idx="1089" formatCode="#,##0\ &quot;€&quot;">
                  <c:v>119358.76</c:v>
                </c:pt>
                <c:pt idx="1090" formatCode="#,##0\ &quot;€&quot;">
                  <c:v>96105.26</c:v>
                </c:pt>
                <c:pt idx="1091" formatCode="#,##0\ &quot;€&quot;">
                  <c:v>64898.27</c:v>
                </c:pt>
                <c:pt idx="1092" formatCode="#,##0\ &quot;€&quot;">
                  <c:v>47407.7</c:v>
                </c:pt>
                <c:pt idx="1093" formatCode="#,##0\ &quot;€&quot;">
                  <c:v>142709.10999999999</c:v>
                </c:pt>
                <c:pt idx="1094" formatCode="#,##0\ &quot;€&quot;">
                  <c:v>68242.77</c:v>
                </c:pt>
                <c:pt idx="1095" formatCode="#,##0\ &quot;€&quot;">
                  <c:v>76221.259999999995</c:v>
                </c:pt>
                <c:pt idx="1096" formatCode="#,##0\ &quot;€&quot;">
                  <c:v>72448</c:v>
                </c:pt>
                <c:pt idx="1097" formatCode="#,##0\ &quot;€&quot;">
                  <c:v>50020.53</c:v>
                </c:pt>
                <c:pt idx="1098" formatCode="#,##0\ &quot;€&quot;">
                  <c:v>68276.929999999993</c:v>
                </c:pt>
                <c:pt idx="1099" formatCode="#,##0\ &quot;€&quot;">
                  <c:v>85132.25</c:v>
                </c:pt>
                <c:pt idx="1100" formatCode="#,##0\ &quot;€&quot;">
                  <c:v>43742.93</c:v>
                </c:pt>
                <c:pt idx="1101" formatCode="#,##0\ &quot;€&quot;">
                  <c:v>44615.56</c:v>
                </c:pt>
                <c:pt idx="1102" formatCode="#,##0\ &quot;€&quot;">
                  <c:v>43348.26</c:v>
                </c:pt>
                <c:pt idx="1103" formatCode="#,##0\ &quot;€&quot;">
                  <c:v>176606.24</c:v>
                </c:pt>
                <c:pt idx="1104" formatCode="#,##0\ &quot;€&quot;">
                  <c:v>51073.83</c:v>
                </c:pt>
                <c:pt idx="1105" formatCode="#,##0\ &quot;€&quot;">
                  <c:v>169012.88</c:v>
                </c:pt>
                <c:pt idx="1106" formatCode="#,##0\ &quot;€&quot;">
                  <c:v>271774.28999999998</c:v>
                </c:pt>
                <c:pt idx="1107" formatCode="#,##0\ &quot;€&quot;">
                  <c:v>56039.38</c:v>
                </c:pt>
                <c:pt idx="1108" formatCode="#,##0\ &quot;€&quot;">
                  <c:v>47307.14</c:v>
                </c:pt>
                <c:pt idx="1109" formatCode="#,##0\ &quot;€&quot;">
                  <c:v>146975.20000000001</c:v>
                </c:pt>
                <c:pt idx="1110" formatCode="#,##0\ &quot;€&quot;">
                  <c:v>32629.919999999998</c:v>
                </c:pt>
                <c:pt idx="1111" formatCode="#,##0\ &quot;€&quot;">
                  <c:v>82200.61</c:v>
                </c:pt>
                <c:pt idx="1112" formatCode="#,##0\ &quot;€&quot;">
                  <c:v>105702</c:v>
                </c:pt>
                <c:pt idx="1113" formatCode="#,##0\ &quot;€&quot;">
                  <c:v>197220.23</c:v>
                </c:pt>
                <c:pt idx="1114" formatCode="#,##0\ &quot;€&quot;">
                  <c:v>64636.73</c:v>
                </c:pt>
                <c:pt idx="1115" formatCode="#,##0\ &quot;€&quot;">
                  <c:v>102563</c:v>
                </c:pt>
                <c:pt idx="1116" formatCode="#,##0\ &quot;€&quot;">
                  <c:v>102755.2</c:v>
                </c:pt>
                <c:pt idx="1117" formatCode="#,##0\ &quot;€&quot;">
                  <c:v>93345.600000000006</c:v>
                </c:pt>
                <c:pt idx="1118" formatCode="#,##0\ &quot;€&quot;">
                  <c:v>296828</c:v>
                </c:pt>
                <c:pt idx="1119" formatCode="#,##0\ &quot;€&quot;">
                  <c:v>41500.65</c:v>
                </c:pt>
                <c:pt idx="1120" formatCode="#,##0\ &quot;€&quot;">
                  <c:v>234694.1</c:v>
                </c:pt>
                <c:pt idx="1121" formatCode="#,##0\ &quot;€&quot;">
                  <c:v>101749.22</c:v>
                </c:pt>
                <c:pt idx="1122" formatCode="#,##0\ &quot;€&quot;">
                  <c:v>59359.97</c:v>
                </c:pt>
                <c:pt idx="1123" formatCode="#,##0\ &quot;€&quot;">
                  <c:v>212932.43</c:v>
                </c:pt>
                <c:pt idx="1124" formatCode="#,##0\ &quot;€&quot;">
                  <c:v>87987.75</c:v>
                </c:pt>
                <c:pt idx="1125" formatCode="#,##0\ &quot;€&quot;">
                  <c:v>53500</c:v>
                </c:pt>
                <c:pt idx="1126" formatCode="#,##0\ &quot;€&quot;">
                  <c:v>285926.71000000002</c:v>
                </c:pt>
                <c:pt idx="1127" formatCode="#,##0\ &quot;€&quot;">
                  <c:v>54238.879999999997</c:v>
                </c:pt>
                <c:pt idx="1128" formatCode="#,##0\ &quot;€&quot;">
                  <c:v>87122.84</c:v>
                </c:pt>
                <c:pt idx="1129" formatCode="#,##0\ &quot;€&quot;">
                  <c:v>70236.240000000005</c:v>
                </c:pt>
                <c:pt idx="1130" formatCode="#,##0\ &quot;€&quot;">
                  <c:v>64656.11</c:v>
                </c:pt>
                <c:pt idx="1131" formatCode="#,##0\ &quot;€&quot;">
                  <c:v>64799.6</c:v>
                </c:pt>
                <c:pt idx="1132" formatCode="#,##0\ &quot;€&quot;">
                  <c:v>62642.67</c:v>
                </c:pt>
                <c:pt idx="1133" formatCode="#,##0\ &quot;€&quot;">
                  <c:v>55531.89</c:v>
                </c:pt>
                <c:pt idx="1134" formatCode="#,##0\ &quot;€&quot;">
                  <c:v>-13133998.109999999</c:v>
                </c:pt>
                <c:pt idx="1135" formatCode="#,##0\ &quot;€&quot;">
                  <c:v>63707.67</c:v>
                </c:pt>
                <c:pt idx="1136" formatCode="#,##0\ &quot;€&quot;">
                  <c:v>53976.87</c:v>
                </c:pt>
                <c:pt idx="1137" formatCode="#,##0\ &quot;€&quot;">
                  <c:v>77079.289999999994</c:v>
                </c:pt>
                <c:pt idx="1138" formatCode="#,##0\ &quot;€&quot;">
                  <c:v>68031</c:v>
                </c:pt>
                <c:pt idx="1139" formatCode="#,##0\ &quot;€&quot;">
                  <c:v>81874.27</c:v>
                </c:pt>
                <c:pt idx="1140" formatCode="#,##0\ &quot;€&quot;">
                  <c:v>93289.04</c:v>
                </c:pt>
                <c:pt idx="1141" formatCode="#,##0\ &quot;€&quot;">
                  <c:v>103688.44</c:v>
                </c:pt>
                <c:pt idx="1142" formatCode="#,##0\ &quot;€&quot;">
                  <c:v>37897.15</c:v>
                </c:pt>
                <c:pt idx="1143" formatCode="#,##0\ &quot;€&quot;">
                  <c:v>86946.77</c:v>
                </c:pt>
                <c:pt idx="1144" formatCode="#,##0\ &quot;€&quot;">
                  <c:v>86430.94</c:v>
                </c:pt>
                <c:pt idx="1145" formatCode="#,##0\ &quot;€&quot;">
                  <c:v>87205.85</c:v>
                </c:pt>
                <c:pt idx="1146" formatCode="#,##0\ &quot;€&quot;">
                  <c:v>50493.760000000002</c:v>
                </c:pt>
                <c:pt idx="1147" formatCode="#,##0\ &quot;€&quot;">
                  <c:v>78589.33</c:v>
                </c:pt>
                <c:pt idx="1148" formatCode="#,##0\ &quot;€&quot;">
                  <c:v>107692.31</c:v>
                </c:pt>
                <c:pt idx="1149" formatCode="#,##0\ &quot;€&quot;">
                  <c:v>50342.96</c:v>
                </c:pt>
                <c:pt idx="1150" formatCode="#,##0\ &quot;€&quot;">
                  <c:v>132573.5</c:v>
                </c:pt>
                <c:pt idx="1151" formatCode="#,##0\ &quot;€&quot;">
                  <c:v>86875.6</c:v>
                </c:pt>
                <c:pt idx="1152" formatCode="#,##0\ &quot;€&quot;">
                  <c:v>89719.5</c:v>
                </c:pt>
                <c:pt idx="1153" formatCode="#,##0\ &quot;€&quot;">
                  <c:v>186077.13</c:v>
                </c:pt>
                <c:pt idx="1154" formatCode="#,##0\ &quot;€&quot;">
                  <c:v>59866.66</c:v>
                </c:pt>
                <c:pt idx="1155" formatCode="#,##0\ &quot;€&quot;">
                  <c:v>89857.279999999999</c:v>
                </c:pt>
                <c:pt idx="1156" formatCode="#,##0\ &quot;€&quot;">
                  <c:v>59767.86</c:v>
                </c:pt>
                <c:pt idx="1157" formatCode="#,##0\ &quot;€&quot;">
                  <c:v>515192.45</c:v>
                </c:pt>
                <c:pt idx="1158" formatCode="#,##0\ &quot;€&quot;">
                  <c:v>217376.56</c:v>
                </c:pt>
                <c:pt idx="1159" formatCode="#,##0\ &quot;€&quot;">
                  <c:v>32631.41</c:v>
                </c:pt>
                <c:pt idx="1160" formatCode="#,##0\ &quot;€&quot;">
                  <c:v>84520.24</c:v>
                </c:pt>
                <c:pt idx="1161" formatCode="#,##0\ &quot;€&quot;">
                  <c:v>48751.6</c:v>
                </c:pt>
                <c:pt idx="1162" formatCode="#,##0\ &quot;€&quot;">
                  <c:v>108141.61</c:v>
                </c:pt>
                <c:pt idx="1163" formatCode="#,##0\ &quot;€&quot;">
                  <c:v>97792.21</c:v>
                </c:pt>
                <c:pt idx="1164" formatCode="#,##0\ &quot;€&quot;">
                  <c:v>43853.79</c:v>
                </c:pt>
                <c:pt idx="1165" formatCode="#,##0\ &quot;€&quot;">
                  <c:v>103527.19</c:v>
                </c:pt>
                <c:pt idx="1166" formatCode="#,##0\ &quot;€&quot;">
                  <c:v>97854.25</c:v>
                </c:pt>
                <c:pt idx="1167" formatCode="#,##0\ &quot;€&quot;">
                  <c:v>66006</c:v>
                </c:pt>
                <c:pt idx="1168" formatCode="#,##0\ &quot;€&quot;">
                  <c:v>90449.91</c:v>
                </c:pt>
                <c:pt idx="1169" formatCode="#,##0\ &quot;€&quot;">
                  <c:v>64990.17</c:v>
                </c:pt>
                <c:pt idx="1170" formatCode="#,##0\ &quot;€&quot;">
                  <c:v>20266.71</c:v>
                </c:pt>
                <c:pt idx="1171" formatCode="#,##0\ &quot;€&quot;">
                  <c:v>47216.95</c:v>
                </c:pt>
                <c:pt idx="1172" formatCode="#,##0\ &quot;€&quot;">
                  <c:v>56502.85</c:v>
                </c:pt>
                <c:pt idx="1173" formatCode="#,##0\ &quot;€&quot;">
                  <c:v>62416.75</c:v>
                </c:pt>
                <c:pt idx="1174" formatCode="#,##0\ &quot;€&quot;">
                  <c:v>65179.26</c:v>
                </c:pt>
                <c:pt idx="1175" formatCode="#,##0\ &quot;€&quot;">
                  <c:v>88937</c:v>
                </c:pt>
                <c:pt idx="1176" formatCode="#,##0\ &quot;€&quot;">
                  <c:v>133814.39999999999</c:v>
                </c:pt>
                <c:pt idx="1177" formatCode="#,##0\ &quot;€&quot;">
                  <c:v>67600</c:v>
                </c:pt>
                <c:pt idx="1178" formatCode="#,##0\ &quot;€&quot;">
                  <c:v>54043.81</c:v>
                </c:pt>
                <c:pt idx="1179" formatCode="#,##0\ &quot;€&quot;">
                  <c:v>-44241.81</c:v>
                </c:pt>
                <c:pt idx="1180" formatCode="#,##0\ &quot;€&quot;">
                  <c:v>82448.33</c:v>
                </c:pt>
                <c:pt idx="1181" formatCode="#,##0\ &quot;€&quot;">
                  <c:v>107328.28</c:v>
                </c:pt>
                <c:pt idx="1182" formatCode="#,##0\ &quot;€&quot;">
                  <c:v>65155.74</c:v>
                </c:pt>
                <c:pt idx="1183" formatCode="#,##0\ &quot;€&quot;">
                  <c:v>71578.95</c:v>
                </c:pt>
                <c:pt idx="1184" formatCode="#,##0\ &quot;€&quot;">
                  <c:v>-122916.29</c:v>
                </c:pt>
                <c:pt idx="1185" formatCode="#,##0\ &quot;€&quot;">
                  <c:v>185691.68</c:v>
                </c:pt>
                <c:pt idx="1186" formatCode="#,##0\ &quot;€&quot;">
                  <c:v>70555.33</c:v>
                </c:pt>
                <c:pt idx="1187" formatCode="#,##0\ &quot;€&quot;">
                  <c:v>123076.53</c:v>
                </c:pt>
                <c:pt idx="1188" formatCode="#,##0\ &quot;€&quot;">
                  <c:v>82554.64</c:v>
                </c:pt>
                <c:pt idx="1189" formatCode="#,##0\ &quot;€&quot;">
                  <c:v>63020.4</c:v>
                </c:pt>
                <c:pt idx="1190" formatCode="#,##0\ &quot;€&quot;">
                  <c:v>-24114.22</c:v>
                </c:pt>
                <c:pt idx="1191" formatCode="#,##0\ &quot;€&quot;">
                  <c:v>66439.350000000006</c:v>
                </c:pt>
                <c:pt idx="1192" formatCode="#,##0\ &quot;€&quot;">
                  <c:v>43513.78</c:v>
                </c:pt>
                <c:pt idx="1193" formatCode="#,##0\ &quot;€&quot;">
                  <c:v>72384.09</c:v>
                </c:pt>
                <c:pt idx="1194" formatCode="#,##0\ &quot;€&quot;">
                  <c:v>76161.210000000006</c:v>
                </c:pt>
                <c:pt idx="1195" formatCode="#,##0\ &quot;€&quot;">
                  <c:v>48455.93</c:v>
                </c:pt>
                <c:pt idx="1196" formatCode="#,##0\ &quot;€&quot;">
                  <c:v>126908.41</c:v>
                </c:pt>
                <c:pt idx="1197" formatCode="#,##0\ &quot;€&quot;">
                  <c:v>118211</c:v>
                </c:pt>
                <c:pt idx="1198" formatCode="#,##0\ &quot;€&quot;">
                  <c:v>56553.65</c:v>
                </c:pt>
                <c:pt idx="1199" formatCode="#,##0\ &quot;€&quot;">
                  <c:v>198098.76</c:v>
                </c:pt>
                <c:pt idx="1200" formatCode="#,##0\ &quot;€&quot;">
                  <c:v>51469</c:v>
                </c:pt>
                <c:pt idx="1201" formatCode="#,##0\ &quot;€&quot;">
                  <c:v>68180.149999999994</c:v>
                </c:pt>
                <c:pt idx="1202" formatCode="#,##0\ &quot;€&quot;">
                  <c:v>40608.379999999997</c:v>
                </c:pt>
                <c:pt idx="1203" formatCode="#,##0\ &quot;€&quot;">
                  <c:v>298269.19</c:v>
                </c:pt>
                <c:pt idx="1204" formatCode="#,##0\ &quot;€&quot;">
                  <c:v>326698.76</c:v>
                </c:pt>
                <c:pt idx="1205" formatCode="#,##0\ &quot;€&quot;">
                  <c:v>54328.6</c:v>
                </c:pt>
                <c:pt idx="1206" formatCode="#,##0\ &quot;€&quot;">
                  <c:v>8518.7000000000007</c:v>
                </c:pt>
                <c:pt idx="1207" formatCode="#,##0\ &quot;€&quot;">
                  <c:v>69796.47</c:v>
                </c:pt>
                <c:pt idx="1208" formatCode="#,##0\ &quot;€&quot;">
                  <c:v>267098.83</c:v>
                </c:pt>
                <c:pt idx="1209" formatCode="#,##0\ &quot;€&quot;">
                  <c:v>54759.18</c:v>
                </c:pt>
                <c:pt idx="1210" formatCode="#,##0\ &quot;€&quot;">
                  <c:v>63327.69</c:v>
                </c:pt>
                <c:pt idx="1211" formatCode="#,##0\ &quot;€&quot;">
                  <c:v>68541.84</c:v>
                </c:pt>
                <c:pt idx="1212" formatCode="#,##0\ &quot;€&quot;">
                  <c:v>41619.4</c:v>
                </c:pt>
                <c:pt idx="1213" formatCode="#,##0\ &quot;€&quot;">
                  <c:v>204067</c:v>
                </c:pt>
                <c:pt idx="1214" formatCode="#,##0\ &quot;€&quot;">
                  <c:v>155317.38</c:v>
                </c:pt>
                <c:pt idx="1215" formatCode="#,##0\ &quot;€&quot;">
                  <c:v>61902.8</c:v>
                </c:pt>
                <c:pt idx="1216" formatCode="#,##0\ &quot;€&quot;">
                  <c:v>129552.44</c:v>
                </c:pt>
                <c:pt idx="1217" formatCode="#,##0\ &quot;€&quot;">
                  <c:v>68922.350000000006</c:v>
                </c:pt>
                <c:pt idx="1218" formatCode="#,##0\ &quot;€&quot;">
                  <c:v>91659.06</c:v>
                </c:pt>
                <c:pt idx="1219" formatCode="#,##0\ &quot;€&quot;">
                  <c:v>71344.45</c:v>
                </c:pt>
                <c:pt idx="1220" formatCode="#,##0\ &quot;€&quot;">
                  <c:v>150283.6</c:v>
                </c:pt>
                <c:pt idx="1221" formatCode="#,##0\ &quot;€&quot;">
                  <c:v>47474.82</c:v>
                </c:pt>
                <c:pt idx="1222" formatCode="#,##0\ &quot;€&quot;">
                  <c:v>1257407</c:v>
                </c:pt>
                <c:pt idx="1223" formatCode="#,##0\ &quot;€&quot;">
                  <c:v>66193.97</c:v>
                </c:pt>
                <c:pt idx="1224" formatCode="#,##0\ &quot;€&quot;">
                  <c:v>101590.59</c:v>
                </c:pt>
                <c:pt idx="1225" formatCode="#,##0\ &quot;€&quot;">
                  <c:v>57772.25</c:v>
                </c:pt>
                <c:pt idx="1226" formatCode="#,##0\ &quot;€&quot;">
                  <c:v>56289.57</c:v>
                </c:pt>
                <c:pt idx="1227" formatCode="#,##0\ &quot;€&quot;">
                  <c:v>75630.64</c:v>
                </c:pt>
                <c:pt idx="1228" formatCode="#,##0\ &quot;€&quot;">
                  <c:v>63896.92</c:v>
                </c:pt>
                <c:pt idx="1229" formatCode="#,##0\ &quot;€&quot;">
                  <c:v>80789.78</c:v>
                </c:pt>
                <c:pt idx="1230" formatCode="#,##0\ &quot;€&quot;">
                  <c:v>57417.82</c:v>
                </c:pt>
                <c:pt idx="1231" formatCode="#,##0\ &quot;€&quot;">
                  <c:v>154062.54999999999</c:v>
                </c:pt>
                <c:pt idx="1232" formatCode="#,##0\ &quot;€&quot;">
                  <c:v>86960.5</c:v>
                </c:pt>
                <c:pt idx="1233" formatCode="#,##0\ &quot;€&quot;">
                  <c:v>95731.56</c:v>
                </c:pt>
                <c:pt idx="1234" formatCode="#,##0\ &quot;€&quot;">
                  <c:v>173847.28</c:v>
                </c:pt>
                <c:pt idx="1235" formatCode="#,##0\ &quot;€&quot;">
                  <c:v>125298.73</c:v>
                </c:pt>
                <c:pt idx="1236" formatCode="#,##0\ &quot;€&quot;">
                  <c:v>67561.72</c:v>
                </c:pt>
                <c:pt idx="1237" formatCode="#,##0\ &quot;€&quot;">
                  <c:v>160211.9</c:v>
                </c:pt>
                <c:pt idx="1238" formatCode="#,##0\ &quot;€&quot;">
                  <c:v>-50680.67</c:v>
                </c:pt>
                <c:pt idx="1239" formatCode="#,##0\ &quot;€&quot;">
                  <c:v>69360.960000000006</c:v>
                </c:pt>
                <c:pt idx="1240" formatCode="#,##0\ &quot;€&quot;">
                  <c:v>52433.58</c:v>
                </c:pt>
                <c:pt idx="1241" formatCode="#,##0\ &quot;€&quot;">
                  <c:v>-14885.26</c:v>
                </c:pt>
                <c:pt idx="1242" formatCode="#,##0\ &quot;€&quot;">
                  <c:v>58911.5</c:v>
                </c:pt>
                <c:pt idx="1243" formatCode="#,##0\ &quot;€&quot;">
                  <c:v>52574.45</c:v>
                </c:pt>
                <c:pt idx="1244" formatCode="#,##0\ &quot;€&quot;">
                  <c:v>88699.09</c:v>
                </c:pt>
                <c:pt idx="1245" formatCode="#,##0\ &quot;€&quot;">
                  <c:v>125785.76</c:v>
                </c:pt>
                <c:pt idx="1246" formatCode="#,##0\ &quot;€&quot;">
                  <c:v>115598.82</c:v>
                </c:pt>
                <c:pt idx="1247" formatCode="#,##0\ &quot;€&quot;">
                  <c:v>37534</c:v>
                </c:pt>
                <c:pt idx="1248" formatCode="#,##0\ &quot;€&quot;">
                  <c:v>126661</c:v>
                </c:pt>
                <c:pt idx="1249" formatCode="#,##0\ &quot;€&quot;">
                  <c:v>194190.43</c:v>
                </c:pt>
                <c:pt idx="1250" formatCode="#,##0\ &quot;€&quot;">
                  <c:v>68851.23</c:v>
                </c:pt>
                <c:pt idx="1251" formatCode="#,##0\ &quot;€&quot;">
                  <c:v>44333</c:v>
                </c:pt>
                <c:pt idx="1252" formatCode="#,##0\ &quot;€&quot;">
                  <c:v>82295.88</c:v>
                </c:pt>
                <c:pt idx="1253" formatCode="#,##0\ &quot;€&quot;">
                  <c:v>94455.67</c:v>
                </c:pt>
                <c:pt idx="1254" formatCode="#,##0\ &quot;€&quot;">
                  <c:v>152156.93</c:v>
                </c:pt>
                <c:pt idx="1255" formatCode="#,##0\ &quot;€&quot;">
                  <c:v>84946.13</c:v>
                </c:pt>
                <c:pt idx="1256" formatCode="#,##0\ &quot;€&quot;">
                  <c:v>54816.46</c:v>
                </c:pt>
                <c:pt idx="1257" formatCode="#,##0\ &quot;€&quot;">
                  <c:v>33658.800000000003</c:v>
                </c:pt>
                <c:pt idx="1258" formatCode="#,##0\ &quot;€&quot;">
                  <c:v>65045.35</c:v>
                </c:pt>
                <c:pt idx="1259" formatCode="#,##0\ &quot;€&quot;">
                  <c:v>69643.850000000006</c:v>
                </c:pt>
                <c:pt idx="1260" formatCode="#,##0\ &quot;€&quot;">
                  <c:v>64023.13</c:v>
                </c:pt>
                <c:pt idx="1261" formatCode="#,##0\ &quot;€&quot;">
                  <c:v>164048.81</c:v>
                </c:pt>
                <c:pt idx="1262" formatCode="#,##0\ &quot;€&quot;">
                  <c:v>96172.61</c:v>
                </c:pt>
                <c:pt idx="1263" formatCode="#,##0\ &quot;€&quot;">
                  <c:v>44435.88</c:v>
                </c:pt>
                <c:pt idx="1264" formatCode="#,##0\ &quot;€&quot;">
                  <c:v>77412.84</c:v>
                </c:pt>
                <c:pt idx="1265" formatCode="#,##0\ &quot;€&quot;">
                  <c:v>55519.38</c:v>
                </c:pt>
                <c:pt idx="1266" formatCode="#,##0\ &quot;€&quot;">
                  <c:v>63308.06</c:v>
                </c:pt>
                <c:pt idx="1267" formatCode="#,##0\ &quot;€&quot;">
                  <c:v>53206.37</c:v>
                </c:pt>
                <c:pt idx="1268" formatCode="#,##0\ &quot;€&quot;">
                  <c:v>-148610.53</c:v>
                </c:pt>
                <c:pt idx="1269" formatCode="#,##0\ &quot;€&quot;">
                  <c:v>58906.59</c:v>
                </c:pt>
                <c:pt idx="1270" formatCode="#,##0\ &quot;€&quot;">
                  <c:v>63615.88</c:v>
                </c:pt>
                <c:pt idx="1271" formatCode="#,##0\ &quot;€&quot;">
                  <c:v>342578.67</c:v>
                </c:pt>
                <c:pt idx="1272" formatCode="#,##0\ &quot;€&quot;">
                  <c:v>60948.800000000003</c:v>
                </c:pt>
                <c:pt idx="1273" formatCode="#,##0\ &quot;€&quot;">
                  <c:v>71845.36</c:v>
                </c:pt>
                <c:pt idx="1274" formatCode="#,##0\ &quot;€&quot;">
                  <c:v>59147</c:v>
                </c:pt>
                <c:pt idx="1275" formatCode="#,##0\ &quot;€&quot;">
                  <c:v>44761.08</c:v>
                </c:pt>
                <c:pt idx="1276" formatCode="#,##0\ &quot;€&quot;">
                  <c:v>44233.4</c:v>
                </c:pt>
                <c:pt idx="1277" formatCode="#,##0\ &quot;€&quot;">
                  <c:v>7521.24</c:v>
                </c:pt>
                <c:pt idx="1278" formatCode="#,##0\ &quot;€&quot;">
                  <c:v>101400.76</c:v>
                </c:pt>
                <c:pt idx="1279" formatCode="#,##0\ &quot;€&quot;">
                  <c:v>52955</c:v>
                </c:pt>
                <c:pt idx="1280" formatCode="#,##0\ &quot;€&quot;">
                  <c:v>60615.87</c:v>
                </c:pt>
                <c:pt idx="1281" formatCode="#,##0\ &quot;€&quot;">
                  <c:v>3179.05</c:v>
                </c:pt>
                <c:pt idx="1282" formatCode="#,##0\ &quot;€&quot;">
                  <c:v>400084.5</c:v>
                </c:pt>
                <c:pt idx="1283" formatCode="#,##0\ &quot;€&quot;">
                  <c:v>95038.87</c:v>
                </c:pt>
                <c:pt idx="1284" formatCode="#,##0\ &quot;€&quot;">
                  <c:v>63690.85</c:v>
                </c:pt>
                <c:pt idx="1285" formatCode="#,##0\ &quot;€&quot;">
                  <c:v>23158.15</c:v>
                </c:pt>
                <c:pt idx="1286" formatCode="#,##0\ &quot;€&quot;">
                  <c:v>66288.039999999994</c:v>
                </c:pt>
                <c:pt idx="1287" formatCode="#,##0\ &quot;€&quot;">
                  <c:v>40296.28</c:v>
                </c:pt>
                <c:pt idx="1288" formatCode="#,##0\ &quot;€&quot;">
                  <c:v>96946.9</c:v>
                </c:pt>
                <c:pt idx="1289" formatCode="#,##0\ &quot;€&quot;">
                  <c:v>40042.239999999998</c:v>
                </c:pt>
                <c:pt idx="1290" formatCode="#,##0\ &quot;€&quot;">
                  <c:v>61689.36</c:v>
                </c:pt>
                <c:pt idx="1291" formatCode="#,##0\ &quot;€&quot;">
                  <c:v>84843.68</c:v>
                </c:pt>
                <c:pt idx="1292" formatCode="#,##0\ &quot;€&quot;">
                  <c:v>60504.89</c:v>
                </c:pt>
                <c:pt idx="1293" formatCode="#,##0\ &quot;€&quot;">
                  <c:v>35345.879999999997</c:v>
                </c:pt>
                <c:pt idx="1294" formatCode="#,##0\ &quot;€&quot;">
                  <c:v>81996.58</c:v>
                </c:pt>
                <c:pt idx="1295" formatCode="#,##0\ &quot;€&quot;">
                  <c:v>68818.179999999993</c:v>
                </c:pt>
                <c:pt idx="1296" formatCode="#,##0\ &quot;€&quot;">
                  <c:v>122769.88</c:v>
                </c:pt>
                <c:pt idx="1297" formatCode="#,##0\ &quot;€&quot;">
                  <c:v>30981.33</c:v>
                </c:pt>
                <c:pt idx="1298" formatCode="#,##0\ &quot;€&quot;">
                  <c:v>234431.4</c:v>
                </c:pt>
                <c:pt idx="1299" formatCode="#,##0\ &quot;€&quot;">
                  <c:v>3033.6</c:v>
                </c:pt>
                <c:pt idx="1300" formatCode="#,##0\ &quot;€&quot;">
                  <c:v>91675.9</c:v>
                </c:pt>
                <c:pt idx="1301" formatCode="#,##0\ &quot;€&quot;">
                  <c:v>45653.67</c:v>
                </c:pt>
                <c:pt idx="1302" formatCode="#,##0\ &quot;€&quot;">
                  <c:v>41246</c:v>
                </c:pt>
                <c:pt idx="1303" formatCode="#,##0\ &quot;€&quot;">
                  <c:v>65587.3</c:v>
                </c:pt>
                <c:pt idx="1304" formatCode="#,##0\ &quot;€&quot;">
                  <c:v>67233.2</c:v>
                </c:pt>
                <c:pt idx="1305" formatCode="#,##0\ &quot;€&quot;">
                  <c:v>154930.85999999999</c:v>
                </c:pt>
                <c:pt idx="1306" formatCode="#,##0\ &quot;€&quot;">
                  <c:v>34608.620000000003</c:v>
                </c:pt>
                <c:pt idx="1307" formatCode="#,##0\ &quot;€&quot;">
                  <c:v>150227.5</c:v>
                </c:pt>
                <c:pt idx="1308" formatCode="#,##0\ &quot;€&quot;">
                  <c:v>62995.46</c:v>
                </c:pt>
                <c:pt idx="1309" formatCode="#,##0\ &quot;€&quot;">
                  <c:v>54407.83</c:v>
                </c:pt>
                <c:pt idx="1310" formatCode="#,##0\ &quot;€&quot;">
                  <c:v>506314.33</c:v>
                </c:pt>
                <c:pt idx="1311" formatCode="#,##0\ &quot;€&quot;">
                  <c:v>96003.82</c:v>
                </c:pt>
                <c:pt idx="1312" formatCode="#,##0\ &quot;€&quot;">
                  <c:v>141363.38</c:v>
                </c:pt>
                <c:pt idx="1313" formatCode="#,##0\ &quot;€&quot;">
                  <c:v>93026</c:v>
                </c:pt>
                <c:pt idx="1314" formatCode="#,##0\ &quot;€&quot;">
                  <c:v>103618.99</c:v>
                </c:pt>
                <c:pt idx="1315" formatCode="#,##0\ &quot;€&quot;">
                  <c:v>64748.69</c:v>
                </c:pt>
                <c:pt idx="1316" formatCode="#,##0\ &quot;€&quot;">
                  <c:v>173408.23</c:v>
                </c:pt>
                <c:pt idx="1317" formatCode="#,##0\ &quot;€&quot;">
                  <c:v>69791.5</c:v>
                </c:pt>
                <c:pt idx="1318" formatCode="#,##0\ &quot;€&quot;">
                  <c:v>23026.51</c:v>
                </c:pt>
                <c:pt idx="1319" formatCode="#,##0\ &quot;€&quot;">
                  <c:v>166684</c:v>
                </c:pt>
                <c:pt idx="1320" formatCode="#,##0\ &quot;€&quot;">
                  <c:v>73960.5</c:v>
                </c:pt>
                <c:pt idx="1321" formatCode="#,##0\ &quot;€&quot;">
                  <c:v>83685.789999999994</c:v>
                </c:pt>
                <c:pt idx="1322" formatCode="#,##0\ &quot;€&quot;">
                  <c:v>73705.56</c:v>
                </c:pt>
                <c:pt idx="1323" formatCode="#,##0\ &quot;€&quot;">
                  <c:v>61972.41</c:v>
                </c:pt>
                <c:pt idx="1324" formatCode="#,##0\ &quot;€&quot;">
                  <c:v>62674.95</c:v>
                </c:pt>
                <c:pt idx="1325" formatCode="#,##0\ &quot;€&quot;">
                  <c:v>65028.57</c:v>
                </c:pt>
                <c:pt idx="1326" formatCode="#,##0\ &quot;€&quot;">
                  <c:v>69793</c:v>
                </c:pt>
                <c:pt idx="1327" formatCode="#,##0\ &quot;€&quot;">
                  <c:v>65553.34</c:v>
                </c:pt>
                <c:pt idx="1328" formatCode="#,##0\ &quot;€&quot;">
                  <c:v>52644.33</c:v>
                </c:pt>
                <c:pt idx="1329" formatCode="#,##0\ &quot;€&quot;">
                  <c:v>54238.03</c:v>
                </c:pt>
                <c:pt idx="1330" formatCode="#,##0\ &quot;€&quot;">
                  <c:v>58567.3</c:v>
                </c:pt>
                <c:pt idx="1331" formatCode="#,##0\ &quot;€&quot;">
                  <c:v>77920.69</c:v>
                </c:pt>
                <c:pt idx="1332" formatCode="#,##0\ &quot;€&quot;">
                  <c:v>-35760</c:v>
                </c:pt>
                <c:pt idx="1333" formatCode="#,##0\ &quot;€&quot;">
                  <c:v>49020.2</c:v>
                </c:pt>
                <c:pt idx="1334" formatCode="#,##0\ &quot;€&quot;">
                  <c:v>110912.8</c:v>
                </c:pt>
                <c:pt idx="1335" formatCode="#,##0\ &quot;€&quot;">
                  <c:v>59851.519999999997</c:v>
                </c:pt>
                <c:pt idx="1336" formatCode="#,##0\ &quot;€&quot;">
                  <c:v>63919.87</c:v>
                </c:pt>
                <c:pt idx="1337" formatCode="#,##0\ &quot;€&quot;">
                  <c:v>40334.800000000003</c:v>
                </c:pt>
                <c:pt idx="1338" formatCode="#,##0\ &quot;€&quot;">
                  <c:v>49803</c:v>
                </c:pt>
                <c:pt idx="1339" formatCode="#,##0\ &quot;€&quot;">
                  <c:v>50204.39</c:v>
                </c:pt>
                <c:pt idx="1340" formatCode="#,##0\ &quot;€&quot;">
                  <c:v>51541.4</c:v>
                </c:pt>
                <c:pt idx="1341" formatCode="#,##0\ &quot;€&quot;">
                  <c:v>67652.460000000006</c:v>
                </c:pt>
                <c:pt idx="1342" formatCode="#,##0\ &quot;€&quot;">
                  <c:v>94637.81</c:v>
                </c:pt>
                <c:pt idx="1343" formatCode="#,##0\ &quot;€&quot;">
                  <c:v>68168.13</c:v>
                </c:pt>
                <c:pt idx="1344" formatCode="#,##0\ &quot;€&quot;">
                  <c:v>56553.85</c:v>
                </c:pt>
                <c:pt idx="1345" formatCode="#,##0\ &quot;€&quot;">
                  <c:v>51424.5</c:v>
                </c:pt>
                <c:pt idx="1346" formatCode="#,##0\ &quot;€&quot;">
                  <c:v>50224.97</c:v>
                </c:pt>
                <c:pt idx="1347" formatCode="#,##0\ &quot;€&quot;">
                  <c:v>69193.960000000006</c:v>
                </c:pt>
                <c:pt idx="1348" formatCode="#,##0\ &quot;€&quot;">
                  <c:v>60933.13</c:v>
                </c:pt>
                <c:pt idx="1349" formatCode="#,##0\ &quot;€&quot;">
                  <c:v>56694.66</c:v>
                </c:pt>
                <c:pt idx="1350" formatCode="#,##0\ &quot;€&quot;">
                  <c:v>133289.42000000001</c:v>
                </c:pt>
                <c:pt idx="1351" formatCode="#,##0\ &quot;€&quot;">
                  <c:v>79110</c:v>
                </c:pt>
                <c:pt idx="1352" formatCode="#,##0\ &quot;€&quot;">
                  <c:v>49749.5</c:v>
                </c:pt>
                <c:pt idx="1353" formatCode="#,##0\ &quot;€&quot;">
                  <c:v>46408.35</c:v>
                </c:pt>
                <c:pt idx="1354" formatCode="#,##0\ &quot;€&quot;">
                  <c:v>59584.6</c:v>
                </c:pt>
                <c:pt idx="1355" formatCode="#,##0\ &quot;€&quot;">
                  <c:v>80005.94</c:v>
                </c:pt>
                <c:pt idx="1356" formatCode="#,##0\ &quot;€&quot;">
                  <c:v>102516.6</c:v>
                </c:pt>
                <c:pt idx="1357" formatCode="#,##0\ &quot;€&quot;">
                  <c:v>59586.25</c:v>
                </c:pt>
                <c:pt idx="1358" formatCode="#,##0\ &quot;€&quot;">
                  <c:v>67790</c:v>
                </c:pt>
                <c:pt idx="1359" formatCode="#,##0\ &quot;€&quot;">
                  <c:v>90942</c:v>
                </c:pt>
                <c:pt idx="1360" formatCode="#,##0\ &quot;€&quot;">
                  <c:v>71915.570000000007</c:v>
                </c:pt>
                <c:pt idx="1361" formatCode="#,##0\ &quot;€&quot;">
                  <c:v>-91228.67</c:v>
                </c:pt>
                <c:pt idx="1362" formatCode="#,##0\ &quot;€&quot;">
                  <c:v>66203.23</c:v>
                </c:pt>
                <c:pt idx="1363" formatCode="#,##0\ &quot;€&quot;">
                  <c:v>63475.51</c:v>
                </c:pt>
                <c:pt idx="1364" formatCode="#,##0\ &quot;€&quot;">
                  <c:v>48320.3</c:v>
                </c:pt>
                <c:pt idx="1365" formatCode="#,##0\ &quot;€&quot;">
                  <c:v>70710.03</c:v>
                </c:pt>
                <c:pt idx="1366" formatCode="#,##0\ &quot;€&quot;">
                  <c:v>24076.92</c:v>
                </c:pt>
                <c:pt idx="1367" formatCode="#,##0\ &quot;€&quot;">
                  <c:v>66653.27</c:v>
                </c:pt>
                <c:pt idx="1368" formatCode="#,##0\ &quot;€&quot;">
                  <c:v>27800.34</c:v>
                </c:pt>
                <c:pt idx="1369" formatCode="#,##0\ &quot;€&quot;">
                  <c:v>63194.3</c:v>
                </c:pt>
                <c:pt idx="1370" formatCode="#,##0\ &quot;€&quot;">
                  <c:v>87019.93</c:v>
                </c:pt>
                <c:pt idx="1371" formatCode="#,##0\ &quot;€&quot;">
                  <c:v>17812.330000000002</c:v>
                </c:pt>
                <c:pt idx="1372" formatCode="#,##0\ &quot;€&quot;">
                  <c:v>68079.5</c:v>
                </c:pt>
                <c:pt idx="1373" formatCode="#,##0\ &quot;€&quot;">
                  <c:v>98801.35</c:v>
                </c:pt>
                <c:pt idx="1374" formatCode="#,##0\ &quot;€&quot;">
                  <c:v>126461.78</c:v>
                </c:pt>
                <c:pt idx="1375" formatCode="#,##0\ &quot;€&quot;">
                  <c:v>129021.44</c:v>
                </c:pt>
                <c:pt idx="1376" formatCode="#,##0\ &quot;€&quot;">
                  <c:v>110670.58</c:v>
                </c:pt>
                <c:pt idx="1377" formatCode="#,##0\ &quot;€&quot;">
                  <c:v>53251.72</c:v>
                </c:pt>
                <c:pt idx="1378" formatCode="#,##0\ &quot;€&quot;">
                  <c:v>46291.5</c:v>
                </c:pt>
                <c:pt idx="1379" formatCode="#,##0\ &quot;€&quot;">
                  <c:v>85043.55</c:v>
                </c:pt>
                <c:pt idx="1380" formatCode="#,##0\ &quot;€&quot;">
                  <c:v>134135.93</c:v>
                </c:pt>
                <c:pt idx="1381" formatCode="#,##0\ &quot;€&quot;">
                  <c:v>95769.84</c:v>
                </c:pt>
                <c:pt idx="1382" formatCode="#,##0\ &quot;€&quot;">
                  <c:v>71671</c:v>
                </c:pt>
                <c:pt idx="1383" formatCode="#,##0\ &quot;€&quot;">
                  <c:v>30729.01</c:v>
                </c:pt>
                <c:pt idx="1384" formatCode="#,##0\ &quot;€&quot;">
                  <c:v>55086</c:v>
                </c:pt>
                <c:pt idx="1385" formatCode="#,##0\ &quot;€&quot;">
                  <c:v>56338.92</c:v>
                </c:pt>
                <c:pt idx="1386" formatCode="#,##0\ &quot;€&quot;">
                  <c:v>94297.5</c:v>
                </c:pt>
                <c:pt idx="1387" formatCode="#,##0\ &quot;€&quot;">
                  <c:v>107263.29</c:v>
                </c:pt>
                <c:pt idx="1388" formatCode="#,##0\ &quot;€&quot;">
                  <c:v>94722.36</c:v>
                </c:pt>
                <c:pt idx="1389" formatCode="#,##0\ &quot;€&quot;">
                  <c:v>116218.42</c:v>
                </c:pt>
                <c:pt idx="1390" formatCode="#,##0\ &quot;€&quot;">
                  <c:v>71396.800000000003</c:v>
                </c:pt>
                <c:pt idx="1391" formatCode="#,##0\ &quot;€&quot;">
                  <c:v>49777.78</c:v>
                </c:pt>
                <c:pt idx="1392" formatCode="#,##0\ &quot;€&quot;">
                  <c:v>78059.23</c:v>
                </c:pt>
                <c:pt idx="1393" formatCode="#,##0\ &quot;€&quot;">
                  <c:v>54987.92</c:v>
                </c:pt>
                <c:pt idx="1394" formatCode="#,##0\ &quot;€&quot;">
                  <c:v>76825.69</c:v>
                </c:pt>
                <c:pt idx="1395" formatCode="#,##0\ &quot;€&quot;">
                  <c:v>181348.21</c:v>
                </c:pt>
                <c:pt idx="1396" formatCode="#,##0\ &quot;€&quot;">
                  <c:v>73080.94</c:v>
                </c:pt>
                <c:pt idx="1397" formatCode="#,##0\ &quot;€&quot;">
                  <c:v>98503.41</c:v>
                </c:pt>
                <c:pt idx="1398" formatCode="#,##0\ &quot;€&quot;">
                  <c:v>89839.3</c:v>
                </c:pt>
                <c:pt idx="1399" formatCode="#,##0\ &quot;€&quot;">
                  <c:v>115435.87</c:v>
                </c:pt>
                <c:pt idx="1400" formatCode="#,##0\ &quot;€&quot;">
                  <c:v>92391.14</c:v>
                </c:pt>
                <c:pt idx="1401" formatCode="#,##0\ &quot;€&quot;">
                  <c:v>-30605.08</c:v>
                </c:pt>
                <c:pt idx="1402" formatCode="#,##0\ &quot;€&quot;">
                  <c:v>89341.07</c:v>
                </c:pt>
                <c:pt idx="1403" formatCode="#,##0\ &quot;€&quot;">
                  <c:v>89021.5</c:v>
                </c:pt>
                <c:pt idx="1404" formatCode="#,##0\ &quot;€&quot;">
                  <c:v>114960.65</c:v>
                </c:pt>
                <c:pt idx="1405" formatCode="#,##0\ &quot;€&quot;">
                  <c:v>84782.05</c:v>
                </c:pt>
                <c:pt idx="1406" formatCode="#,##0\ &quot;€&quot;">
                  <c:v>55459.59</c:v>
                </c:pt>
                <c:pt idx="1407" formatCode="#,##0\ &quot;€&quot;">
                  <c:v>88529.41</c:v>
                </c:pt>
                <c:pt idx="1408" formatCode="#,##0\ &quot;€&quot;">
                  <c:v>131727.15</c:v>
                </c:pt>
                <c:pt idx="1409" formatCode="#,##0\ &quot;€&quot;">
                  <c:v>37560.75</c:v>
                </c:pt>
                <c:pt idx="1410" formatCode="#,##0\ &quot;€&quot;">
                  <c:v>89201.52</c:v>
                </c:pt>
                <c:pt idx="1411" formatCode="#,##0\ &quot;€&quot;">
                  <c:v>110535.3</c:v>
                </c:pt>
                <c:pt idx="1412" formatCode="#,##0\ &quot;€&quot;">
                  <c:v>44329.88</c:v>
                </c:pt>
                <c:pt idx="1413" formatCode="#,##0\ &quot;€&quot;">
                  <c:v>4980.84</c:v>
                </c:pt>
                <c:pt idx="1414" formatCode="#,##0\ &quot;€&quot;">
                  <c:v>75228.95</c:v>
                </c:pt>
                <c:pt idx="1415" formatCode="#,##0\ &quot;€&quot;">
                  <c:v>73044</c:v>
                </c:pt>
                <c:pt idx="1416" formatCode="#,##0\ &quot;€&quot;">
                  <c:v>72541.710000000006</c:v>
                </c:pt>
                <c:pt idx="1417" formatCode="#,##0\ &quot;€&quot;">
                  <c:v>89472.04</c:v>
                </c:pt>
                <c:pt idx="1418" formatCode="#,##0\ &quot;€&quot;">
                  <c:v>43948</c:v>
                </c:pt>
                <c:pt idx="1419" formatCode="#,##0\ &quot;€&quot;">
                  <c:v>58784.639999999999</c:v>
                </c:pt>
                <c:pt idx="1420" formatCode="#,##0\ &quot;€&quot;">
                  <c:v>99251.67</c:v>
                </c:pt>
                <c:pt idx="1421" formatCode="#,##0\ &quot;€&quot;">
                  <c:v>35658.5</c:v>
                </c:pt>
                <c:pt idx="1422" formatCode="#,##0\ &quot;€&quot;">
                  <c:v>89106.77</c:v>
                </c:pt>
                <c:pt idx="1423" formatCode="#,##0\ &quot;€&quot;">
                  <c:v>58191.69</c:v>
                </c:pt>
                <c:pt idx="1424" formatCode="#,##0\ &quot;€&quot;">
                  <c:v>129218.24000000001</c:v>
                </c:pt>
                <c:pt idx="1425" formatCode="#,##0\ &quot;€&quot;">
                  <c:v>41128.25</c:v>
                </c:pt>
                <c:pt idx="1426" formatCode="#,##0\ &quot;€&quot;">
                  <c:v>41847.03</c:v>
                </c:pt>
                <c:pt idx="1427" formatCode="#,##0\ &quot;€&quot;">
                  <c:v>77982.11</c:v>
                </c:pt>
                <c:pt idx="1428" formatCode="#,##0\ &quot;€&quot;">
                  <c:v>79711.429999999993</c:v>
                </c:pt>
                <c:pt idx="1429" formatCode="#,##0\ &quot;€&quot;">
                  <c:v>40305.07</c:v>
                </c:pt>
                <c:pt idx="1430" formatCode="#,##0\ &quot;€&quot;">
                  <c:v>44100.44</c:v>
                </c:pt>
                <c:pt idx="1431" formatCode="#,##0\ &quot;€&quot;">
                  <c:v>125230.35</c:v>
                </c:pt>
                <c:pt idx="1432" formatCode="#,##0\ &quot;€&quot;">
                  <c:v>37500.26</c:v>
                </c:pt>
                <c:pt idx="1433" formatCode="#,##0\ &quot;€&quot;">
                  <c:v>50800.52</c:v>
                </c:pt>
                <c:pt idx="1434" formatCode="#,##0\ &quot;€&quot;">
                  <c:v>63580.57</c:v>
                </c:pt>
                <c:pt idx="1435" formatCode="#,##0\ &quot;€&quot;">
                  <c:v>47920.38</c:v>
                </c:pt>
                <c:pt idx="1436" formatCode="#,##0\ &quot;€&quot;">
                  <c:v>53054.34</c:v>
                </c:pt>
                <c:pt idx="1437" formatCode="#,##0\ &quot;€&quot;">
                  <c:v>10930</c:v>
                </c:pt>
                <c:pt idx="1438" formatCode="#,##0\ &quot;€&quot;">
                  <c:v>56992</c:v>
                </c:pt>
                <c:pt idx="1439" formatCode="#,##0\ &quot;€&quot;">
                  <c:v>75377.5</c:v>
                </c:pt>
                <c:pt idx="1440" formatCode="#,##0\ &quot;€&quot;">
                  <c:v>117439.2</c:v>
                </c:pt>
                <c:pt idx="1441" formatCode="#,##0\ &quot;€&quot;">
                  <c:v>68240.97</c:v>
                </c:pt>
                <c:pt idx="1442" formatCode="#,##0\ &quot;€&quot;">
                  <c:v>152206.21</c:v>
                </c:pt>
                <c:pt idx="1443" formatCode="#,##0\ &quot;€&quot;">
                  <c:v>41924.639999999999</c:v>
                </c:pt>
                <c:pt idx="1444" formatCode="#,##0\ &quot;€&quot;">
                  <c:v>64373</c:v>
                </c:pt>
                <c:pt idx="1445" formatCode="#,##0\ &quot;€&quot;">
                  <c:v>84104.4</c:v>
                </c:pt>
                <c:pt idx="1446" formatCode="#,##0\ &quot;€&quot;">
                  <c:v>65303.53</c:v>
                </c:pt>
                <c:pt idx="1447" formatCode="#,##0\ &quot;€&quot;">
                  <c:v>76267.44</c:v>
                </c:pt>
                <c:pt idx="1448" formatCode="#,##0\ &quot;€&quot;">
                  <c:v>48680.97</c:v>
                </c:pt>
                <c:pt idx="1449" formatCode="#,##0\ &quot;€&quot;">
                  <c:v>106044.26</c:v>
                </c:pt>
                <c:pt idx="1450" formatCode="#,##0\ &quot;€&quot;">
                  <c:v>47356.2</c:v>
                </c:pt>
                <c:pt idx="1451" formatCode="#,##0\ &quot;€&quot;">
                  <c:v>66731.360000000001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369368"/>
        <c:axId val="530369760"/>
      </c:scatterChart>
      <c:valAx>
        <c:axId val="53036936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30369760"/>
        <c:crosses val="autoZero"/>
        <c:crossBetween val="midCat"/>
      </c:valAx>
      <c:valAx>
        <c:axId val="530369760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530369368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92173299472869974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Taul1!$B$2:$B$1451</c:f>
              <c:numCache>
                <c:formatCode>General</c:formatCode>
                <c:ptCount val="1450"/>
                <c:pt idx="2" formatCode="0.00">
                  <c:v>68.86</c:v>
                </c:pt>
                <c:pt idx="3" formatCode="0.00">
                  <c:v>62.99</c:v>
                </c:pt>
                <c:pt idx="4" formatCode="0.00">
                  <c:v>-83.61</c:v>
                </c:pt>
                <c:pt idx="5" formatCode="0.00">
                  <c:v>74.78</c:v>
                </c:pt>
                <c:pt idx="6" formatCode="0.00">
                  <c:v>-375.67</c:v>
                </c:pt>
                <c:pt idx="7" formatCode="0.00">
                  <c:v>-42.68</c:v>
                </c:pt>
                <c:pt idx="8" formatCode="0.00">
                  <c:v>78.900000000000006</c:v>
                </c:pt>
                <c:pt idx="9" formatCode="0.00">
                  <c:v>93.87</c:v>
                </c:pt>
                <c:pt idx="10" formatCode="0.00">
                  <c:v>77.17</c:v>
                </c:pt>
                <c:pt idx="11" formatCode="0.00">
                  <c:v>74.459999999999994</c:v>
                </c:pt>
                <c:pt idx="12" formatCode="0.00">
                  <c:v>77.569999999999993</c:v>
                </c:pt>
                <c:pt idx="13" formatCode="0.00">
                  <c:v>70.599999999999994</c:v>
                </c:pt>
                <c:pt idx="14" formatCode="0.00">
                  <c:v>73.34</c:v>
                </c:pt>
                <c:pt idx="15" formatCode="0.00">
                  <c:v>72.14</c:v>
                </c:pt>
                <c:pt idx="16" formatCode="0.00">
                  <c:v>84.98</c:v>
                </c:pt>
                <c:pt idx="17" formatCode="0.00">
                  <c:v>86.02</c:v>
                </c:pt>
                <c:pt idx="18" formatCode="0.00">
                  <c:v>77.5</c:v>
                </c:pt>
                <c:pt idx="19" formatCode="0.00">
                  <c:v>60.39</c:v>
                </c:pt>
                <c:pt idx="20" formatCode="0.00">
                  <c:v>81.010000000000005</c:v>
                </c:pt>
                <c:pt idx="21" formatCode="0.00">
                  <c:v>88.25</c:v>
                </c:pt>
                <c:pt idx="22" formatCode="0.00">
                  <c:v>116.98</c:v>
                </c:pt>
                <c:pt idx="23" formatCode="0.00">
                  <c:v>57.47</c:v>
                </c:pt>
                <c:pt idx="24" formatCode="0.00">
                  <c:v>48.81</c:v>
                </c:pt>
                <c:pt idx="25" formatCode="0.00">
                  <c:v>81.02</c:v>
                </c:pt>
                <c:pt idx="26" formatCode="0.00">
                  <c:v>81.430000000000007</c:v>
                </c:pt>
                <c:pt idx="27" formatCode="0.00">
                  <c:v>73.89</c:v>
                </c:pt>
                <c:pt idx="28" formatCode="0.00">
                  <c:v>80.62</c:v>
                </c:pt>
                <c:pt idx="29" formatCode="0.00">
                  <c:v>91.02</c:v>
                </c:pt>
                <c:pt idx="30" formatCode="0.00">
                  <c:v>75.73</c:v>
                </c:pt>
                <c:pt idx="31" formatCode="0.00">
                  <c:v>89.92</c:v>
                </c:pt>
                <c:pt idx="32" formatCode="0.00">
                  <c:v>65.59</c:v>
                </c:pt>
                <c:pt idx="33" formatCode="0.00">
                  <c:v>89.38</c:v>
                </c:pt>
                <c:pt idx="34" formatCode="0.00">
                  <c:v>76.180000000000007</c:v>
                </c:pt>
                <c:pt idx="35" formatCode="0.00">
                  <c:v>52.89</c:v>
                </c:pt>
                <c:pt idx="36" formatCode="0.00">
                  <c:v>45.98</c:v>
                </c:pt>
                <c:pt idx="37" formatCode="0.00">
                  <c:v>64.61</c:v>
                </c:pt>
                <c:pt idx="38" formatCode="0.00">
                  <c:v>37.61</c:v>
                </c:pt>
                <c:pt idx="39" formatCode="0.00">
                  <c:v>82.95</c:v>
                </c:pt>
                <c:pt idx="40" formatCode="0.00">
                  <c:v>60.15</c:v>
                </c:pt>
                <c:pt idx="41" formatCode="0.00">
                  <c:v>76.27</c:v>
                </c:pt>
                <c:pt idx="42" formatCode="0.00">
                  <c:v>91.22</c:v>
                </c:pt>
                <c:pt idx="43" formatCode="0.00">
                  <c:v>58.64</c:v>
                </c:pt>
                <c:pt idx="44" formatCode="0.00">
                  <c:v>75.599999999999994</c:v>
                </c:pt>
                <c:pt idx="45" formatCode="0.00">
                  <c:v>96.28</c:v>
                </c:pt>
                <c:pt idx="46" formatCode="0.00">
                  <c:v>94.72</c:v>
                </c:pt>
                <c:pt idx="47" formatCode="0.00">
                  <c:v>82</c:v>
                </c:pt>
                <c:pt idx="48" formatCode="0.00">
                  <c:v>42.09</c:v>
                </c:pt>
                <c:pt idx="49" formatCode="0.00">
                  <c:v>84.6</c:v>
                </c:pt>
                <c:pt idx="50" formatCode="0.00">
                  <c:v>48.77</c:v>
                </c:pt>
                <c:pt idx="51" formatCode="0.00">
                  <c:v>59.15</c:v>
                </c:pt>
                <c:pt idx="52" formatCode="0.00">
                  <c:v>75.09</c:v>
                </c:pt>
                <c:pt idx="53" formatCode="0.00">
                  <c:v>104.28</c:v>
                </c:pt>
                <c:pt idx="54" formatCode="0.00">
                  <c:v>74.56</c:v>
                </c:pt>
                <c:pt idx="55" formatCode="0.00">
                  <c:v>98.96</c:v>
                </c:pt>
                <c:pt idx="56" formatCode="0.00">
                  <c:v>76.87</c:v>
                </c:pt>
                <c:pt idx="57" formatCode="0.00">
                  <c:v>79.56</c:v>
                </c:pt>
                <c:pt idx="58" formatCode="0.00">
                  <c:v>60.1</c:v>
                </c:pt>
                <c:pt idx="59" formatCode="0.00">
                  <c:v>61.54</c:v>
                </c:pt>
                <c:pt idx="60" formatCode="0.00">
                  <c:v>99.77</c:v>
                </c:pt>
                <c:pt idx="61" formatCode="0.00">
                  <c:v>31.65</c:v>
                </c:pt>
                <c:pt idx="62" formatCode="0.00">
                  <c:v>62.39</c:v>
                </c:pt>
                <c:pt idx="63" formatCode="0.00">
                  <c:v>110.48</c:v>
                </c:pt>
                <c:pt idx="64" formatCode="0.00">
                  <c:v>204.7</c:v>
                </c:pt>
                <c:pt idx="65" formatCode="0.00">
                  <c:v>142.53</c:v>
                </c:pt>
                <c:pt idx="66" formatCode="0.00">
                  <c:v>81.19</c:v>
                </c:pt>
                <c:pt idx="67" formatCode="0.00">
                  <c:v>78.459999999999994</c:v>
                </c:pt>
                <c:pt idx="68" formatCode="0.00">
                  <c:v>54.37</c:v>
                </c:pt>
                <c:pt idx="69" formatCode="0.00">
                  <c:v>70.88</c:v>
                </c:pt>
                <c:pt idx="70" formatCode="0.00">
                  <c:v>81.2</c:v>
                </c:pt>
                <c:pt idx="71" formatCode="0.00">
                  <c:v>84.22</c:v>
                </c:pt>
                <c:pt idx="72" formatCode="0.00">
                  <c:v>72.55</c:v>
                </c:pt>
                <c:pt idx="73" formatCode="0.00">
                  <c:v>93.35</c:v>
                </c:pt>
                <c:pt idx="74" formatCode="0.00">
                  <c:v>87.08</c:v>
                </c:pt>
                <c:pt idx="75" formatCode="0.00">
                  <c:v>66.78</c:v>
                </c:pt>
                <c:pt idx="76" formatCode="0.00">
                  <c:v>23.9</c:v>
                </c:pt>
                <c:pt idx="77" formatCode="0.00">
                  <c:v>93.56</c:v>
                </c:pt>
                <c:pt idx="78" formatCode="0.00">
                  <c:v>97.01</c:v>
                </c:pt>
                <c:pt idx="79" formatCode="0.00">
                  <c:v>85.49</c:v>
                </c:pt>
                <c:pt idx="80" formatCode="0.00">
                  <c:v>79.03</c:v>
                </c:pt>
                <c:pt idx="81" formatCode="0.00">
                  <c:v>97.74</c:v>
                </c:pt>
                <c:pt idx="82" formatCode="0.00">
                  <c:v>50.27</c:v>
                </c:pt>
                <c:pt idx="83" formatCode="0.00">
                  <c:v>87.52</c:v>
                </c:pt>
                <c:pt idx="84" formatCode="0.00">
                  <c:v>31.05</c:v>
                </c:pt>
                <c:pt idx="85" formatCode="0.00">
                  <c:v>83.65</c:v>
                </c:pt>
                <c:pt idx="86" formatCode="0.00">
                  <c:v>112.93</c:v>
                </c:pt>
                <c:pt idx="87" formatCode="0.00">
                  <c:v>86</c:v>
                </c:pt>
                <c:pt idx="88" formatCode="0.00">
                  <c:v>78.53</c:v>
                </c:pt>
                <c:pt idx="89" formatCode="0.00">
                  <c:v>96.63</c:v>
                </c:pt>
                <c:pt idx="90" formatCode="0.00">
                  <c:v>83.06</c:v>
                </c:pt>
                <c:pt idx="91" formatCode="0.00">
                  <c:v>84.03</c:v>
                </c:pt>
                <c:pt idx="92" formatCode="0.00">
                  <c:v>68.290000000000006</c:v>
                </c:pt>
                <c:pt idx="93" formatCode="0.00">
                  <c:v>80.14</c:v>
                </c:pt>
                <c:pt idx="94" formatCode="0.00">
                  <c:v>82.42</c:v>
                </c:pt>
                <c:pt idx="95" formatCode="0.00">
                  <c:v>73.52</c:v>
                </c:pt>
                <c:pt idx="96" formatCode="0.00">
                  <c:v>62.68</c:v>
                </c:pt>
                <c:pt idx="97" formatCode="0.00">
                  <c:v>76.819999999999993</c:v>
                </c:pt>
                <c:pt idx="98" formatCode="0.00">
                  <c:v>73.069999999999993</c:v>
                </c:pt>
                <c:pt idx="99" formatCode="0.00">
                  <c:v>60.06</c:v>
                </c:pt>
                <c:pt idx="100" formatCode="0.00">
                  <c:v>72.42</c:v>
                </c:pt>
                <c:pt idx="101" formatCode="0.00">
                  <c:v>87.52</c:v>
                </c:pt>
                <c:pt idx="102" formatCode="0.00">
                  <c:v>93.63</c:v>
                </c:pt>
                <c:pt idx="103" formatCode="0.00">
                  <c:v>73.349999999999994</c:v>
                </c:pt>
                <c:pt idx="104" formatCode="0.00">
                  <c:v>66.150000000000006</c:v>
                </c:pt>
                <c:pt idx="105" formatCode="0.00">
                  <c:v>94.44</c:v>
                </c:pt>
                <c:pt idx="106" formatCode="0.00">
                  <c:v>83.19</c:v>
                </c:pt>
                <c:pt idx="107" formatCode="0.00">
                  <c:v>83.47</c:v>
                </c:pt>
                <c:pt idx="108" formatCode="0.00">
                  <c:v>49.38</c:v>
                </c:pt>
                <c:pt idx="109" formatCode="0.00">
                  <c:v>89.38</c:v>
                </c:pt>
                <c:pt idx="110" formatCode="0.00">
                  <c:v>85.92</c:v>
                </c:pt>
                <c:pt idx="111" formatCode="0.00">
                  <c:v>76.48</c:v>
                </c:pt>
                <c:pt idx="112" formatCode="0.00">
                  <c:v>88.21</c:v>
                </c:pt>
                <c:pt idx="113" formatCode="0.00">
                  <c:v>49.98</c:v>
                </c:pt>
                <c:pt idx="114" formatCode="0.00">
                  <c:v>35.14</c:v>
                </c:pt>
                <c:pt idx="115" formatCode="0.00">
                  <c:v>56.61</c:v>
                </c:pt>
                <c:pt idx="116" formatCode="0.00">
                  <c:v>48.78</c:v>
                </c:pt>
                <c:pt idx="117" formatCode="0.00">
                  <c:v>97.93</c:v>
                </c:pt>
                <c:pt idx="118" formatCode="0.00">
                  <c:v>70.8</c:v>
                </c:pt>
                <c:pt idx="119" formatCode="0.00">
                  <c:v>40.82</c:v>
                </c:pt>
                <c:pt idx="120" formatCode="0.00">
                  <c:v>107.65</c:v>
                </c:pt>
                <c:pt idx="121" formatCode="0.00">
                  <c:v>79.05</c:v>
                </c:pt>
                <c:pt idx="122" formatCode="0.00">
                  <c:v>84.34</c:v>
                </c:pt>
                <c:pt idx="123" formatCode="0.00">
                  <c:v>86.86</c:v>
                </c:pt>
                <c:pt idx="124" formatCode="0.00">
                  <c:v>71.39</c:v>
                </c:pt>
                <c:pt idx="125" formatCode="0.00">
                  <c:v>79.25</c:v>
                </c:pt>
                <c:pt idx="126" formatCode="0.00">
                  <c:v>175.54</c:v>
                </c:pt>
                <c:pt idx="127" formatCode="0.00">
                  <c:v>67.349999999999994</c:v>
                </c:pt>
                <c:pt idx="128" formatCode="0.00">
                  <c:v>79.459999999999994</c:v>
                </c:pt>
                <c:pt idx="129" formatCode="0.00">
                  <c:v>95.03</c:v>
                </c:pt>
                <c:pt idx="130" formatCode="0.00">
                  <c:v>60.59</c:v>
                </c:pt>
                <c:pt idx="131" formatCode="0.00">
                  <c:v>88.76</c:v>
                </c:pt>
                <c:pt idx="132" formatCode="0.00">
                  <c:v>71.58</c:v>
                </c:pt>
                <c:pt idx="133" formatCode="0.00">
                  <c:v>58.74</c:v>
                </c:pt>
                <c:pt idx="134" formatCode="0.00">
                  <c:v>72.319999999999993</c:v>
                </c:pt>
                <c:pt idx="135" formatCode="0.00">
                  <c:v>71.97</c:v>
                </c:pt>
                <c:pt idx="136" formatCode="0.00">
                  <c:v>90.54</c:v>
                </c:pt>
                <c:pt idx="137" formatCode="0.00">
                  <c:v>119.91</c:v>
                </c:pt>
                <c:pt idx="138" formatCode="0.00">
                  <c:v>45.67</c:v>
                </c:pt>
                <c:pt idx="139" formatCode="0.00">
                  <c:v>194.51</c:v>
                </c:pt>
                <c:pt idx="140" formatCode="0.00">
                  <c:v>71.650000000000006</c:v>
                </c:pt>
                <c:pt idx="141" formatCode="0.00">
                  <c:v>88.44</c:v>
                </c:pt>
                <c:pt idx="142" formatCode="0.00">
                  <c:v>100.85</c:v>
                </c:pt>
                <c:pt idx="143" formatCode="0.00">
                  <c:v>63.35</c:v>
                </c:pt>
                <c:pt idx="144" formatCode="0.00">
                  <c:v>62.83</c:v>
                </c:pt>
                <c:pt idx="145" formatCode="0.00">
                  <c:v>67.760000000000005</c:v>
                </c:pt>
                <c:pt idx="146" formatCode="0.00">
                  <c:v>84.3</c:v>
                </c:pt>
                <c:pt idx="147" formatCode="0.00">
                  <c:v>106.75</c:v>
                </c:pt>
                <c:pt idx="148" formatCode="0.00">
                  <c:v>46.46</c:v>
                </c:pt>
                <c:pt idx="149" formatCode="0.00">
                  <c:v>70.06</c:v>
                </c:pt>
                <c:pt idx="150" formatCode="0.00">
                  <c:v>56.57</c:v>
                </c:pt>
                <c:pt idx="151" formatCode="0.00">
                  <c:v>66.84</c:v>
                </c:pt>
                <c:pt idx="152" formatCode="0.00">
                  <c:v>31.89</c:v>
                </c:pt>
                <c:pt idx="153" formatCode="0.00">
                  <c:v>53.44</c:v>
                </c:pt>
                <c:pt idx="154" formatCode="0.00">
                  <c:v>76.989999999999995</c:v>
                </c:pt>
                <c:pt idx="155" formatCode="0.00">
                  <c:v>86.55</c:v>
                </c:pt>
                <c:pt idx="156" formatCode="0.00">
                  <c:v>89.38</c:v>
                </c:pt>
                <c:pt idx="157" formatCode="0.00">
                  <c:v>71.849999999999994</c:v>
                </c:pt>
                <c:pt idx="158" formatCode="0.00">
                  <c:v>40.229999999999997</c:v>
                </c:pt>
                <c:pt idx="159" formatCode="0.00">
                  <c:v>77.37</c:v>
                </c:pt>
                <c:pt idx="160" formatCode="0.00">
                  <c:v>148.16999999999999</c:v>
                </c:pt>
                <c:pt idx="161" formatCode="0.00">
                  <c:v>-208.89</c:v>
                </c:pt>
                <c:pt idx="162" formatCode="0.00">
                  <c:v>60.42</c:v>
                </c:pt>
                <c:pt idx="163" formatCode="0.00">
                  <c:v>59.76</c:v>
                </c:pt>
                <c:pt idx="164" formatCode="0.00">
                  <c:v>85.12</c:v>
                </c:pt>
                <c:pt idx="165" formatCode="0.00">
                  <c:v>-17.71</c:v>
                </c:pt>
                <c:pt idx="166" formatCode="0.00">
                  <c:v>68.52</c:v>
                </c:pt>
                <c:pt idx="167" formatCode="0.00">
                  <c:v>64.66</c:v>
                </c:pt>
                <c:pt idx="168" formatCode="0.00">
                  <c:v>114.33</c:v>
                </c:pt>
                <c:pt idx="169" formatCode="0.00">
                  <c:v>99.2</c:v>
                </c:pt>
                <c:pt idx="170" formatCode="0.00">
                  <c:v>68.42</c:v>
                </c:pt>
                <c:pt idx="171" formatCode="0.00">
                  <c:v>79.06</c:v>
                </c:pt>
                <c:pt idx="172" formatCode="0.00">
                  <c:v>46.22</c:v>
                </c:pt>
                <c:pt idx="173" formatCode="0.00">
                  <c:v>-328.4</c:v>
                </c:pt>
                <c:pt idx="174" formatCode="0.00">
                  <c:v>66.400000000000006</c:v>
                </c:pt>
                <c:pt idx="175" formatCode="0.00">
                  <c:v>97.88</c:v>
                </c:pt>
                <c:pt idx="176" formatCode="0.00">
                  <c:v>87.69</c:v>
                </c:pt>
                <c:pt idx="177" formatCode="0.00">
                  <c:v>81.48</c:v>
                </c:pt>
                <c:pt idx="178" formatCode="0.00">
                  <c:v>55.7</c:v>
                </c:pt>
                <c:pt idx="179" formatCode="0.00">
                  <c:v>88.23</c:v>
                </c:pt>
                <c:pt idx="180" formatCode="0.00">
                  <c:v>74.290000000000006</c:v>
                </c:pt>
                <c:pt idx="181" formatCode="0.00">
                  <c:v>67.959999999999994</c:v>
                </c:pt>
                <c:pt idx="182" formatCode="0.00">
                  <c:v>51.31</c:v>
                </c:pt>
                <c:pt idx="183" formatCode="0.00">
                  <c:v>72.459999999999994</c:v>
                </c:pt>
                <c:pt idx="184" formatCode="0.00">
                  <c:v>78.97</c:v>
                </c:pt>
                <c:pt idx="185" formatCode="0.00">
                  <c:v>101.19</c:v>
                </c:pt>
                <c:pt idx="186" formatCode="0.00">
                  <c:v>87.98</c:v>
                </c:pt>
                <c:pt idx="187" formatCode="0.00">
                  <c:v>103.92</c:v>
                </c:pt>
                <c:pt idx="188" formatCode="0.00">
                  <c:v>69.41</c:v>
                </c:pt>
                <c:pt idx="189" formatCode="0.00">
                  <c:v>104.01</c:v>
                </c:pt>
                <c:pt idx="190" formatCode="0.00">
                  <c:v>7.59</c:v>
                </c:pt>
                <c:pt idx="191" formatCode="0.00">
                  <c:v>-633.62</c:v>
                </c:pt>
                <c:pt idx="192" formatCode="0.00">
                  <c:v>59.47</c:v>
                </c:pt>
                <c:pt idx="193" formatCode="0.00">
                  <c:v>72.98</c:v>
                </c:pt>
                <c:pt idx="194" formatCode="0.00">
                  <c:v>82.09</c:v>
                </c:pt>
                <c:pt idx="195" formatCode="0.00">
                  <c:v>87.25</c:v>
                </c:pt>
                <c:pt idx="196" formatCode="0.00">
                  <c:v>67.05</c:v>
                </c:pt>
                <c:pt idx="197" formatCode="0.00">
                  <c:v>76.349999999999994</c:v>
                </c:pt>
                <c:pt idx="198" formatCode="0.00">
                  <c:v>74.27</c:v>
                </c:pt>
                <c:pt idx="199" formatCode="0.00">
                  <c:v>92.45</c:v>
                </c:pt>
                <c:pt idx="200" formatCode="0.00">
                  <c:v>117.93</c:v>
                </c:pt>
                <c:pt idx="201" formatCode="0.00">
                  <c:v>76.58</c:v>
                </c:pt>
                <c:pt idx="202" formatCode="0.00">
                  <c:v>51.23</c:v>
                </c:pt>
                <c:pt idx="203" formatCode="0.00">
                  <c:v>66.569999999999993</c:v>
                </c:pt>
                <c:pt idx="204" formatCode="0.00">
                  <c:v>45.93</c:v>
                </c:pt>
                <c:pt idx="205" formatCode="0.00">
                  <c:v>69.61</c:v>
                </c:pt>
                <c:pt idx="206" formatCode="0.00">
                  <c:v>73.180000000000007</c:v>
                </c:pt>
                <c:pt idx="207" formatCode="0.00">
                  <c:v>72.37</c:v>
                </c:pt>
                <c:pt idx="208" formatCode="0.00">
                  <c:v>79.58</c:v>
                </c:pt>
                <c:pt idx="209" formatCode="0.00">
                  <c:v>89.92</c:v>
                </c:pt>
                <c:pt idx="210" formatCode="0.00">
                  <c:v>74.91</c:v>
                </c:pt>
                <c:pt idx="211" formatCode="0.00">
                  <c:v>83.48</c:v>
                </c:pt>
                <c:pt idx="212" formatCode="0.00">
                  <c:v>63.83</c:v>
                </c:pt>
                <c:pt idx="213" formatCode="0.00">
                  <c:v>71.959999999999994</c:v>
                </c:pt>
                <c:pt idx="214" formatCode="0.00">
                  <c:v>72.760000000000005</c:v>
                </c:pt>
                <c:pt idx="215" formatCode="0.00">
                  <c:v>54.26</c:v>
                </c:pt>
                <c:pt idx="216" formatCode="0.00">
                  <c:v>-195.99</c:v>
                </c:pt>
                <c:pt idx="217" formatCode="0.00">
                  <c:v>63.46</c:v>
                </c:pt>
                <c:pt idx="218" formatCode="0.00">
                  <c:v>60.85</c:v>
                </c:pt>
                <c:pt idx="219" formatCode="0.00">
                  <c:v>139.81</c:v>
                </c:pt>
                <c:pt idx="220" formatCode="0.00">
                  <c:v>79.31</c:v>
                </c:pt>
                <c:pt idx="221" formatCode="0.00">
                  <c:v>119.82</c:v>
                </c:pt>
                <c:pt idx="222" formatCode="0.00">
                  <c:v>105.33</c:v>
                </c:pt>
                <c:pt idx="223" formatCode="0.00">
                  <c:v>76.989999999999995</c:v>
                </c:pt>
                <c:pt idx="224" formatCode="0.00">
                  <c:v>96.03</c:v>
                </c:pt>
                <c:pt idx="225" formatCode="0.00">
                  <c:v>63.25</c:v>
                </c:pt>
                <c:pt idx="226" formatCode="0.00">
                  <c:v>78.849999999999994</c:v>
                </c:pt>
                <c:pt idx="227" formatCode="0.00">
                  <c:v>80.53</c:v>
                </c:pt>
                <c:pt idx="228" formatCode="0.00">
                  <c:v>80.099999999999994</c:v>
                </c:pt>
                <c:pt idx="229" formatCode="0.00">
                  <c:v>96.36</c:v>
                </c:pt>
                <c:pt idx="230" formatCode="0.00">
                  <c:v>95.13</c:v>
                </c:pt>
                <c:pt idx="231" formatCode="0.00">
                  <c:v>53.86</c:v>
                </c:pt>
                <c:pt idx="232" formatCode="0.00">
                  <c:v>69.97</c:v>
                </c:pt>
                <c:pt idx="233" formatCode="0.00">
                  <c:v>81.02</c:v>
                </c:pt>
                <c:pt idx="234" formatCode="0.00">
                  <c:v>102.26</c:v>
                </c:pt>
                <c:pt idx="235" formatCode="0.00">
                  <c:v>85.89</c:v>
                </c:pt>
                <c:pt idx="236" formatCode="0.00">
                  <c:v>74.930000000000007</c:v>
                </c:pt>
                <c:pt idx="237" formatCode="0.00">
                  <c:v>74.28</c:v>
                </c:pt>
                <c:pt idx="238" formatCode="0.00">
                  <c:v>88.9</c:v>
                </c:pt>
                <c:pt idx="239" formatCode="0.00">
                  <c:v>61.01</c:v>
                </c:pt>
                <c:pt idx="240" formatCode="0.00">
                  <c:v>110.32</c:v>
                </c:pt>
                <c:pt idx="241" formatCode="0.00">
                  <c:v>60.98</c:v>
                </c:pt>
                <c:pt idx="242" formatCode="0.00">
                  <c:v>94.02</c:v>
                </c:pt>
                <c:pt idx="243" formatCode="0.00">
                  <c:v>74.290000000000006</c:v>
                </c:pt>
                <c:pt idx="244" formatCode="0.00">
                  <c:v>56.88</c:v>
                </c:pt>
                <c:pt idx="245" formatCode="0.00">
                  <c:v>109.13</c:v>
                </c:pt>
                <c:pt idx="246" formatCode="0.00">
                  <c:v>67.8</c:v>
                </c:pt>
                <c:pt idx="247" formatCode="0.00">
                  <c:v>59.94</c:v>
                </c:pt>
                <c:pt idx="248" formatCode="0.00">
                  <c:v>77.739999999999995</c:v>
                </c:pt>
                <c:pt idx="249" formatCode="0.00">
                  <c:v>77.569999999999993</c:v>
                </c:pt>
                <c:pt idx="250" formatCode="0.00">
                  <c:v>86.92</c:v>
                </c:pt>
                <c:pt idx="251" formatCode="0.00">
                  <c:v>61.18</c:v>
                </c:pt>
                <c:pt idx="252" formatCode="0.00">
                  <c:v>-219.82</c:v>
                </c:pt>
                <c:pt idx="253" formatCode="0.00">
                  <c:v>28.72</c:v>
                </c:pt>
                <c:pt idx="254" formatCode="0.00">
                  <c:v>82.44</c:v>
                </c:pt>
                <c:pt idx="255" formatCode="0.00">
                  <c:v>65.97</c:v>
                </c:pt>
                <c:pt idx="256" formatCode="0.00">
                  <c:v>174.33</c:v>
                </c:pt>
                <c:pt idx="257" formatCode="0.00">
                  <c:v>87.5</c:v>
                </c:pt>
                <c:pt idx="258" formatCode="0.00">
                  <c:v>67.61</c:v>
                </c:pt>
                <c:pt idx="259" formatCode="0.00">
                  <c:v>79.599999999999994</c:v>
                </c:pt>
                <c:pt idx="260" formatCode="0.00">
                  <c:v>67.010000000000005</c:v>
                </c:pt>
                <c:pt idx="261" formatCode="0.00">
                  <c:v>109.21</c:v>
                </c:pt>
                <c:pt idx="262" formatCode="0.00">
                  <c:v>77.02</c:v>
                </c:pt>
                <c:pt idx="263" formatCode="0.00">
                  <c:v>119.26</c:v>
                </c:pt>
                <c:pt idx="264" formatCode="0.00">
                  <c:v>80.42</c:v>
                </c:pt>
                <c:pt idx="265" formatCode="0.00">
                  <c:v>80.569999999999993</c:v>
                </c:pt>
                <c:pt idx="266" formatCode="0.00">
                  <c:v>122.88</c:v>
                </c:pt>
                <c:pt idx="267" formatCode="0.00">
                  <c:v>89.94</c:v>
                </c:pt>
                <c:pt idx="268" formatCode="0.00">
                  <c:v>91.87</c:v>
                </c:pt>
                <c:pt idx="269" formatCode="0.00">
                  <c:v>64.400000000000006</c:v>
                </c:pt>
                <c:pt idx="270" formatCode="0.00">
                  <c:v>97.84</c:v>
                </c:pt>
                <c:pt idx="271" formatCode="0.00">
                  <c:v>85.79</c:v>
                </c:pt>
                <c:pt idx="272" formatCode="0.00">
                  <c:v>77.989999999999995</c:v>
                </c:pt>
                <c:pt idx="273" formatCode="0.00">
                  <c:v>98.76</c:v>
                </c:pt>
                <c:pt idx="274" formatCode="0.00">
                  <c:v>90.05</c:v>
                </c:pt>
                <c:pt idx="275" formatCode="0.00">
                  <c:v>72.19</c:v>
                </c:pt>
                <c:pt idx="276" formatCode="0.00">
                  <c:v>69.209999999999994</c:v>
                </c:pt>
                <c:pt idx="277" formatCode="0.00">
                  <c:v>64.38</c:v>
                </c:pt>
                <c:pt idx="278" formatCode="0.00">
                  <c:v>70.72</c:v>
                </c:pt>
                <c:pt idx="279" formatCode="0.00">
                  <c:v>73.5</c:v>
                </c:pt>
                <c:pt idx="280" formatCode="0.00">
                  <c:v>67.31</c:v>
                </c:pt>
                <c:pt idx="281" formatCode="0.00">
                  <c:v>90.53</c:v>
                </c:pt>
                <c:pt idx="282" formatCode="0.00">
                  <c:v>71.900000000000006</c:v>
                </c:pt>
                <c:pt idx="283" formatCode="0.00">
                  <c:v>84.58</c:v>
                </c:pt>
                <c:pt idx="284" formatCode="0.00">
                  <c:v>90.78</c:v>
                </c:pt>
                <c:pt idx="285" formatCode="0.00">
                  <c:v>69.84</c:v>
                </c:pt>
                <c:pt idx="286" formatCode="0.00">
                  <c:v>55.86</c:v>
                </c:pt>
                <c:pt idx="287" formatCode="0.00">
                  <c:v>88.26</c:v>
                </c:pt>
                <c:pt idx="288" formatCode="0.00">
                  <c:v>56.12</c:v>
                </c:pt>
                <c:pt idx="289" formatCode="0.00">
                  <c:v>91.56</c:v>
                </c:pt>
                <c:pt idx="290" formatCode="0.00">
                  <c:v>67.3</c:v>
                </c:pt>
                <c:pt idx="291" formatCode="0.00">
                  <c:v>82.03</c:v>
                </c:pt>
                <c:pt idx="292" formatCode="0.00">
                  <c:v>62.4</c:v>
                </c:pt>
                <c:pt idx="293" formatCode="0.00">
                  <c:v>89.49</c:v>
                </c:pt>
                <c:pt idx="294" formatCode="0.00">
                  <c:v>115.5</c:v>
                </c:pt>
                <c:pt idx="295" formatCode="0.00">
                  <c:v>35.83</c:v>
                </c:pt>
                <c:pt idx="296" formatCode="0.00">
                  <c:v>44.46</c:v>
                </c:pt>
                <c:pt idx="297" formatCode="0.00">
                  <c:v>79.72</c:v>
                </c:pt>
                <c:pt idx="298" formatCode="0.00">
                  <c:v>84.68</c:v>
                </c:pt>
                <c:pt idx="299" formatCode="0.00">
                  <c:v>76.39</c:v>
                </c:pt>
                <c:pt idx="300" formatCode="0.00">
                  <c:v>61.87</c:v>
                </c:pt>
                <c:pt idx="301" formatCode="0.00">
                  <c:v>69.650000000000006</c:v>
                </c:pt>
                <c:pt idx="302" formatCode="0.00">
                  <c:v>1885.12</c:v>
                </c:pt>
                <c:pt idx="303" formatCode="0.00">
                  <c:v>72.7</c:v>
                </c:pt>
                <c:pt idx="304" formatCode="0.00">
                  <c:v>79.290000000000006</c:v>
                </c:pt>
                <c:pt idx="305" formatCode="0.00">
                  <c:v>68.58</c:v>
                </c:pt>
                <c:pt idx="306" formatCode="0.00">
                  <c:v>58.75</c:v>
                </c:pt>
                <c:pt idx="307" formatCode="0.00">
                  <c:v>82.61</c:v>
                </c:pt>
                <c:pt idx="308" formatCode="0.00">
                  <c:v>66.87</c:v>
                </c:pt>
                <c:pt idx="309" formatCode="0.00">
                  <c:v>51.27</c:v>
                </c:pt>
                <c:pt idx="310" formatCode="0.00">
                  <c:v>84.58</c:v>
                </c:pt>
                <c:pt idx="311" formatCode="0.00">
                  <c:v>40.229999999999997</c:v>
                </c:pt>
                <c:pt idx="312" formatCode="0.00">
                  <c:v>77.36</c:v>
                </c:pt>
                <c:pt idx="313" formatCode="0.00">
                  <c:v>81</c:v>
                </c:pt>
                <c:pt idx="314" formatCode="0.00">
                  <c:v>69.87</c:v>
                </c:pt>
                <c:pt idx="315" formatCode="0.00">
                  <c:v>71.17</c:v>
                </c:pt>
                <c:pt idx="316" formatCode="0.00">
                  <c:v>122.86</c:v>
                </c:pt>
                <c:pt idx="317" formatCode="0.00">
                  <c:v>54.58</c:v>
                </c:pt>
                <c:pt idx="318" formatCode="0.00">
                  <c:v>71.78</c:v>
                </c:pt>
                <c:pt idx="319" formatCode="0.00">
                  <c:v>88.59</c:v>
                </c:pt>
                <c:pt idx="320" formatCode="0.00">
                  <c:v>55.92</c:v>
                </c:pt>
                <c:pt idx="321" formatCode="0.00">
                  <c:v>102.8</c:v>
                </c:pt>
                <c:pt idx="322" formatCode="0.00">
                  <c:v>72.77</c:v>
                </c:pt>
                <c:pt idx="323" formatCode="0.00">
                  <c:v>67.09</c:v>
                </c:pt>
                <c:pt idx="324" formatCode="0.00">
                  <c:v>88.26</c:v>
                </c:pt>
                <c:pt idx="325" formatCode="0.00">
                  <c:v>73.040000000000006</c:v>
                </c:pt>
                <c:pt idx="326" formatCode="0.00">
                  <c:v>87.74</c:v>
                </c:pt>
                <c:pt idx="327" formatCode="0.00">
                  <c:v>115.65</c:v>
                </c:pt>
                <c:pt idx="328" formatCode="0.00">
                  <c:v>87.55</c:v>
                </c:pt>
                <c:pt idx="329" formatCode="0.00">
                  <c:v>67.41</c:v>
                </c:pt>
                <c:pt idx="330" formatCode="0.00">
                  <c:v>49.36</c:v>
                </c:pt>
                <c:pt idx="331" formatCode="0.00">
                  <c:v>54.87</c:v>
                </c:pt>
                <c:pt idx="332" formatCode="0.00">
                  <c:v>57.11</c:v>
                </c:pt>
                <c:pt idx="333" formatCode="0.00">
                  <c:v>234.09</c:v>
                </c:pt>
                <c:pt idx="334" formatCode="0.00">
                  <c:v>86.9</c:v>
                </c:pt>
                <c:pt idx="335" formatCode="0.00">
                  <c:v>90.52</c:v>
                </c:pt>
                <c:pt idx="336" formatCode="0.00">
                  <c:v>78.44</c:v>
                </c:pt>
                <c:pt idx="337" formatCode="0.00">
                  <c:v>58.75</c:v>
                </c:pt>
                <c:pt idx="338" formatCode="0.00">
                  <c:v>90.76</c:v>
                </c:pt>
                <c:pt idx="339" formatCode="0.00">
                  <c:v>61.12</c:v>
                </c:pt>
                <c:pt idx="340" formatCode="0.00">
                  <c:v>47.17</c:v>
                </c:pt>
                <c:pt idx="341" formatCode="0.00">
                  <c:v>52.66</c:v>
                </c:pt>
                <c:pt idx="342" formatCode="0.00">
                  <c:v>88.36</c:v>
                </c:pt>
                <c:pt idx="343" formatCode="0.00">
                  <c:v>82.17</c:v>
                </c:pt>
                <c:pt idx="344" formatCode="0.00">
                  <c:v>60.9</c:v>
                </c:pt>
                <c:pt idx="345" formatCode="0.00">
                  <c:v>72.62</c:v>
                </c:pt>
                <c:pt idx="346" formatCode="0.00">
                  <c:v>86.57</c:v>
                </c:pt>
                <c:pt idx="347" formatCode="0.00">
                  <c:v>81.11</c:v>
                </c:pt>
                <c:pt idx="348" formatCode="0.00">
                  <c:v>60.3</c:v>
                </c:pt>
                <c:pt idx="349" formatCode="0.00">
                  <c:v>64.489999999999995</c:v>
                </c:pt>
                <c:pt idx="350" formatCode="0.00">
                  <c:v>71.13</c:v>
                </c:pt>
                <c:pt idx="351" formatCode="0.00">
                  <c:v>62.23</c:v>
                </c:pt>
                <c:pt idx="352" formatCode="0.00">
                  <c:v>76.31</c:v>
                </c:pt>
                <c:pt idx="353" formatCode="0.00">
                  <c:v>84.44</c:v>
                </c:pt>
                <c:pt idx="354" formatCode="0.00">
                  <c:v>76.41</c:v>
                </c:pt>
                <c:pt idx="355" formatCode="0.00">
                  <c:v>106.92</c:v>
                </c:pt>
                <c:pt idx="356" formatCode="0.00">
                  <c:v>52.94</c:v>
                </c:pt>
                <c:pt idx="357" formatCode="0.00">
                  <c:v>91.4</c:v>
                </c:pt>
                <c:pt idx="358" formatCode="0.00">
                  <c:v>68.25</c:v>
                </c:pt>
                <c:pt idx="359" formatCode="0.00">
                  <c:v>24.18</c:v>
                </c:pt>
                <c:pt idx="360" formatCode="0.00">
                  <c:v>26.61</c:v>
                </c:pt>
                <c:pt idx="361" formatCode="0.00">
                  <c:v>72.11</c:v>
                </c:pt>
                <c:pt idx="362" formatCode="0.00">
                  <c:v>94.02</c:v>
                </c:pt>
                <c:pt idx="363" formatCode="0.00">
                  <c:v>40.75</c:v>
                </c:pt>
                <c:pt idx="364" formatCode="0.00">
                  <c:v>107.91</c:v>
                </c:pt>
                <c:pt idx="365" formatCode="0.00">
                  <c:v>84.71</c:v>
                </c:pt>
                <c:pt idx="366" formatCode="0.00">
                  <c:v>74.11</c:v>
                </c:pt>
                <c:pt idx="367" formatCode="0.00">
                  <c:v>84.33</c:v>
                </c:pt>
                <c:pt idx="368" formatCode="0.00">
                  <c:v>53.82</c:v>
                </c:pt>
                <c:pt idx="369" formatCode="0.00">
                  <c:v>119.73</c:v>
                </c:pt>
                <c:pt idx="370" formatCode="0.00">
                  <c:v>79.87</c:v>
                </c:pt>
                <c:pt idx="371" formatCode="0.00">
                  <c:v>44.97</c:v>
                </c:pt>
                <c:pt idx="372" formatCode="0.00">
                  <c:v>66.400000000000006</c:v>
                </c:pt>
                <c:pt idx="373" formatCode="0.00">
                  <c:v>65.56</c:v>
                </c:pt>
                <c:pt idx="374" formatCode="0.00">
                  <c:v>105.97</c:v>
                </c:pt>
                <c:pt idx="375" formatCode="0.00">
                  <c:v>96.76</c:v>
                </c:pt>
                <c:pt idx="376" formatCode="0.00">
                  <c:v>152.33000000000001</c:v>
                </c:pt>
                <c:pt idx="377" formatCode="0.00">
                  <c:v>92.3</c:v>
                </c:pt>
                <c:pt idx="378" formatCode="0.00">
                  <c:v>57.3</c:v>
                </c:pt>
                <c:pt idx="379" formatCode="0.00">
                  <c:v>92.34</c:v>
                </c:pt>
                <c:pt idx="380" formatCode="0.00">
                  <c:v>212.13</c:v>
                </c:pt>
                <c:pt idx="381" formatCode="0.00">
                  <c:v>74.099999999999994</c:v>
                </c:pt>
                <c:pt idx="382" formatCode="0.00">
                  <c:v>132.99</c:v>
                </c:pt>
                <c:pt idx="383" formatCode="0.00">
                  <c:v>65.61</c:v>
                </c:pt>
                <c:pt idx="384" formatCode="0.00">
                  <c:v>73.010000000000005</c:v>
                </c:pt>
                <c:pt idx="385" formatCode="0.00">
                  <c:v>73.05</c:v>
                </c:pt>
                <c:pt idx="386" formatCode="0.00">
                  <c:v>61.23</c:v>
                </c:pt>
                <c:pt idx="387" formatCode="0.00">
                  <c:v>95.72</c:v>
                </c:pt>
                <c:pt idx="388" formatCode="0.00">
                  <c:v>85.41</c:v>
                </c:pt>
                <c:pt idx="389" formatCode="0.00">
                  <c:v>107.06</c:v>
                </c:pt>
                <c:pt idx="390" formatCode="0.00">
                  <c:v>84.76</c:v>
                </c:pt>
                <c:pt idx="391" formatCode="0.00">
                  <c:v>75.03</c:v>
                </c:pt>
                <c:pt idx="392" formatCode="0.00">
                  <c:v>109.08</c:v>
                </c:pt>
                <c:pt idx="393" formatCode="0.00">
                  <c:v>77.989999999999995</c:v>
                </c:pt>
                <c:pt idx="394" formatCode="0.00">
                  <c:v>60.87</c:v>
                </c:pt>
                <c:pt idx="395" formatCode="0.00">
                  <c:v>70.86</c:v>
                </c:pt>
                <c:pt idx="396" formatCode="0.00">
                  <c:v>84.88</c:v>
                </c:pt>
                <c:pt idx="397" formatCode="0.00">
                  <c:v>148.79</c:v>
                </c:pt>
                <c:pt idx="398" formatCode="0.00">
                  <c:v>62.77</c:v>
                </c:pt>
                <c:pt idx="399" formatCode="0.00">
                  <c:v>72.95</c:v>
                </c:pt>
                <c:pt idx="400" formatCode="0.00">
                  <c:v>106.58</c:v>
                </c:pt>
                <c:pt idx="401" formatCode="0.00">
                  <c:v>77.069999999999993</c:v>
                </c:pt>
                <c:pt idx="402" formatCode="0.00">
                  <c:v>73.84</c:v>
                </c:pt>
                <c:pt idx="403" formatCode="0.00">
                  <c:v>66.56</c:v>
                </c:pt>
                <c:pt idx="404" formatCode="0.00">
                  <c:v>64.69</c:v>
                </c:pt>
                <c:pt idx="405" formatCode="0.00">
                  <c:v>51.29</c:v>
                </c:pt>
                <c:pt idx="406" formatCode="0.00">
                  <c:v>78.92</c:v>
                </c:pt>
                <c:pt idx="407" formatCode="0.00">
                  <c:v>71.08</c:v>
                </c:pt>
                <c:pt idx="408" formatCode="0.00">
                  <c:v>74.53</c:v>
                </c:pt>
                <c:pt idx="409" formatCode="0.00">
                  <c:v>68.28</c:v>
                </c:pt>
                <c:pt idx="410" formatCode="0.00">
                  <c:v>58.38</c:v>
                </c:pt>
                <c:pt idx="411" formatCode="0.00">
                  <c:v>56.58</c:v>
                </c:pt>
                <c:pt idx="412" formatCode="0.00">
                  <c:v>67.55</c:v>
                </c:pt>
                <c:pt idx="413" formatCode="0.00">
                  <c:v>50.78</c:v>
                </c:pt>
                <c:pt idx="414" formatCode="0.00">
                  <c:v>59.6</c:v>
                </c:pt>
                <c:pt idx="415" formatCode="0.00">
                  <c:v>82.58</c:v>
                </c:pt>
                <c:pt idx="416" formatCode="0.00">
                  <c:v>93.57</c:v>
                </c:pt>
                <c:pt idx="417" formatCode="0.00">
                  <c:v>54.3</c:v>
                </c:pt>
                <c:pt idx="418" formatCode="0.00">
                  <c:v>50.99</c:v>
                </c:pt>
                <c:pt idx="419" formatCode="0.00">
                  <c:v>87.57</c:v>
                </c:pt>
                <c:pt idx="420" formatCode="0.00">
                  <c:v>82.74</c:v>
                </c:pt>
                <c:pt idx="421" formatCode="0.00">
                  <c:v>93.44</c:v>
                </c:pt>
                <c:pt idx="422" formatCode="0.00">
                  <c:v>63.06</c:v>
                </c:pt>
                <c:pt idx="423" formatCode="0.00">
                  <c:v>92.63</c:v>
                </c:pt>
                <c:pt idx="424" formatCode="0.00">
                  <c:v>106.58</c:v>
                </c:pt>
                <c:pt idx="425" formatCode="0.00">
                  <c:v>76.3</c:v>
                </c:pt>
                <c:pt idx="426" formatCode="0.00">
                  <c:v>61.43</c:v>
                </c:pt>
                <c:pt idx="427" formatCode="0.00">
                  <c:v>76.7</c:v>
                </c:pt>
                <c:pt idx="428" formatCode="0.00">
                  <c:v>81.77</c:v>
                </c:pt>
                <c:pt idx="429" formatCode="0.00">
                  <c:v>117.15</c:v>
                </c:pt>
                <c:pt idx="430" formatCode="0.00">
                  <c:v>90.56</c:v>
                </c:pt>
                <c:pt idx="431" formatCode="0.00">
                  <c:v>34.15</c:v>
                </c:pt>
                <c:pt idx="432" formatCode="0.00">
                  <c:v>63.05</c:v>
                </c:pt>
                <c:pt idx="433" formatCode="0.00">
                  <c:v>77.069999999999993</c:v>
                </c:pt>
                <c:pt idx="434" formatCode="0.00">
                  <c:v>83.32</c:v>
                </c:pt>
                <c:pt idx="435" formatCode="0.00">
                  <c:v>79.790000000000006</c:v>
                </c:pt>
                <c:pt idx="436" formatCode="0.00">
                  <c:v>62.52</c:v>
                </c:pt>
                <c:pt idx="437" formatCode="0.00">
                  <c:v>88.58</c:v>
                </c:pt>
                <c:pt idx="438" formatCode="0.00">
                  <c:v>74.87</c:v>
                </c:pt>
                <c:pt idx="439" formatCode="0.00">
                  <c:v>89.78</c:v>
                </c:pt>
                <c:pt idx="440" formatCode="0.00">
                  <c:v>90.21</c:v>
                </c:pt>
                <c:pt idx="441" formatCode="0.00">
                  <c:v>21.18</c:v>
                </c:pt>
                <c:pt idx="442" formatCode="0.00">
                  <c:v>31.91</c:v>
                </c:pt>
                <c:pt idx="443" formatCode="0.00">
                  <c:v>66.56</c:v>
                </c:pt>
                <c:pt idx="444" formatCode="0.00">
                  <c:v>80.98</c:v>
                </c:pt>
                <c:pt idx="445" formatCode="0.00">
                  <c:v>-81.39</c:v>
                </c:pt>
                <c:pt idx="446" formatCode="0.00">
                  <c:v>81.81</c:v>
                </c:pt>
                <c:pt idx="447" formatCode="0.00">
                  <c:v>61.3</c:v>
                </c:pt>
                <c:pt idx="448" formatCode="0.00">
                  <c:v>144.38999999999999</c:v>
                </c:pt>
                <c:pt idx="449" formatCode="0.00">
                  <c:v>33.549999999999997</c:v>
                </c:pt>
                <c:pt idx="450" formatCode="0.00">
                  <c:v>61.26</c:v>
                </c:pt>
                <c:pt idx="451" formatCode="0.00">
                  <c:v>60.78</c:v>
                </c:pt>
                <c:pt idx="452" formatCode="0.00">
                  <c:v>58.07</c:v>
                </c:pt>
                <c:pt idx="453" formatCode="0.00">
                  <c:v>56.65</c:v>
                </c:pt>
                <c:pt idx="454" formatCode="0.00">
                  <c:v>63.98</c:v>
                </c:pt>
                <c:pt idx="455" formatCode="0.00">
                  <c:v>90.41</c:v>
                </c:pt>
                <c:pt idx="456" formatCode="0.00">
                  <c:v>92.34</c:v>
                </c:pt>
                <c:pt idx="457" formatCode="0.00">
                  <c:v>82.63</c:v>
                </c:pt>
                <c:pt idx="458" formatCode="0.00">
                  <c:v>82.49</c:v>
                </c:pt>
                <c:pt idx="459" formatCode="0.00">
                  <c:v>62.01</c:v>
                </c:pt>
                <c:pt idx="460" formatCode="0.00">
                  <c:v>85.33</c:v>
                </c:pt>
                <c:pt idx="461" formatCode="0.00">
                  <c:v>57.48</c:v>
                </c:pt>
                <c:pt idx="462" formatCode="0.00">
                  <c:v>54.08</c:v>
                </c:pt>
                <c:pt idx="463" formatCode="0.00">
                  <c:v>69.739999999999995</c:v>
                </c:pt>
                <c:pt idx="464" formatCode="0.00">
                  <c:v>3430.57</c:v>
                </c:pt>
                <c:pt idx="465" formatCode="0.00">
                  <c:v>78.05</c:v>
                </c:pt>
                <c:pt idx="466" formatCode="0.00">
                  <c:v>126.2</c:v>
                </c:pt>
                <c:pt idx="467" formatCode="0.00">
                  <c:v>84.36</c:v>
                </c:pt>
                <c:pt idx="468" formatCode="0.00">
                  <c:v>67</c:v>
                </c:pt>
                <c:pt idx="469" formatCode="0.00">
                  <c:v>83.44</c:v>
                </c:pt>
                <c:pt idx="470" formatCode="0.00">
                  <c:v>43.32</c:v>
                </c:pt>
                <c:pt idx="471" formatCode="0.00">
                  <c:v>43.13</c:v>
                </c:pt>
                <c:pt idx="472" formatCode="0.00">
                  <c:v>126.41</c:v>
                </c:pt>
                <c:pt idx="473" formatCode="0.00">
                  <c:v>-125.86</c:v>
                </c:pt>
                <c:pt idx="474" formatCode="0.00">
                  <c:v>80.349999999999994</c:v>
                </c:pt>
                <c:pt idx="475" formatCode="0.00">
                  <c:v>86.12</c:v>
                </c:pt>
                <c:pt idx="476" formatCode="0.00">
                  <c:v>72.02</c:v>
                </c:pt>
                <c:pt idx="477" formatCode="0.00">
                  <c:v>53.25</c:v>
                </c:pt>
                <c:pt idx="478" formatCode="0.00">
                  <c:v>89.61</c:v>
                </c:pt>
                <c:pt idx="479" formatCode="0.00">
                  <c:v>85.41</c:v>
                </c:pt>
                <c:pt idx="480" formatCode="0.00">
                  <c:v>70.44</c:v>
                </c:pt>
                <c:pt idx="481" formatCode="0.00">
                  <c:v>84.12</c:v>
                </c:pt>
                <c:pt idx="482" formatCode="0.00">
                  <c:v>54.56</c:v>
                </c:pt>
                <c:pt idx="483" formatCode="0.00">
                  <c:v>74.819999999999993</c:v>
                </c:pt>
                <c:pt idx="484" formatCode="0.00">
                  <c:v>79.650000000000006</c:v>
                </c:pt>
                <c:pt idx="485" formatCode="0.00">
                  <c:v>269.57</c:v>
                </c:pt>
                <c:pt idx="486" formatCode="0.00">
                  <c:v>73.27</c:v>
                </c:pt>
                <c:pt idx="487" formatCode="0.00">
                  <c:v>84.78</c:v>
                </c:pt>
                <c:pt idx="488" formatCode="0.00">
                  <c:v>78.760000000000005</c:v>
                </c:pt>
                <c:pt idx="489" formatCode="0.00">
                  <c:v>97.25</c:v>
                </c:pt>
                <c:pt idx="490" formatCode="0.00">
                  <c:v>84.83</c:v>
                </c:pt>
                <c:pt idx="491" formatCode="0.00">
                  <c:v>101.9</c:v>
                </c:pt>
                <c:pt idx="492" formatCode="0.00">
                  <c:v>65.66</c:v>
                </c:pt>
                <c:pt idx="493" formatCode="0.00">
                  <c:v>79.290000000000006</c:v>
                </c:pt>
                <c:pt idx="494" formatCode="0.00">
                  <c:v>92.38</c:v>
                </c:pt>
                <c:pt idx="495" formatCode="0.00">
                  <c:v>62.35</c:v>
                </c:pt>
                <c:pt idx="496" formatCode="0.00">
                  <c:v>91.05</c:v>
                </c:pt>
                <c:pt idx="497" formatCode="0.00">
                  <c:v>58.7</c:v>
                </c:pt>
                <c:pt idx="498" formatCode="0.00">
                  <c:v>82.88</c:v>
                </c:pt>
                <c:pt idx="499" formatCode="0.00">
                  <c:v>67.48</c:v>
                </c:pt>
                <c:pt idx="500" formatCode="0.00">
                  <c:v>52.13</c:v>
                </c:pt>
                <c:pt idx="501" formatCode="0.00">
                  <c:v>71.400000000000006</c:v>
                </c:pt>
                <c:pt idx="502" formatCode="0.00">
                  <c:v>90.14</c:v>
                </c:pt>
                <c:pt idx="503" formatCode="0.00">
                  <c:v>75.47</c:v>
                </c:pt>
                <c:pt idx="504" formatCode="0.00">
                  <c:v>74.23</c:v>
                </c:pt>
                <c:pt idx="505" formatCode="0.00">
                  <c:v>41.81</c:v>
                </c:pt>
                <c:pt idx="506" formatCode="0.00">
                  <c:v>96.05</c:v>
                </c:pt>
                <c:pt idx="507" formatCode="0.00">
                  <c:v>88.33</c:v>
                </c:pt>
                <c:pt idx="508" formatCode="0.00">
                  <c:v>69.03</c:v>
                </c:pt>
                <c:pt idx="509" formatCode="0.00">
                  <c:v>72.91</c:v>
                </c:pt>
                <c:pt idx="510" formatCode="0.00">
                  <c:v>75.67</c:v>
                </c:pt>
                <c:pt idx="511" formatCode="0.00">
                  <c:v>87.75</c:v>
                </c:pt>
                <c:pt idx="512" formatCode="0.00">
                  <c:v>58.55</c:v>
                </c:pt>
                <c:pt idx="513" formatCode="0.00">
                  <c:v>125.17</c:v>
                </c:pt>
                <c:pt idx="514" formatCode="0.00">
                  <c:v>83.19</c:v>
                </c:pt>
                <c:pt idx="515" formatCode="0.00">
                  <c:v>52.46</c:v>
                </c:pt>
                <c:pt idx="516" formatCode="0.00">
                  <c:v>47.63</c:v>
                </c:pt>
                <c:pt idx="517" formatCode="0.00">
                  <c:v>73.209999999999994</c:v>
                </c:pt>
                <c:pt idx="518" formatCode="0.00">
                  <c:v>58.46</c:v>
                </c:pt>
                <c:pt idx="519" formatCode="0.00">
                  <c:v>139.07</c:v>
                </c:pt>
                <c:pt idx="520" formatCode="0.00">
                  <c:v>80.34</c:v>
                </c:pt>
                <c:pt idx="521" formatCode="0.00">
                  <c:v>90.52</c:v>
                </c:pt>
                <c:pt idx="522" formatCode="0.00">
                  <c:v>71.03</c:v>
                </c:pt>
                <c:pt idx="523" formatCode="0.00">
                  <c:v>83.25</c:v>
                </c:pt>
                <c:pt idx="524" formatCode="0.00">
                  <c:v>64.62</c:v>
                </c:pt>
                <c:pt idx="525" formatCode="0.00">
                  <c:v>83.87</c:v>
                </c:pt>
                <c:pt idx="526" formatCode="0.00">
                  <c:v>101.66</c:v>
                </c:pt>
                <c:pt idx="527" formatCode="0.00">
                  <c:v>78.55</c:v>
                </c:pt>
                <c:pt idx="528" formatCode="0.00">
                  <c:v>76.36</c:v>
                </c:pt>
                <c:pt idx="529" formatCode="0.00">
                  <c:v>40.68</c:v>
                </c:pt>
                <c:pt idx="530" formatCode="0.00">
                  <c:v>72.22</c:v>
                </c:pt>
                <c:pt idx="531" formatCode="0.00">
                  <c:v>76.88</c:v>
                </c:pt>
                <c:pt idx="532" formatCode="0.00">
                  <c:v>74.53</c:v>
                </c:pt>
                <c:pt idx="533" formatCode="0.00">
                  <c:v>63.36</c:v>
                </c:pt>
                <c:pt idx="534" formatCode="0.00">
                  <c:v>92.64</c:v>
                </c:pt>
                <c:pt idx="535" formatCode="0.00">
                  <c:v>63.27</c:v>
                </c:pt>
                <c:pt idx="536" formatCode="0.00">
                  <c:v>83.63</c:v>
                </c:pt>
                <c:pt idx="537" formatCode="0.00">
                  <c:v>90.4</c:v>
                </c:pt>
                <c:pt idx="538" formatCode="0.00">
                  <c:v>186.39</c:v>
                </c:pt>
                <c:pt idx="539" formatCode="0.00">
                  <c:v>50.26</c:v>
                </c:pt>
                <c:pt idx="540" formatCode="0.00">
                  <c:v>71.709999999999994</c:v>
                </c:pt>
                <c:pt idx="541" formatCode="0.00">
                  <c:v>94.1</c:v>
                </c:pt>
                <c:pt idx="542" formatCode="0.00">
                  <c:v>84.49</c:v>
                </c:pt>
                <c:pt idx="543" formatCode="0.00">
                  <c:v>66.06</c:v>
                </c:pt>
                <c:pt idx="544" formatCode="0.00">
                  <c:v>61.66</c:v>
                </c:pt>
                <c:pt idx="545" formatCode="0.00">
                  <c:v>88.64</c:v>
                </c:pt>
                <c:pt idx="546" formatCode="0.00">
                  <c:v>96.44</c:v>
                </c:pt>
                <c:pt idx="547" formatCode="0.00">
                  <c:v>63.87</c:v>
                </c:pt>
                <c:pt idx="548" formatCode="0.00">
                  <c:v>74.400000000000006</c:v>
                </c:pt>
                <c:pt idx="549" formatCode="0.00">
                  <c:v>61.71</c:v>
                </c:pt>
                <c:pt idx="550" formatCode="0.00">
                  <c:v>90.46</c:v>
                </c:pt>
                <c:pt idx="551" formatCode="0.00">
                  <c:v>50.16</c:v>
                </c:pt>
                <c:pt idx="552" formatCode="0.00">
                  <c:v>102.94</c:v>
                </c:pt>
                <c:pt idx="553" formatCode="0.00">
                  <c:v>84.42</c:v>
                </c:pt>
                <c:pt idx="554" formatCode="0.00">
                  <c:v>43.73</c:v>
                </c:pt>
                <c:pt idx="555" formatCode="0.00">
                  <c:v>55.33</c:v>
                </c:pt>
                <c:pt idx="556" formatCode="0.00">
                  <c:v>73.7</c:v>
                </c:pt>
                <c:pt idx="557" formatCode="0.00">
                  <c:v>82.95</c:v>
                </c:pt>
                <c:pt idx="558" formatCode="0.00">
                  <c:v>64.819999999999993</c:v>
                </c:pt>
                <c:pt idx="559" formatCode="0.00">
                  <c:v>74.62</c:v>
                </c:pt>
                <c:pt idx="560" formatCode="0.00">
                  <c:v>91.83</c:v>
                </c:pt>
                <c:pt idx="561" formatCode="0.00">
                  <c:v>88.58</c:v>
                </c:pt>
                <c:pt idx="562" formatCode="0.00">
                  <c:v>75</c:v>
                </c:pt>
                <c:pt idx="563" formatCode="0.00">
                  <c:v>87.85</c:v>
                </c:pt>
                <c:pt idx="564" formatCode="0.00">
                  <c:v>97.51</c:v>
                </c:pt>
                <c:pt idx="565" formatCode="0.00">
                  <c:v>84.08</c:v>
                </c:pt>
                <c:pt idx="566" formatCode="0.00">
                  <c:v>60.02</c:v>
                </c:pt>
                <c:pt idx="567" formatCode="0.00">
                  <c:v>78.45</c:v>
                </c:pt>
                <c:pt idx="568" formatCode="0.00">
                  <c:v>97.45</c:v>
                </c:pt>
                <c:pt idx="569" formatCode="0.00">
                  <c:v>74.55</c:v>
                </c:pt>
                <c:pt idx="570" formatCode="0.00">
                  <c:v>57.92</c:v>
                </c:pt>
                <c:pt idx="571" formatCode="0.00">
                  <c:v>-38.29</c:v>
                </c:pt>
                <c:pt idx="572" formatCode="0.00">
                  <c:v>67.349999999999994</c:v>
                </c:pt>
                <c:pt idx="573" formatCode="0.00">
                  <c:v>79.91</c:v>
                </c:pt>
                <c:pt idx="574" formatCode="0.00">
                  <c:v>89.42</c:v>
                </c:pt>
                <c:pt idx="575" formatCode="0.00">
                  <c:v>77.489999999999995</c:v>
                </c:pt>
                <c:pt idx="576" formatCode="0.00">
                  <c:v>73.73</c:v>
                </c:pt>
                <c:pt idx="577" formatCode="0.00">
                  <c:v>60.48</c:v>
                </c:pt>
                <c:pt idx="578" formatCode="0.00">
                  <c:v>116.89</c:v>
                </c:pt>
                <c:pt idx="579" formatCode="0.00">
                  <c:v>23.08</c:v>
                </c:pt>
                <c:pt idx="580" formatCode="0.00">
                  <c:v>83.05</c:v>
                </c:pt>
                <c:pt idx="581" formatCode="0.00">
                  <c:v>86.97</c:v>
                </c:pt>
                <c:pt idx="582" formatCode="0.00">
                  <c:v>63.44</c:v>
                </c:pt>
                <c:pt idx="583" formatCode="0.00">
                  <c:v>264.5</c:v>
                </c:pt>
                <c:pt idx="584" formatCode="0.00">
                  <c:v>83.92</c:v>
                </c:pt>
                <c:pt idx="585" formatCode="0.00">
                  <c:v>62.38</c:v>
                </c:pt>
                <c:pt idx="586" formatCode="0.00">
                  <c:v>60.15</c:v>
                </c:pt>
                <c:pt idx="587" formatCode="0.00">
                  <c:v>43.13</c:v>
                </c:pt>
                <c:pt idx="588" formatCode="0.00">
                  <c:v>17.27</c:v>
                </c:pt>
                <c:pt idx="589" formatCode="0.00">
                  <c:v>71.28</c:v>
                </c:pt>
                <c:pt idx="590" formatCode="0.00">
                  <c:v>24.21</c:v>
                </c:pt>
                <c:pt idx="591" formatCode="0.00">
                  <c:v>71.86</c:v>
                </c:pt>
                <c:pt idx="592" formatCode="0.00">
                  <c:v>94.98</c:v>
                </c:pt>
                <c:pt idx="593" formatCode="0.00">
                  <c:v>81.489999999999995</c:v>
                </c:pt>
                <c:pt idx="594" formatCode="0.00">
                  <c:v>89.32</c:v>
                </c:pt>
                <c:pt idx="595" formatCode="0.00">
                  <c:v>77.03</c:v>
                </c:pt>
                <c:pt idx="596" formatCode="0.00">
                  <c:v>81.31</c:v>
                </c:pt>
                <c:pt idx="597" formatCode="0.00">
                  <c:v>58.34</c:v>
                </c:pt>
                <c:pt idx="598" formatCode="0.00">
                  <c:v>84.98</c:v>
                </c:pt>
                <c:pt idx="599" formatCode="0.00">
                  <c:v>82.77</c:v>
                </c:pt>
                <c:pt idx="600" formatCode="0.00">
                  <c:v>81.010000000000005</c:v>
                </c:pt>
                <c:pt idx="601" formatCode="0.00">
                  <c:v>82.67</c:v>
                </c:pt>
                <c:pt idx="602" formatCode="0.00">
                  <c:v>79.05</c:v>
                </c:pt>
                <c:pt idx="603" formatCode="0.00">
                  <c:v>110.26</c:v>
                </c:pt>
                <c:pt idx="604" formatCode="0.00">
                  <c:v>154.94</c:v>
                </c:pt>
                <c:pt idx="605" formatCode="0.00">
                  <c:v>67.12</c:v>
                </c:pt>
                <c:pt idx="606" formatCode="0.00">
                  <c:v>66.83</c:v>
                </c:pt>
                <c:pt idx="607" formatCode="0.00">
                  <c:v>74.260000000000005</c:v>
                </c:pt>
                <c:pt idx="608" formatCode="0.00">
                  <c:v>104.15</c:v>
                </c:pt>
                <c:pt idx="609" formatCode="0.00">
                  <c:v>86.2</c:v>
                </c:pt>
                <c:pt idx="610" formatCode="0.00">
                  <c:v>110.53</c:v>
                </c:pt>
                <c:pt idx="611" formatCode="0.00">
                  <c:v>67.98</c:v>
                </c:pt>
                <c:pt idx="612" formatCode="0.00">
                  <c:v>56.37</c:v>
                </c:pt>
                <c:pt idx="613" formatCode="0.00">
                  <c:v>84.65</c:v>
                </c:pt>
                <c:pt idx="614" formatCode="0.00">
                  <c:v>79.47</c:v>
                </c:pt>
                <c:pt idx="615" formatCode="0.00">
                  <c:v>60.51</c:v>
                </c:pt>
                <c:pt idx="616" formatCode="0.00">
                  <c:v>91.36</c:v>
                </c:pt>
                <c:pt idx="617" formatCode="0.00">
                  <c:v>77.88</c:v>
                </c:pt>
                <c:pt idx="618" formatCode="0.00">
                  <c:v>55.69</c:v>
                </c:pt>
                <c:pt idx="619" formatCode="0.00">
                  <c:v>21.71</c:v>
                </c:pt>
                <c:pt idx="620" formatCode="0.00">
                  <c:v>58.52</c:v>
                </c:pt>
                <c:pt idx="621" formatCode="0.00">
                  <c:v>82.68</c:v>
                </c:pt>
                <c:pt idx="622" formatCode="0.00">
                  <c:v>56.3</c:v>
                </c:pt>
                <c:pt idx="623" formatCode="0.00">
                  <c:v>97.86</c:v>
                </c:pt>
                <c:pt idx="624" formatCode="0.00">
                  <c:v>100.34</c:v>
                </c:pt>
                <c:pt idx="625" formatCode="0.00">
                  <c:v>73.94</c:v>
                </c:pt>
                <c:pt idx="626" formatCode="0.00">
                  <c:v>85.88</c:v>
                </c:pt>
                <c:pt idx="627" formatCode="0.00">
                  <c:v>88.87</c:v>
                </c:pt>
                <c:pt idx="628" formatCode="0.00">
                  <c:v>506.2</c:v>
                </c:pt>
                <c:pt idx="629" formatCode="0.00">
                  <c:v>88.6</c:v>
                </c:pt>
                <c:pt idx="630" formatCode="0.00">
                  <c:v>64.83</c:v>
                </c:pt>
                <c:pt idx="631" formatCode="0.00">
                  <c:v>48.24</c:v>
                </c:pt>
                <c:pt idx="632" formatCode="0.00">
                  <c:v>119.23</c:v>
                </c:pt>
                <c:pt idx="633" formatCode="0.00">
                  <c:v>79.11</c:v>
                </c:pt>
                <c:pt idx="634" formatCode="0.00">
                  <c:v>79.599999999999994</c:v>
                </c:pt>
                <c:pt idx="635" formatCode="0.00">
                  <c:v>85.88</c:v>
                </c:pt>
                <c:pt idx="636" formatCode="0.00">
                  <c:v>73.5</c:v>
                </c:pt>
                <c:pt idx="637" formatCode="0.00">
                  <c:v>80.099999999999994</c:v>
                </c:pt>
                <c:pt idx="638" formatCode="0.00">
                  <c:v>68.739999999999995</c:v>
                </c:pt>
                <c:pt idx="639" formatCode="0.00">
                  <c:v>78.73</c:v>
                </c:pt>
                <c:pt idx="640" formatCode="0.00">
                  <c:v>62.36</c:v>
                </c:pt>
                <c:pt idx="641" formatCode="0.00">
                  <c:v>88.06</c:v>
                </c:pt>
                <c:pt idx="642" formatCode="0.00">
                  <c:v>103.91</c:v>
                </c:pt>
                <c:pt idx="643" formatCode="0.00">
                  <c:v>86.64</c:v>
                </c:pt>
                <c:pt idx="644" formatCode="0.00">
                  <c:v>78.22</c:v>
                </c:pt>
                <c:pt idx="645" formatCode="0.00">
                  <c:v>72.61</c:v>
                </c:pt>
                <c:pt idx="646" formatCode="0.00">
                  <c:v>63.35</c:v>
                </c:pt>
                <c:pt idx="647" formatCode="0.00">
                  <c:v>58.92</c:v>
                </c:pt>
                <c:pt idx="648" formatCode="0.00">
                  <c:v>91.85</c:v>
                </c:pt>
                <c:pt idx="649" formatCode="0.00">
                  <c:v>79.63</c:v>
                </c:pt>
                <c:pt idx="650" formatCode="0.00">
                  <c:v>52.73</c:v>
                </c:pt>
                <c:pt idx="651" formatCode="0.00">
                  <c:v>43.76</c:v>
                </c:pt>
                <c:pt idx="652" formatCode="0.00">
                  <c:v>6.7</c:v>
                </c:pt>
                <c:pt idx="653" formatCode="0.00">
                  <c:v>52.41</c:v>
                </c:pt>
                <c:pt idx="654" formatCode="0.00">
                  <c:v>61.1</c:v>
                </c:pt>
                <c:pt idx="655" formatCode="0.00">
                  <c:v>84</c:v>
                </c:pt>
                <c:pt idx="656" formatCode="0.00">
                  <c:v>81.34</c:v>
                </c:pt>
                <c:pt idx="657" formatCode="0.00">
                  <c:v>59.95</c:v>
                </c:pt>
                <c:pt idx="658" formatCode="0.00">
                  <c:v>71.14</c:v>
                </c:pt>
                <c:pt idx="659" formatCode="0.00">
                  <c:v>78.739999999999995</c:v>
                </c:pt>
                <c:pt idx="660" formatCode="0.00">
                  <c:v>81.13</c:v>
                </c:pt>
                <c:pt idx="661" formatCode="0.00">
                  <c:v>90.08</c:v>
                </c:pt>
                <c:pt idx="662" formatCode="0.00">
                  <c:v>78.02</c:v>
                </c:pt>
                <c:pt idx="663" formatCode="0.00">
                  <c:v>92.49</c:v>
                </c:pt>
                <c:pt idx="664" formatCode="0.00">
                  <c:v>78.86</c:v>
                </c:pt>
                <c:pt idx="665" formatCode="0.00">
                  <c:v>79.239999999999995</c:v>
                </c:pt>
                <c:pt idx="666" formatCode="0.00">
                  <c:v>98.86</c:v>
                </c:pt>
                <c:pt idx="667" formatCode="0.00">
                  <c:v>58.79</c:v>
                </c:pt>
                <c:pt idx="668" formatCode="0.00">
                  <c:v>65.61</c:v>
                </c:pt>
                <c:pt idx="669" formatCode="0.00">
                  <c:v>66</c:v>
                </c:pt>
                <c:pt idx="670" formatCode="0.00">
                  <c:v>63.56</c:v>
                </c:pt>
                <c:pt idx="671" formatCode="0.00">
                  <c:v>78.239999999999995</c:v>
                </c:pt>
                <c:pt idx="672" formatCode="0.00">
                  <c:v>46.6</c:v>
                </c:pt>
                <c:pt idx="673" formatCode="0.00">
                  <c:v>71.92</c:v>
                </c:pt>
                <c:pt idx="674" formatCode="0.00">
                  <c:v>76.650000000000006</c:v>
                </c:pt>
                <c:pt idx="675" formatCode="0.00">
                  <c:v>62.17</c:v>
                </c:pt>
                <c:pt idx="676" formatCode="0.00">
                  <c:v>74.89</c:v>
                </c:pt>
                <c:pt idx="677" formatCode="0.00">
                  <c:v>82.59</c:v>
                </c:pt>
                <c:pt idx="678" formatCode="0.00">
                  <c:v>91.47</c:v>
                </c:pt>
                <c:pt idx="679" formatCode="0.00">
                  <c:v>61.03</c:v>
                </c:pt>
                <c:pt idx="680" formatCode="0.00">
                  <c:v>57.68</c:v>
                </c:pt>
                <c:pt idx="681" formatCode="0.00">
                  <c:v>82.88</c:v>
                </c:pt>
                <c:pt idx="682" formatCode="0.00">
                  <c:v>91.83</c:v>
                </c:pt>
                <c:pt idx="683" formatCode="0.00">
                  <c:v>100.29</c:v>
                </c:pt>
                <c:pt idx="684" formatCode="0.00">
                  <c:v>103.73</c:v>
                </c:pt>
                <c:pt idx="685" formatCode="0.00">
                  <c:v>85.03</c:v>
                </c:pt>
                <c:pt idx="686" formatCode="0.00">
                  <c:v>47.48</c:v>
                </c:pt>
                <c:pt idx="687" formatCode="0.00">
                  <c:v>93.14</c:v>
                </c:pt>
                <c:pt idx="688" formatCode="0.00">
                  <c:v>50.98</c:v>
                </c:pt>
                <c:pt idx="689" formatCode="0.00">
                  <c:v>62.13</c:v>
                </c:pt>
                <c:pt idx="690" formatCode="0.00">
                  <c:v>52.57</c:v>
                </c:pt>
                <c:pt idx="691" formatCode="0.00">
                  <c:v>76.78</c:v>
                </c:pt>
                <c:pt idx="692" formatCode="0.00">
                  <c:v>275.86</c:v>
                </c:pt>
                <c:pt idx="693" formatCode="0.00">
                  <c:v>83.91</c:v>
                </c:pt>
                <c:pt idx="694" formatCode="0.00">
                  <c:v>128.13</c:v>
                </c:pt>
                <c:pt idx="695" formatCode="0.00">
                  <c:v>55.64</c:v>
                </c:pt>
                <c:pt idx="696" formatCode="0.00">
                  <c:v>391.22</c:v>
                </c:pt>
                <c:pt idx="697" formatCode="0.00">
                  <c:v>90.46</c:v>
                </c:pt>
                <c:pt idx="698" formatCode="0.00">
                  <c:v>79.97</c:v>
                </c:pt>
                <c:pt idx="699" formatCode="0.00">
                  <c:v>41.08</c:v>
                </c:pt>
                <c:pt idx="700" formatCode="0.00">
                  <c:v>75.64</c:v>
                </c:pt>
                <c:pt idx="701" formatCode="0.00">
                  <c:v>59.66</c:v>
                </c:pt>
                <c:pt idx="702" formatCode="0.00">
                  <c:v>80.489999999999995</c:v>
                </c:pt>
                <c:pt idx="703" formatCode="0.00">
                  <c:v>31.83</c:v>
                </c:pt>
                <c:pt idx="704" formatCode="0.00">
                  <c:v>103.3</c:v>
                </c:pt>
                <c:pt idx="705" formatCode="0.00">
                  <c:v>62.64</c:v>
                </c:pt>
                <c:pt idx="706" formatCode="0.00">
                  <c:v>58.86</c:v>
                </c:pt>
                <c:pt idx="707" formatCode="0.00">
                  <c:v>62.09</c:v>
                </c:pt>
                <c:pt idx="708" formatCode="0.00">
                  <c:v>100.66</c:v>
                </c:pt>
                <c:pt idx="709" formatCode="0.00">
                  <c:v>85.7</c:v>
                </c:pt>
                <c:pt idx="710" formatCode="0.00">
                  <c:v>46.13</c:v>
                </c:pt>
                <c:pt idx="711" formatCode="0.00">
                  <c:v>72.62</c:v>
                </c:pt>
                <c:pt idx="712" formatCode="0.00">
                  <c:v>86.65</c:v>
                </c:pt>
                <c:pt idx="713" formatCode="0.00">
                  <c:v>108.69</c:v>
                </c:pt>
                <c:pt idx="714" formatCode="0.00">
                  <c:v>59.05</c:v>
                </c:pt>
                <c:pt idx="715" formatCode="0.00">
                  <c:v>95</c:v>
                </c:pt>
                <c:pt idx="716" formatCode="0.00">
                  <c:v>93.69</c:v>
                </c:pt>
                <c:pt idx="717" formatCode="0.00">
                  <c:v>72.45</c:v>
                </c:pt>
                <c:pt idx="718" formatCode="0.00">
                  <c:v>91.23</c:v>
                </c:pt>
                <c:pt idx="719" formatCode="0.00">
                  <c:v>105.18</c:v>
                </c:pt>
                <c:pt idx="720" formatCode="0.00">
                  <c:v>79.41</c:v>
                </c:pt>
                <c:pt idx="721" formatCode="0.00">
                  <c:v>85.51</c:v>
                </c:pt>
                <c:pt idx="722" formatCode="0.00">
                  <c:v>80.91</c:v>
                </c:pt>
                <c:pt idx="723" formatCode="0.00">
                  <c:v>67.5</c:v>
                </c:pt>
                <c:pt idx="724" formatCode="0.00">
                  <c:v>58.56</c:v>
                </c:pt>
                <c:pt idx="725" formatCode="0.00">
                  <c:v>71.7</c:v>
                </c:pt>
                <c:pt idx="726" formatCode="0.00">
                  <c:v>52.22</c:v>
                </c:pt>
                <c:pt idx="727" formatCode="0.00">
                  <c:v>75.13</c:v>
                </c:pt>
                <c:pt idx="728" formatCode="0.00">
                  <c:v>47.03</c:v>
                </c:pt>
                <c:pt idx="729" formatCode="0.00">
                  <c:v>44.98</c:v>
                </c:pt>
                <c:pt idx="730" formatCode="0.00">
                  <c:v>86.49</c:v>
                </c:pt>
                <c:pt idx="731" formatCode="0.00">
                  <c:v>67.55</c:v>
                </c:pt>
                <c:pt idx="732" formatCode="0.00">
                  <c:v>56.54</c:v>
                </c:pt>
                <c:pt idx="733" formatCode="0.00">
                  <c:v>209.99</c:v>
                </c:pt>
                <c:pt idx="734" formatCode="0.00">
                  <c:v>77.709999999999994</c:v>
                </c:pt>
                <c:pt idx="735" formatCode="0.00">
                  <c:v>100</c:v>
                </c:pt>
                <c:pt idx="736" formatCode="0.00">
                  <c:v>99.7</c:v>
                </c:pt>
                <c:pt idx="737" formatCode="0.00">
                  <c:v>81.91</c:v>
                </c:pt>
                <c:pt idx="738" formatCode="0.00">
                  <c:v>96.78</c:v>
                </c:pt>
                <c:pt idx="739" formatCode="0.00">
                  <c:v>54.67</c:v>
                </c:pt>
                <c:pt idx="740" formatCode="0.00">
                  <c:v>90.16</c:v>
                </c:pt>
                <c:pt idx="741" formatCode="0.00">
                  <c:v>67.55</c:v>
                </c:pt>
                <c:pt idx="742" formatCode="0.00">
                  <c:v>40.92</c:v>
                </c:pt>
                <c:pt idx="743" formatCode="0.00">
                  <c:v>71.83</c:v>
                </c:pt>
                <c:pt idx="744" formatCode="0.00">
                  <c:v>19.3</c:v>
                </c:pt>
                <c:pt idx="745" formatCode="0.00">
                  <c:v>83.71</c:v>
                </c:pt>
                <c:pt idx="746" formatCode="0.00">
                  <c:v>64.709999999999994</c:v>
                </c:pt>
                <c:pt idx="747" formatCode="0.00">
                  <c:v>82.1</c:v>
                </c:pt>
                <c:pt idx="748" formatCode="0.00">
                  <c:v>49.58</c:v>
                </c:pt>
                <c:pt idx="749" formatCode="0.00">
                  <c:v>81.23</c:v>
                </c:pt>
                <c:pt idx="750" formatCode="0.00">
                  <c:v>53.17</c:v>
                </c:pt>
                <c:pt idx="751" formatCode="0.00">
                  <c:v>86.17</c:v>
                </c:pt>
                <c:pt idx="752" formatCode="0.00">
                  <c:v>132.02000000000001</c:v>
                </c:pt>
                <c:pt idx="753" formatCode="0.00">
                  <c:v>63.69</c:v>
                </c:pt>
                <c:pt idx="754" formatCode="0.00">
                  <c:v>48.96</c:v>
                </c:pt>
                <c:pt idx="755" formatCode="0.00">
                  <c:v>56.64</c:v>
                </c:pt>
                <c:pt idx="756" formatCode="0.00">
                  <c:v>83.47</c:v>
                </c:pt>
                <c:pt idx="757" formatCode="0.00">
                  <c:v>73.87</c:v>
                </c:pt>
                <c:pt idx="758" formatCode="0.00">
                  <c:v>77.02</c:v>
                </c:pt>
                <c:pt idx="759" formatCode="0.00">
                  <c:v>86.89</c:v>
                </c:pt>
                <c:pt idx="760" formatCode="0.00">
                  <c:v>57.6</c:v>
                </c:pt>
                <c:pt idx="761" formatCode="0.00">
                  <c:v>81.48</c:v>
                </c:pt>
                <c:pt idx="762" formatCode="0.00">
                  <c:v>78.239999999999995</c:v>
                </c:pt>
                <c:pt idx="763" formatCode="0.00">
                  <c:v>74.209999999999994</c:v>
                </c:pt>
                <c:pt idx="764" formatCode="0.00">
                  <c:v>60.9</c:v>
                </c:pt>
                <c:pt idx="765" formatCode="0.00">
                  <c:v>49.42</c:v>
                </c:pt>
                <c:pt idx="766" formatCode="0.00">
                  <c:v>79.73</c:v>
                </c:pt>
                <c:pt idx="767" formatCode="0.00">
                  <c:v>79.98</c:v>
                </c:pt>
                <c:pt idx="768" formatCode="0.00">
                  <c:v>54.24</c:v>
                </c:pt>
                <c:pt idx="769" formatCode="0.00">
                  <c:v>57.33</c:v>
                </c:pt>
                <c:pt idx="770" formatCode="0.00">
                  <c:v>60.87</c:v>
                </c:pt>
                <c:pt idx="771" formatCode="0.00">
                  <c:v>84.63</c:v>
                </c:pt>
                <c:pt idx="772" formatCode="0.00">
                  <c:v>60.34</c:v>
                </c:pt>
                <c:pt idx="773" formatCode="0.00">
                  <c:v>67.19</c:v>
                </c:pt>
                <c:pt idx="774" formatCode="0.00">
                  <c:v>85.72</c:v>
                </c:pt>
                <c:pt idx="775" formatCode="0.00">
                  <c:v>79.62</c:v>
                </c:pt>
                <c:pt idx="776" formatCode="0.00">
                  <c:v>100.25</c:v>
                </c:pt>
                <c:pt idx="777" formatCode="0.00">
                  <c:v>70.91</c:v>
                </c:pt>
                <c:pt idx="778" formatCode="0.00">
                  <c:v>64.81</c:v>
                </c:pt>
                <c:pt idx="779" formatCode="0.00">
                  <c:v>35.6</c:v>
                </c:pt>
                <c:pt idx="780" formatCode="0.00">
                  <c:v>72.33</c:v>
                </c:pt>
                <c:pt idx="781" formatCode="0.00">
                  <c:v>51.18</c:v>
                </c:pt>
                <c:pt idx="782" formatCode="0.00">
                  <c:v>78.23</c:v>
                </c:pt>
                <c:pt idx="783" formatCode="0.00">
                  <c:v>74</c:v>
                </c:pt>
                <c:pt idx="784" formatCode="0.00">
                  <c:v>57.42</c:v>
                </c:pt>
                <c:pt idx="785" formatCode="0.00">
                  <c:v>188.36</c:v>
                </c:pt>
                <c:pt idx="786" formatCode="0.00">
                  <c:v>80.09</c:v>
                </c:pt>
                <c:pt idx="787" formatCode="0.00">
                  <c:v>71.14</c:v>
                </c:pt>
                <c:pt idx="788" formatCode="0.00">
                  <c:v>87.4</c:v>
                </c:pt>
                <c:pt idx="789" formatCode="0.00">
                  <c:v>92.53</c:v>
                </c:pt>
                <c:pt idx="790" formatCode="0.00">
                  <c:v>28.27</c:v>
                </c:pt>
                <c:pt idx="791" formatCode="0.00">
                  <c:v>55.64</c:v>
                </c:pt>
                <c:pt idx="792" formatCode="0.00">
                  <c:v>75.3</c:v>
                </c:pt>
                <c:pt idx="793" formatCode="0.00">
                  <c:v>50.13</c:v>
                </c:pt>
                <c:pt idx="794" formatCode="0.00">
                  <c:v>104.99</c:v>
                </c:pt>
                <c:pt idx="795" formatCode="0.00">
                  <c:v>62.55</c:v>
                </c:pt>
                <c:pt idx="796" formatCode="0.00">
                  <c:v>71.959999999999994</c:v>
                </c:pt>
                <c:pt idx="797" formatCode="0.00">
                  <c:v>97.6</c:v>
                </c:pt>
                <c:pt idx="798" formatCode="0.00">
                  <c:v>72.900000000000006</c:v>
                </c:pt>
                <c:pt idx="799" formatCode="0.00">
                  <c:v>77.510000000000005</c:v>
                </c:pt>
                <c:pt idx="800" formatCode="0.00">
                  <c:v>74.17</c:v>
                </c:pt>
                <c:pt idx="801" formatCode="0.00">
                  <c:v>50.4</c:v>
                </c:pt>
                <c:pt idx="802" formatCode="0.00">
                  <c:v>57.66</c:v>
                </c:pt>
                <c:pt idx="803" formatCode="0.00">
                  <c:v>27.63</c:v>
                </c:pt>
                <c:pt idx="804" formatCode="0.00">
                  <c:v>10.71</c:v>
                </c:pt>
                <c:pt idx="805" formatCode="0.00">
                  <c:v>78.39</c:v>
                </c:pt>
                <c:pt idx="806" formatCode="0.00">
                  <c:v>118.87</c:v>
                </c:pt>
                <c:pt idx="807" formatCode="0.00">
                  <c:v>90.76</c:v>
                </c:pt>
                <c:pt idx="808" formatCode="0.00">
                  <c:v>81.69</c:v>
                </c:pt>
                <c:pt idx="809" formatCode="0.00">
                  <c:v>30.31</c:v>
                </c:pt>
                <c:pt idx="810" formatCode="0.00">
                  <c:v>78.739999999999995</c:v>
                </c:pt>
                <c:pt idx="811" formatCode="0.00">
                  <c:v>75.430000000000007</c:v>
                </c:pt>
                <c:pt idx="812" formatCode="0.00">
                  <c:v>121.4</c:v>
                </c:pt>
                <c:pt idx="813" formatCode="0.00">
                  <c:v>72.459999999999994</c:v>
                </c:pt>
                <c:pt idx="814" formatCode="0.00">
                  <c:v>64.7</c:v>
                </c:pt>
                <c:pt idx="815" formatCode="0.00">
                  <c:v>90.67</c:v>
                </c:pt>
                <c:pt idx="816" formatCode="0.00">
                  <c:v>80.8</c:v>
                </c:pt>
                <c:pt idx="817" formatCode="0.00">
                  <c:v>82.54</c:v>
                </c:pt>
                <c:pt idx="818" formatCode="0.00">
                  <c:v>169.72</c:v>
                </c:pt>
                <c:pt idx="819" formatCode="0.00">
                  <c:v>71.22</c:v>
                </c:pt>
                <c:pt idx="820" formatCode="0.00">
                  <c:v>48.51</c:v>
                </c:pt>
                <c:pt idx="821" formatCode="0.00">
                  <c:v>75.52</c:v>
                </c:pt>
                <c:pt idx="822" formatCode="0.00">
                  <c:v>108.87</c:v>
                </c:pt>
                <c:pt idx="823" formatCode="0.00">
                  <c:v>82.6</c:v>
                </c:pt>
                <c:pt idx="824" formatCode="0.00">
                  <c:v>79.3</c:v>
                </c:pt>
                <c:pt idx="825" formatCode="0.00">
                  <c:v>-24.15</c:v>
                </c:pt>
                <c:pt idx="826" formatCode="0.00">
                  <c:v>82.45</c:v>
                </c:pt>
                <c:pt idx="827" formatCode="0.00">
                  <c:v>54.8</c:v>
                </c:pt>
                <c:pt idx="828" formatCode="0.00">
                  <c:v>68.42</c:v>
                </c:pt>
                <c:pt idx="829" formatCode="0.00">
                  <c:v>53.61</c:v>
                </c:pt>
                <c:pt idx="830" formatCode="0.00">
                  <c:v>64.430000000000007</c:v>
                </c:pt>
                <c:pt idx="831" formatCode="0.00">
                  <c:v>64</c:v>
                </c:pt>
                <c:pt idx="832" formatCode="0.00">
                  <c:v>62.97</c:v>
                </c:pt>
                <c:pt idx="833" formatCode="0.00">
                  <c:v>67.83</c:v>
                </c:pt>
                <c:pt idx="834" formatCode="0.00">
                  <c:v>89.86</c:v>
                </c:pt>
                <c:pt idx="835" formatCode="0.00">
                  <c:v>70.62</c:v>
                </c:pt>
                <c:pt idx="836" formatCode="0.00">
                  <c:v>76.010000000000005</c:v>
                </c:pt>
                <c:pt idx="837" formatCode="0.00">
                  <c:v>55.46</c:v>
                </c:pt>
                <c:pt idx="838" formatCode="0.00">
                  <c:v>80.59</c:v>
                </c:pt>
                <c:pt idx="839" formatCode="0.00">
                  <c:v>91.07</c:v>
                </c:pt>
                <c:pt idx="840" formatCode="0.00">
                  <c:v>76.040000000000006</c:v>
                </c:pt>
                <c:pt idx="841" formatCode="0.00">
                  <c:v>115.11</c:v>
                </c:pt>
                <c:pt idx="842" formatCode="0.00">
                  <c:v>73.989999999999995</c:v>
                </c:pt>
                <c:pt idx="843" formatCode="0.00">
                  <c:v>67.25</c:v>
                </c:pt>
                <c:pt idx="844" formatCode="0.00">
                  <c:v>61.53</c:v>
                </c:pt>
                <c:pt idx="845" formatCode="0.00">
                  <c:v>78.180000000000007</c:v>
                </c:pt>
                <c:pt idx="846" formatCode="0.00">
                  <c:v>60.66</c:v>
                </c:pt>
                <c:pt idx="847" formatCode="0.00">
                  <c:v>87.31</c:v>
                </c:pt>
                <c:pt idx="848" formatCode="0.00">
                  <c:v>88.62</c:v>
                </c:pt>
                <c:pt idx="849" formatCode="0.00">
                  <c:v>19.559999999999999</c:v>
                </c:pt>
                <c:pt idx="850" formatCode="0.00">
                  <c:v>75.430000000000007</c:v>
                </c:pt>
                <c:pt idx="851" formatCode="0.00">
                  <c:v>85.92</c:v>
                </c:pt>
                <c:pt idx="852" formatCode="0.00">
                  <c:v>45.25</c:v>
                </c:pt>
                <c:pt idx="853" formatCode="0.00">
                  <c:v>83.93</c:v>
                </c:pt>
                <c:pt idx="854" formatCode="0.00">
                  <c:v>47.65</c:v>
                </c:pt>
                <c:pt idx="855" formatCode="0.00">
                  <c:v>83.84</c:v>
                </c:pt>
                <c:pt idx="856" formatCode="0.00">
                  <c:v>83.94</c:v>
                </c:pt>
                <c:pt idx="857" formatCode="0.00">
                  <c:v>73.62</c:v>
                </c:pt>
                <c:pt idx="858" formatCode="0.00">
                  <c:v>63.92</c:v>
                </c:pt>
                <c:pt idx="859" formatCode="0.00">
                  <c:v>48.36</c:v>
                </c:pt>
                <c:pt idx="860" formatCode="0.00">
                  <c:v>-33.74</c:v>
                </c:pt>
                <c:pt idx="861" formatCode="0.00">
                  <c:v>94.41</c:v>
                </c:pt>
                <c:pt idx="862" formatCode="0.00">
                  <c:v>84.15</c:v>
                </c:pt>
                <c:pt idx="863" formatCode="0.00">
                  <c:v>83.69</c:v>
                </c:pt>
                <c:pt idx="864" formatCode="0.00">
                  <c:v>83.96</c:v>
                </c:pt>
                <c:pt idx="865" formatCode="0.00">
                  <c:v>85.79</c:v>
                </c:pt>
                <c:pt idx="866" formatCode="0.00">
                  <c:v>92.78</c:v>
                </c:pt>
                <c:pt idx="867" formatCode="0.00">
                  <c:v>76.41</c:v>
                </c:pt>
                <c:pt idx="868" formatCode="0.00">
                  <c:v>92.43</c:v>
                </c:pt>
                <c:pt idx="869" formatCode="0.00">
                  <c:v>74.260000000000005</c:v>
                </c:pt>
                <c:pt idx="870" formatCode="0.00">
                  <c:v>79.19</c:v>
                </c:pt>
                <c:pt idx="871" formatCode="0.00">
                  <c:v>227.28</c:v>
                </c:pt>
                <c:pt idx="872" formatCode="0.00">
                  <c:v>54.5</c:v>
                </c:pt>
                <c:pt idx="873" formatCode="0.00">
                  <c:v>70.28</c:v>
                </c:pt>
                <c:pt idx="874" formatCode="0.00">
                  <c:v>108.31</c:v>
                </c:pt>
                <c:pt idx="875" formatCode="0.00">
                  <c:v>51.75</c:v>
                </c:pt>
                <c:pt idx="876" formatCode="0.00">
                  <c:v>59.5</c:v>
                </c:pt>
                <c:pt idx="877" formatCode="0.00">
                  <c:v>101.97</c:v>
                </c:pt>
                <c:pt idx="878" formatCode="0.00">
                  <c:v>80.75</c:v>
                </c:pt>
                <c:pt idx="879" formatCode="0.00">
                  <c:v>79.790000000000006</c:v>
                </c:pt>
                <c:pt idx="880" formatCode="0.00">
                  <c:v>92.28</c:v>
                </c:pt>
                <c:pt idx="881" formatCode="0.00">
                  <c:v>76.89</c:v>
                </c:pt>
                <c:pt idx="882" formatCode="0.00">
                  <c:v>117.65</c:v>
                </c:pt>
                <c:pt idx="883" formatCode="0.00">
                  <c:v>54.71</c:v>
                </c:pt>
                <c:pt idx="884" formatCode="0.00">
                  <c:v>77.61</c:v>
                </c:pt>
                <c:pt idx="885" formatCode="0.00">
                  <c:v>82.63</c:v>
                </c:pt>
                <c:pt idx="886" formatCode="0.00">
                  <c:v>103.69</c:v>
                </c:pt>
                <c:pt idx="887" formatCode="0.00">
                  <c:v>76.92</c:v>
                </c:pt>
                <c:pt idx="888" formatCode="0.00">
                  <c:v>76.75</c:v>
                </c:pt>
                <c:pt idx="889" formatCode="0.00">
                  <c:v>57.92</c:v>
                </c:pt>
                <c:pt idx="890" formatCode="0.00">
                  <c:v>84.85</c:v>
                </c:pt>
                <c:pt idx="891" formatCode="0.00">
                  <c:v>45.77</c:v>
                </c:pt>
                <c:pt idx="892" formatCode="0.00">
                  <c:v>95.32</c:v>
                </c:pt>
                <c:pt idx="893" formatCode="0.00">
                  <c:v>53.57</c:v>
                </c:pt>
                <c:pt idx="894" formatCode="0.00">
                  <c:v>65.290000000000006</c:v>
                </c:pt>
                <c:pt idx="895" formatCode="0.00">
                  <c:v>85.09</c:v>
                </c:pt>
                <c:pt idx="896" formatCode="0.00">
                  <c:v>50.49</c:v>
                </c:pt>
                <c:pt idx="897" formatCode="0.00">
                  <c:v>103.27</c:v>
                </c:pt>
                <c:pt idx="898" formatCode="0.00">
                  <c:v>85.99</c:v>
                </c:pt>
                <c:pt idx="899" formatCode="0.00">
                  <c:v>77.98</c:v>
                </c:pt>
                <c:pt idx="900" formatCode="0.00">
                  <c:v>53.99</c:v>
                </c:pt>
                <c:pt idx="901" formatCode="0.00">
                  <c:v>68.19</c:v>
                </c:pt>
                <c:pt idx="902" formatCode="0.00">
                  <c:v>87.19</c:v>
                </c:pt>
                <c:pt idx="903" formatCode="0.00">
                  <c:v>87.52</c:v>
                </c:pt>
                <c:pt idx="904" formatCode="0.00">
                  <c:v>44.98</c:v>
                </c:pt>
                <c:pt idx="905" formatCode="0.00">
                  <c:v>1700.34</c:v>
                </c:pt>
                <c:pt idx="906" formatCode="0.00">
                  <c:v>51.02</c:v>
                </c:pt>
                <c:pt idx="907" formatCode="0.00">
                  <c:v>58.09</c:v>
                </c:pt>
                <c:pt idx="908" formatCode="0.00">
                  <c:v>83.04</c:v>
                </c:pt>
                <c:pt idx="909" formatCode="0.00">
                  <c:v>63.95</c:v>
                </c:pt>
                <c:pt idx="910" formatCode="0.00">
                  <c:v>49.18</c:v>
                </c:pt>
                <c:pt idx="911" formatCode="0.00">
                  <c:v>83.21</c:v>
                </c:pt>
                <c:pt idx="912" formatCode="0.00">
                  <c:v>129.72</c:v>
                </c:pt>
                <c:pt idx="913" formatCode="0.00">
                  <c:v>90.05</c:v>
                </c:pt>
                <c:pt idx="914" formatCode="0.00">
                  <c:v>96.32</c:v>
                </c:pt>
                <c:pt idx="915" formatCode="0.00">
                  <c:v>94.08</c:v>
                </c:pt>
                <c:pt idx="916" formatCode="0.00">
                  <c:v>48.67</c:v>
                </c:pt>
                <c:pt idx="917" formatCode="0.00">
                  <c:v>81.93</c:v>
                </c:pt>
                <c:pt idx="918" formatCode="0.00">
                  <c:v>54.64</c:v>
                </c:pt>
                <c:pt idx="919" formatCode="0.00">
                  <c:v>77.3</c:v>
                </c:pt>
                <c:pt idx="920" formatCode="0.00">
                  <c:v>68.900000000000006</c:v>
                </c:pt>
                <c:pt idx="921" formatCode="0.00">
                  <c:v>68.510000000000005</c:v>
                </c:pt>
                <c:pt idx="922" formatCode="0.00">
                  <c:v>72.180000000000007</c:v>
                </c:pt>
                <c:pt idx="923" formatCode="0.00">
                  <c:v>62.55</c:v>
                </c:pt>
                <c:pt idx="924" formatCode="0.00">
                  <c:v>350.89</c:v>
                </c:pt>
                <c:pt idx="925" formatCode="0.00">
                  <c:v>82.99</c:v>
                </c:pt>
                <c:pt idx="926" formatCode="0.00">
                  <c:v>114.31</c:v>
                </c:pt>
                <c:pt idx="927" formatCode="0.00">
                  <c:v>61.23</c:v>
                </c:pt>
                <c:pt idx="928" formatCode="0.00">
                  <c:v>112.68</c:v>
                </c:pt>
                <c:pt idx="929" formatCode="0.00">
                  <c:v>85.09</c:v>
                </c:pt>
                <c:pt idx="930" formatCode="0.00">
                  <c:v>-119.98</c:v>
                </c:pt>
                <c:pt idx="931" formatCode="0.00">
                  <c:v>31.58</c:v>
                </c:pt>
                <c:pt idx="932" formatCode="0.00">
                  <c:v>78.73</c:v>
                </c:pt>
                <c:pt idx="933" formatCode="0.00">
                  <c:v>69.8</c:v>
                </c:pt>
                <c:pt idx="934" formatCode="0.00">
                  <c:v>77.3</c:v>
                </c:pt>
                <c:pt idx="935" formatCode="0.00">
                  <c:v>58.54</c:v>
                </c:pt>
                <c:pt idx="936" formatCode="0.00">
                  <c:v>85.62</c:v>
                </c:pt>
                <c:pt idx="937" formatCode="0.00">
                  <c:v>76.25</c:v>
                </c:pt>
                <c:pt idx="938" formatCode="0.00">
                  <c:v>60.89</c:v>
                </c:pt>
                <c:pt idx="939" formatCode="0.00">
                  <c:v>38.1</c:v>
                </c:pt>
                <c:pt idx="940" formatCode="0.00">
                  <c:v>97.04</c:v>
                </c:pt>
                <c:pt idx="941" formatCode="0.00">
                  <c:v>91.21</c:v>
                </c:pt>
                <c:pt idx="942" formatCode="0.00">
                  <c:v>78.84</c:v>
                </c:pt>
                <c:pt idx="943" formatCode="0.00">
                  <c:v>79.88</c:v>
                </c:pt>
                <c:pt idx="944" formatCode="0.00">
                  <c:v>74.55</c:v>
                </c:pt>
                <c:pt idx="945" formatCode="0.00">
                  <c:v>73.95</c:v>
                </c:pt>
                <c:pt idx="946" formatCode="0.00">
                  <c:v>83.61</c:v>
                </c:pt>
                <c:pt idx="947" formatCode="0.00">
                  <c:v>52.86</c:v>
                </c:pt>
                <c:pt idx="948" formatCode="0.00">
                  <c:v>52.32</c:v>
                </c:pt>
                <c:pt idx="949" formatCode="0.00">
                  <c:v>130.99</c:v>
                </c:pt>
                <c:pt idx="950" formatCode="0.00">
                  <c:v>80.41</c:v>
                </c:pt>
                <c:pt idx="951" formatCode="0.00">
                  <c:v>81.58</c:v>
                </c:pt>
                <c:pt idx="952" formatCode="0.00">
                  <c:v>84</c:v>
                </c:pt>
                <c:pt idx="953" formatCode="0.00">
                  <c:v>140.81</c:v>
                </c:pt>
                <c:pt idx="954" formatCode="0.00">
                  <c:v>63.44</c:v>
                </c:pt>
                <c:pt idx="955" formatCode="0.00">
                  <c:v>80.39</c:v>
                </c:pt>
                <c:pt idx="956" formatCode="0.00">
                  <c:v>69.239999999999995</c:v>
                </c:pt>
                <c:pt idx="957" formatCode="0.00">
                  <c:v>146.91</c:v>
                </c:pt>
                <c:pt idx="958" formatCode="0.00">
                  <c:v>39.5</c:v>
                </c:pt>
                <c:pt idx="959" formatCode="0.00">
                  <c:v>79.83</c:v>
                </c:pt>
                <c:pt idx="960" formatCode="0.00">
                  <c:v>101.24</c:v>
                </c:pt>
                <c:pt idx="961" formatCode="0.00">
                  <c:v>100.21</c:v>
                </c:pt>
                <c:pt idx="962" formatCode="0.00">
                  <c:v>88.01</c:v>
                </c:pt>
                <c:pt idx="963" formatCode="0.00">
                  <c:v>82.09</c:v>
                </c:pt>
                <c:pt idx="964" formatCode="0.00">
                  <c:v>90.74</c:v>
                </c:pt>
                <c:pt idx="965" formatCode="0.00">
                  <c:v>59.95</c:v>
                </c:pt>
                <c:pt idx="966" formatCode="0.00">
                  <c:v>84.47</c:v>
                </c:pt>
                <c:pt idx="967" formatCode="0.00">
                  <c:v>86.8</c:v>
                </c:pt>
                <c:pt idx="968" formatCode="0.00">
                  <c:v>122.49</c:v>
                </c:pt>
                <c:pt idx="969" formatCode="0.00">
                  <c:v>69.37</c:v>
                </c:pt>
                <c:pt idx="970" formatCode="0.00">
                  <c:v>89.13</c:v>
                </c:pt>
                <c:pt idx="971" formatCode="0.00">
                  <c:v>82.15</c:v>
                </c:pt>
                <c:pt idx="972" formatCode="0.00">
                  <c:v>102.89</c:v>
                </c:pt>
                <c:pt idx="973" formatCode="0.00">
                  <c:v>100</c:v>
                </c:pt>
                <c:pt idx="974" formatCode="0.00">
                  <c:v>64.099999999999994</c:v>
                </c:pt>
                <c:pt idx="975" formatCode="0.00">
                  <c:v>86.95</c:v>
                </c:pt>
                <c:pt idx="976" formatCode="0.00">
                  <c:v>86.1</c:v>
                </c:pt>
                <c:pt idx="977" formatCode="0.00">
                  <c:v>91.42</c:v>
                </c:pt>
                <c:pt idx="978" formatCode="0.00">
                  <c:v>67.73</c:v>
                </c:pt>
                <c:pt idx="979" formatCode="0.00">
                  <c:v>65.12</c:v>
                </c:pt>
                <c:pt idx="980" formatCode="0.00">
                  <c:v>78.069999999999993</c:v>
                </c:pt>
                <c:pt idx="981" formatCode="0.00">
                  <c:v>67.17</c:v>
                </c:pt>
                <c:pt idx="982" formatCode="0.00">
                  <c:v>71.37</c:v>
                </c:pt>
                <c:pt idx="983" formatCode="0.00">
                  <c:v>69.08</c:v>
                </c:pt>
                <c:pt idx="984" formatCode="0.00">
                  <c:v>70.08</c:v>
                </c:pt>
                <c:pt idx="985" formatCode="0.00">
                  <c:v>59.61</c:v>
                </c:pt>
                <c:pt idx="986" formatCode="0.00">
                  <c:v>72.14</c:v>
                </c:pt>
                <c:pt idx="987" formatCode="0.00">
                  <c:v>43.5</c:v>
                </c:pt>
                <c:pt idx="988" formatCode="0.00">
                  <c:v>73.06</c:v>
                </c:pt>
                <c:pt idx="989" formatCode="0.00">
                  <c:v>62.93</c:v>
                </c:pt>
                <c:pt idx="990" formatCode="0.00">
                  <c:v>90.32</c:v>
                </c:pt>
                <c:pt idx="991" formatCode="0.00">
                  <c:v>75.11</c:v>
                </c:pt>
                <c:pt idx="992" formatCode="0.00">
                  <c:v>82.03</c:v>
                </c:pt>
                <c:pt idx="993" formatCode="0.00">
                  <c:v>84.65</c:v>
                </c:pt>
                <c:pt idx="994" formatCode="0.00">
                  <c:v>69.7</c:v>
                </c:pt>
                <c:pt idx="995" formatCode="0.00">
                  <c:v>41.48</c:v>
                </c:pt>
                <c:pt idx="996" formatCode="0.00">
                  <c:v>18.91</c:v>
                </c:pt>
                <c:pt idx="997" formatCode="0.00">
                  <c:v>72.56</c:v>
                </c:pt>
                <c:pt idx="998" formatCode="0.00">
                  <c:v>78.47</c:v>
                </c:pt>
                <c:pt idx="999" formatCode="0.00">
                  <c:v>92.16</c:v>
                </c:pt>
                <c:pt idx="1000" formatCode="0.00">
                  <c:v>56.97</c:v>
                </c:pt>
                <c:pt idx="1001" formatCode="0.00">
                  <c:v>83.24</c:v>
                </c:pt>
                <c:pt idx="1002" formatCode="0.00">
                  <c:v>86.34</c:v>
                </c:pt>
                <c:pt idx="1003" formatCode="0.00">
                  <c:v>60.39</c:v>
                </c:pt>
                <c:pt idx="1004" formatCode="0.00">
                  <c:v>109.54</c:v>
                </c:pt>
                <c:pt idx="1005" formatCode="0.00">
                  <c:v>66.3</c:v>
                </c:pt>
                <c:pt idx="1006" formatCode="0.00">
                  <c:v>94.49</c:v>
                </c:pt>
                <c:pt idx="1007" formatCode="0.00">
                  <c:v>79.03</c:v>
                </c:pt>
                <c:pt idx="1008" formatCode="0.00">
                  <c:v>101.65</c:v>
                </c:pt>
                <c:pt idx="1009" formatCode="0.00">
                  <c:v>73.319999999999993</c:v>
                </c:pt>
                <c:pt idx="1010" formatCode="0.00">
                  <c:v>35.61</c:v>
                </c:pt>
                <c:pt idx="1011" formatCode="0.00">
                  <c:v>76.48</c:v>
                </c:pt>
                <c:pt idx="1012" formatCode="0.00">
                  <c:v>79.760000000000005</c:v>
                </c:pt>
                <c:pt idx="1013" formatCode="0.00">
                  <c:v>97.44</c:v>
                </c:pt>
                <c:pt idx="1014" formatCode="0.00">
                  <c:v>88.77</c:v>
                </c:pt>
                <c:pt idx="1015" formatCode="0.00">
                  <c:v>162.43</c:v>
                </c:pt>
                <c:pt idx="1016" formatCode="0.00">
                  <c:v>87.6</c:v>
                </c:pt>
                <c:pt idx="1017" formatCode="0.00">
                  <c:v>66.59</c:v>
                </c:pt>
                <c:pt idx="1018" formatCode="0.00">
                  <c:v>114.73</c:v>
                </c:pt>
                <c:pt idx="1019" formatCode="0.00">
                  <c:v>65.52</c:v>
                </c:pt>
                <c:pt idx="1020" formatCode="0.00">
                  <c:v>158.44</c:v>
                </c:pt>
                <c:pt idx="1021" formatCode="0.00">
                  <c:v>120.12</c:v>
                </c:pt>
                <c:pt idx="1022" formatCode="0.00">
                  <c:v>75.25</c:v>
                </c:pt>
                <c:pt idx="1023" formatCode="0.00">
                  <c:v>74.430000000000007</c:v>
                </c:pt>
                <c:pt idx="1024" formatCode="0.00">
                  <c:v>73.19</c:v>
                </c:pt>
                <c:pt idx="1025" formatCode="0.00">
                  <c:v>110.54</c:v>
                </c:pt>
                <c:pt idx="1026" formatCode="0.00">
                  <c:v>66.3</c:v>
                </c:pt>
                <c:pt idx="1027" formatCode="0.00">
                  <c:v>80.739999999999995</c:v>
                </c:pt>
                <c:pt idx="1028" formatCode="0.00">
                  <c:v>123.31</c:v>
                </c:pt>
                <c:pt idx="1029" formatCode="0.00">
                  <c:v>86.11</c:v>
                </c:pt>
                <c:pt idx="1030" formatCode="0.00">
                  <c:v>46.62</c:v>
                </c:pt>
                <c:pt idx="1031" formatCode="0.00">
                  <c:v>66.77</c:v>
                </c:pt>
                <c:pt idx="1032" formatCode="0.00">
                  <c:v>66.319999999999993</c:v>
                </c:pt>
                <c:pt idx="1033" formatCode="0.00">
                  <c:v>74.19</c:v>
                </c:pt>
                <c:pt idx="1034" formatCode="0.00">
                  <c:v>61.84</c:v>
                </c:pt>
                <c:pt idx="1035" formatCode="0.00">
                  <c:v>63.85</c:v>
                </c:pt>
                <c:pt idx="1036" formatCode="0.00">
                  <c:v>94.26</c:v>
                </c:pt>
                <c:pt idx="1037" formatCode="0.00">
                  <c:v>109.73</c:v>
                </c:pt>
                <c:pt idx="1038" formatCode="0.00">
                  <c:v>58.66</c:v>
                </c:pt>
                <c:pt idx="1039" formatCode="0.00">
                  <c:v>92.05</c:v>
                </c:pt>
                <c:pt idx="1040" formatCode="0.00">
                  <c:v>73.28</c:v>
                </c:pt>
                <c:pt idx="1041" formatCode="0.00">
                  <c:v>62.46</c:v>
                </c:pt>
                <c:pt idx="1042" formatCode="0.00">
                  <c:v>81.64</c:v>
                </c:pt>
                <c:pt idx="1043" formatCode="0.00">
                  <c:v>79.959999999999994</c:v>
                </c:pt>
                <c:pt idx="1044" formatCode="0.00">
                  <c:v>62.12</c:v>
                </c:pt>
                <c:pt idx="1045" formatCode="0.00">
                  <c:v>82.71</c:v>
                </c:pt>
                <c:pt idx="1046" formatCode="0.00">
                  <c:v>93.04</c:v>
                </c:pt>
                <c:pt idx="1047" formatCode="0.00">
                  <c:v>309.12</c:v>
                </c:pt>
                <c:pt idx="1048" formatCode="0.00">
                  <c:v>76.36</c:v>
                </c:pt>
                <c:pt idx="1049" formatCode="0.00">
                  <c:v>85.5</c:v>
                </c:pt>
                <c:pt idx="1050" formatCode="0.00">
                  <c:v>90.07</c:v>
                </c:pt>
                <c:pt idx="1051" formatCode="0.00">
                  <c:v>31.55</c:v>
                </c:pt>
                <c:pt idx="1052" formatCode="0.00">
                  <c:v>328.49</c:v>
                </c:pt>
                <c:pt idx="1053" formatCode="0.00">
                  <c:v>67.03</c:v>
                </c:pt>
                <c:pt idx="1054" formatCode="0.00">
                  <c:v>71.23</c:v>
                </c:pt>
                <c:pt idx="1055" formatCode="0.00">
                  <c:v>86.41</c:v>
                </c:pt>
                <c:pt idx="1056" formatCode="0.00">
                  <c:v>84.04</c:v>
                </c:pt>
                <c:pt idx="1057" formatCode="0.00">
                  <c:v>55.87</c:v>
                </c:pt>
                <c:pt idx="1058" formatCode="0.00">
                  <c:v>73.55</c:v>
                </c:pt>
                <c:pt idx="1059" formatCode="0.00">
                  <c:v>83.81</c:v>
                </c:pt>
                <c:pt idx="1060" formatCode="0.00">
                  <c:v>74.72</c:v>
                </c:pt>
                <c:pt idx="1061" formatCode="0.00">
                  <c:v>75.81</c:v>
                </c:pt>
                <c:pt idx="1062" formatCode="0.00">
                  <c:v>65.95</c:v>
                </c:pt>
                <c:pt idx="1063" formatCode="0.00">
                  <c:v>75.12</c:v>
                </c:pt>
                <c:pt idx="1064" formatCode="0.00">
                  <c:v>79.23</c:v>
                </c:pt>
                <c:pt idx="1065" formatCode="0.00">
                  <c:v>86.74</c:v>
                </c:pt>
                <c:pt idx="1066" formatCode="0.00">
                  <c:v>68.290000000000006</c:v>
                </c:pt>
                <c:pt idx="1067" formatCode="0.00">
                  <c:v>67.099999999999994</c:v>
                </c:pt>
                <c:pt idx="1068" formatCode="0.00">
                  <c:v>108.14</c:v>
                </c:pt>
                <c:pt idx="1069" formatCode="0.00">
                  <c:v>81.17</c:v>
                </c:pt>
                <c:pt idx="1070" formatCode="0.00">
                  <c:v>92.1</c:v>
                </c:pt>
                <c:pt idx="1071" formatCode="0.00">
                  <c:v>69.400000000000006</c:v>
                </c:pt>
                <c:pt idx="1072" formatCode="0.00">
                  <c:v>86.76</c:v>
                </c:pt>
                <c:pt idx="1073" formatCode="0.00">
                  <c:v>42.31</c:v>
                </c:pt>
                <c:pt idx="1074" formatCode="0.00">
                  <c:v>43.91</c:v>
                </c:pt>
                <c:pt idx="1075" formatCode="0.00">
                  <c:v>54.22</c:v>
                </c:pt>
                <c:pt idx="1076" formatCode="0.00">
                  <c:v>62.09</c:v>
                </c:pt>
                <c:pt idx="1077" formatCode="0.00">
                  <c:v>84.71</c:v>
                </c:pt>
                <c:pt idx="1078" formatCode="0.00">
                  <c:v>72.5</c:v>
                </c:pt>
                <c:pt idx="1079" formatCode="0.00">
                  <c:v>81.790000000000006</c:v>
                </c:pt>
                <c:pt idx="1080" formatCode="0.00">
                  <c:v>74.3</c:v>
                </c:pt>
                <c:pt idx="1081" formatCode="0.00">
                  <c:v>56.97</c:v>
                </c:pt>
                <c:pt idx="1082" formatCode="0.00">
                  <c:v>71.48</c:v>
                </c:pt>
                <c:pt idx="1083" formatCode="0.00">
                  <c:v>86.21</c:v>
                </c:pt>
                <c:pt idx="1084" formatCode="0.00">
                  <c:v>65.040000000000006</c:v>
                </c:pt>
                <c:pt idx="1085" formatCode="0.00">
                  <c:v>69.739999999999995</c:v>
                </c:pt>
                <c:pt idx="1086" formatCode="0.00">
                  <c:v>85.83</c:v>
                </c:pt>
                <c:pt idx="1087" formatCode="0.00">
                  <c:v>76.849999999999994</c:v>
                </c:pt>
                <c:pt idx="1088" formatCode="0.00">
                  <c:v>77.069999999999993</c:v>
                </c:pt>
                <c:pt idx="1089" formatCode="0.00">
                  <c:v>78.05</c:v>
                </c:pt>
                <c:pt idx="1090" formatCode="0.00">
                  <c:v>80.28</c:v>
                </c:pt>
                <c:pt idx="1091" formatCode="0.00">
                  <c:v>93.85</c:v>
                </c:pt>
                <c:pt idx="1092" formatCode="0.00">
                  <c:v>88.97</c:v>
                </c:pt>
                <c:pt idx="1093" formatCode="0.00">
                  <c:v>73.16</c:v>
                </c:pt>
                <c:pt idx="1094" formatCode="0.00">
                  <c:v>58.81</c:v>
                </c:pt>
                <c:pt idx="1095" formatCode="0.00">
                  <c:v>82.78</c:v>
                </c:pt>
                <c:pt idx="1096" formatCode="0.00">
                  <c:v>96.65</c:v>
                </c:pt>
                <c:pt idx="1097" formatCode="0.00">
                  <c:v>78.209999999999994</c:v>
                </c:pt>
                <c:pt idx="1098" formatCode="0.00">
                  <c:v>84.53</c:v>
                </c:pt>
                <c:pt idx="1099" formatCode="0.00">
                  <c:v>81.42</c:v>
                </c:pt>
                <c:pt idx="1100" formatCode="0.00">
                  <c:v>87.48</c:v>
                </c:pt>
                <c:pt idx="1101" formatCode="0.00">
                  <c:v>84.13</c:v>
                </c:pt>
                <c:pt idx="1102" formatCode="0.00">
                  <c:v>47.63</c:v>
                </c:pt>
                <c:pt idx="1103" formatCode="0.00">
                  <c:v>72.599999999999994</c:v>
                </c:pt>
                <c:pt idx="1104" formatCode="0.00">
                  <c:v>81.69</c:v>
                </c:pt>
                <c:pt idx="1105" formatCode="0.00">
                  <c:v>33.71</c:v>
                </c:pt>
                <c:pt idx="1106" formatCode="0.00">
                  <c:v>101.44</c:v>
                </c:pt>
                <c:pt idx="1107" formatCode="0.00">
                  <c:v>69.650000000000006</c:v>
                </c:pt>
                <c:pt idx="1108" formatCode="0.00">
                  <c:v>73.099999999999994</c:v>
                </c:pt>
                <c:pt idx="1109" formatCode="0.00">
                  <c:v>69.75</c:v>
                </c:pt>
                <c:pt idx="1110" formatCode="0.00">
                  <c:v>55.06</c:v>
                </c:pt>
                <c:pt idx="1111" formatCode="0.00">
                  <c:v>47.71</c:v>
                </c:pt>
                <c:pt idx="1112" formatCode="0.00">
                  <c:v>45.86</c:v>
                </c:pt>
                <c:pt idx="1113" formatCode="0.00">
                  <c:v>108.08</c:v>
                </c:pt>
                <c:pt idx="1114" formatCode="0.00">
                  <c:v>64.260000000000005</c:v>
                </c:pt>
                <c:pt idx="1115" formatCode="0.00">
                  <c:v>71.760000000000005</c:v>
                </c:pt>
                <c:pt idx="1116" formatCode="0.00">
                  <c:v>70.540000000000006</c:v>
                </c:pt>
                <c:pt idx="1117" formatCode="0.00">
                  <c:v>59.72</c:v>
                </c:pt>
                <c:pt idx="1118" formatCode="0.00">
                  <c:v>136.28</c:v>
                </c:pt>
                <c:pt idx="1119" formatCode="0.00">
                  <c:v>35.79</c:v>
                </c:pt>
                <c:pt idx="1120" formatCode="0.00">
                  <c:v>186.1</c:v>
                </c:pt>
                <c:pt idx="1121" formatCode="0.00">
                  <c:v>83.06</c:v>
                </c:pt>
                <c:pt idx="1122" formatCode="0.00">
                  <c:v>93.22</c:v>
                </c:pt>
                <c:pt idx="1123" formatCode="0.00">
                  <c:v>63.42</c:v>
                </c:pt>
                <c:pt idx="1124" formatCode="0.00">
                  <c:v>77.569999999999993</c:v>
                </c:pt>
                <c:pt idx="1125" formatCode="0.00">
                  <c:v>26.58</c:v>
                </c:pt>
                <c:pt idx="1126" formatCode="0.00">
                  <c:v>75.3</c:v>
                </c:pt>
                <c:pt idx="1127" formatCode="0.00">
                  <c:v>59.72</c:v>
                </c:pt>
                <c:pt idx="1128" formatCode="0.00">
                  <c:v>73.930000000000007</c:v>
                </c:pt>
                <c:pt idx="1129" formatCode="0.00">
                  <c:v>51.68</c:v>
                </c:pt>
                <c:pt idx="1130" formatCode="0.00">
                  <c:v>92.1</c:v>
                </c:pt>
                <c:pt idx="1131" formatCode="0.00">
                  <c:v>97.82</c:v>
                </c:pt>
                <c:pt idx="1132" formatCode="0.00">
                  <c:v>59.88</c:v>
                </c:pt>
                <c:pt idx="1133" formatCode="0.00">
                  <c:v>-0.76</c:v>
                </c:pt>
                <c:pt idx="1134" formatCode="0.00">
                  <c:v>74.180000000000007</c:v>
                </c:pt>
                <c:pt idx="1135" formatCode="0.00">
                  <c:v>109.74</c:v>
                </c:pt>
                <c:pt idx="1136" formatCode="0.00">
                  <c:v>86.14</c:v>
                </c:pt>
                <c:pt idx="1137" formatCode="0.00">
                  <c:v>75.099999999999994</c:v>
                </c:pt>
                <c:pt idx="1138" formatCode="0.00">
                  <c:v>100.8</c:v>
                </c:pt>
                <c:pt idx="1139" formatCode="0.00">
                  <c:v>85.71</c:v>
                </c:pt>
                <c:pt idx="1140" formatCode="0.00">
                  <c:v>67.430000000000007</c:v>
                </c:pt>
                <c:pt idx="1141" formatCode="0.00">
                  <c:v>98.73</c:v>
                </c:pt>
                <c:pt idx="1142" formatCode="0.00">
                  <c:v>87.75</c:v>
                </c:pt>
                <c:pt idx="1143" formatCode="0.00">
                  <c:v>59.91</c:v>
                </c:pt>
                <c:pt idx="1144" formatCode="0.00">
                  <c:v>74.209999999999994</c:v>
                </c:pt>
                <c:pt idx="1145" formatCode="0.00">
                  <c:v>94.41</c:v>
                </c:pt>
                <c:pt idx="1146" formatCode="0.00">
                  <c:v>71.41</c:v>
                </c:pt>
                <c:pt idx="1147" formatCode="0.00">
                  <c:v>75.430000000000007</c:v>
                </c:pt>
                <c:pt idx="1148" formatCode="0.00">
                  <c:v>81.92</c:v>
                </c:pt>
                <c:pt idx="1149" formatCode="0.00">
                  <c:v>52.77</c:v>
                </c:pt>
                <c:pt idx="1150" formatCode="0.00">
                  <c:v>78.36</c:v>
                </c:pt>
                <c:pt idx="1151" formatCode="0.00">
                  <c:v>76.05</c:v>
                </c:pt>
                <c:pt idx="1152" formatCode="0.00">
                  <c:v>46.02</c:v>
                </c:pt>
                <c:pt idx="1153" formatCode="0.00">
                  <c:v>77.459999999999994</c:v>
                </c:pt>
                <c:pt idx="1154" formatCode="0.00">
                  <c:v>80.91</c:v>
                </c:pt>
                <c:pt idx="1155" formatCode="0.00">
                  <c:v>75.239999999999995</c:v>
                </c:pt>
                <c:pt idx="1156" formatCode="0.00">
                  <c:v>16.22</c:v>
                </c:pt>
                <c:pt idx="1157" formatCode="0.00">
                  <c:v>59.08</c:v>
                </c:pt>
                <c:pt idx="1158" formatCode="0.00">
                  <c:v>103.84</c:v>
                </c:pt>
                <c:pt idx="1159" formatCode="0.00">
                  <c:v>75.92</c:v>
                </c:pt>
                <c:pt idx="1160" formatCode="0.00">
                  <c:v>96.94</c:v>
                </c:pt>
                <c:pt idx="1161" formatCode="0.00">
                  <c:v>63.14</c:v>
                </c:pt>
                <c:pt idx="1162" formatCode="0.00">
                  <c:v>68.58</c:v>
                </c:pt>
                <c:pt idx="1163" formatCode="0.00">
                  <c:v>98.13</c:v>
                </c:pt>
                <c:pt idx="1164" formatCode="0.00">
                  <c:v>81.13</c:v>
                </c:pt>
                <c:pt idx="1165" formatCode="0.00">
                  <c:v>82.99</c:v>
                </c:pt>
                <c:pt idx="1166" formatCode="0.00">
                  <c:v>69.040000000000006</c:v>
                </c:pt>
                <c:pt idx="1167" formatCode="0.00">
                  <c:v>70.38</c:v>
                </c:pt>
                <c:pt idx="1168" formatCode="0.00">
                  <c:v>80.489999999999995</c:v>
                </c:pt>
                <c:pt idx="1169" formatCode="0.00">
                  <c:v>300.47000000000003</c:v>
                </c:pt>
                <c:pt idx="1170" formatCode="0.00">
                  <c:v>80.95</c:v>
                </c:pt>
                <c:pt idx="1171" formatCode="0.00">
                  <c:v>64.47</c:v>
                </c:pt>
                <c:pt idx="1172" formatCode="0.00">
                  <c:v>85.69</c:v>
                </c:pt>
                <c:pt idx="1173" formatCode="0.00">
                  <c:v>88.44</c:v>
                </c:pt>
                <c:pt idx="1174" formatCode="0.00">
                  <c:v>67.92</c:v>
                </c:pt>
                <c:pt idx="1175" formatCode="0.00">
                  <c:v>73.05</c:v>
                </c:pt>
                <c:pt idx="1176" formatCode="0.00">
                  <c:v>63.12</c:v>
                </c:pt>
                <c:pt idx="1177" formatCode="0.00">
                  <c:v>89.13</c:v>
                </c:pt>
                <c:pt idx="1178" formatCode="0.00">
                  <c:v>-105.47</c:v>
                </c:pt>
                <c:pt idx="1179" formatCode="0.00">
                  <c:v>52.94</c:v>
                </c:pt>
                <c:pt idx="1180" formatCode="0.00">
                  <c:v>63.15</c:v>
                </c:pt>
                <c:pt idx="1181" formatCode="0.00">
                  <c:v>82.72</c:v>
                </c:pt>
                <c:pt idx="1182" formatCode="0.00">
                  <c:v>70.400000000000006</c:v>
                </c:pt>
                <c:pt idx="1183" formatCode="0.00">
                  <c:v>-25.26</c:v>
                </c:pt>
                <c:pt idx="1184" formatCode="0.00">
                  <c:v>33.020000000000003</c:v>
                </c:pt>
                <c:pt idx="1185" formatCode="0.00">
                  <c:v>59.83</c:v>
                </c:pt>
                <c:pt idx="1186" formatCode="0.00">
                  <c:v>36.58</c:v>
                </c:pt>
                <c:pt idx="1187" formatCode="0.00">
                  <c:v>58.33</c:v>
                </c:pt>
                <c:pt idx="1188" formatCode="0.00">
                  <c:v>82.86</c:v>
                </c:pt>
                <c:pt idx="1189" formatCode="0.00">
                  <c:v>-183.47</c:v>
                </c:pt>
                <c:pt idx="1190" formatCode="0.00">
                  <c:v>75.290000000000006</c:v>
                </c:pt>
                <c:pt idx="1191" formatCode="0.00">
                  <c:v>111.12</c:v>
                </c:pt>
                <c:pt idx="1192" formatCode="0.00">
                  <c:v>87.8</c:v>
                </c:pt>
                <c:pt idx="1193" formatCode="0.00">
                  <c:v>61.45</c:v>
                </c:pt>
                <c:pt idx="1194" formatCode="0.00">
                  <c:v>92.53</c:v>
                </c:pt>
                <c:pt idx="1195" formatCode="0.00">
                  <c:v>49.47</c:v>
                </c:pt>
                <c:pt idx="1196" formatCode="0.00">
                  <c:v>50.83</c:v>
                </c:pt>
                <c:pt idx="1197" formatCode="0.00">
                  <c:v>79.64</c:v>
                </c:pt>
                <c:pt idx="1198" formatCode="0.00">
                  <c:v>31.64</c:v>
                </c:pt>
                <c:pt idx="1199" formatCode="0.00">
                  <c:v>85.32</c:v>
                </c:pt>
                <c:pt idx="1200" formatCode="0.00">
                  <c:v>70.78</c:v>
                </c:pt>
                <c:pt idx="1201" formatCode="0.00">
                  <c:v>66.63</c:v>
                </c:pt>
                <c:pt idx="1202" formatCode="0.00">
                  <c:v>60.81</c:v>
                </c:pt>
                <c:pt idx="1203" formatCode="0.00">
                  <c:v>18.899999999999999</c:v>
                </c:pt>
                <c:pt idx="1204" formatCode="0.00">
                  <c:v>55.84</c:v>
                </c:pt>
                <c:pt idx="1205" formatCode="0.00">
                  <c:v>587.70000000000005</c:v>
                </c:pt>
                <c:pt idx="1206" formatCode="0.00">
                  <c:v>71.36</c:v>
                </c:pt>
                <c:pt idx="1207" formatCode="0.00">
                  <c:v>24.57</c:v>
                </c:pt>
                <c:pt idx="1208" formatCode="0.00">
                  <c:v>103.43</c:v>
                </c:pt>
                <c:pt idx="1209" formatCode="0.00">
                  <c:v>92.59</c:v>
                </c:pt>
                <c:pt idx="1210" formatCode="0.00">
                  <c:v>63.15</c:v>
                </c:pt>
                <c:pt idx="1211" formatCode="0.00">
                  <c:v>103.45</c:v>
                </c:pt>
                <c:pt idx="1212" formatCode="0.00">
                  <c:v>30.01</c:v>
                </c:pt>
                <c:pt idx="1213" formatCode="0.00">
                  <c:v>33.61</c:v>
                </c:pt>
                <c:pt idx="1214" formatCode="0.00">
                  <c:v>75.88</c:v>
                </c:pt>
                <c:pt idx="1215" formatCode="0.00">
                  <c:v>79.25</c:v>
                </c:pt>
                <c:pt idx="1216" formatCode="0.00">
                  <c:v>75.430000000000007</c:v>
                </c:pt>
                <c:pt idx="1217" formatCode="0.00">
                  <c:v>55.76</c:v>
                </c:pt>
                <c:pt idx="1218" formatCode="0.00">
                  <c:v>70.25</c:v>
                </c:pt>
                <c:pt idx="1219" formatCode="0.00">
                  <c:v>47.89</c:v>
                </c:pt>
                <c:pt idx="1220" formatCode="0.00">
                  <c:v>91.51</c:v>
                </c:pt>
                <c:pt idx="1221" formatCode="0.00">
                  <c:v>52.56</c:v>
                </c:pt>
                <c:pt idx="1222" formatCode="0.00">
                  <c:v>78.12</c:v>
                </c:pt>
                <c:pt idx="1223" formatCode="0.00">
                  <c:v>66.430000000000007</c:v>
                </c:pt>
                <c:pt idx="1224" formatCode="0.00">
                  <c:v>78.77</c:v>
                </c:pt>
                <c:pt idx="1225" formatCode="0.00">
                  <c:v>85.77</c:v>
                </c:pt>
                <c:pt idx="1226" formatCode="0.00">
                  <c:v>63.66</c:v>
                </c:pt>
                <c:pt idx="1227" formatCode="0.00">
                  <c:v>82.64</c:v>
                </c:pt>
                <c:pt idx="1228" formatCode="0.00">
                  <c:v>57.79</c:v>
                </c:pt>
                <c:pt idx="1229" formatCode="0.00">
                  <c:v>91.03</c:v>
                </c:pt>
                <c:pt idx="1230" formatCode="0.00">
                  <c:v>41.76</c:v>
                </c:pt>
                <c:pt idx="1231" formatCode="0.00">
                  <c:v>45.05</c:v>
                </c:pt>
                <c:pt idx="1232" formatCode="0.00">
                  <c:v>80.459999999999994</c:v>
                </c:pt>
                <c:pt idx="1233" formatCode="0.00">
                  <c:v>53.73</c:v>
                </c:pt>
                <c:pt idx="1234" formatCode="0.00">
                  <c:v>75.319999999999993</c:v>
                </c:pt>
                <c:pt idx="1235" formatCode="0.00">
                  <c:v>83.83</c:v>
                </c:pt>
                <c:pt idx="1236" formatCode="0.00">
                  <c:v>56.38</c:v>
                </c:pt>
                <c:pt idx="1237" formatCode="0.00">
                  <c:v>-126.63</c:v>
                </c:pt>
                <c:pt idx="1238" formatCode="0.00">
                  <c:v>72.73</c:v>
                </c:pt>
                <c:pt idx="1239" formatCode="0.00">
                  <c:v>89.89</c:v>
                </c:pt>
                <c:pt idx="1240" formatCode="0.00">
                  <c:v>-479.18</c:v>
                </c:pt>
                <c:pt idx="1241" formatCode="0.00">
                  <c:v>96.01</c:v>
                </c:pt>
                <c:pt idx="1242" formatCode="0.00">
                  <c:v>66.069999999999993</c:v>
                </c:pt>
                <c:pt idx="1243" formatCode="0.00">
                  <c:v>76.08</c:v>
                </c:pt>
                <c:pt idx="1244" formatCode="0.00">
                  <c:v>59.8</c:v>
                </c:pt>
                <c:pt idx="1245" formatCode="0.00">
                  <c:v>94.26</c:v>
                </c:pt>
                <c:pt idx="1246" formatCode="0.00">
                  <c:v>86.34</c:v>
                </c:pt>
                <c:pt idx="1247" formatCode="0.00">
                  <c:v>31.81</c:v>
                </c:pt>
                <c:pt idx="1248" formatCode="0.00">
                  <c:v>77.569999999999993</c:v>
                </c:pt>
                <c:pt idx="1249" formatCode="0.00">
                  <c:v>220.06</c:v>
                </c:pt>
                <c:pt idx="1250" formatCode="0.00">
                  <c:v>66.98</c:v>
                </c:pt>
                <c:pt idx="1251" formatCode="0.00">
                  <c:v>117.12</c:v>
                </c:pt>
                <c:pt idx="1252" formatCode="0.00">
                  <c:v>32.69</c:v>
                </c:pt>
                <c:pt idx="1253" formatCode="0.00">
                  <c:v>69.53</c:v>
                </c:pt>
                <c:pt idx="1254" formatCode="0.00">
                  <c:v>63.53</c:v>
                </c:pt>
                <c:pt idx="1255" formatCode="0.00">
                  <c:v>87.96</c:v>
                </c:pt>
                <c:pt idx="1256" formatCode="0.00">
                  <c:v>128.26</c:v>
                </c:pt>
                <c:pt idx="1257" formatCode="0.00">
                  <c:v>79.23</c:v>
                </c:pt>
                <c:pt idx="1258" formatCode="0.00">
                  <c:v>83.82</c:v>
                </c:pt>
                <c:pt idx="1259" formatCode="0.00">
                  <c:v>83.11</c:v>
                </c:pt>
                <c:pt idx="1260" formatCode="0.00">
                  <c:v>68.88</c:v>
                </c:pt>
                <c:pt idx="1261" formatCode="0.00">
                  <c:v>108.09</c:v>
                </c:pt>
                <c:pt idx="1262" formatCode="0.00">
                  <c:v>80.760000000000005</c:v>
                </c:pt>
                <c:pt idx="1263" formatCode="0.00">
                  <c:v>91.48</c:v>
                </c:pt>
                <c:pt idx="1264" formatCode="0.00">
                  <c:v>55.05</c:v>
                </c:pt>
                <c:pt idx="1265" formatCode="0.00">
                  <c:v>118.46</c:v>
                </c:pt>
                <c:pt idx="1266" formatCode="0.00">
                  <c:v>-97.48</c:v>
                </c:pt>
                <c:pt idx="1267" formatCode="0.00">
                  <c:v>78.98</c:v>
                </c:pt>
                <c:pt idx="1268" formatCode="0.00">
                  <c:v>77.72</c:v>
                </c:pt>
                <c:pt idx="1269" formatCode="0.00">
                  <c:v>18.12</c:v>
                </c:pt>
                <c:pt idx="1270" formatCode="0.00">
                  <c:v>89.01</c:v>
                </c:pt>
                <c:pt idx="1271" formatCode="0.00">
                  <c:v>73.84</c:v>
                </c:pt>
                <c:pt idx="1272" formatCode="0.00">
                  <c:v>70.3</c:v>
                </c:pt>
                <c:pt idx="1273" formatCode="0.00">
                  <c:v>77.709999999999994</c:v>
                </c:pt>
                <c:pt idx="1274" formatCode="0.00">
                  <c:v>80.23</c:v>
                </c:pt>
                <c:pt idx="1275" formatCode="0.00">
                  <c:v>576.33000000000004</c:v>
                </c:pt>
                <c:pt idx="1276" formatCode="0.00">
                  <c:v>94.43</c:v>
                </c:pt>
                <c:pt idx="1277" formatCode="0.00">
                  <c:v>80.36</c:v>
                </c:pt>
                <c:pt idx="1278" formatCode="0.00">
                  <c:v>73.959999999999994</c:v>
                </c:pt>
                <c:pt idx="1279" formatCode="0.00">
                  <c:v>1519.23</c:v>
                </c:pt>
                <c:pt idx="1280" formatCode="0.00">
                  <c:v>19.78</c:v>
                </c:pt>
                <c:pt idx="1281" formatCode="0.00">
                  <c:v>68.099999999999994</c:v>
                </c:pt>
                <c:pt idx="1282" formatCode="0.00">
                  <c:v>109.21</c:v>
                </c:pt>
                <c:pt idx="1283" formatCode="0.00">
                  <c:v>43</c:v>
                </c:pt>
                <c:pt idx="1284" formatCode="0.00">
                  <c:v>74.209999999999994</c:v>
                </c:pt>
                <c:pt idx="1285" formatCode="0.00">
                  <c:v>86.82</c:v>
                </c:pt>
                <c:pt idx="1286" formatCode="0.00">
                  <c:v>72.5</c:v>
                </c:pt>
                <c:pt idx="1287" formatCode="0.00">
                  <c:v>102.1</c:v>
                </c:pt>
                <c:pt idx="1288" formatCode="0.00">
                  <c:v>50.62</c:v>
                </c:pt>
                <c:pt idx="1289" formatCode="0.00">
                  <c:v>82.23</c:v>
                </c:pt>
                <c:pt idx="1290" formatCode="0.00">
                  <c:v>97.77</c:v>
                </c:pt>
                <c:pt idx="1291" formatCode="0.00">
                  <c:v>147.76</c:v>
                </c:pt>
                <c:pt idx="1292" formatCode="0.00">
                  <c:v>75.86</c:v>
                </c:pt>
                <c:pt idx="1293" formatCode="0.00">
                  <c:v>80.209999999999994</c:v>
                </c:pt>
                <c:pt idx="1294" formatCode="0.00">
                  <c:v>37.630000000000003</c:v>
                </c:pt>
                <c:pt idx="1295" formatCode="0.00">
                  <c:v>212.16</c:v>
                </c:pt>
                <c:pt idx="1296" formatCode="0.00">
                  <c:v>42.5</c:v>
                </c:pt>
                <c:pt idx="1297" formatCode="0.00">
                  <c:v>2421.23</c:v>
                </c:pt>
                <c:pt idx="1298" formatCode="0.00">
                  <c:v>80.86</c:v>
                </c:pt>
                <c:pt idx="1299" formatCode="0.00">
                  <c:v>176.89</c:v>
                </c:pt>
                <c:pt idx="1300" formatCode="0.00">
                  <c:v>78.930000000000007</c:v>
                </c:pt>
                <c:pt idx="1301" formatCode="0.00">
                  <c:v>76.680000000000007</c:v>
                </c:pt>
                <c:pt idx="1302" formatCode="0.00">
                  <c:v>85.6</c:v>
                </c:pt>
                <c:pt idx="1303" formatCode="0.00">
                  <c:v>95.51</c:v>
                </c:pt>
                <c:pt idx="1304" formatCode="0.00">
                  <c:v>192.22</c:v>
                </c:pt>
                <c:pt idx="1305" formatCode="0.00">
                  <c:v>78.97</c:v>
                </c:pt>
                <c:pt idx="1306" formatCode="0.00">
                  <c:v>77.64</c:v>
                </c:pt>
                <c:pt idx="1307" formatCode="0.00">
                  <c:v>113.96</c:v>
                </c:pt>
                <c:pt idx="1308" formatCode="0.00">
                  <c:v>40.71</c:v>
                </c:pt>
                <c:pt idx="1309" formatCode="0.00">
                  <c:v>48.32</c:v>
                </c:pt>
                <c:pt idx="1310" formatCode="0.00">
                  <c:v>62.5</c:v>
                </c:pt>
                <c:pt idx="1311" formatCode="0.00">
                  <c:v>54.37</c:v>
                </c:pt>
                <c:pt idx="1312" formatCode="0.00">
                  <c:v>79.17</c:v>
                </c:pt>
                <c:pt idx="1313" formatCode="0.00">
                  <c:v>92.94</c:v>
                </c:pt>
                <c:pt idx="1314" formatCode="0.00">
                  <c:v>86.32</c:v>
                </c:pt>
                <c:pt idx="1315" formatCode="0.00">
                  <c:v>62.14</c:v>
                </c:pt>
                <c:pt idx="1316" formatCode="0.00">
                  <c:v>86.79</c:v>
                </c:pt>
                <c:pt idx="1317" formatCode="0.00">
                  <c:v>86.72</c:v>
                </c:pt>
                <c:pt idx="1318" formatCode="0.00">
                  <c:v>71</c:v>
                </c:pt>
                <c:pt idx="1319" formatCode="0.00">
                  <c:v>72.239999999999995</c:v>
                </c:pt>
                <c:pt idx="1320" formatCode="0.00">
                  <c:v>88.09</c:v>
                </c:pt>
                <c:pt idx="1321" formatCode="0.00">
                  <c:v>84.73</c:v>
                </c:pt>
                <c:pt idx="1322" formatCode="0.00">
                  <c:v>70.11</c:v>
                </c:pt>
                <c:pt idx="1323" formatCode="0.00">
                  <c:v>80.400000000000006</c:v>
                </c:pt>
                <c:pt idx="1324" formatCode="0.00">
                  <c:v>81.02</c:v>
                </c:pt>
                <c:pt idx="1325" formatCode="0.00">
                  <c:v>74.08</c:v>
                </c:pt>
                <c:pt idx="1326" formatCode="0.00">
                  <c:v>88.9</c:v>
                </c:pt>
                <c:pt idx="1327" formatCode="0.00">
                  <c:v>91.45</c:v>
                </c:pt>
                <c:pt idx="1328" formatCode="0.00">
                  <c:v>74.63</c:v>
                </c:pt>
                <c:pt idx="1329" formatCode="0.00">
                  <c:v>83.24</c:v>
                </c:pt>
                <c:pt idx="1330" formatCode="0.00">
                  <c:v>-219.46</c:v>
                </c:pt>
                <c:pt idx="1331" formatCode="0.00">
                  <c:v>84.5</c:v>
                </c:pt>
                <c:pt idx="1332" formatCode="0.00">
                  <c:v>51.01</c:v>
                </c:pt>
                <c:pt idx="1333" formatCode="0.00">
                  <c:v>124.64</c:v>
                </c:pt>
                <c:pt idx="1334" formatCode="0.00">
                  <c:v>81.540000000000006</c:v>
                </c:pt>
                <c:pt idx="1335" formatCode="0.00">
                  <c:v>83.73</c:v>
                </c:pt>
                <c:pt idx="1336" formatCode="0.00">
                  <c:v>103.49</c:v>
                </c:pt>
                <c:pt idx="1337" formatCode="0.00">
                  <c:v>99.49</c:v>
                </c:pt>
                <c:pt idx="1338" formatCode="0.00">
                  <c:v>76.34</c:v>
                </c:pt>
                <c:pt idx="1339" formatCode="0.00">
                  <c:v>93.43</c:v>
                </c:pt>
                <c:pt idx="1340" formatCode="0.00">
                  <c:v>76.42</c:v>
                </c:pt>
                <c:pt idx="1341" formatCode="0.00">
                  <c:v>94.25</c:v>
                </c:pt>
                <c:pt idx="1342" formatCode="0.00">
                  <c:v>80.52</c:v>
                </c:pt>
                <c:pt idx="1343" formatCode="0.00">
                  <c:v>218.71</c:v>
                </c:pt>
                <c:pt idx="1344" formatCode="0.00">
                  <c:v>94.02</c:v>
                </c:pt>
                <c:pt idx="1345" formatCode="0.00">
                  <c:v>74.430000000000007</c:v>
                </c:pt>
                <c:pt idx="1346" formatCode="0.00">
                  <c:v>90.83</c:v>
                </c:pt>
                <c:pt idx="1347" formatCode="0.00">
                  <c:v>75.77</c:v>
                </c:pt>
                <c:pt idx="1348" formatCode="0.00">
                  <c:v>52.75</c:v>
                </c:pt>
                <c:pt idx="1349" formatCode="0.00">
                  <c:v>77.12</c:v>
                </c:pt>
                <c:pt idx="1350" formatCode="0.00">
                  <c:v>86.31</c:v>
                </c:pt>
                <c:pt idx="1351" formatCode="0.00">
                  <c:v>86.77</c:v>
                </c:pt>
                <c:pt idx="1352" formatCode="0.00">
                  <c:v>97.86</c:v>
                </c:pt>
                <c:pt idx="1353" formatCode="0.00">
                  <c:v>76.77</c:v>
                </c:pt>
                <c:pt idx="1354" formatCode="0.00">
                  <c:v>44.31</c:v>
                </c:pt>
                <c:pt idx="1355" formatCode="0.00">
                  <c:v>75.05</c:v>
                </c:pt>
                <c:pt idx="1356" formatCode="0.00">
                  <c:v>62.83</c:v>
                </c:pt>
                <c:pt idx="1357" formatCode="0.00">
                  <c:v>56.04</c:v>
                </c:pt>
                <c:pt idx="1358" formatCode="0.00">
                  <c:v>163.32</c:v>
                </c:pt>
                <c:pt idx="1359" formatCode="0.00">
                  <c:v>-67.58</c:v>
                </c:pt>
                <c:pt idx="1360" formatCode="0.00">
                  <c:v>81.540000000000006</c:v>
                </c:pt>
                <c:pt idx="1361" formatCode="0.00">
                  <c:v>101.99</c:v>
                </c:pt>
                <c:pt idx="1362" formatCode="0.00">
                  <c:v>90.98</c:v>
                </c:pt>
                <c:pt idx="1363" formatCode="0.00">
                  <c:v>77.72</c:v>
                </c:pt>
                <c:pt idx="1364" formatCode="0.00">
                  <c:v>92.97</c:v>
                </c:pt>
                <c:pt idx="1365" formatCode="0.00">
                  <c:v>79.11</c:v>
                </c:pt>
                <c:pt idx="1366" formatCode="0.00">
                  <c:v>126.13</c:v>
                </c:pt>
                <c:pt idx="1367" formatCode="0.00">
                  <c:v>80.3</c:v>
                </c:pt>
                <c:pt idx="1368" formatCode="0.00">
                  <c:v>65.62</c:v>
                </c:pt>
                <c:pt idx="1369" formatCode="0.00">
                  <c:v>674.7</c:v>
                </c:pt>
                <c:pt idx="1370" formatCode="0.00">
                  <c:v>86.21</c:v>
                </c:pt>
                <c:pt idx="1371" formatCode="0.00">
                  <c:v>44.97</c:v>
                </c:pt>
                <c:pt idx="1372" formatCode="0.00">
                  <c:v>79.63</c:v>
                </c:pt>
                <c:pt idx="1373" formatCode="0.00">
                  <c:v>67.91</c:v>
                </c:pt>
                <c:pt idx="1374" formatCode="0.00">
                  <c:v>53.44</c:v>
                </c:pt>
                <c:pt idx="1375" formatCode="0.00">
                  <c:v>96.5</c:v>
                </c:pt>
                <c:pt idx="1376" formatCode="0.00">
                  <c:v>101.16</c:v>
                </c:pt>
                <c:pt idx="1377" formatCode="0.00">
                  <c:v>73.790000000000006</c:v>
                </c:pt>
                <c:pt idx="1378" formatCode="0.00">
                  <c:v>61.62</c:v>
                </c:pt>
                <c:pt idx="1379" formatCode="0.00">
                  <c:v>90.67</c:v>
                </c:pt>
                <c:pt idx="1380" formatCode="0.00">
                  <c:v>65.62</c:v>
                </c:pt>
                <c:pt idx="1381" formatCode="0.00">
                  <c:v>79.02</c:v>
                </c:pt>
                <c:pt idx="1382" formatCode="0.00">
                  <c:v>84.09</c:v>
                </c:pt>
                <c:pt idx="1383" formatCode="0.00">
                  <c:v>61.13</c:v>
                </c:pt>
                <c:pt idx="1384" formatCode="0.00">
                  <c:v>60.45</c:v>
                </c:pt>
                <c:pt idx="1385" formatCode="0.00">
                  <c:v>90.12</c:v>
                </c:pt>
                <c:pt idx="1386" formatCode="0.00">
                  <c:v>75.77</c:v>
                </c:pt>
                <c:pt idx="1387" formatCode="0.00">
                  <c:v>68.11</c:v>
                </c:pt>
                <c:pt idx="1388" formatCode="0.00">
                  <c:v>83.21</c:v>
                </c:pt>
                <c:pt idx="1389" formatCode="0.00">
                  <c:v>80.28</c:v>
                </c:pt>
                <c:pt idx="1390" formatCode="0.00">
                  <c:v>72.33</c:v>
                </c:pt>
                <c:pt idx="1391" formatCode="0.00">
                  <c:v>72.400000000000006</c:v>
                </c:pt>
                <c:pt idx="1392" formatCode="0.00">
                  <c:v>69.75</c:v>
                </c:pt>
                <c:pt idx="1393" formatCode="0.00">
                  <c:v>34.950000000000003</c:v>
                </c:pt>
                <c:pt idx="1394" formatCode="0.00">
                  <c:v>61.4</c:v>
                </c:pt>
                <c:pt idx="1395" formatCode="0.00">
                  <c:v>19.37</c:v>
                </c:pt>
                <c:pt idx="1396" formatCode="0.00">
                  <c:v>85.99</c:v>
                </c:pt>
                <c:pt idx="1397" formatCode="0.00">
                  <c:v>69.540000000000006</c:v>
                </c:pt>
                <c:pt idx="1398" formatCode="0.00">
                  <c:v>70.349999999999994</c:v>
                </c:pt>
                <c:pt idx="1399" formatCode="0.00">
                  <c:v>-472.9</c:v>
                </c:pt>
                <c:pt idx="1400" formatCode="0.00">
                  <c:v>54.04</c:v>
                </c:pt>
                <c:pt idx="1401" formatCode="0.00">
                  <c:v>82.53</c:v>
                </c:pt>
                <c:pt idx="1402" formatCode="0.00">
                  <c:v>52.18</c:v>
                </c:pt>
                <c:pt idx="1403" formatCode="0.00">
                  <c:v>60</c:v>
                </c:pt>
                <c:pt idx="1404" formatCode="0.00">
                  <c:v>93.94</c:v>
                </c:pt>
                <c:pt idx="1405" formatCode="0.00">
                  <c:v>72.150000000000006</c:v>
                </c:pt>
                <c:pt idx="1406" formatCode="0.00">
                  <c:v>42.02</c:v>
                </c:pt>
                <c:pt idx="1407" formatCode="0.00">
                  <c:v>78.25</c:v>
                </c:pt>
                <c:pt idx="1408" formatCode="0.00">
                  <c:v>76.77</c:v>
                </c:pt>
                <c:pt idx="1409" formatCode="0.00">
                  <c:v>74.150000000000006</c:v>
                </c:pt>
                <c:pt idx="1410" formatCode="0.00">
                  <c:v>108.28</c:v>
                </c:pt>
                <c:pt idx="1411" formatCode="0.00">
                  <c:v>833.87</c:v>
                </c:pt>
                <c:pt idx="1412" formatCode="0.00">
                  <c:v>72.05</c:v>
                </c:pt>
                <c:pt idx="1413" formatCode="0.00">
                  <c:v>66.81</c:v>
                </c:pt>
                <c:pt idx="1414" formatCode="0.00">
                  <c:v>81.89</c:v>
                </c:pt>
                <c:pt idx="1415" formatCode="0.00">
                  <c:v>81.33</c:v>
                </c:pt>
                <c:pt idx="1416" formatCode="0.00">
                  <c:v>84.06</c:v>
                </c:pt>
                <c:pt idx="1417" formatCode="0.00">
                  <c:v>81.91</c:v>
                </c:pt>
                <c:pt idx="1418" formatCode="0.00">
                  <c:v>95.48</c:v>
                </c:pt>
                <c:pt idx="1419" formatCode="0.00">
                  <c:v>112.06</c:v>
                </c:pt>
                <c:pt idx="1420" formatCode="0.00">
                  <c:v>78.73</c:v>
                </c:pt>
                <c:pt idx="1421" formatCode="0.00">
                  <c:v>73.22</c:v>
                </c:pt>
                <c:pt idx="1422" formatCode="0.00">
                  <c:v>90.31</c:v>
                </c:pt>
                <c:pt idx="1423" formatCode="0.00">
                  <c:v>78.510000000000005</c:v>
                </c:pt>
                <c:pt idx="1424" formatCode="0.00">
                  <c:v>85.95</c:v>
                </c:pt>
                <c:pt idx="1425" formatCode="0.00">
                  <c:v>88.77</c:v>
                </c:pt>
                <c:pt idx="1426" formatCode="0.00">
                  <c:v>73.55</c:v>
                </c:pt>
                <c:pt idx="1427" formatCode="0.00">
                  <c:v>89.47</c:v>
                </c:pt>
                <c:pt idx="1428" formatCode="0.00">
                  <c:v>99.9</c:v>
                </c:pt>
                <c:pt idx="1429" formatCode="0.00">
                  <c:v>38.93</c:v>
                </c:pt>
                <c:pt idx="1430" formatCode="0.00">
                  <c:v>85.44</c:v>
                </c:pt>
                <c:pt idx="1431" formatCode="0.00">
                  <c:v>80.23</c:v>
                </c:pt>
                <c:pt idx="1432" formatCode="0.00">
                  <c:v>74.19</c:v>
                </c:pt>
                <c:pt idx="1433" formatCode="0.00">
                  <c:v>77.459999999999994</c:v>
                </c:pt>
                <c:pt idx="1434" formatCode="0.00">
                  <c:v>98.71</c:v>
                </c:pt>
                <c:pt idx="1435" formatCode="0.00">
                  <c:v>107.5</c:v>
                </c:pt>
                <c:pt idx="1436" formatCode="0.00">
                  <c:v>73.52</c:v>
                </c:pt>
                <c:pt idx="1437" formatCode="0.00">
                  <c:v>67.73</c:v>
                </c:pt>
                <c:pt idx="1438" formatCode="0.00">
                  <c:v>79.59</c:v>
                </c:pt>
                <c:pt idx="1439" formatCode="0.00">
                  <c:v>70.12</c:v>
                </c:pt>
                <c:pt idx="1440" formatCode="0.00">
                  <c:v>89.5</c:v>
                </c:pt>
                <c:pt idx="1441" formatCode="0.00">
                  <c:v>75.23</c:v>
                </c:pt>
                <c:pt idx="1442" formatCode="0.00">
                  <c:v>71.790000000000006</c:v>
                </c:pt>
                <c:pt idx="1443" formatCode="0.00">
                  <c:v>33.729999999999997</c:v>
                </c:pt>
                <c:pt idx="1444" formatCode="0.00">
                  <c:v>59.1</c:v>
                </c:pt>
                <c:pt idx="1445" formatCode="#,##0.00">
                  <c:v>65.56</c:v>
                </c:pt>
                <c:pt idx="1446" formatCode="#,##0.00">
                  <c:v>87.43</c:v>
                </c:pt>
                <c:pt idx="1447" formatCode="#,##0.00">
                  <c:v>55.34</c:v>
                </c:pt>
                <c:pt idx="1448" formatCode="#,##0.00">
                  <c:v>79.3</c:v>
                </c:pt>
                <c:pt idx="1449" formatCode="#,##0.00">
                  <c:v>70.08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370544"/>
        <c:axId val="530370936"/>
      </c:scatterChart>
      <c:valAx>
        <c:axId val="530370544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30370936"/>
        <c:crosses val="autoZero"/>
        <c:crossBetween val="midCat"/>
      </c:valAx>
      <c:valAx>
        <c:axId val="530370936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0370544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251700</c:v>
                </c:pt>
                <c:pt idx="1">
                  <c:v>264100</c:v>
                </c:pt>
                <c:pt idx="2">
                  <c:v>279400</c:v>
                </c:pt>
                <c:pt idx="3">
                  <c:v>294000</c:v>
                </c:pt>
                <c:pt idx="4">
                  <c:v>290900</c:v>
                </c:pt>
                <c:pt idx="5">
                  <c:v>285600</c:v>
                </c:pt>
                <c:pt idx="6">
                  <c:v>281800</c:v>
                </c:pt>
                <c:pt idx="7">
                  <c:v>291600</c:v>
                </c:pt>
                <c:pt idx="8">
                  <c:v>302300</c:v>
                </c:pt>
                <c:pt idx="9">
                  <c:v>311000</c:v>
                </c:pt>
                <c:pt idx="10">
                  <c:v>326300</c:v>
                </c:pt>
                <c:pt idx="11">
                  <c:v>299000</c:v>
                </c:pt>
                <c:pt idx="12">
                  <c:v>283899.99999999994</c:v>
                </c:pt>
                <c:pt idx="13">
                  <c:v>289800</c:v>
                </c:pt>
                <c:pt idx="14">
                  <c:v>296300</c:v>
                </c:pt>
                <c:pt idx="15">
                  <c:v>290100</c:v>
                </c:pt>
                <c:pt idx="16">
                  <c:v>284800</c:v>
                </c:pt>
                <c:pt idx="17">
                  <c:v>283505.79595488886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113540</c:v>
                </c:pt>
                <c:pt idx="1">
                  <c:v>133632</c:v>
                </c:pt>
                <c:pt idx="2">
                  <c:v>138173</c:v>
                </c:pt>
                <c:pt idx="3">
                  <c:v>145000</c:v>
                </c:pt>
                <c:pt idx="4">
                  <c:v>162104</c:v>
                </c:pt>
                <c:pt idx="5">
                  <c:v>165457</c:v>
                </c:pt>
                <c:pt idx="6">
                  <c:v>173950.3</c:v>
                </c:pt>
                <c:pt idx="7">
                  <c:v>188884</c:v>
                </c:pt>
                <c:pt idx="8">
                  <c:v>218801</c:v>
                </c:pt>
                <c:pt idx="9">
                  <c:v>284004</c:v>
                </c:pt>
                <c:pt idx="10">
                  <c:v>297345</c:v>
                </c:pt>
                <c:pt idx="11">
                  <c:v>284683</c:v>
                </c:pt>
                <c:pt idx="12">
                  <c:v>304473</c:v>
                </c:pt>
                <c:pt idx="13">
                  <c:v>327105</c:v>
                </c:pt>
                <c:pt idx="14">
                  <c:v>302967</c:v>
                </c:pt>
                <c:pt idx="15">
                  <c:v>287327</c:v>
                </c:pt>
                <c:pt idx="16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30371720"/>
        <c:axId val="530372112"/>
      </c:barChart>
      <c:catAx>
        <c:axId val="53037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0372112"/>
        <c:crosses val="autoZero"/>
        <c:auto val="1"/>
        <c:lblAlgn val="ctr"/>
        <c:lblOffset val="100"/>
        <c:noMultiLvlLbl val="0"/>
      </c:catAx>
      <c:valAx>
        <c:axId val="53037211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0371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41452.49050631548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124000</c:v>
                </c:pt>
                <c:pt idx="1">
                  <c:v>124699.99999999999</c:v>
                </c:pt>
                <c:pt idx="2">
                  <c:v>130299.99999999999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128399.99999999997</c:v>
                </c:pt>
                <c:pt idx="7">
                  <c:v>132599.99999999997</c:v>
                </c:pt>
                <c:pt idx="8">
                  <c:v>137700.00000000003</c:v>
                </c:pt>
                <c:pt idx="9">
                  <c:v>144299.99999999997</c:v>
                </c:pt>
                <c:pt idx="10">
                  <c:v>150100</c:v>
                </c:pt>
                <c:pt idx="11">
                  <c:v>133200</c:v>
                </c:pt>
                <c:pt idx="12">
                  <c:v>123299.99999999999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121169.93913458608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Taul1!$D$2:$D$19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17599.999999999996</c:v>
                </c:pt>
                <c:pt idx="3">
                  <c:v>17600</c:v>
                </c:pt>
                <c:pt idx="4">
                  <c:v>17100</c:v>
                </c:pt>
                <c:pt idx="5">
                  <c:v>16400.000000000004</c:v>
                </c:pt>
                <c:pt idx="6">
                  <c:v>16100.000000000002</c:v>
                </c:pt>
                <c:pt idx="7">
                  <c:v>17100</c:v>
                </c:pt>
                <c:pt idx="8">
                  <c:v>17200.000000000004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17799.999999999996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15327.440841111607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Taul1!$E$2:$E$19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35199.999999999993</c:v>
                </c:pt>
                <c:pt idx="6">
                  <c:v>35699.999999999993</c:v>
                </c:pt>
                <c:pt idx="7">
                  <c:v>36699.999999999993</c:v>
                </c:pt>
                <c:pt idx="8">
                  <c:v>39199.999999999993</c:v>
                </c:pt>
                <c:pt idx="9">
                  <c:v>40900</c:v>
                </c:pt>
                <c:pt idx="10">
                  <c:v>45500</c:v>
                </c:pt>
                <c:pt idx="11">
                  <c:v>44300.000000000007</c:v>
                </c:pt>
                <c:pt idx="12">
                  <c:v>42600</c:v>
                </c:pt>
                <c:pt idx="13">
                  <c:v>44900.000000000007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46365.935875380339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Taul1!$F$2:$F$19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43699.999999999993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51699.999999999993</c:v>
                </c:pt>
                <c:pt idx="11">
                  <c:v>49500</c:v>
                </c:pt>
                <c:pt idx="12">
                  <c:v>50099.999999999993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57758.511363967664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212576"/>
        <c:axId val="384212968"/>
      </c:barChart>
      <c:catAx>
        <c:axId val="3842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384212968"/>
        <c:crosses val="autoZero"/>
        <c:auto val="1"/>
        <c:lblAlgn val="ctr"/>
        <c:lblOffset val="100"/>
        <c:noMultiLvlLbl val="0"/>
      </c:catAx>
      <c:valAx>
        <c:axId val="38421296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384212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259534714859603"/>
          <c:h val="9.0922954983308935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70753.3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0373288"/>
        <c:axId val="531398080"/>
      </c:barChart>
      <c:catAx>
        <c:axId val="530373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398080"/>
        <c:crosses val="autoZero"/>
        <c:auto val="1"/>
        <c:lblAlgn val="ctr"/>
        <c:lblOffset val="100"/>
        <c:noMultiLvlLbl val="0"/>
      </c:catAx>
      <c:valAx>
        <c:axId val="53139808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0373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186025022607732"/>
          <c:h val="7.9899976391512043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57125</c:v>
                </c:pt>
                <c:pt idx="1">
                  <c:v>65932</c:v>
                </c:pt>
                <c:pt idx="2">
                  <c:v>61892</c:v>
                </c:pt>
                <c:pt idx="3">
                  <c:v>70309</c:v>
                </c:pt>
                <c:pt idx="4">
                  <c:v>77315</c:v>
                </c:pt>
                <c:pt idx="5">
                  <c:v>73955</c:v>
                </c:pt>
                <c:pt idx="6">
                  <c:v>71882</c:v>
                </c:pt>
                <c:pt idx="7">
                  <c:v>74016</c:v>
                </c:pt>
                <c:pt idx="8">
                  <c:v>74130</c:v>
                </c:pt>
                <c:pt idx="9">
                  <c:v>98281</c:v>
                </c:pt>
                <c:pt idx="10">
                  <c:v>98165</c:v>
                </c:pt>
                <c:pt idx="11">
                  <c:v>88253</c:v>
                </c:pt>
                <c:pt idx="12">
                  <c:v>86620</c:v>
                </c:pt>
                <c:pt idx="13">
                  <c:v>84977</c:v>
                </c:pt>
                <c:pt idx="14">
                  <c:v>81490</c:v>
                </c:pt>
                <c:pt idx="15">
                  <c:v>74327</c:v>
                </c:pt>
                <c:pt idx="16">
                  <c:v>71725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8829</c:v>
                </c:pt>
                <c:pt idx="1">
                  <c:v>11708</c:v>
                </c:pt>
                <c:pt idx="2">
                  <c:v>15714</c:v>
                </c:pt>
                <c:pt idx="3">
                  <c:v>12971</c:v>
                </c:pt>
                <c:pt idx="4">
                  <c:v>16214</c:v>
                </c:pt>
                <c:pt idx="5">
                  <c:v>18683</c:v>
                </c:pt>
                <c:pt idx="6">
                  <c:v>22717</c:v>
                </c:pt>
                <c:pt idx="7">
                  <c:v>26887</c:v>
                </c:pt>
                <c:pt idx="8">
                  <c:v>33765</c:v>
                </c:pt>
                <c:pt idx="9">
                  <c:v>45443</c:v>
                </c:pt>
                <c:pt idx="10">
                  <c:v>46333</c:v>
                </c:pt>
                <c:pt idx="11">
                  <c:v>39288</c:v>
                </c:pt>
                <c:pt idx="12">
                  <c:v>42532</c:v>
                </c:pt>
                <c:pt idx="13">
                  <c:v>40904</c:v>
                </c:pt>
                <c:pt idx="14">
                  <c:v>36314</c:v>
                </c:pt>
                <c:pt idx="15">
                  <c:v>36895</c:v>
                </c:pt>
                <c:pt idx="16">
                  <c:v>34121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25394</c:v>
                </c:pt>
                <c:pt idx="1">
                  <c:v>28874</c:v>
                </c:pt>
                <c:pt idx="2">
                  <c:v>29429</c:v>
                </c:pt>
                <c:pt idx="3">
                  <c:v>28476</c:v>
                </c:pt>
                <c:pt idx="4">
                  <c:v>30011</c:v>
                </c:pt>
                <c:pt idx="5">
                  <c:v>27315</c:v>
                </c:pt>
                <c:pt idx="6">
                  <c:v>26675</c:v>
                </c:pt>
                <c:pt idx="7">
                  <c:v>24931</c:v>
                </c:pt>
                <c:pt idx="8">
                  <c:v>25014</c:v>
                </c:pt>
                <c:pt idx="9">
                  <c:v>26506</c:v>
                </c:pt>
                <c:pt idx="10">
                  <c:v>29044</c:v>
                </c:pt>
                <c:pt idx="11">
                  <c:v>25967</c:v>
                </c:pt>
                <c:pt idx="12">
                  <c:v>25728</c:v>
                </c:pt>
                <c:pt idx="13">
                  <c:v>26828</c:v>
                </c:pt>
                <c:pt idx="14">
                  <c:v>26859</c:v>
                </c:pt>
                <c:pt idx="15">
                  <c:v>25695</c:v>
                </c:pt>
                <c:pt idx="16">
                  <c:v>25194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12521</c:v>
                </c:pt>
                <c:pt idx="1">
                  <c:v>15745</c:v>
                </c:pt>
                <c:pt idx="2">
                  <c:v>19704</c:v>
                </c:pt>
                <c:pt idx="3">
                  <c:v>21772</c:v>
                </c:pt>
                <c:pt idx="4">
                  <c:v>25587</c:v>
                </c:pt>
                <c:pt idx="5">
                  <c:v>30978</c:v>
                </c:pt>
                <c:pt idx="6">
                  <c:v>36452</c:v>
                </c:pt>
                <c:pt idx="7">
                  <c:v>45165</c:v>
                </c:pt>
                <c:pt idx="8">
                  <c:v>61533</c:v>
                </c:pt>
                <c:pt idx="9">
                  <c:v>80359</c:v>
                </c:pt>
                <c:pt idx="10">
                  <c:v>86105</c:v>
                </c:pt>
                <c:pt idx="11">
                  <c:v>96037</c:v>
                </c:pt>
                <c:pt idx="12">
                  <c:v>112565</c:v>
                </c:pt>
                <c:pt idx="13">
                  <c:v>124325</c:v>
                </c:pt>
                <c:pt idx="14">
                  <c:v>110977</c:v>
                </c:pt>
                <c:pt idx="15">
                  <c:v>112147</c:v>
                </c:pt>
                <c:pt idx="16">
                  <c:v>101226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8860</c:v>
                </c:pt>
                <c:pt idx="14">
                  <c:v>8262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4197</c:v>
                </c:pt>
                <c:pt idx="1">
                  <c:v>5940</c:v>
                </c:pt>
                <c:pt idx="2">
                  <c:v>6762</c:v>
                </c:pt>
                <c:pt idx="3">
                  <c:v>6454</c:v>
                </c:pt>
                <c:pt idx="4">
                  <c:v>8516</c:v>
                </c:pt>
                <c:pt idx="5">
                  <c:v>9172</c:v>
                </c:pt>
                <c:pt idx="6">
                  <c:v>13283</c:v>
                </c:pt>
                <c:pt idx="7">
                  <c:v>12934</c:v>
                </c:pt>
                <c:pt idx="8">
                  <c:v>17517</c:v>
                </c:pt>
                <c:pt idx="9">
                  <c:v>25218</c:v>
                </c:pt>
                <c:pt idx="10">
                  <c:v>28261</c:v>
                </c:pt>
                <c:pt idx="11">
                  <c:v>26882</c:v>
                </c:pt>
                <c:pt idx="12">
                  <c:v>28183</c:v>
                </c:pt>
                <c:pt idx="13">
                  <c:v>40734</c:v>
                </c:pt>
                <c:pt idx="14">
                  <c:v>36001</c:v>
                </c:pt>
                <c:pt idx="15">
                  <c:v>31042</c:v>
                </c:pt>
                <c:pt idx="16">
                  <c:v>32692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1398864"/>
        <c:axId val="531399256"/>
      </c:barChart>
      <c:catAx>
        <c:axId val="53139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399256"/>
        <c:crosses val="autoZero"/>
        <c:auto val="1"/>
        <c:lblAlgn val="ctr"/>
        <c:lblOffset val="100"/>
        <c:noMultiLvlLbl val="0"/>
      </c:catAx>
      <c:valAx>
        <c:axId val="53139925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398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 ja Pohjois-Amerikka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82519</c:v>
                </c:pt>
                <c:pt idx="1">
                  <c:v>94806</c:v>
                </c:pt>
                <c:pt idx="2">
                  <c:v>91321</c:v>
                </c:pt>
                <c:pt idx="3">
                  <c:v>98785</c:v>
                </c:pt>
                <c:pt idx="4">
                  <c:v>107326</c:v>
                </c:pt>
                <c:pt idx="5">
                  <c:v>101270</c:v>
                </c:pt>
                <c:pt idx="6">
                  <c:v>98557</c:v>
                </c:pt>
                <c:pt idx="7">
                  <c:v>98947</c:v>
                </c:pt>
                <c:pt idx="8">
                  <c:v>99144</c:v>
                </c:pt>
                <c:pt idx="9">
                  <c:v>124787</c:v>
                </c:pt>
                <c:pt idx="10">
                  <c:v>127209</c:v>
                </c:pt>
                <c:pt idx="11">
                  <c:v>114220</c:v>
                </c:pt>
                <c:pt idx="12">
                  <c:v>112348</c:v>
                </c:pt>
                <c:pt idx="13">
                  <c:v>112542</c:v>
                </c:pt>
                <c:pt idx="14">
                  <c:v>110444</c:v>
                </c:pt>
                <c:pt idx="15">
                  <c:v>100022</c:v>
                </c:pt>
                <c:pt idx="16">
                  <c:v>96919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Aasia, Oseania, Keski- ja Itä-Eurooppa sekä Latinalainen Amerikka</c:v>
                </c:pt>
              </c:strCache>
            </c:strRef>
          </c:tx>
          <c:spPr>
            <a:solidFill>
              <a:srgbClr val="F04B0D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25547</c:v>
                </c:pt>
                <c:pt idx="1">
                  <c:v>33393</c:v>
                </c:pt>
                <c:pt idx="2">
                  <c:v>42180</c:v>
                </c:pt>
                <c:pt idx="3">
                  <c:v>41197</c:v>
                </c:pt>
                <c:pt idx="4">
                  <c:v>50317</c:v>
                </c:pt>
                <c:pt idx="5">
                  <c:v>58833</c:v>
                </c:pt>
                <c:pt idx="6">
                  <c:v>72452</c:v>
                </c:pt>
                <c:pt idx="7">
                  <c:v>84986</c:v>
                </c:pt>
                <c:pt idx="8">
                  <c:v>112815</c:v>
                </c:pt>
                <c:pt idx="9">
                  <c:v>151020</c:v>
                </c:pt>
                <c:pt idx="10">
                  <c:v>160699</c:v>
                </c:pt>
                <c:pt idx="11">
                  <c:v>162207</c:v>
                </c:pt>
                <c:pt idx="12">
                  <c:v>183280</c:v>
                </c:pt>
                <c:pt idx="13">
                  <c:v>205801</c:v>
                </c:pt>
                <c:pt idx="14">
                  <c:v>184690</c:v>
                </c:pt>
                <c:pt idx="15">
                  <c:v>180084</c:v>
                </c:pt>
                <c:pt idx="16">
                  <c:v>168039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Afrikka ja Lähi-itä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8762</c:v>
                </c:pt>
                <c:pt idx="14">
                  <c:v>7833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1400040"/>
        <c:axId val="531400432"/>
      </c:barChart>
      <c:catAx>
        <c:axId val="531400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0432"/>
        <c:crosses val="autoZero"/>
        <c:auto val="1"/>
        <c:lblAlgn val="ctr"/>
        <c:lblOffset val="100"/>
        <c:noMultiLvlLbl val="0"/>
      </c:catAx>
      <c:valAx>
        <c:axId val="53140043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0040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3848168549757861"/>
          <c:y val="0.89120957046439286"/>
          <c:w val="0.8427583498621426"/>
          <c:h val="0.10879042953560715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7.3979249461291257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Meksiko</c:v>
                </c:pt>
                <c:pt idx="5">
                  <c:v>Ruotsi</c:v>
                </c:pt>
                <c:pt idx="6">
                  <c:v>Brasilia</c:v>
                </c:pt>
                <c:pt idx="7">
                  <c:v>Vietnam</c:v>
                </c:pt>
                <c:pt idx="8">
                  <c:v>Puola</c:v>
                </c:pt>
                <c:pt idx="9">
                  <c:v>Iso-Britannia</c:v>
                </c:pt>
                <c:pt idx="10">
                  <c:v>Ranska</c:v>
                </c:pt>
                <c:pt idx="11">
                  <c:v>Italia</c:v>
                </c:pt>
                <c:pt idx="12">
                  <c:v>Venäjä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45314</c:v>
                </c:pt>
                <c:pt idx="1">
                  <c:v>28302</c:v>
                </c:pt>
                <c:pt idx="2">
                  <c:v>22074</c:v>
                </c:pt>
                <c:pt idx="3">
                  <c:v>18660</c:v>
                </c:pt>
                <c:pt idx="4">
                  <c:v>15633</c:v>
                </c:pt>
                <c:pt idx="5">
                  <c:v>14434</c:v>
                </c:pt>
                <c:pt idx="6">
                  <c:v>13445</c:v>
                </c:pt>
                <c:pt idx="7">
                  <c:v>10240</c:v>
                </c:pt>
                <c:pt idx="8">
                  <c:v>9947</c:v>
                </c:pt>
                <c:pt idx="9">
                  <c:v>7199</c:v>
                </c:pt>
                <c:pt idx="10">
                  <c:v>6350</c:v>
                </c:pt>
                <c:pt idx="11">
                  <c:v>5533</c:v>
                </c:pt>
                <c:pt idx="12">
                  <c:v>5339</c:v>
                </c:pt>
                <c:pt idx="13">
                  <c:v>70673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41295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31401608"/>
        <c:axId val="531402000"/>
      </c:barChart>
      <c:catAx>
        <c:axId val="531401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2000"/>
        <c:crosses val="autoZero"/>
        <c:auto val="1"/>
        <c:lblAlgn val="ctr"/>
        <c:lblOffset val="100"/>
        <c:noMultiLvlLbl val="0"/>
      </c:catAx>
      <c:valAx>
        <c:axId val="5314020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1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9873</c:v>
                </c:pt>
                <c:pt idx="1">
                  <c:v>12197</c:v>
                </c:pt>
                <c:pt idx="2">
                  <c:v>13772</c:v>
                </c:pt>
                <c:pt idx="3">
                  <c:v>12101</c:v>
                </c:pt>
                <c:pt idx="4">
                  <c:v>11140</c:v>
                </c:pt>
                <c:pt idx="5">
                  <c:v>11396</c:v>
                </c:pt>
                <c:pt idx="6">
                  <c:v>11023</c:v>
                </c:pt>
                <c:pt idx="7">
                  <c:v>11385</c:v>
                </c:pt>
                <c:pt idx="8">
                  <c:v>11177</c:v>
                </c:pt>
                <c:pt idx="9">
                  <c:v>28649</c:v>
                </c:pt>
                <c:pt idx="10">
                  <c:v>28352</c:v>
                </c:pt>
                <c:pt idx="11">
                  <c:v>25591</c:v>
                </c:pt>
                <c:pt idx="12">
                  <c:v>24606</c:v>
                </c:pt>
                <c:pt idx="13">
                  <c:v>23624</c:v>
                </c:pt>
                <c:pt idx="14">
                  <c:v>17071</c:v>
                </c:pt>
                <c:pt idx="15">
                  <c:v>12864</c:v>
                </c:pt>
                <c:pt idx="16">
                  <c:v>13140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4935</c:v>
                </c:pt>
                <c:pt idx="1">
                  <c:v>6736</c:v>
                </c:pt>
                <c:pt idx="2">
                  <c:v>10355</c:v>
                </c:pt>
                <c:pt idx="3">
                  <c:v>8029</c:v>
                </c:pt>
                <c:pt idx="4">
                  <c:v>9150</c:v>
                </c:pt>
                <c:pt idx="5">
                  <c:v>11736</c:v>
                </c:pt>
                <c:pt idx="6">
                  <c:v>14634</c:v>
                </c:pt>
                <c:pt idx="7">
                  <c:v>16452</c:v>
                </c:pt>
                <c:pt idx="8">
                  <c:v>19128</c:v>
                </c:pt>
                <c:pt idx="9">
                  <c:v>21681</c:v>
                </c:pt>
                <c:pt idx="10">
                  <c:v>23708</c:v>
                </c:pt>
                <c:pt idx="11">
                  <c:v>18796</c:v>
                </c:pt>
                <c:pt idx="12">
                  <c:v>20214</c:v>
                </c:pt>
                <c:pt idx="13">
                  <c:v>18078</c:v>
                </c:pt>
                <c:pt idx="14">
                  <c:v>14521</c:v>
                </c:pt>
                <c:pt idx="15">
                  <c:v>14268</c:v>
                </c:pt>
                <c:pt idx="16">
                  <c:v>14508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7462</c:v>
                </c:pt>
                <c:pt idx="1">
                  <c:v>10078</c:v>
                </c:pt>
                <c:pt idx="2">
                  <c:v>11631</c:v>
                </c:pt>
                <c:pt idx="3">
                  <c:v>10038</c:v>
                </c:pt>
                <c:pt idx="4">
                  <c:v>10235</c:v>
                </c:pt>
                <c:pt idx="5">
                  <c:v>9665</c:v>
                </c:pt>
                <c:pt idx="6">
                  <c:v>9211</c:v>
                </c:pt>
                <c:pt idx="7">
                  <c:v>7575</c:v>
                </c:pt>
                <c:pt idx="8">
                  <c:v>5966</c:v>
                </c:pt>
                <c:pt idx="9">
                  <c:v>6302</c:v>
                </c:pt>
                <c:pt idx="10">
                  <c:v>9605</c:v>
                </c:pt>
                <c:pt idx="11">
                  <c:v>8636</c:v>
                </c:pt>
                <c:pt idx="12">
                  <c:v>8805</c:v>
                </c:pt>
                <c:pt idx="13">
                  <c:v>9355</c:v>
                </c:pt>
                <c:pt idx="14">
                  <c:v>8040</c:v>
                </c:pt>
                <c:pt idx="15">
                  <c:v>7373</c:v>
                </c:pt>
                <c:pt idx="16">
                  <c:v>6321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6692</c:v>
                </c:pt>
                <c:pt idx="1">
                  <c:v>9143</c:v>
                </c:pt>
                <c:pt idx="2">
                  <c:v>12920</c:v>
                </c:pt>
                <c:pt idx="3">
                  <c:v>13980</c:v>
                </c:pt>
                <c:pt idx="4">
                  <c:v>16449</c:v>
                </c:pt>
                <c:pt idx="5">
                  <c:v>20690</c:v>
                </c:pt>
                <c:pt idx="6">
                  <c:v>23953</c:v>
                </c:pt>
                <c:pt idx="7">
                  <c:v>29414</c:v>
                </c:pt>
                <c:pt idx="8">
                  <c:v>42193</c:v>
                </c:pt>
                <c:pt idx="9">
                  <c:v>56233</c:v>
                </c:pt>
                <c:pt idx="10">
                  <c:v>55776</c:v>
                </c:pt>
                <c:pt idx="11">
                  <c:v>64529</c:v>
                </c:pt>
                <c:pt idx="12">
                  <c:v>77986</c:v>
                </c:pt>
                <c:pt idx="13">
                  <c:v>83955</c:v>
                </c:pt>
                <c:pt idx="14">
                  <c:v>69544</c:v>
                </c:pt>
                <c:pt idx="15">
                  <c:v>67786</c:v>
                </c:pt>
                <c:pt idx="16">
                  <c:v>55394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1492</c:v>
                </c:pt>
                <c:pt idx="1">
                  <c:v>1497</c:v>
                </c:pt>
                <c:pt idx="2">
                  <c:v>1162</c:v>
                </c:pt>
                <c:pt idx="3">
                  <c:v>1123</c:v>
                </c:pt>
                <c:pt idx="4">
                  <c:v>1352</c:v>
                </c:pt>
                <c:pt idx="5">
                  <c:v>1353</c:v>
                </c:pt>
                <c:pt idx="6">
                  <c:v>515</c:v>
                </c:pt>
                <c:pt idx="7">
                  <c:v>2139</c:v>
                </c:pt>
                <c:pt idx="8">
                  <c:v>1583</c:v>
                </c:pt>
                <c:pt idx="9">
                  <c:v>4522</c:v>
                </c:pt>
                <c:pt idx="10">
                  <c:v>5170</c:v>
                </c:pt>
                <c:pt idx="11">
                  <c:v>4068</c:v>
                </c:pt>
                <c:pt idx="12">
                  <c:v>4581</c:v>
                </c:pt>
                <c:pt idx="13">
                  <c:v>4334</c:v>
                </c:pt>
                <c:pt idx="14">
                  <c:v>3104</c:v>
                </c:pt>
                <c:pt idx="15">
                  <c:v>1721</c:v>
                </c:pt>
                <c:pt idx="16">
                  <c:v>2177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2182</c:v>
                </c:pt>
                <c:pt idx="1">
                  <c:v>4190</c:v>
                </c:pt>
                <c:pt idx="2">
                  <c:v>4819</c:v>
                </c:pt>
                <c:pt idx="3">
                  <c:v>4318</c:v>
                </c:pt>
                <c:pt idx="4">
                  <c:v>4195</c:v>
                </c:pt>
                <c:pt idx="5">
                  <c:v>5079</c:v>
                </c:pt>
                <c:pt idx="6">
                  <c:v>9714</c:v>
                </c:pt>
                <c:pt idx="7">
                  <c:v>8971</c:v>
                </c:pt>
                <c:pt idx="8">
                  <c:v>12526</c:v>
                </c:pt>
                <c:pt idx="9">
                  <c:v>19815</c:v>
                </c:pt>
                <c:pt idx="10">
                  <c:v>21701</c:v>
                </c:pt>
                <c:pt idx="11">
                  <c:v>20638</c:v>
                </c:pt>
                <c:pt idx="12">
                  <c:v>21127</c:v>
                </c:pt>
                <c:pt idx="13">
                  <c:v>33250</c:v>
                </c:pt>
                <c:pt idx="14">
                  <c:v>26310</c:v>
                </c:pt>
                <c:pt idx="15">
                  <c:v>20626</c:v>
                </c:pt>
                <c:pt idx="16">
                  <c:v>22457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1402784"/>
        <c:axId val="531403176"/>
      </c:barChart>
      <c:catAx>
        <c:axId val="53140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3176"/>
        <c:crosses val="autoZero"/>
        <c:auto val="1"/>
        <c:lblAlgn val="ctr"/>
        <c:lblOffset val="100"/>
        <c:noMultiLvlLbl val="0"/>
      </c:catAx>
      <c:valAx>
        <c:axId val="53140317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2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7071</c:v>
                </c:pt>
                <c:pt idx="2">
                  <c:v>7994.2</c:v>
                </c:pt>
                <c:pt idx="3">
                  <c:v>7803.6</c:v>
                </c:pt>
                <c:pt idx="4">
                  <c:v>8477.2999999999993</c:v>
                </c:pt>
                <c:pt idx="5">
                  <c:v>8912</c:v>
                </c:pt>
                <c:pt idx="6">
                  <c:v>8359.5</c:v>
                </c:pt>
                <c:pt idx="7">
                  <c:v>8443.1</c:v>
                </c:pt>
                <c:pt idx="8">
                  <c:v>9133</c:v>
                </c:pt>
                <c:pt idx="9">
                  <c:v>9024.7000000000007</c:v>
                </c:pt>
                <c:pt idx="10">
                  <c:v>10561</c:v>
                </c:pt>
                <c:pt idx="11">
                  <c:v>9363.2999999999993</c:v>
                </c:pt>
                <c:pt idx="12">
                  <c:v>10752.2</c:v>
                </c:pt>
                <c:pt idx="13">
                  <c:v>10766</c:v>
                </c:pt>
                <c:pt idx="14">
                  <c:v>10263</c:v>
                </c:pt>
                <c:pt idx="15">
                  <c:v>10779.4</c:v>
                </c:pt>
                <c:pt idx="16">
                  <c:v>9333.2000000000007</c:v>
                </c:pt>
                <c:pt idx="17">
                  <c:v>6166</c:v>
                </c:pt>
                <c:pt idx="18">
                  <c:v>6392.1</c:v>
                </c:pt>
                <c:pt idx="19">
                  <c:v>6569.6</c:v>
                </c:pt>
                <c:pt idx="20">
                  <c:v>7610.3</c:v>
                </c:pt>
                <c:pt idx="21">
                  <c:v>6967.2</c:v>
                </c:pt>
                <c:pt idx="22">
                  <c:v>7056.3</c:v>
                </c:pt>
                <c:pt idx="23">
                  <c:v>7002.8</c:v>
                </c:pt>
                <c:pt idx="24">
                  <c:v>9173.1</c:v>
                </c:pt>
                <c:pt idx="25">
                  <c:v>8279.1</c:v>
                </c:pt>
                <c:pt idx="26">
                  <c:v>8359</c:v>
                </c:pt>
                <c:pt idx="27">
                  <c:v>7532.8</c:v>
                </c:pt>
                <c:pt idx="28">
                  <c:v>9428.2000000000007</c:v>
                </c:pt>
                <c:pt idx="29">
                  <c:v>8051.9</c:v>
                </c:pt>
                <c:pt idx="30">
                  <c:v>8448.1</c:v>
                </c:pt>
                <c:pt idx="31">
                  <c:v>7406.6</c:v>
                </c:pt>
                <c:pt idx="32">
                  <c:v>8717.6</c:v>
                </c:pt>
                <c:pt idx="33">
                  <c:v>6886.1</c:v>
                </c:pt>
                <c:pt idx="34">
                  <c:v>7228.6</c:v>
                </c:pt>
                <c:pt idx="35">
                  <c:v>6598.9</c:v>
                </c:pt>
                <c:pt idx="36">
                  <c:v>7453.8</c:v>
                </c:pt>
                <c:pt idx="37">
                  <c:v>7322.2</c:v>
                </c:pt>
                <c:pt idx="38">
                  <c:v>7461.6</c:v>
                </c:pt>
                <c:pt idx="39">
                  <c:v>8723.2000000000007</c:v>
                </c:pt>
                <c:pt idx="40">
                  <c:v>7713.2</c:v>
                </c:pt>
                <c:pt idx="41">
                  <c:v>6670.9</c:v>
                </c:pt>
                <c:pt idx="42">
                  <c:v>8528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5737.8</c:v>
                </c:pt>
                <c:pt idx="2">
                  <c:v>6788.3</c:v>
                </c:pt>
                <c:pt idx="3">
                  <c:v>6637.7</c:v>
                </c:pt>
                <c:pt idx="4">
                  <c:v>6988.6</c:v>
                </c:pt>
                <c:pt idx="5">
                  <c:v>7672.4</c:v>
                </c:pt>
                <c:pt idx="6">
                  <c:v>6806.7</c:v>
                </c:pt>
                <c:pt idx="7">
                  <c:v>6997.5</c:v>
                </c:pt>
                <c:pt idx="8">
                  <c:v>7820.9</c:v>
                </c:pt>
                <c:pt idx="9">
                  <c:v>7512.7</c:v>
                </c:pt>
                <c:pt idx="10">
                  <c:v>8887.7999999999993</c:v>
                </c:pt>
                <c:pt idx="11">
                  <c:v>7882</c:v>
                </c:pt>
                <c:pt idx="12">
                  <c:v>9022</c:v>
                </c:pt>
                <c:pt idx="13">
                  <c:v>8867.7000000000007</c:v>
                </c:pt>
                <c:pt idx="14">
                  <c:v>8113.8</c:v>
                </c:pt>
                <c:pt idx="15">
                  <c:v>8990.4</c:v>
                </c:pt>
                <c:pt idx="16">
                  <c:v>7551.6</c:v>
                </c:pt>
                <c:pt idx="17">
                  <c:v>4884.3999999999996</c:v>
                </c:pt>
                <c:pt idx="18">
                  <c:v>4910.7</c:v>
                </c:pt>
                <c:pt idx="19">
                  <c:v>5177.8</c:v>
                </c:pt>
                <c:pt idx="20">
                  <c:v>5926</c:v>
                </c:pt>
                <c:pt idx="21">
                  <c:v>5218.3</c:v>
                </c:pt>
                <c:pt idx="22">
                  <c:v>5571.4</c:v>
                </c:pt>
                <c:pt idx="23">
                  <c:v>5451.8</c:v>
                </c:pt>
                <c:pt idx="24">
                  <c:v>6842.7</c:v>
                </c:pt>
                <c:pt idx="25">
                  <c:v>5853.7</c:v>
                </c:pt>
                <c:pt idx="26">
                  <c:v>6522.4</c:v>
                </c:pt>
                <c:pt idx="27">
                  <c:v>5689</c:v>
                </c:pt>
                <c:pt idx="28">
                  <c:v>7162.6</c:v>
                </c:pt>
                <c:pt idx="29">
                  <c:v>6027</c:v>
                </c:pt>
                <c:pt idx="30">
                  <c:v>6550.5</c:v>
                </c:pt>
                <c:pt idx="31">
                  <c:v>5992.8</c:v>
                </c:pt>
                <c:pt idx="32">
                  <c:v>7025.5</c:v>
                </c:pt>
                <c:pt idx="33">
                  <c:v>5119.3999999999996</c:v>
                </c:pt>
                <c:pt idx="34">
                  <c:v>5465.9</c:v>
                </c:pt>
                <c:pt idx="35">
                  <c:v>5162.2</c:v>
                </c:pt>
                <c:pt idx="36">
                  <c:v>5841.7</c:v>
                </c:pt>
                <c:pt idx="37">
                  <c:v>5335.6</c:v>
                </c:pt>
                <c:pt idx="38">
                  <c:v>5545.1</c:v>
                </c:pt>
                <c:pt idx="39">
                  <c:v>6551</c:v>
                </c:pt>
                <c:pt idx="40">
                  <c:v>5813.3</c:v>
                </c:pt>
                <c:pt idx="41">
                  <c:v>4721.1000000000004</c:v>
                </c:pt>
                <c:pt idx="42">
                  <c:v>6302.6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1330.9</c:v>
                </c:pt>
                <c:pt idx="2">
                  <c:v>1210.3</c:v>
                </c:pt>
                <c:pt idx="3">
                  <c:v>1177</c:v>
                </c:pt>
                <c:pt idx="4">
                  <c:v>1495.4</c:v>
                </c:pt>
                <c:pt idx="5">
                  <c:v>1241.8</c:v>
                </c:pt>
                <c:pt idx="6">
                  <c:v>1555.5</c:v>
                </c:pt>
                <c:pt idx="7">
                  <c:v>1448.9</c:v>
                </c:pt>
                <c:pt idx="8">
                  <c:v>1305.8</c:v>
                </c:pt>
                <c:pt idx="9">
                  <c:v>1496</c:v>
                </c:pt>
                <c:pt idx="10">
                  <c:v>1664.5</c:v>
                </c:pt>
                <c:pt idx="11">
                  <c:v>1464.2</c:v>
                </c:pt>
                <c:pt idx="12">
                  <c:v>1730.3</c:v>
                </c:pt>
                <c:pt idx="13">
                  <c:v>1861.8</c:v>
                </c:pt>
                <c:pt idx="14">
                  <c:v>2135.1999999999998</c:v>
                </c:pt>
                <c:pt idx="15">
                  <c:v>1745.4</c:v>
                </c:pt>
                <c:pt idx="16">
                  <c:v>1757.5</c:v>
                </c:pt>
                <c:pt idx="17">
                  <c:v>1249.4000000000001</c:v>
                </c:pt>
                <c:pt idx="18">
                  <c:v>1463.1</c:v>
                </c:pt>
                <c:pt idx="19">
                  <c:v>1364.9</c:v>
                </c:pt>
                <c:pt idx="20">
                  <c:v>1670</c:v>
                </c:pt>
                <c:pt idx="21">
                  <c:v>1734.3</c:v>
                </c:pt>
                <c:pt idx="22">
                  <c:v>1464.2</c:v>
                </c:pt>
                <c:pt idx="23">
                  <c:v>1505</c:v>
                </c:pt>
                <c:pt idx="24">
                  <c:v>2252.3000000000002</c:v>
                </c:pt>
                <c:pt idx="25">
                  <c:v>2322.9</c:v>
                </c:pt>
                <c:pt idx="26">
                  <c:v>1775</c:v>
                </c:pt>
                <c:pt idx="27">
                  <c:v>1754.2</c:v>
                </c:pt>
                <c:pt idx="28">
                  <c:v>2179.6</c:v>
                </c:pt>
                <c:pt idx="29">
                  <c:v>1889</c:v>
                </c:pt>
                <c:pt idx="30">
                  <c:v>1813.4</c:v>
                </c:pt>
                <c:pt idx="31">
                  <c:v>1351.8</c:v>
                </c:pt>
                <c:pt idx="32">
                  <c:v>1626.2</c:v>
                </c:pt>
                <c:pt idx="33">
                  <c:v>1660.1</c:v>
                </c:pt>
                <c:pt idx="34">
                  <c:v>1671.1</c:v>
                </c:pt>
                <c:pt idx="35">
                  <c:v>1350.3</c:v>
                </c:pt>
                <c:pt idx="36">
                  <c:v>1518.4</c:v>
                </c:pt>
                <c:pt idx="37">
                  <c:v>1876.6</c:v>
                </c:pt>
                <c:pt idx="38">
                  <c:v>1808.8</c:v>
                </c:pt>
                <c:pt idx="39">
                  <c:v>2094.9</c:v>
                </c:pt>
                <c:pt idx="40">
                  <c:v>1753.8</c:v>
                </c:pt>
                <c:pt idx="41">
                  <c:v>1803.3</c:v>
                </c:pt>
                <c:pt idx="42">
                  <c:v>2101.9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210616"/>
        <c:axId val="384210224"/>
      </c:lineChart>
      <c:catAx>
        <c:axId val="3842106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421022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84210224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4210616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124000</c:v>
                </c:pt>
                <c:pt idx="1">
                  <c:v>124700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121848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31403960"/>
        <c:axId val="531404352"/>
      </c:barChart>
      <c:catAx>
        <c:axId val="53140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4352"/>
        <c:crosses val="autoZero"/>
        <c:auto val="1"/>
        <c:lblAlgn val="ctr"/>
        <c:lblOffset val="100"/>
        <c:noMultiLvlLbl val="0"/>
      </c:catAx>
      <c:valAx>
        <c:axId val="53140435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3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31380</c:v>
                </c:pt>
                <c:pt idx="1">
                  <c:v>37870</c:v>
                </c:pt>
                <c:pt idx="2">
                  <c:v>33350</c:v>
                </c:pt>
                <c:pt idx="3">
                  <c:v>37443</c:v>
                </c:pt>
                <c:pt idx="4">
                  <c:v>43553</c:v>
                </c:pt>
                <c:pt idx="5">
                  <c:v>41226</c:v>
                </c:pt>
                <c:pt idx="6">
                  <c:v>38168</c:v>
                </c:pt>
                <c:pt idx="7">
                  <c:v>37634</c:v>
                </c:pt>
                <c:pt idx="8">
                  <c:v>43035</c:v>
                </c:pt>
                <c:pt idx="9">
                  <c:v>47355</c:v>
                </c:pt>
                <c:pt idx="10">
                  <c:v>46361</c:v>
                </c:pt>
                <c:pt idx="11">
                  <c:v>42325</c:v>
                </c:pt>
                <c:pt idx="12">
                  <c:v>41359</c:v>
                </c:pt>
                <c:pt idx="13">
                  <c:v>40844</c:v>
                </c:pt>
                <c:pt idx="14">
                  <c:v>41821</c:v>
                </c:pt>
                <c:pt idx="15">
                  <c:v>41637</c:v>
                </c:pt>
                <c:pt idx="16">
                  <c:v>40247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2767</c:v>
                </c:pt>
                <c:pt idx="1">
                  <c:v>3104</c:v>
                </c:pt>
                <c:pt idx="2">
                  <c:v>3160</c:v>
                </c:pt>
                <c:pt idx="3">
                  <c:v>2638</c:v>
                </c:pt>
                <c:pt idx="4">
                  <c:v>3845</c:v>
                </c:pt>
                <c:pt idx="5">
                  <c:v>3488</c:v>
                </c:pt>
                <c:pt idx="6">
                  <c:v>3864</c:v>
                </c:pt>
                <c:pt idx="7">
                  <c:v>4306</c:v>
                </c:pt>
                <c:pt idx="8">
                  <c:v>5644</c:v>
                </c:pt>
                <c:pt idx="9">
                  <c:v>9888</c:v>
                </c:pt>
                <c:pt idx="10">
                  <c:v>8968</c:v>
                </c:pt>
                <c:pt idx="11">
                  <c:v>8480</c:v>
                </c:pt>
                <c:pt idx="12">
                  <c:v>9769</c:v>
                </c:pt>
                <c:pt idx="13">
                  <c:v>9491</c:v>
                </c:pt>
                <c:pt idx="14">
                  <c:v>10352</c:v>
                </c:pt>
                <c:pt idx="15">
                  <c:v>11605</c:v>
                </c:pt>
                <c:pt idx="16">
                  <c:v>11656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15656</c:v>
                </c:pt>
                <c:pt idx="1">
                  <c:v>16705</c:v>
                </c:pt>
                <c:pt idx="2">
                  <c:v>15662</c:v>
                </c:pt>
                <c:pt idx="3">
                  <c:v>16011</c:v>
                </c:pt>
                <c:pt idx="4">
                  <c:v>15592</c:v>
                </c:pt>
                <c:pt idx="5">
                  <c:v>13706</c:v>
                </c:pt>
                <c:pt idx="6">
                  <c:v>13332</c:v>
                </c:pt>
                <c:pt idx="7">
                  <c:v>13730</c:v>
                </c:pt>
                <c:pt idx="8">
                  <c:v>15302</c:v>
                </c:pt>
                <c:pt idx="9">
                  <c:v>16014</c:v>
                </c:pt>
                <c:pt idx="10">
                  <c:v>15855</c:v>
                </c:pt>
                <c:pt idx="11">
                  <c:v>14294</c:v>
                </c:pt>
                <c:pt idx="12">
                  <c:v>13663</c:v>
                </c:pt>
                <c:pt idx="13">
                  <c:v>14261</c:v>
                </c:pt>
                <c:pt idx="14">
                  <c:v>15218</c:v>
                </c:pt>
                <c:pt idx="15">
                  <c:v>15014</c:v>
                </c:pt>
                <c:pt idx="16">
                  <c:v>15424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5035</c:v>
                </c:pt>
                <c:pt idx="1">
                  <c:v>5518</c:v>
                </c:pt>
                <c:pt idx="2">
                  <c:v>5363</c:v>
                </c:pt>
                <c:pt idx="3">
                  <c:v>6240</c:v>
                </c:pt>
                <c:pt idx="4">
                  <c:v>7581</c:v>
                </c:pt>
                <c:pt idx="5">
                  <c:v>8487</c:v>
                </c:pt>
                <c:pt idx="6">
                  <c:v>10082</c:v>
                </c:pt>
                <c:pt idx="7">
                  <c:v>12522</c:v>
                </c:pt>
                <c:pt idx="8">
                  <c:v>15978</c:v>
                </c:pt>
                <c:pt idx="9">
                  <c:v>19506</c:v>
                </c:pt>
                <c:pt idx="10">
                  <c:v>24539</c:v>
                </c:pt>
                <c:pt idx="11">
                  <c:v>24686</c:v>
                </c:pt>
                <c:pt idx="12">
                  <c:v>26055</c:v>
                </c:pt>
                <c:pt idx="13">
                  <c:v>31835</c:v>
                </c:pt>
                <c:pt idx="14">
                  <c:v>33743</c:v>
                </c:pt>
                <c:pt idx="15">
                  <c:v>36581</c:v>
                </c:pt>
                <c:pt idx="16">
                  <c:v>38529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3912</c:v>
                </c:pt>
                <c:pt idx="1">
                  <c:v>3735</c:v>
                </c:pt>
                <c:pt idx="2">
                  <c:v>3339</c:v>
                </c:pt>
                <c:pt idx="3">
                  <c:v>3624</c:v>
                </c:pt>
                <c:pt idx="4">
                  <c:v>2930</c:v>
                </c:pt>
                <c:pt idx="5">
                  <c:v>3792</c:v>
                </c:pt>
                <c:pt idx="6">
                  <c:v>2199</c:v>
                </c:pt>
                <c:pt idx="7">
                  <c:v>2651</c:v>
                </c:pt>
                <c:pt idx="8">
                  <c:v>3021</c:v>
                </c:pt>
                <c:pt idx="9">
                  <c:v>3461</c:v>
                </c:pt>
                <c:pt idx="10">
                  <c:v>4004</c:v>
                </c:pt>
                <c:pt idx="11">
                  <c:v>3907</c:v>
                </c:pt>
                <c:pt idx="12">
                  <c:v>3986</c:v>
                </c:pt>
                <c:pt idx="13">
                  <c:v>4196</c:v>
                </c:pt>
                <c:pt idx="14">
                  <c:v>4471</c:v>
                </c:pt>
                <c:pt idx="15">
                  <c:v>5212</c:v>
                </c:pt>
                <c:pt idx="16">
                  <c:v>5675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1454</c:v>
                </c:pt>
                <c:pt idx="1">
                  <c:v>1410</c:v>
                </c:pt>
                <c:pt idx="2">
                  <c:v>1662</c:v>
                </c:pt>
                <c:pt idx="3">
                  <c:v>1679</c:v>
                </c:pt>
                <c:pt idx="4">
                  <c:v>3787</c:v>
                </c:pt>
                <c:pt idx="5">
                  <c:v>3633</c:v>
                </c:pt>
                <c:pt idx="6">
                  <c:v>3108</c:v>
                </c:pt>
                <c:pt idx="7">
                  <c:v>3192</c:v>
                </c:pt>
                <c:pt idx="8">
                  <c:v>4164</c:v>
                </c:pt>
                <c:pt idx="9">
                  <c:v>4800</c:v>
                </c:pt>
                <c:pt idx="10">
                  <c:v>5576</c:v>
                </c:pt>
                <c:pt idx="11">
                  <c:v>5369</c:v>
                </c:pt>
                <c:pt idx="12">
                  <c:v>5885</c:v>
                </c:pt>
                <c:pt idx="13">
                  <c:v>6162</c:v>
                </c:pt>
                <c:pt idx="14">
                  <c:v>6970</c:v>
                </c:pt>
                <c:pt idx="15">
                  <c:v>7422</c:v>
                </c:pt>
                <c:pt idx="16">
                  <c:v>7179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1405136"/>
        <c:axId val="531405528"/>
      </c:barChart>
      <c:catAx>
        <c:axId val="53140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5528"/>
        <c:crosses val="autoZero"/>
        <c:auto val="1"/>
        <c:lblAlgn val="ctr"/>
        <c:lblOffset val="100"/>
        <c:noMultiLvlLbl val="0"/>
      </c:catAx>
      <c:valAx>
        <c:axId val="53140552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1405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15079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32184944"/>
        <c:axId val="532185336"/>
      </c:barChart>
      <c:catAx>
        <c:axId val="53218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85336"/>
        <c:crosses val="autoZero"/>
        <c:auto val="1"/>
        <c:lblAlgn val="ctr"/>
        <c:lblOffset val="100"/>
        <c:noMultiLvlLbl val="0"/>
      </c:catAx>
      <c:valAx>
        <c:axId val="53218533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84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8520</c:v>
                </c:pt>
                <c:pt idx="1">
                  <c:v>7913</c:v>
                </c:pt>
                <c:pt idx="2">
                  <c:v>8149</c:v>
                </c:pt>
                <c:pt idx="3">
                  <c:v>14381</c:v>
                </c:pt>
                <c:pt idx="4">
                  <c:v>15226</c:v>
                </c:pt>
                <c:pt idx="5">
                  <c:v>14807</c:v>
                </c:pt>
                <c:pt idx="6">
                  <c:v>14842</c:v>
                </c:pt>
                <c:pt idx="7">
                  <c:v>15291</c:v>
                </c:pt>
                <c:pt idx="8">
                  <c:v>9410</c:v>
                </c:pt>
                <c:pt idx="9">
                  <c:v>9931</c:v>
                </c:pt>
                <c:pt idx="10">
                  <c:v>10785</c:v>
                </c:pt>
                <c:pt idx="11">
                  <c:v>9147</c:v>
                </c:pt>
                <c:pt idx="12">
                  <c:v>9322</c:v>
                </c:pt>
                <c:pt idx="13">
                  <c:v>8795</c:v>
                </c:pt>
                <c:pt idx="14">
                  <c:v>13996</c:v>
                </c:pt>
                <c:pt idx="15">
                  <c:v>10744</c:v>
                </c:pt>
                <c:pt idx="16">
                  <c:v>9686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761</c:v>
                </c:pt>
                <c:pt idx="1">
                  <c:v>1149</c:v>
                </c:pt>
                <c:pt idx="2">
                  <c:v>1457</c:v>
                </c:pt>
                <c:pt idx="3">
                  <c:v>1546</c:v>
                </c:pt>
                <c:pt idx="4">
                  <c:v>2211</c:v>
                </c:pt>
                <c:pt idx="5">
                  <c:v>2470</c:v>
                </c:pt>
                <c:pt idx="6">
                  <c:v>2834</c:v>
                </c:pt>
                <c:pt idx="7">
                  <c:v>4070</c:v>
                </c:pt>
                <c:pt idx="8">
                  <c:v>5919</c:v>
                </c:pt>
                <c:pt idx="9">
                  <c:v>9535</c:v>
                </c:pt>
                <c:pt idx="10">
                  <c:v>8502</c:v>
                </c:pt>
                <c:pt idx="11">
                  <c:v>6947</c:v>
                </c:pt>
                <c:pt idx="12">
                  <c:v>7143</c:v>
                </c:pt>
                <c:pt idx="13">
                  <c:v>7320</c:v>
                </c:pt>
                <c:pt idx="14">
                  <c:v>5997</c:v>
                </c:pt>
                <c:pt idx="15">
                  <c:v>5717</c:v>
                </c:pt>
                <c:pt idx="16">
                  <c:v>2936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2218</c:v>
                </c:pt>
                <c:pt idx="1">
                  <c:v>1893</c:v>
                </c:pt>
                <c:pt idx="2">
                  <c:v>1859</c:v>
                </c:pt>
                <c:pt idx="3">
                  <c:v>2202</c:v>
                </c:pt>
                <c:pt idx="4">
                  <c:v>3756</c:v>
                </c:pt>
                <c:pt idx="5">
                  <c:v>3493</c:v>
                </c:pt>
                <c:pt idx="6">
                  <c:v>3753</c:v>
                </c:pt>
                <c:pt idx="7">
                  <c:v>3254</c:v>
                </c:pt>
                <c:pt idx="8">
                  <c:v>3273</c:v>
                </c:pt>
                <c:pt idx="9">
                  <c:v>3529</c:v>
                </c:pt>
                <c:pt idx="10">
                  <c:v>2896</c:v>
                </c:pt>
                <c:pt idx="11">
                  <c:v>2397</c:v>
                </c:pt>
                <c:pt idx="12">
                  <c:v>2631</c:v>
                </c:pt>
                <c:pt idx="13">
                  <c:v>2659</c:v>
                </c:pt>
                <c:pt idx="14">
                  <c:v>3175</c:v>
                </c:pt>
                <c:pt idx="15">
                  <c:v>2989</c:v>
                </c:pt>
                <c:pt idx="16">
                  <c:v>3084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676</c:v>
                </c:pt>
                <c:pt idx="1">
                  <c:v>622</c:v>
                </c:pt>
                <c:pt idx="2">
                  <c:v>818</c:v>
                </c:pt>
                <c:pt idx="3">
                  <c:v>987</c:v>
                </c:pt>
                <c:pt idx="4">
                  <c:v>1003</c:v>
                </c:pt>
                <c:pt idx="5">
                  <c:v>1214</c:v>
                </c:pt>
                <c:pt idx="6">
                  <c:v>1703</c:v>
                </c:pt>
                <c:pt idx="7">
                  <c:v>2212</c:v>
                </c:pt>
                <c:pt idx="8">
                  <c:v>2071</c:v>
                </c:pt>
                <c:pt idx="9">
                  <c:v>2672</c:v>
                </c:pt>
                <c:pt idx="10">
                  <c:v>3111</c:v>
                </c:pt>
                <c:pt idx="11">
                  <c:v>3071</c:v>
                </c:pt>
                <c:pt idx="12">
                  <c:v>3802</c:v>
                </c:pt>
                <c:pt idx="13">
                  <c:v>3843</c:v>
                </c:pt>
                <c:pt idx="14">
                  <c:v>2596</c:v>
                </c:pt>
                <c:pt idx="15">
                  <c:v>2450</c:v>
                </c:pt>
                <c:pt idx="16">
                  <c:v>2318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43</c:v>
                </c:pt>
                <c:pt idx="1">
                  <c:v>48</c:v>
                </c:pt>
                <c:pt idx="2">
                  <c:v>43</c:v>
                </c:pt>
                <c:pt idx="3">
                  <c:v>147</c:v>
                </c:pt>
                <c:pt idx="4">
                  <c:v>43</c:v>
                </c:pt>
                <c:pt idx="5">
                  <c:v>66</c:v>
                </c:pt>
                <c:pt idx="6">
                  <c:v>71</c:v>
                </c:pt>
                <c:pt idx="7">
                  <c:v>2</c:v>
                </c:pt>
                <c:pt idx="8">
                  <c:v>2007</c:v>
                </c:pt>
                <c:pt idx="9">
                  <c:v>5</c:v>
                </c:pt>
                <c:pt idx="10">
                  <c:v>5</c:v>
                </c:pt>
                <c:pt idx="11">
                  <c:v>58</c:v>
                </c:pt>
                <c:pt idx="12">
                  <c:v>67</c:v>
                </c:pt>
                <c:pt idx="13">
                  <c:v>82</c:v>
                </c:pt>
                <c:pt idx="14">
                  <c:v>87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451</c:v>
                </c:pt>
                <c:pt idx="1">
                  <c:v>181</c:v>
                </c:pt>
                <c:pt idx="2">
                  <c:v>135</c:v>
                </c:pt>
                <c:pt idx="3">
                  <c:v>132</c:v>
                </c:pt>
                <c:pt idx="4">
                  <c:v>225</c:v>
                </c:pt>
                <c:pt idx="5">
                  <c:v>200</c:v>
                </c:pt>
                <c:pt idx="6">
                  <c:v>172</c:v>
                </c:pt>
                <c:pt idx="7">
                  <c:v>445</c:v>
                </c:pt>
                <c:pt idx="8">
                  <c:v>284</c:v>
                </c:pt>
                <c:pt idx="9">
                  <c:v>0</c:v>
                </c:pt>
                <c:pt idx="10">
                  <c:v>332</c:v>
                </c:pt>
                <c:pt idx="11">
                  <c:v>439</c:v>
                </c:pt>
                <c:pt idx="12">
                  <c:v>496</c:v>
                </c:pt>
                <c:pt idx="13">
                  <c:v>534</c:v>
                </c:pt>
                <c:pt idx="14">
                  <c:v>1880</c:v>
                </c:pt>
                <c:pt idx="15">
                  <c:v>2039</c:v>
                </c:pt>
                <c:pt idx="16">
                  <c:v>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2186120"/>
        <c:axId val="532186512"/>
      </c:barChart>
      <c:catAx>
        <c:axId val="532186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86512"/>
        <c:crosses val="autoZero"/>
        <c:auto val="1"/>
        <c:lblAlgn val="ctr"/>
        <c:lblOffset val="100"/>
        <c:noMultiLvlLbl val="0"/>
      </c:catAx>
      <c:valAx>
        <c:axId val="53218651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86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47409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32187296"/>
        <c:axId val="532187688"/>
      </c:barChart>
      <c:catAx>
        <c:axId val="53218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87688"/>
        <c:crosses val="autoZero"/>
        <c:auto val="1"/>
        <c:lblAlgn val="ctr"/>
        <c:lblOffset val="100"/>
        <c:noMultiLvlLbl val="0"/>
      </c:catAx>
      <c:valAx>
        <c:axId val="53218768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87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907</c:v>
                </c:pt>
                <c:pt idx="1">
                  <c:v>1522</c:v>
                </c:pt>
                <c:pt idx="2">
                  <c:v>1594</c:v>
                </c:pt>
                <c:pt idx="3">
                  <c:v>1612</c:v>
                </c:pt>
                <c:pt idx="4">
                  <c:v>1664</c:v>
                </c:pt>
                <c:pt idx="5">
                  <c:v>1804</c:v>
                </c:pt>
                <c:pt idx="6">
                  <c:v>2267</c:v>
                </c:pt>
                <c:pt idx="7">
                  <c:v>2647</c:v>
                </c:pt>
                <c:pt idx="8">
                  <c:v>3178</c:v>
                </c:pt>
                <c:pt idx="9">
                  <c:v>3950</c:v>
                </c:pt>
                <c:pt idx="10">
                  <c:v>4039</c:v>
                </c:pt>
                <c:pt idx="11">
                  <c:v>3084</c:v>
                </c:pt>
                <c:pt idx="12">
                  <c:v>3207</c:v>
                </c:pt>
                <c:pt idx="13">
                  <c:v>3524</c:v>
                </c:pt>
                <c:pt idx="14">
                  <c:v>3207</c:v>
                </c:pt>
                <c:pt idx="15">
                  <c:v>2961</c:v>
                </c:pt>
                <c:pt idx="16">
                  <c:v>3004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181</c:v>
                </c:pt>
                <c:pt idx="1">
                  <c:v>537</c:v>
                </c:pt>
                <c:pt idx="2">
                  <c:v>525</c:v>
                </c:pt>
                <c:pt idx="3">
                  <c:v>511</c:v>
                </c:pt>
                <c:pt idx="4">
                  <c:v>513</c:v>
                </c:pt>
                <c:pt idx="5">
                  <c:v>547</c:v>
                </c:pt>
                <c:pt idx="6">
                  <c:v>683</c:v>
                </c:pt>
                <c:pt idx="7">
                  <c:v>823</c:v>
                </c:pt>
                <c:pt idx="8">
                  <c:v>933</c:v>
                </c:pt>
                <c:pt idx="9">
                  <c:v>1145</c:v>
                </c:pt>
                <c:pt idx="10">
                  <c:v>1167</c:v>
                </c:pt>
                <c:pt idx="11">
                  <c:v>933</c:v>
                </c:pt>
                <c:pt idx="12">
                  <c:v>962</c:v>
                </c:pt>
                <c:pt idx="13">
                  <c:v>931</c:v>
                </c:pt>
                <c:pt idx="14">
                  <c:v>915</c:v>
                </c:pt>
                <c:pt idx="15">
                  <c:v>868</c:v>
                </c:pt>
                <c:pt idx="16">
                  <c:v>752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39</c:v>
                </c:pt>
                <c:pt idx="1">
                  <c:v>158</c:v>
                </c:pt>
                <c:pt idx="2">
                  <c:v>182</c:v>
                </c:pt>
                <c:pt idx="3">
                  <c:v>165</c:v>
                </c:pt>
                <c:pt idx="4">
                  <c:v>255</c:v>
                </c:pt>
                <c:pt idx="5">
                  <c:v>292</c:v>
                </c:pt>
                <c:pt idx="6">
                  <c:v>226</c:v>
                </c:pt>
                <c:pt idx="7">
                  <c:v>189</c:v>
                </c:pt>
                <c:pt idx="8">
                  <c:v>258</c:v>
                </c:pt>
                <c:pt idx="9">
                  <c:v>327</c:v>
                </c:pt>
                <c:pt idx="10">
                  <c:v>332</c:v>
                </c:pt>
                <c:pt idx="11">
                  <c:v>213</c:v>
                </c:pt>
                <c:pt idx="12">
                  <c:v>215</c:v>
                </c:pt>
                <c:pt idx="13">
                  <c:v>244</c:v>
                </c:pt>
                <c:pt idx="14">
                  <c:v>231</c:v>
                </c:pt>
                <c:pt idx="15">
                  <c:v>153</c:v>
                </c:pt>
                <c:pt idx="16">
                  <c:v>186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116</c:v>
                </c:pt>
                <c:pt idx="1">
                  <c:v>448</c:v>
                </c:pt>
                <c:pt idx="2">
                  <c:v>541</c:v>
                </c:pt>
                <c:pt idx="3">
                  <c:v>447</c:v>
                </c:pt>
                <c:pt idx="4">
                  <c:v>419</c:v>
                </c:pt>
                <c:pt idx="5">
                  <c:v>462</c:v>
                </c:pt>
                <c:pt idx="6">
                  <c:v>572</c:v>
                </c:pt>
                <c:pt idx="7">
                  <c:v>547</c:v>
                </c:pt>
                <c:pt idx="8">
                  <c:v>657</c:v>
                </c:pt>
                <c:pt idx="9">
                  <c:v>795</c:v>
                </c:pt>
                <c:pt idx="10">
                  <c:v>843</c:v>
                </c:pt>
                <c:pt idx="11">
                  <c:v>688</c:v>
                </c:pt>
                <c:pt idx="12">
                  <c:v>652</c:v>
                </c:pt>
                <c:pt idx="13">
                  <c:v>1046</c:v>
                </c:pt>
                <c:pt idx="14">
                  <c:v>1052</c:v>
                </c:pt>
                <c:pt idx="15">
                  <c:v>1061</c:v>
                </c:pt>
                <c:pt idx="16">
                  <c:v>1202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27</c:v>
                </c:pt>
                <c:pt idx="1">
                  <c:v>153</c:v>
                </c:pt>
                <c:pt idx="2">
                  <c:v>128</c:v>
                </c:pt>
                <c:pt idx="3">
                  <c:v>114</c:v>
                </c:pt>
                <c:pt idx="4">
                  <c:v>123</c:v>
                </c:pt>
                <c:pt idx="5">
                  <c:v>130</c:v>
                </c:pt>
                <c:pt idx="6">
                  <c:v>138</c:v>
                </c:pt>
                <c:pt idx="7">
                  <c:v>133</c:v>
                </c:pt>
                <c:pt idx="8">
                  <c:v>202</c:v>
                </c:pt>
                <c:pt idx="9">
                  <c:v>170</c:v>
                </c:pt>
                <c:pt idx="10">
                  <c:v>216</c:v>
                </c:pt>
                <c:pt idx="11">
                  <c:v>179</c:v>
                </c:pt>
                <c:pt idx="12">
                  <c:v>151</c:v>
                </c:pt>
                <c:pt idx="13">
                  <c:v>181</c:v>
                </c:pt>
                <c:pt idx="14">
                  <c:v>129</c:v>
                </c:pt>
                <c:pt idx="15">
                  <c:v>187</c:v>
                </c:pt>
                <c:pt idx="16">
                  <c:v>222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110</c:v>
                </c:pt>
                <c:pt idx="1">
                  <c:v>159</c:v>
                </c:pt>
                <c:pt idx="2">
                  <c:v>146</c:v>
                </c:pt>
                <c:pt idx="3">
                  <c:v>289</c:v>
                </c:pt>
                <c:pt idx="4">
                  <c:v>271</c:v>
                </c:pt>
                <c:pt idx="5">
                  <c:v>216</c:v>
                </c:pt>
                <c:pt idx="6">
                  <c:v>223</c:v>
                </c:pt>
                <c:pt idx="7">
                  <c:v>251</c:v>
                </c:pt>
                <c:pt idx="8">
                  <c:v>466</c:v>
                </c:pt>
                <c:pt idx="9">
                  <c:v>523</c:v>
                </c:pt>
                <c:pt idx="10">
                  <c:v>570</c:v>
                </c:pt>
                <c:pt idx="11">
                  <c:v>370</c:v>
                </c:pt>
                <c:pt idx="12">
                  <c:v>615</c:v>
                </c:pt>
                <c:pt idx="13">
                  <c:v>712</c:v>
                </c:pt>
                <c:pt idx="14">
                  <c:v>755</c:v>
                </c:pt>
                <c:pt idx="15">
                  <c:v>859</c:v>
                </c:pt>
                <c:pt idx="16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2188472"/>
        <c:axId val="532188864"/>
      </c:barChart>
      <c:catAx>
        <c:axId val="532188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88864"/>
        <c:crosses val="autoZero"/>
        <c:auto val="1"/>
        <c:lblAlgn val="ctr"/>
        <c:lblOffset val="100"/>
        <c:noMultiLvlLbl val="0"/>
      </c:catAx>
      <c:valAx>
        <c:axId val="53218886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88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32189648"/>
        <c:axId val="532190040"/>
      </c:barChart>
      <c:catAx>
        <c:axId val="53218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90040"/>
        <c:crosses val="autoZero"/>
        <c:auto val="1"/>
        <c:lblAlgn val="ctr"/>
        <c:lblOffset val="100"/>
        <c:noMultiLvlLbl val="0"/>
      </c:catAx>
      <c:valAx>
        <c:axId val="53219004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8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6445</c:v>
                </c:pt>
                <c:pt idx="1">
                  <c:v>6430</c:v>
                </c:pt>
                <c:pt idx="2">
                  <c:v>5027</c:v>
                </c:pt>
                <c:pt idx="3">
                  <c:v>4772</c:v>
                </c:pt>
                <c:pt idx="4">
                  <c:v>5732</c:v>
                </c:pt>
                <c:pt idx="5">
                  <c:v>4722</c:v>
                </c:pt>
                <c:pt idx="6">
                  <c:v>5582</c:v>
                </c:pt>
                <c:pt idx="7">
                  <c:v>7059</c:v>
                </c:pt>
                <c:pt idx="8">
                  <c:v>7330</c:v>
                </c:pt>
                <c:pt idx="9">
                  <c:v>8396</c:v>
                </c:pt>
                <c:pt idx="10">
                  <c:v>8628</c:v>
                </c:pt>
                <c:pt idx="11">
                  <c:v>8106</c:v>
                </c:pt>
                <c:pt idx="12">
                  <c:v>8126</c:v>
                </c:pt>
                <c:pt idx="13">
                  <c:v>8292</c:v>
                </c:pt>
                <c:pt idx="14">
                  <c:v>7254</c:v>
                </c:pt>
                <c:pt idx="15">
                  <c:v>6121</c:v>
                </c:pt>
                <c:pt idx="16">
                  <c:v>5648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185</c:v>
                </c:pt>
                <c:pt idx="1">
                  <c:v>182</c:v>
                </c:pt>
                <c:pt idx="2">
                  <c:v>217</c:v>
                </c:pt>
                <c:pt idx="3">
                  <c:v>247</c:v>
                </c:pt>
                <c:pt idx="4">
                  <c:v>495</c:v>
                </c:pt>
                <c:pt idx="5">
                  <c:v>442</c:v>
                </c:pt>
                <c:pt idx="6">
                  <c:v>702</c:v>
                </c:pt>
                <c:pt idx="7">
                  <c:v>1236</c:v>
                </c:pt>
                <c:pt idx="8">
                  <c:v>2141</c:v>
                </c:pt>
                <c:pt idx="9">
                  <c:v>3194</c:v>
                </c:pt>
                <c:pt idx="10">
                  <c:v>3988</c:v>
                </c:pt>
                <c:pt idx="11">
                  <c:v>4132</c:v>
                </c:pt>
                <c:pt idx="12">
                  <c:v>4444</c:v>
                </c:pt>
                <c:pt idx="13">
                  <c:v>5681</c:v>
                </c:pt>
                <c:pt idx="14">
                  <c:v>5156</c:v>
                </c:pt>
                <c:pt idx="15">
                  <c:v>4437</c:v>
                </c:pt>
                <c:pt idx="16">
                  <c:v>4269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19</c:v>
                </c:pt>
                <c:pt idx="1">
                  <c:v>40</c:v>
                </c:pt>
                <c:pt idx="2">
                  <c:v>95</c:v>
                </c:pt>
                <c:pt idx="3">
                  <c:v>60</c:v>
                </c:pt>
                <c:pt idx="4">
                  <c:v>173</c:v>
                </c:pt>
                <c:pt idx="5">
                  <c:v>159</c:v>
                </c:pt>
                <c:pt idx="6">
                  <c:v>153</c:v>
                </c:pt>
                <c:pt idx="7">
                  <c:v>183</c:v>
                </c:pt>
                <c:pt idx="8">
                  <c:v>215</c:v>
                </c:pt>
                <c:pt idx="9">
                  <c:v>334</c:v>
                </c:pt>
                <c:pt idx="10">
                  <c:v>356</c:v>
                </c:pt>
                <c:pt idx="11">
                  <c:v>427</c:v>
                </c:pt>
                <c:pt idx="12">
                  <c:v>414</c:v>
                </c:pt>
                <c:pt idx="13">
                  <c:v>361</c:v>
                </c:pt>
                <c:pt idx="14">
                  <c:v>342</c:v>
                </c:pt>
                <c:pt idx="15">
                  <c:v>166</c:v>
                </c:pt>
                <c:pt idx="16">
                  <c:v>179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2</c:v>
                </c:pt>
                <c:pt idx="1">
                  <c:v>14</c:v>
                </c:pt>
                <c:pt idx="2">
                  <c:v>62</c:v>
                </c:pt>
                <c:pt idx="3">
                  <c:v>118</c:v>
                </c:pt>
                <c:pt idx="4">
                  <c:v>135</c:v>
                </c:pt>
                <c:pt idx="5">
                  <c:v>125</c:v>
                </c:pt>
                <c:pt idx="6">
                  <c:v>142</c:v>
                </c:pt>
                <c:pt idx="7">
                  <c:v>470</c:v>
                </c:pt>
                <c:pt idx="8">
                  <c:v>634</c:v>
                </c:pt>
                <c:pt idx="9">
                  <c:v>1153</c:v>
                </c:pt>
                <c:pt idx="10">
                  <c:v>1836</c:v>
                </c:pt>
                <c:pt idx="11">
                  <c:v>3063</c:v>
                </c:pt>
                <c:pt idx="12">
                  <c:v>4070</c:v>
                </c:pt>
                <c:pt idx="13">
                  <c:v>4473</c:v>
                </c:pt>
                <c:pt idx="14">
                  <c:v>4258</c:v>
                </c:pt>
                <c:pt idx="15">
                  <c:v>4269</c:v>
                </c:pt>
                <c:pt idx="16">
                  <c:v>3783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29</c:v>
                </c:pt>
                <c:pt idx="9">
                  <c:v>39</c:v>
                </c:pt>
                <c:pt idx="10">
                  <c:v>44</c:v>
                </c:pt>
                <c:pt idx="11">
                  <c:v>46</c:v>
                </c:pt>
                <c:pt idx="12">
                  <c:v>59</c:v>
                </c:pt>
                <c:pt idx="13">
                  <c:v>62</c:v>
                </c:pt>
                <c:pt idx="14">
                  <c:v>101</c:v>
                </c:pt>
                <c:pt idx="15">
                  <c:v>92</c:v>
                </c:pt>
                <c:pt idx="16">
                  <c:v>102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38</c:v>
                </c:pt>
                <c:pt idx="5">
                  <c:v>44</c:v>
                </c:pt>
                <c:pt idx="6">
                  <c:v>66</c:v>
                </c:pt>
                <c:pt idx="7">
                  <c:v>75</c:v>
                </c:pt>
                <c:pt idx="8">
                  <c:v>77</c:v>
                </c:pt>
                <c:pt idx="9">
                  <c:v>80</c:v>
                </c:pt>
                <c:pt idx="10">
                  <c:v>82</c:v>
                </c:pt>
                <c:pt idx="11">
                  <c:v>66</c:v>
                </c:pt>
                <c:pt idx="12">
                  <c:v>60</c:v>
                </c:pt>
                <c:pt idx="13">
                  <c:v>76</c:v>
                </c:pt>
                <c:pt idx="14">
                  <c:v>91</c:v>
                </c:pt>
                <c:pt idx="15">
                  <c:v>96</c:v>
                </c:pt>
                <c:pt idx="16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2190824"/>
        <c:axId val="532191216"/>
      </c:barChart>
      <c:catAx>
        <c:axId val="532190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91216"/>
        <c:crosses val="autoZero"/>
        <c:auto val="1"/>
        <c:lblAlgn val="ctr"/>
        <c:lblOffset val="100"/>
        <c:noMultiLvlLbl val="0"/>
      </c:catAx>
      <c:valAx>
        <c:axId val="53219121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32190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32192000"/>
        <c:axId val="532192392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192000"/>
        <c:axId val="532192392"/>
      </c:lineChart>
      <c:catAx>
        <c:axId val="53219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2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321923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32192392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532192000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8050132476862867E-2"/>
          <c:y val="0.8720379146919431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32193176"/>
        <c:axId val="532193568"/>
      </c:barChart>
      <c:catAx>
        <c:axId val="532193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1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3219356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32193568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532193176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6.4696639622585206E-2"/>
          <c:w val="0.72821810648490037"/>
          <c:h val="0.849886793725842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2787.5</c:v>
                </c:pt>
                <c:pt idx="1">
                  <c:v>3006.8</c:v>
                </c:pt>
                <c:pt idx="2">
                  <c:v>2914.3</c:v>
                </c:pt>
                <c:pt idx="3">
                  <c:v>2872.5</c:v>
                </c:pt>
                <c:pt idx="4">
                  <c:v>3195.3</c:v>
                </c:pt>
                <c:pt idx="5">
                  <c:v>3093.6</c:v>
                </c:pt>
                <c:pt idx="6">
                  <c:v>3504.9</c:v>
                </c:pt>
                <c:pt idx="7">
                  <c:v>3389.8</c:v>
                </c:pt>
                <c:pt idx="8">
                  <c:v>3220.9</c:v>
                </c:pt>
                <c:pt idx="9">
                  <c:v>3521.4</c:v>
                </c:pt>
                <c:pt idx="10">
                  <c:v>3780.9</c:v>
                </c:pt>
                <c:pt idx="11">
                  <c:v>3869.6</c:v>
                </c:pt>
                <c:pt idx="12">
                  <c:v>3603.2</c:v>
                </c:pt>
                <c:pt idx="13">
                  <c:v>3622</c:v>
                </c:pt>
                <c:pt idx="14">
                  <c:v>3871.2</c:v>
                </c:pt>
                <c:pt idx="15">
                  <c:v>3768</c:v>
                </c:pt>
                <c:pt idx="16">
                  <c:v>3550.3</c:v>
                </c:pt>
                <c:pt idx="17">
                  <c:v>3097.5</c:v>
                </c:pt>
                <c:pt idx="18">
                  <c:v>2965.2</c:v>
                </c:pt>
                <c:pt idx="19">
                  <c:v>2990.2</c:v>
                </c:pt>
                <c:pt idx="20">
                  <c:v>3078.4</c:v>
                </c:pt>
                <c:pt idx="21">
                  <c:v>3182.2</c:v>
                </c:pt>
                <c:pt idx="22">
                  <c:v>2963.5</c:v>
                </c:pt>
                <c:pt idx="23">
                  <c:v>2942.6</c:v>
                </c:pt>
                <c:pt idx="24">
                  <c:v>3328.3</c:v>
                </c:pt>
                <c:pt idx="25">
                  <c:v>3965.2</c:v>
                </c:pt>
                <c:pt idx="26">
                  <c:v>4050.2</c:v>
                </c:pt>
                <c:pt idx="27">
                  <c:v>4083.3</c:v>
                </c:pt>
                <c:pt idx="28">
                  <c:v>4036.4</c:v>
                </c:pt>
                <c:pt idx="29">
                  <c:v>3967.9</c:v>
                </c:pt>
                <c:pt idx="30">
                  <c:v>4387.5</c:v>
                </c:pt>
                <c:pt idx="31">
                  <c:v>3782.3</c:v>
                </c:pt>
                <c:pt idx="32">
                  <c:v>3794.8</c:v>
                </c:pt>
                <c:pt idx="33">
                  <c:v>3625</c:v>
                </c:pt>
                <c:pt idx="34">
                  <c:v>3703.9</c:v>
                </c:pt>
                <c:pt idx="35">
                  <c:v>3618.3</c:v>
                </c:pt>
                <c:pt idx="36">
                  <c:v>3392.3</c:v>
                </c:pt>
                <c:pt idx="37">
                  <c:v>3796.5</c:v>
                </c:pt>
                <c:pt idx="38">
                  <c:v>3921.2</c:v>
                </c:pt>
                <c:pt idx="39">
                  <c:v>4473.5</c:v>
                </c:pt>
                <c:pt idx="40">
                  <c:v>4593.2</c:v>
                </c:pt>
                <c:pt idx="41">
                  <c:v>4890.8</c:v>
                </c:pt>
                <c:pt idx="42">
                  <c:v>4884.6000000000004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9905.6</c:v>
                </c:pt>
                <c:pt idx="1">
                  <c:v>10839</c:v>
                </c:pt>
                <c:pt idx="2">
                  <c:v>12018</c:v>
                </c:pt>
                <c:pt idx="3">
                  <c:v>13619</c:v>
                </c:pt>
                <c:pt idx="4">
                  <c:v>13342</c:v>
                </c:pt>
                <c:pt idx="5">
                  <c:v>15039</c:v>
                </c:pt>
                <c:pt idx="6">
                  <c:v>14429</c:v>
                </c:pt>
                <c:pt idx="7">
                  <c:v>15235</c:v>
                </c:pt>
                <c:pt idx="8">
                  <c:v>16024</c:v>
                </c:pt>
                <c:pt idx="9">
                  <c:v>15701</c:v>
                </c:pt>
                <c:pt idx="10">
                  <c:v>17226</c:v>
                </c:pt>
                <c:pt idx="11">
                  <c:v>17578</c:v>
                </c:pt>
                <c:pt idx="12">
                  <c:v>18649</c:v>
                </c:pt>
                <c:pt idx="13">
                  <c:v>18543</c:v>
                </c:pt>
                <c:pt idx="14">
                  <c:v>18098</c:v>
                </c:pt>
                <c:pt idx="15">
                  <c:v>19423</c:v>
                </c:pt>
                <c:pt idx="16">
                  <c:v>18258</c:v>
                </c:pt>
                <c:pt idx="17">
                  <c:v>14288</c:v>
                </c:pt>
                <c:pt idx="18">
                  <c:v>13116</c:v>
                </c:pt>
                <c:pt idx="19">
                  <c:v>12761</c:v>
                </c:pt>
                <c:pt idx="20">
                  <c:v>11993</c:v>
                </c:pt>
                <c:pt idx="21">
                  <c:v>11191</c:v>
                </c:pt>
                <c:pt idx="22">
                  <c:v>11252</c:v>
                </c:pt>
                <c:pt idx="23">
                  <c:v>11125</c:v>
                </c:pt>
                <c:pt idx="24">
                  <c:v>11173</c:v>
                </c:pt>
                <c:pt idx="25">
                  <c:v>9984.7999999999993</c:v>
                </c:pt>
                <c:pt idx="26">
                  <c:v>10510</c:v>
                </c:pt>
                <c:pt idx="27">
                  <c:v>10874</c:v>
                </c:pt>
                <c:pt idx="28">
                  <c:v>11829</c:v>
                </c:pt>
                <c:pt idx="29">
                  <c:v>11038</c:v>
                </c:pt>
                <c:pt idx="30">
                  <c:v>11395</c:v>
                </c:pt>
                <c:pt idx="31">
                  <c:v>10793</c:v>
                </c:pt>
                <c:pt idx="32">
                  <c:v>11433</c:v>
                </c:pt>
                <c:pt idx="33">
                  <c:v>10385</c:v>
                </c:pt>
                <c:pt idx="34">
                  <c:v>10514</c:v>
                </c:pt>
                <c:pt idx="35">
                  <c:v>10189</c:v>
                </c:pt>
                <c:pt idx="36">
                  <c:v>10152</c:v>
                </c:pt>
                <c:pt idx="37">
                  <c:v>9831.4</c:v>
                </c:pt>
                <c:pt idx="38">
                  <c:v>9881.5</c:v>
                </c:pt>
                <c:pt idx="39">
                  <c:v>11096</c:v>
                </c:pt>
                <c:pt idx="40">
                  <c:v>11193</c:v>
                </c:pt>
                <c:pt idx="41">
                  <c:v>10759</c:v>
                </c:pt>
                <c:pt idx="42">
                  <c:v>11880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298496"/>
        <c:axId val="394298888"/>
      </c:areaChart>
      <c:catAx>
        <c:axId val="3942984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429888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94298888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429849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400" b="1" dirty="0" err="1" smtClean="0">
                <a:solidFill>
                  <a:srgbClr val="002060"/>
                </a:solidFill>
              </a:rPr>
              <a:t>Saldoluku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8814767519269513"/>
          <c:y val="0.234119773176254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Taul1!$A$2:$A$45</c:f>
              <c:strCache>
                <c:ptCount val="43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</c:strCache>
            </c:str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299672"/>
        <c:axId val="393721256"/>
      </c:lineChart>
      <c:catAx>
        <c:axId val="394299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3937212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93721256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394299672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-23 %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0.07041</cdr:x>
      <cdr:y>0.00305</cdr:y>
    </cdr:from>
    <cdr:to>
      <cdr:x>0.35471</cdr:x>
      <cdr:y>0.06557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64145" y="14168"/>
          <a:ext cx="2681815" cy="2903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spc="-40" dirty="0" smtClean="0">
              <a:solidFill>
                <a:srgbClr val="002060"/>
              </a:solidFill>
            </a:rPr>
            <a:t>Miljardia euroa, käyvin hinnoin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0.62344</cdr:x>
      <cdr:y>0.40642</cdr:y>
    </cdr:from>
    <cdr:to>
      <cdr:x>0.94455</cdr:x>
      <cdr:y>0.55851</cdr:y>
    </cdr:to>
    <cdr:sp macro="" textlink="">
      <cdr:nvSpPr>
        <cdr:cNvPr id="2" name="Tekstiruutu 8"/>
        <cdr:cNvSpPr txBox="1"/>
      </cdr:nvSpPr>
      <cdr:spPr>
        <a:xfrm xmlns:a="http://schemas.openxmlformats.org/drawingml/2006/main">
          <a:off x="5611628" y="1740761"/>
          <a:ext cx="2890311" cy="651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eaLnBrk="1" fontAlgn="auto" hangingPunct="1">
            <a:spcBef>
              <a:spcPts val="0"/>
            </a:spcBef>
            <a:spcAft>
              <a:spcPts val="0"/>
            </a:spcAft>
          </a:pPr>
          <a:r>
            <a:rPr lang="fi-FI" sz="1200" b="0" dirty="0" smtClean="0">
              <a:solidFill>
                <a:srgbClr val="002664"/>
              </a:solidFill>
              <a:latin typeface="Arial"/>
              <a:ea typeface="Arial Unicode MS"/>
            </a:rPr>
            <a:t>Yhteisöverotuotot putosivat 2,5 </a:t>
          </a:r>
        </a:p>
        <a:p xmlns:a="http://schemas.openxmlformats.org/drawingml/2006/main">
          <a:pPr eaLnBrk="1" fontAlgn="auto" hangingPunct="1">
            <a:spcBef>
              <a:spcPts val="0"/>
            </a:spcBef>
            <a:spcAft>
              <a:spcPts val="0"/>
            </a:spcAft>
          </a:pPr>
          <a:r>
            <a:rPr lang="fi-FI" sz="1200" b="0" dirty="0" smtClean="0">
              <a:solidFill>
                <a:srgbClr val="002664"/>
              </a:solidFill>
              <a:latin typeface="Arial"/>
              <a:ea typeface="Arial Unicode MS"/>
            </a:rPr>
            <a:t>miljardilla eurolla 2008-2012. Bkt supistui 4 %. </a:t>
          </a:r>
          <a:endParaRPr lang="fi-FI" sz="1200" b="0" dirty="0">
            <a:solidFill>
              <a:srgbClr val="002664"/>
            </a:solidFill>
            <a:latin typeface="Arial"/>
            <a:ea typeface="Arial Unicode M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0.07041</cdr:x>
      <cdr:y>0.00305</cdr:y>
    </cdr:from>
    <cdr:to>
      <cdr:x>0.35471</cdr:x>
      <cdr:y>0.06557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64145" y="14168"/>
          <a:ext cx="2681815" cy="2903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spc="-40" dirty="0" smtClean="0">
              <a:solidFill>
                <a:srgbClr val="002060"/>
              </a:solidFill>
            </a:rPr>
            <a:t>Miljardia euroa, käyvin hinnoin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20.10.2015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20.10.2015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71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3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97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3213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58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20.10.2015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3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04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125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28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7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8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4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/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2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9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95E55AC-508C-423D-AF96-BFC46C53F884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694142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5BC8FB-5275-4DD0-BF6E-C846DEBAAE47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724065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865C96-A3D0-4CA5-9B9D-45633896E4B5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91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F3574E-D6BB-4EE3-A650-20F5E3472644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1172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B57A70-0AD0-4E4B-A870-A2B86BDFA3CD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2279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31859-4665-4B91-BCFC-ECF0C87F4CF1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319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574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54539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0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13.8.2015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3497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7067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60729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13.8.2015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9694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13.8.2015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2500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7665"/>
      </p:ext>
    </p:extLst>
  </p:cSld>
  <p:clrMapOvr>
    <a:masterClrMapping/>
  </p:clrMapOvr>
  <p:transition spd="med">
    <p:fade/>
  </p:transition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571164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8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0122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706327"/>
      </p:ext>
    </p:extLst>
  </p:cSld>
  <p:clrMapOvr>
    <a:masterClrMapping/>
  </p:clrMapOvr>
  <p:transition spd="med">
    <p:fade/>
  </p:transition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843728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04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161"/>
      </p:ext>
    </p:extLst>
  </p:cSld>
  <p:clrMapOvr>
    <a:masterClrMapping/>
  </p:clrMapOvr>
  <p:transition spd="med">
    <p:fade/>
  </p:transition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4491"/>
      </p:ext>
    </p:extLst>
  </p:cSld>
  <p:clrMapOvr>
    <a:masterClrMapping/>
  </p:clrMapOvr>
  <p:transition spd="med">
    <p:fade/>
  </p:transition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608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6309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5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9.6.2015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2078"/>
      </p:ext>
    </p:extLst>
  </p:cSld>
  <p:clrMapOvr>
    <a:masterClrMapping/>
  </p:clrMapOvr>
  <p:transition spd="med">
    <p:fade/>
  </p:transition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9.6.2015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7727"/>
      </p:ext>
    </p:extLst>
  </p:cSld>
  <p:clrMapOvr>
    <a:masterClrMapping/>
  </p:clrMapOvr>
  <p:transition spd="med">
    <p:fade/>
  </p:transition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9.6.2015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74439"/>
      </p:ext>
    </p:extLst>
  </p:cSld>
  <p:clrMapOvr>
    <a:masterClrMapping/>
  </p:clrMapOvr>
  <p:transition spd="med">
    <p:fade/>
  </p:transition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9.6.2015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5664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9.6.2015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6161"/>
      </p:ext>
    </p:extLst>
  </p:cSld>
  <p:clrMapOvr>
    <a:masterClrMapping/>
  </p:clrMapOvr>
  <p:transition spd="med">
    <p:fade/>
  </p:transition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9.6.2015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9856"/>
      </p:ext>
    </p:extLst>
  </p:cSld>
  <p:clrMapOvr>
    <a:masterClrMapping/>
  </p:clrMapOvr>
  <p:transition spd="med">
    <p:fade/>
  </p:transition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013348"/>
      </p:ext>
    </p:extLst>
  </p:cSld>
  <p:clrMapOvr>
    <a:masterClrMapping/>
  </p:clrMapOvr>
  <p:transition spd="med">
    <p:fade/>
  </p:transition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02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59144"/>
      </p:ext>
    </p:extLst>
  </p:cSld>
  <p:clrMapOvr>
    <a:masterClrMapping/>
  </p:clrMapOvr>
  <p:transition spd="med">
    <p:fade/>
  </p:transition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806984"/>
      </p:ext>
    </p:extLst>
  </p:cSld>
  <p:clrMapOvr>
    <a:masterClrMapping/>
  </p:clrMapOvr>
  <p:transition spd="med">
    <p:fade/>
  </p:transition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016110"/>
      </p:ext>
    </p:extLst>
  </p:cSld>
  <p:clrMapOvr>
    <a:masterClrMapping/>
  </p:clrMapOvr>
  <p:transition spd="med">
    <p:fade/>
  </p:transition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4318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377"/>
      </p:ext>
    </p:extLst>
  </p:cSld>
  <p:clrMapOvr>
    <a:masterClrMapping/>
  </p:clrMapOvr>
  <p:transition spd="med">
    <p:fade/>
  </p:transition>
  <p:hf hd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1079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78498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218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2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20.10.2015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3357"/>
      </p:ext>
    </p:extLst>
  </p:cSld>
  <p:clrMapOvr>
    <a:masterClrMapping/>
  </p:clrMapOvr>
  <p:transition spd="med">
    <p:fade/>
  </p:transition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20.10.2015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000"/>
      </p:ext>
    </p:extLst>
  </p:cSld>
  <p:clrMapOvr>
    <a:masterClrMapping/>
  </p:clrMapOvr>
  <p:transition spd="med">
    <p:fade/>
  </p:transition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20.10.2015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9756"/>
      </p:ext>
    </p:extLst>
  </p:cSld>
  <p:clrMapOvr>
    <a:masterClrMapping/>
  </p:clrMapOvr>
  <p:transition spd="med">
    <p:fade/>
  </p:transition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20.10.2015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373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20.10.2015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7927"/>
      </p:ext>
    </p:extLst>
  </p:cSld>
  <p:clrMapOvr>
    <a:masterClrMapping/>
  </p:clrMapOvr>
  <p:transition spd="med">
    <p:fade/>
  </p:transition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20.10.2015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2382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604503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72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8568"/>
      </p:ext>
    </p:extLst>
  </p:cSld>
  <p:clrMapOvr>
    <a:masterClrMapping/>
  </p:clrMapOvr>
  <p:transition spd="med">
    <p:fade/>
  </p:transition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424035"/>
      </p:ext>
    </p:extLst>
  </p:cSld>
  <p:clrMapOvr>
    <a:masterClrMapping/>
  </p:clrMapOvr>
  <p:transition spd="med">
    <p:fade/>
  </p:transition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818704"/>
      </p:ext>
    </p:extLst>
  </p:cSld>
  <p:clrMapOvr>
    <a:masterClrMapping/>
  </p:clrMapOvr>
  <p:transition spd="med">
    <p:fade/>
  </p:transition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244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81034"/>
      </p:ext>
    </p:extLst>
  </p:cSld>
  <p:clrMapOvr>
    <a:masterClrMapping/>
  </p:clrMapOvr>
  <p:transition spd="med">
    <p:fade/>
  </p:transition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2547"/>
      </p:ext>
    </p:extLst>
  </p:cSld>
  <p:clrMapOvr>
    <a:masterClrMapping/>
  </p:clrMapOvr>
  <p:transition spd="med">
    <p:fade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448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t>20.10.2015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238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3878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3CB27-4C0D-4EED-94A8-2DC1340E80B7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615CC87-DE8E-44FF-ADDD-508085A68047}" type="datetime1">
              <a:rPr lang="fi-FI" smtClean="0">
                <a:solidFill>
                  <a:srgbClr val="002964"/>
                </a:solidFill>
              </a:rPr>
              <a:t>20.10.2015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60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B69B494-1C0C-4A73-93CA-75B39528E7E5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045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76781073-4DE2-49D7-A727-7AE8B421CCF4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19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8A6B272-B2EB-4D1B-9B8C-4593C7B599DB}" type="datetime1">
              <a:rPr lang="fi-FI" smtClean="0">
                <a:solidFill>
                  <a:srgbClr val="F04B0D"/>
                </a:solidFill>
              </a:rPr>
              <a:t>20.10.2015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06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E48B346-921E-46A9-851D-A5E535C25B78}" type="datetime1">
              <a:rPr lang="fi-FI" smtClean="0">
                <a:solidFill>
                  <a:srgbClr val="FFFFFF"/>
                </a:solidFill>
              </a:rPr>
              <a:t>20.10.2015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62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557F5E-B5CE-4C2C-9B30-1FD6B9BD7148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040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4246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8767046-D51A-499F-8FE1-D75F81E06759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816744-D68F-4834-BE3C-2D3804310DE8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48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A757855-F865-4DB5-B597-165268674FA1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7331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37A4E51-7966-413D-8605-38AF8535F487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79462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B505D7-F9C7-4AA5-A40A-BAA33E4C69F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16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9BA842E-4372-4A90-A632-02F9BB069541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030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E5AFEEC-7BD0-40A9-B039-1F5CD46DDD40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064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664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718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B60A4-535D-4957-AA1D-C939CA6C0BD8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53CDC5-9FA7-4EE3-A600-9885B325B63C}" type="datetime1">
              <a:rPr lang="fi-FI" smtClean="0">
                <a:solidFill>
                  <a:srgbClr val="002964"/>
                </a:solidFill>
              </a:rPr>
              <a:t>20.10.2015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66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FF71F2C-6FF1-4DE5-BCAD-C415CB98551E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415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822588D-8F45-4679-8AE9-730D4209A664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321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97506D6-6031-4034-83D7-6519856ABD53}" type="datetime1">
              <a:rPr lang="fi-FI" smtClean="0">
                <a:solidFill>
                  <a:srgbClr val="F04B0D"/>
                </a:solidFill>
              </a:rPr>
              <a:t>20.10.2015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16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BCDC25-C85E-440C-805D-EEE2DB2B11B1}" type="datetime1">
              <a:rPr lang="fi-FI" smtClean="0">
                <a:solidFill>
                  <a:srgbClr val="FFFFFF"/>
                </a:solidFill>
              </a:rPr>
              <a:t>20.10.2015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334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A3B47F-718A-445E-AAFD-0DEC3D6A6329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661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B70E37-C563-4C1C-AC3C-405E64602427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64686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CEC44E6-7AFD-48CF-958F-C8EA7CC76632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67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19BC18-D591-4E8F-9884-E144C8BE09DF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491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109FB6A-657E-4953-90F9-1D1731EDA897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126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14E23D9-382C-4B92-BD35-2E3D21868BEC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72515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979A7-1EDE-4BF5-B8F2-ECB9D6B4562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57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06D6A4A-B19E-403A-B9C0-ED91C3ECB21D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922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8A658E-3A93-441B-8E43-62B364F10B42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2018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167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2485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B651DD-967F-4BB2-9F2B-FC883A0E2E6D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5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047FD74D-F088-4934-A503-D3698DE5BC6C}" type="datetime1">
              <a:rPr lang="fi-FI" smtClean="0">
                <a:solidFill>
                  <a:srgbClr val="002964"/>
                </a:solidFill>
              </a:rPr>
              <a:t>20.10.2015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8453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CD3BD68-F509-4A50-B039-1843208FAFE7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9215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AA6017B-D163-4DAE-9935-6DCC1D448165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9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8BEF19E-7AEF-4AE2-8B6C-C77E44A8D4BB}" type="datetime1">
              <a:rPr lang="fi-FI" smtClean="0">
                <a:solidFill>
                  <a:srgbClr val="F04B0D"/>
                </a:solidFill>
              </a:rPr>
              <a:t>20.10.2015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364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F5FEE443-BF7E-4A0B-8E1D-187E60767C10}" type="datetime1">
              <a:rPr lang="fi-FI" smtClean="0">
                <a:solidFill>
                  <a:srgbClr val="FFFFFF"/>
                </a:solidFill>
              </a:rPr>
              <a:t>20.10.2015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5862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133E6A0-9231-4268-B368-D5885B92B5F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534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8D7152-F092-4974-9C86-9EB4796755A1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29957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2E18695-0AF7-4C59-BBEE-B06FDE6209A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71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75073EF-3B56-4E70-90B6-4673C082BB89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842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17EDD21-65A6-4791-879B-9BB8804AB900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58984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440E90B-456C-4635-A0E6-CF3592F13F5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02292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820EE8-5998-4714-B9D7-56891E147D8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01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70255A2-8B45-45BD-AC58-2F39D3A012C5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7ED5C99-61BA-4A20-8AA2-69091F25B83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820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5834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862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7611FA-0D9B-47CE-BCEA-6B7E77D04390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FDF0C8-F481-4C94-9411-722A2983A93B}" type="datetime1">
              <a:rPr lang="fi-FI" smtClean="0">
                <a:solidFill>
                  <a:srgbClr val="002964"/>
                </a:solidFill>
              </a:rPr>
              <a:t>20.10.2015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828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D735BA6-1368-4224-A911-186F36219AB7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231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AB80BF3-3ECC-4815-88B5-2A2C2C49D676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685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77DE3AC-EF30-4221-835C-FE2EEF3C5EB2}" type="datetime1">
              <a:rPr lang="fi-FI" smtClean="0">
                <a:solidFill>
                  <a:srgbClr val="F04B0D"/>
                </a:solidFill>
              </a:rPr>
              <a:t>20.10.2015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7372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62DC50-304A-4F8C-A5D5-386189AD7763}" type="datetime1">
              <a:rPr lang="fi-FI" smtClean="0">
                <a:solidFill>
                  <a:srgbClr val="FFFFFF"/>
                </a:solidFill>
              </a:rPr>
              <a:t>20.10.2015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250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C0A7EA6A-9BF6-4859-A2BA-0B6EB7C0105F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94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81BA9A-921B-4496-B266-3E2FB2A36177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822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CD5D215-68A5-4B92-A24C-68DD2B48FAE6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28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5E7CEC-64FA-47C9-8E3D-67D53C1BBF20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5440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97D757E-7704-4EB1-A214-2591D826DA6D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834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F414EB-0FBB-45D5-AFA7-09C8AE4D67A9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128946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268973-8DDA-4284-A879-9A975514AE2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97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6B47FD7-61DA-4F3D-8DC7-625D6A2B958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47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6610156-A98B-4980-B180-BE188B3E6138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0448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048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475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5A2112-9CF4-43A0-A356-214DDA7740C3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FBCA318F-6934-41E5-A45A-229268B64C5F}" type="datetime1">
              <a:rPr lang="fi-FI" smtClean="0">
                <a:solidFill>
                  <a:srgbClr val="002964"/>
                </a:solidFill>
              </a:rPr>
              <a:t>20.10.2015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5671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674307F-B910-49C4-887F-7E0ACFF7DA3E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087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FB1858-6F1C-43B7-970B-827CD1A96BD4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600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96906AC3-700D-47F5-81AB-FBE28589BF96}" type="datetime1">
              <a:rPr lang="fi-FI" smtClean="0">
                <a:solidFill>
                  <a:srgbClr val="F04B0D"/>
                </a:solidFill>
              </a:rPr>
              <a:t>20.10.2015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827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78161BD-BBC8-44F7-A624-44866CC946C4}" type="datetime1">
              <a:rPr lang="fi-FI" smtClean="0">
                <a:solidFill>
                  <a:srgbClr val="FFFFFF"/>
                </a:solidFill>
              </a:rPr>
              <a:t>20.10.2015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6232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6780DABA-0C90-44BD-9534-E30D60A14C72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422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DA4B0C8-0B11-4F25-9B71-5D94AECC601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162175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05D1F54-14B0-4CCA-BAC6-036BB6E316E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48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515092-2619-4B42-A315-8E5399CD619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32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/>
              <a:t>20.10.2015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5" r:id="rId18"/>
    <p:sldLayoutId id="2147484056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90BC04B-DD95-4270-B069-54E6072B991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41E74E-59AC-439C-850C-7CDF8A5B7F88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65DBBF0-9956-493A-98B4-E58FD4E17535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DE95751-DF2A-442F-B0B5-CE33748C5424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92F2E72-A1D5-41E6-A2C5-6B69E5076B9F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1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9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9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9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9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9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9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9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9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9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9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9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9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9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9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chart" Target="../charts/chart21.xml"/><Relationship Id="rId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5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6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4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7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9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8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8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8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953" y="1600134"/>
            <a:ext cx="7271961" cy="1983916"/>
          </a:xfrm>
        </p:spPr>
        <p:txBody>
          <a:bodyPr/>
          <a:lstStyle/>
          <a:p>
            <a:r>
              <a:rPr lang="fi-FI" sz="4800" smtClean="0"/>
              <a:t>Teknologiateollisuuden / Suomen taloustilanne ja näkymät</a:t>
            </a:r>
            <a:endParaRPr lang="fi-FI" sz="4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62559" y="3903969"/>
            <a:ext cx="4608027" cy="1407784"/>
          </a:xfrm>
        </p:spPr>
        <p:txBody>
          <a:bodyPr/>
          <a:lstStyle/>
          <a:p>
            <a:r>
              <a:rPr lang="fi-FI" sz="2133" dirty="0" smtClean="0"/>
              <a:t>Lokakuu 2015</a:t>
            </a:r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19549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5E824-6910-4A1F-BD2B-B4F401BA5326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painunut vuoden 2009 tasolle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latin typeface="+mj-lt"/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+mj-lt"/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31652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6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2" y="1727993"/>
          <a:ext cx="9433492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9E9914-5BAF-443F-B180-4941B5CB5FFE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>
                <a:solidFill>
                  <a:srgbClr val="B1BEB9"/>
                </a:solidFill>
              </a:rPr>
              <a:pPr/>
              <a:t>100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05" y="575779"/>
            <a:ext cx="9375489" cy="1008000"/>
          </a:xfrm>
        </p:spPr>
        <p:txBody>
          <a:bodyPr wrap="square" anchor="t" anchorCtr="0"/>
          <a:lstStyle/>
          <a:p>
            <a:pPr defTabSz="873623"/>
            <a:r>
              <a:rPr lang="fi-FI" dirty="0"/>
              <a:t>Tuottavuuskehitys* teknologiateollisuudessa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60243"/>
            <a:ext cx="7187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*) Työn tuottavuudella tarkoitetaan kiinteähintaista jalostusarvoa työtuntia kohden. Jos tuottavuus paranee (käyrä nousee), jalostusarvo lisääntyy enemmän kuin tehdyt työtunnit.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  <a:p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296343" y="6502320"/>
            <a:ext cx="35936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140209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60255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BC58CC-B3B8-47DF-92C3-A44CDD66D775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>
                <a:solidFill>
                  <a:srgbClr val="B1BEB9"/>
                </a:solidFill>
              </a:rPr>
              <a:pPr/>
              <a:t>101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Työmarkkinaratkaisuilla on palautettava myös teollisuuden kustannuskilpailukyky </a:t>
            </a:r>
            <a:r>
              <a:rPr lang="fi-FI" sz="4032" b="0" dirty="0"/>
              <a:t/>
            </a:r>
            <a:br>
              <a:rPr lang="fi-FI" sz="4032" b="0" dirty="0"/>
            </a:br>
            <a:r>
              <a:rPr lang="fi-FI" sz="2000" b="0" dirty="0"/>
              <a:t>Työn hinnan kehitys on ristiriidassa tuottavuuden kehityksen kanssa </a:t>
            </a:r>
            <a:endParaRPr lang="fi-FI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4750" y="6331655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err="1" smtClean="0">
                <a:solidFill>
                  <a:srgbClr val="002664"/>
                </a:solidFill>
                <a:ea typeface="ＭＳ Ｐゴシック" pitchFamily="34" charset="-128"/>
              </a:rPr>
              <a:t>huhti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-kesäkuu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209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0013" y="1583779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3603842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473388"/>
              </p:ext>
            </p:extLst>
          </p:nvPr>
        </p:nvGraphicFramePr>
        <p:xfrm>
          <a:off x="431800" y="1727200"/>
          <a:ext cx="9502775" cy="44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1750D9-AB63-47E8-835E-8A37925A5AEB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 smtClean="0">
                <a:solidFill>
                  <a:srgbClr val="B1BEB9"/>
                </a:solidFill>
              </a:rPr>
              <a:pPr/>
              <a:t>102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Yksikkötyökustannusten ongelma koskee yhtälailla teollisuutta </a:t>
            </a:r>
            <a:br>
              <a:rPr lang="fi-FI" dirty="0" smtClean="0"/>
            </a:br>
            <a:r>
              <a:rPr lang="fi-FI" sz="2000" b="0" dirty="0" smtClean="0"/>
              <a:t>Yksikkötyökustannukset = työvoimakustannukset / tuottavuus</a:t>
            </a:r>
            <a:endParaRPr lang="fi-FI" sz="20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0" y="6321858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err="1" smtClean="0">
                <a:solidFill>
                  <a:srgbClr val="002664"/>
                </a:solidFill>
                <a:ea typeface="ＭＳ Ｐゴシック" pitchFamily="34" charset="-128"/>
              </a:rPr>
              <a:t>huhti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-kesäkuu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5731" y="1610103"/>
            <a:ext cx="1096775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 smtClean="0">
                <a:solidFill>
                  <a:srgbClr val="002664"/>
                </a:solidFill>
              </a:rPr>
              <a:t>2005,I=100</a:t>
            </a:r>
            <a:endParaRPr lang="fi-FI" sz="1411" dirty="0">
              <a:solidFill>
                <a:srgbClr val="002664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64139" y="3817000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9064139" y="229219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061084" y="2366515"/>
            <a:ext cx="1161196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73207" y="3817000"/>
            <a:ext cx="1170087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85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 hinnalla mitaten Suomen pahimmat kilpailijat ovat itäisessä Euroopassa</a:t>
            </a:r>
            <a:br>
              <a:rPr lang="fi-FI" dirty="0" smtClean="0"/>
            </a:br>
            <a:r>
              <a:rPr lang="fi-FI" sz="2000" b="0" dirty="0" smtClean="0"/>
              <a:t>Teollisuuden työn hinta eri maissa</a:t>
            </a:r>
            <a:endParaRPr lang="fi-FI" b="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4971288" y="2591891"/>
            <a:ext cx="4607983" cy="744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22433"/>
              </a:buClr>
            </a:pPr>
            <a:r>
              <a:rPr lang="fi-FI" sz="1411" dirty="0" err="1">
                <a:solidFill>
                  <a:srgbClr val="002664"/>
                </a:solidFill>
              </a:rPr>
              <a:t>Huom</a:t>
            </a:r>
            <a:r>
              <a:rPr lang="fi-FI" sz="1411" dirty="0">
                <a:solidFill>
                  <a:srgbClr val="002664"/>
                </a:solidFill>
              </a:rPr>
              <a:t>! Valuuttakursseilla voi olla merkittävä vaikutus euroiksi muutettuihin työvoimakustannuksiin (esim. Ruotsi ja Norja)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368351" y="6408548"/>
            <a:ext cx="6749450" cy="431582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*) Tieto vuodelta 2013, muuten vuodelta 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The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Conference Board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589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6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Suomalaisten työaika on Euroopan lyhyin</a:t>
            </a:r>
            <a:br>
              <a:rPr lang="fi-FI" dirty="0" smtClean="0"/>
            </a:br>
            <a:r>
              <a:rPr lang="fi-FI" sz="2000" b="0" dirty="0" smtClean="0"/>
              <a:t>Kokoaikatyössä olevien palkansaajien keskimääräinen toteutunut viikkotyöaika Q1/2015*</a:t>
            </a:r>
            <a:endParaRPr lang="fi-FI" sz="2000" b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1490511" y="6346705"/>
            <a:ext cx="6408713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Kokoaikatyötä tekevien osuus palkansaajista oli Suomessa 85 %. </a:t>
            </a: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060"/>
                </a:solidFill>
              </a:rPr>
              <a:t>Eurostat</a:t>
            </a:r>
            <a:endParaRPr lang="fi-FI" sz="1100" spc="-40" dirty="0" smtClean="0">
              <a:solidFill>
                <a:srgbClr val="00206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4294" y="1583779"/>
            <a:ext cx="360040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spc="-40" dirty="0" smtClean="0">
                <a:solidFill>
                  <a:srgbClr val="002964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3830308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2034879"/>
          <a:ext cx="8280920" cy="40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äivämäärän paikkamerkki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A2B57B-06B2-4B6D-A14A-47FC236492CB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" name="Dian numeron paikkamerkki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7635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Paikallinen sopiminen on ainut tapa pitää huolta myös heikommista yrityksistä ja </a:t>
            </a:r>
            <a:r>
              <a:rPr lang="fi-FI" dirty="0" smtClean="0">
                <a:solidFill>
                  <a:srgbClr val="002664"/>
                </a:solidFill>
              </a:rPr>
              <a:t>työllisyydestä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jalostusarvo / työntekijä 2014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440359" y="6328490"/>
            <a:ext cx="6822025" cy="44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3892" y="5904259"/>
            <a:ext cx="6945299" cy="4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0" dirty="0">
                <a:solidFill>
                  <a:srgbClr val="002664"/>
                </a:solidFill>
                <a:ea typeface="Arial Unicode MS" pitchFamily="34" charset="-128"/>
              </a:rPr>
              <a:t>(pl. negatiivisen jalostusarvon sekä jalostusarvoltaan 150 000 euroa / työntekijä ylittävät yritykset)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0313" y="1583779"/>
            <a:ext cx="825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857183" y="3313641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5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2087835"/>
          <a:ext cx="8338929" cy="39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7924F9-CAF1-4279-AD29-616AB804F138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>
                <a:solidFill>
                  <a:srgbClr val="B1BEB9"/>
                </a:solidFill>
              </a:rPr>
              <a:pPr/>
              <a:t>106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0131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Työvoimakustannuksilla on erityisen suuri merkitys </a:t>
            </a:r>
            <a:r>
              <a:rPr lang="fi-FI" dirty="0" smtClean="0">
                <a:solidFill>
                  <a:srgbClr val="002664"/>
                </a:solidFill>
              </a:rPr>
              <a:t>alihankkijayrityksissä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työvoimakustannukset / jalostusarvo 2014    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510461" y="6320091"/>
            <a:ext cx="6822025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12127" y="589138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72407" y="1610778"/>
            <a:ext cx="8636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yrityksen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785175" y="3190033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936303" y="1880893"/>
            <a:ext cx="392918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1814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26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60556" y="1641619"/>
            <a:ext cx="8445251" cy="4321175"/>
          </a:xfrm>
        </p:spPr>
        <p:txBody>
          <a:bodyPr/>
          <a:lstStyle/>
          <a:p>
            <a:r>
              <a:rPr lang="fi-FI" sz="2016" dirty="0">
                <a:solidFill>
                  <a:srgbClr val="002060"/>
                </a:solidFill>
              </a:rPr>
              <a:t>Teollisuuden uudistumista on tuettava </a:t>
            </a:r>
          </a:p>
          <a:p>
            <a:pPr lvl="1"/>
            <a:r>
              <a:rPr lang="fi-FI" sz="2016" dirty="0" err="1">
                <a:solidFill>
                  <a:srgbClr val="002060"/>
                </a:solidFill>
              </a:rPr>
              <a:t>T&amp;k-investoinnit</a:t>
            </a:r>
            <a:r>
              <a:rPr lang="fi-FI" sz="2016" dirty="0">
                <a:solidFill>
                  <a:srgbClr val="002060"/>
                </a:solidFill>
              </a:rPr>
              <a:t> saatava uudelleen kasvuun.</a:t>
            </a:r>
          </a:p>
          <a:p>
            <a:r>
              <a:rPr lang="fi-FI" sz="2016" dirty="0">
                <a:solidFill>
                  <a:srgbClr val="002060"/>
                </a:solidFill>
              </a:rPr>
              <a:t>Yritysverojärjestelmä ajanmukaistettava</a:t>
            </a:r>
          </a:p>
          <a:p>
            <a:pPr lvl="1"/>
            <a:r>
              <a:rPr lang="fi-FI" sz="2016" dirty="0">
                <a:solidFill>
                  <a:srgbClr val="002060"/>
                </a:solidFill>
              </a:rPr>
              <a:t>Suurimmat ongelmat koskevat yritysvoittojen kahdenkertaista verotusta, yritysten sukupolvenvaihdosten verotusta ja kireää progressiivista ansiotuloverotusta. </a:t>
            </a:r>
          </a:p>
          <a:p>
            <a:r>
              <a:rPr lang="fi-FI" sz="2016" dirty="0">
                <a:solidFill>
                  <a:srgbClr val="002060"/>
                </a:solidFill>
              </a:rPr>
              <a:t>Työmarkkinat uudistettava </a:t>
            </a:r>
          </a:p>
          <a:p>
            <a:pPr lvl="1"/>
            <a:r>
              <a:rPr lang="fi-FI" sz="2016" dirty="0">
                <a:solidFill>
                  <a:srgbClr val="002060"/>
                </a:solidFill>
              </a:rPr>
              <a:t>Neuvottelu- ja sopimusjärjestelmä remontoitava vastaamaan kilpailijamaita, yrityskohtaisuutta lisättävä oleellisesti.</a:t>
            </a:r>
          </a:p>
          <a:p>
            <a:r>
              <a:rPr lang="fi-FI" sz="2016" dirty="0">
                <a:solidFill>
                  <a:srgbClr val="002060"/>
                </a:solidFill>
              </a:rPr>
              <a:t>Julkista sektoria on karsittava</a:t>
            </a:r>
          </a:p>
          <a:p>
            <a:pPr lvl="1"/>
            <a:r>
              <a:rPr lang="fi-FI" sz="2016" dirty="0">
                <a:solidFill>
                  <a:srgbClr val="002060"/>
                </a:solidFill>
              </a:rPr>
              <a:t>Julkisia menoja vähennettävä vähintään 10 miljardia euroa, 10 - 15 % nykyisistä menoista. </a:t>
            </a:r>
          </a:p>
          <a:p>
            <a:r>
              <a:rPr lang="fi-FI" sz="2016" dirty="0">
                <a:solidFill>
                  <a:srgbClr val="002060"/>
                </a:solidFill>
              </a:rPr>
              <a:t>Elinkeinoelämälle ei enää yhtään EU-tason tai kansallisen tason lisärasitetta, jolla heikennetään kilpailukykyä.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4AB84F-4647-4D54-8893-A68DCD15BDEE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107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pitäisi tehdä?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601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henkilöstökehitys Suomessa ja maailmalla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55B9F-5997-40AA-9FA3-FF029C97A104}" type="datetime1">
              <a:rPr lang="fi-FI" smtClean="0">
                <a:solidFill>
                  <a:srgbClr val="F04B0D"/>
                </a:solidFill>
              </a:rPr>
              <a:pPr/>
              <a:t>20.10.2015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21" name="Dian numeron paikkamerkki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108</a:t>
            </a:fld>
            <a:endParaRPr lang="fi-FI" dirty="0">
              <a:solidFill>
                <a:srgbClr val="F04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212989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5F2041-1A18-436B-907E-AE0DC6FCC87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12110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F32B1F-71BA-4CDB-A76C-7CF98A89945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Teollisuustuotanto Suomessa on pudonnut </a:t>
            </a:r>
            <a:br>
              <a:rPr lang="fi-FI" dirty="0" smtClean="0"/>
            </a:br>
            <a:r>
              <a:rPr lang="fi-FI" dirty="0" smtClean="0"/>
              <a:t>EU-maista eniten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368351" y="6480326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005348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803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96396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68FAB8-5D3D-44A0-A664-5959BE6F9A02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305490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5179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8FB8D7-246D-4F1B-89F8-FCF58C72662F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528343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60866139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0901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92C9C-97C1-4484-AFDB-7FD238DFAD86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440359" y="6511090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160974765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3428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9299B-C32C-4D05-9371-CD13B82632D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kern="0" spc="0" dirty="0">
                <a:solidFill>
                  <a:srgbClr val="002664"/>
                </a:solidFill>
                <a:ea typeface="Arial Unicode MS"/>
                <a:cs typeface="Arial Unicode MS"/>
              </a:rPr>
              <a:t>Teknologiateollisuuden henkilöstö tytäryrityksissä ulkomailla alueittain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415020348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78DD0C-B186-457B-B3AD-360E56FB1D70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</a:t>
            </a:r>
            <a:r>
              <a:rPr lang="fi-FI" dirty="0" smtClean="0"/>
              <a:t>maittain vuonna 2014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799161247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0CDBDB-32CF-4536-A7A4-435C7382EC0F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9655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041557551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A93E83-5B9B-4F05-9127-DF268D91EA38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1549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678581924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33FE69-E336-4DFA-9FD4-2E22E4AC88C7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graphicFrame>
        <p:nvGraphicFramePr>
          <p:cNvPr id="11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307305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996630542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1EAE63-AD77-422D-B238-C74A1A93006A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7965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368351" y="6519717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178900018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A32F65-E1BA-484C-963D-A14BA8D4342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5983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79483441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Teollisuustuotannon</a:t>
            </a:r>
            <a:r>
              <a:rPr lang="en-GB" dirty="0" smtClean="0"/>
              <a:t> </a:t>
            </a:r>
            <a:r>
              <a:rPr lang="en-GB" dirty="0" err="1" smtClean="0"/>
              <a:t>kasvu</a:t>
            </a:r>
            <a:r>
              <a:rPr lang="en-GB" dirty="0" smtClean="0"/>
              <a:t> </a:t>
            </a:r>
            <a:r>
              <a:rPr lang="en-GB" dirty="0" err="1" smtClean="0"/>
              <a:t>maailmassa</a:t>
            </a:r>
            <a:r>
              <a:rPr lang="en-GB" dirty="0" smtClean="0"/>
              <a:t> on </a:t>
            </a:r>
            <a:r>
              <a:rPr lang="en-GB" dirty="0" err="1" smtClean="0"/>
              <a:t>hidastunut</a:t>
            </a:r>
            <a:endParaRPr lang="en-GB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558974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620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9BDE56-A4C2-407E-9BD5-18CCE103E3DD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2303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80326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894950386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77481E-73CA-466D-A642-6D873D764708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121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165856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569755413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F1A73-0103-4C9F-B322-E51327C3CA76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122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92981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550464302"/>
      </p:ext>
    </p:extLst>
  </p:cSld>
  <p:clrMapOvr>
    <a:masterClrMapping/>
  </p:clrMapOvr>
  <p:transition spd="med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86DC3B-6C9F-43BE-8932-C7AB0BAF244F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123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09988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474821818"/>
      </p:ext>
    </p:extLst>
  </p:cSld>
  <p:clrMapOvr>
    <a:masterClrMapping/>
  </p:clrMapOvr>
  <p:transition spd="med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080E78-E34D-4728-8405-587813A216E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5252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022254039"/>
      </p:ext>
    </p:extLst>
  </p:cSld>
  <p:clrMapOvr>
    <a:masterClrMapping/>
  </p:clrMapOvr>
  <p:transition spd="med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Teknologiateollisuuden</a:t>
            </a:r>
            <a:r>
              <a:rPr lang="en-GB" dirty="0" smtClean="0"/>
              <a:t> </a:t>
            </a:r>
            <a:r>
              <a:rPr lang="en-GB" dirty="0" err="1" smtClean="0"/>
              <a:t>henkilöstön</a:t>
            </a:r>
            <a:r>
              <a:rPr lang="en-GB" dirty="0" smtClean="0"/>
              <a:t> </a:t>
            </a:r>
            <a:r>
              <a:rPr lang="en-GB" dirty="0" err="1" smtClean="0"/>
              <a:t>eläkkeelle</a:t>
            </a:r>
            <a:r>
              <a:rPr lang="en-GB" dirty="0" smtClean="0"/>
              <a:t> </a:t>
            </a:r>
            <a:r>
              <a:rPr lang="en-GB" dirty="0" err="1" smtClean="0"/>
              <a:t>siirtyminen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727204"/>
          <a:ext cx="9505056" cy="46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440359" y="6480326"/>
            <a:ext cx="73448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latin typeface="Arial"/>
                <a:ea typeface="ＭＳ Ｐゴシック" pitchFamily="34" charset="-128"/>
                <a:cs typeface="Arial Unicode MS"/>
              </a:rPr>
              <a:t>Lähde: Teknologiateollisuus ry:n palkkatiedustelu, Eläketurvakeskus, Tilastokeskus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634143"/>
            <a:ext cx="1510927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2060"/>
                </a:solidFill>
              </a:rPr>
              <a:t>Henkilöä / vuosi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140815" y="3661329"/>
            <a:ext cx="1394085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Toimihenkilöt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140815" y="4807727"/>
            <a:ext cx="1159196" cy="3103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Työntekijät 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AC243E-D0A7-4B91-884A-8443834627DF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586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24138A-96AF-4586-8941-34E485204EC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431763"/>
            <a:ext cx="9506249" cy="100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27203"/>
          <a:ext cx="9433048" cy="455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62646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3976"/>
                </a:solidFill>
              </a:rPr>
              <a:t>Lähde: Teknologiateollisuus ry:n palkkatiedustelu</a:t>
            </a:r>
            <a:r>
              <a:rPr lang="fi-FI" sz="1100" dirty="0" smtClean="0">
                <a:solidFill>
                  <a:srgbClr val="003976"/>
                </a:solidFill>
              </a:rPr>
              <a:t>, Eläketurvakeskus</a:t>
            </a:r>
            <a:r>
              <a:rPr lang="fi-FI" sz="1100" dirty="0">
                <a:solidFill>
                  <a:srgbClr val="003976"/>
                </a:solidFill>
              </a:rPr>
              <a:t>,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7960885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Maailmankaupan</a:t>
            </a:r>
            <a:r>
              <a:rPr lang="en-GB" dirty="0" smtClean="0"/>
              <a:t> </a:t>
            </a:r>
            <a:r>
              <a:rPr lang="en-GB" dirty="0" err="1" smtClean="0"/>
              <a:t>väheneminen</a:t>
            </a:r>
            <a:r>
              <a:rPr lang="en-GB" dirty="0" smtClean="0"/>
              <a:t> </a:t>
            </a:r>
            <a:r>
              <a:rPr lang="en-GB" dirty="0" err="1" smtClean="0"/>
              <a:t>näkyy</a:t>
            </a:r>
            <a:r>
              <a:rPr lang="en-GB" dirty="0" smtClean="0"/>
              <a:t> </a:t>
            </a:r>
            <a:r>
              <a:rPr lang="en-GB" dirty="0" err="1" smtClean="0"/>
              <a:t>tuonnin</a:t>
            </a:r>
            <a:r>
              <a:rPr lang="en-GB" dirty="0" smtClean="0"/>
              <a:t> </a:t>
            </a:r>
            <a:r>
              <a:rPr lang="en-GB" dirty="0" err="1" smtClean="0"/>
              <a:t>putoamisena</a:t>
            </a:r>
            <a:r>
              <a:rPr lang="en-GB" dirty="0" smtClean="0"/>
              <a:t> </a:t>
            </a:r>
            <a:r>
              <a:rPr lang="en-GB" dirty="0" err="1" smtClean="0"/>
              <a:t>erityisesti</a:t>
            </a:r>
            <a:r>
              <a:rPr lang="en-GB" dirty="0" smtClean="0"/>
              <a:t> </a:t>
            </a:r>
            <a:r>
              <a:rPr lang="en-GB" dirty="0" err="1" smtClean="0"/>
              <a:t>kehittyvissä</a:t>
            </a:r>
            <a:r>
              <a:rPr lang="en-GB" dirty="0" smtClean="0"/>
              <a:t> </a:t>
            </a:r>
            <a:r>
              <a:rPr lang="en-GB" dirty="0" err="1" smtClean="0"/>
              <a:t>maissa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Tuonnin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määrän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kehitys</a:t>
            </a:r>
            <a:r>
              <a:rPr lang="en-GB" sz="2000" b="0" dirty="0" smtClean="0"/>
              <a:t>  </a:t>
            </a:r>
            <a:endParaRPr lang="en-GB" sz="2000" b="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940168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19091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laaja-alaisesti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590053"/>
              </p:ext>
            </p:extLst>
          </p:nvPr>
        </p:nvGraphicFramePr>
        <p:xfrm>
          <a:off x="431800" y="1583779"/>
          <a:ext cx="9502775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583779"/>
                        <a:ext cx="9502775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81933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Asuntorakentamisen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on </a:t>
            </a:r>
            <a:r>
              <a:rPr lang="en-GB" dirty="0" err="1" smtClean="0">
                <a:solidFill>
                  <a:srgbClr val="002060"/>
                </a:solidFill>
              </a:rPr>
              <a:t>hyytynyt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Aasian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bkt:sta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42 %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162727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504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Kiinteät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vähenevät</a:t>
            </a:r>
            <a:r>
              <a:rPr lang="en-GB" dirty="0" smtClean="0"/>
              <a:t> </a:t>
            </a:r>
            <a:r>
              <a:rPr lang="en-GB" dirty="0" err="1" smtClean="0"/>
              <a:t>Venäjällä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Brasiliassa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Venäjän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Euroopan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13 %</a:t>
            </a:r>
            <a:br>
              <a:rPr lang="en-GB" sz="2000" b="0" dirty="0" smtClean="0"/>
            </a:br>
            <a:r>
              <a:rPr lang="en-GB" sz="2000" b="0" dirty="0" err="1" smtClean="0"/>
              <a:t>Brasilian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Keski</a:t>
            </a:r>
            <a:r>
              <a:rPr lang="en-GB" sz="2000" b="0" dirty="0" smtClean="0"/>
              <a:t>- </a:t>
            </a:r>
            <a:r>
              <a:rPr lang="en-GB" sz="2000" b="0" dirty="0" err="1" smtClean="0"/>
              <a:t>ja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Etelä-Amerikan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35 %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955511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038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290887-8D28-422A-9EF8-60363F6D1018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431763"/>
            <a:ext cx="9505056" cy="1008000"/>
          </a:xfrm>
        </p:spPr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Teollisuudessa </a:t>
            </a:r>
            <a:r>
              <a:rPr lang="fi-FI" dirty="0" smtClean="0">
                <a:solidFill>
                  <a:srgbClr val="002664"/>
                </a:solidFill>
              </a:rPr>
              <a:t>ja palvelualoilla edelleen kasvua </a:t>
            </a:r>
            <a:r>
              <a:rPr lang="fi-FI" dirty="0">
                <a:solidFill>
                  <a:srgbClr val="002664"/>
                </a:solidFill>
              </a:rPr>
              <a:t>euroalueella </a:t>
            </a:r>
            <a:r>
              <a:rPr lang="fi-FI" dirty="0" smtClean="0">
                <a:solidFill>
                  <a:srgbClr val="002664"/>
                </a:solidFill>
              </a:rPr>
              <a:t>  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Teollisuuden ja palvelujen </a:t>
            </a:r>
            <a:r>
              <a:rPr lang="fi-FI" sz="2016" b="0" dirty="0" smtClean="0"/>
              <a:t>ostopäällikköindeksi</a:t>
            </a:r>
            <a:r>
              <a:rPr lang="fi-FI" sz="2016" b="0" dirty="0"/>
              <a:t>, 50 = ei muutosta edelliskuukaudesta </a:t>
            </a:r>
            <a:br>
              <a:rPr lang="fi-FI" sz="2016" b="0" dirty="0"/>
            </a:br>
            <a:r>
              <a:rPr lang="fi-FI" sz="2016" b="0" dirty="0">
                <a:solidFill>
                  <a:srgbClr val="002664"/>
                </a:solidFill>
              </a:rPr>
              <a:t>  </a:t>
            </a:r>
            <a:endParaRPr lang="fi-FI" sz="2016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6343" y="6391518"/>
            <a:ext cx="21900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syyskuu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9793088" cy="45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83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26939-C1E0-4C8D-A819-15633ED89D9C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 smtClean="0"/>
              <a:t>Kiinan teollisuudessa tuotanto vähenee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900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syyskuu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1799803"/>
            <a:ext cx="9502775" cy="396044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336" y="5603698"/>
            <a:ext cx="8496944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6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872981-2C4C-4128-A764-95CBFFC832B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/>
              <a:t>Venäjän teollisuudessa taantuma jatkuu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900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syyskuu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649071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32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Teknologiateollisuus on viiden toimialan kokonaisuus</a:t>
            </a:r>
            <a:endParaRPr lang="fi-FI" dirty="0"/>
          </a:p>
        </p:txBody>
      </p:sp>
      <p:sp>
        <p:nvSpPr>
          <p:cNvPr id="6" name="Ylänuoli 10"/>
          <p:cNvSpPr>
            <a:spLocks noChangeArrowheads="1"/>
          </p:cNvSpPr>
          <p:nvPr/>
        </p:nvSpPr>
        <p:spPr bwMode="auto">
          <a:xfrm>
            <a:off x="4668590" y="4074451"/>
            <a:ext cx="813384" cy="1916855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12394"/>
            <a:endParaRPr lang="fi-FI" sz="1613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Ylänuoli 6"/>
          <p:cNvSpPr/>
          <p:nvPr/>
        </p:nvSpPr>
        <p:spPr bwMode="auto">
          <a:xfrm rot="17274224">
            <a:off x="649870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Ylänuoli 7"/>
          <p:cNvSpPr/>
          <p:nvPr/>
        </p:nvSpPr>
        <p:spPr bwMode="auto">
          <a:xfrm rot="12971679">
            <a:off x="5322710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9" name="Ylänuoli 8"/>
          <p:cNvSpPr/>
          <p:nvPr/>
        </p:nvSpPr>
        <p:spPr bwMode="auto">
          <a:xfrm rot="8640000">
            <a:off x="4024424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0" name="Ylänuoli 9"/>
          <p:cNvSpPr/>
          <p:nvPr/>
        </p:nvSpPr>
        <p:spPr bwMode="auto">
          <a:xfrm rot="4320000">
            <a:off x="286407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2475" y="3706878"/>
            <a:ext cx="3047344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Abloy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Cargotec</a:t>
            </a:r>
            <a:r>
              <a:rPr lang="en-GB" sz="1411" b="0" dirty="0">
                <a:solidFill>
                  <a:srgbClr val="002664"/>
                </a:solidFill>
              </a:rPr>
              <a:t>, Finn-Power, </a:t>
            </a:r>
            <a:r>
              <a:rPr lang="en-GB" sz="1411" b="0" dirty="0" err="1">
                <a:solidFill>
                  <a:srgbClr val="002664"/>
                </a:solidFill>
              </a:rPr>
              <a:t>Fiskars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Glaston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Konecranes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Metso</a:t>
            </a:r>
            <a:r>
              <a:rPr lang="en-GB" sz="1411" b="0" dirty="0">
                <a:solidFill>
                  <a:srgbClr val="002664"/>
                </a:solidFill>
              </a:rPr>
              <a:t>, Meyer Turku, </a:t>
            </a:r>
            <a:r>
              <a:rPr lang="en-GB" sz="1411" b="0" dirty="0" err="1">
                <a:solidFill>
                  <a:srgbClr val="002664"/>
                </a:solidFill>
              </a:rPr>
              <a:t>Normet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Oras</a:t>
            </a:r>
            <a:r>
              <a:rPr lang="en-GB" sz="1411" b="0" dirty="0">
                <a:solidFill>
                  <a:srgbClr val="002664"/>
                </a:solidFill>
              </a:rPr>
              <a:t>, Patria, </a:t>
            </a:r>
            <a:r>
              <a:rPr lang="en-GB" sz="1411" b="0" dirty="0" err="1">
                <a:solidFill>
                  <a:srgbClr val="002664"/>
                </a:solidFill>
              </a:rPr>
              <a:t>Pemamek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Ponsse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Stala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Valtra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Wärtsilä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32330" y="1855998"/>
            <a:ext cx="2706063" cy="13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ABB, </a:t>
            </a:r>
            <a:r>
              <a:rPr lang="en-GB" sz="1411" b="0" dirty="0" err="1">
                <a:solidFill>
                  <a:srgbClr val="002664"/>
                </a:solidFill>
              </a:rPr>
              <a:t>Ensto</a:t>
            </a:r>
            <a:r>
              <a:rPr lang="en-GB" sz="1411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sz="1411" b="0" dirty="0" err="1">
                <a:solidFill>
                  <a:srgbClr val="002664"/>
                </a:solidFill>
              </a:rPr>
              <a:t>Planmeca</a:t>
            </a:r>
            <a:r>
              <a:rPr lang="en-GB" sz="1411" b="0" dirty="0">
                <a:solidFill>
                  <a:srgbClr val="002664"/>
                </a:solidFill>
              </a:rPr>
              <a:t>, Polar Electro, </a:t>
            </a:r>
            <a:r>
              <a:rPr lang="en-GB" sz="1411" b="0" dirty="0" err="1">
                <a:solidFill>
                  <a:srgbClr val="002664"/>
                </a:solidFill>
              </a:rPr>
              <a:t>Suunto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Vacon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Vaisala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3009" y="3591382"/>
            <a:ext cx="2525471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Affecto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Basware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Bilot</a:t>
            </a:r>
            <a:r>
              <a:rPr lang="en-GB" sz="1411" b="0" dirty="0">
                <a:solidFill>
                  <a:srgbClr val="002664"/>
                </a:solidFill>
              </a:rPr>
              <a:t>, CGI, </a:t>
            </a:r>
            <a:r>
              <a:rPr lang="en-GB" sz="1411" b="0" dirty="0" err="1">
                <a:solidFill>
                  <a:srgbClr val="002664"/>
                </a:solidFill>
              </a:rPr>
              <a:t>Codebakers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Comptel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Digia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Efecte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Enfo</a:t>
            </a:r>
            <a:r>
              <a:rPr lang="en-GB" sz="1411" b="0" dirty="0">
                <a:solidFill>
                  <a:srgbClr val="002664"/>
                </a:solidFill>
              </a:rPr>
              <a:t>, F-Secure, Fujitsu Finland, IBM, </a:t>
            </a:r>
            <a:r>
              <a:rPr lang="en-GB" sz="1411" b="0" dirty="0" err="1">
                <a:solidFill>
                  <a:srgbClr val="002664"/>
                </a:solidFill>
              </a:rPr>
              <a:t>Innofactor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Knowit</a:t>
            </a:r>
            <a:r>
              <a:rPr lang="en-GB" sz="1411" b="0" dirty="0">
                <a:solidFill>
                  <a:srgbClr val="002664"/>
                </a:solidFill>
              </a:rPr>
              <a:t>, Microsoft, </a:t>
            </a:r>
            <a:r>
              <a:rPr lang="en-GB" sz="1411" b="0" dirty="0" err="1">
                <a:solidFill>
                  <a:srgbClr val="002664"/>
                </a:solidFill>
              </a:rPr>
              <a:t>Nixu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Tieto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67166" y="2021084"/>
            <a:ext cx="2525471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Boliden, </a:t>
            </a:r>
            <a:r>
              <a:rPr lang="en-GB" sz="1411" b="0" dirty="0" err="1">
                <a:solidFill>
                  <a:srgbClr val="002664"/>
                </a:solidFill>
              </a:rPr>
              <a:t>Componenta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Kuusakoski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Luvata</a:t>
            </a:r>
            <a:r>
              <a:rPr lang="en-GB" sz="1411" b="0" dirty="0">
                <a:solidFill>
                  <a:srgbClr val="002664"/>
                </a:solidFill>
              </a:rPr>
              <a:t>, Norilsk Nickel, </a:t>
            </a:r>
            <a:r>
              <a:rPr lang="en-GB" sz="1411" b="0" dirty="0" err="1">
                <a:solidFill>
                  <a:srgbClr val="002664"/>
                </a:solidFill>
              </a:rPr>
              <a:t>Outokumpu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Outotec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Ovako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Sacotec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>
                <a:solidFill>
                  <a:srgbClr val="002664"/>
                </a:solidFill>
              </a:rPr>
              <a:t>SSAB 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89376" y="5250111"/>
            <a:ext cx="2717440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r>
              <a:rPr lang="fi-FI" sz="1411" b="0" dirty="0">
                <a:solidFill>
                  <a:srgbClr val="002664"/>
                </a:solidFill>
              </a:rPr>
              <a:t>A-Insinöörit, </a:t>
            </a:r>
            <a:r>
              <a:rPr lang="fi-FI" sz="1411" b="0" dirty="0" err="1">
                <a:solidFill>
                  <a:srgbClr val="002664"/>
                </a:solidFill>
              </a:rPr>
              <a:t>Citec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Elomatic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Etteplan</a:t>
            </a:r>
            <a:r>
              <a:rPr lang="fi-FI" sz="1411" b="0" dirty="0">
                <a:solidFill>
                  <a:srgbClr val="002664"/>
                </a:solidFill>
              </a:rPr>
              <a:t>, FCG, Granlund, Neste </a:t>
            </a:r>
            <a:r>
              <a:rPr lang="fi-FI" sz="1411" b="0" dirty="0" err="1">
                <a:solidFill>
                  <a:srgbClr val="002664"/>
                </a:solidFill>
              </a:rPr>
              <a:t>Jacobs</a:t>
            </a:r>
            <a:r>
              <a:rPr lang="fi-FI" sz="1411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sz="1411" b="0" dirty="0" err="1">
                <a:solidFill>
                  <a:srgbClr val="002664"/>
                </a:solidFill>
              </a:rPr>
              <a:t>Rejlers</a:t>
            </a:r>
            <a:r>
              <a:rPr lang="fi-FI" sz="1411" b="0" dirty="0">
                <a:solidFill>
                  <a:srgbClr val="002664"/>
                </a:solidFill>
              </a:rPr>
              <a:t>, SITO, SWECO, WSP...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0763D9-FEEF-4DA7-8594-FA0027F02EF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0853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Brasilian teollisuudessa </a:t>
            </a:r>
            <a:r>
              <a:rPr lang="fi-FI" dirty="0"/>
              <a:t>taantuma jatkuu  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900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syyskuu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4" y="1727200"/>
            <a:ext cx="9793687" cy="4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7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F60940-F5FD-4A5C-AD40-04B4804B0B51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EU-maiden vienti Venäjälle jatkaa supistumistaan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28511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7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278373"/>
              </p:ext>
            </p:extLst>
          </p:nvPr>
        </p:nvGraphicFramePr>
        <p:xfrm>
          <a:off x="556430" y="1727993"/>
          <a:ext cx="8948825" cy="459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4BF56F-0B5B-4E09-9285-FFBE37C0C0DA}" type="datetime1">
              <a:rPr lang="fi-FI"/>
              <a:t>20.10.2015</a:t>
            </a:fld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055BF9-1BAC-4A23-BF58-5E92733039D3}" type="slidenum">
              <a:rPr lang="fi-FI"/>
              <a:pPr/>
              <a:t>22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4255" y="262700"/>
            <a:ext cx="8448705" cy="1008000"/>
          </a:xfrm>
        </p:spPr>
        <p:txBody>
          <a:bodyPr/>
          <a:lstStyle/>
          <a:p>
            <a:r>
              <a:rPr lang="fi-FI" dirty="0"/>
              <a:t>Venäjän* osuus teknologiateollisuuden Suomen viennistä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Osuus </a:t>
            </a:r>
            <a:r>
              <a:rPr lang="fi-FI" sz="2016" b="0" dirty="0" smtClean="0"/>
              <a:t>vähentynyt noin </a:t>
            </a:r>
            <a:r>
              <a:rPr lang="fi-FI" sz="2016" b="0" dirty="0"/>
              <a:t>viiden prosentin tasolle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06528" y="1786768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58884" y="6336890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>
              <a:defRPr sz="120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r>
              <a:rPr lang="fi-FI" sz="1100" dirty="0"/>
              <a:t>*) Neuvostoliitto vuoteen 1991 asti.</a:t>
            </a:r>
          </a:p>
          <a:p>
            <a:r>
              <a:rPr lang="fi-FI" sz="1100" dirty="0"/>
              <a:t>Lähde: Tulli </a:t>
            </a:r>
          </a:p>
        </p:txBody>
      </p:sp>
    </p:spTree>
    <p:extLst>
      <p:ext uri="{BB962C8B-B14F-4D97-AF65-F5344CB8AC3E}">
        <p14:creationId xmlns:p14="http://schemas.microsoft.com/office/powerpoint/2010/main" val="368424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E03A52-27A2-4EF5-AFA6-58C1EB350735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omakotitalojen myynti ja rakentaminen USA:ssa ovat elpymässä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551126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82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1ACF86-0401-4F3E-AFE8-ACE946AD9F8B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04255" y="259826"/>
            <a:ext cx="9433048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heikko talouskehitys erottautuu maailmalla 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Bkt:n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kehitys 2015 / 2014, %</a:t>
            </a:r>
            <a:endParaRPr lang="fi-FI" sz="2016" b="0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576263" y="1792058"/>
            <a:ext cx="9145016" cy="4401397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45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52723" y="2804476"/>
            <a:ext cx="185592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Pohjois-Amerikka: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2,4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USA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Kanada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3479412" y="1811797"/>
            <a:ext cx="1727927" cy="2880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Länsi-Eurooppa: +1,7 %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Saksa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Iso-Britannia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0,7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Espanja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Alankomaat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Sveitsi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0,7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Ruotsi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2,9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Belgia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Norja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Itävalta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0,7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Kreikka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-1,4 %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Suomi	+</a:t>
            </a:r>
            <a:r>
              <a:rPr lang="fi-FI" sz="1066" b="0" dirty="0" smtClean="0">
                <a:solidFill>
                  <a:srgbClr val="0070C0"/>
                </a:solidFill>
                <a:ea typeface="ＭＳ Ｐゴシック" pitchFamily="34" charset="-128"/>
              </a:rPr>
              <a:t>0,2 </a:t>
            </a:r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Portugali	+1,6 %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Irlanti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412548" y="4138517"/>
            <a:ext cx="148653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 err="1">
                <a:solidFill>
                  <a:srgbClr val="000066"/>
                </a:solidFill>
                <a:ea typeface="ＭＳ Ｐゴシック" pitchFamily="34" charset="-128"/>
              </a:rPr>
              <a:t>Lähi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Saudi Arabia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+3,0 % 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Israel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7632251" y="3008067"/>
            <a:ext cx="1434367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Aasia: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4,6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Kiina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Japani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Intia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7,6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Australia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Etelä-Korea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Indonesia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Taiwan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Thaimaa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Malesia	+4,8 %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Singapore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Uusi Seelanti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Filippiinit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+5,8 %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Vietnam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210047" y="4851879"/>
            <a:ext cx="1458490" cy="748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Etelä-Afrikka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Nigeria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4,0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Egypti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1126979" y="4444685"/>
            <a:ext cx="2173657" cy="1404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Etelä- ja Väli-Amerikka: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-0,6 %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Brasilia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-2,6 %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Meksiko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Argentiina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Venezuela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-7,4 %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Kolumbia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Chile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Peru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5758504" y="1664064"/>
            <a:ext cx="155621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Itä-Eurooppa: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-0,1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Venäjä  	-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3,8 </a:t>
            </a:r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Turkki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Puola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Tšekki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Romania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Ukraina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-10,5 %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Unkari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2,9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Slovakia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Slovenia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Liettua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Latvia 	+2,3 %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Viro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420707" y="6336890"/>
            <a:ext cx="531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 smtClean="0">
                <a:solidFill>
                  <a:srgbClr val="002060"/>
                </a:solidFill>
                <a:ea typeface="ＭＳ Ｐゴシック" pitchFamily="34" charset="-128"/>
              </a:rPr>
              <a:t>September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Bkt-ennusteiden keskiarvot koottu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syyskuussa 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815551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3FD1AC-0C87-4221-B9C1-D7EE5A7A9CF1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Maailmantalouden ennustetaan kasvavan </a:t>
            </a:r>
            <a:r>
              <a:rPr lang="fi-FI" dirty="0" smtClean="0"/>
              <a:t>3,1 </a:t>
            </a:r>
            <a:r>
              <a:rPr lang="fi-FI" dirty="0"/>
              <a:t>% vuonna </a:t>
            </a:r>
            <a:r>
              <a:rPr lang="fi-FI" dirty="0" smtClean="0"/>
              <a:t>2015</a:t>
            </a:r>
            <a:br>
              <a:rPr lang="fi-FI" dirty="0" smtClean="0"/>
            </a:br>
            <a:r>
              <a:rPr lang="fi-FI" sz="2000" b="0" dirty="0">
                <a:solidFill>
                  <a:srgbClr val="002664"/>
                </a:solidFill>
              </a:rPr>
              <a:t>Bkt:n kasvu 2015 / 2014, 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(October 2015)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42843"/>
              </p:ext>
            </p:extLst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0" y="3775841"/>
            <a:ext cx="1377289" cy="81153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287147" y="4031713"/>
            <a:ext cx="1124197" cy="56491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14869" y="4424992"/>
            <a:ext cx="372271" cy="17163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793679" y="2394385"/>
            <a:ext cx="1102494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094045" y="3122601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218075" y="3790504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339648" y="4016817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997881" y="2093750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905824" y="2202869"/>
            <a:ext cx="563575" cy="2384508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5483648" y="3365549"/>
            <a:ext cx="857377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4915233" y="1923690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607248" y="2937503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340456" y="4604078"/>
            <a:ext cx="222492" cy="119635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10825" y="2841357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6583634" y="3948703"/>
            <a:ext cx="400795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5831114" y="291047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002408" y="4604077"/>
            <a:ext cx="183303" cy="9271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7185711" y="3798819"/>
            <a:ext cx="156014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7336747" y="3653114"/>
            <a:ext cx="326576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7684009" y="3405645"/>
            <a:ext cx="76611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5781779" y="3774979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6682819" y="4108347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6505259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6622777" y="2651200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324411" y="2554216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081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(ostovoimapariteetilla korjatusta) maailman bkt:stä vuonna 2014, %.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+3,1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05379" y="3590743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694103" y="3084972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7636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B802B8-6FC3-429B-AF16-E48B5E44FDB5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Teknologiateollisuuden kysyntä maailmalla kasvaa 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1,8 </a:t>
            </a:r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% vuonna 2015 </a:t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>
                <a:solidFill>
                  <a:srgbClr val="002664"/>
                </a:solidFill>
                <a:ea typeface="ＭＳ Ｐゴシック" pitchFamily="-128" charset="-128"/>
              </a:rPr>
              <a:t>Bkt:n kasvu 2015 / 2014,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(October 2015), </a:t>
            </a:r>
            <a:r>
              <a:rPr lang="en-US" sz="1100" dirty="0" err="1" smtClean="0">
                <a:solidFill>
                  <a:srgbClr val="002664"/>
                </a:solidFill>
              </a:rPr>
              <a:t>Tullihallitus</a:t>
            </a:r>
            <a:r>
              <a:rPr lang="en-US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85130"/>
              </p:ext>
            </p:extLst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1" y="3789566"/>
            <a:ext cx="796352" cy="79781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06212" y="4082528"/>
            <a:ext cx="3726197" cy="51410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440465" y="4434922"/>
            <a:ext cx="161964" cy="15302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603374" y="2377682"/>
            <a:ext cx="401238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82411" y="3314212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676925" y="3694558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08978" y="3702272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518950" y="2097936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014410" y="2227994"/>
            <a:ext cx="144509" cy="236849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53746" y="3365549"/>
            <a:ext cx="267593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878242" y="1948815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102182" y="2914011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440657" y="4596489"/>
            <a:ext cx="760342" cy="12357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947695" y="290314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216292" y="3932002"/>
            <a:ext cx="726772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23550" y="2903852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943064" y="4596489"/>
            <a:ext cx="76372" cy="9288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019436" y="3789566"/>
            <a:ext cx="45719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061960" y="3645526"/>
            <a:ext cx="83820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152198" y="3405645"/>
            <a:ext cx="29792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101613" y="379170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21699" y="3342228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299094" y="2955963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236793" y="2111244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559314" y="2567468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57743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teknologiateollisuuden Suomen viennistä vuonna 2014, %.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680511" y="308750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+1,8 %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16879" y="4016518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085319" y="3564842"/>
            <a:ext cx="169900" cy="400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9255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D751D3-BE44-4788-B209-239F389F149F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503771"/>
            <a:ext cx="9506249" cy="1008000"/>
          </a:xfrm>
        </p:spPr>
        <p:txBody>
          <a:bodyPr/>
          <a:lstStyle/>
          <a:p>
            <a:r>
              <a:rPr lang="fi-FI" dirty="0"/>
              <a:t>Pitkän ajan konsensus-ennusteet lupaavat </a:t>
            </a:r>
            <a:br>
              <a:rPr lang="fi-FI" dirty="0"/>
            </a:br>
            <a:r>
              <a:rPr lang="fi-FI" dirty="0"/>
              <a:t>Euroalueelle heikkoa kasvua</a:t>
            </a:r>
            <a:br>
              <a:rPr lang="fi-FI" dirty="0"/>
            </a:br>
            <a:r>
              <a:rPr lang="fi-FI" sz="2000" b="0" dirty="0"/>
              <a:t>Bkt:n vuosimuutos, % </a:t>
            </a:r>
            <a:r>
              <a:rPr lang="fi-FI" b="0" dirty="0"/>
              <a:t/>
            </a:r>
            <a:br>
              <a:rPr lang="fi-FI" b="0" dirty="0"/>
            </a:br>
            <a:endParaRPr lang="fi-FI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3919035" cy="3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85" tIns="43693" rIns="87385" bIns="43693"/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April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2015</a:t>
            </a:r>
            <a:endParaRPr lang="en-US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32243"/>
              </p:ext>
            </p:extLst>
          </p:nvPr>
        </p:nvGraphicFramePr>
        <p:xfrm>
          <a:off x="431654" y="1428949"/>
          <a:ext cx="9289626" cy="48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832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äivämäärän paikkamerkki 3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32C46995-E9B3-43C6-9F96-6F8B842673C4}" type="datetime1">
              <a:rPr lang="fi-FI" sz="6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20.10.2015</a:t>
            </a:fld>
            <a:endParaRPr lang="fi-FI" sz="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/>
              <a:pPr/>
              <a:t>28</a:t>
            </a:fld>
            <a:endParaRPr lang="fi-FI" dirty="0"/>
          </a:p>
        </p:txBody>
      </p:sp>
      <p:sp>
        <p:nvSpPr>
          <p:cNvPr id="150532" name="Rectangle 2"/>
          <p:cNvSpPr>
            <a:spLocks noChangeArrowheads="1"/>
          </p:cNvSpPr>
          <p:nvPr/>
        </p:nvSpPr>
        <p:spPr bwMode="auto">
          <a:xfrm>
            <a:off x="432247" y="486398"/>
            <a:ext cx="8743968" cy="4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 anchor="ctr"/>
          <a:lstStyle/>
          <a:p>
            <a:pPr defTabSz="1124830"/>
            <a:r>
              <a:rPr lang="fi-FI" sz="3000" b="1" dirty="0">
                <a:solidFill>
                  <a:srgbClr val="002664"/>
                </a:solidFill>
              </a:rPr>
              <a:t>Globaali rakennemuutos on siirtänyt työtä ja pääomia Aasiaan</a:t>
            </a:r>
          </a:p>
          <a:p>
            <a:pPr defTabSz="1124830"/>
            <a:r>
              <a:rPr lang="fi-FI" sz="2000" dirty="0">
                <a:solidFill>
                  <a:srgbClr val="002664"/>
                </a:solidFill>
              </a:rPr>
              <a:t>Teollisuustuotannon jakauma maailmassa 1950-2010, %</a:t>
            </a:r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33945"/>
              </p:ext>
            </p:extLst>
          </p:nvPr>
        </p:nvGraphicFramePr>
        <p:xfrm>
          <a:off x="0" y="1423895"/>
          <a:ext cx="9865295" cy="486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Kaavio" r:id="rId4" imgW="7772535" imgH="4114800" progId="MSGraph.Chart.8">
                  <p:embed followColorScheme="full"/>
                </p:oleObj>
              </mc:Choice>
              <mc:Fallback>
                <p:oleObj name="Kaavio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3895"/>
                        <a:ext cx="9865295" cy="486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34543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Teollisuustuotannon ostovoimakorjatut osuudet. </a:t>
            </a:r>
          </a:p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ja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1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BE5E37-691C-44C5-B728-E4A7172BE1C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Teollisuustuotannon kasvu Kiinassa on </a:t>
            </a:r>
            <a:r>
              <a:rPr lang="fi-FI" dirty="0" smtClean="0">
                <a:solidFill>
                  <a:srgbClr val="002060"/>
                </a:solidFill>
                <a:ea typeface="ＭＳ Ｐゴシック" pitchFamily="34" charset="-128"/>
              </a:rPr>
              <a:t>ollut omassa 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luokassaan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706893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296343" y="6460792"/>
            <a:ext cx="2800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7626"/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Consensus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Forecasts</a:t>
            </a:r>
            <a:endParaRPr lang="fi-FI" sz="1100" dirty="0">
              <a:solidFill>
                <a:srgbClr val="002664"/>
              </a:solidFill>
              <a:latin typeface="Arial" charset="0"/>
              <a:ea typeface="ＭＳ Ｐゴシック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152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9382B7-225E-4CC7-ABE6-C7D0ABCB2A16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Teknologiateollisuus on </a:t>
            </a:r>
            <a:r>
              <a:rPr lang="en-GB" dirty="0" err="1"/>
              <a:t>viiden</a:t>
            </a:r>
            <a:r>
              <a:rPr lang="en-GB" dirty="0"/>
              <a:t> </a:t>
            </a:r>
            <a:r>
              <a:rPr lang="en-GB" dirty="0" err="1"/>
              <a:t>toimialan</a:t>
            </a:r>
            <a:r>
              <a:rPr lang="en-GB" dirty="0"/>
              <a:t> </a:t>
            </a:r>
            <a:r>
              <a:rPr lang="en-GB" dirty="0" err="1"/>
              <a:t>kokonaisuus</a:t>
            </a:r>
            <a:endParaRPr lang="fi-FI" dirty="0"/>
          </a:p>
        </p:txBody>
      </p:sp>
      <p:sp>
        <p:nvSpPr>
          <p:cNvPr id="6" name="Ylänuoli 5"/>
          <p:cNvSpPr/>
          <p:nvPr/>
        </p:nvSpPr>
        <p:spPr bwMode="auto">
          <a:xfrm rot="8640000">
            <a:off x="3755484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7" name="Ylänuoli 6"/>
          <p:cNvSpPr/>
          <p:nvPr/>
        </p:nvSpPr>
        <p:spPr bwMode="auto">
          <a:xfrm rot="4320000">
            <a:off x="2449888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4295" y="2109838"/>
            <a:ext cx="3044788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tietoliikennelaitteet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sähkökoneet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terveysteknologia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42 </a:t>
            </a:r>
            <a:r>
              <a:rPr lang="en-GB" sz="1411" b="0" dirty="0" smtClean="0">
                <a:solidFill>
                  <a:srgbClr val="002664"/>
                </a:solidFill>
              </a:rPr>
              <a:t>100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9" name="Ylänuoli 10"/>
          <p:cNvSpPr>
            <a:spLocks noChangeArrowheads="1"/>
          </p:cNvSpPr>
          <p:nvPr/>
        </p:nvSpPr>
        <p:spPr bwMode="auto">
          <a:xfrm>
            <a:off x="4507350" y="4154630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17274224">
            <a:off x="6566542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Ylänuoli 10"/>
          <p:cNvSpPr/>
          <p:nvPr/>
        </p:nvSpPr>
        <p:spPr bwMode="auto">
          <a:xfrm rot="12971679">
            <a:off x="5243348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2642" y="3756353"/>
            <a:ext cx="3428787" cy="9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koneet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metallituotteet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kulkuneuvot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26,8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122 300 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2204" y="3781458"/>
            <a:ext cx="3052789" cy="9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tietotekniikkapalvelut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ohjelmistot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9,9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58 500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6944" y="2143439"/>
            <a:ext cx="3126389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terästuotteet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värimetallit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valut</a:t>
            </a:r>
            <a:r>
              <a:rPr lang="en-GB" sz="1411" b="0" dirty="0">
                <a:solidFill>
                  <a:srgbClr val="002664"/>
                </a:solidFill>
              </a:rPr>
              <a:t>,  </a:t>
            </a:r>
          </a:p>
          <a:p>
            <a:r>
              <a:rPr lang="en-GB" sz="1411" b="0" dirty="0">
                <a:solidFill>
                  <a:srgbClr val="002664"/>
                </a:solidFill>
              </a:rPr>
              <a:t>  </a:t>
            </a:r>
            <a:r>
              <a:rPr lang="en-GB" sz="1411" b="0" dirty="0" err="1">
                <a:solidFill>
                  <a:srgbClr val="002664"/>
                </a:solidFill>
              </a:rPr>
              <a:t>metallimalmikaivokset</a:t>
            </a:r>
            <a:r>
              <a:rPr lang="en-GB" sz="1411" b="0" dirty="0">
                <a:solidFill>
                  <a:srgbClr val="002664"/>
                </a:solidFill>
              </a:rPr>
              <a:t>                     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15 700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27354" y="5169027"/>
            <a:ext cx="3064590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noProof="1">
                <a:solidFill>
                  <a:srgbClr val="002664"/>
                </a:solidFill>
              </a:rPr>
              <a:t>teollisuuden, yhteiskunnan ja</a:t>
            </a:r>
          </a:p>
          <a:p>
            <a:r>
              <a:rPr lang="fi-FI" sz="1411" b="0" dirty="0">
                <a:solidFill>
                  <a:srgbClr val="002664"/>
                </a:solidFill>
              </a:rPr>
              <a:t>  </a:t>
            </a:r>
            <a:r>
              <a:rPr lang="fi-FI" sz="1411" b="0" noProof="1">
                <a:solidFill>
                  <a:srgbClr val="002664"/>
                </a:solidFill>
              </a:rPr>
              <a:t>rakentamisen </a:t>
            </a:r>
            <a:r>
              <a:rPr lang="fi-FI" sz="1411" b="0" dirty="0">
                <a:solidFill>
                  <a:srgbClr val="002664"/>
                </a:solidFill>
              </a:rPr>
              <a:t>a</a:t>
            </a:r>
            <a:r>
              <a:rPr lang="fi-FI" sz="1411" b="0" noProof="1">
                <a:solidFill>
                  <a:srgbClr val="002664"/>
                </a:solidFill>
              </a:rPr>
              <a:t>siantuntijapalvelut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46 </a:t>
            </a:r>
            <a:r>
              <a:rPr lang="en-GB" sz="1411" b="0" dirty="0" smtClean="0">
                <a:solidFill>
                  <a:srgbClr val="002664"/>
                </a:solidFill>
              </a:rPr>
              <a:t>200 </a:t>
            </a:r>
            <a:endParaRPr lang="en-GB" sz="1411" b="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9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Suomea koskevia suhdanne-ennusteita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648271" y="1727795"/>
          <a:ext cx="8784971" cy="439248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088"/>
                <a:gridCol w="720080"/>
                <a:gridCol w="467783"/>
                <a:gridCol w="542851"/>
                <a:gridCol w="542851"/>
                <a:gridCol w="542851"/>
                <a:gridCol w="542851"/>
                <a:gridCol w="542851"/>
                <a:gridCol w="542851"/>
                <a:gridCol w="591319"/>
                <a:gridCol w="591319"/>
                <a:gridCol w="591319"/>
                <a:gridCol w="591319"/>
                <a:gridCol w="591319"/>
                <a:gridCol w="591319"/>
              </a:tblGrid>
              <a:tr h="59388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Ennustaja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err="1" smtClean="0">
                          <a:solidFill>
                            <a:srgbClr val="000000"/>
                          </a:solidFill>
                          <a:effectLst/>
                        </a:rPr>
                        <a:t>Julkaisu-pvm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BKT:n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Yksityisen kulutuksen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Viennin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Investointien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Inflaatio, % *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Työttömyysaste, 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2017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</a:tr>
              <a:tr h="3139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Danske </a:t>
                      </a:r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Bank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15.9.2015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Nordea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34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OP-Pohjola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24.8.2015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2035"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20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VM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256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Suomen </a:t>
                      </a:r>
                      <a:r>
                        <a:rPr lang="fi-FI" sz="1000" b="1" kern="1200" dirty="0" smtClean="0">
                          <a:solidFill>
                            <a:srgbClr val="002664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Pank</a:t>
                      </a:r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ki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ETLA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23.9.2015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PTT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29.9.2015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PT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8778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Euroopan </a:t>
                      </a:r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komissio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739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OECD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IMF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Keskiarvo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069" rtl="0" eaLnBrk="1" fontAlgn="ctr" latinLnBrk="0" hangingPunct="1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656383" y="623468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200" dirty="0" smtClean="0">
                <a:solidFill>
                  <a:srgbClr val="002664"/>
                </a:solidFill>
                <a:ea typeface="Arial Unicode MS"/>
                <a:cs typeface="Arial Unicode MS"/>
              </a:rPr>
              <a:t>*) Euroopan komissio, OECD ja IMF raportoivat yhdenmukaistetun kuluttajahintaindeksin</a:t>
            </a:r>
          </a:p>
          <a:p>
            <a:pPr defTabSz="914400"/>
            <a:r>
              <a:rPr lang="fi-FI" sz="1200" dirty="0" smtClean="0">
                <a:solidFill>
                  <a:srgbClr val="002664"/>
                </a:solidFill>
                <a:ea typeface="Arial Unicode MS"/>
                <a:cs typeface="Arial Unicode MS"/>
              </a:rPr>
              <a:t>Koottu 29.9.2015</a:t>
            </a:r>
            <a:endParaRPr lang="fi-FI" sz="1200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32161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336989" y="2303858"/>
            <a:ext cx="7680913" cy="2232249"/>
          </a:xfrm>
        </p:spPr>
        <p:txBody>
          <a:bodyPr/>
          <a:lstStyle/>
          <a:p>
            <a:r>
              <a:rPr lang="fi-FI" dirty="0" smtClean="0"/>
              <a:t>Epävakaa tilanne maailmantaloudessa jatkuu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9382FE-C8F9-4A7C-811A-D08BE9BA1842}" type="datetime1">
              <a:rPr lang="fi-FI" smtClean="0">
                <a:solidFill>
                  <a:srgbClr val="FFFFFF"/>
                </a:solidFill>
              </a:rPr>
              <a:pPr/>
              <a:t>20.10.2015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31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10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Raaka-aineiden</a:t>
            </a:r>
            <a:r>
              <a:rPr lang="en-GB" dirty="0" smtClean="0"/>
              <a:t> </a:t>
            </a:r>
            <a:r>
              <a:rPr lang="en-GB" dirty="0" err="1" smtClean="0"/>
              <a:t>hinnat</a:t>
            </a:r>
            <a:r>
              <a:rPr lang="en-GB" dirty="0" smtClean="0"/>
              <a:t> </a:t>
            </a:r>
            <a:r>
              <a:rPr lang="en-GB" dirty="0" err="1" smtClean="0"/>
              <a:t>alenevat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Kuumavalssattujen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kelojen</a:t>
            </a:r>
            <a:r>
              <a:rPr lang="en-GB" sz="2000" b="0" dirty="0" smtClean="0"/>
              <a:t> spot-</a:t>
            </a:r>
            <a:r>
              <a:rPr lang="en-GB" sz="2000" b="0" dirty="0" err="1" smtClean="0"/>
              <a:t>hintoja</a:t>
            </a:r>
            <a:endParaRPr lang="en-GB" sz="2000" b="0" dirty="0"/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178134"/>
              </p:ext>
            </p:extLst>
          </p:nvPr>
        </p:nvGraphicFramePr>
        <p:xfrm>
          <a:off x="288232" y="1727200"/>
          <a:ext cx="9646344" cy="46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0818" y="1604862"/>
            <a:ext cx="1917249" cy="3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USA:n dollaria / tonni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368351" y="6408895"/>
            <a:ext cx="4607983" cy="430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smtClean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9/2015</a:t>
            </a:r>
            <a:endParaRPr lang="fi-FI" sz="1100" dirty="0" smtClean="0">
              <a:solidFill>
                <a:srgbClr val="002060"/>
              </a:solidFill>
            </a:endParaRPr>
          </a:p>
          <a:p>
            <a:r>
              <a:rPr lang="fi-FI" sz="1100" dirty="0" smtClean="0">
                <a:solidFill>
                  <a:srgbClr val="002060"/>
                </a:solidFill>
              </a:rPr>
              <a:t>Lähde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smtClean="0">
                <a:solidFill>
                  <a:srgbClr val="002060"/>
                </a:solidFill>
              </a:rPr>
              <a:t>CRU </a:t>
            </a:r>
            <a:endParaRPr lang="fi-FI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13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Kehittyvien</a:t>
            </a:r>
            <a:r>
              <a:rPr lang="en-GB" dirty="0" smtClean="0"/>
              <a:t> maiden </a:t>
            </a:r>
            <a:r>
              <a:rPr lang="en-GB" dirty="0" err="1" smtClean="0"/>
              <a:t>valuutat</a:t>
            </a:r>
            <a:r>
              <a:rPr lang="en-GB" dirty="0" smtClean="0"/>
              <a:t> </a:t>
            </a:r>
            <a:r>
              <a:rPr lang="en-GB" dirty="0" err="1" smtClean="0"/>
              <a:t>heittelehtivät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Euron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kurssimuutos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suhteessa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muihin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valuuttoihin</a:t>
            </a:r>
            <a:r>
              <a:rPr lang="en-GB" sz="2000" b="0" dirty="0" smtClean="0"/>
              <a:t> </a:t>
            </a:r>
            <a:endParaRPr lang="en-GB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01354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34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näkymät Suomessa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55B9F-5997-40AA-9FA3-FF029C97A104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21" name="Dian numeron paikkamerkki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79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8B4411-4DC4-4E8B-9883-E2A7DD44390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liikevaihto* Suomessa on pudonnut </a:t>
            </a:r>
            <a:r>
              <a:rPr lang="fi-FI" dirty="0" smtClean="0"/>
              <a:t>lähes 20 </a:t>
            </a:r>
            <a:r>
              <a:rPr lang="fi-FI" dirty="0"/>
              <a:t>miljardilla eurolla vuodesta 2008 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933149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7417023" y="4968155"/>
            <a:ext cx="2175908" cy="1022353"/>
          </a:xfrm>
          <a:prstGeom prst="rect">
            <a:avLst/>
          </a:prstGeom>
          <a:noFill/>
        </p:spPr>
        <p:txBody>
          <a:bodyPr wrap="square" lIns="31995" tIns="31995" rIns="31995" bIns="31995" rtlCol="0">
            <a:spAutoFit/>
          </a:bodyPr>
          <a:lstStyle/>
          <a:p>
            <a:pPr defTabSz="812394"/>
            <a:r>
              <a:rPr lang="fi-FI" sz="1245" dirty="0">
                <a:solidFill>
                  <a:srgbClr val="002060"/>
                </a:solidFill>
              </a:rPr>
              <a:t>*) Teknologiateollisuuden liikevaihto Suomessa oli </a:t>
            </a:r>
            <a:r>
              <a:rPr lang="fi-FI" sz="1245" dirty="0" smtClean="0">
                <a:solidFill>
                  <a:srgbClr val="002060"/>
                </a:solidFill>
              </a:rPr>
              <a:t>67 </a:t>
            </a:r>
            <a:r>
              <a:rPr lang="fi-FI" sz="1245" dirty="0">
                <a:solidFill>
                  <a:srgbClr val="002060"/>
                </a:solidFill>
              </a:rPr>
              <a:t>miljardia euroa vuonna 2014 </a:t>
            </a:r>
            <a:br>
              <a:rPr lang="fi-FI" sz="1245" dirty="0">
                <a:solidFill>
                  <a:srgbClr val="002060"/>
                </a:solidFill>
              </a:rPr>
            </a:br>
            <a:r>
              <a:rPr lang="fi-FI" sz="1245" dirty="0">
                <a:solidFill>
                  <a:srgbClr val="002060"/>
                </a:solidFill>
              </a:rPr>
              <a:t>ja 86 miljardia euroa vuonna 2008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480326"/>
            <a:ext cx="531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245745415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2ADF4D-0737-48B0-AFA1-B947AE4825B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36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</a:t>
            </a:r>
            <a:r>
              <a:rPr lang="fi-FI" dirty="0"/>
              <a:t>kasvoi 2 % vuonna </a:t>
            </a:r>
            <a:r>
              <a:rPr lang="fi-FI" dirty="0" smtClean="0"/>
              <a:t>2014, alkuvuonna 3 %</a:t>
            </a:r>
            <a:r>
              <a:rPr lang="fi-FI" sz="1814" b="0" dirty="0"/>
              <a:t/>
            </a:r>
            <a:br>
              <a:rPr lang="fi-FI" sz="1814" b="0" dirty="0"/>
            </a:b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verran globaalien suomalaisyritysten ulkomaantoimintoja.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431835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93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9675CD-5D81-4162-B305-FB171860AF5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37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päätoimialojen liikevaihto Suomessa* on kehittynyt epäyhtenäisesti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04827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2014: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40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23 %, tietotekniikka-ala 15 %,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14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%.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verran globaalien suomalaisyritysten ulkomaantoimintoja.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559847"/>
              </p:ext>
            </p:extLst>
          </p:nvPr>
        </p:nvGraphicFramePr>
        <p:xfrm>
          <a:off x="431800" y="1746334"/>
          <a:ext cx="9502775" cy="43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37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07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9EF439-E729-4F08-8BEF-16C750E30EFA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</a:t>
            </a:r>
            <a:br>
              <a:rPr lang="fi-FI" dirty="0" smtClean="0"/>
            </a:br>
            <a:r>
              <a:rPr lang="fi-FI" sz="2000" b="0" dirty="0" smtClean="0"/>
              <a:t>Kasvu johtuu erityisesti laivatilauksista, jotka vaikuttavat liikevaihtoon usean vuoden ajan </a:t>
            </a:r>
            <a:endParaRPr lang="fi-FI" sz="2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</a:rPr>
              <a:t>-kesäkuu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296343" y="5172044"/>
          <a:ext cx="6840759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68824"/>
                <a:gridCol w="568193"/>
                <a:gridCol w="669205"/>
                <a:gridCol w="594848"/>
                <a:gridCol w="594848"/>
                <a:gridCol w="669205"/>
                <a:gridCol w="594848"/>
                <a:gridCol w="669205"/>
                <a:gridCol w="594848"/>
                <a:gridCol w="594848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3010572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1E85AB-A1D6-4E32-8404-2F7E88CD82B1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721080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 Suomessa</a:t>
            </a:r>
            <a:br>
              <a:rPr lang="fi-FI" dirty="0" smtClean="0"/>
            </a:br>
            <a:r>
              <a:rPr lang="fi-FI" sz="2000" b="0" dirty="0"/>
              <a:t>K</a:t>
            </a:r>
            <a:r>
              <a:rPr lang="fi-FI" sz="2000" b="0" dirty="0" smtClean="0"/>
              <a:t>asvu johtuu erityisesti </a:t>
            </a:r>
            <a:r>
              <a:rPr lang="fi-FI" sz="2000" b="0" dirty="0"/>
              <a:t>laivatilauksista, jotka vaikuttavat liikevaihtoon usean vuoden ajan  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30.6.2015</a:t>
            </a:r>
            <a:r>
              <a:rPr lang="fi-FI" sz="1100" dirty="0">
                <a:solidFill>
                  <a:srgbClr val="002664"/>
                </a:solidFill>
              </a:rPr>
              <a:t>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152326" y="5192090"/>
          <a:ext cx="7272807" cy="302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1164"/>
                <a:gridCol w="711064"/>
                <a:gridCol w="624224"/>
                <a:gridCol w="713021"/>
                <a:gridCol w="641717"/>
                <a:gridCol w="713021"/>
                <a:gridCol w="641717"/>
                <a:gridCol w="713021"/>
                <a:gridCol w="570416"/>
                <a:gridCol w="713021"/>
                <a:gridCol w="570421"/>
              </a:tblGrid>
              <a:tr h="30205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5" y="2447875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08311" y="1570423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090552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50 % </a:t>
            </a:r>
            <a:r>
              <a:rPr lang="fi-FI" dirty="0">
                <a:solidFill>
                  <a:schemeClr val="bg2"/>
                </a:solidFill>
              </a:rPr>
              <a:t>Suomen koko </a:t>
            </a:r>
            <a:r>
              <a:rPr lang="fi-FI" dirty="0" smtClean="0">
                <a:solidFill>
                  <a:schemeClr val="bg2"/>
                </a:solidFill>
              </a:rPr>
              <a:t>viennistä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75 % </a:t>
            </a:r>
            <a:r>
              <a:rPr lang="fi-FI" dirty="0">
                <a:solidFill>
                  <a:schemeClr val="bg2"/>
                </a:solidFill>
              </a:rPr>
              <a:t>Suomen koko elinkeinoelämän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err="1" smtClean="0">
                <a:solidFill>
                  <a:schemeClr val="bg2"/>
                </a:solidFill>
              </a:rPr>
              <a:t>t&amp;k-investoinneista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>
                <a:solidFill>
                  <a:schemeClr val="bg2"/>
                </a:solidFill>
              </a:rPr>
              <a:t>Alan yritykset työllistävät suoraan </a:t>
            </a:r>
            <a:r>
              <a:rPr lang="fi-FI" dirty="0" smtClean="0">
                <a:solidFill>
                  <a:schemeClr val="bg2"/>
                </a:solidFill>
              </a:rPr>
              <a:t>yli </a:t>
            </a:r>
            <a:r>
              <a:rPr lang="fi-FI" dirty="0" smtClean="0">
                <a:solidFill>
                  <a:schemeClr val="accent1"/>
                </a:solidFill>
              </a:rPr>
              <a:t>280 000</a:t>
            </a:r>
            <a:r>
              <a:rPr lang="fi-FI" dirty="0" smtClean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ihmistä, välillinen työllistämisvaikutus mukaan lukien </a:t>
            </a:r>
            <a:r>
              <a:rPr lang="fi-FI" dirty="0" smtClean="0">
                <a:solidFill>
                  <a:schemeClr val="bg2"/>
                </a:solidFill>
              </a:rPr>
              <a:t>   </a:t>
            </a:r>
            <a:r>
              <a:rPr lang="fi-FI" dirty="0">
                <a:solidFill>
                  <a:schemeClr val="accent1"/>
                </a:solidFill>
              </a:rPr>
              <a:t>700 000 </a:t>
            </a:r>
            <a:r>
              <a:rPr lang="fi-FI" dirty="0">
                <a:solidFill>
                  <a:schemeClr val="bg2"/>
                </a:solidFill>
              </a:rPr>
              <a:t>henkilöä eli </a:t>
            </a:r>
            <a:r>
              <a:rPr lang="fi-FI" dirty="0" smtClean="0">
                <a:solidFill>
                  <a:schemeClr val="accent1"/>
                </a:solidFill>
              </a:rPr>
              <a:t>30 %</a:t>
            </a:r>
            <a:r>
              <a:rPr lang="fi-FI" dirty="0" smtClean="0">
                <a:solidFill>
                  <a:schemeClr val="bg2"/>
                </a:solidFill>
              </a:rPr>
              <a:t> Suomen </a:t>
            </a:r>
            <a:r>
              <a:rPr lang="fi-FI" dirty="0">
                <a:solidFill>
                  <a:schemeClr val="bg2"/>
                </a:solidFill>
              </a:rPr>
              <a:t>koko </a:t>
            </a:r>
            <a:r>
              <a:rPr lang="fi-FI" dirty="0" smtClean="0">
                <a:solidFill>
                  <a:schemeClr val="bg2"/>
                </a:solidFill>
              </a:rPr>
              <a:t>työvoimasta.</a:t>
            </a:r>
            <a:endParaRPr lang="fi-FI" dirty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Teknologiateollisuus ry on </a:t>
            </a:r>
            <a:r>
              <a:rPr lang="fi-FI" dirty="0" err="1" smtClean="0">
                <a:solidFill>
                  <a:schemeClr val="bg2"/>
                </a:solidFill>
              </a:rPr>
              <a:t>EK:n</a:t>
            </a:r>
            <a:r>
              <a:rPr lang="fi-FI" dirty="0" smtClean="0">
                <a:solidFill>
                  <a:schemeClr val="bg2"/>
                </a:solidFill>
              </a:rPr>
              <a:t> suurin jäsenliitto – yli </a:t>
            </a:r>
            <a:r>
              <a:rPr lang="fi-FI" dirty="0">
                <a:solidFill>
                  <a:schemeClr val="accent1"/>
                </a:solidFill>
              </a:rPr>
              <a:t>1 600 </a:t>
            </a:r>
            <a:r>
              <a:rPr lang="fi-FI" dirty="0" smtClean="0">
                <a:solidFill>
                  <a:schemeClr val="bg2"/>
                </a:solidFill>
              </a:rPr>
              <a:t>jäsenyritystä.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FDF4-7F98-4460-85D3-356586144660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/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Teknologiateollisuus – Suomen merkittävin elinkeino</a:t>
            </a:r>
          </a:p>
        </p:txBody>
      </p:sp>
    </p:spTree>
    <p:extLst>
      <p:ext uri="{BB962C8B-B14F-4D97-AF65-F5344CB8AC3E}">
        <p14:creationId xmlns:p14="http://schemas.microsoft.com/office/powerpoint/2010/main" val="2737251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190676-048C-414F-A2BF-D48BF360CFDC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Markkinatilanteen lievä positiivisuus näkyy edelleen </a:t>
            </a:r>
            <a:r>
              <a:rPr lang="fi-FI" dirty="0"/>
              <a:t>teknologiateollisuuden tarjouspyynnöissä*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8351" y="6345920"/>
            <a:ext cx="5977146" cy="4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kyselyajankohta: </a:t>
            </a:r>
            <a:r>
              <a:rPr lang="fi-FI" sz="1100" dirty="0" smtClean="0">
                <a:solidFill>
                  <a:srgbClr val="002664"/>
                </a:solidFill>
              </a:rPr>
              <a:t>heinäkuu </a:t>
            </a:r>
            <a:r>
              <a:rPr lang="fi-FI" sz="1100" dirty="0">
                <a:solidFill>
                  <a:srgbClr val="002664"/>
                </a:solidFill>
              </a:rPr>
              <a:t>2015.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6303" y="5755719"/>
            <a:ext cx="7647228" cy="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7" name="Kaavio 6"/>
          <p:cNvGraphicFramePr/>
          <p:nvPr>
            <p:extLst/>
          </p:nvPr>
        </p:nvGraphicFramePr>
        <p:xfrm>
          <a:off x="360239" y="1711679"/>
          <a:ext cx="9145016" cy="40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2" y="3383979"/>
          <a:ext cx="8645245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929"/>
                <a:gridCol w="845248"/>
                <a:gridCol w="815590"/>
                <a:gridCol w="815590"/>
                <a:gridCol w="815590"/>
                <a:gridCol w="734029"/>
                <a:gridCol w="815590"/>
                <a:gridCol w="815590"/>
                <a:gridCol w="815590"/>
                <a:gridCol w="734029"/>
                <a:gridCol w="652470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777970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CF7707-0623-4BFF-ABFF-2425BE460811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8" y="5112171"/>
          <a:ext cx="705678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/>
                <a:gridCol w="648907"/>
                <a:gridCol w="640706"/>
                <a:gridCol w="640706"/>
                <a:gridCol w="640706"/>
                <a:gridCol w="640706"/>
                <a:gridCol w="640706"/>
                <a:gridCol w="640706"/>
                <a:gridCol w="639063"/>
                <a:gridCol w="641526"/>
                <a:gridCol w="641526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2344377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094E70-DA7D-4096-8C04-88CD5622B276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14194"/>
          <a:ext cx="8346094" cy="348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76148" y="3021269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</a:t>
                      </a:r>
                      <a:r>
                        <a:rPr lang="en-GB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n-GB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0327" y="6369749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.      	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85420" y="5052631"/>
          <a:ext cx="6475618" cy="310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687"/>
                <a:gridCol w="552611"/>
                <a:gridCol w="604717"/>
                <a:gridCol w="640447"/>
                <a:gridCol w="569285"/>
                <a:gridCol w="569285"/>
                <a:gridCol w="569285"/>
                <a:gridCol w="640447"/>
                <a:gridCol w="569285"/>
                <a:gridCol w="569285"/>
                <a:gridCol w="569284"/>
              </a:tblGrid>
              <a:tr h="310279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131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3599DD-D780-4D48-B35F-9A2FCBE9DBF4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58169" y="5184179"/>
          <a:ext cx="6806921" cy="335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</a:tblGrid>
              <a:tr h="33536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3266195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F28542-51F3-414F-8299-3C923365C609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984975" y="2596833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224336" y="5147526"/>
          <a:ext cx="7200797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7"/>
                <a:gridCol w="690584"/>
                <a:gridCol w="633039"/>
                <a:gridCol w="712165"/>
                <a:gridCol w="633039"/>
                <a:gridCol w="712165"/>
                <a:gridCol w="633039"/>
                <a:gridCol w="633039"/>
                <a:gridCol w="633039"/>
                <a:gridCol w="633039"/>
                <a:gridCol w="633032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042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9D21D5-2AD0-415F-B657-C57D97A76577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65964" y="5073381"/>
          <a:ext cx="69119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2013098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5B8781-0718-471D-BBA2-F2D6FA55E16F}" type="datetime1">
              <a:rPr lang="fi-FI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064756" y="2076136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30" y="5055260"/>
          <a:ext cx="7200800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8"/>
                <a:gridCol w="700607"/>
                <a:gridCol w="615323"/>
                <a:gridCol w="692239"/>
                <a:gridCol w="692239"/>
                <a:gridCol w="692239"/>
                <a:gridCol w="615323"/>
                <a:gridCol w="692239"/>
                <a:gridCol w="615323"/>
                <a:gridCol w="615323"/>
                <a:gridCol w="615327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65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05C7B0-E995-4512-AF36-1A1E578BBB66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27" y="5304874"/>
          <a:ext cx="6912774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3385892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D2789-3665-4F41-939A-0EC4F507E4D4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/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3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24334" y="5436548"/>
          <a:ext cx="7272807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7135"/>
                <a:gridCol w="898852"/>
                <a:gridCol w="735424"/>
                <a:gridCol w="817138"/>
                <a:gridCol w="817138"/>
                <a:gridCol w="817138"/>
                <a:gridCol w="857816"/>
                <a:gridCol w="792088"/>
                <a:gridCol w="720078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2344784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C73C5C-0820-4C9C-BB07-A495A8078CF7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04255" y="321081"/>
            <a:ext cx="9737342" cy="1008000"/>
          </a:xfrm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Teknologiateollisuuden henkilöstö Suomessa on vähentynyt 43 000:lla vuoden 2008 jälkeen</a:t>
            </a:r>
            <a:r>
              <a:rPr lang="fi-FI" dirty="0">
                <a:ea typeface="ＭＳ Ｐゴシック" pitchFamily="34" charset="-128"/>
              </a:rPr>
              <a:t/>
            </a:r>
            <a:br>
              <a:rPr lang="fi-FI" dirty="0">
                <a:ea typeface="ＭＳ Ｐゴシック" pitchFamily="34" charset="-128"/>
              </a:rPr>
            </a:br>
            <a:r>
              <a:rPr lang="fi-FI" sz="2000" b="0" dirty="0" smtClean="0">
                <a:ea typeface="ＭＳ Ｐゴシック" pitchFamily="34" charset="-128"/>
              </a:rPr>
              <a:t>Uusia rekrytointeja* oli tammi-kesäkuussa lähes 15 000, kesätyöntekijöitä runsaat 13 000 </a:t>
            </a:r>
            <a:endParaRPr lang="fi-FI" sz="2000" b="0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10461" y="6164422"/>
            <a:ext cx="6768752" cy="5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*) Rekrytoinneilla tarkoitetaan yrityskohtaista henkilöstön lisäämistä tai eläkkeelle siirtyneiden ja työpaikkaa vaihtaneiden korvaamista.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henkilöstötiedustelu</a:t>
            </a:r>
            <a:r>
              <a:rPr lang="fi-FI" sz="1100" dirty="0" smtClean="0"/>
              <a:t> 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10 500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30.6.2015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3943206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78DD0C-B186-457B-B3AD-360E56FB1D70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Teknologiateollisuuden, metsäteollisuuden ja kemianteollisuuden osuudet Suomen viennistä 2014</a:t>
            </a:r>
            <a:br>
              <a:rPr lang="fi-FI" dirty="0" smtClean="0"/>
            </a:br>
            <a:r>
              <a:rPr lang="fi-FI" sz="2000" b="0" dirty="0" smtClean="0"/>
              <a:t>Tavara- ja palveluvienti: miljardia euroa ja osuus viennistä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655788"/>
          <a:ext cx="95027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Tulli, Tilastokeskus (palvelujen ulkomaankauppa)</a:t>
            </a:r>
            <a:endParaRPr lang="fi-FI" sz="11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29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8202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A4E14-2A8B-40EA-8A2C-B3631EB8E9EE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Uusien rekrytointien* määrä  teknologiateollisuudessa Suomessa vuosineljänneksittäin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1368351" y="6190059"/>
            <a:ext cx="7344816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  <a:cs typeface="Arial Unicode MS"/>
              </a:rPr>
              <a:t>Rekrytoinneilla tarkoitetaan yrityskohtaista henkilöstön lisäämistä tai eläkkeelle siirtyneiden ja työpaikkaa vaihtaneiden korvaamista. </a:t>
            </a:r>
            <a:endParaRPr lang="fi-FI" sz="1100" spc="-40" dirty="0" smtClean="0">
              <a:solidFill>
                <a:srgbClr val="002060"/>
              </a:solidFill>
            </a:endParaRP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91710602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FE8E6F36-9557-4D50-BC71-884413990A00}" type="datetime1">
              <a:rPr lang="fi-FI" sz="600" smtClean="0">
                <a:solidFill>
                  <a:srgbClr val="B1BEB9"/>
                </a:solidFill>
                <a:latin typeface="Arial"/>
              </a:rPr>
              <a:pPr/>
              <a:t>20.10.2015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 b="1">
                <a:solidFill>
                  <a:srgbClr val="B1BEB9"/>
                </a:solidFill>
              </a:rPr>
              <a:pPr/>
              <a:t>51</a:t>
            </a:fld>
            <a:endParaRPr lang="fi-FI" b="1" dirty="0">
              <a:solidFill>
                <a:srgbClr val="B1BEB9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535306" y="1714194"/>
          <a:ext cx="9329989" cy="444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04255" y="355206"/>
            <a:ext cx="9361040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liikevaihdosta Suomessa noin kolmannes on alihankintaa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814" dirty="0">
                <a:solidFill>
                  <a:srgbClr val="002664"/>
                </a:solidFill>
              </a:rPr>
              <a:t>Teknologiateollisuuden tuotteiden käyttö välituotteina* eri toimialoilla Suomessa   </a:t>
            </a:r>
            <a:endParaRPr lang="en-GB" sz="1814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378578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680719" y="2187847"/>
            <a:ext cx="3515910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(=25 % alan liikevaihdosta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438674" y="278423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(39 %)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535229" y="3378942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(7 %)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02803" y="3959083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(62 %)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112767" y="453922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(82 %)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713167" y="5112171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(31 %)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825810" y="1608820"/>
            <a:ext cx="141883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Miljardia euroa</a:t>
            </a:r>
          </a:p>
        </p:txBody>
      </p:sp>
    </p:spTree>
    <p:extLst>
      <p:ext uri="{BB962C8B-B14F-4D97-AF65-F5344CB8AC3E}">
        <p14:creationId xmlns:p14="http://schemas.microsoft.com/office/powerpoint/2010/main" val="288072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4E2C5FF-0B48-4DDA-B162-B592A904AD96}" type="datetime1">
              <a:rPr lang="fi-FI" sz="600" smtClean="0">
                <a:solidFill>
                  <a:srgbClr val="B1BEB9"/>
                </a:solidFill>
                <a:latin typeface="Arial"/>
              </a:rPr>
              <a:pPr/>
              <a:t>20.10.2015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 b="1">
                <a:solidFill>
                  <a:srgbClr val="B1BEB9"/>
                </a:solidFill>
              </a:rPr>
              <a:pPr/>
              <a:t>52</a:t>
            </a:fld>
            <a:endParaRPr lang="fi-FI" b="1" dirty="0">
              <a:solidFill>
                <a:srgbClr val="B1BEB9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288231" y="1620743"/>
          <a:ext cx="9577064" cy="46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30113" y="372755"/>
            <a:ext cx="9191165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työpaikoista Suomessa puolet suuntautuu alihankintaan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2664"/>
                </a:solidFill>
              </a:rPr>
              <a:t>Suomessa valmistettujen välituotteiden* tuomat välittömät työpaikat Suomessa   </a:t>
            </a:r>
            <a:endParaRPr lang="en-GB" sz="2000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486976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373882" y="1970331"/>
            <a:ext cx="4095918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(=28 % alan kaikista työpaikoista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264895" y="2634720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(53 %)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345022" y="3275954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(9 %)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56783" y="3923053"/>
            <a:ext cx="762469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(63 %)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400799" y="4608115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(80 %)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641159" y="5256187"/>
            <a:ext cx="71765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(51%) </a:t>
            </a:r>
          </a:p>
        </p:txBody>
      </p:sp>
    </p:spTree>
    <p:extLst>
      <p:ext uri="{BB962C8B-B14F-4D97-AF65-F5344CB8AC3E}">
        <p14:creationId xmlns:p14="http://schemas.microsoft.com/office/powerpoint/2010/main" val="255097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653" y="1871811"/>
            <a:ext cx="9502362" cy="432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Liikevaihto Suomessa kasvoi </a:t>
            </a:r>
            <a:r>
              <a:rPr lang="fi-FI" sz="1778" dirty="0" smtClean="0">
                <a:solidFill>
                  <a:srgbClr val="002664"/>
                </a:solidFill>
              </a:rPr>
              <a:t>2 % vuonna 2014 sekä 3 % tammi-heinäkuun aikana. Verrattuna vuoteen 2008 liikevaihto on vähentynyt noin viidenneksen.     </a:t>
            </a:r>
            <a:endParaRPr lang="fi-FI" sz="1778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78" dirty="0" smtClean="0">
                <a:solidFill>
                  <a:srgbClr val="002664"/>
                </a:solidFill>
              </a:rPr>
              <a:t>Toimialojen ja erityisesti yritysten välillä liikevaihto </a:t>
            </a:r>
            <a:r>
              <a:rPr lang="fi-FI" sz="1778" dirty="0">
                <a:solidFill>
                  <a:srgbClr val="002664"/>
                </a:solidFill>
              </a:rPr>
              <a:t>on kehittynyt </a:t>
            </a:r>
            <a:r>
              <a:rPr lang="fi-FI" sz="1778" dirty="0" smtClean="0">
                <a:solidFill>
                  <a:srgbClr val="002664"/>
                </a:solidFill>
              </a:rPr>
              <a:t>epäyhtenäisesti. </a:t>
            </a:r>
            <a:endParaRPr lang="fi-FI" sz="1778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Yritykset saivat uusia tilauksia </a:t>
            </a:r>
            <a:r>
              <a:rPr lang="fi-FI" sz="1778" dirty="0" err="1" smtClean="0">
                <a:solidFill>
                  <a:srgbClr val="002664"/>
                </a:solidFill>
              </a:rPr>
              <a:t>huhti</a:t>
            </a:r>
            <a:r>
              <a:rPr lang="fi-FI" sz="1778" dirty="0" smtClean="0">
                <a:solidFill>
                  <a:srgbClr val="002664"/>
                </a:solidFill>
              </a:rPr>
              <a:t>-kesäkuussa </a:t>
            </a:r>
            <a:r>
              <a:rPr lang="fi-FI" sz="1778" dirty="0">
                <a:solidFill>
                  <a:srgbClr val="002664"/>
                </a:solidFill>
              </a:rPr>
              <a:t>euromääräisesti </a:t>
            </a:r>
            <a:r>
              <a:rPr lang="fi-FI" sz="1778" dirty="0" smtClean="0">
                <a:solidFill>
                  <a:srgbClr val="002664"/>
                </a:solidFill>
              </a:rPr>
              <a:t>14 % enemmän kuin </a:t>
            </a:r>
            <a:r>
              <a:rPr lang="fi-FI" sz="1778" dirty="0">
                <a:solidFill>
                  <a:srgbClr val="002664"/>
                </a:solidFill>
              </a:rPr>
              <a:t>vastaavalla ajanjaksolla vuonna 2014 ja </a:t>
            </a:r>
            <a:r>
              <a:rPr lang="fi-FI" sz="1778" dirty="0" smtClean="0">
                <a:solidFill>
                  <a:srgbClr val="002664"/>
                </a:solidFill>
              </a:rPr>
              <a:t>28 % enemmän kuin tammi-maaliskuussa</a:t>
            </a:r>
            <a:r>
              <a:rPr lang="fi-FI" sz="1778" dirty="0">
                <a:solidFill>
                  <a:srgbClr val="002664"/>
                </a:solidFill>
              </a:rPr>
              <a:t>.   </a:t>
            </a: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Tilauskannan arvo oli </a:t>
            </a:r>
            <a:r>
              <a:rPr lang="fi-FI" sz="1778" dirty="0" smtClean="0">
                <a:solidFill>
                  <a:srgbClr val="002664"/>
                </a:solidFill>
              </a:rPr>
              <a:t>kesäkuun </a:t>
            </a:r>
            <a:r>
              <a:rPr lang="fi-FI" sz="1778" dirty="0">
                <a:solidFill>
                  <a:srgbClr val="002664"/>
                </a:solidFill>
              </a:rPr>
              <a:t>lopussa </a:t>
            </a:r>
            <a:r>
              <a:rPr lang="fi-FI" sz="1778" dirty="0" smtClean="0">
                <a:solidFill>
                  <a:srgbClr val="002664"/>
                </a:solidFill>
              </a:rPr>
              <a:t>22 % </a:t>
            </a:r>
            <a:r>
              <a:rPr lang="fi-FI" sz="1778" dirty="0">
                <a:solidFill>
                  <a:srgbClr val="002664"/>
                </a:solidFill>
              </a:rPr>
              <a:t>suurempi kuin samaan aikaan vuonna </a:t>
            </a:r>
            <a:r>
              <a:rPr lang="fi-FI" sz="1778" dirty="0" smtClean="0">
                <a:solidFill>
                  <a:srgbClr val="002664"/>
                </a:solidFill>
              </a:rPr>
              <a:t>2014 ja 7 % suurempi kuin maaliskuun </a:t>
            </a:r>
            <a:r>
              <a:rPr lang="fi-FI" sz="1778" dirty="0">
                <a:solidFill>
                  <a:srgbClr val="002664"/>
                </a:solidFill>
              </a:rPr>
              <a:t>lopussa. </a:t>
            </a: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Liikevaihto on </a:t>
            </a:r>
            <a:r>
              <a:rPr lang="fi-FI" sz="1778" dirty="0" smtClean="0">
                <a:solidFill>
                  <a:srgbClr val="002664"/>
                </a:solidFill>
              </a:rPr>
              <a:t>syksyllä 2015 </a:t>
            </a:r>
            <a:r>
              <a:rPr lang="fi-FI" sz="1778" dirty="0">
                <a:solidFill>
                  <a:srgbClr val="002664"/>
                </a:solidFill>
              </a:rPr>
              <a:t>hieman suurempi kuin </a:t>
            </a:r>
            <a:r>
              <a:rPr lang="fi-FI" sz="1778" dirty="0" smtClean="0">
                <a:solidFill>
                  <a:srgbClr val="002664"/>
                </a:solidFill>
              </a:rPr>
              <a:t>viime vuonna vastaavaan </a:t>
            </a:r>
            <a:r>
              <a:rPr lang="fi-FI" sz="1778" dirty="0">
                <a:solidFill>
                  <a:srgbClr val="002664"/>
                </a:solidFill>
              </a:rPr>
              <a:t>aikaan.  </a:t>
            </a:r>
          </a:p>
          <a:p>
            <a:pPr>
              <a:lnSpc>
                <a:spcPct val="90000"/>
              </a:lnSpc>
            </a:pPr>
            <a:r>
              <a:rPr lang="fi-FI" sz="1778" dirty="0" smtClean="0">
                <a:solidFill>
                  <a:srgbClr val="002664"/>
                </a:solidFill>
              </a:rPr>
              <a:t>Alan yritykset rekrytoivat uutta henkilöstöä tammi-kesäkuussa lähes 15 000 sekä kesätyöntekijöitä runsaat 13 000. Verrattuna vuoteen 2008 henkilöstö </a:t>
            </a:r>
            <a:r>
              <a:rPr lang="fi-FI" sz="1778" dirty="0">
                <a:solidFill>
                  <a:srgbClr val="002664"/>
                </a:solidFill>
              </a:rPr>
              <a:t>Suomessa on </a:t>
            </a:r>
            <a:r>
              <a:rPr lang="fi-FI" sz="1778" dirty="0" smtClean="0">
                <a:solidFill>
                  <a:srgbClr val="002664"/>
                </a:solidFill>
              </a:rPr>
              <a:t>kuitenkin vähentynyt </a:t>
            </a:r>
            <a:r>
              <a:rPr lang="fi-FI" sz="1778" dirty="0">
                <a:solidFill>
                  <a:srgbClr val="002664"/>
                </a:solidFill>
              </a:rPr>
              <a:t>kaikkiaan </a:t>
            </a:r>
            <a:r>
              <a:rPr lang="fi-FI" sz="1778" dirty="0" smtClean="0">
                <a:solidFill>
                  <a:srgbClr val="002664"/>
                </a:solidFill>
              </a:rPr>
              <a:t>43 000:lla. Kesäkuun </a:t>
            </a:r>
            <a:r>
              <a:rPr lang="fi-FI" sz="1778" dirty="0">
                <a:solidFill>
                  <a:srgbClr val="002664"/>
                </a:solidFill>
              </a:rPr>
              <a:t>lopussa henkilöstöä </a:t>
            </a:r>
            <a:r>
              <a:rPr lang="fi-FI" sz="1778" dirty="0" smtClean="0">
                <a:solidFill>
                  <a:srgbClr val="002664"/>
                </a:solidFill>
              </a:rPr>
              <a:t>oli 284 </a:t>
            </a:r>
            <a:r>
              <a:rPr lang="fi-FI" sz="1778" dirty="0">
                <a:solidFill>
                  <a:srgbClr val="002664"/>
                </a:solidFill>
              </a:rPr>
              <a:t>000. </a:t>
            </a: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Tytäryrityksissä ulkomailla henkilöstö on niin ikään vähentynyt viime vuosina, mutta </a:t>
            </a:r>
            <a:r>
              <a:rPr lang="fi-FI" sz="1778" dirty="0" err="1" smtClean="0">
                <a:solidFill>
                  <a:srgbClr val="002664"/>
                </a:solidFill>
              </a:rPr>
              <a:t>kone-</a:t>
            </a:r>
            <a:r>
              <a:rPr lang="fi-FI" sz="1778" dirty="0" smtClean="0">
                <a:solidFill>
                  <a:srgbClr val="002664"/>
                </a:solidFill>
              </a:rPr>
              <a:t> ja </a:t>
            </a:r>
            <a:r>
              <a:rPr lang="fi-FI" sz="1778" dirty="0">
                <a:solidFill>
                  <a:srgbClr val="002664"/>
                </a:solidFill>
              </a:rPr>
              <a:t>metallituoteteollisuudessa kasvu on jatkunut. 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05AB48-52D1-4B30-A590-13A1344AC491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teknologiateollisuuden tilanteesta ja lähiajan näkymistä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8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860013" y="2231851"/>
            <a:ext cx="8642350" cy="2232249"/>
          </a:xfrm>
        </p:spPr>
        <p:txBody>
          <a:bodyPr/>
          <a:lstStyle/>
          <a:p>
            <a:r>
              <a:rPr lang="fi-FI" dirty="0"/>
              <a:t>Talous- ja veropolitiikkaa sekä työmarkkinoita uudistettava rohkeasti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9382FE-C8F9-4A7C-811A-D08BE9BA1842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/>
              <a:pPr defTabSz="812394"/>
              <a:t>54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044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Sääntelyä pitää purkaa ja julkisen sektorin palveluita sujuvoittaa </a:t>
            </a:r>
          </a:p>
          <a:p>
            <a:r>
              <a:rPr lang="fi-FI" dirty="0">
                <a:solidFill>
                  <a:srgbClr val="002060"/>
                </a:solidFill>
              </a:rPr>
              <a:t>Yritysverojärjestelmä on ajanmukaistettava.</a:t>
            </a:r>
          </a:p>
          <a:p>
            <a:r>
              <a:rPr lang="fi-FI" dirty="0">
                <a:solidFill>
                  <a:srgbClr val="002060"/>
                </a:solidFill>
              </a:rPr>
              <a:t>Tuottavuusloikka </a:t>
            </a:r>
            <a:r>
              <a:rPr lang="fi-FI" dirty="0" err="1">
                <a:solidFill>
                  <a:srgbClr val="002060"/>
                </a:solidFill>
              </a:rPr>
              <a:t>digitalisaation</a:t>
            </a:r>
            <a:r>
              <a:rPr lang="fi-FI" dirty="0">
                <a:solidFill>
                  <a:srgbClr val="002060"/>
                </a:solidFill>
              </a:rPr>
              <a:t> avulla.</a:t>
            </a:r>
          </a:p>
          <a:p>
            <a:r>
              <a:rPr lang="fi-FI" dirty="0">
                <a:solidFill>
                  <a:srgbClr val="002060"/>
                </a:solidFill>
              </a:rPr>
              <a:t>Suomi on kaukana markkinoista, ja pitkät kuljetusetäisyydet ovat jo itsessään lisäkustannus. Tätä taakkaa ei pidä kasvattaa.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Panostuksia kasvuun, osaamiseen ja uudistumiseen.</a:t>
            </a:r>
          </a:p>
          <a:p>
            <a:pPr lvl="1"/>
            <a:r>
              <a:rPr lang="fi-FI" dirty="0">
                <a:solidFill>
                  <a:srgbClr val="002060"/>
                </a:solidFill>
              </a:rPr>
              <a:t>Koulutuksen tulee vastata paremmin yritysten tarpeisiin.</a:t>
            </a:r>
          </a:p>
          <a:p>
            <a:r>
              <a:rPr lang="fi-FI" dirty="0">
                <a:solidFill>
                  <a:srgbClr val="002060"/>
                </a:solidFill>
              </a:rPr>
              <a:t>TKI-investoinnit synnyttävät uutta </a:t>
            </a:r>
            <a:r>
              <a:rPr lang="fi-FI" dirty="0" smtClean="0">
                <a:solidFill>
                  <a:srgbClr val="002060"/>
                </a:solidFill>
              </a:rPr>
              <a:t>liiketoimintaa.</a:t>
            </a:r>
            <a:endParaRPr lang="fi-FI" dirty="0">
              <a:solidFill>
                <a:srgbClr val="002060"/>
              </a:solidFill>
            </a:endParaRPr>
          </a:p>
          <a:p>
            <a:r>
              <a:rPr lang="fi-FI" dirty="0" smtClean="0">
                <a:solidFill>
                  <a:srgbClr val="002060"/>
                </a:solidFill>
              </a:rPr>
              <a:t>Työmarkkinaratkaisuilla on palautettava kustannuskilpailukyky. </a:t>
            </a:r>
            <a:endParaRPr lang="fi-FI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usko </a:t>
            </a:r>
            <a:r>
              <a:rPr lang="fi-FI" dirty="0" smtClean="0"/>
              <a:t>Suomeen on palautettava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E9D-BD23-4F3D-AACA-C897DD02514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55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6724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1D862C-4DBA-42B0-A8A2-914F2A47ADB1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romahtanut, vientituloja puuttuu noin 30 miljardia euroa vuodessa</a:t>
            </a:r>
            <a:br>
              <a:rPr lang="fi-FI" dirty="0"/>
            </a:br>
            <a:r>
              <a:rPr lang="fi-FI" sz="2000" b="0" dirty="0"/>
              <a:t>Teollisuus tuo </a:t>
            </a:r>
            <a:r>
              <a:rPr lang="fi-FI" sz="2000" b="0" dirty="0" smtClean="0"/>
              <a:t>80 </a:t>
            </a:r>
            <a:r>
              <a:rPr lang="fi-FI" sz="2000" b="0" dirty="0"/>
              <a:t>% Suomen </a:t>
            </a:r>
            <a:r>
              <a:rPr lang="fi-FI" sz="2000" b="0" dirty="0" smtClean="0"/>
              <a:t>vientituloista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530317"/>
              </p:ext>
            </p:extLst>
          </p:nvPr>
        </p:nvGraphicFramePr>
        <p:xfrm>
          <a:off x="431800" y="1746333"/>
          <a:ext cx="9502775" cy="466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6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/>
          <p:cNvSpPr/>
          <p:nvPr/>
        </p:nvSpPr>
        <p:spPr>
          <a:xfrm>
            <a:off x="1368351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89781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C1C2D-2301-4EF8-B878-5350A8614126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79946"/>
            <a:ext cx="409535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13831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610419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F0D6FC-D3C3-4A2B-9B22-64F9E186A71F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Viennin suhde bkt:hen on pudonnut merkittävästi Suomessa 2008 jälkeen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534548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10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2B48D-C713-44A6-AF1A-85C64872C3DF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Palveluvienti ei ole korvannut tavaraviennin pudotusta 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294771"/>
              </p:ext>
            </p:extLst>
          </p:nvPr>
        </p:nvGraphicFramePr>
        <p:xfrm>
          <a:off x="431800" y="1746333"/>
          <a:ext cx="9502775" cy="458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49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EDB037-A020-4CFE-8A57-A171D21D325D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509CE-0B1A-4C3F-9E0A-60E63FDFFBC2}" type="slidenum">
              <a:rPr lang="fi-FI">
                <a:solidFill>
                  <a:srgbClr val="B1BEB9"/>
                </a:solidFill>
              </a:rPr>
              <a:pPr/>
              <a:t>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 2014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Tavaravienti yhteensä 26,2 mrd. euroa*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6792" y="1453465"/>
            <a:ext cx="9220767" cy="4789931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591708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Pohjois-Amerikka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2,6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9,8 %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348918" y="2420260"/>
            <a:ext cx="1477000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13,1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50,1 %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7"/>
            <a:ext cx="1548794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Lähi- ja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Keski-Itä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 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2,1 %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15,8 %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1,8 %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411693" y="5006773"/>
            <a:ext cx="201338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0,9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3,3 %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50018" y="2498714"/>
            <a:ext cx="1990767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Keski- ja Itä-Eurooppa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17,1 %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27989" y="6392005"/>
            <a:ext cx="60239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*) Tavaraviennin lisäksi alan yrityksillä oli palveluvientiä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10,9 miljardia 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euroa.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Lähde: Tullihallitus, Tilastokeskus </a:t>
            </a:r>
          </a:p>
        </p:txBody>
      </p:sp>
    </p:spTree>
    <p:extLst>
      <p:ext uri="{BB962C8B-B14F-4D97-AF65-F5344CB8AC3E}">
        <p14:creationId xmlns:p14="http://schemas.microsoft.com/office/powerpoint/2010/main" val="672368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01497"/>
              </p:ext>
            </p:extLst>
          </p:nvPr>
        </p:nvGraphicFramePr>
        <p:xfrm>
          <a:off x="360239" y="1727993"/>
          <a:ext cx="9433048" cy="459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D14F67-6F63-46E6-8194-3E40222A13D2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F4AB75-33E6-404A-A04E-652A411B65AD}" type="slidenum">
              <a:rPr lang="fi-FI"/>
              <a:pPr/>
              <a:t>60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449769"/>
            <a:ext cx="9433494" cy="1008000"/>
          </a:xfrm>
        </p:spPr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palveluvienti on </a:t>
            </a:r>
            <a:r>
              <a:rPr lang="fi-FI" dirty="0" smtClean="0">
                <a:solidFill>
                  <a:srgbClr val="002664"/>
                </a:solidFill>
              </a:rPr>
              <a:t>laskussa</a:t>
            </a:r>
            <a:r>
              <a:rPr lang="fi-FI" sz="2419" dirty="0">
                <a:solidFill>
                  <a:srgbClr val="002664"/>
                </a:solidFill>
              </a:rPr>
              <a:t/>
            </a:r>
            <a:br>
              <a:rPr lang="fi-FI" sz="2419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>Teollisuus </a:t>
            </a:r>
            <a:r>
              <a:rPr lang="fi-FI" sz="2016" b="0" dirty="0" smtClean="0">
                <a:solidFill>
                  <a:srgbClr val="002664"/>
                </a:solidFill>
              </a:rPr>
              <a:t>tuo lähes 60 % </a:t>
            </a:r>
            <a:r>
              <a:rPr lang="fi-FI" sz="2016" b="0" dirty="0">
                <a:solidFill>
                  <a:srgbClr val="002664"/>
                </a:solidFill>
              </a:rPr>
              <a:t>Suomen </a:t>
            </a:r>
            <a:r>
              <a:rPr lang="fi-FI" sz="2016" b="0" dirty="0" smtClean="0">
                <a:solidFill>
                  <a:srgbClr val="002664"/>
                </a:solidFill>
              </a:rPr>
              <a:t>palveluviennin tuloista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Peliteollisuuden kasvu selittää muiden toimialojen palveluviennin lisäyksen 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endParaRPr lang="fi-FI" sz="1613" b="0" dirty="0">
              <a:solidFill>
                <a:srgbClr val="002664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440359" y="6336890"/>
            <a:ext cx="5515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Tilastokeskus, Palvelujen ulkomaankauppa (palvelujen vienti Suomesta pl.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matkailu-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kuljetus- ja finanssipalvelut)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792287" y="1598496"/>
            <a:ext cx="7184898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  <a:ea typeface="ＭＳ Ｐゴシック" pitchFamily="34" charset="-128"/>
              </a:rPr>
              <a:t>Miljardia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40689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B8177C-AA2B-4ED8-84A6-6BBA91774E0A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osuus bruttokansantuotteesta </a:t>
            </a:r>
            <a:r>
              <a:rPr lang="fi-FI" dirty="0" smtClean="0"/>
              <a:t>on </a:t>
            </a:r>
            <a:r>
              <a:rPr lang="fi-FI" dirty="0"/>
              <a:t>Suomessa historiallisen matalalla tasolla </a:t>
            </a:r>
          </a:p>
        </p:txBody>
      </p:sp>
      <p:graphicFrame>
        <p:nvGraphicFramePr>
          <p:cNvPr id="6" name="Kaavio 5"/>
          <p:cNvGraphicFramePr/>
          <p:nvPr>
            <p:extLst/>
          </p:nvPr>
        </p:nvGraphicFramePr>
        <p:xfrm>
          <a:off x="431653" y="1714193"/>
          <a:ext cx="9217618" cy="45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Vuosina 1900-1974 teollisuuteen kuuluvat myös kaivostoiminta, energia-, vesi- ja jätehuolto.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139270582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27CEC3-9497-4450-B9A2-B80294C20CE6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 tuo </a:t>
            </a:r>
            <a:r>
              <a:rPr lang="fi-FI" dirty="0" smtClean="0"/>
              <a:t>80 prosenttia </a:t>
            </a:r>
            <a:r>
              <a:rPr lang="fi-FI" dirty="0"/>
              <a:t>Suomen viennistä, mutta ei pysty enää rahoittamaan nykyistä julkista sektoria</a:t>
            </a:r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79080"/>
              </p:ext>
            </p:extLst>
          </p:nvPr>
        </p:nvGraphicFramePr>
        <p:xfrm>
          <a:off x="504255" y="1811727"/>
          <a:ext cx="9001000" cy="447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 / Kansantalouden tilinpito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655787"/>
            <a:ext cx="2780416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Työpaikkojen määrä Suomessa </a:t>
            </a:r>
          </a:p>
        </p:txBody>
      </p:sp>
    </p:spTree>
    <p:extLst>
      <p:ext uri="{BB962C8B-B14F-4D97-AF65-F5344CB8AC3E}">
        <p14:creationId xmlns:p14="http://schemas.microsoft.com/office/powerpoint/2010/main" val="151847178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46012"/>
              </p:ext>
            </p:extLst>
          </p:nvPr>
        </p:nvGraphicFramePr>
        <p:xfrm>
          <a:off x="431653" y="1727795"/>
          <a:ext cx="9073602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7822E5-A129-41B0-8D64-5B2A142BB9C2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F4AB75-33E6-404A-A04E-652A411B65AD}" type="slidenum">
              <a:rPr lang="fi-FI"/>
              <a:pPr/>
              <a:t>63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yritysten lukumäärä Suomessa on vähentynyt merkittävästi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Vähintään viiden henkilön yritykset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Tilastokeskus  </a:t>
            </a:r>
          </a:p>
        </p:txBody>
      </p:sp>
    </p:spTree>
    <p:extLst>
      <p:ext uri="{BB962C8B-B14F-4D97-AF65-F5344CB8AC3E}">
        <p14:creationId xmlns:p14="http://schemas.microsoft.com/office/powerpoint/2010/main" val="69038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DC55A8-DEDC-4E6C-919A-D2D9F8415631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Nykyisellä tuotantokapasiteetilla teollisuustuotanto ei palaudu 2008 tasolle</a:t>
            </a:r>
            <a:br>
              <a:rPr lang="fi-FI" dirty="0"/>
            </a:br>
            <a:r>
              <a:rPr lang="fi-FI" sz="2000" b="0" dirty="0"/>
              <a:t>Tuotantokapasiteetti Suomessa on vähentynyt noin 20 %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359331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6481" y="6496396"/>
            <a:ext cx="4773074" cy="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70" tIns="42885" rIns="85770" bIns="42885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Lähde: Tilastokeskus / Teollisuustuotannon volyymi-indeksi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21723"/>
              </p:ext>
            </p:extLst>
          </p:nvPr>
        </p:nvGraphicFramePr>
        <p:xfrm>
          <a:off x="1080317" y="6120083"/>
          <a:ext cx="597666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5385"/>
                <a:gridCol w="716316"/>
                <a:gridCol w="765713"/>
                <a:gridCol w="765713"/>
                <a:gridCol w="738385"/>
                <a:gridCol w="738385"/>
                <a:gridCol w="738385"/>
                <a:gridCol w="738385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5" y="4320083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</a:t>
            </a:r>
            <a:r>
              <a:rPr lang="fi-FI" sz="1613" dirty="0" smtClean="0">
                <a:solidFill>
                  <a:srgbClr val="0070C0"/>
                </a:solidFill>
              </a:rPr>
              <a:t>22 </a:t>
            </a:r>
            <a:r>
              <a:rPr lang="fi-FI" sz="1613" dirty="0">
                <a:solidFill>
                  <a:srgbClr val="0070C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04914491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47564A-DE68-4751-B04C-025562F30636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Julkiset menot, julkinen velka ja veroaste ovat kasvaneet hallitsemattomasti</a:t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>
                <a:solidFill>
                  <a:srgbClr val="002060"/>
                </a:solidFill>
                <a:ea typeface="ＭＳ Ｐゴシック" pitchFamily="34" charset="-128"/>
              </a:rPr>
              <a:t>Kustannustaakka on paisunut, siksi julkista sektoria on karsittava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34160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1456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B09769-658E-47C1-BDB1-EE80F90CED62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Julkisen sektorin bkt-suhteen palauttaminen vaatii 10-15 miljardin euron menoleikkauksia</a:t>
            </a:r>
            <a:r>
              <a:rPr lang="fi-FI" sz="3200" dirty="0">
                <a:solidFill>
                  <a:srgbClr val="002664"/>
                </a:solidFill>
              </a:rPr>
              <a:t/>
            </a:r>
            <a:br>
              <a:rPr lang="fi-FI" sz="3200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Verojen kiristäminen on ollut väärä ratkaisu tähän ongelmaan </a:t>
            </a:r>
            <a:endParaRPr lang="fi-FI" sz="2000" dirty="0"/>
          </a:p>
        </p:txBody>
      </p:sp>
      <p:graphicFrame>
        <p:nvGraphicFramePr>
          <p:cNvPr id="5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88239"/>
              </p:ext>
            </p:extLst>
          </p:nvPr>
        </p:nvGraphicFramePr>
        <p:xfrm>
          <a:off x="432247" y="1859343"/>
          <a:ext cx="9145016" cy="44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/>
          <p:cNvSpPr/>
          <p:nvPr/>
        </p:nvSpPr>
        <p:spPr>
          <a:xfrm>
            <a:off x="1440359" y="6480326"/>
            <a:ext cx="4902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OECD,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Economic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Outlook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2287" y="1655787"/>
            <a:ext cx="4507901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4141788657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160CB5-5E0C-48BF-B427-EE7722755811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</a:t>
            </a:r>
            <a:r>
              <a:rPr lang="fi-FI" dirty="0" smtClean="0"/>
              <a:t>vaihtotase on jäänyt kilpailijamaista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329286"/>
              </p:ext>
            </p:extLst>
          </p:nvPr>
        </p:nvGraphicFramePr>
        <p:xfrm>
          <a:off x="431800" y="1746334"/>
          <a:ext cx="9502775" cy="460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0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844098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0D3719-86FD-4792-8CEF-E97877CBB1E8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suoraa ulkomaanvientiä on kasvatettava</a:t>
            </a:r>
            <a:br>
              <a:rPr lang="fi-FI" dirty="0"/>
            </a:br>
            <a:r>
              <a:rPr lang="fi-FI" sz="2000" b="0" dirty="0"/>
              <a:t>Erikokoisten yritysten* osuus tavaraviennin arvosta 2011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6343" y="6180244"/>
            <a:ext cx="62969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Vertailussa yritysten koko perustuu niiden henkilöstön määrään. Niitä vientiyrityksiä, joilta ei ole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tiedossa henkilöstön määrää, ei ole otettu vertailussa huomioon.</a:t>
            </a:r>
          </a:p>
          <a:p>
            <a:r>
              <a:rPr lang="fi-FI" sz="1100" dirty="0">
                <a:solidFill>
                  <a:srgbClr val="002060"/>
                </a:solidFill>
              </a:rPr>
              <a:t>Lähde: OECD, Trade </a:t>
            </a:r>
            <a:r>
              <a:rPr lang="fi-FI" sz="1100" dirty="0" err="1">
                <a:solidFill>
                  <a:srgbClr val="002060"/>
                </a:solidFill>
              </a:rPr>
              <a:t>by</a:t>
            </a:r>
            <a:r>
              <a:rPr lang="fi-FI" sz="1100" dirty="0">
                <a:solidFill>
                  <a:srgbClr val="002060"/>
                </a:solidFill>
              </a:rPr>
              <a:t> Enterprise </a:t>
            </a:r>
            <a:r>
              <a:rPr lang="fi-FI" sz="1100" dirty="0" err="1">
                <a:solidFill>
                  <a:srgbClr val="002060"/>
                </a:solidFill>
              </a:rPr>
              <a:t>Characteristics</a:t>
            </a:r>
            <a:r>
              <a:rPr lang="fi-FI" sz="1100" dirty="0">
                <a:solidFill>
                  <a:schemeClr val="tx2"/>
                </a:solidFill>
              </a:rPr>
              <a:t>    </a:t>
            </a:r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3680878000"/>
              </p:ext>
            </p:extLst>
          </p:nvPr>
        </p:nvGraphicFramePr>
        <p:xfrm>
          <a:off x="504255" y="1679653"/>
          <a:ext cx="9145016" cy="452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497143" y="3167955"/>
            <a:ext cx="1196971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Henkilöstöä</a:t>
            </a:r>
          </a:p>
        </p:txBody>
      </p:sp>
    </p:spTree>
    <p:extLst>
      <p:ext uri="{BB962C8B-B14F-4D97-AF65-F5344CB8AC3E}">
        <p14:creationId xmlns:p14="http://schemas.microsoft.com/office/powerpoint/2010/main" val="373005874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915455"/>
              </p:ext>
            </p:extLst>
          </p:nvPr>
        </p:nvGraphicFramePr>
        <p:xfrm>
          <a:off x="360239" y="1626548"/>
          <a:ext cx="9505056" cy="40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47793F-0239-4BA3-A0FA-A5EABA95B809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/>
              <a:pPr/>
              <a:t>69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433047" cy="1008000"/>
          </a:xfrm>
        </p:spPr>
        <p:txBody>
          <a:bodyPr/>
          <a:lstStyle/>
          <a:p>
            <a:r>
              <a:rPr lang="fi-FI" dirty="0"/>
              <a:t>Pk-yrityksiä on kannustettava lisäämään omaa vientiään ulkomaille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Erikokoisten yritysten osuus Suomen koko tavaraviennistä, %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0972" y="5688235"/>
            <a:ext cx="5925763" cy="11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060"/>
                </a:solidFill>
              </a:rPr>
              <a:t>*) Vertailussa yritysten koko perustuu Tilastokeskuksen määritelmiin: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Mikroyritys</a:t>
            </a:r>
            <a:r>
              <a:rPr lang="fi-FI" sz="1100" b="0" dirty="0">
                <a:solidFill>
                  <a:srgbClr val="002060"/>
                </a:solidFill>
              </a:rPr>
              <a:t>: henkilöstöä 0-9, liikevaihto 0-2 milj. euroa tai tase 0-2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Pieni yritys</a:t>
            </a:r>
            <a:r>
              <a:rPr lang="fi-FI" sz="1100" b="0" dirty="0">
                <a:solidFill>
                  <a:srgbClr val="002060"/>
                </a:solidFill>
              </a:rPr>
              <a:t>: henkilöstöä 10-49, liikevaihto 2-10 milj. euroa tai tase 2-10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Keskisuuri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50-249, liikevaihto 10-50 milj. euroa tai tase 10-43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250-, liikevaihto yli 50 milj. euroa tai tase yli 43 milj. euroa.   </a:t>
            </a:r>
          </a:p>
          <a:p>
            <a:r>
              <a:rPr lang="fi-FI" sz="1100" b="0" dirty="0">
                <a:solidFill>
                  <a:srgbClr val="002060"/>
                </a:solidFill>
              </a:rPr>
              <a:t>Lähde: Tullihallitus, Tavaroiden ulkomaankauppa yritysten kokoluokittain</a:t>
            </a:r>
          </a:p>
        </p:txBody>
      </p:sp>
    </p:spTree>
    <p:extLst>
      <p:ext uri="{BB962C8B-B14F-4D97-AF65-F5344CB8AC3E}">
        <p14:creationId xmlns:p14="http://schemas.microsoft.com/office/powerpoint/2010/main" val="34945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96343" y="3023939"/>
            <a:ext cx="7680913" cy="1983917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Euroopan elpymisestä  huolimatta Suomen talous ei ole päässyt tänäkään vuonna kasvuun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F925A7-56D9-49B6-81BF-BFE1D0A423BC}" type="datetime1">
              <a:rPr lang="fi-FI" smtClean="0">
                <a:solidFill>
                  <a:srgbClr val="FFFFFF"/>
                </a:solidFill>
              </a:rPr>
              <a:pPr/>
              <a:t>20.10.2015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7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97960"/>
              </p:ext>
            </p:extLst>
          </p:nvPr>
        </p:nvGraphicFramePr>
        <p:xfrm>
          <a:off x="437640" y="1727795"/>
          <a:ext cx="8444769" cy="450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FC8B57-5DEF-4644-A8ED-EA57B0224285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/>
              <a:pPr/>
              <a:t>70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26921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Viennin osuus liikevaihdosta vaihtelee paljon teknologiateollisuudessa Suomessa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Teknologiateollisuus ry:n jäsenyritysten vientiosuus vuonna </a:t>
            </a:r>
            <a:r>
              <a:rPr lang="fi-FI" sz="2000" b="0" dirty="0" smtClean="0">
                <a:solidFill>
                  <a:srgbClr val="002664"/>
                </a:solidFill>
              </a:rPr>
              <a:t>2014,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6822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00399" y="6124252"/>
            <a:ext cx="50017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41159" y="2807915"/>
            <a:ext cx="1451038" cy="2325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mediaani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14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22 %:lla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35 %:lla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0-5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liikevaihdosta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013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Cleantech</a:t>
            </a:r>
            <a:endParaRPr lang="fi-FI" dirty="0"/>
          </a:p>
          <a:p>
            <a:pPr lvl="1"/>
            <a:r>
              <a:rPr lang="fi-FI" dirty="0"/>
              <a:t>energiaa säästävät ja vähäpäästöisemmät teknologiat</a:t>
            </a:r>
          </a:p>
          <a:p>
            <a:pPr lvl="1"/>
            <a:r>
              <a:rPr lang="fi-FI" dirty="0"/>
              <a:t>puhtaan käyttöveden ja jätevesien tehokkaamman puhdistuksen mahdollistavat teknologiat</a:t>
            </a:r>
          </a:p>
          <a:p>
            <a:r>
              <a:rPr lang="fi-FI" dirty="0"/>
              <a:t>Kaivosteollisuuden ja malmien jatkojalostuksen tuomat uudet mahdollisuudet </a:t>
            </a:r>
          </a:p>
          <a:p>
            <a:r>
              <a:rPr lang="fi-FI" dirty="0"/>
              <a:t>Ohjelmistot ja pelit</a:t>
            </a:r>
          </a:p>
          <a:p>
            <a:r>
              <a:rPr lang="fi-FI" dirty="0"/>
              <a:t>Lääketieteellinen teknologia ja palvelut</a:t>
            </a:r>
          </a:p>
          <a:p>
            <a:r>
              <a:rPr lang="fi-FI" dirty="0"/>
              <a:t>Suomi globaalien konesalien sijaintipaikkana (pilvipalvelut)</a:t>
            </a:r>
          </a:p>
          <a:p>
            <a:r>
              <a:rPr lang="fi-FI" dirty="0"/>
              <a:t>Teollisuutta palveleva suunnittelutyö</a:t>
            </a:r>
          </a:p>
          <a:p>
            <a:r>
              <a:rPr lang="fi-FI" dirty="0"/>
              <a:t>Autoteollisuuden murros</a:t>
            </a:r>
          </a:p>
          <a:p>
            <a:r>
              <a:rPr lang="fi-FI" dirty="0"/>
              <a:t>Älyä tuotteissa, pakkauksissa, koneissa ja laitteissa (anturointi, </a:t>
            </a:r>
            <a:r>
              <a:rPr lang="fi-FI" dirty="0" err="1"/>
              <a:t>gps</a:t>
            </a:r>
            <a:r>
              <a:rPr lang="fi-FI" dirty="0"/>
              <a:t>, ohjattavuus, valvonta...) 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A2BE356-5BB6-473A-9A89-9E10205E68BA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liiketoimintamahdollisuuksia</a:t>
            </a:r>
          </a:p>
        </p:txBody>
      </p:sp>
    </p:spTree>
    <p:extLst>
      <p:ext uri="{BB962C8B-B14F-4D97-AF65-F5344CB8AC3E}">
        <p14:creationId xmlns:p14="http://schemas.microsoft.com/office/powerpoint/2010/main" val="76040288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60013" y="3455987"/>
            <a:ext cx="8642350" cy="2232249"/>
          </a:xfrm>
        </p:spPr>
        <p:txBody>
          <a:bodyPr/>
          <a:lstStyle/>
          <a:p>
            <a:r>
              <a:rPr lang="fi-FI" dirty="0"/>
              <a:t>Suomen yritysverojärjestelmä on uudistettava – kohti kasvuun kannustavaa veromallia 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79C71E-4525-404D-8CA3-3C4D361483E3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6726154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D236E0-33A9-415F-A284-95BBBBABB5E1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7303" y="287635"/>
            <a:ext cx="9506249" cy="1008000"/>
          </a:xfrm>
        </p:spPr>
        <p:txBody>
          <a:bodyPr/>
          <a:lstStyle/>
          <a:p>
            <a:r>
              <a:rPr lang="fi-FI" kern="0" dirty="0"/>
              <a:t>Yritysten investoinnit Suomessa ovat </a:t>
            </a:r>
            <a:r>
              <a:rPr lang="fi-FI" kern="0" dirty="0" smtClean="0"/>
              <a:t>pudonneet merkittävästi</a:t>
            </a:r>
            <a:r>
              <a:rPr lang="fi-FI" sz="3225" kern="0" dirty="0"/>
              <a:t/>
            </a:r>
            <a:br>
              <a:rPr lang="fi-FI" sz="3225" kern="0" dirty="0"/>
            </a:br>
            <a:r>
              <a:rPr lang="fi-FI" sz="2000" b="0" kern="0" dirty="0"/>
              <a:t>Yritysten tuotannolliset sekä tutkimus- ja kehittämisinvestoinnit Suomessa</a:t>
            </a:r>
          </a:p>
        </p:txBody>
      </p:sp>
      <p:graphicFrame>
        <p:nvGraphicFramePr>
          <p:cNvPr id="8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76515"/>
              </p:ext>
            </p:extLst>
          </p:nvPr>
        </p:nvGraphicFramePr>
        <p:xfrm>
          <a:off x="216223" y="1641619"/>
          <a:ext cx="9433048" cy="46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449993" y="6460617"/>
            <a:ext cx="5764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tilinpito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32909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1F5B84-FB2C-4566-B4C6-583E6B88107B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eollisuuden investointisuunnitelmat ennakoivat investointien kasvavan vuonna 2015 </a:t>
            </a:r>
            <a:br>
              <a:rPr lang="fi-FI" dirty="0" smtClean="0"/>
            </a:br>
            <a:r>
              <a:rPr lang="fi-FI" sz="2000" b="0" dirty="0" smtClean="0"/>
              <a:t>Teollisuuden tuotannolliset sekä tutkimus- ja kehitysinvestoinnit Suomessa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7934"/>
              </p:ext>
            </p:extLst>
          </p:nvPr>
        </p:nvGraphicFramePr>
        <p:xfrm>
          <a:off x="431653" y="1583779"/>
          <a:ext cx="9217618" cy="47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472601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EK:n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investointitiedustelu (kesäkuu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2015), Teknologiateollisuus ry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Tekstiruutu 1"/>
          <p:cNvSpPr txBox="1"/>
          <p:nvPr/>
        </p:nvSpPr>
        <p:spPr>
          <a:xfrm>
            <a:off x="1224335" y="1655787"/>
            <a:ext cx="268181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spc="-40" dirty="0" smtClean="0">
                <a:solidFill>
                  <a:srgbClr val="002060"/>
                </a:solidFill>
              </a:rPr>
              <a:t>Miljoonaa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251905730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BDABA8-DEF5-4839-B377-23E6D1D2A5DB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 Suomessa ovat kehittyneet heikosti verrattuna kilpailijamaihin</a:t>
            </a:r>
            <a:br>
              <a:rPr lang="fi-FI" dirty="0"/>
            </a:br>
            <a:r>
              <a:rPr lang="fi-FI" sz="2000" b="0" dirty="0"/>
              <a:t>Yritysten kiinteät investoinnit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471466"/>
              </p:ext>
            </p:extLst>
          </p:nvPr>
        </p:nvGraphicFramePr>
        <p:xfrm>
          <a:off x="504255" y="1701274"/>
          <a:ext cx="9145016" cy="46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Lähde: OECD, </a:t>
            </a:r>
            <a:r>
              <a:rPr lang="fi-FI" sz="1100" b="0" dirty="0" err="1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2015</a:t>
            </a:r>
            <a:endParaRPr lang="fi-FI" sz="1100" b="0" dirty="0">
              <a:solidFill>
                <a:srgbClr val="002664"/>
              </a:solidFill>
              <a:latin typeface="+mn-lt"/>
              <a:ea typeface="Arial Unicode MS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8304" y="1641619"/>
            <a:ext cx="1682183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060"/>
                </a:solidFill>
              </a:rPr>
              <a:t>Indeksi, 2005=100</a:t>
            </a:r>
            <a:endParaRPr lang="fi-FI" sz="1411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65348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55503"/>
              </p:ext>
            </p:extLst>
          </p:nvPr>
        </p:nvGraphicFramePr>
        <p:xfrm>
          <a:off x="431652" y="1727993"/>
          <a:ext cx="9145611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/>
              <a:t>Suomi ei houkuttele myöskään ulkomaisia investointeja (vrt. Viro, Puola, Ruotsi,…) 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Leino Topias: Ulkomaisten yritysten investoinnit Suomessa; viimeaikainen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kehitys ja sen tulkintoja, Suomen Pankki (2015)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61233" y="1569044"/>
            <a:ext cx="1039166" cy="341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13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r>
              <a:rPr lang="fi-FI" sz="1613" dirty="0" err="1">
                <a:solidFill>
                  <a:srgbClr val="002664"/>
                </a:solidFill>
                <a:ea typeface="ＭＳ Ｐゴシック" pitchFamily="34" charset="-128"/>
              </a:rPr>
              <a:t>bkt:sta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D49FB-FA21-4165-9A49-C4194CB2752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76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31652" y="1727993"/>
          <a:ext cx="9289627" cy="456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 smtClean="0"/>
              <a:t>Suomessa on vähän ulkomaisia yrityksiä ja pääkonttoreita</a:t>
            </a:r>
            <a:br>
              <a:rPr lang="fi-FI" sz="3225" dirty="0" smtClean="0"/>
            </a:br>
            <a:r>
              <a:rPr lang="fi-FI" sz="2000" b="0" dirty="0" smtClean="0"/>
              <a:t>Ulkomaisten yritysten osuus henkilöstöstä teollisuudessa ja kaupan alalla Suomessa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93534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 (tiedot vuodelta 2011)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D49FB-FA21-4165-9A49-C4194CB2752B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77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9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DE3C9A-04B0-4D88-8149-5360D7500311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Yritysten kannattavuus on pudonnut </a:t>
            </a:r>
            <a:r>
              <a:rPr lang="fi-FI" dirty="0" smtClean="0"/>
              <a:t>selvästi Suomessa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Koko yrityssektorin ja teknologiateollisuuden nettotulos</a:t>
            </a:r>
            <a:r>
              <a:rPr lang="fi-FI" sz="2000" b="0" dirty="0" smtClean="0"/>
              <a:t>* verotuksen jälkeen 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1727993"/>
          <a:ext cx="9073008" cy="43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180244"/>
            <a:ext cx="6822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Nettotulos / liikevaihto. Nettotulos tarkoittaa yritysten tulosta rahoitustuottojen ja –kulujen, satunnaisten erien sekä verotuksen jälkeen.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188540026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8E19E7-60F3-4184-BCAF-67DC8E926222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Yritysten työpaikat Suomessa ovat vähentyneet tuntuvasti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52027"/>
              </p:ext>
            </p:extLst>
          </p:nvPr>
        </p:nvGraphicFramePr>
        <p:xfrm>
          <a:off x="360239" y="1727795"/>
          <a:ext cx="9145016" cy="458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4499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008311" y="1641619"/>
            <a:ext cx="170292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Tuhatta työpaikkaa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041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Länsi-Euroopassa ja USA:ssa, mutta ei Suomessa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52412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477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B596B8-716C-4B49-99C1-4BBD713D80D6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Yhteisöverotuotot ja BKT Suomessa ovat erkaantuneet toisistaan 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719667"/>
              </p:ext>
            </p:extLst>
          </p:nvPr>
        </p:nvGraphicFramePr>
        <p:xfrm>
          <a:off x="504255" y="2003258"/>
          <a:ext cx="9001000" cy="428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3678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Verohallitus,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012279" y="1745528"/>
            <a:ext cx="3120713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Verotuotot, miljoonaa euroa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561039" y="1745528"/>
            <a:ext cx="1886943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BKT, 2000=100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3993950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E4EE39-D4AE-4011-A54B-BB49C3F91739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Yhteisöverotuotot ja BKT Virossa ovat kehittyneet samansuuntaisesti </a:t>
            </a:r>
          </a:p>
        </p:txBody>
      </p:sp>
      <p:graphicFrame>
        <p:nvGraphicFramePr>
          <p:cNvPr id="5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95591"/>
              </p:ext>
            </p:extLst>
          </p:nvPr>
        </p:nvGraphicFramePr>
        <p:xfrm>
          <a:off x="504255" y="2048046"/>
          <a:ext cx="9073008" cy="423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416100" y="6480326"/>
            <a:ext cx="376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Estonian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Ministry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of Finance,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939704" y="1786769"/>
            <a:ext cx="2685265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Verotuotot, miljoonaa euroa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7633047" y="1811097"/>
            <a:ext cx="1803666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BKT, 2000=100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54622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A41C20-30E6-4C9B-8468-84D238736BFC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OECD-maiden verovertailussa pärjänneissä </a:t>
            </a:r>
            <a:br>
              <a:rPr lang="fi-FI" dirty="0"/>
            </a:br>
            <a:r>
              <a:rPr lang="fi-FI" dirty="0"/>
              <a:t>maissa* investoinnit ovat kasvaneet eniten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b="0" dirty="0"/>
              <a:t>Investoinnit koko kansantaloudessa </a:t>
            </a:r>
            <a:endParaRPr lang="en-GB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68351" y="6339621"/>
            <a:ext cx="6062836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*) Katkoviivalla merkitty maat, jotka pärjäsivät hyvin verovertailussa.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Tax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Foundation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International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Tax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Competitiveness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Index, 2014 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767184"/>
              </p:ext>
            </p:extLst>
          </p:nvPr>
        </p:nvGraphicFramePr>
        <p:xfrm>
          <a:off x="431800" y="1746334"/>
          <a:ext cx="9502775" cy="459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93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877196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36303" y="2375867"/>
            <a:ext cx="8642350" cy="2232249"/>
          </a:xfrm>
        </p:spPr>
        <p:txBody>
          <a:bodyPr/>
          <a:lstStyle/>
          <a:p>
            <a:r>
              <a:rPr lang="fi-FI" dirty="0" smtClean="0"/>
              <a:t>Kasvuun kannustavan yritysveromallin taloudelliset vaikutukset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307216-3298-48D4-9B84-92F031775849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933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543" cy="455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67"/>
                <a:gridCol w="1095798"/>
                <a:gridCol w="1027713"/>
                <a:gridCol w="1027713"/>
                <a:gridCol w="1422989"/>
                <a:gridCol w="869604"/>
                <a:gridCol w="1264878"/>
                <a:gridCol w="948658"/>
                <a:gridCol w="1185823"/>
              </a:tblGrid>
              <a:tr h="971764">
                <a:tc>
                  <a:txBody>
                    <a:bodyPr/>
                    <a:lstStyle/>
                    <a:p>
                      <a:pPr algn="ctr"/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Vuosi</a:t>
                      </a:r>
                      <a:endParaRPr lang="fi-FI" sz="10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Yritysten voitot ennen veroja (</a:t>
                      </a:r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voitolliset yritykset) </a:t>
                      </a:r>
                    </a:p>
                    <a:p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10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Maksetut yhteisöverot</a:t>
                      </a:r>
                    </a:p>
                    <a:p>
                      <a:endParaRPr lang="fi-FI" sz="100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100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100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10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Maksetut</a:t>
                      </a:r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 osingot </a:t>
                      </a:r>
                    </a:p>
                    <a:p>
                      <a:endParaRPr lang="fi-FI" sz="1000" baseline="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1000" baseline="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1000" baseline="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10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... josta maksetut osingot luonnollisille henkilöille</a:t>
                      </a:r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endParaRPr lang="fi-FI" sz="1000" baseline="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10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Maksetut osingot / yritysten voitot </a:t>
                      </a:r>
                    </a:p>
                    <a:p>
                      <a:endParaRPr lang="fi-FI" sz="1000" baseline="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%</a:t>
                      </a:r>
                      <a:endParaRPr lang="fi-FI" sz="10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Yritysten ja niiden jakamien voittojen verot yhteensä  </a:t>
                      </a:r>
                    </a:p>
                    <a:p>
                      <a:endParaRPr lang="fi-FI" sz="100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10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Jaetun voiton </a:t>
                      </a:r>
                      <a:r>
                        <a:rPr lang="fi-FI" sz="1000" dirty="0" err="1" smtClean="0">
                          <a:latin typeface="Arial" panose="020B0604020202020204" pitchFamily="34" charset="0"/>
                        </a:rPr>
                        <a:t>kokonais</a:t>
                      </a:r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-veroaste*)</a:t>
                      </a:r>
                    </a:p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%</a:t>
                      </a:r>
                      <a:endParaRPr lang="fi-FI" sz="10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Yritysten voitoista investointeihin jäävä oma pääoma</a:t>
                      </a:r>
                    </a:p>
                    <a:p>
                      <a:r>
                        <a:rPr lang="fi-FI" sz="1000" dirty="0" smtClean="0">
                          <a:latin typeface="Arial" panose="020B0604020202020204" pitchFamily="34" charset="0"/>
                        </a:rPr>
                        <a:t>1</a:t>
                      </a:r>
                      <a:r>
                        <a:rPr lang="fi-FI" sz="1000" baseline="0" dirty="0" smtClean="0">
                          <a:latin typeface="Arial" panose="020B0604020202020204" pitchFamily="34" charset="0"/>
                        </a:rPr>
                        <a:t> 000 euroa</a:t>
                      </a:r>
                      <a:endParaRPr lang="fi-FI" sz="10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</a:tr>
              <a:tr h="232631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21 007 448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5 232 999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13 441 363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2 333 086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24 063 100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6 004 867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16 197 211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2 746 482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6 315 124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1 861 022</a:t>
                      </a:r>
                    </a:p>
                  </a:txBody>
                  <a:tcPr marL="8373" marR="8373" marT="6344" marB="0" anchor="b"/>
                </a:tc>
              </a:tr>
              <a:tr h="23728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28 654 508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7 152 566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18 944 425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3 114 462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7 513 061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2 557 517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21 908 640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5 459 858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13 853 159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1 971 120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5 730 851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2 595 623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17 762 580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4 337 058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9 711 479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3 160 374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4 669 889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3 714 043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19 289 216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4 706 338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14 078 090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3 542 467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5 098 045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504 788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19 669 696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4 784 035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13 265 057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4 050 590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5 260 547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1 620 604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20 427 441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4 656 339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12 124 020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3 696 142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5 127 059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3 647 082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19 891 656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4 605 285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13 654 432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3 806 509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5 085 492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1 631 939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19 578 947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3 987 000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4 477 000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1 591 947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2 000 000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2016e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3 685 500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13 650 000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3 802 500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3 685 500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3 664 500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2017e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22 050 000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3 572 100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13 230 000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3 685 500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3 572 100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5 247 900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22 932 000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3 405 402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12 612 600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3 689 186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3 405 402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6 913 998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23 849 280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3 541 618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13 117 104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3 873 645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3 541 618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7 190 558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24 803 251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3 884 189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14 385 886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4 067 327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3 884 189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6 533 176</a:t>
                      </a:r>
                    </a:p>
                  </a:txBody>
                  <a:tcPr marL="8373" marR="8373" marT="6344" marB="0" anchor="b"/>
                </a:tc>
              </a:tr>
            </a:tbl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44D820-49AB-4909-B98D-EE480303D676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Yhteisöjen voitot, maksetut osingot ja verot sekä investointeihin jäävä oma </a:t>
            </a:r>
            <a:r>
              <a:rPr lang="fi-FI" dirty="0" smtClean="0"/>
              <a:t>pääoma</a:t>
            </a:r>
            <a:br>
              <a:rPr lang="fi-FI" dirty="0" smtClean="0"/>
            </a:br>
            <a:r>
              <a:rPr lang="fi-FI" sz="2000" b="0" dirty="0" smtClean="0"/>
              <a:t>Esimerkkilaskelman oletuksena on uudistuksen astuminen voimaan jo vuonna 2016 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656383" y="6264882"/>
            <a:ext cx="69603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  <a:cs typeface="Arial" panose="020B0604020202020204" pitchFamily="34" charset="0"/>
              </a:rPr>
              <a:t>*) Jaetun voiton kokonaisveroaste vuosina 2016-2020 ei ole vertailukelpoinen edeltävien vuosien kanssa.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368351" y="6525626"/>
            <a:ext cx="57821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Verohallitus, ennusteet: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Teknologiateollisuus 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ry ja Suomen Yrittäjät</a:t>
            </a:r>
          </a:p>
        </p:txBody>
      </p:sp>
    </p:spTree>
    <p:extLst>
      <p:ext uri="{BB962C8B-B14F-4D97-AF65-F5344CB8AC3E}">
        <p14:creationId xmlns:p14="http://schemas.microsoft.com/office/powerpoint/2010/main" val="4203805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D236E0-33A9-415F-A284-95BBBBABB5E1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4255" y="287635"/>
            <a:ext cx="9649072" cy="1008000"/>
          </a:xfrm>
        </p:spPr>
        <p:txBody>
          <a:bodyPr/>
          <a:lstStyle/>
          <a:p>
            <a:r>
              <a:rPr lang="fi-FI" kern="0" dirty="0" smtClean="0"/>
              <a:t>Yritysverouudistuksella yritysten investointeihin käytettävää omaa pääomaa lisätään tuntuvasti</a:t>
            </a:r>
            <a:r>
              <a:rPr lang="fi-FI" sz="3225" kern="0" dirty="0"/>
              <a:t/>
            </a:r>
            <a:br>
              <a:rPr lang="fi-FI" sz="3225" kern="0" dirty="0"/>
            </a:br>
            <a:r>
              <a:rPr lang="fi-FI" sz="2000" b="0" kern="0" dirty="0" smtClean="0"/>
              <a:t>Esimerkkilaskelman oletuksena on uudistuksen astuminen voimaan jo vuonna 2016</a:t>
            </a:r>
            <a:endParaRPr lang="fi-FI" sz="2000" b="0" kern="0" dirty="0"/>
          </a:p>
        </p:txBody>
      </p:sp>
      <p:graphicFrame>
        <p:nvGraphicFramePr>
          <p:cNvPr id="8" name="Sisällön paikkamerkki 4"/>
          <p:cNvGraphicFramePr>
            <a:graphicFrameLocks/>
          </p:cNvGraphicFramePr>
          <p:nvPr>
            <p:extLst/>
          </p:nvPr>
        </p:nvGraphicFramePr>
        <p:xfrm>
          <a:off x="216223" y="1641619"/>
          <a:ext cx="9433048" cy="46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449993" y="6460617"/>
            <a:ext cx="5764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Verohallitus, ennusteet: Teknologiateollisuus ry ja Suomen Yrittäjät </a:t>
            </a:r>
          </a:p>
        </p:txBody>
      </p:sp>
    </p:spTree>
    <p:extLst>
      <p:ext uri="{BB962C8B-B14F-4D97-AF65-F5344CB8AC3E}">
        <p14:creationId xmlns:p14="http://schemas.microsoft.com/office/powerpoint/2010/main" val="3115796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646FC6-8E13-4E75-8F51-41BA0D0CEA0D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4255" y="287635"/>
            <a:ext cx="9289032" cy="1008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fi-FI" dirty="0"/>
              <a:t>Yritysverouudistuksella investoinnit </a:t>
            </a:r>
            <a:r>
              <a:rPr lang="fi-FI" dirty="0" smtClean="0"/>
              <a:t>ja sen myötä yritysten työpaikat voivat kasvaa merkittävästi tulevina vuosina </a:t>
            </a:r>
            <a:endParaRPr lang="fi-FI" sz="2000" b="0" dirty="0"/>
          </a:p>
        </p:txBody>
      </p:sp>
      <p:graphicFrame>
        <p:nvGraphicFramePr>
          <p:cNvPr id="7" name="Sisällön paikkamerkki 8"/>
          <p:cNvGraphicFramePr>
            <a:graphicFrameLocks/>
          </p:cNvGraphicFramePr>
          <p:nvPr>
            <p:extLst/>
          </p:nvPr>
        </p:nvGraphicFramePr>
        <p:xfrm>
          <a:off x="504255" y="1879244"/>
          <a:ext cx="9000999" cy="424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orakulmio 7"/>
          <p:cNvSpPr/>
          <p:nvPr/>
        </p:nvSpPr>
        <p:spPr>
          <a:xfrm>
            <a:off x="1224335" y="6048275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Vuosina 2004-2007 yritysten investoinnit Suomessa kasvoivat 8,7 mrd. eurolla, työpaikat 68 000:lla ja valtion verotulot 8,1 mrd. eurolla.   </a:t>
            </a:r>
          </a:p>
          <a:p>
            <a:pPr defTabSz="812394"/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: Tilastokeskus / Kansantalouden tilinpito, Tutkimus- ja kehittämistoiminta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, ennusteet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: Teknologiateollisuus ry ja Suomen Yrittäjät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92287" y="1641617"/>
            <a:ext cx="3389879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  <a:ea typeface="Arial Unicode MS"/>
              </a:rPr>
              <a:t>Miljardia euroa, käyvin hinnoin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345015" y="1641617"/>
            <a:ext cx="2545404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  <a:ea typeface="Arial Unicode MS"/>
              </a:rPr>
              <a:t>Tuhatta työpaikkaa</a:t>
            </a:r>
          </a:p>
        </p:txBody>
      </p:sp>
    </p:spTree>
    <p:extLst>
      <p:ext uri="{BB962C8B-B14F-4D97-AF65-F5344CB8AC3E}">
        <p14:creationId xmlns:p14="http://schemas.microsoft.com/office/powerpoint/2010/main" val="3705221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83806"/>
              </p:ext>
            </p:extLst>
          </p:nvPr>
        </p:nvGraphicFramePr>
        <p:xfrm>
          <a:off x="144215" y="1841819"/>
          <a:ext cx="9721079" cy="415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22C411-CD18-4EEB-9733-D1C185D52046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>
                <a:solidFill>
                  <a:srgbClr val="B1BEB9"/>
                </a:solidFill>
              </a:rPr>
              <a:pPr/>
              <a:t>87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1" y="288267"/>
            <a:ext cx="939775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Yritysverotusta uudistamalla voidaan lisätä investointeja </a:t>
            </a:r>
            <a:r>
              <a:rPr lang="fi-FI" dirty="0" smtClean="0">
                <a:solidFill>
                  <a:srgbClr val="002664"/>
                </a:solidFill>
              </a:rPr>
              <a:t>voitollisissa yrityksissä</a:t>
            </a:r>
            <a:r>
              <a:rPr lang="fi-FI" sz="3124" dirty="0">
                <a:solidFill>
                  <a:srgbClr val="002664"/>
                </a:solidFill>
              </a:rPr>
              <a:t/>
            </a:r>
            <a:br>
              <a:rPr lang="fi-FI" sz="3124" dirty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</a:t>
            </a:r>
            <a:r>
              <a:rPr lang="fi-FI" sz="2000" b="0" dirty="0">
                <a:solidFill>
                  <a:srgbClr val="002664"/>
                </a:solidFill>
              </a:rPr>
              <a:t>ry:n jäsenyritysten tulos* / liikevaihto </a:t>
            </a:r>
            <a:r>
              <a:rPr lang="fi-FI" sz="2000" b="0" dirty="0" smtClean="0">
                <a:solidFill>
                  <a:srgbClr val="002664"/>
                </a:solidFill>
              </a:rPr>
              <a:t>ennen verotusta 2014   </a:t>
            </a:r>
            <a:r>
              <a:rPr lang="fi-FI" sz="2000" dirty="0" smtClean="0">
                <a:solidFill>
                  <a:srgbClr val="002664"/>
                </a:solidFill>
              </a:rPr>
              <a:t>   </a:t>
            </a:r>
            <a:endParaRPr lang="fi-FI" sz="2000" dirty="0"/>
          </a:p>
        </p:txBody>
      </p:sp>
      <p:sp>
        <p:nvSpPr>
          <p:cNvPr id="8" name="Suorakulmio 7"/>
          <p:cNvSpPr/>
          <p:nvPr/>
        </p:nvSpPr>
        <p:spPr>
          <a:xfrm>
            <a:off x="1287394" y="6178051"/>
            <a:ext cx="7730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*) Liiketoiminnan tulos tarkoittaa yritysten tulosta ennen </a:t>
            </a:r>
            <a:r>
              <a:rPr lang="fi-FI" sz="1100" dirty="0">
                <a:solidFill>
                  <a:srgbClr val="002664"/>
                </a:solidFill>
              </a:rPr>
              <a:t>rahoitustuottoja ja –kuluja, satunnaisia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eriä sekä veroja.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/ päivitys 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80102" y="587865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</a:t>
            </a:r>
            <a:r>
              <a:rPr lang="fi-FI" sz="1411" dirty="0">
                <a:solidFill>
                  <a:srgbClr val="002664"/>
                </a:solidFill>
                <a:ea typeface="Arial Unicode MS" pitchFamily="34" charset="-128"/>
              </a:rPr>
              <a:t>Yritykset satunnaisjärjestyksessä</a:t>
            </a:r>
            <a:endParaRPr lang="fi-FI" sz="1209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60438" y="1613432"/>
            <a:ext cx="4824537" cy="34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613" dirty="0">
                <a:solidFill>
                  <a:srgbClr val="002664"/>
                </a:solidFill>
              </a:rPr>
              <a:t> (keskiarvo </a:t>
            </a:r>
            <a:r>
              <a:rPr lang="fi-FI" sz="1613" dirty="0" smtClean="0">
                <a:solidFill>
                  <a:srgbClr val="002664"/>
                </a:solidFill>
              </a:rPr>
              <a:t>+3,6 %, </a:t>
            </a:r>
            <a:r>
              <a:rPr lang="fi-FI" sz="1613" dirty="0">
                <a:solidFill>
                  <a:srgbClr val="002664"/>
                </a:solidFill>
              </a:rPr>
              <a:t>mediaani </a:t>
            </a:r>
            <a:r>
              <a:rPr lang="fi-FI" sz="1613" dirty="0" smtClean="0">
                <a:solidFill>
                  <a:srgbClr val="002664"/>
                </a:solidFill>
              </a:rPr>
              <a:t>+4,0 %)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792287" y="1597923"/>
            <a:ext cx="457543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endParaRPr lang="fi-FI" sz="1814" dirty="0">
              <a:solidFill>
                <a:srgbClr val="002664"/>
              </a:solidFill>
            </a:endParaRPr>
          </a:p>
        </p:txBody>
      </p:sp>
      <p:cxnSp>
        <p:nvCxnSpPr>
          <p:cNvPr id="14" name="Suora yhdysviiva 13"/>
          <p:cNvCxnSpPr/>
          <p:nvPr/>
        </p:nvCxnSpPr>
        <p:spPr bwMode="auto">
          <a:xfrm>
            <a:off x="860013" y="3239963"/>
            <a:ext cx="900528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yhdysviiva 14"/>
          <p:cNvCxnSpPr/>
          <p:nvPr/>
        </p:nvCxnSpPr>
        <p:spPr bwMode="auto">
          <a:xfrm>
            <a:off x="860013" y="3552157"/>
            <a:ext cx="9005281" cy="4784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yhdysviiva 15"/>
          <p:cNvCxnSpPr>
            <a:endCxn id="7" idx="3"/>
          </p:cNvCxnSpPr>
          <p:nvPr/>
        </p:nvCxnSpPr>
        <p:spPr bwMode="auto">
          <a:xfrm>
            <a:off x="860013" y="3888035"/>
            <a:ext cx="9005281" cy="3092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kstiruutu 16"/>
          <p:cNvSpPr txBox="1"/>
          <p:nvPr/>
        </p:nvSpPr>
        <p:spPr>
          <a:xfrm>
            <a:off x="8260801" y="2707548"/>
            <a:ext cx="1669219" cy="4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Kannattava (</a:t>
            </a:r>
            <a:r>
              <a:rPr lang="fi-FI" sz="1209" dirty="0" smtClean="0">
                <a:solidFill>
                  <a:srgbClr val="C00000"/>
                </a:solidFill>
              </a:rPr>
              <a:t>22 </a:t>
            </a:r>
            <a:r>
              <a:rPr lang="fi-FI" sz="1209" dirty="0">
                <a:solidFill>
                  <a:srgbClr val="C00000"/>
                </a:solidFill>
              </a:rPr>
              <a:t>% yrityksistä)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8260801" y="3277651"/>
            <a:ext cx="1424877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Tyydyttävä </a:t>
            </a:r>
            <a:r>
              <a:rPr lang="fi-FI" sz="1209" dirty="0" smtClean="0">
                <a:solidFill>
                  <a:srgbClr val="C00000"/>
                </a:solidFill>
              </a:rPr>
              <a:t>(23 </a:t>
            </a:r>
            <a:r>
              <a:rPr lang="fi-FI" sz="1209" dirty="0">
                <a:solidFill>
                  <a:srgbClr val="C00000"/>
                </a:solidFill>
              </a:rPr>
              <a:t>%)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8260801" y="3620217"/>
            <a:ext cx="1157689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Heikko (</a:t>
            </a:r>
            <a:r>
              <a:rPr lang="fi-FI" sz="1209" dirty="0" smtClean="0">
                <a:solidFill>
                  <a:srgbClr val="C00000"/>
                </a:solidFill>
              </a:rPr>
              <a:t>30 </a:t>
            </a:r>
            <a:r>
              <a:rPr lang="fi-FI" sz="1209" dirty="0">
                <a:solidFill>
                  <a:srgbClr val="C00000"/>
                </a:solidFill>
              </a:rPr>
              <a:t>%)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8260801" y="4419924"/>
            <a:ext cx="1502784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Tappiollinen (</a:t>
            </a:r>
            <a:r>
              <a:rPr lang="fi-FI" sz="1209" dirty="0" smtClean="0">
                <a:solidFill>
                  <a:srgbClr val="C00000"/>
                </a:solidFill>
              </a:rPr>
              <a:t>25 </a:t>
            </a:r>
            <a:r>
              <a:rPr lang="fi-FI" sz="1209" dirty="0">
                <a:solidFill>
                  <a:srgbClr val="C00000"/>
                </a:solidFill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920285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4514" y="2879923"/>
            <a:ext cx="8642350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Suomen jäykkä palkkamalli ja työlainsäädäntö heikentävät jatkuvasti kustannuskilpailukykyä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0A9C44-4AFA-41D4-AE16-585F4E2E37F8}" type="datetime1">
              <a:rPr lang="fi-FI" smtClean="0"/>
              <a:pPr/>
              <a:t>20.10.2015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5474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FF6B9C-0F61-4F80-9D21-FF697F367D75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89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työpaikkoja Suomessa on kadonnut lähes 100 000 vuoden 2008 jälkeen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Teollisuus tuo kuitenkin </a:t>
            </a:r>
            <a:r>
              <a:rPr lang="fi-FI" sz="2000" b="0" dirty="0" smtClean="0"/>
              <a:t>80 </a:t>
            </a:r>
            <a:r>
              <a:rPr lang="fi-FI" sz="2000" b="0" dirty="0"/>
              <a:t>% Suomen vientituloista 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78441"/>
              </p:ext>
            </p:extLst>
          </p:nvPr>
        </p:nvGraphicFramePr>
        <p:xfrm>
          <a:off x="431800" y="1746333"/>
          <a:ext cx="9502775" cy="466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6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96909808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hidastuu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err="1" smtClean="0">
                <a:solidFill>
                  <a:srgbClr val="002060"/>
                </a:solidFill>
              </a:rPr>
              <a:t>Venäjä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</a:t>
            </a:r>
            <a:r>
              <a:rPr lang="en-GB" dirty="0" smtClean="0">
                <a:solidFill>
                  <a:srgbClr val="002060"/>
                </a:solidFill>
              </a:rPr>
              <a:t> Brasilia </a:t>
            </a:r>
            <a:r>
              <a:rPr lang="en-GB" dirty="0" err="1" smtClean="0">
                <a:solidFill>
                  <a:srgbClr val="002060"/>
                </a:solidFill>
              </a:rPr>
              <a:t>ovat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taantumassa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Näiden</a:t>
            </a:r>
            <a:r>
              <a:rPr lang="en-GB" sz="2000" b="0" dirty="0" smtClean="0">
                <a:solidFill>
                  <a:srgbClr val="002060"/>
                </a:solidFill>
              </a:rPr>
              <a:t> maiden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maailmantaloudesta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23 %, </a:t>
            </a: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16 %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303674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12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Työttömien</a:t>
            </a:r>
            <a:r>
              <a:rPr lang="en-GB" dirty="0" smtClean="0"/>
              <a:t> </a:t>
            </a:r>
            <a:r>
              <a:rPr lang="en-GB" dirty="0" err="1" smtClean="0"/>
              <a:t>työnhakijoiden</a:t>
            </a:r>
            <a:r>
              <a:rPr lang="en-GB" dirty="0" smtClean="0"/>
              <a:t> </a:t>
            </a:r>
            <a:r>
              <a:rPr lang="en-GB" dirty="0" err="1" smtClean="0"/>
              <a:t>määrä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smtClean="0"/>
              <a:t>on </a:t>
            </a:r>
            <a:r>
              <a:rPr lang="en-GB" dirty="0" err="1" smtClean="0"/>
              <a:t>lisääntynyt</a:t>
            </a:r>
            <a:r>
              <a:rPr lang="en-GB" dirty="0" smtClean="0"/>
              <a:t> </a:t>
            </a:r>
            <a:r>
              <a:rPr lang="en-GB" dirty="0" err="1" smtClean="0"/>
              <a:t>merkittävästi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TEM</a:t>
            </a:r>
            <a:endParaRPr lang="fi-FI" sz="11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541589"/>
              </p:ext>
            </p:extLst>
          </p:nvPr>
        </p:nvGraphicFramePr>
        <p:xfrm>
          <a:off x="431800" y="1746333"/>
          <a:ext cx="9502775" cy="460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02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89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6914"/>
              </p:ext>
            </p:extLst>
          </p:nvPr>
        </p:nvGraphicFramePr>
        <p:xfrm>
          <a:off x="431653" y="1658433"/>
          <a:ext cx="8657109" cy="441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</a:rPr>
              <a:t>-kesäkuu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smtClean="0">
                <a:solidFill>
                  <a:srgbClr val="002060"/>
                </a:solidFill>
              </a:rPr>
              <a:t>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kustannuskilpailukyky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parane</a:t>
            </a:r>
            <a:r>
              <a:rPr lang="en-GB" dirty="0" smtClean="0"/>
              <a:t> </a:t>
            </a:r>
            <a:r>
              <a:rPr lang="en-GB" dirty="0" err="1" smtClean="0"/>
              <a:t>toivotusti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= </a:t>
            </a:r>
            <a:r>
              <a:rPr lang="en-GB" sz="2000" b="0" dirty="0" err="1" smtClean="0"/>
              <a:t>työvoimakustannukset</a:t>
            </a:r>
            <a:r>
              <a:rPr lang="en-GB" sz="2000" b="0" dirty="0" smtClean="0"/>
              <a:t> / </a:t>
            </a:r>
            <a:r>
              <a:rPr lang="en-GB" sz="2000" b="0" dirty="0" err="1" smtClean="0"/>
              <a:t>tuottavuus</a:t>
            </a:r>
            <a:r>
              <a:rPr lang="en-GB" sz="2000" b="0" dirty="0" smtClean="0"/>
              <a:t>, ml. </a:t>
            </a:r>
            <a:r>
              <a:rPr lang="en-GB" sz="2000" b="0" dirty="0" err="1" smtClean="0"/>
              <a:t>kunkin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maan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31826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D49E67-D7E7-422F-A87B-1D2385B982DE}" type="datetime1">
              <a:rPr lang="fi-FI" smtClean="0"/>
              <a:t>20.10.2015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6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996567"/>
              </p:ext>
            </p:extLst>
          </p:nvPr>
        </p:nvGraphicFramePr>
        <p:xfrm>
          <a:off x="504255" y="1632060"/>
          <a:ext cx="8784976" cy="45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60338" y="6205233"/>
            <a:ext cx="7704856" cy="59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</a:rPr>
              <a:t>-kesäkuu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16383" y="3378952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6383" y="2135620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288701" y="2265019"/>
            <a:ext cx="1247093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r>
              <a:rPr lang="en-US" sz="1074" b="1" dirty="0" smtClean="0">
                <a:solidFill>
                  <a:srgbClr val="00206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61168" y="1616472"/>
            <a:ext cx="1098585" cy="29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299167" y="3380611"/>
            <a:ext cx="1264157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endParaRPr lang="en-US" sz="1074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F71B31-69CA-4422-90EC-ACE9840C2C64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Hallituksen</a:t>
            </a:r>
            <a:r>
              <a:rPr lang="en-GB" dirty="0" smtClean="0"/>
              <a:t> </a:t>
            </a:r>
            <a:r>
              <a:rPr lang="en-GB" dirty="0" err="1" smtClean="0"/>
              <a:t>tavoite</a:t>
            </a:r>
            <a:r>
              <a:rPr lang="en-GB" dirty="0" smtClean="0"/>
              <a:t> </a:t>
            </a:r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yksikkötyökustannuksille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00" b="0" dirty="0" smtClean="0"/>
              <a:t>Koko </a:t>
            </a:r>
            <a:r>
              <a:rPr lang="en-GB" sz="2000" b="0" dirty="0" err="1" smtClean="0"/>
              <a:t>kansantalouden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</a:t>
            </a:r>
            <a:r>
              <a:rPr lang="en-GB" sz="2000" b="0" dirty="0"/>
              <a:t>= </a:t>
            </a:r>
            <a:r>
              <a:rPr lang="en-GB" sz="2000" b="0" dirty="0" err="1"/>
              <a:t>työvoimakustannukset</a:t>
            </a:r>
            <a:r>
              <a:rPr lang="en-GB" sz="2000" b="0" dirty="0"/>
              <a:t> / </a:t>
            </a:r>
            <a:r>
              <a:rPr lang="en-GB" sz="2000" b="0" dirty="0" err="1"/>
              <a:t>tuottavuus</a:t>
            </a:r>
            <a:r>
              <a:rPr lang="en-GB" sz="2000" b="0" dirty="0"/>
              <a:t>, ml. </a:t>
            </a:r>
            <a:r>
              <a:rPr lang="en-GB" sz="2000" b="0" dirty="0" err="1"/>
              <a:t>kunkin</a:t>
            </a:r>
            <a:r>
              <a:rPr lang="en-GB" sz="2000" b="0" dirty="0"/>
              <a:t> </a:t>
            </a:r>
            <a:r>
              <a:rPr lang="en-GB" sz="2000" b="0" dirty="0" err="1"/>
              <a:t>maan</a:t>
            </a:r>
            <a:r>
              <a:rPr lang="en-GB" sz="2000" b="0" dirty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495104"/>
              </p:ext>
            </p:extLst>
          </p:nvPr>
        </p:nvGraphicFramePr>
        <p:xfrm>
          <a:off x="1080318" y="5115145"/>
          <a:ext cx="8136903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942"/>
                <a:gridCol w="571011"/>
                <a:gridCol w="571011"/>
                <a:gridCol w="571011"/>
                <a:gridCol w="499634"/>
                <a:gridCol w="571011"/>
                <a:gridCol w="499634"/>
                <a:gridCol w="571011"/>
                <a:gridCol w="499634"/>
                <a:gridCol w="571011"/>
                <a:gridCol w="571011"/>
                <a:gridCol w="499634"/>
                <a:gridCol w="571011"/>
                <a:gridCol w="538257"/>
                <a:gridCol w="532080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4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396181" y="1724469"/>
          <a:ext cx="9502775" cy="45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92DCA-39B6-45DB-91A5-12F40272222A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2005-2014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499137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3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CD71-2FB8-4FD8-9E4B-C9AD1E71ECFD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</a:t>
            </a:r>
            <a:r>
              <a:rPr lang="fi-FI" dirty="0">
                <a:solidFill>
                  <a:schemeClr val="accent2"/>
                </a:solidFill>
              </a:rPr>
              <a:t>palkankorotusten muutos </a:t>
            </a:r>
            <a:r>
              <a:rPr lang="fi-FI" dirty="0" smtClean="0">
                <a:solidFill>
                  <a:schemeClr val="accent2"/>
                </a:solidFill>
              </a:rPr>
              <a:t>Saksassa 2005-2014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510461" y="6464595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001447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6A7959-02BC-4FAC-97EE-770827D555FB}" type="datetime1">
              <a:rPr lang="fi-FI" smtClean="0">
                <a:solidFill>
                  <a:srgbClr val="B1BEB9"/>
                </a:solidFill>
              </a:rPr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ja Saksassa</a:t>
            </a:r>
            <a:br>
              <a:rPr lang="fi-FI" dirty="0" smtClean="0">
                <a:solidFill>
                  <a:schemeClr val="accent2"/>
                </a:solidFill>
              </a:rPr>
            </a:br>
            <a:r>
              <a:rPr lang="fi-FI" sz="2000" b="0" dirty="0" smtClean="0">
                <a:solidFill>
                  <a:schemeClr val="accent2"/>
                </a:solidFill>
              </a:rPr>
              <a:t>Suomen jäykkä palkkamalli on heikentänyt Suomen kustannuskilpailukykyä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5197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9279187" y="2175957"/>
            <a:ext cx="0" cy="302433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9289231" y="3458040"/>
            <a:ext cx="86409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13 %-yks.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60013" y="1628577"/>
            <a:ext cx="864524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TES-korotukset ylittävät/alittavat palkankorotukset kumulatiivisesti 2005-2014, %-yksikköä.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92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Teknologiateollisuudessa* työvoimakustannukset ovat nousseet eniten Suomessa 2008-2012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34EE95-46D2-4127-BA1C-5893B4E487FF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96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42488"/>
              </p:ext>
            </p:extLst>
          </p:nvPr>
        </p:nvGraphicFramePr>
        <p:xfrm>
          <a:off x="431800" y="1727200"/>
          <a:ext cx="9502775" cy="446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20279" y="1588928"/>
            <a:ext cx="194421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Muutos</a:t>
            </a:r>
            <a:r>
              <a:rPr lang="en-GB" sz="1400" spc="-40" dirty="0" smtClean="0">
                <a:solidFill>
                  <a:srgbClr val="002964"/>
                </a:solidFill>
              </a:rPr>
              <a:t> 2008-2012, 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34258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Työvoimakustannukset ovat korkealla tasolla teknologiateollisuudessa* Suomessa 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34EE95-46D2-4127-BA1C-5893B4E487FF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97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936155"/>
              </p:ext>
            </p:extLst>
          </p:nvPr>
        </p:nvGraphicFramePr>
        <p:xfrm>
          <a:off x="431800" y="1727200"/>
          <a:ext cx="9502775" cy="460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92287" y="1655672"/>
            <a:ext cx="165618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Euroa</a:t>
            </a:r>
            <a:r>
              <a:rPr lang="en-GB" sz="1400" spc="-40" dirty="0" smtClean="0">
                <a:solidFill>
                  <a:srgbClr val="002964"/>
                </a:solidFill>
              </a:rPr>
              <a:t>/</a:t>
            </a:r>
            <a:r>
              <a:rPr lang="en-GB" sz="1400" spc="-40" dirty="0" err="1" smtClean="0">
                <a:solidFill>
                  <a:srgbClr val="002964"/>
                </a:solidFill>
              </a:rPr>
              <a:t>tunti</a:t>
            </a:r>
            <a:endParaRPr lang="en-GB" sz="14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98016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24335" y="3960043"/>
            <a:ext cx="7680913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Työmarkkinoilla tuottavuutta voidaan tukea </a:t>
            </a:r>
            <a:r>
              <a:rPr lang="fi-FI" dirty="0" smtClean="0"/>
              <a:t>työpaikkakohtaisilla </a:t>
            </a:r>
            <a:r>
              <a:rPr lang="fi-FI" dirty="0"/>
              <a:t>työaika- ja palkkausjärjestelmillä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8A5119-D294-4AB0-8509-9C969944D957}" type="datetime1">
              <a:rPr lang="fi-FI" smtClean="0"/>
              <a:pPr/>
              <a:t>20.10.2015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6415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1"/>
          <a:ext cx="9577511" cy="41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wrap="square" anchor="t" anchorCtr="0"/>
          <a:lstStyle/>
          <a:p>
            <a:pPr defTabSz="873623"/>
            <a:r>
              <a:rPr lang="fi-FI" dirty="0"/>
              <a:t>Tuottavuuskehityksen* taitekohta Suomessa </a:t>
            </a:r>
            <a:r>
              <a:rPr lang="fi-FI" sz="3225" b="0" dirty="0"/>
              <a:t/>
            </a:r>
            <a:br>
              <a:rPr lang="fi-FI" sz="3225" b="0" dirty="0"/>
            </a:br>
            <a:r>
              <a:rPr lang="fi-FI" sz="2000" b="0" dirty="0"/>
              <a:t>2008 jälkeen Suomesta on hävinnyt pysyvästi merkittävää volyymituotantoa elektroniikka-, metsä- ja koneteollisuudesta**  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96343" y="6480326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Lähde: Tilastokeskus / Kansantalouden tilinpito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44316"/>
            <a:ext cx="7184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Työn tuottavuudella tarkoitetaan kiinteähintaista jalostusarvoa työtuntia kohden. Jos tuottavuus paranee (käyrä nousee), jalostusarvo lisääntyy enemmän kuin tehdyt työtunnit.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5472807" y="4680123"/>
            <a:ext cx="2489768" cy="83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>
                <a:solidFill>
                  <a:srgbClr val="002060"/>
                </a:solidFill>
              </a:rPr>
              <a:t>**) Teollisuuden nykyinen  rakenne ei enää mahdollista vastaavaa tuottavuuskehitystä kuin vuosina 2000-2008.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114E9F-B0D0-438D-91AE-CDCA5019A893}" type="datetime1">
              <a:rPr lang="fi-FI" smtClean="0">
                <a:solidFill>
                  <a:srgbClr val="B1BEB9"/>
                </a:solidFill>
              </a:rPr>
              <a:pPr/>
              <a:t>20.10.2015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99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7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2093</TotalTime>
  <Words>4728</Words>
  <Application>Microsoft Office PowerPoint</Application>
  <PresentationFormat>Mukautettu</PresentationFormat>
  <Paragraphs>1518</Paragraphs>
  <Slides>126</Slides>
  <Notes>19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126</vt:i4>
      </vt:variant>
    </vt:vector>
  </HeadingPairs>
  <TitlesOfParts>
    <vt:vector size="146" baseType="lpstr">
      <vt:lpstr>Arial Unicode MS</vt:lpstr>
      <vt:lpstr>ＭＳ Ｐゴシック</vt:lpstr>
      <vt:lpstr>Arial</vt:lpstr>
      <vt:lpstr>Calibri</vt:lpstr>
      <vt:lpstr>Frutiger LT 45 Light</vt:lpstr>
      <vt:lpstr>HandelGothic BT</vt:lpstr>
      <vt:lpstr>Times</vt:lpstr>
      <vt:lpstr>Wingdings</vt:lpstr>
      <vt:lpstr>Teknologiateollisuus_template_20141218</vt:lpstr>
      <vt:lpstr>1_Teknologiateollisuus_template_20141218</vt:lpstr>
      <vt:lpstr>2_Teknologiateollisuus_template_20141218</vt:lpstr>
      <vt:lpstr>3_Teknologiateollisuus_template_20141218</vt:lpstr>
      <vt:lpstr>4_Teknologiateollisuus_template_20141218</vt:lpstr>
      <vt:lpstr>5_Teknologiateollisuus_template_20141218</vt:lpstr>
      <vt:lpstr>7_Teknologiateollisuus_template_20141218</vt:lpstr>
      <vt:lpstr>6_Teknologiateollisuus_template_20141218</vt:lpstr>
      <vt:lpstr>8_Teknologiateollisuus_template_20141218</vt:lpstr>
      <vt:lpstr>Macrobond document</vt:lpstr>
      <vt:lpstr>Kaavio</vt:lpstr>
      <vt:lpstr>Chart</vt:lpstr>
      <vt:lpstr>Teknologiateollisuuden / Suomen taloustilanne ja näkymät</vt:lpstr>
      <vt:lpstr>Teknologiateollisuus on viiden toimialan kokonaisuus</vt:lpstr>
      <vt:lpstr>Teknologiateollisuus on viiden toimialan kokonaisuus</vt:lpstr>
      <vt:lpstr>Teknologiateollisuus – Suomen merkittävin elinkeino</vt:lpstr>
      <vt:lpstr>Teknologiateollisuuden, metsäteollisuuden ja kemianteollisuuden osuudet Suomen viennistä 2014 Tavara- ja palveluvienti: miljardia euroa ja osuus viennistä</vt:lpstr>
      <vt:lpstr>Teknologiateollisuuden tavaravienti Suomesta alueittain 2014 Tavaravienti yhteensä 26,2 mrd. euroa*</vt:lpstr>
      <vt:lpstr> Euroopan elpymisestä  huolimatta Suomen talous ei ole päässyt tänäkään vuonna kasvuun</vt:lpstr>
      <vt:lpstr>Bruttokansantuote on kasvanut Länsi-Euroopassa ja USA:ssa, mutta ei Suomessa</vt:lpstr>
      <vt:lpstr>Kiinassa kasvu hidastuu Venäjä ja Brasilia ovat taantumassa Näiden maiden osuus maailmantaloudesta on ostovoimakorjattuna 23 %, Kiinan 16 %</vt:lpstr>
      <vt:lpstr>Teollisuustuotanto Suomessa on painunut vuoden 2009 tasolle</vt:lpstr>
      <vt:lpstr>Teollisuustuotanto Suomessa on pudonnut  EU-maista eniten</vt:lpstr>
      <vt:lpstr>Teollisuustuotannon kasvu maailmassa on hidastunut</vt:lpstr>
      <vt:lpstr>Maailmankaupan väheneminen näkyy tuonnin putoamisena erityisesti kehittyvissä maissa Tuonnin määrän kehitys  </vt:lpstr>
      <vt:lpstr>Tuonti Kiinaan on vähentynyt laaja-alaisesti</vt:lpstr>
      <vt:lpstr>Asuntorakentamisen kasvu Kiinassa on hyytynyt Kiinan osuus Aasian bkt:sta on ostovoimakorjattuna 42 %</vt:lpstr>
      <vt:lpstr>Kiinteät investoinnit vähenevät Venäjällä ja Brasiliassa Venäjän osuus Euroopan bkt:sta on ostovoimakorjattuna 13 % Brasilian osuus Keski- ja Etelä-Amerikan bkt:sta on ostovoimakorjattuna 35 % </vt:lpstr>
      <vt:lpstr>Teollisuudessa ja palvelualoilla edelleen kasvua euroalueella    Teollisuuden ja palvelujen ostopäällikköindeksi, 50 = ei muutosta edelliskuukaudesta    </vt:lpstr>
      <vt:lpstr>Kiinan teollisuudessa tuotanto vähenee   Teollisuuden ostopäällikköindeksi, 50 = ei muutosta edelliskuukaudesta </vt:lpstr>
      <vt:lpstr>Venäjän teollisuudessa taantuma jatkuu   Teollisuuden ostopäällikköindeksi, 50 = ei muutosta edelliskuukaudesta </vt:lpstr>
      <vt:lpstr>Brasilian teollisuudessa taantuma jatkuu   Teollisuuden ostopäällikköindeksi, 50 = ei muutosta edelliskuukaudesta </vt:lpstr>
      <vt:lpstr>EU-maiden vienti Venäjälle jatkaa supistumistaan</vt:lpstr>
      <vt:lpstr>Venäjän* osuus teknologiateollisuuden Suomen viennistä Osuus vähentynyt noin viiden prosentin tasolle</vt:lpstr>
      <vt:lpstr>Uusien omakotitalojen myynti ja rakentaminen USA:ssa ovat elpymässä </vt:lpstr>
      <vt:lpstr>Suomen heikko talouskehitys erottautuu maailmalla  Bkt:n kehitys 2015 / 2014, %</vt:lpstr>
      <vt:lpstr>Maailmantalouden ennustetaan kasvavan 3,1 % vuonna 2015 Bkt:n kasvu 2015 / 2014, %</vt:lpstr>
      <vt:lpstr>Teknologiateollisuuden kysyntä maailmalla kasvaa 1,8 % vuonna 2015  Bkt:n kasvu 2015 / 2014, % </vt:lpstr>
      <vt:lpstr>Pitkän ajan konsensus-ennusteet lupaavat  Euroalueelle heikkoa kasvua Bkt:n vuosimuutos, %  </vt:lpstr>
      <vt:lpstr>PowerPoint-esitys</vt:lpstr>
      <vt:lpstr>Teollisuustuotannon kasvu Kiinassa on ollut omassa luokassaan</vt:lpstr>
      <vt:lpstr>Suomea koskevia suhdanne-ennusteita</vt:lpstr>
      <vt:lpstr>Epävakaa tilanne maailmantaloudessa jatkuu</vt:lpstr>
      <vt:lpstr>Raaka-aineiden hinnat alenevat Kuumavalssattujen kelojen spot-hintoja</vt:lpstr>
      <vt:lpstr>Kehittyvien maiden valuutat heittelehtivät Euron kurssimuutos suhteessa muihin valuuttoihin </vt:lpstr>
      <vt:lpstr>Teknologiateollisuuden näkymät Suomessa</vt:lpstr>
      <vt:lpstr>Teknologiateollisuuden liikevaihto* Suomessa on pudonnut lähes 20 miljardilla eurolla vuodesta 2008 </vt:lpstr>
      <vt:lpstr>Teknologiateollisuuden liikevaihto Suomessa* kasvoi 2 % vuonna 2014, alkuvuonna 3 % </vt:lpstr>
      <vt:lpstr>Teknologiateollisuuden päätoimialojen liikevaihto Suomessa* on kehittynyt epäyhtenäisesti</vt:lpstr>
      <vt:lpstr>Teknologiateollisuuden* uudet tilaukset Suomessa Kasvu johtuu erityisesti laivatilauksista, jotka vaikuttavat liikevaihtoon usean vuoden ajan </vt:lpstr>
      <vt:lpstr>Teknologiateollisuuden* tilauskanta Suomessa Kasvu johtuu erityisesti laivatilauksista, jotka vaikuttavat liikevaihtoon usean vuoden ajan  </vt:lpstr>
      <vt:lpstr>Markkinatilanteen lievä positiivisuus näkyy edelleen teknologiateollisuuden tarjouspyynnöissä* </vt:lpstr>
      <vt:lpstr>PowerPoint-esitys</vt:lpstr>
      <vt:lpstr>Elektroniikka- ja sähköteollisuuden tilauskanta Suomessa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Teknologiateollisuuden henkilöstö Suomessa on vähentynyt 43 000:lla vuoden 2008 jälkeen Uusia rekrytointeja* oli tammi-kesäkuussa lähes 15 000, kesätyöntekijöitä runsaat 13 000 </vt:lpstr>
      <vt:lpstr>Uusien rekrytointien* määrä  teknologiateollisuudessa Suomessa vuosineljänneksittäin</vt:lpstr>
      <vt:lpstr>PowerPoint-esitys</vt:lpstr>
      <vt:lpstr>PowerPoint-esitys</vt:lpstr>
      <vt:lpstr>Yhteenveto teknologiateollisuuden tilanteesta ja lähiajan näkymistä </vt:lpstr>
      <vt:lpstr>Talous- ja veropolitiikkaa sekä työmarkkinoita uudistettava rohkeasti</vt:lpstr>
      <vt:lpstr>Elinkeinoelämän usko Suomeen on palautettava</vt:lpstr>
      <vt:lpstr>Suomen vienti on romahtanut, vientituloja puuttuu noin 30 miljardia euroa vuodessa Teollisuus tuo 80 % Suomen vientituloista</vt:lpstr>
      <vt:lpstr>Suomen vienti on jäänyt kilpailijamaiden kehityksestä</vt:lpstr>
      <vt:lpstr>Viennin suhde bkt:hen on pudonnut merkittävästi Suomessa 2008 jälkeen</vt:lpstr>
      <vt:lpstr>Palveluvienti ei ole korvannut tavaraviennin pudotusta </vt:lpstr>
      <vt:lpstr>Teollisuuden palveluvienti on laskussa Teollisuus tuo lähes 60 % Suomen palveluviennin tuloista Peliteollisuuden kasvu selittää muiden toimialojen palveluviennin lisäyksen   </vt:lpstr>
      <vt:lpstr>Teollisuuden osuus bruttokansantuotteesta on Suomessa historiallisen matalalla tasolla </vt:lpstr>
      <vt:lpstr>Teollisuus tuo 80 prosenttia Suomen viennistä, mutta ei pysty enää rahoittamaan nykyistä julkista sektoria</vt:lpstr>
      <vt:lpstr>Teollisuuden yritysten lukumäärä Suomessa on vähentynyt merkittävästi Vähintään viiden henkilön yritykset</vt:lpstr>
      <vt:lpstr>Nykyisellä tuotantokapasiteetilla teollisuustuotanto ei palaudu 2008 tasolle Tuotantokapasiteetti Suomessa on vähentynyt noin 20 % </vt:lpstr>
      <vt:lpstr>Julkiset menot, julkinen velka ja veroaste ovat kasvaneet hallitsemattomasti Kustannustaakka on paisunut, siksi julkista sektoria on karsittava </vt:lpstr>
      <vt:lpstr>Julkisen sektorin bkt-suhteen palauttaminen vaatii 10-15 miljardin euron menoleikkauksia Verojen kiristäminen on ollut väärä ratkaisu tähän ongelmaan </vt:lpstr>
      <vt:lpstr>Suomen vaihtotase on jäänyt kilpailijamaista</vt:lpstr>
      <vt:lpstr>Pk-yritysten suoraa ulkomaanvientiä on kasvatettava Erikokoisten yritysten* osuus tavaraviennin arvosta 2011</vt:lpstr>
      <vt:lpstr>Pk-yrityksiä on kannustettava lisäämään omaa vientiään ulkomaille Erikokoisten yritysten osuus Suomen koko tavaraviennistä, %</vt:lpstr>
      <vt:lpstr>Viennin osuus liikevaihdosta vaihtelee paljon teknologiateollisuudessa Suomessa Teknologiateollisuus ry:n jäsenyritysten vientiosuus vuonna 2014, %</vt:lpstr>
      <vt:lpstr>Uusia liiketoimintamahdollisuuksia</vt:lpstr>
      <vt:lpstr>Suomen yritysverojärjestelmä on uudistettava – kohti kasvuun kannustavaa veromallia  </vt:lpstr>
      <vt:lpstr>Yritysten investoinnit Suomessa ovat pudonneet merkittävästi Yritysten tuotannolliset sekä tutkimus- ja kehittämisinvestoinnit Suomessa</vt:lpstr>
      <vt:lpstr>Teollisuuden investointisuunnitelmat ennakoivat investointien kasvavan vuonna 2015  Teollisuuden tuotannolliset sekä tutkimus- ja kehitysinvestoinnit Suomessa</vt:lpstr>
      <vt:lpstr>Investoinnit Suomessa ovat kehittyneet heikosti verrattuna kilpailijamaihin Yritysten kiinteät investoinnit </vt:lpstr>
      <vt:lpstr>Suomi ei houkuttele myöskään ulkomaisia investointeja (vrt. Viro, Puola, Ruotsi,…)  </vt:lpstr>
      <vt:lpstr>Suomessa on vähän ulkomaisia yrityksiä ja pääkonttoreita Ulkomaisten yritysten osuus henkilöstöstä teollisuudessa ja kaupan alalla Suomessa </vt:lpstr>
      <vt:lpstr>Yritysten kannattavuus on pudonnut selvästi Suomessa Koko yrityssektorin ja teknologiateollisuuden nettotulos* verotuksen jälkeen </vt:lpstr>
      <vt:lpstr>Yritysten työpaikat Suomessa ovat vähentyneet tuntuvasti</vt:lpstr>
      <vt:lpstr>Yhteisöverotuotot ja BKT Suomessa ovat erkaantuneet toisistaan </vt:lpstr>
      <vt:lpstr>Yhteisöverotuotot ja BKT Virossa ovat kehittyneet samansuuntaisesti </vt:lpstr>
      <vt:lpstr>OECD-maiden verovertailussa pärjänneissä  maissa* investoinnit ovat kasvaneet eniten Investoinnit koko kansantaloudessa </vt:lpstr>
      <vt:lpstr>Kasvuun kannustavan yritysveromallin taloudelliset vaikutukset</vt:lpstr>
      <vt:lpstr>Yhteisöjen voitot, maksetut osingot ja verot sekä investointeihin jäävä oma pääoma Esimerkkilaskelman oletuksena on uudistuksen astuminen voimaan jo vuonna 2016 </vt:lpstr>
      <vt:lpstr>Yritysverouudistuksella yritysten investointeihin käytettävää omaa pääomaa lisätään tuntuvasti Esimerkkilaskelman oletuksena on uudistuksen astuminen voimaan jo vuonna 2016</vt:lpstr>
      <vt:lpstr>Yritysverouudistuksella investoinnit ja sen myötä yritysten työpaikat voivat kasvaa merkittävästi tulevina vuosina </vt:lpstr>
      <vt:lpstr>Yritysverotusta uudistamalla voidaan lisätä investointeja voitollisissa yrityksissä Teknologiateollisuus ry:n jäsenyritysten tulos* / liikevaihto ennen verotusta 2014      </vt:lpstr>
      <vt:lpstr>  Suomen jäykkä palkkamalli ja työlainsäädäntö heikentävät jatkuvasti kustannuskilpailukykyä</vt:lpstr>
      <vt:lpstr>Teollisuuden työpaikkoja Suomessa on kadonnut lähes 100 000 vuoden 2008 jälkeen Teollisuus tuo kuitenkin 80 % Suomen vientituloista </vt:lpstr>
      <vt:lpstr>Työttömien työnhakijoiden määrä Suomessa on lisääntynyt merkittävästi</vt:lpstr>
      <vt:lpstr>Suomen kustannuskilpailukyky ei parane toivotusti Yksikkötyökustannukset = työvoimakustannukset / tuottavuus, ml. kunkin maan toteutuneet valuuttakurssit</vt:lpstr>
      <vt:lpstr>Hallituksen tavoite Suomen yksikkötyökustannuksille  Koko kansantalouden yksikkötyökustannukset = työvoimakustannukset / tuottavuus, ml. kunkin maan toteutuneet valuuttakurssit</vt:lpstr>
      <vt:lpstr>TES-korotusten ja toteutuneiden palkankorotusten muutos Suomessa 2005-2014</vt:lpstr>
      <vt:lpstr>TES-korotusten ja toteutuneiden palkankorotusten muutos Saksassa 2005-2014</vt:lpstr>
      <vt:lpstr>TES-korotusten ja toteutuneiden palkankorotusten muutos Suomessa ja Saksassa Suomen jäykkä palkkamalli on heikentänyt Suomen kustannuskilpailukykyä</vt:lpstr>
      <vt:lpstr>Teknologiateollisuudessa* työvoimakustannukset ovat nousseet eniten Suomessa 2008-2012</vt:lpstr>
      <vt:lpstr>Työvoimakustannukset ovat korkealla tasolla teknologiateollisuudessa* Suomessa 2012</vt:lpstr>
      <vt:lpstr>  Työmarkkinoilla tuottavuutta voidaan tukea työpaikkakohtaisilla työaika- ja palkkausjärjestelmillä </vt:lpstr>
      <vt:lpstr>Tuottavuuskehityksen* taitekohta Suomessa  2008 jälkeen Suomesta on hävinnyt pysyvästi merkittävää volyymituotantoa elektroniikka-, metsä- ja koneteollisuudesta**    </vt:lpstr>
      <vt:lpstr>Tuottavuuskehitys* teknologiateollisuudessa</vt:lpstr>
      <vt:lpstr>Työmarkkinaratkaisuilla on palautettava myös teollisuuden kustannuskilpailukyky  Työn hinnan kehitys on ristiriidassa tuottavuuden kehityksen kanssa </vt:lpstr>
      <vt:lpstr>Yksikkötyökustannusten ongelma koskee yhtälailla teollisuutta  Yksikkötyökustannukset = työvoimakustannukset / tuottavuus</vt:lpstr>
      <vt:lpstr>Työn hinnalla mitaten Suomen pahimmat kilpailijat ovat itäisessä Euroopassa Teollisuuden työn hinta eri maissa</vt:lpstr>
      <vt:lpstr>Suomalaisten työaika on Euroopan lyhyin Kokoaikatyössä olevien palkansaajien keskimääräinen toteutunut viikkotyöaika Q1/2015*</vt:lpstr>
      <vt:lpstr>Paikallinen sopiminen on ainut tapa pitää huolta myös heikommista yrityksistä ja työllisyydestä Teknologiateollisuus ry:n jäsenyritysten jalostusarvo / työntekijä 2014</vt:lpstr>
      <vt:lpstr>Työvoimakustannuksilla on erityisen suuri merkitys alihankkijayrityksissä Teknologiateollisuus ry:n jäsenyritysten työvoimakustannukset / jalostusarvo 2014    </vt:lpstr>
      <vt:lpstr>Mitä pitäisi tehdä?</vt:lpstr>
      <vt:lpstr>Teknologiateollisuuden henkilöstökehitys Suomessa ja maailmalla</vt:lpstr>
      <vt:lpstr>Teknologiateollisuuden henkilöstö</vt:lpstr>
      <vt:lpstr>Teknologiateollisuuden henkilöstö Suomessa päätoimialoittain</vt:lpstr>
      <vt:lpstr>Teknologiateollisuuden henkilöstö tytäryrityksissä ulkomailla päätoimialoittain</vt:lpstr>
      <vt:lpstr>Teknologiateollisuuden henkilöstö tytäryrityksissä ulkomailla alueittain</vt:lpstr>
      <vt:lpstr>Teknologiateollisuuden henkilöstö tytäryrityksissä ulkomailla alueittain</vt:lpstr>
      <vt:lpstr>Teknologiateollisuuden henkilöstö tytäryrityksissä ulkomailla maittain vuonna 2014</vt:lpstr>
      <vt:lpstr>Elektroniikka- ja sähköteollisuuden henkilöstö</vt:lpstr>
      <vt:lpstr>Elektroniikka- ja sähköteollisuuden henkilöstö tytäryrityksissä ulkomailla</vt:lpstr>
      <vt:lpstr>Kone- ja metallituoteteollisuuden henkilöstö</vt:lpstr>
      <vt:lpstr>Kone- ja metallituoteteollisuuden henkilöstö tytäryrityksissä ulkomailla</vt:lpstr>
      <vt:lpstr>Metallien jalostuksen henkilöstö</vt:lpstr>
      <vt:lpstr>Metallien jalostuksen henkilöstö tytäryrityksissä ulkomailla</vt:lpstr>
      <vt:lpstr>Suunnittelu- ja konsultointialan henkilöstö</vt:lpstr>
      <vt:lpstr>Suunnittelu- ja konsultointialan henkilöstö tytäryrityksissä ulkomailla</vt:lpstr>
      <vt:lpstr>Tietotekniikka-alan henkilöstö</vt:lpstr>
      <vt:lpstr>Tietotekniikka-alan henkilöstö tytäryrityksissä ulkomailla</vt:lpstr>
      <vt:lpstr>Teknologiateollisuuden henkilöstön eläkkeelle siirtyminen</vt:lpstr>
      <vt:lpstr>Teknologiateollisuuden työntekijöiden          (toimihenkilöt pl.) eläkkeelle siirtyminen  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Palokangas Jukka</cp:lastModifiedBy>
  <cp:revision>192</cp:revision>
  <cp:lastPrinted>2015-08-06T12:09:54Z</cp:lastPrinted>
  <dcterms:created xsi:type="dcterms:W3CDTF">2015-06-10T08:56:30Z</dcterms:created>
  <dcterms:modified xsi:type="dcterms:W3CDTF">2015-10-20T10:30:32Z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