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1" r:id="rId4"/>
    <p:sldId id="260" r:id="rId5"/>
    <p:sldId id="257" r:id="rId6"/>
    <p:sldId id="258" r:id="rId7"/>
    <p:sldId id="259" r:id="rId8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29" d="100"/>
          <a:sy n="129" d="100"/>
        </p:scale>
        <p:origin x="18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 palkat 2009-2018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587974"/>
            <a:ext cx="6269766" cy="165163"/>
          </a:xfrm>
        </p:spPr>
        <p:txBody>
          <a:bodyPr/>
          <a:lstStyle/>
          <a:p>
            <a:r>
              <a:rPr lang="fi-FI" dirty="0"/>
              <a:t>Kuukausiansio sisältää kiinteän kuukausipalkan, palkkiopalkan muuttuvan osan sekä luontoisedut.</a:t>
            </a:r>
          </a:p>
          <a:p>
            <a:r>
              <a:rPr lang="fi-FI" dirty="0"/>
              <a:t>*Identtisten muutokset on laskettu sellaisista henkilöistä, joilta löytyy havainto kummaltakin perättäiseltä ajankohdalta.</a:t>
            </a:r>
          </a:p>
          <a:p>
            <a:r>
              <a:rPr lang="fi-FI" dirty="0"/>
              <a:t>Alin 10 % = 10 % palkansaajista ansaitsee vähemmän, yli 10 % = 10 % palkansaajista ansaitsee enemmän.</a:t>
            </a:r>
          </a:p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7550244"/>
              </p:ext>
            </p:extLst>
          </p:nvPr>
        </p:nvGraphicFramePr>
        <p:xfrm>
          <a:off x="395536" y="957064"/>
          <a:ext cx="8327612" cy="3630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17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66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466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854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90430">
                <a:tc>
                  <a:txBody>
                    <a:bodyPr/>
                    <a:lstStyle/>
                    <a:p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  <a:latin typeface="+mn-lt"/>
                        </a:rPr>
                        <a:t>Alin 10 %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  <a:latin typeface="+mn-lt"/>
                        </a:rPr>
                        <a:t>Alin 25 %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  <a:latin typeface="+mn-lt"/>
                        </a:rPr>
                        <a:t>Ylin 25 %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  <a:latin typeface="+mn-lt"/>
                        </a:rPr>
                        <a:t>Ylin 10 %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  <a:latin typeface="+mn-lt"/>
                        </a:rPr>
                        <a:t>Keskiarvo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  <a:latin typeface="+mn-lt"/>
                        </a:rPr>
                        <a:t>Keskipalkan</a:t>
                      </a:r>
                      <a:r>
                        <a:rPr lang="fi-FI" sz="10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muutos,</a:t>
                      </a:r>
                      <a:r>
                        <a:rPr lang="fi-FI" sz="1000" dirty="0">
                          <a:solidFill>
                            <a:schemeClr val="bg1"/>
                          </a:solidFill>
                          <a:latin typeface="+mn-lt"/>
                        </a:rPr>
                        <a:t> kaikki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  <a:latin typeface="+mn-lt"/>
                        </a:rPr>
                        <a:t>Muutos, identtiset*</a:t>
                      </a:r>
                    </a:p>
                  </a:txBody>
                  <a:tcPr marL="80633" marR="80633" marT="40316" marB="403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2009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2 634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4 567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5 625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4 035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2010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2 676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3 161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4 567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5 564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4 049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2011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2 758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4 755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5 898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4 194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2012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2 886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3 420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4 888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6 020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4 338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2013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2 970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3 504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5 010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6 182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4 445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2014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3 550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5 080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6 241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4 503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2015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3 605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5 173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6 387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4 591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2016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3 620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5 263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6 505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4 654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93307324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2017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3 105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3 699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5 370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6 705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4 769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401940343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2018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3 122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3 750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5 497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6 787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353713331"/>
                  </a:ext>
                </a:extLst>
              </a:tr>
            </a:tbl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1619672" y="741040"/>
            <a:ext cx="280831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Palkkahajonta ja keskipalkka, € / kuukausi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6300192" y="741040"/>
            <a:ext cx="2401784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Muutokset edellisestä vuodesta, %</a:t>
            </a:r>
          </a:p>
        </p:txBody>
      </p:sp>
    </p:spTree>
    <p:extLst>
      <p:ext uri="{BB962C8B-B14F-4D97-AF65-F5344CB8AC3E}">
        <p14:creationId xmlns:p14="http://schemas.microsoft.com/office/powerpoint/2010/main" val="116634198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2018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40131374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9 511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9 440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22 174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8172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2017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7893873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9 792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9 219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7 933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8 972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8 653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21 148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57033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2016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13194227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9 346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21 453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32922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2015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98448388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8 831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8 844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7 214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20 725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96387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2014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16793541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21 576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34248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2013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29.3.2019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61286649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8 676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6 427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7 353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6 543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2 628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6 346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2 889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3 945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8 661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7 483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3 904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6 633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4 963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3 613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8 564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3 468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7 066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3 441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7 536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5 717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6 641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3 979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8 338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21 004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5740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343</TotalTime>
  <Words>2075</Words>
  <Application>Microsoft Office PowerPoint</Application>
  <PresentationFormat>Näytössä katseltava esitys (16:9)</PresentationFormat>
  <Paragraphs>1303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31</cp:revision>
  <cp:lastPrinted>2016-06-09T07:47:11Z</cp:lastPrinted>
  <dcterms:created xsi:type="dcterms:W3CDTF">2016-09-05T07:25:23Z</dcterms:created>
  <dcterms:modified xsi:type="dcterms:W3CDTF">2019-03-29T13:09:40Z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