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4" r:id="rId2"/>
    <p:sldMasterId id="2147484067" r:id="rId3"/>
    <p:sldMasterId id="2147484085" r:id="rId4"/>
    <p:sldMasterId id="2147484103" r:id="rId5"/>
    <p:sldMasterId id="2147484110" r:id="rId6"/>
    <p:sldMasterId id="2147484119" r:id="rId7"/>
    <p:sldMasterId id="2147484137" r:id="rId8"/>
  </p:sldMasterIdLst>
  <p:notesMasterIdLst>
    <p:notesMasterId r:id="rId27"/>
  </p:notesMasterIdLst>
  <p:handoutMasterIdLst>
    <p:handoutMasterId r:id="rId28"/>
  </p:handoutMasterIdLst>
  <p:sldIdLst>
    <p:sldId id="350" r:id="rId9"/>
    <p:sldId id="353" r:id="rId10"/>
    <p:sldId id="351" r:id="rId11"/>
    <p:sldId id="352" r:id="rId12"/>
    <p:sldId id="287" r:id="rId13"/>
    <p:sldId id="354" r:id="rId14"/>
    <p:sldId id="288" r:id="rId15"/>
    <p:sldId id="345" r:id="rId16"/>
    <p:sldId id="289" r:id="rId17"/>
    <p:sldId id="290" r:id="rId18"/>
    <p:sldId id="291" r:id="rId19"/>
    <p:sldId id="292" r:id="rId20"/>
    <p:sldId id="342" r:id="rId21"/>
    <p:sldId id="343" r:id="rId22"/>
    <p:sldId id="293" r:id="rId23"/>
    <p:sldId id="294" r:id="rId24"/>
    <p:sldId id="295" r:id="rId25"/>
    <p:sldId id="296" r:id="rId26"/>
  </p:sldIdLst>
  <p:sldSz cx="10369550" cy="6911975"/>
  <p:notesSz cx="9929813" cy="6799263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2F20EC"/>
    <a:srgbClr val="FCEE21"/>
    <a:srgbClr val="C11A4D"/>
    <a:srgbClr val="FF4770"/>
    <a:srgbClr val="9F01FF"/>
    <a:srgbClr val="0EC501"/>
    <a:srgbClr val="FE01D3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4580" autoAdjust="0"/>
    <p:restoredTop sz="86410" autoAdjust="0"/>
  </p:normalViewPr>
  <p:slideViewPr>
    <p:cSldViewPr showGuides="1">
      <p:cViewPr varScale="1">
        <p:scale>
          <a:sx n="89" d="100"/>
          <a:sy n="89" d="100"/>
        </p:scale>
        <p:origin x="1675" y="77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4792" y="-128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51944"/>
        <c:axId val="123055504"/>
      </c:lineChart>
      <c:catAx>
        <c:axId val="122051944"/>
        <c:scaling>
          <c:orientation val="minMax"/>
        </c:scaling>
        <c:delete val="1"/>
        <c:axPos val="b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123055504"/>
        <c:crosses val="autoZero"/>
        <c:auto val="1"/>
        <c:lblAlgn val="ctr"/>
        <c:lblOffset val="100"/>
        <c:noMultiLvlLbl val="0"/>
      </c:catAx>
      <c:valAx>
        <c:axId val="123055504"/>
        <c:scaling>
          <c:orientation val="minMax"/>
          <c:max val="34"/>
        </c:scaling>
        <c:delete val="0"/>
        <c:axPos val="l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22051944"/>
        <c:crosses val="autoZero"/>
        <c:crossBetween val="midCat"/>
        <c:majorUnit val="2"/>
      </c:valAx>
      <c:spPr>
        <a:noFill/>
        <a:ln w="112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8169336384442E-2"/>
          <c:y val="3.3201946827140234E-2"/>
          <c:w val="0.70768325037565738"/>
          <c:h val="0.879435456208005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2042.1</c:v>
                </c:pt>
                <c:pt idx="2">
                  <c:v>3067.9</c:v>
                </c:pt>
                <c:pt idx="3">
                  <c:v>2070.8000000000002</c:v>
                </c:pt>
                <c:pt idx="4">
                  <c:v>3316.5</c:v>
                </c:pt>
                <c:pt idx="5">
                  <c:v>3419</c:v>
                </c:pt>
                <c:pt idx="6">
                  <c:v>2468.4</c:v>
                </c:pt>
                <c:pt idx="7">
                  <c:v>2450.3000000000002</c:v>
                </c:pt>
                <c:pt idx="8">
                  <c:v>3078.6</c:v>
                </c:pt>
                <c:pt idx="9">
                  <c:v>3167.7</c:v>
                </c:pt>
                <c:pt idx="10">
                  <c:v>4379.3999999999996</c:v>
                </c:pt>
                <c:pt idx="11">
                  <c:v>3025.7</c:v>
                </c:pt>
                <c:pt idx="12">
                  <c:v>3540.5</c:v>
                </c:pt>
                <c:pt idx="13">
                  <c:v>4095.8</c:v>
                </c:pt>
                <c:pt idx="14">
                  <c:v>3431.8</c:v>
                </c:pt>
                <c:pt idx="15">
                  <c:v>3959.9</c:v>
                </c:pt>
                <c:pt idx="16">
                  <c:v>1985.8</c:v>
                </c:pt>
                <c:pt idx="17">
                  <c:v>1665.6</c:v>
                </c:pt>
                <c:pt idx="18">
                  <c:v>1555</c:v>
                </c:pt>
                <c:pt idx="19">
                  <c:v>1785.4</c:v>
                </c:pt>
                <c:pt idx="20">
                  <c:v>2228.6</c:v>
                </c:pt>
                <c:pt idx="21">
                  <c:v>1938.6</c:v>
                </c:pt>
                <c:pt idx="22">
                  <c:v>2377.3000000000002</c:v>
                </c:pt>
                <c:pt idx="23">
                  <c:v>2180.5</c:v>
                </c:pt>
                <c:pt idx="24">
                  <c:v>2928.9</c:v>
                </c:pt>
                <c:pt idx="25">
                  <c:v>3051.3</c:v>
                </c:pt>
                <c:pt idx="26">
                  <c:v>3895.7</c:v>
                </c:pt>
                <c:pt idx="27">
                  <c:v>2927</c:v>
                </c:pt>
                <c:pt idx="28">
                  <c:v>3446.5</c:v>
                </c:pt>
                <c:pt idx="29">
                  <c:v>3253.6</c:v>
                </c:pt>
                <c:pt idx="30">
                  <c:v>3095.7</c:v>
                </c:pt>
                <c:pt idx="31">
                  <c:v>2831.6</c:v>
                </c:pt>
                <c:pt idx="32">
                  <c:v>3535.2</c:v>
                </c:pt>
                <c:pt idx="33">
                  <c:v>2838.3</c:v>
                </c:pt>
                <c:pt idx="34">
                  <c:v>3058.3</c:v>
                </c:pt>
                <c:pt idx="35">
                  <c:v>2863.1</c:v>
                </c:pt>
                <c:pt idx="36">
                  <c:v>2841.7</c:v>
                </c:pt>
                <c:pt idx="37">
                  <c:v>3480.9</c:v>
                </c:pt>
                <c:pt idx="38">
                  <c:v>3749.3</c:v>
                </c:pt>
                <c:pt idx="39">
                  <c:v>4368.5</c:v>
                </c:pt>
                <c:pt idx="40">
                  <c:v>3508.3</c:v>
                </c:pt>
                <c:pt idx="41">
                  <c:v>3170.1</c:v>
                </c:pt>
                <c:pt idx="42">
                  <c:v>5061</c:v>
                </c:pt>
                <c:pt idx="43">
                  <c:v>3900.1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1388.2</c:v>
                </c:pt>
                <c:pt idx="2">
                  <c:v>2400.8000000000002</c:v>
                </c:pt>
                <c:pt idx="3">
                  <c:v>1543.8</c:v>
                </c:pt>
                <c:pt idx="4">
                  <c:v>2364.4</c:v>
                </c:pt>
                <c:pt idx="5">
                  <c:v>2720.2</c:v>
                </c:pt>
                <c:pt idx="6">
                  <c:v>1759.8</c:v>
                </c:pt>
                <c:pt idx="7">
                  <c:v>1816.2</c:v>
                </c:pt>
                <c:pt idx="8">
                  <c:v>2376.6</c:v>
                </c:pt>
                <c:pt idx="9">
                  <c:v>2469.1999999999998</c:v>
                </c:pt>
                <c:pt idx="10">
                  <c:v>3657.9</c:v>
                </c:pt>
                <c:pt idx="11">
                  <c:v>2338.1</c:v>
                </c:pt>
                <c:pt idx="12">
                  <c:v>2762</c:v>
                </c:pt>
                <c:pt idx="13">
                  <c:v>3356.7</c:v>
                </c:pt>
                <c:pt idx="14">
                  <c:v>2675</c:v>
                </c:pt>
                <c:pt idx="15">
                  <c:v>3313.4</c:v>
                </c:pt>
                <c:pt idx="16">
                  <c:v>1445.4</c:v>
                </c:pt>
                <c:pt idx="17">
                  <c:v>1235.7</c:v>
                </c:pt>
                <c:pt idx="18">
                  <c:v>1113.4000000000001</c:v>
                </c:pt>
                <c:pt idx="19">
                  <c:v>1434.7</c:v>
                </c:pt>
                <c:pt idx="20">
                  <c:v>1730.4</c:v>
                </c:pt>
                <c:pt idx="21">
                  <c:v>1502.7</c:v>
                </c:pt>
                <c:pt idx="22">
                  <c:v>1845.9</c:v>
                </c:pt>
                <c:pt idx="23">
                  <c:v>1800.2</c:v>
                </c:pt>
                <c:pt idx="24">
                  <c:v>2134.1999999999998</c:v>
                </c:pt>
                <c:pt idx="25">
                  <c:v>2255.6999999999998</c:v>
                </c:pt>
                <c:pt idx="26">
                  <c:v>3058.7</c:v>
                </c:pt>
                <c:pt idx="27">
                  <c:v>2337.1</c:v>
                </c:pt>
                <c:pt idx="28">
                  <c:v>2716.8</c:v>
                </c:pt>
                <c:pt idx="29">
                  <c:v>2541.1</c:v>
                </c:pt>
                <c:pt idx="30">
                  <c:v>2395.8000000000002</c:v>
                </c:pt>
                <c:pt idx="31">
                  <c:v>2214.1999999999998</c:v>
                </c:pt>
                <c:pt idx="32">
                  <c:v>2865.3</c:v>
                </c:pt>
                <c:pt idx="33">
                  <c:v>2250.4</c:v>
                </c:pt>
                <c:pt idx="34">
                  <c:v>2297.3000000000002</c:v>
                </c:pt>
                <c:pt idx="35">
                  <c:v>2290.1999999999998</c:v>
                </c:pt>
                <c:pt idx="36">
                  <c:v>2207.5</c:v>
                </c:pt>
                <c:pt idx="37">
                  <c:v>2613.1999999999998</c:v>
                </c:pt>
                <c:pt idx="38">
                  <c:v>2779.4</c:v>
                </c:pt>
                <c:pt idx="39">
                  <c:v>3117.1</c:v>
                </c:pt>
                <c:pt idx="40">
                  <c:v>2705</c:v>
                </c:pt>
                <c:pt idx="41">
                  <c:v>2381.6999999999998</c:v>
                </c:pt>
                <c:pt idx="42">
                  <c:v>3970</c:v>
                </c:pt>
                <c:pt idx="43">
                  <c:v>3289.9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653.9</c:v>
                </c:pt>
                <c:pt idx="2">
                  <c:v>667</c:v>
                </c:pt>
                <c:pt idx="3">
                  <c:v>526.9</c:v>
                </c:pt>
                <c:pt idx="4">
                  <c:v>952</c:v>
                </c:pt>
                <c:pt idx="5">
                  <c:v>698.7</c:v>
                </c:pt>
                <c:pt idx="6">
                  <c:v>708.5</c:v>
                </c:pt>
                <c:pt idx="7">
                  <c:v>634.1</c:v>
                </c:pt>
                <c:pt idx="8">
                  <c:v>702</c:v>
                </c:pt>
                <c:pt idx="9">
                  <c:v>698.5</c:v>
                </c:pt>
                <c:pt idx="10">
                  <c:v>721.5</c:v>
                </c:pt>
                <c:pt idx="11">
                  <c:v>687.6</c:v>
                </c:pt>
                <c:pt idx="12">
                  <c:v>778.4</c:v>
                </c:pt>
                <c:pt idx="13">
                  <c:v>739.1</c:v>
                </c:pt>
                <c:pt idx="14">
                  <c:v>756.8</c:v>
                </c:pt>
                <c:pt idx="15">
                  <c:v>646.5</c:v>
                </c:pt>
                <c:pt idx="16">
                  <c:v>540.4</c:v>
                </c:pt>
                <c:pt idx="17">
                  <c:v>429.9</c:v>
                </c:pt>
                <c:pt idx="18">
                  <c:v>441.6</c:v>
                </c:pt>
                <c:pt idx="19">
                  <c:v>350.7</c:v>
                </c:pt>
                <c:pt idx="20">
                  <c:v>498.3</c:v>
                </c:pt>
                <c:pt idx="21">
                  <c:v>435.9</c:v>
                </c:pt>
                <c:pt idx="22">
                  <c:v>531.4</c:v>
                </c:pt>
                <c:pt idx="23">
                  <c:v>380.3</c:v>
                </c:pt>
                <c:pt idx="24">
                  <c:v>794.6</c:v>
                </c:pt>
                <c:pt idx="25">
                  <c:v>795.6</c:v>
                </c:pt>
                <c:pt idx="26">
                  <c:v>837</c:v>
                </c:pt>
                <c:pt idx="27">
                  <c:v>589.9</c:v>
                </c:pt>
                <c:pt idx="28">
                  <c:v>729.8</c:v>
                </c:pt>
                <c:pt idx="29">
                  <c:v>712.5</c:v>
                </c:pt>
                <c:pt idx="30">
                  <c:v>699.9</c:v>
                </c:pt>
                <c:pt idx="31">
                  <c:v>617.5</c:v>
                </c:pt>
                <c:pt idx="32">
                  <c:v>669.9</c:v>
                </c:pt>
                <c:pt idx="33">
                  <c:v>587.9</c:v>
                </c:pt>
                <c:pt idx="34">
                  <c:v>761.1</c:v>
                </c:pt>
                <c:pt idx="35">
                  <c:v>572.79999999999995</c:v>
                </c:pt>
                <c:pt idx="36">
                  <c:v>634.20000000000005</c:v>
                </c:pt>
                <c:pt idx="37">
                  <c:v>867.7</c:v>
                </c:pt>
                <c:pt idx="38">
                  <c:v>969.9</c:v>
                </c:pt>
                <c:pt idx="39">
                  <c:v>1251.3</c:v>
                </c:pt>
                <c:pt idx="40">
                  <c:v>803.3</c:v>
                </c:pt>
                <c:pt idx="41">
                  <c:v>788.5</c:v>
                </c:pt>
                <c:pt idx="42">
                  <c:v>1091</c:v>
                </c:pt>
                <c:pt idx="43">
                  <c:v>610.20000000000005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150272"/>
        <c:axId val="382150664"/>
      </c:lineChart>
      <c:catAx>
        <c:axId val="3821502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215066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82150664"/>
        <c:scaling>
          <c:orientation val="minMax"/>
          <c:max val="5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2150272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32383698889569462"/>
          <c:w val="0.17688275259661471"/>
          <c:h val="0.59131635503711588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2.7734998719037875E-2"/>
          <c:w val="0.73886010362694299"/>
          <c:h val="0.9445300025619242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1321.6</c:v>
                </c:pt>
                <c:pt idx="1">
                  <c:v>1431.3</c:v>
                </c:pt>
                <c:pt idx="2">
                  <c:v>1419.8</c:v>
                </c:pt>
                <c:pt idx="3">
                  <c:v>1368.7</c:v>
                </c:pt>
                <c:pt idx="4">
                  <c:v>1594.5</c:v>
                </c:pt>
                <c:pt idx="5">
                  <c:v>1657.5</c:v>
                </c:pt>
                <c:pt idx="6">
                  <c:v>2105.1</c:v>
                </c:pt>
                <c:pt idx="7">
                  <c:v>1953</c:v>
                </c:pt>
                <c:pt idx="8">
                  <c:v>1931.1</c:v>
                </c:pt>
                <c:pt idx="9">
                  <c:v>2150.9</c:v>
                </c:pt>
                <c:pt idx="10">
                  <c:v>2278.1999999999998</c:v>
                </c:pt>
                <c:pt idx="11">
                  <c:v>2488.6999999999998</c:v>
                </c:pt>
                <c:pt idx="12">
                  <c:v>2196.1999999999998</c:v>
                </c:pt>
                <c:pt idx="13">
                  <c:v>2047</c:v>
                </c:pt>
                <c:pt idx="14">
                  <c:v>1928.7</c:v>
                </c:pt>
                <c:pt idx="15">
                  <c:v>1902.3</c:v>
                </c:pt>
                <c:pt idx="16">
                  <c:v>1659.6</c:v>
                </c:pt>
                <c:pt idx="17">
                  <c:v>1572.5</c:v>
                </c:pt>
                <c:pt idx="18">
                  <c:v>1375.3</c:v>
                </c:pt>
                <c:pt idx="19">
                  <c:v>1322</c:v>
                </c:pt>
                <c:pt idx="20">
                  <c:v>1300.5</c:v>
                </c:pt>
                <c:pt idx="21">
                  <c:v>1258.8</c:v>
                </c:pt>
                <c:pt idx="22">
                  <c:v>1358.5</c:v>
                </c:pt>
                <c:pt idx="23">
                  <c:v>1181.4000000000001</c:v>
                </c:pt>
                <c:pt idx="24">
                  <c:v>1493.9</c:v>
                </c:pt>
                <c:pt idx="25">
                  <c:v>1870.8</c:v>
                </c:pt>
                <c:pt idx="26">
                  <c:v>2072.6999999999998</c:v>
                </c:pt>
                <c:pt idx="27">
                  <c:v>2010.6</c:v>
                </c:pt>
                <c:pt idx="28">
                  <c:v>1875.1</c:v>
                </c:pt>
                <c:pt idx="29">
                  <c:v>1939.8</c:v>
                </c:pt>
                <c:pt idx="30">
                  <c:v>2221</c:v>
                </c:pt>
                <c:pt idx="31">
                  <c:v>1783.6</c:v>
                </c:pt>
                <c:pt idx="32">
                  <c:v>1797.4</c:v>
                </c:pt>
                <c:pt idx="33">
                  <c:v>1588.4</c:v>
                </c:pt>
                <c:pt idx="34">
                  <c:v>1707.3</c:v>
                </c:pt>
                <c:pt idx="35">
                  <c:v>1721.1</c:v>
                </c:pt>
                <c:pt idx="36">
                  <c:v>1522.6</c:v>
                </c:pt>
                <c:pt idx="37">
                  <c:v>1729.3</c:v>
                </c:pt>
                <c:pt idx="38">
                  <c:v>1833.7</c:v>
                </c:pt>
                <c:pt idx="39">
                  <c:v>2327.4</c:v>
                </c:pt>
                <c:pt idx="40">
                  <c:v>2405.3000000000002</c:v>
                </c:pt>
                <c:pt idx="41">
                  <c:v>2509.1</c:v>
                </c:pt>
                <c:pt idx="42">
                  <c:v>2646.2</c:v>
                </c:pt>
                <c:pt idx="43">
                  <c:v>2419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4593.5</c:v>
                </c:pt>
                <c:pt idx="1">
                  <c:v>4964.2</c:v>
                </c:pt>
                <c:pt idx="2">
                  <c:v>6080.4</c:v>
                </c:pt>
                <c:pt idx="3">
                  <c:v>6780.4</c:v>
                </c:pt>
                <c:pt idx="4">
                  <c:v>7663.9</c:v>
                </c:pt>
                <c:pt idx="5">
                  <c:v>9051.2999999999993</c:v>
                </c:pt>
                <c:pt idx="6">
                  <c:v>8329.7000000000007</c:v>
                </c:pt>
                <c:pt idx="7">
                  <c:v>8883.4</c:v>
                </c:pt>
                <c:pt idx="8">
                  <c:v>9314.7000000000007</c:v>
                </c:pt>
                <c:pt idx="9">
                  <c:v>9571.7000000000007</c:v>
                </c:pt>
                <c:pt idx="10">
                  <c:v>10904.1</c:v>
                </c:pt>
                <c:pt idx="11">
                  <c:v>10904.3</c:v>
                </c:pt>
                <c:pt idx="12">
                  <c:v>11130.4</c:v>
                </c:pt>
                <c:pt idx="13">
                  <c:v>11929.9</c:v>
                </c:pt>
                <c:pt idx="14">
                  <c:v>11741.6</c:v>
                </c:pt>
                <c:pt idx="15">
                  <c:v>12723.4</c:v>
                </c:pt>
                <c:pt idx="16">
                  <c:v>11217.7</c:v>
                </c:pt>
                <c:pt idx="17">
                  <c:v>10019</c:v>
                </c:pt>
                <c:pt idx="18">
                  <c:v>8732.2999999999993</c:v>
                </c:pt>
                <c:pt idx="19">
                  <c:v>8467.2999999999993</c:v>
                </c:pt>
                <c:pt idx="20">
                  <c:v>7233.7</c:v>
                </c:pt>
                <c:pt idx="21">
                  <c:v>6954</c:v>
                </c:pt>
                <c:pt idx="22">
                  <c:v>6959.7</c:v>
                </c:pt>
                <c:pt idx="23">
                  <c:v>6890.3</c:v>
                </c:pt>
                <c:pt idx="24">
                  <c:v>5930</c:v>
                </c:pt>
                <c:pt idx="25">
                  <c:v>5947.7</c:v>
                </c:pt>
                <c:pt idx="26">
                  <c:v>6704.8</c:v>
                </c:pt>
                <c:pt idx="27">
                  <c:v>7055.6</c:v>
                </c:pt>
                <c:pt idx="28">
                  <c:v>7110.4</c:v>
                </c:pt>
                <c:pt idx="29">
                  <c:v>7200.4</c:v>
                </c:pt>
                <c:pt idx="30">
                  <c:v>6843.4</c:v>
                </c:pt>
                <c:pt idx="31">
                  <c:v>6553.7</c:v>
                </c:pt>
                <c:pt idx="32">
                  <c:v>6871.8</c:v>
                </c:pt>
                <c:pt idx="33">
                  <c:v>7127.4</c:v>
                </c:pt>
                <c:pt idx="34">
                  <c:v>6876</c:v>
                </c:pt>
                <c:pt idx="35">
                  <c:v>6914.8</c:v>
                </c:pt>
                <c:pt idx="36">
                  <c:v>6265.9</c:v>
                </c:pt>
                <c:pt idx="37">
                  <c:v>6799</c:v>
                </c:pt>
                <c:pt idx="38">
                  <c:v>6821.8</c:v>
                </c:pt>
                <c:pt idx="39">
                  <c:v>7437.2</c:v>
                </c:pt>
                <c:pt idx="40">
                  <c:v>7526</c:v>
                </c:pt>
                <c:pt idx="41">
                  <c:v>7748.6</c:v>
                </c:pt>
                <c:pt idx="42">
                  <c:v>8710.7000000000007</c:v>
                </c:pt>
                <c:pt idx="43">
                  <c:v>9717.9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151840"/>
        <c:axId val="383120888"/>
      </c:areaChart>
      <c:catAx>
        <c:axId val="3821518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312088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83120888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2151840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372612919552147"/>
          <c:y val="0.30646773103149549"/>
          <c:w val="0.16273870804478516"/>
          <c:h val="0.6728613571027470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8522378989302E-2"/>
          <c:y val="5.4731409859586806E-2"/>
          <c:w val="0.92560425770367072"/>
          <c:h val="0.8679049001144929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Metals industry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</c:formatCode>
                <c:ptCount val="132"/>
                <c:pt idx="0">
                  <c:v>105.7</c:v>
                </c:pt>
                <c:pt idx="1">
                  <c:v>106.2</c:v>
                </c:pt>
                <c:pt idx="2">
                  <c:v>110.5</c:v>
                </c:pt>
                <c:pt idx="3">
                  <c:v>101</c:v>
                </c:pt>
                <c:pt idx="4">
                  <c:v>100.8</c:v>
                </c:pt>
                <c:pt idx="5">
                  <c:v>96.8</c:v>
                </c:pt>
                <c:pt idx="6">
                  <c:v>93.9</c:v>
                </c:pt>
                <c:pt idx="7">
                  <c:v>96.1</c:v>
                </c:pt>
                <c:pt idx="8">
                  <c:v>95.9</c:v>
                </c:pt>
                <c:pt idx="9">
                  <c:v>96</c:v>
                </c:pt>
                <c:pt idx="10">
                  <c:v>97.5</c:v>
                </c:pt>
                <c:pt idx="11">
                  <c:v>99.7</c:v>
                </c:pt>
                <c:pt idx="12">
                  <c:v>101.2</c:v>
                </c:pt>
                <c:pt idx="13">
                  <c:v>98.9</c:v>
                </c:pt>
                <c:pt idx="14">
                  <c:v>105.3</c:v>
                </c:pt>
                <c:pt idx="15">
                  <c:v>110.4</c:v>
                </c:pt>
                <c:pt idx="16">
                  <c:v>116.6</c:v>
                </c:pt>
                <c:pt idx="17">
                  <c:v>120.2</c:v>
                </c:pt>
                <c:pt idx="18">
                  <c:v>125.5</c:v>
                </c:pt>
                <c:pt idx="19">
                  <c:v>125.2</c:v>
                </c:pt>
                <c:pt idx="20">
                  <c:v>133.1</c:v>
                </c:pt>
                <c:pt idx="21">
                  <c:v>143.19999999999999</c:v>
                </c:pt>
                <c:pt idx="22">
                  <c:v>144.69999999999999</c:v>
                </c:pt>
                <c:pt idx="23">
                  <c:v>148.4</c:v>
                </c:pt>
                <c:pt idx="24">
                  <c:v>150.30000000000001</c:v>
                </c:pt>
                <c:pt idx="25">
                  <c:v>146.6</c:v>
                </c:pt>
                <c:pt idx="26">
                  <c:v>143.30000000000001</c:v>
                </c:pt>
                <c:pt idx="27">
                  <c:v>146.6</c:v>
                </c:pt>
                <c:pt idx="28">
                  <c:v>148.69999999999999</c:v>
                </c:pt>
                <c:pt idx="29">
                  <c:v>135.1</c:v>
                </c:pt>
                <c:pt idx="30">
                  <c:v>122.3</c:v>
                </c:pt>
                <c:pt idx="31">
                  <c:v>124.9</c:v>
                </c:pt>
                <c:pt idx="32">
                  <c:v>121.8</c:v>
                </c:pt>
                <c:pt idx="33">
                  <c:v>125.4</c:v>
                </c:pt>
                <c:pt idx="34">
                  <c:v>129.69999999999999</c:v>
                </c:pt>
                <c:pt idx="35">
                  <c:v>127.7</c:v>
                </c:pt>
                <c:pt idx="36">
                  <c:v>141.1</c:v>
                </c:pt>
                <c:pt idx="37">
                  <c:v>147.6</c:v>
                </c:pt>
                <c:pt idx="38">
                  <c:v>141.6</c:v>
                </c:pt>
                <c:pt idx="39">
                  <c:v>138.1</c:v>
                </c:pt>
                <c:pt idx="40">
                  <c:v>138.1</c:v>
                </c:pt>
                <c:pt idx="41">
                  <c:v>133.30000000000001</c:v>
                </c:pt>
                <c:pt idx="42">
                  <c:v>130.30000000000001</c:v>
                </c:pt>
                <c:pt idx="43">
                  <c:v>130.19999999999999</c:v>
                </c:pt>
                <c:pt idx="44">
                  <c:v>120.5</c:v>
                </c:pt>
                <c:pt idx="45">
                  <c:v>119.7</c:v>
                </c:pt>
                <c:pt idx="46">
                  <c:v>85.9</c:v>
                </c:pt>
                <c:pt idx="47">
                  <c:v>63.8</c:v>
                </c:pt>
                <c:pt idx="48">
                  <c:v>62.8</c:v>
                </c:pt>
                <c:pt idx="49">
                  <c:v>60.9</c:v>
                </c:pt>
                <c:pt idx="50">
                  <c:v>58.8</c:v>
                </c:pt>
                <c:pt idx="51">
                  <c:v>60.7</c:v>
                </c:pt>
                <c:pt idx="52">
                  <c:v>62.5</c:v>
                </c:pt>
                <c:pt idx="53">
                  <c:v>68.099999999999994</c:v>
                </c:pt>
                <c:pt idx="54">
                  <c:v>66</c:v>
                </c:pt>
                <c:pt idx="55">
                  <c:v>64.3</c:v>
                </c:pt>
                <c:pt idx="56">
                  <c:v>75.5</c:v>
                </c:pt>
                <c:pt idx="57">
                  <c:v>85.6</c:v>
                </c:pt>
                <c:pt idx="58">
                  <c:v>85.3</c:v>
                </c:pt>
                <c:pt idx="59">
                  <c:v>91.7</c:v>
                </c:pt>
                <c:pt idx="60">
                  <c:v>88.1</c:v>
                </c:pt>
                <c:pt idx="61">
                  <c:v>88.7</c:v>
                </c:pt>
                <c:pt idx="62">
                  <c:v>93.7</c:v>
                </c:pt>
                <c:pt idx="63">
                  <c:v>106</c:v>
                </c:pt>
                <c:pt idx="64">
                  <c:v>112</c:v>
                </c:pt>
                <c:pt idx="65">
                  <c:v>121.6</c:v>
                </c:pt>
                <c:pt idx="66">
                  <c:v>114.8</c:v>
                </c:pt>
                <c:pt idx="67">
                  <c:v>113.6</c:v>
                </c:pt>
                <c:pt idx="68">
                  <c:v>118.2</c:v>
                </c:pt>
                <c:pt idx="69">
                  <c:v>120</c:v>
                </c:pt>
                <c:pt idx="70">
                  <c:v>113.1</c:v>
                </c:pt>
                <c:pt idx="71">
                  <c:v>119.6</c:v>
                </c:pt>
                <c:pt idx="72">
                  <c:v>122.1</c:v>
                </c:pt>
                <c:pt idx="73">
                  <c:v>123.6</c:v>
                </c:pt>
                <c:pt idx="74">
                  <c:v>126.8</c:v>
                </c:pt>
                <c:pt idx="75">
                  <c:v>123.8</c:v>
                </c:pt>
                <c:pt idx="76">
                  <c:v>113.3</c:v>
                </c:pt>
                <c:pt idx="77">
                  <c:v>116.4</c:v>
                </c:pt>
                <c:pt idx="78">
                  <c:v>126.3</c:v>
                </c:pt>
                <c:pt idx="79">
                  <c:v>129.1</c:v>
                </c:pt>
                <c:pt idx="80">
                  <c:v>131.69999999999999</c:v>
                </c:pt>
                <c:pt idx="81">
                  <c:v>110.8</c:v>
                </c:pt>
                <c:pt idx="82">
                  <c:v>116.9</c:v>
                </c:pt>
                <c:pt idx="83">
                  <c:v>125.5</c:v>
                </c:pt>
                <c:pt idx="84">
                  <c:v>117.7</c:v>
                </c:pt>
                <c:pt idx="85">
                  <c:v>120.7</c:v>
                </c:pt>
                <c:pt idx="86">
                  <c:v>120.7</c:v>
                </c:pt>
                <c:pt idx="87">
                  <c:v>113.6</c:v>
                </c:pt>
                <c:pt idx="88">
                  <c:v>121.1</c:v>
                </c:pt>
                <c:pt idx="89">
                  <c:v>120.5</c:v>
                </c:pt>
                <c:pt idx="90">
                  <c:v>109.4</c:v>
                </c:pt>
                <c:pt idx="91">
                  <c:v>112</c:v>
                </c:pt>
                <c:pt idx="92">
                  <c:v>111.6</c:v>
                </c:pt>
                <c:pt idx="93">
                  <c:v>111.9</c:v>
                </c:pt>
                <c:pt idx="94">
                  <c:v>105.7</c:v>
                </c:pt>
                <c:pt idx="95">
                  <c:v>107.1</c:v>
                </c:pt>
                <c:pt idx="96">
                  <c:v>108.2</c:v>
                </c:pt>
                <c:pt idx="97">
                  <c:v>112.3</c:v>
                </c:pt>
                <c:pt idx="98">
                  <c:v>113.4</c:v>
                </c:pt>
                <c:pt idx="99">
                  <c:v>106.9</c:v>
                </c:pt>
                <c:pt idx="100">
                  <c:v>99.9</c:v>
                </c:pt>
                <c:pt idx="101">
                  <c:v>103.5</c:v>
                </c:pt>
                <c:pt idx="102">
                  <c:v>113.4</c:v>
                </c:pt>
                <c:pt idx="103">
                  <c:v>107.5</c:v>
                </c:pt>
                <c:pt idx="104">
                  <c:v>101</c:v>
                </c:pt>
                <c:pt idx="105">
                  <c:v>92.4</c:v>
                </c:pt>
                <c:pt idx="106">
                  <c:v>101.6</c:v>
                </c:pt>
                <c:pt idx="107">
                  <c:v>114.9</c:v>
                </c:pt>
                <c:pt idx="108">
                  <c:v>104.7</c:v>
                </c:pt>
                <c:pt idx="109">
                  <c:v>108</c:v>
                </c:pt>
                <c:pt idx="110">
                  <c:v>106.4</c:v>
                </c:pt>
                <c:pt idx="111">
                  <c:v>104.8</c:v>
                </c:pt>
                <c:pt idx="112" formatCode="0.00">
                  <c:v>108.61</c:v>
                </c:pt>
                <c:pt idx="113">
                  <c:v>105.6</c:v>
                </c:pt>
                <c:pt idx="114">
                  <c:v>111.7</c:v>
                </c:pt>
                <c:pt idx="115">
                  <c:v>116.8</c:v>
                </c:pt>
                <c:pt idx="116">
                  <c:v>108.9</c:v>
                </c:pt>
                <c:pt idx="117">
                  <c:v>115.9</c:v>
                </c:pt>
                <c:pt idx="118">
                  <c:v>110.1</c:v>
                </c:pt>
                <c:pt idx="119">
                  <c:v>106.9</c:v>
                </c:pt>
                <c:pt idx="120">
                  <c:v>117.4</c:v>
                </c:pt>
                <c:pt idx="121">
                  <c:v>113</c:v>
                </c:pt>
                <c:pt idx="122">
                  <c:v>109.3</c:v>
                </c:pt>
                <c:pt idx="123">
                  <c:v>119.9</c:v>
                </c:pt>
                <c:pt idx="124">
                  <c:v>114.1</c:v>
                </c:pt>
                <c:pt idx="125">
                  <c:v>112.8</c:v>
                </c:pt>
                <c:pt idx="126">
                  <c:v>126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121672"/>
        <c:axId val="383122064"/>
      </c:lineChart>
      <c:dateAx>
        <c:axId val="383121672"/>
        <c:scaling>
          <c:orientation val="minMax"/>
        </c:scaling>
        <c:delete val="0"/>
        <c:axPos val="b"/>
        <c:majorGridlines>
          <c:spPr>
            <a:ln w="3175"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383122064"/>
        <c:crosses val="autoZero"/>
        <c:auto val="1"/>
        <c:lblOffset val="100"/>
        <c:baseTimeUnit val="months"/>
        <c:majorUnit val="1"/>
        <c:majorTimeUnit val="years"/>
      </c:dateAx>
      <c:valAx>
        <c:axId val="383122064"/>
        <c:scaling>
          <c:orientation val="minMax"/>
          <c:max val="160"/>
          <c:min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4.2429185159071958E-2"/>
              <c:y val="3.5707880379757818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3831216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1349155462399121E-2"/>
          <c:w val="0.92253683792365893"/>
          <c:h val="0.8943089589659636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
Metals industry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0.00</c:formatCode>
                <c:ptCount val="132"/>
                <c:pt idx="0">
                  <c:v>102.41</c:v>
                </c:pt>
                <c:pt idx="1">
                  <c:v>102.67</c:v>
                </c:pt>
                <c:pt idx="2">
                  <c:v>104.27</c:v>
                </c:pt>
                <c:pt idx="3">
                  <c:v>100.71</c:v>
                </c:pt>
                <c:pt idx="4">
                  <c:v>102.03</c:v>
                </c:pt>
                <c:pt idx="5">
                  <c:v>98.3</c:v>
                </c:pt>
                <c:pt idx="6">
                  <c:v>93.97</c:v>
                </c:pt>
                <c:pt idx="7">
                  <c:v>100.12</c:v>
                </c:pt>
                <c:pt idx="8">
                  <c:v>96.94</c:v>
                </c:pt>
                <c:pt idx="9">
                  <c:v>100.1</c:v>
                </c:pt>
                <c:pt idx="10">
                  <c:v>99.1</c:v>
                </c:pt>
                <c:pt idx="11">
                  <c:v>99.39</c:v>
                </c:pt>
                <c:pt idx="12">
                  <c:v>97.78</c:v>
                </c:pt>
                <c:pt idx="13">
                  <c:v>100.13</c:v>
                </c:pt>
                <c:pt idx="14">
                  <c:v>98.44</c:v>
                </c:pt>
                <c:pt idx="15">
                  <c:v>101.28</c:v>
                </c:pt>
                <c:pt idx="16">
                  <c:v>101.92</c:v>
                </c:pt>
                <c:pt idx="17">
                  <c:v>102.21</c:v>
                </c:pt>
                <c:pt idx="18">
                  <c:v>112.48</c:v>
                </c:pt>
                <c:pt idx="19">
                  <c:v>104.19</c:v>
                </c:pt>
                <c:pt idx="20">
                  <c:v>107.42</c:v>
                </c:pt>
                <c:pt idx="21">
                  <c:v>105.77</c:v>
                </c:pt>
                <c:pt idx="22">
                  <c:v>100.72</c:v>
                </c:pt>
                <c:pt idx="23">
                  <c:v>100.8</c:v>
                </c:pt>
                <c:pt idx="24">
                  <c:v>106.11</c:v>
                </c:pt>
                <c:pt idx="25">
                  <c:v>99.22</c:v>
                </c:pt>
                <c:pt idx="26">
                  <c:v>101.49</c:v>
                </c:pt>
                <c:pt idx="27">
                  <c:v>97.8</c:v>
                </c:pt>
                <c:pt idx="28">
                  <c:v>93.44</c:v>
                </c:pt>
                <c:pt idx="29">
                  <c:v>88.12</c:v>
                </c:pt>
                <c:pt idx="30">
                  <c:v>83.94</c:v>
                </c:pt>
                <c:pt idx="31">
                  <c:v>88.54</c:v>
                </c:pt>
                <c:pt idx="32">
                  <c:v>88.41</c:v>
                </c:pt>
                <c:pt idx="33">
                  <c:v>90.85</c:v>
                </c:pt>
                <c:pt idx="34">
                  <c:v>96.86</c:v>
                </c:pt>
                <c:pt idx="35">
                  <c:v>104.37</c:v>
                </c:pt>
                <c:pt idx="36">
                  <c:v>106.36</c:v>
                </c:pt>
                <c:pt idx="37">
                  <c:v>103.7</c:v>
                </c:pt>
                <c:pt idx="38">
                  <c:v>91.29</c:v>
                </c:pt>
                <c:pt idx="39">
                  <c:v>98.72</c:v>
                </c:pt>
                <c:pt idx="40">
                  <c:v>101.64</c:v>
                </c:pt>
                <c:pt idx="41">
                  <c:v>95.83</c:v>
                </c:pt>
                <c:pt idx="42">
                  <c:v>100.2</c:v>
                </c:pt>
                <c:pt idx="43">
                  <c:v>95.64</c:v>
                </c:pt>
                <c:pt idx="44">
                  <c:v>86.07</c:v>
                </c:pt>
                <c:pt idx="45">
                  <c:v>86.01</c:v>
                </c:pt>
                <c:pt idx="46">
                  <c:v>60.28</c:v>
                </c:pt>
                <c:pt idx="47">
                  <c:v>53.96</c:v>
                </c:pt>
                <c:pt idx="48">
                  <c:v>61.48</c:v>
                </c:pt>
                <c:pt idx="49">
                  <c:v>67.52</c:v>
                </c:pt>
                <c:pt idx="50">
                  <c:v>75.03</c:v>
                </c:pt>
                <c:pt idx="51">
                  <c:v>68.650000000000006</c:v>
                </c:pt>
                <c:pt idx="52">
                  <c:v>66.16</c:v>
                </c:pt>
                <c:pt idx="53">
                  <c:v>74.42</c:v>
                </c:pt>
                <c:pt idx="54">
                  <c:v>73.23</c:v>
                </c:pt>
                <c:pt idx="55">
                  <c:v>56.09</c:v>
                </c:pt>
                <c:pt idx="56">
                  <c:v>78.38</c:v>
                </c:pt>
                <c:pt idx="57">
                  <c:v>77.86</c:v>
                </c:pt>
                <c:pt idx="58">
                  <c:v>75.400000000000006</c:v>
                </c:pt>
                <c:pt idx="59">
                  <c:v>77.48</c:v>
                </c:pt>
                <c:pt idx="60">
                  <c:v>76.7</c:v>
                </c:pt>
                <c:pt idx="61">
                  <c:v>81.83</c:v>
                </c:pt>
                <c:pt idx="62">
                  <c:v>84.17</c:v>
                </c:pt>
                <c:pt idx="63">
                  <c:v>90.95</c:v>
                </c:pt>
                <c:pt idx="64">
                  <c:v>99.01</c:v>
                </c:pt>
                <c:pt idx="65">
                  <c:v>100.21</c:v>
                </c:pt>
                <c:pt idx="66">
                  <c:v>94.46</c:v>
                </c:pt>
                <c:pt idx="67">
                  <c:v>94.98</c:v>
                </c:pt>
                <c:pt idx="68">
                  <c:v>100.96</c:v>
                </c:pt>
                <c:pt idx="69">
                  <c:v>96.67</c:v>
                </c:pt>
                <c:pt idx="70">
                  <c:v>86.98</c:v>
                </c:pt>
                <c:pt idx="71">
                  <c:v>94.7</c:v>
                </c:pt>
                <c:pt idx="72">
                  <c:v>96.07</c:v>
                </c:pt>
                <c:pt idx="73">
                  <c:v>96.96</c:v>
                </c:pt>
                <c:pt idx="74">
                  <c:v>98.52</c:v>
                </c:pt>
                <c:pt idx="75">
                  <c:v>97.62</c:v>
                </c:pt>
                <c:pt idx="76">
                  <c:v>95.48</c:v>
                </c:pt>
                <c:pt idx="77">
                  <c:v>95.84</c:v>
                </c:pt>
                <c:pt idx="78">
                  <c:v>96.25</c:v>
                </c:pt>
                <c:pt idx="79">
                  <c:v>92.57</c:v>
                </c:pt>
                <c:pt idx="80">
                  <c:v>95.44</c:v>
                </c:pt>
                <c:pt idx="81">
                  <c:v>97.91</c:v>
                </c:pt>
                <c:pt idx="82">
                  <c:v>97.2</c:v>
                </c:pt>
                <c:pt idx="83">
                  <c:v>89.49</c:v>
                </c:pt>
                <c:pt idx="84">
                  <c:v>98.07</c:v>
                </c:pt>
                <c:pt idx="85">
                  <c:v>88.67</c:v>
                </c:pt>
                <c:pt idx="86">
                  <c:v>93.43</c:v>
                </c:pt>
                <c:pt idx="87">
                  <c:v>92.41</c:v>
                </c:pt>
                <c:pt idx="88">
                  <c:v>88.12</c:v>
                </c:pt>
                <c:pt idx="89">
                  <c:v>88.15</c:v>
                </c:pt>
                <c:pt idx="90">
                  <c:v>87</c:v>
                </c:pt>
                <c:pt idx="91">
                  <c:v>88.37</c:v>
                </c:pt>
                <c:pt idx="92">
                  <c:v>98.63</c:v>
                </c:pt>
                <c:pt idx="93">
                  <c:v>96.12</c:v>
                </c:pt>
                <c:pt idx="94">
                  <c:v>98.59</c:v>
                </c:pt>
                <c:pt idx="95">
                  <c:v>106.93</c:v>
                </c:pt>
                <c:pt idx="96">
                  <c:v>93.6</c:v>
                </c:pt>
                <c:pt idx="97">
                  <c:v>95.63</c:v>
                </c:pt>
                <c:pt idx="98">
                  <c:v>95.12</c:v>
                </c:pt>
                <c:pt idx="99">
                  <c:v>92.55</c:v>
                </c:pt>
                <c:pt idx="100">
                  <c:v>90.28</c:v>
                </c:pt>
                <c:pt idx="101">
                  <c:v>89.3</c:v>
                </c:pt>
                <c:pt idx="102">
                  <c:v>102.09</c:v>
                </c:pt>
                <c:pt idx="103">
                  <c:v>104.15</c:v>
                </c:pt>
                <c:pt idx="104">
                  <c:v>96.84</c:v>
                </c:pt>
                <c:pt idx="105">
                  <c:v>95.44</c:v>
                </c:pt>
                <c:pt idx="106">
                  <c:v>99.62</c:v>
                </c:pt>
                <c:pt idx="107">
                  <c:v>102.46</c:v>
                </c:pt>
                <c:pt idx="108">
                  <c:v>97.6</c:v>
                </c:pt>
                <c:pt idx="109">
                  <c:v>99.23</c:v>
                </c:pt>
                <c:pt idx="110">
                  <c:v>100.46</c:v>
                </c:pt>
                <c:pt idx="111">
                  <c:v>99.12</c:v>
                </c:pt>
                <c:pt idx="112">
                  <c:v>101.61</c:v>
                </c:pt>
                <c:pt idx="113">
                  <c:v>98.4</c:v>
                </c:pt>
                <c:pt idx="114">
                  <c:v>94.83</c:v>
                </c:pt>
                <c:pt idx="115">
                  <c:v>101.1</c:v>
                </c:pt>
                <c:pt idx="116">
                  <c:v>92.32</c:v>
                </c:pt>
                <c:pt idx="117">
                  <c:v>129.63999999999999</c:v>
                </c:pt>
                <c:pt idx="118">
                  <c:v>99.17</c:v>
                </c:pt>
                <c:pt idx="119">
                  <c:v>94.57</c:v>
                </c:pt>
                <c:pt idx="120">
                  <c:v>96.7</c:v>
                </c:pt>
                <c:pt idx="121">
                  <c:v>99.2</c:v>
                </c:pt>
                <c:pt idx="122">
                  <c:v>95.07</c:v>
                </c:pt>
                <c:pt idx="123">
                  <c:v>97.19</c:v>
                </c:pt>
                <c:pt idx="124">
                  <c:v>97.65</c:v>
                </c:pt>
                <c:pt idx="125">
                  <c:v>99.21</c:v>
                </c:pt>
                <c:pt idx="126">
                  <c:v>101.1</c:v>
                </c:pt>
                <c:pt idx="127">
                  <c:v>92.35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122848"/>
        <c:axId val="383123240"/>
      </c:lineChart>
      <c:dateAx>
        <c:axId val="383122848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383123240"/>
        <c:crosses val="autoZero"/>
        <c:auto val="1"/>
        <c:lblOffset val="100"/>
        <c:baseTimeUnit val="months"/>
        <c:majorUnit val="1"/>
        <c:majorTimeUnit val="years"/>
      </c:dateAx>
      <c:valAx>
        <c:axId val="383123240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38312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124024"/>
        <c:axId val="383124416"/>
      </c:lineChart>
      <c:catAx>
        <c:axId val="38312402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83124416"/>
        <c:crosses val="autoZero"/>
        <c:auto val="1"/>
        <c:lblAlgn val="ctr"/>
        <c:lblOffset val="100"/>
        <c:noMultiLvlLbl val="0"/>
      </c:catAx>
      <c:valAx>
        <c:axId val="38312441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312402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320366132723E-2"/>
          <c:y val="3.7442035467336827E-2"/>
          <c:w val="0.74172681859698908"/>
          <c:h val="0.883586772869901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150.1</c:v>
                </c:pt>
                <c:pt idx="2">
                  <c:v>148.69999999999999</c:v>
                </c:pt>
                <c:pt idx="3">
                  <c:v>147.19999999999999</c:v>
                </c:pt>
                <c:pt idx="4">
                  <c:v>158.6</c:v>
                </c:pt>
                <c:pt idx="5">
                  <c:v>170</c:v>
                </c:pt>
                <c:pt idx="6">
                  <c:v>158.80000000000001</c:v>
                </c:pt>
                <c:pt idx="7">
                  <c:v>147.6</c:v>
                </c:pt>
                <c:pt idx="8">
                  <c:v>159</c:v>
                </c:pt>
                <c:pt idx="9">
                  <c:v>170.3</c:v>
                </c:pt>
                <c:pt idx="10">
                  <c:v>165.4</c:v>
                </c:pt>
                <c:pt idx="11">
                  <c:v>160.5</c:v>
                </c:pt>
                <c:pt idx="12">
                  <c:v>169.7</c:v>
                </c:pt>
                <c:pt idx="13">
                  <c:v>178.8</c:v>
                </c:pt>
                <c:pt idx="14">
                  <c:v>166.6</c:v>
                </c:pt>
                <c:pt idx="15">
                  <c:v>154.30000000000001</c:v>
                </c:pt>
                <c:pt idx="16">
                  <c:v>146.5</c:v>
                </c:pt>
                <c:pt idx="17">
                  <c:v>138.80000000000001</c:v>
                </c:pt>
                <c:pt idx="18">
                  <c:v>128.69999999999999</c:v>
                </c:pt>
                <c:pt idx="19">
                  <c:v>118.6</c:v>
                </c:pt>
                <c:pt idx="20">
                  <c:v>123.3</c:v>
                </c:pt>
                <c:pt idx="21">
                  <c:v>127.9</c:v>
                </c:pt>
                <c:pt idx="22">
                  <c:v>131.4</c:v>
                </c:pt>
                <c:pt idx="23">
                  <c:v>134.9</c:v>
                </c:pt>
                <c:pt idx="24">
                  <c:v>190.8</c:v>
                </c:pt>
                <c:pt idx="25">
                  <c:v>221.4</c:v>
                </c:pt>
                <c:pt idx="26">
                  <c:v>187.2</c:v>
                </c:pt>
                <c:pt idx="27">
                  <c:v>196.8</c:v>
                </c:pt>
                <c:pt idx="28">
                  <c:v>247.8</c:v>
                </c:pt>
                <c:pt idx="29">
                  <c:v>252.4</c:v>
                </c:pt>
                <c:pt idx="30">
                  <c:v>288.8</c:v>
                </c:pt>
                <c:pt idx="31">
                  <c:v>184.3</c:v>
                </c:pt>
                <c:pt idx="32">
                  <c:v>208.2</c:v>
                </c:pt>
                <c:pt idx="33">
                  <c:v>235.2</c:v>
                </c:pt>
                <c:pt idx="34">
                  <c:v>209.6</c:v>
                </c:pt>
                <c:pt idx="35">
                  <c:v>195.6</c:v>
                </c:pt>
                <c:pt idx="36">
                  <c:v>247.4</c:v>
                </c:pt>
                <c:pt idx="37">
                  <c:v>252.9</c:v>
                </c:pt>
                <c:pt idx="38">
                  <c:v>243.7</c:v>
                </c:pt>
                <c:pt idx="39">
                  <c:v>185.6</c:v>
                </c:pt>
                <c:pt idx="40">
                  <c:v>299.7</c:v>
                </c:pt>
                <c:pt idx="41">
                  <c:v>257.2</c:v>
                </c:pt>
                <c:pt idx="42">
                  <c:v>289.7</c:v>
                </c:pt>
                <c:pt idx="43">
                  <c:v>204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40.299999999999997</c:v>
                </c:pt>
                <c:pt idx="2">
                  <c:v>46.3</c:v>
                </c:pt>
                <c:pt idx="3">
                  <c:v>52.2</c:v>
                </c:pt>
                <c:pt idx="4">
                  <c:v>58.8</c:v>
                </c:pt>
                <c:pt idx="5">
                  <c:v>65.3</c:v>
                </c:pt>
                <c:pt idx="6">
                  <c:v>54.7</c:v>
                </c:pt>
                <c:pt idx="7">
                  <c:v>44.1</c:v>
                </c:pt>
                <c:pt idx="8">
                  <c:v>44.9</c:v>
                </c:pt>
                <c:pt idx="9">
                  <c:v>45.6</c:v>
                </c:pt>
                <c:pt idx="10">
                  <c:v>48.7</c:v>
                </c:pt>
                <c:pt idx="11">
                  <c:v>51.8</c:v>
                </c:pt>
                <c:pt idx="12">
                  <c:v>52</c:v>
                </c:pt>
                <c:pt idx="13">
                  <c:v>52.2</c:v>
                </c:pt>
                <c:pt idx="14">
                  <c:v>44</c:v>
                </c:pt>
                <c:pt idx="15">
                  <c:v>35.799999999999997</c:v>
                </c:pt>
                <c:pt idx="16">
                  <c:v>34.6</c:v>
                </c:pt>
                <c:pt idx="17">
                  <c:v>33.299999999999997</c:v>
                </c:pt>
                <c:pt idx="18">
                  <c:v>30.9</c:v>
                </c:pt>
                <c:pt idx="19">
                  <c:v>28.4</c:v>
                </c:pt>
                <c:pt idx="20">
                  <c:v>28.1</c:v>
                </c:pt>
                <c:pt idx="21">
                  <c:v>27.8</c:v>
                </c:pt>
                <c:pt idx="22">
                  <c:v>29</c:v>
                </c:pt>
                <c:pt idx="23">
                  <c:v>30.3</c:v>
                </c:pt>
                <c:pt idx="24">
                  <c:v>19.8</c:v>
                </c:pt>
                <c:pt idx="25">
                  <c:v>36.1</c:v>
                </c:pt>
                <c:pt idx="26">
                  <c:v>31.1</c:v>
                </c:pt>
                <c:pt idx="27">
                  <c:v>21.8</c:v>
                </c:pt>
                <c:pt idx="28">
                  <c:v>29.4</c:v>
                </c:pt>
                <c:pt idx="29">
                  <c:v>36.799999999999997</c:v>
                </c:pt>
                <c:pt idx="30">
                  <c:v>69.900000000000006</c:v>
                </c:pt>
                <c:pt idx="31">
                  <c:v>29.2</c:v>
                </c:pt>
                <c:pt idx="32">
                  <c:v>26.2</c:v>
                </c:pt>
                <c:pt idx="33">
                  <c:v>35.1</c:v>
                </c:pt>
                <c:pt idx="34">
                  <c:v>34</c:v>
                </c:pt>
                <c:pt idx="35">
                  <c:v>26.3</c:v>
                </c:pt>
                <c:pt idx="36">
                  <c:v>34.1</c:v>
                </c:pt>
                <c:pt idx="37">
                  <c:v>33.1</c:v>
                </c:pt>
                <c:pt idx="38">
                  <c:v>42.8</c:v>
                </c:pt>
                <c:pt idx="39">
                  <c:v>28.6</c:v>
                </c:pt>
                <c:pt idx="40">
                  <c:v>39.9</c:v>
                </c:pt>
                <c:pt idx="41">
                  <c:v>28.8</c:v>
                </c:pt>
                <c:pt idx="42">
                  <c:v>39.6</c:v>
                </c:pt>
                <c:pt idx="43">
                  <c:v>18.600000000000001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109.7</c:v>
                </c:pt>
                <c:pt idx="2">
                  <c:v>102.4</c:v>
                </c:pt>
                <c:pt idx="3">
                  <c:v>95</c:v>
                </c:pt>
                <c:pt idx="4">
                  <c:v>99.9</c:v>
                </c:pt>
                <c:pt idx="5">
                  <c:v>104.8</c:v>
                </c:pt>
                <c:pt idx="6">
                  <c:v>104.1</c:v>
                </c:pt>
                <c:pt idx="7">
                  <c:v>103.5</c:v>
                </c:pt>
                <c:pt idx="8">
                  <c:v>114.1</c:v>
                </c:pt>
                <c:pt idx="9">
                  <c:v>124.7</c:v>
                </c:pt>
                <c:pt idx="10">
                  <c:v>116.7</c:v>
                </c:pt>
                <c:pt idx="11">
                  <c:v>108.8</c:v>
                </c:pt>
                <c:pt idx="12">
                  <c:v>117.7</c:v>
                </c:pt>
                <c:pt idx="13">
                  <c:v>126.6</c:v>
                </c:pt>
                <c:pt idx="14">
                  <c:v>122.5</c:v>
                </c:pt>
                <c:pt idx="15">
                  <c:v>118.4</c:v>
                </c:pt>
                <c:pt idx="16">
                  <c:v>112</c:v>
                </c:pt>
                <c:pt idx="17">
                  <c:v>105.5</c:v>
                </c:pt>
                <c:pt idx="18">
                  <c:v>97.8</c:v>
                </c:pt>
                <c:pt idx="19">
                  <c:v>90.2</c:v>
                </c:pt>
                <c:pt idx="20">
                  <c:v>95.2</c:v>
                </c:pt>
                <c:pt idx="21">
                  <c:v>100.1</c:v>
                </c:pt>
                <c:pt idx="22">
                  <c:v>102.4</c:v>
                </c:pt>
                <c:pt idx="23">
                  <c:v>104.6</c:v>
                </c:pt>
                <c:pt idx="24">
                  <c:v>171</c:v>
                </c:pt>
                <c:pt idx="25">
                  <c:v>185.3</c:v>
                </c:pt>
                <c:pt idx="26">
                  <c:v>156.1</c:v>
                </c:pt>
                <c:pt idx="27">
                  <c:v>175</c:v>
                </c:pt>
                <c:pt idx="28">
                  <c:v>218.4</c:v>
                </c:pt>
                <c:pt idx="29">
                  <c:v>215.6</c:v>
                </c:pt>
                <c:pt idx="30">
                  <c:v>218.8</c:v>
                </c:pt>
                <c:pt idx="31">
                  <c:v>155.1</c:v>
                </c:pt>
                <c:pt idx="32">
                  <c:v>182.1</c:v>
                </c:pt>
                <c:pt idx="33">
                  <c:v>200.1</c:v>
                </c:pt>
                <c:pt idx="34">
                  <c:v>175.6</c:v>
                </c:pt>
                <c:pt idx="35">
                  <c:v>169.3</c:v>
                </c:pt>
                <c:pt idx="36">
                  <c:v>213.3</c:v>
                </c:pt>
                <c:pt idx="37">
                  <c:v>219.8</c:v>
                </c:pt>
                <c:pt idx="38">
                  <c:v>200.9</c:v>
                </c:pt>
                <c:pt idx="39">
                  <c:v>157</c:v>
                </c:pt>
                <c:pt idx="40">
                  <c:v>259.8</c:v>
                </c:pt>
                <c:pt idx="41">
                  <c:v>228.4</c:v>
                </c:pt>
                <c:pt idx="42">
                  <c:v>250.1</c:v>
                </c:pt>
                <c:pt idx="43">
                  <c:v>185.4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871880"/>
        <c:axId val="381872272"/>
      </c:lineChart>
      <c:catAx>
        <c:axId val="3818718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187227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81872272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1871880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46579016588595"/>
          <c:y val="0.32817054989990202"/>
          <c:w val="0.16760738971325739"/>
          <c:h val="0.59478581874458691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6.2780269058295965E-2"/>
          <c:w val="0.77745134157507034"/>
          <c:h val="0.89651987702571845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172.6</c:v>
                </c:pt>
                <c:pt idx="1">
                  <c:v>194.9</c:v>
                </c:pt>
                <c:pt idx="2">
                  <c:v>195.2</c:v>
                </c:pt>
                <c:pt idx="3">
                  <c:v>195.5</c:v>
                </c:pt>
                <c:pt idx="4">
                  <c:v>196.9</c:v>
                </c:pt>
                <c:pt idx="5">
                  <c:v>198.3</c:v>
                </c:pt>
                <c:pt idx="6">
                  <c:v>206.3</c:v>
                </c:pt>
                <c:pt idx="7">
                  <c:v>214.4</c:v>
                </c:pt>
                <c:pt idx="8">
                  <c:v>221.2</c:v>
                </c:pt>
                <c:pt idx="9">
                  <c:v>227.9</c:v>
                </c:pt>
                <c:pt idx="10">
                  <c:v>227</c:v>
                </c:pt>
                <c:pt idx="11">
                  <c:v>226</c:v>
                </c:pt>
                <c:pt idx="12">
                  <c:v>235.7</c:v>
                </c:pt>
                <c:pt idx="13">
                  <c:v>245.4</c:v>
                </c:pt>
                <c:pt idx="14">
                  <c:v>249.6</c:v>
                </c:pt>
                <c:pt idx="15">
                  <c:v>253.8</c:v>
                </c:pt>
                <c:pt idx="16">
                  <c:v>238.4</c:v>
                </c:pt>
                <c:pt idx="17">
                  <c:v>223</c:v>
                </c:pt>
                <c:pt idx="18">
                  <c:v>222.3</c:v>
                </c:pt>
                <c:pt idx="19">
                  <c:v>221.7</c:v>
                </c:pt>
                <c:pt idx="20">
                  <c:v>220.7</c:v>
                </c:pt>
                <c:pt idx="21">
                  <c:v>219.6</c:v>
                </c:pt>
                <c:pt idx="22">
                  <c:v>219.3</c:v>
                </c:pt>
                <c:pt idx="23">
                  <c:v>218.9</c:v>
                </c:pt>
                <c:pt idx="24">
                  <c:v>243.2</c:v>
                </c:pt>
                <c:pt idx="25">
                  <c:v>267.5</c:v>
                </c:pt>
                <c:pt idx="26">
                  <c:v>279.39999999999998</c:v>
                </c:pt>
                <c:pt idx="27">
                  <c:v>291</c:v>
                </c:pt>
                <c:pt idx="28">
                  <c:v>276.10000000000002</c:v>
                </c:pt>
                <c:pt idx="29">
                  <c:v>296.10000000000002</c:v>
                </c:pt>
                <c:pt idx="30">
                  <c:v>346.5</c:v>
                </c:pt>
                <c:pt idx="31">
                  <c:v>289.7</c:v>
                </c:pt>
                <c:pt idx="32">
                  <c:v>288.10000000000002</c:v>
                </c:pt>
                <c:pt idx="33">
                  <c:v>333.8</c:v>
                </c:pt>
                <c:pt idx="34">
                  <c:v>362.8</c:v>
                </c:pt>
                <c:pt idx="35">
                  <c:v>352.4</c:v>
                </c:pt>
                <c:pt idx="36">
                  <c:v>358.7</c:v>
                </c:pt>
                <c:pt idx="37">
                  <c:v>390.9</c:v>
                </c:pt>
                <c:pt idx="38">
                  <c:v>416</c:v>
                </c:pt>
                <c:pt idx="39">
                  <c:v>400.5</c:v>
                </c:pt>
                <c:pt idx="40">
                  <c:v>433.1</c:v>
                </c:pt>
                <c:pt idx="41">
                  <c:v>448.8</c:v>
                </c:pt>
                <c:pt idx="42">
                  <c:v>492.3</c:v>
                </c:pt>
                <c:pt idx="43">
                  <c:v>505.4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201.6</c:v>
                </c:pt>
                <c:pt idx="1">
                  <c:v>205.7</c:v>
                </c:pt>
                <c:pt idx="2">
                  <c:v>236.3</c:v>
                </c:pt>
                <c:pt idx="3">
                  <c:v>266.8</c:v>
                </c:pt>
                <c:pt idx="4">
                  <c:v>305.89999999999998</c:v>
                </c:pt>
                <c:pt idx="5">
                  <c:v>345</c:v>
                </c:pt>
                <c:pt idx="6">
                  <c:v>327.2</c:v>
                </c:pt>
                <c:pt idx="7">
                  <c:v>309.39999999999998</c:v>
                </c:pt>
                <c:pt idx="8">
                  <c:v>294.7</c:v>
                </c:pt>
                <c:pt idx="9">
                  <c:v>279.89999999999998</c:v>
                </c:pt>
                <c:pt idx="10">
                  <c:v>292.2</c:v>
                </c:pt>
                <c:pt idx="11">
                  <c:v>304.39999999999998</c:v>
                </c:pt>
                <c:pt idx="12">
                  <c:v>308.2</c:v>
                </c:pt>
                <c:pt idx="13">
                  <c:v>312</c:v>
                </c:pt>
                <c:pt idx="14">
                  <c:v>290.2</c:v>
                </c:pt>
                <c:pt idx="15">
                  <c:v>268.39999999999998</c:v>
                </c:pt>
                <c:pt idx="16">
                  <c:v>220.3</c:v>
                </c:pt>
                <c:pt idx="17">
                  <c:v>172.2</c:v>
                </c:pt>
                <c:pt idx="18">
                  <c:v>159.4</c:v>
                </c:pt>
                <c:pt idx="19">
                  <c:v>146.69999999999999</c:v>
                </c:pt>
                <c:pt idx="20">
                  <c:v>134.9</c:v>
                </c:pt>
                <c:pt idx="21">
                  <c:v>123.2</c:v>
                </c:pt>
                <c:pt idx="22">
                  <c:v>134.1</c:v>
                </c:pt>
                <c:pt idx="23">
                  <c:v>145</c:v>
                </c:pt>
                <c:pt idx="24">
                  <c:v>127.1</c:v>
                </c:pt>
                <c:pt idx="25">
                  <c:v>133.6</c:v>
                </c:pt>
                <c:pt idx="26">
                  <c:v>130.9</c:v>
                </c:pt>
                <c:pt idx="27">
                  <c:v>118.4</c:v>
                </c:pt>
                <c:pt idx="28">
                  <c:v>108.4</c:v>
                </c:pt>
                <c:pt idx="29">
                  <c:v>111.6</c:v>
                </c:pt>
                <c:pt idx="30">
                  <c:v>126.3</c:v>
                </c:pt>
                <c:pt idx="31">
                  <c:v>102</c:v>
                </c:pt>
                <c:pt idx="32">
                  <c:v>92.9</c:v>
                </c:pt>
                <c:pt idx="33">
                  <c:v>101</c:v>
                </c:pt>
                <c:pt idx="34">
                  <c:v>113</c:v>
                </c:pt>
                <c:pt idx="35">
                  <c:v>97.6</c:v>
                </c:pt>
                <c:pt idx="36">
                  <c:v>103.4</c:v>
                </c:pt>
                <c:pt idx="37">
                  <c:v>104.5</c:v>
                </c:pt>
                <c:pt idx="38">
                  <c:v>109.1</c:v>
                </c:pt>
                <c:pt idx="39">
                  <c:v>106.4</c:v>
                </c:pt>
                <c:pt idx="40">
                  <c:v>109.3</c:v>
                </c:pt>
                <c:pt idx="41">
                  <c:v>99.3</c:v>
                </c:pt>
                <c:pt idx="42">
                  <c:v>98.8</c:v>
                </c:pt>
                <c:pt idx="43">
                  <c:v>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873448"/>
        <c:axId val="381873840"/>
      </c:areaChart>
      <c:catAx>
        <c:axId val="3818734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187384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81873840"/>
        <c:scaling>
          <c:orientation val="minMax"/>
          <c:max val="6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1873448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38371798399215"/>
          <c:y val="0.36022553711733069"/>
          <c:w val="0.14961628201600782"/>
          <c:h val="0.59917285865160674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874624"/>
        <c:axId val="381875016"/>
      </c:lineChart>
      <c:catAx>
        <c:axId val="38187462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81875016"/>
        <c:crosses val="autoZero"/>
        <c:auto val="1"/>
        <c:lblAlgn val="ctr"/>
        <c:lblOffset val="100"/>
        <c:noMultiLvlLbl val="0"/>
      </c:catAx>
      <c:valAx>
        <c:axId val="38187501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187462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9015544041455E-2"/>
          <c:y val="2.9688283357685079E-2"/>
          <c:w val="0.79271731333410655"/>
          <c:h val="0.940623433284629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298.8</c:v>
                </c:pt>
                <c:pt idx="11">
                  <c:v>252</c:v>
                </c:pt>
                <c:pt idx="12">
                  <c:v>406.9</c:v>
                </c:pt>
                <c:pt idx="13">
                  <c:v>459.1</c:v>
                </c:pt>
                <c:pt idx="14">
                  <c:v>538</c:v>
                </c:pt>
                <c:pt idx="15">
                  <c:v>290.60000000000002</c:v>
                </c:pt>
                <c:pt idx="16">
                  <c:v>445.9</c:v>
                </c:pt>
                <c:pt idx="17">
                  <c:v>384.4</c:v>
                </c:pt>
                <c:pt idx="18">
                  <c:v>445.1</c:v>
                </c:pt>
                <c:pt idx="19">
                  <c:v>393.7</c:v>
                </c:pt>
                <c:pt idx="20">
                  <c:v>521.20000000000005</c:v>
                </c:pt>
                <c:pt idx="21">
                  <c:v>427.1</c:v>
                </c:pt>
                <c:pt idx="22">
                  <c:v>329.8</c:v>
                </c:pt>
                <c:pt idx="23">
                  <c:v>318.7</c:v>
                </c:pt>
                <c:pt idx="24">
                  <c:v>520.4</c:v>
                </c:pt>
                <c:pt idx="25">
                  <c:v>626.1</c:v>
                </c:pt>
                <c:pt idx="26">
                  <c:v>389.7</c:v>
                </c:pt>
                <c:pt idx="27">
                  <c:v>348.1</c:v>
                </c:pt>
                <c:pt idx="28">
                  <c:v>520.70000000000005</c:v>
                </c:pt>
                <c:pt idx="29">
                  <c:v>560.6</c:v>
                </c:pt>
                <c:pt idx="30">
                  <c:v>572.79999999999995</c:v>
                </c:pt>
                <c:pt idx="31">
                  <c:v>392.3</c:v>
                </c:pt>
                <c:pt idx="32">
                  <c:v>497.3</c:v>
                </c:pt>
                <c:pt idx="33">
                  <c:v>691.3</c:v>
                </c:pt>
                <c:pt idx="34">
                  <c:v>588</c:v>
                </c:pt>
                <c:pt idx="35">
                  <c:v>487.9</c:v>
                </c:pt>
                <c:pt idx="36">
                  <c:v>636.9</c:v>
                </c:pt>
                <c:pt idx="37">
                  <c:v>672.1</c:v>
                </c:pt>
                <c:pt idx="38">
                  <c:v>515.79999999999995</c:v>
                </c:pt>
                <c:pt idx="39">
                  <c:v>568.4</c:v>
                </c:pt>
                <c:pt idx="40">
                  <c:v>622.5</c:v>
                </c:pt>
                <c:pt idx="41">
                  <c:v>552</c:v>
                </c:pt>
                <c:pt idx="42">
                  <c:v>589.4</c:v>
                </c:pt>
                <c:pt idx="43">
                  <c:v>564.29999999999995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583568"/>
        <c:axId val="383583960"/>
      </c:lineChart>
      <c:catAx>
        <c:axId val="383583568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35839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83583960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3583568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12290441856187E-2"/>
          <c:y val="2.5317184962743353E-2"/>
          <c:w val="0.81264512418032442"/>
          <c:h val="0.94239788517866108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Sheet1!$A$2:$A$37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988.5</c:v>
                </c:pt>
                <c:pt idx="1">
                  <c:v>988.5</c:v>
                </c:pt>
                <c:pt idx="2">
                  <c:v>988.5</c:v>
                </c:pt>
                <c:pt idx="3">
                  <c:v>925.5</c:v>
                </c:pt>
                <c:pt idx="4">
                  <c:v>905.7</c:v>
                </c:pt>
                <c:pt idx="5">
                  <c:v>941.1</c:v>
                </c:pt>
                <c:pt idx="6">
                  <c:v>1068.5</c:v>
                </c:pt>
                <c:pt idx="7">
                  <c:v>987.5</c:v>
                </c:pt>
                <c:pt idx="8">
                  <c:v>961.6</c:v>
                </c:pt>
                <c:pt idx="9">
                  <c:v>951.6</c:v>
                </c:pt>
                <c:pt idx="10">
                  <c:v>982.7</c:v>
                </c:pt>
                <c:pt idx="11">
                  <c:v>1024.3</c:v>
                </c:pt>
                <c:pt idx="12">
                  <c:v>1109.5</c:v>
                </c:pt>
                <c:pt idx="13">
                  <c:v>1132.5999999999999</c:v>
                </c:pt>
                <c:pt idx="14">
                  <c:v>1018</c:v>
                </c:pt>
                <c:pt idx="15">
                  <c:v>998.1</c:v>
                </c:pt>
                <c:pt idx="16">
                  <c:v>1061</c:v>
                </c:pt>
                <c:pt idx="17">
                  <c:v>1287.0999999999999</c:v>
                </c:pt>
                <c:pt idx="18">
                  <c:v>1255</c:v>
                </c:pt>
                <c:pt idx="19">
                  <c:v>1212.7</c:v>
                </c:pt>
                <c:pt idx="20">
                  <c:v>1274.5999999999999</c:v>
                </c:pt>
                <c:pt idx="21">
                  <c:v>1388.9</c:v>
                </c:pt>
                <c:pt idx="22">
                  <c:v>1525.4</c:v>
                </c:pt>
                <c:pt idx="23">
                  <c:v>1469.4</c:v>
                </c:pt>
                <c:pt idx="24">
                  <c:v>1407.7</c:v>
                </c:pt>
                <c:pt idx="25">
                  <c:v>1429</c:v>
                </c:pt>
                <c:pt idx="26">
                  <c:v>1455.8</c:v>
                </c:pt>
                <c:pt idx="27">
                  <c:v>1415.7</c:v>
                </c:pt>
                <c:pt idx="28">
                  <c:v>1387.4</c:v>
                </c:pt>
                <c:pt idx="29">
                  <c:v>1460.6</c:v>
                </c:pt>
                <c:pt idx="30">
                  <c:v>1436.8</c:v>
                </c:pt>
                <c:pt idx="31">
                  <c:v>1506.5</c:v>
                </c:pt>
                <c:pt idx="32">
                  <c:v>1562.7</c:v>
                </c:pt>
                <c:pt idx="33">
                  <c:v>1569.4</c:v>
                </c:pt>
                <c:pt idx="34">
                  <c:v>1527.2</c:v>
                </c:pt>
                <c:pt idx="35">
                  <c:v>1629.9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585136"/>
        <c:axId val="383585528"/>
      </c:areaChart>
      <c:catAx>
        <c:axId val="3835851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3585528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383585528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3585136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6469596735474"/>
          <c:y val="6.9397739680875523E-2"/>
          <c:w val="0.7252165384705862"/>
          <c:h val="0.8981435715572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7546.1</c:v>
                </c:pt>
                <c:pt idx="2">
                  <c:v>8480.6</c:v>
                </c:pt>
                <c:pt idx="3">
                  <c:v>8305.7999999999993</c:v>
                </c:pt>
                <c:pt idx="4">
                  <c:v>9019.2000000000007</c:v>
                </c:pt>
                <c:pt idx="5">
                  <c:v>9453.5</c:v>
                </c:pt>
                <c:pt idx="6">
                  <c:v>8917.6</c:v>
                </c:pt>
                <c:pt idx="7">
                  <c:v>8998.6</c:v>
                </c:pt>
                <c:pt idx="8">
                  <c:v>9728.2000000000007</c:v>
                </c:pt>
                <c:pt idx="9">
                  <c:v>9609.6</c:v>
                </c:pt>
                <c:pt idx="10">
                  <c:v>11170.2</c:v>
                </c:pt>
                <c:pt idx="11">
                  <c:v>9974.2000000000007</c:v>
                </c:pt>
                <c:pt idx="12">
                  <c:v>11447</c:v>
                </c:pt>
                <c:pt idx="13">
                  <c:v>11434.8</c:v>
                </c:pt>
                <c:pt idx="14">
                  <c:v>10904.3</c:v>
                </c:pt>
                <c:pt idx="15">
                  <c:v>11425.4</c:v>
                </c:pt>
                <c:pt idx="16">
                  <c:v>9930.2000000000007</c:v>
                </c:pt>
                <c:pt idx="17">
                  <c:v>6560.9</c:v>
                </c:pt>
                <c:pt idx="18">
                  <c:v>6797.6</c:v>
                </c:pt>
                <c:pt idx="19">
                  <c:v>6968.5</c:v>
                </c:pt>
                <c:pt idx="20">
                  <c:v>8073.6</c:v>
                </c:pt>
                <c:pt idx="21">
                  <c:v>7388.8</c:v>
                </c:pt>
                <c:pt idx="22">
                  <c:v>7498.8</c:v>
                </c:pt>
                <c:pt idx="23">
                  <c:v>7422.5</c:v>
                </c:pt>
                <c:pt idx="24">
                  <c:v>9715.5</c:v>
                </c:pt>
                <c:pt idx="25">
                  <c:v>8790.1</c:v>
                </c:pt>
                <c:pt idx="26">
                  <c:v>8884.6</c:v>
                </c:pt>
                <c:pt idx="27">
                  <c:v>7991.7</c:v>
                </c:pt>
                <c:pt idx="28">
                  <c:v>9976.6</c:v>
                </c:pt>
                <c:pt idx="29">
                  <c:v>8541.9</c:v>
                </c:pt>
                <c:pt idx="30">
                  <c:v>8985.6</c:v>
                </c:pt>
                <c:pt idx="31">
                  <c:v>7878.4</c:v>
                </c:pt>
                <c:pt idx="32">
                  <c:v>9235.9</c:v>
                </c:pt>
                <c:pt idx="33">
                  <c:v>7306</c:v>
                </c:pt>
                <c:pt idx="34">
                  <c:v>7692.6</c:v>
                </c:pt>
                <c:pt idx="35">
                  <c:v>7004.3</c:v>
                </c:pt>
                <c:pt idx="36">
                  <c:v>7927.9</c:v>
                </c:pt>
                <c:pt idx="37">
                  <c:v>7773.2</c:v>
                </c:pt>
                <c:pt idx="38">
                  <c:v>7936.8</c:v>
                </c:pt>
                <c:pt idx="39">
                  <c:v>9272.9</c:v>
                </c:pt>
                <c:pt idx="40">
                  <c:v>8202.2000000000007</c:v>
                </c:pt>
                <c:pt idx="41">
                  <c:v>7075.4</c:v>
                </c:pt>
                <c:pt idx="42">
                  <c:v>8969.4</c:v>
                </c:pt>
                <c:pt idx="43">
                  <c:v>7374.3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6086.4</c:v>
                </c:pt>
                <c:pt idx="2">
                  <c:v>7150.5</c:v>
                </c:pt>
                <c:pt idx="3">
                  <c:v>7035.4</c:v>
                </c:pt>
                <c:pt idx="4">
                  <c:v>7382.3</c:v>
                </c:pt>
                <c:pt idx="5">
                  <c:v>8084.5</c:v>
                </c:pt>
                <c:pt idx="6">
                  <c:v>7225.7</c:v>
                </c:pt>
                <c:pt idx="7">
                  <c:v>7426.5</c:v>
                </c:pt>
                <c:pt idx="8">
                  <c:v>8283.7000000000007</c:v>
                </c:pt>
                <c:pt idx="9">
                  <c:v>7959.6</c:v>
                </c:pt>
                <c:pt idx="10">
                  <c:v>9352.1</c:v>
                </c:pt>
                <c:pt idx="11">
                  <c:v>8358</c:v>
                </c:pt>
                <c:pt idx="12">
                  <c:v>9563.6</c:v>
                </c:pt>
                <c:pt idx="13">
                  <c:v>9383.7000000000007</c:v>
                </c:pt>
                <c:pt idx="14">
                  <c:v>8594.2000000000007</c:v>
                </c:pt>
                <c:pt idx="15">
                  <c:v>9498.2000000000007</c:v>
                </c:pt>
                <c:pt idx="16">
                  <c:v>8025.3</c:v>
                </c:pt>
                <c:pt idx="17">
                  <c:v>5184.1000000000004</c:v>
                </c:pt>
                <c:pt idx="18">
                  <c:v>5214.8</c:v>
                </c:pt>
                <c:pt idx="19">
                  <c:v>5491.2</c:v>
                </c:pt>
                <c:pt idx="20">
                  <c:v>6277.9</c:v>
                </c:pt>
                <c:pt idx="21">
                  <c:v>5532.9</c:v>
                </c:pt>
                <c:pt idx="22">
                  <c:v>5900.1</c:v>
                </c:pt>
                <c:pt idx="23">
                  <c:v>5775.3</c:v>
                </c:pt>
                <c:pt idx="24">
                  <c:v>7248.7</c:v>
                </c:pt>
                <c:pt idx="25">
                  <c:v>6191.6</c:v>
                </c:pt>
                <c:pt idx="26">
                  <c:v>6884.2</c:v>
                </c:pt>
                <c:pt idx="27">
                  <c:v>6012.2</c:v>
                </c:pt>
                <c:pt idx="28">
                  <c:v>7559.4</c:v>
                </c:pt>
                <c:pt idx="29">
                  <c:v>6363.9</c:v>
                </c:pt>
                <c:pt idx="30">
                  <c:v>6937.7</c:v>
                </c:pt>
                <c:pt idx="31">
                  <c:v>6339.6</c:v>
                </c:pt>
                <c:pt idx="32">
                  <c:v>7405.2</c:v>
                </c:pt>
                <c:pt idx="33">
                  <c:v>5406.4</c:v>
                </c:pt>
                <c:pt idx="34">
                  <c:v>5776</c:v>
                </c:pt>
                <c:pt idx="35">
                  <c:v>5447.1</c:v>
                </c:pt>
                <c:pt idx="36">
                  <c:v>6180.3</c:v>
                </c:pt>
                <c:pt idx="37">
                  <c:v>5629.9</c:v>
                </c:pt>
                <c:pt idx="38">
                  <c:v>5833.8</c:v>
                </c:pt>
                <c:pt idx="39">
                  <c:v>6873.7</c:v>
                </c:pt>
                <c:pt idx="40">
                  <c:v>6136.1</c:v>
                </c:pt>
                <c:pt idx="41">
                  <c:v>4970.5</c:v>
                </c:pt>
                <c:pt idx="42">
                  <c:v>6588.2</c:v>
                </c:pt>
                <c:pt idx="43">
                  <c:v>5629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1454</c:v>
                </c:pt>
                <c:pt idx="2">
                  <c:v>1331.7</c:v>
                </c:pt>
                <c:pt idx="3">
                  <c:v>1279.5</c:v>
                </c:pt>
                <c:pt idx="4">
                  <c:v>1641</c:v>
                </c:pt>
                <c:pt idx="5">
                  <c:v>1368.2</c:v>
                </c:pt>
                <c:pt idx="6">
                  <c:v>1691.7</c:v>
                </c:pt>
                <c:pt idx="7">
                  <c:v>1572.6</c:v>
                </c:pt>
                <c:pt idx="8">
                  <c:v>1434.3</c:v>
                </c:pt>
                <c:pt idx="9">
                  <c:v>1629.3</c:v>
                </c:pt>
                <c:pt idx="10">
                  <c:v>1805.3</c:v>
                </c:pt>
                <c:pt idx="11">
                  <c:v>1594.8</c:v>
                </c:pt>
                <c:pt idx="12">
                  <c:v>1880.1</c:v>
                </c:pt>
                <c:pt idx="13">
                  <c:v>2008.5</c:v>
                </c:pt>
                <c:pt idx="14">
                  <c:v>2291.6</c:v>
                </c:pt>
                <c:pt idx="15">
                  <c:v>1877.3</c:v>
                </c:pt>
                <c:pt idx="16">
                  <c:v>1875.9</c:v>
                </c:pt>
                <c:pt idx="17">
                  <c:v>1339.4</c:v>
                </c:pt>
                <c:pt idx="18">
                  <c:v>1560.3</c:v>
                </c:pt>
                <c:pt idx="19">
                  <c:v>1445.9</c:v>
                </c:pt>
                <c:pt idx="20">
                  <c:v>1777.6</c:v>
                </c:pt>
                <c:pt idx="21">
                  <c:v>1837.4</c:v>
                </c:pt>
                <c:pt idx="22">
                  <c:v>1573.6</c:v>
                </c:pt>
                <c:pt idx="23">
                  <c:v>1595.2</c:v>
                </c:pt>
                <c:pt idx="24">
                  <c:v>2378.6</c:v>
                </c:pt>
                <c:pt idx="25">
                  <c:v>2483.8000000000002</c:v>
                </c:pt>
                <c:pt idx="26">
                  <c:v>1930.1</c:v>
                </c:pt>
                <c:pt idx="27">
                  <c:v>1878.8</c:v>
                </c:pt>
                <c:pt idx="28">
                  <c:v>2319.1999999999998</c:v>
                </c:pt>
                <c:pt idx="29">
                  <c:v>2026.8</c:v>
                </c:pt>
                <c:pt idx="30">
                  <c:v>1951.8</c:v>
                </c:pt>
                <c:pt idx="31">
                  <c:v>1468.1</c:v>
                </c:pt>
                <c:pt idx="32">
                  <c:v>1755</c:v>
                </c:pt>
                <c:pt idx="33">
                  <c:v>1780.2</c:v>
                </c:pt>
                <c:pt idx="34">
                  <c:v>1813.9</c:v>
                </c:pt>
                <c:pt idx="35">
                  <c:v>1460.2</c:v>
                </c:pt>
                <c:pt idx="36">
                  <c:v>1641.6</c:v>
                </c:pt>
                <c:pt idx="37">
                  <c:v>2019.8</c:v>
                </c:pt>
                <c:pt idx="38">
                  <c:v>1982.2</c:v>
                </c:pt>
                <c:pt idx="39">
                  <c:v>2312.1999999999998</c:v>
                </c:pt>
                <c:pt idx="40">
                  <c:v>1902.8</c:v>
                </c:pt>
                <c:pt idx="41">
                  <c:v>1942.1</c:v>
                </c:pt>
                <c:pt idx="42">
                  <c:v>2221.5</c:v>
                </c:pt>
                <c:pt idx="43">
                  <c:v>1624.4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384688"/>
        <c:axId val="244412120"/>
      </c:lineChart>
      <c:catAx>
        <c:axId val="1963846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441212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244412120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96384688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863715743348777"/>
          <c:y val="0.29664706432550958"/>
          <c:w val="0.1613628425665124"/>
          <c:h val="0.64539330196731481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39731759127838E-2"/>
          <c:y val="7.0765493196747867E-2"/>
          <c:w val="0.76333266891913976"/>
          <c:h val="0.88269808598821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4">
                  <c:v>100</c:v>
                </c:pt>
                <c:pt idx="5">
                  <c:v>103.4</c:v>
                </c:pt>
                <c:pt idx="6">
                  <c:v>107.7</c:v>
                </c:pt>
                <c:pt idx="7">
                  <c:v>111.1</c:v>
                </c:pt>
                <c:pt idx="8">
                  <c:v>115</c:v>
                </c:pt>
                <c:pt idx="9">
                  <c:v>118.7</c:v>
                </c:pt>
                <c:pt idx="10">
                  <c:v>122.5</c:v>
                </c:pt>
                <c:pt idx="11">
                  <c:v>125.6</c:v>
                </c:pt>
                <c:pt idx="12">
                  <c:v>131.6</c:v>
                </c:pt>
                <c:pt idx="13">
                  <c:v>137.5</c:v>
                </c:pt>
                <c:pt idx="14">
                  <c:v>140</c:v>
                </c:pt>
                <c:pt idx="15">
                  <c:v>143.4</c:v>
                </c:pt>
                <c:pt idx="16">
                  <c:v>138.5</c:v>
                </c:pt>
                <c:pt idx="17">
                  <c:v>122.8</c:v>
                </c:pt>
                <c:pt idx="18">
                  <c:v>109.7</c:v>
                </c:pt>
                <c:pt idx="19">
                  <c:v>96.52</c:v>
                </c:pt>
                <c:pt idx="20">
                  <c:v>90.2</c:v>
                </c:pt>
                <c:pt idx="21">
                  <c:v>92.84</c:v>
                </c:pt>
                <c:pt idx="22">
                  <c:v>95.02</c:v>
                </c:pt>
                <c:pt idx="23">
                  <c:v>96.57</c:v>
                </c:pt>
                <c:pt idx="24">
                  <c:v>101.4</c:v>
                </c:pt>
                <c:pt idx="25">
                  <c:v>105.7</c:v>
                </c:pt>
                <c:pt idx="26">
                  <c:v>110.2</c:v>
                </c:pt>
                <c:pt idx="27">
                  <c:v>111.9</c:v>
                </c:pt>
                <c:pt idx="28">
                  <c:v>111.9</c:v>
                </c:pt>
                <c:pt idx="29">
                  <c:v>110.7</c:v>
                </c:pt>
                <c:pt idx="30">
                  <c:v>111.1</c:v>
                </c:pt>
                <c:pt idx="31">
                  <c:v>110.6</c:v>
                </c:pt>
                <c:pt idx="32">
                  <c:v>108.2</c:v>
                </c:pt>
                <c:pt idx="33">
                  <c:v>104.6</c:v>
                </c:pt>
                <c:pt idx="34">
                  <c:v>100.4</c:v>
                </c:pt>
                <c:pt idx="35">
                  <c:v>97.31</c:v>
                </c:pt>
                <c:pt idx="36">
                  <c:v>94.74</c:v>
                </c:pt>
                <c:pt idx="37">
                  <c:v>96.03</c:v>
                </c:pt>
                <c:pt idx="38">
                  <c:v>95.6</c:v>
                </c:pt>
                <c:pt idx="39">
                  <c:v>100.2</c:v>
                </c:pt>
                <c:pt idx="40">
                  <c:v>100.9</c:v>
                </c:pt>
                <c:pt idx="41">
                  <c:v>98.13</c:v>
                </c:pt>
                <c:pt idx="42">
                  <c:v>96.73</c:v>
                </c:pt>
                <c:pt idx="43">
                  <c:v>90.32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412904"/>
        <c:axId val="244413296"/>
      </c:lineChart>
      <c:catAx>
        <c:axId val="24441290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441329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244413296"/>
        <c:scaling>
          <c:orientation val="minMax"/>
          <c:max val="150"/>
          <c:min val="8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4412904"/>
        <c:crosses val="autoZero"/>
        <c:crossBetween val="midCat"/>
        <c:majorUnit val="5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5997031784050137"/>
          <c:y val="0.18284100301260087"/>
          <c:w val="0.14002968215949863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7395850772173E-2"/>
          <c:y val="2.9791998495383294E-2"/>
          <c:w val="0.75415476711737917"/>
          <c:h val="0.83893617737105941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2952.4</c:v>
                </c:pt>
                <c:pt idx="1">
                  <c:v>3185.4</c:v>
                </c:pt>
                <c:pt idx="2">
                  <c:v>3090.7</c:v>
                </c:pt>
                <c:pt idx="3">
                  <c:v>3043.9</c:v>
                </c:pt>
                <c:pt idx="4">
                  <c:v>3377.7</c:v>
                </c:pt>
                <c:pt idx="5">
                  <c:v>3280</c:v>
                </c:pt>
                <c:pt idx="6">
                  <c:v>3735.7</c:v>
                </c:pt>
                <c:pt idx="7">
                  <c:v>3606.4</c:v>
                </c:pt>
                <c:pt idx="8">
                  <c:v>3433.7</c:v>
                </c:pt>
                <c:pt idx="9">
                  <c:v>3757.5</c:v>
                </c:pt>
                <c:pt idx="10">
                  <c:v>4031.5</c:v>
                </c:pt>
                <c:pt idx="11">
                  <c:v>4139</c:v>
                </c:pt>
                <c:pt idx="12">
                  <c:v>3844.5</c:v>
                </c:pt>
                <c:pt idx="13">
                  <c:v>3851.7</c:v>
                </c:pt>
                <c:pt idx="14">
                  <c:v>4099</c:v>
                </c:pt>
                <c:pt idx="15">
                  <c:v>3987.2</c:v>
                </c:pt>
                <c:pt idx="16">
                  <c:v>3747.2</c:v>
                </c:pt>
                <c:pt idx="17">
                  <c:v>3280.4</c:v>
                </c:pt>
                <c:pt idx="18">
                  <c:v>3135.9</c:v>
                </c:pt>
                <c:pt idx="19">
                  <c:v>3155.2</c:v>
                </c:pt>
                <c:pt idx="20">
                  <c:v>3243.6</c:v>
                </c:pt>
                <c:pt idx="21">
                  <c:v>3345.8</c:v>
                </c:pt>
                <c:pt idx="22">
                  <c:v>3132.9</c:v>
                </c:pt>
                <c:pt idx="23">
                  <c:v>3099</c:v>
                </c:pt>
                <c:pt idx="24">
                  <c:v>3493.4</c:v>
                </c:pt>
                <c:pt idx="25">
                  <c:v>4171.3</c:v>
                </c:pt>
                <c:pt idx="26">
                  <c:v>4274</c:v>
                </c:pt>
                <c:pt idx="27">
                  <c:v>4303.1000000000004</c:v>
                </c:pt>
                <c:pt idx="28">
                  <c:v>4234</c:v>
                </c:pt>
                <c:pt idx="29">
                  <c:v>4169.2</c:v>
                </c:pt>
                <c:pt idx="30">
                  <c:v>4623.7</c:v>
                </c:pt>
                <c:pt idx="31">
                  <c:v>3968.2</c:v>
                </c:pt>
                <c:pt idx="32">
                  <c:v>3979.2</c:v>
                </c:pt>
                <c:pt idx="33">
                  <c:v>3819.2</c:v>
                </c:pt>
                <c:pt idx="34">
                  <c:v>3909.2</c:v>
                </c:pt>
                <c:pt idx="35">
                  <c:v>3821.5</c:v>
                </c:pt>
                <c:pt idx="36">
                  <c:v>3577.1</c:v>
                </c:pt>
                <c:pt idx="37">
                  <c:v>3996.9</c:v>
                </c:pt>
                <c:pt idx="38">
                  <c:v>4146.1000000000004</c:v>
                </c:pt>
                <c:pt idx="39">
                  <c:v>4748.5</c:v>
                </c:pt>
                <c:pt idx="40">
                  <c:v>4875.1000000000004</c:v>
                </c:pt>
                <c:pt idx="41">
                  <c:v>5180.2</c:v>
                </c:pt>
                <c:pt idx="42">
                  <c:v>5206.6000000000004</c:v>
                </c:pt>
                <c:pt idx="43">
                  <c:v>5031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10274</c:v>
                </c:pt>
                <c:pt idx="1">
                  <c:v>11236</c:v>
                </c:pt>
                <c:pt idx="2">
                  <c:v>12436</c:v>
                </c:pt>
                <c:pt idx="3">
                  <c:v>14082</c:v>
                </c:pt>
                <c:pt idx="4">
                  <c:v>13805</c:v>
                </c:pt>
                <c:pt idx="5">
                  <c:v>15541</c:v>
                </c:pt>
                <c:pt idx="6">
                  <c:v>14933</c:v>
                </c:pt>
                <c:pt idx="7">
                  <c:v>15764</c:v>
                </c:pt>
                <c:pt idx="8">
                  <c:v>16574</c:v>
                </c:pt>
                <c:pt idx="9">
                  <c:v>16238</c:v>
                </c:pt>
                <c:pt idx="10">
                  <c:v>17808</c:v>
                </c:pt>
                <c:pt idx="11">
                  <c:v>18192</c:v>
                </c:pt>
                <c:pt idx="12">
                  <c:v>19305</c:v>
                </c:pt>
                <c:pt idx="13">
                  <c:v>19197</c:v>
                </c:pt>
                <c:pt idx="14">
                  <c:v>18750</c:v>
                </c:pt>
                <c:pt idx="15">
                  <c:v>20097</c:v>
                </c:pt>
                <c:pt idx="16">
                  <c:v>18873</c:v>
                </c:pt>
                <c:pt idx="17">
                  <c:v>14754</c:v>
                </c:pt>
                <c:pt idx="18">
                  <c:v>13547</c:v>
                </c:pt>
                <c:pt idx="19">
                  <c:v>13173</c:v>
                </c:pt>
                <c:pt idx="20">
                  <c:v>12407</c:v>
                </c:pt>
                <c:pt idx="21">
                  <c:v>11576</c:v>
                </c:pt>
                <c:pt idx="22">
                  <c:v>11642</c:v>
                </c:pt>
                <c:pt idx="23">
                  <c:v>11513</c:v>
                </c:pt>
                <c:pt idx="24">
                  <c:v>11592</c:v>
                </c:pt>
                <c:pt idx="25">
                  <c:v>10370</c:v>
                </c:pt>
                <c:pt idx="26">
                  <c:v>10914</c:v>
                </c:pt>
                <c:pt idx="27">
                  <c:v>11285</c:v>
                </c:pt>
                <c:pt idx="28">
                  <c:v>12260</c:v>
                </c:pt>
                <c:pt idx="29">
                  <c:v>11443</c:v>
                </c:pt>
                <c:pt idx="30">
                  <c:v>11821</c:v>
                </c:pt>
                <c:pt idx="31">
                  <c:v>11194</c:v>
                </c:pt>
                <c:pt idx="32">
                  <c:v>11836</c:v>
                </c:pt>
                <c:pt idx="33">
                  <c:v>10750</c:v>
                </c:pt>
                <c:pt idx="34">
                  <c:v>10893</c:v>
                </c:pt>
                <c:pt idx="35">
                  <c:v>10546</c:v>
                </c:pt>
                <c:pt idx="36">
                  <c:v>10510</c:v>
                </c:pt>
                <c:pt idx="37">
                  <c:v>10178</c:v>
                </c:pt>
                <c:pt idx="38">
                  <c:v>10237</c:v>
                </c:pt>
                <c:pt idx="39">
                  <c:v>11460</c:v>
                </c:pt>
                <c:pt idx="40">
                  <c:v>11562</c:v>
                </c:pt>
                <c:pt idx="41">
                  <c:v>11102</c:v>
                </c:pt>
                <c:pt idx="42">
                  <c:v>12203</c:v>
                </c:pt>
                <c:pt idx="43">
                  <c:v>13031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414080"/>
        <c:axId val="244414472"/>
      </c:areaChart>
      <c:catAx>
        <c:axId val="2444140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441447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44414472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4414080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163712953224159"/>
          <c:y val="0.32959945548513325"/>
          <c:w val="0.12623025546181146"/>
          <c:h val="0.536366212753017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3.233680653988788E-2"/>
          <c:w val="0.87725631768953072"/>
          <c:h val="0.81733579408378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(30.9)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282482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(30.9)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4415648"/>
        <c:axId val="123020712"/>
      </c:barChart>
      <c:catAx>
        <c:axId val="24441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23020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02071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4415648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21496"/>
        <c:axId val="123021888"/>
      </c:lineChart>
      <c:catAx>
        <c:axId val="12302149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123021888"/>
        <c:crosses val="autoZero"/>
        <c:auto val="1"/>
        <c:lblAlgn val="ctr"/>
        <c:lblOffset val="100"/>
        <c:noMultiLvlLbl val="0"/>
      </c:catAx>
      <c:valAx>
        <c:axId val="12302188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2302149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6787564766837E-2"/>
          <c:y val="5.6964980633701187E-2"/>
          <c:w val="0.73742165222382694"/>
          <c:h val="0.8986542453589049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5055.1000000000004</c:v>
                </c:pt>
                <c:pt idx="2">
                  <c:v>4965.3</c:v>
                </c:pt>
                <c:pt idx="3">
                  <c:v>5789</c:v>
                </c:pt>
                <c:pt idx="4">
                  <c:v>5245.3</c:v>
                </c:pt>
                <c:pt idx="5">
                  <c:v>5565.7</c:v>
                </c:pt>
                <c:pt idx="6">
                  <c:v>5991.6</c:v>
                </c:pt>
                <c:pt idx="7">
                  <c:v>6101.8</c:v>
                </c:pt>
                <c:pt idx="8">
                  <c:v>6191.8</c:v>
                </c:pt>
                <c:pt idx="9">
                  <c:v>5972.8</c:v>
                </c:pt>
                <c:pt idx="10">
                  <c:v>6326.6</c:v>
                </c:pt>
                <c:pt idx="11">
                  <c:v>6536</c:v>
                </c:pt>
                <c:pt idx="12">
                  <c:v>7330</c:v>
                </c:pt>
                <c:pt idx="13">
                  <c:v>6701.1</c:v>
                </c:pt>
                <c:pt idx="14">
                  <c:v>6767.9</c:v>
                </c:pt>
                <c:pt idx="15">
                  <c:v>7020.6</c:v>
                </c:pt>
                <c:pt idx="16">
                  <c:v>7351.9</c:v>
                </c:pt>
                <c:pt idx="17">
                  <c:v>4372.1000000000004</c:v>
                </c:pt>
                <c:pt idx="18">
                  <c:v>4668.8</c:v>
                </c:pt>
                <c:pt idx="19">
                  <c:v>4670.8</c:v>
                </c:pt>
                <c:pt idx="20">
                  <c:v>5200.5</c:v>
                </c:pt>
                <c:pt idx="21">
                  <c:v>4895.2</c:v>
                </c:pt>
                <c:pt idx="22">
                  <c:v>4660.3</c:v>
                </c:pt>
                <c:pt idx="23">
                  <c:v>4788.3999999999996</c:v>
                </c:pt>
                <c:pt idx="24">
                  <c:v>6075.5</c:v>
                </c:pt>
                <c:pt idx="25">
                  <c:v>4891.3</c:v>
                </c:pt>
                <c:pt idx="26">
                  <c:v>4412</c:v>
                </c:pt>
                <c:pt idx="27">
                  <c:v>4519.8999999999996</c:v>
                </c:pt>
                <c:pt idx="28">
                  <c:v>5761.6</c:v>
                </c:pt>
                <c:pt idx="29">
                  <c:v>4475.3</c:v>
                </c:pt>
                <c:pt idx="30">
                  <c:v>5028.3999999999996</c:v>
                </c:pt>
                <c:pt idx="31">
                  <c:v>4470.1000000000004</c:v>
                </c:pt>
                <c:pt idx="32">
                  <c:v>4995.1000000000004</c:v>
                </c:pt>
                <c:pt idx="33">
                  <c:v>3541.2</c:v>
                </c:pt>
                <c:pt idx="34">
                  <c:v>3836.8</c:v>
                </c:pt>
                <c:pt idx="35">
                  <c:v>3457.8</c:v>
                </c:pt>
                <c:pt idx="36">
                  <c:v>4201.8999999999996</c:v>
                </c:pt>
                <c:pt idx="37">
                  <c:v>3367.4</c:v>
                </c:pt>
                <c:pt idx="38">
                  <c:v>3428</c:v>
                </c:pt>
                <c:pt idx="39">
                  <c:v>4150.5</c:v>
                </c:pt>
                <c:pt idx="40">
                  <c:v>3771.7</c:v>
                </c:pt>
                <c:pt idx="41">
                  <c:v>3096</c:v>
                </c:pt>
                <c:pt idx="42">
                  <c:v>3029.3</c:v>
                </c:pt>
                <c:pt idx="43">
                  <c:v>2705.9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4553.8999999999996</c:v>
                </c:pt>
                <c:pt idx="2">
                  <c:v>4599.3999999999996</c:v>
                </c:pt>
                <c:pt idx="3">
                  <c:v>5335.3</c:v>
                </c:pt>
                <c:pt idx="4">
                  <c:v>4855.1000000000004</c:v>
                </c:pt>
                <c:pt idx="5">
                  <c:v>5195</c:v>
                </c:pt>
                <c:pt idx="6">
                  <c:v>5307.2</c:v>
                </c:pt>
                <c:pt idx="7">
                  <c:v>5462.2</c:v>
                </c:pt>
                <c:pt idx="8">
                  <c:v>5758.2</c:v>
                </c:pt>
                <c:pt idx="9">
                  <c:v>5340.8</c:v>
                </c:pt>
                <c:pt idx="10">
                  <c:v>5541.6</c:v>
                </c:pt>
                <c:pt idx="11">
                  <c:v>5880.7</c:v>
                </c:pt>
                <c:pt idx="12">
                  <c:v>6635.2</c:v>
                </c:pt>
                <c:pt idx="13">
                  <c:v>5890.7</c:v>
                </c:pt>
                <c:pt idx="14">
                  <c:v>5771.2</c:v>
                </c:pt>
                <c:pt idx="15">
                  <c:v>6080.5</c:v>
                </c:pt>
                <c:pt idx="16">
                  <c:v>6462.4</c:v>
                </c:pt>
                <c:pt idx="17">
                  <c:v>3847</c:v>
                </c:pt>
                <c:pt idx="18">
                  <c:v>3995.1</c:v>
                </c:pt>
                <c:pt idx="19">
                  <c:v>3969.2</c:v>
                </c:pt>
                <c:pt idx="20">
                  <c:v>4442.3</c:v>
                </c:pt>
                <c:pt idx="21">
                  <c:v>3920.8</c:v>
                </c:pt>
                <c:pt idx="22">
                  <c:v>3947.8</c:v>
                </c:pt>
                <c:pt idx="23">
                  <c:v>3892.2</c:v>
                </c:pt>
                <c:pt idx="24">
                  <c:v>5011.8999999999996</c:v>
                </c:pt>
                <c:pt idx="25">
                  <c:v>3829.1</c:v>
                </c:pt>
                <c:pt idx="26">
                  <c:v>3708.5</c:v>
                </c:pt>
                <c:pt idx="27">
                  <c:v>3579.1</c:v>
                </c:pt>
                <c:pt idx="28">
                  <c:v>4692.8999999999996</c:v>
                </c:pt>
                <c:pt idx="29">
                  <c:v>3721.5</c:v>
                </c:pt>
                <c:pt idx="30">
                  <c:v>4349.3</c:v>
                </c:pt>
                <c:pt idx="31">
                  <c:v>4011.8</c:v>
                </c:pt>
                <c:pt idx="32">
                  <c:v>4407.3</c:v>
                </c:pt>
                <c:pt idx="33">
                  <c:v>3040.2</c:v>
                </c:pt>
                <c:pt idx="34">
                  <c:v>3371.9</c:v>
                </c:pt>
                <c:pt idx="35">
                  <c:v>3058.3</c:v>
                </c:pt>
                <c:pt idx="36">
                  <c:v>3831.4</c:v>
                </c:pt>
                <c:pt idx="37">
                  <c:v>2887.4</c:v>
                </c:pt>
                <c:pt idx="38">
                  <c:v>2931.5</c:v>
                </c:pt>
                <c:pt idx="39">
                  <c:v>3658</c:v>
                </c:pt>
                <c:pt idx="40">
                  <c:v>3294.7</c:v>
                </c:pt>
                <c:pt idx="41">
                  <c:v>2494.4</c:v>
                </c:pt>
                <c:pt idx="42">
                  <c:v>2488.1999999999998</c:v>
                </c:pt>
                <c:pt idx="43">
                  <c:v>2256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501.2</c:v>
                </c:pt>
                <c:pt idx="2">
                  <c:v>365.9</c:v>
                </c:pt>
                <c:pt idx="3">
                  <c:v>453.7</c:v>
                </c:pt>
                <c:pt idx="4">
                  <c:v>390.2</c:v>
                </c:pt>
                <c:pt idx="5">
                  <c:v>370.7</c:v>
                </c:pt>
                <c:pt idx="6">
                  <c:v>684.4</c:v>
                </c:pt>
                <c:pt idx="7">
                  <c:v>639.70000000000005</c:v>
                </c:pt>
                <c:pt idx="8">
                  <c:v>433.6</c:v>
                </c:pt>
                <c:pt idx="9">
                  <c:v>632</c:v>
                </c:pt>
                <c:pt idx="10">
                  <c:v>785</c:v>
                </c:pt>
                <c:pt idx="11">
                  <c:v>655.20000000000005</c:v>
                </c:pt>
                <c:pt idx="12">
                  <c:v>694.7</c:v>
                </c:pt>
                <c:pt idx="13">
                  <c:v>810.3</c:v>
                </c:pt>
                <c:pt idx="14">
                  <c:v>996.7</c:v>
                </c:pt>
                <c:pt idx="15">
                  <c:v>940.1</c:v>
                </c:pt>
                <c:pt idx="16">
                  <c:v>889.5</c:v>
                </c:pt>
                <c:pt idx="17">
                  <c:v>525.1</c:v>
                </c:pt>
                <c:pt idx="18">
                  <c:v>673.6</c:v>
                </c:pt>
                <c:pt idx="19">
                  <c:v>701.6</c:v>
                </c:pt>
                <c:pt idx="20">
                  <c:v>758.1</c:v>
                </c:pt>
                <c:pt idx="21">
                  <c:v>974.4</c:v>
                </c:pt>
                <c:pt idx="22">
                  <c:v>712.5</c:v>
                </c:pt>
                <c:pt idx="23">
                  <c:v>896.2</c:v>
                </c:pt>
                <c:pt idx="24">
                  <c:v>1063.5</c:v>
                </c:pt>
                <c:pt idx="25">
                  <c:v>1062.0999999999999</c:v>
                </c:pt>
                <c:pt idx="26">
                  <c:v>703.5</c:v>
                </c:pt>
                <c:pt idx="27">
                  <c:v>940.8</c:v>
                </c:pt>
                <c:pt idx="28">
                  <c:v>1068.8</c:v>
                </c:pt>
                <c:pt idx="29">
                  <c:v>753.8</c:v>
                </c:pt>
                <c:pt idx="30">
                  <c:v>679.1</c:v>
                </c:pt>
                <c:pt idx="31">
                  <c:v>458.3</c:v>
                </c:pt>
                <c:pt idx="32">
                  <c:v>587.79999999999995</c:v>
                </c:pt>
                <c:pt idx="33">
                  <c:v>501</c:v>
                </c:pt>
                <c:pt idx="34">
                  <c:v>464.9</c:v>
                </c:pt>
                <c:pt idx="35">
                  <c:v>399.5</c:v>
                </c:pt>
                <c:pt idx="36">
                  <c:v>370.5</c:v>
                </c:pt>
                <c:pt idx="37">
                  <c:v>480</c:v>
                </c:pt>
                <c:pt idx="38">
                  <c:v>496.5</c:v>
                </c:pt>
                <c:pt idx="39">
                  <c:v>492.5</c:v>
                </c:pt>
                <c:pt idx="40">
                  <c:v>476.9</c:v>
                </c:pt>
                <c:pt idx="41">
                  <c:v>601.6</c:v>
                </c:pt>
                <c:pt idx="42">
                  <c:v>541.1</c:v>
                </c:pt>
                <c:pt idx="43">
                  <c:v>449.9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022672"/>
        <c:axId val="123023064"/>
      </c:lineChart>
      <c:catAx>
        <c:axId val="1230226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2302306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123023064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23022672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33036899700461053"/>
          <c:w val="0.15824433859200832"/>
          <c:h val="0.62999452056942395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0.15608338235366812"/>
          <c:w val="0.74090407938257996"/>
          <c:h val="0.80589553972624406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567.5</c:v>
                </c:pt>
                <c:pt idx="1">
                  <c:v>668.5</c:v>
                </c:pt>
                <c:pt idx="2">
                  <c:v>584.9</c:v>
                </c:pt>
                <c:pt idx="3">
                  <c:v>589</c:v>
                </c:pt>
                <c:pt idx="4">
                  <c:v>695.6</c:v>
                </c:pt>
                <c:pt idx="5">
                  <c:v>533.5</c:v>
                </c:pt>
                <c:pt idx="6">
                  <c:v>533.5</c:v>
                </c:pt>
                <c:pt idx="7">
                  <c:v>548.29999999999995</c:v>
                </c:pt>
                <c:pt idx="8">
                  <c:v>390.7</c:v>
                </c:pt>
                <c:pt idx="9">
                  <c:v>488.1</c:v>
                </c:pt>
                <c:pt idx="10">
                  <c:v>635.6</c:v>
                </c:pt>
                <c:pt idx="11">
                  <c:v>586.1</c:v>
                </c:pt>
                <c:pt idx="12">
                  <c:v>602.1</c:v>
                </c:pt>
                <c:pt idx="13">
                  <c:v>670.2</c:v>
                </c:pt>
                <c:pt idx="14">
                  <c:v>927.5</c:v>
                </c:pt>
                <c:pt idx="15">
                  <c:v>898.6</c:v>
                </c:pt>
                <c:pt idx="16">
                  <c:v>915.5</c:v>
                </c:pt>
                <c:pt idx="17">
                  <c:v>568.79999999999995</c:v>
                </c:pt>
                <c:pt idx="18">
                  <c:v>582.70000000000005</c:v>
                </c:pt>
                <c:pt idx="19">
                  <c:v>610.6</c:v>
                </c:pt>
                <c:pt idx="20">
                  <c:v>633.6</c:v>
                </c:pt>
                <c:pt idx="21">
                  <c:v>786.2</c:v>
                </c:pt>
                <c:pt idx="22">
                  <c:v>583</c:v>
                </c:pt>
                <c:pt idx="23">
                  <c:v>736.4</c:v>
                </c:pt>
                <c:pt idx="24">
                  <c:v>734.3</c:v>
                </c:pt>
                <c:pt idx="25">
                  <c:v>790.8</c:v>
                </c:pt>
                <c:pt idx="26">
                  <c:v>723.2</c:v>
                </c:pt>
                <c:pt idx="27">
                  <c:v>835.6</c:v>
                </c:pt>
                <c:pt idx="28">
                  <c:v>894.3</c:v>
                </c:pt>
                <c:pt idx="29">
                  <c:v>619.9</c:v>
                </c:pt>
                <c:pt idx="30">
                  <c:v>643.20000000000005</c:v>
                </c:pt>
                <c:pt idx="31">
                  <c:v>529.20000000000005</c:v>
                </c:pt>
                <c:pt idx="32">
                  <c:v>594.9</c:v>
                </c:pt>
                <c:pt idx="33">
                  <c:v>582.1</c:v>
                </c:pt>
                <c:pt idx="34">
                  <c:v>482.9</c:v>
                </c:pt>
                <c:pt idx="35">
                  <c:v>415</c:v>
                </c:pt>
                <c:pt idx="36">
                  <c:v>396.7</c:v>
                </c:pt>
                <c:pt idx="37">
                  <c:v>482.8</c:v>
                </c:pt>
                <c:pt idx="38">
                  <c:v>522.79999999999995</c:v>
                </c:pt>
                <c:pt idx="39">
                  <c:v>575.4</c:v>
                </c:pt>
                <c:pt idx="40">
                  <c:v>555.9</c:v>
                </c:pt>
                <c:pt idx="41">
                  <c:v>740.3</c:v>
                </c:pt>
                <c:pt idx="42">
                  <c:v>644.4</c:v>
                </c:pt>
                <c:pt idx="43">
                  <c:v>565.5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5381.6</c:v>
                </c:pt>
                <c:pt idx="1">
                  <c:v>5968.2</c:v>
                </c:pt>
                <c:pt idx="2">
                  <c:v>6021.9</c:v>
                </c:pt>
                <c:pt idx="3">
                  <c:v>6937.2</c:v>
                </c:pt>
                <c:pt idx="4">
                  <c:v>5737.1</c:v>
                </c:pt>
                <c:pt idx="5">
                  <c:v>6046.9</c:v>
                </c:pt>
                <c:pt idx="6">
                  <c:v>6178.1</c:v>
                </c:pt>
                <c:pt idx="7">
                  <c:v>6473.4</c:v>
                </c:pt>
                <c:pt idx="8">
                  <c:v>6866.3</c:v>
                </c:pt>
                <c:pt idx="9">
                  <c:v>6288.2</c:v>
                </c:pt>
                <c:pt idx="10">
                  <c:v>6513.9</c:v>
                </c:pt>
                <c:pt idx="11">
                  <c:v>6895.7</c:v>
                </c:pt>
                <c:pt idx="12">
                  <c:v>7770.7</c:v>
                </c:pt>
                <c:pt idx="13">
                  <c:v>6903.5</c:v>
                </c:pt>
                <c:pt idx="14">
                  <c:v>6642.5</c:v>
                </c:pt>
                <c:pt idx="15">
                  <c:v>7050.4</c:v>
                </c:pt>
                <c:pt idx="16">
                  <c:v>7407.2</c:v>
                </c:pt>
                <c:pt idx="17">
                  <c:v>4527.3</c:v>
                </c:pt>
                <c:pt idx="18">
                  <c:v>4628.2</c:v>
                </c:pt>
                <c:pt idx="19">
                  <c:v>4536.1000000000004</c:v>
                </c:pt>
                <c:pt idx="20">
                  <c:v>5017.3999999999996</c:v>
                </c:pt>
                <c:pt idx="21">
                  <c:v>4447.3999999999996</c:v>
                </c:pt>
                <c:pt idx="22">
                  <c:v>4502.1000000000004</c:v>
                </c:pt>
                <c:pt idx="23">
                  <c:v>4441.8</c:v>
                </c:pt>
                <c:pt idx="24">
                  <c:v>5495.8</c:v>
                </c:pt>
                <c:pt idx="25">
                  <c:v>4243.8999999999996</c:v>
                </c:pt>
                <c:pt idx="26">
                  <c:v>4022.3</c:v>
                </c:pt>
                <c:pt idx="27">
                  <c:v>4064.6</c:v>
                </c:pt>
                <c:pt idx="28">
                  <c:v>4955.5</c:v>
                </c:pt>
                <c:pt idx="29">
                  <c:v>4055.6</c:v>
                </c:pt>
                <c:pt idx="30">
                  <c:v>4738.6000000000004</c:v>
                </c:pt>
                <c:pt idx="31">
                  <c:v>4434.3999999999996</c:v>
                </c:pt>
                <c:pt idx="32">
                  <c:v>4762.5</c:v>
                </c:pt>
                <c:pt idx="33">
                  <c:v>3407.6</c:v>
                </c:pt>
                <c:pt idx="34">
                  <c:v>3804.6</c:v>
                </c:pt>
                <c:pt idx="35">
                  <c:v>3450.7</c:v>
                </c:pt>
                <c:pt idx="36">
                  <c:v>4052.5</c:v>
                </c:pt>
                <c:pt idx="37">
                  <c:v>3208</c:v>
                </c:pt>
                <c:pt idx="38">
                  <c:v>3243.3</c:v>
                </c:pt>
                <c:pt idx="39">
                  <c:v>3855.6</c:v>
                </c:pt>
                <c:pt idx="40">
                  <c:v>3844.4</c:v>
                </c:pt>
                <c:pt idx="41">
                  <c:v>3167</c:v>
                </c:pt>
                <c:pt idx="42">
                  <c:v>3289.6</c:v>
                </c:pt>
                <c:pt idx="43">
                  <c:v>3127.6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024240"/>
        <c:axId val="382148312"/>
      </c:areaChart>
      <c:catAx>
        <c:axId val="123024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214831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82148312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23024240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46317253467014935"/>
          <c:w val="0.16648291069459759"/>
          <c:h val="0.49340178055037887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149096"/>
        <c:axId val="382149488"/>
      </c:lineChart>
      <c:catAx>
        <c:axId val="38214909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82149488"/>
        <c:crosses val="autoZero"/>
        <c:auto val="1"/>
        <c:lblAlgn val="ctr"/>
        <c:lblOffset val="100"/>
        <c:noMultiLvlLbl val="0"/>
      </c:catAx>
      <c:valAx>
        <c:axId val="38214948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214909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71446" y="133482"/>
            <a:ext cx="1592117" cy="2677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30.10.2015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3" y="240568"/>
            <a:ext cx="1557727" cy="1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30.10.2015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1175" y="509588"/>
            <a:ext cx="3827463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6653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30.10.2015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44936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30.10.2015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40076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3398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4176836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248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97868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9084353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79222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1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945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9410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24190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7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201" tIns="36100" rIns="72201" bIns="36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22028"/>
            <a:endParaRPr lang="fi-FI" sz="1422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201" tIns="36100" rIns="72201" bIns="36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22028"/>
            <a:endParaRPr lang="fi-FI" sz="1422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5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8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9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5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695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2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3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12394"/>
            <a:fld id="{70F4AB75-33E6-404A-A04E-652A411B65AD}" type="slidenum">
              <a:rPr lang="fi-FI" smtClean="0">
                <a:solidFill>
                  <a:srgbClr val="002664"/>
                </a:solidFill>
              </a:rPr>
              <a:pPr defTabSz="81239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1" y="6431553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8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6124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2563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0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8926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0344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67732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61192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58788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925536" y="1849594"/>
            <a:ext cx="4320646" cy="195999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925536" y="3963187"/>
            <a:ext cx="4320646" cy="195999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7461-8908-4112-AFF9-70D19CD1AB86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0803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849594"/>
            <a:ext cx="8814118" cy="4073585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3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5BBB0-4B7D-4C47-ABFC-7C09C72B35E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643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32064" y="553598"/>
            <a:ext cx="8814118" cy="536958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2A91-C2EB-4BAF-8901-9C6769E77435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4846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25536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C639-113E-4519-B12C-A610D9BDE9C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1299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5645-3E93-4B7C-94C9-F8BE905FBC9E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58998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fld id="{53FFF6B8-1229-417F-AEC9-D7FEB911A2E7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9308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534990"/>
      </p:ext>
    </p:extLst>
  </p:cSld>
  <p:clrMapOvr>
    <a:masterClrMapping/>
  </p:clrMapOvr>
  <p:transition spd="med">
    <p:fade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4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11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85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63361"/>
      </p:ext>
    </p:extLst>
  </p:cSld>
  <p:clrMapOvr>
    <a:masterClrMapping/>
  </p:clrMapOvr>
  <p:transition spd="med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5539"/>
      </p:ext>
    </p:extLst>
  </p:cSld>
  <p:clrMapOvr>
    <a:masterClrMapping/>
  </p:clrMapOvr>
  <p:transition spd="med">
    <p:fade/>
  </p:transition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77341"/>
      </p:ext>
    </p:extLst>
  </p:cSld>
  <p:clrMapOvr>
    <a:masterClrMapping/>
  </p:clrMapOvr>
  <p:transition spd="med"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26660"/>
      </p:ext>
    </p:extLst>
  </p:cSld>
  <p:clrMapOvr>
    <a:masterClrMapping/>
  </p:clrMapOvr>
  <p:transition spd="med">
    <p:fade/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78333"/>
      </p:ext>
    </p:extLst>
  </p:cSld>
  <p:clrMapOvr>
    <a:masterClrMapping/>
  </p:clrMapOvr>
  <p:transition spd="med">
    <p:fade/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95715"/>
      </p:ext>
    </p:extLst>
  </p:cSld>
  <p:clrMapOvr>
    <a:masterClrMapping/>
  </p:clrMapOvr>
  <p:transition spd="med"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83440"/>
      </p:ext>
    </p:extLst>
  </p:cSld>
  <p:clrMapOvr>
    <a:masterClrMapping/>
  </p:clrMapOvr>
  <p:transition spd="med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19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91297"/>
      </p:ext>
    </p:extLst>
  </p:cSld>
  <p:clrMapOvr>
    <a:masterClrMapping/>
  </p:clrMapOvr>
  <p:transition spd="med">
    <p:fade/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48086"/>
      </p:ext>
    </p:extLst>
  </p:cSld>
  <p:clrMapOvr>
    <a:masterClrMapping/>
  </p:clrMapOvr>
  <p:transition spd="med">
    <p:fade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2033589"/>
      </p:ext>
    </p:extLst>
  </p:cSld>
  <p:clrMapOvr>
    <a:masterClrMapping/>
  </p:clrMapOvr>
  <p:transition spd="med">
    <p:fade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3263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05386"/>
      </p:ext>
    </p:extLst>
  </p:cSld>
  <p:clrMapOvr>
    <a:masterClrMapping/>
  </p:clrMapOvr>
  <p:transition spd="med">
    <p:fade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32714"/>
      </p:ext>
    </p:extLst>
  </p:cSld>
  <p:clrMapOvr>
    <a:masterClrMapping/>
  </p:clrMapOvr>
  <p:transition spd="med">
    <p:fade/>
  </p:transition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08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59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2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71025"/>
      </p:ext>
    </p:extLst>
  </p:cSld>
  <p:clrMapOvr>
    <a:masterClrMapping/>
  </p:clrMapOvr>
  <p:transition spd="med">
    <p:fade/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64024"/>
      </p:ext>
    </p:extLst>
  </p:cSld>
  <p:clrMapOvr>
    <a:masterClrMapping/>
  </p:clrMapOvr>
  <p:transition spd="med">
    <p:fade/>
  </p:transition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12920"/>
      </p:ext>
    </p:extLst>
  </p:cSld>
  <p:clrMapOvr>
    <a:masterClrMapping/>
  </p:clrMapOvr>
  <p:transition spd="med">
    <p:fade/>
  </p:transition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11352"/>
      </p:ext>
    </p:extLst>
  </p:cSld>
  <p:clrMapOvr>
    <a:masterClrMapping/>
  </p:clrMapOvr>
  <p:transition spd="med">
    <p:fade/>
  </p:transition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43889"/>
      </p:ext>
    </p:extLst>
  </p:cSld>
  <p:clrMapOvr>
    <a:masterClrMapping/>
  </p:clrMapOvr>
  <p:transition spd="med">
    <p:fade/>
  </p:transition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59054"/>
      </p:ext>
    </p:extLst>
  </p:cSld>
  <p:clrMapOvr>
    <a:masterClrMapping/>
  </p:clrMapOvr>
  <p:transition spd="med">
    <p:fade/>
  </p:transition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36375"/>
      </p:ext>
    </p:extLst>
  </p:cSld>
  <p:clrMapOvr>
    <a:masterClrMapping/>
  </p:clrMapOvr>
  <p:transition spd="med">
    <p:fade/>
  </p:transition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38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30255"/>
      </p:ext>
    </p:extLst>
  </p:cSld>
  <p:clrMapOvr>
    <a:masterClrMapping/>
  </p:clrMapOvr>
  <p:transition spd="med"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714741"/>
      </p:ext>
    </p:extLst>
  </p:cSld>
  <p:clrMapOvr>
    <a:masterClrMapping/>
  </p:clrMapOvr>
  <p:transition spd="med">
    <p:fade/>
  </p:transition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4286"/>
      </p:ext>
    </p:extLst>
  </p:cSld>
  <p:clrMapOvr>
    <a:masterClrMapping/>
  </p:clrMapOvr>
  <p:transition spd="med">
    <p:fade/>
  </p:transition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880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27402"/>
      </p:ext>
    </p:extLst>
  </p:cSld>
  <p:clrMapOvr>
    <a:masterClrMapping/>
  </p:clrMapOvr>
  <p:transition spd="med">
    <p:fade/>
  </p:transition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16477"/>
      </p:ext>
    </p:extLst>
  </p:cSld>
  <p:clrMapOvr>
    <a:masterClrMapping/>
  </p:clrMapOvr>
  <p:transition spd="med">
    <p:fade/>
  </p:transition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70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165"/>
      </p:ext>
    </p:extLst>
  </p:cSld>
  <p:clrMapOvr>
    <a:masterClrMapping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06518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46316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1203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01260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73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71202214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3340847"/>
      </p:ext>
    </p:extLst>
  </p:cSld>
  <p:clrMapOvr>
    <a:masterClrMapping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7152788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0621086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53680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844797"/>
            <a:ext cx="8814118" cy="115199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996793"/>
            <a:ext cx="8814118" cy="414718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61407" y="6374377"/>
            <a:ext cx="3283691" cy="383999"/>
          </a:xfrm>
          <a:prstGeom prst="rect">
            <a:avLst/>
          </a:prstGeom>
        </p:spPr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 defTabSz="921624">
              <a:defRPr/>
            </a:pPr>
            <a:r>
              <a:rPr lang="fi-FI" smtClean="0">
                <a:solidFill>
                  <a:srgbClr val="002664"/>
                </a:solidFill>
              </a:rPr>
              <a:t>Kaukonen Sini</a:t>
            </a:r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94305"/>
      </p:ext>
    </p:extLst>
  </p:cSld>
  <p:clrMapOvr>
    <a:masterClrMapping/>
  </p:clrMapOvr>
  <p:transition/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84261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69654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7359"/>
      </p:ext>
    </p:extLst>
  </p:cSld>
  <p:clrMapOvr>
    <a:masterClrMapping/>
  </p:clrMapOvr>
  <p:transition spd="med">
    <p:fade/>
  </p:transition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23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30.7.2015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5304"/>
      </p:ext>
    </p:extLst>
  </p:cSld>
  <p:clrMapOvr>
    <a:masterClrMapping/>
  </p:clrMapOvr>
  <p:transition spd="med">
    <p:fade/>
  </p:transition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1291"/>
      </p:ext>
    </p:extLst>
  </p:cSld>
  <p:clrMapOvr>
    <a:masterClrMapping/>
  </p:clrMapOvr>
  <p:transition spd="med">
    <p:fade/>
  </p:transition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57999"/>
      </p:ext>
    </p:extLst>
  </p:cSld>
  <p:clrMapOvr>
    <a:masterClrMapping/>
  </p:clrMapOvr>
  <p:transition spd="med">
    <p:fade/>
  </p:transition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30.7.2015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9869"/>
      </p:ext>
    </p:extLst>
  </p:cSld>
  <p:clrMapOvr>
    <a:masterClrMapping/>
  </p:clrMapOvr>
  <p:transition spd="med">
    <p:fade/>
  </p:transition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30.7.2015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77490"/>
      </p:ext>
    </p:extLst>
  </p:cSld>
  <p:clrMapOvr>
    <a:masterClrMapping/>
  </p:clrMapOvr>
  <p:transition spd="med">
    <p:fade/>
  </p:transition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9361"/>
      </p:ext>
    </p:extLst>
  </p:cSld>
  <p:clrMapOvr>
    <a:masterClrMapping/>
  </p:clrMapOvr>
  <p:transition spd="med">
    <p:fade/>
  </p:transition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475812"/>
      </p:ext>
    </p:extLst>
  </p:cSld>
  <p:clrMapOvr>
    <a:masterClrMapping/>
  </p:clrMapOvr>
  <p:transition spd="med">
    <p:fade/>
  </p:transition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6917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30087"/>
      </p:ext>
    </p:extLst>
  </p:cSld>
  <p:clrMapOvr>
    <a:masterClrMapping/>
  </p:clrMapOvr>
  <p:transition spd="med"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81480"/>
      </p:ext>
    </p:extLst>
  </p:cSld>
  <p:clrMapOvr>
    <a:masterClrMapping/>
  </p:clrMapOvr>
  <p:transition spd="med">
    <p:fade/>
  </p:transition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460891"/>
      </p:ext>
    </p:extLst>
  </p:cSld>
  <p:clrMapOvr>
    <a:masterClrMapping/>
  </p:clrMapOvr>
  <p:transition spd="med">
    <p:fade/>
  </p:transition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661912"/>
      </p:ext>
    </p:extLst>
  </p:cSld>
  <p:clrMapOvr>
    <a:masterClrMapping/>
  </p:clrMapOvr>
  <p:transition spd="med">
    <p:fade/>
  </p:transition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658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3890"/>
      </p:ext>
    </p:extLst>
  </p:cSld>
  <p:clrMapOvr>
    <a:masterClrMapping/>
  </p:clrMapOvr>
  <p:transition spd="med">
    <p:fade/>
  </p:transition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1059"/>
      </p:ext>
    </p:extLst>
  </p:cSld>
  <p:clrMapOvr>
    <a:masterClrMapping/>
  </p:clrMapOvr>
  <p:transition spd="med">
    <p:fade/>
  </p:transition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82135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3082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30.10.2015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705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5907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9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image" Target="../media/image9.emf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118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7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917CD255-A81C-4FF3-BDA5-959D13FFD1CB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  <p:sldLayoutId id="2147484136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ED51988E-913A-4570-8714-51FE9431EF4C}" type="datetime1">
              <a:rPr lang="fi-FI" smtClean="0">
                <a:solidFill>
                  <a:srgbClr val="B1BEB9"/>
                </a:solidFill>
              </a:rPr>
              <a:pPr defTabSz="812394"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  <p:sldLayoutId id="2147484155" r:id="rId18"/>
    <p:sldLayoutId id="2147484156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9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GDP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Grown</a:t>
            </a:r>
            <a:r>
              <a:rPr lang="fi-FI" dirty="0" smtClean="0"/>
              <a:t> in Western Europe and USA , </a:t>
            </a:r>
            <a:r>
              <a:rPr lang="fi-FI" dirty="0" err="1"/>
              <a:t>E</a:t>
            </a:r>
            <a:r>
              <a:rPr lang="fi-FI" dirty="0" err="1" smtClean="0"/>
              <a:t>xcept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Source: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002617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23343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72982" y="1344318"/>
            <a:ext cx="6141616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007037"/>
              </p:ext>
            </p:extLst>
          </p:nvPr>
        </p:nvGraphicFramePr>
        <p:xfrm>
          <a:off x="360239" y="1308769"/>
          <a:ext cx="9649072" cy="404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19471" y="2951931"/>
            <a:ext cx="1096362" cy="46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254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algn="ctr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80319" y="1583779"/>
            <a:ext cx="5478964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4603"/>
              </p:ext>
            </p:extLst>
          </p:nvPr>
        </p:nvGraphicFramePr>
        <p:xfrm>
          <a:off x="1152327" y="5540765"/>
          <a:ext cx="4632489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340"/>
                <a:gridCol w="1705972"/>
                <a:gridCol w="182417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380450" y="6363240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30.9.2015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29214"/>
              </p:ext>
            </p:extLst>
          </p:nvPr>
        </p:nvGraphicFramePr>
        <p:xfrm>
          <a:off x="1152325" y="5197528"/>
          <a:ext cx="7344817" cy="295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5135"/>
                <a:gridCol w="626785"/>
                <a:gridCol w="685886"/>
                <a:gridCol w="726412"/>
                <a:gridCol w="645698"/>
                <a:gridCol w="559655"/>
                <a:gridCol w="731742"/>
                <a:gridCol w="726412"/>
                <a:gridCol w="645698"/>
                <a:gridCol w="645698"/>
                <a:gridCol w="645696"/>
              </a:tblGrid>
              <a:tr h="275761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376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on New Orders in the Mechanical Engineering in Finland</a:t>
            </a:r>
            <a:endParaRPr lang="en-GB" sz="3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79028"/>
              </p:ext>
            </p:extLst>
          </p:nvPr>
        </p:nvGraphicFramePr>
        <p:xfrm>
          <a:off x="360239" y="1840092"/>
          <a:ext cx="9649072" cy="365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2327" y="159568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54724"/>
              </p:ext>
            </p:extLst>
          </p:nvPr>
        </p:nvGraphicFramePr>
        <p:xfrm>
          <a:off x="1296343" y="5184179"/>
          <a:ext cx="6840757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54353"/>
              </p:ext>
            </p:extLst>
          </p:nvPr>
        </p:nvGraphicFramePr>
        <p:xfrm>
          <a:off x="1296343" y="5486185"/>
          <a:ext cx="4735802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13"/>
                <a:gridCol w="1409713"/>
                <a:gridCol w="191637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63240"/>
            <a:ext cx="7128792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-August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105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12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Mechanical Engineering in Finland</a:t>
            </a:r>
            <a:endParaRPr lang="en-GB" sz="3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19198"/>
              </p:ext>
            </p:extLst>
          </p:nvPr>
        </p:nvGraphicFramePr>
        <p:xfrm>
          <a:off x="360239" y="1869857"/>
          <a:ext cx="9721080" cy="345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489031" y="2260055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52327" y="1622776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41450"/>
              </p:ext>
            </p:extLst>
          </p:nvPr>
        </p:nvGraphicFramePr>
        <p:xfrm>
          <a:off x="1224335" y="5520934"/>
          <a:ext cx="529335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026"/>
                <a:gridCol w="1709959"/>
                <a:gridCol w="219636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30.9.2015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08647"/>
              </p:ext>
            </p:extLst>
          </p:nvPr>
        </p:nvGraphicFramePr>
        <p:xfrm>
          <a:off x="1224336" y="5237454"/>
          <a:ext cx="7344816" cy="3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7712"/>
                <a:gridCol w="704397"/>
                <a:gridCol w="645698"/>
                <a:gridCol w="726412"/>
                <a:gridCol w="645698"/>
                <a:gridCol w="726412"/>
                <a:gridCol w="645698"/>
                <a:gridCol w="645698"/>
                <a:gridCol w="645698"/>
                <a:gridCol w="645698"/>
                <a:gridCol w="645695"/>
              </a:tblGrid>
              <a:tr h="33752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 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5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011825"/>
              </p:ext>
            </p:extLst>
          </p:nvPr>
        </p:nvGraphicFramePr>
        <p:xfrm>
          <a:off x="431800" y="1727200"/>
          <a:ext cx="9502775" cy="445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13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67228" eaLnBrk="0" hangingPunct="0"/>
            <a:r>
              <a:rPr lang="fi-FI" sz="3000" kern="1200" dirty="0" err="1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Turnover</a:t>
            </a:r>
            <a:r>
              <a:rPr lang="fi-FI" sz="300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 of the </a:t>
            </a:r>
            <a:r>
              <a:rPr lang="fi-FI" sz="3000" kern="1200" dirty="0" err="1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Metals</a:t>
            </a:r>
            <a:r>
              <a:rPr lang="fi-FI" sz="300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 Industry in Finland</a:t>
            </a:r>
            <a:endParaRPr lang="fi-FI" sz="3000" dirty="0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3" y="5832250"/>
          <a:ext cx="8824387" cy="308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</a:tblGrid>
              <a:tr h="308041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64695" y="1651346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err="1" smtClean="0">
                <a:solidFill>
                  <a:srgbClr val="002664"/>
                </a:solidFill>
              </a:rPr>
              <a:t>Change</a:t>
            </a:r>
            <a:r>
              <a:rPr lang="fi-FI" sz="1411" dirty="0" smtClean="0">
                <a:solidFill>
                  <a:srgbClr val="002664"/>
                </a:solidFill>
              </a:rPr>
              <a:t>: 1-7,2015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1-7,2014</a:t>
            </a:r>
            <a:r>
              <a:rPr lang="fi-FI" sz="1411" dirty="0">
                <a:solidFill>
                  <a:srgbClr val="002664"/>
                </a:solidFill>
              </a:rPr>
              <a:t>, %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368351" y="6330537"/>
            <a:ext cx="6531176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Seasonally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adjusted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turnover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7/2015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Statistics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Finland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929191" y="2807915"/>
            <a:ext cx="887032" cy="3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13" b="1" dirty="0" smtClean="0">
                <a:solidFill>
                  <a:srgbClr val="0070C0"/>
                </a:solidFill>
                <a:ea typeface="ＭＳ Ｐゴシック" pitchFamily="-128" charset="-128"/>
              </a:rPr>
              <a:t>+8 </a:t>
            </a:r>
            <a:r>
              <a:rPr lang="fi-FI" sz="1613" b="1" dirty="0">
                <a:solidFill>
                  <a:srgbClr val="0070C0"/>
                </a:solidFill>
                <a:ea typeface="ＭＳ Ｐゴシック" pitchFamily="-128" charset="-128"/>
              </a:rPr>
              <a:t>%</a:t>
            </a:r>
            <a:endParaRPr lang="fi-FI" sz="1613" b="1" dirty="0">
              <a:solidFill>
                <a:srgbClr val="0070C0"/>
              </a:solidFill>
              <a:latin typeface="Frutiger LT 45 Light" pitchFamily="34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893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645884"/>
              </p:ext>
            </p:extLst>
          </p:nvPr>
        </p:nvGraphicFramePr>
        <p:xfrm>
          <a:off x="360240" y="1727200"/>
          <a:ext cx="957433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fi-F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Volume of the </a:t>
            </a:r>
            <a:r>
              <a:rPr lang="fi-FI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fi-F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Industry in Finland</a:t>
            </a:r>
            <a:endParaRPr lang="fi-FI"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3" y="5904259"/>
          <a:ext cx="8861259" cy="2918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</a:tblGrid>
              <a:tr h="291839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36703" y="1647984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err="1" smtClean="0">
                <a:solidFill>
                  <a:srgbClr val="002664"/>
                </a:solidFill>
              </a:rPr>
              <a:t>Change</a:t>
            </a:r>
            <a:r>
              <a:rPr lang="fi-FI" sz="1411" dirty="0" smtClean="0">
                <a:solidFill>
                  <a:srgbClr val="002664"/>
                </a:solidFill>
              </a:rPr>
              <a:t>: 1-8,2015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1-8,2014</a:t>
            </a:r>
            <a:r>
              <a:rPr lang="fi-FI" sz="1411" dirty="0">
                <a:solidFill>
                  <a:srgbClr val="002664"/>
                </a:solidFill>
              </a:rPr>
              <a:t>, %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9163261" y="3335135"/>
            <a:ext cx="636798" cy="3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142" tIns="36283" rIns="18142" bIns="362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1" dirty="0" smtClean="0">
                <a:solidFill>
                  <a:srgbClr val="D95E16"/>
                </a:solidFill>
              </a:rPr>
              <a:t>-2 </a:t>
            </a:r>
            <a:r>
              <a:rPr lang="fi-FI" sz="1613" b="1" dirty="0">
                <a:solidFill>
                  <a:srgbClr val="D95E16"/>
                </a:solidFill>
              </a:rPr>
              <a:t>%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68351" y="6338937"/>
            <a:ext cx="4064184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Seasonally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adjusted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volume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8/2015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Statistics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Finland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157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Consulting Engineering in Finland</a:t>
            </a:r>
            <a:endParaRPr lang="en-GB" sz="30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169493"/>
              </p:ext>
            </p:extLst>
          </p:nvPr>
        </p:nvGraphicFramePr>
        <p:xfrm>
          <a:off x="288231" y="1865514"/>
          <a:ext cx="9721079" cy="35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36303" y="1626167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17146"/>
              </p:ext>
            </p:extLst>
          </p:nvPr>
        </p:nvGraphicFramePr>
        <p:xfrm>
          <a:off x="1080317" y="5147470"/>
          <a:ext cx="7175982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37359"/>
              </p:ext>
            </p:extLst>
          </p:nvPr>
        </p:nvGraphicFramePr>
        <p:xfrm>
          <a:off x="1008311" y="5517421"/>
          <a:ext cx="4607805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101"/>
                <a:gridCol w="1445211"/>
                <a:gridCol w="179949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-August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222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Consulting Engineering in Finland</a:t>
            </a:r>
            <a:endParaRPr lang="en-GB" sz="3000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49231"/>
              </p:ext>
            </p:extLst>
          </p:nvPr>
        </p:nvGraphicFramePr>
        <p:xfrm>
          <a:off x="431654" y="1760254"/>
          <a:ext cx="9649665" cy="356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372039" y="2090598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36303" y="1615122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30.9.2015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900090"/>
              </p:ext>
            </p:extLst>
          </p:nvPr>
        </p:nvGraphicFramePr>
        <p:xfrm>
          <a:off x="1080319" y="5540810"/>
          <a:ext cx="5184577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850"/>
                <a:gridCol w="1705568"/>
                <a:gridCol w="2028159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9582"/>
              </p:ext>
            </p:extLst>
          </p:nvPr>
        </p:nvGraphicFramePr>
        <p:xfrm>
          <a:off x="1080316" y="5181893"/>
          <a:ext cx="7632849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3896"/>
                <a:gridCol w="742646"/>
                <a:gridCol w="652243"/>
                <a:gridCol w="733772"/>
                <a:gridCol w="733772"/>
                <a:gridCol w="733772"/>
                <a:gridCol w="652243"/>
                <a:gridCol w="733772"/>
                <a:gridCol w="652243"/>
                <a:gridCol w="652243"/>
                <a:gridCol w="65224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84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Information Technology in Finland</a:t>
            </a:r>
            <a:endParaRPr lang="en-GB" sz="30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423866"/>
              </p:ext>
            </p:extLst>
          </p:nvPr>
        </p:nvGraphicFramePr>
        <p:xfrm>
          <a:off x="288231" y="1823630"/>
          <a:ext cx="9312360" cy="372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84168" y="159896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79339" y="5962972"/>
            <a:ext cx="5700795" cy="2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74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903296"/>
              </p:ext>
            </p:extLst>
          </p:nvPr>
        </p:nvGraphicFramePr>
        <p:xfrm>
          <a:off x="1008311" y="5484203"/>
          <a:ext cx="7416827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55921"/>
              </p:ext>
            </p:extLst>
          </p:nvPr>
        </p:nvGraphicFramePr>
        <p:xfrm>
          <a:off x="1008312" y="5882655"/>
          <a:ext cx="439248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049"/>
                <a:gridCol w="1394217"/>
                <a:gridCol w="172422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96343" y="6328616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-August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5616823" y="5807683"/>
            <a:ext cx="1386525" cy="50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613" dirty="0">
                <a:solidFill>
                  <a:srgbClr val="B1BEB9"/>
                </a:solidFill>
              </a:rPr>
              <a:t> </a:t>
            </a:r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97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Information Technology in Finland</a:t>
            </a:r>
            <a:endParaRPr lang="en-GB" sz="30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491844" y="1301658"/>
          <a:ext cx="6745966" cy="40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844" y="1301658"/>
                        <a:ext cx="6745966" cy="40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064536"/>
              </p:ext>
            </p:extLst>
          </p:nvPr>
        </p:nvGraphicFramePr>
        <p:xfrm>
          <a:off x="360239" y="1843807"/>
          <a:ext cx="8928991" cy="392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08311" y="1591347"/>
            <a:ext cx="438686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74223"/>
              </p:ext>
            </p:extLst>
          </p:nvPr>
        </p:nvGraphicFramePr>
        <p:xfrm>
          <a:off x="1080320" y="5635408"/>
          <a:ext cx="7416825" cy="3865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3317"/>
                <a:gridCol w="916652"/>
                <a:gridCol w="749985"/>
                <a:gridCol w="833319"/>
                <a:gridCol w="833319"/>
                <a:gridCol w="833319"/>
                <a:gridCol w="833319"/>
                <a:gridCol w="833319"/>
                <a:gridCol w="750276"/>
              </a:tblGrid>
              <a:tr h="38651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 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18367"/>
              </p:ext>
            </p:extLst>
          </p:nvPr>
        </p:nvGraphicFramePr>
        <p:xfrm>
          <a:off x="1080319" y="5943224"/>
          <a:ext cx="496659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084"/>
                <a:gridCol w="1727927"/>
                <a:gridCol w="1741588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96343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30.9.2015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142501" y="5901286"/>
            <a:ext cx="1677027" cy="42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13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 to China Has Reduced from Many Countries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570431"/>
              </p:ext>
            </p:extLst>
          </p:nvPr>
        </p:nvGraphicFramePr>
        <p:xfrm>
          <a:off x="431800" y="1583779"/>
          <a:ext cx="9502775" cy="477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583779"/>
                        <a:ext cx="9502775" cy="4778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1274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Growth of Residence Construction Has Nearly Finished in China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smtClean="0">
                <a:solidFill>
                  <a:srgbClr val="002060"/>
                </a:solidFill>
              </a:rPr>
              <a:t>Share of China in Asian GDP is </a:t>
            </a:r>
            <a:r>
              <a:rPr lang="en-GB" sz="2000" b="0" dirty="0">
                <a:solidFill>
                  <a:srgbClr val="002060"/>
                </a:solidFill>
              </a:rPr>
              <a:t>42 %  (adjusted for PP)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300974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01499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smtClean="0"/>
              <a:t>Fixed Investments in Russia and Brazil are Falling</a:t>
            </a:r>
            <a:br>
              <a:rPr lang="en-GB" dirty="0" smtClean="0"/>
            </a:br>
            <a:r>
              <a:rPr lang="en-GB" sz="2000" b="0" dirty="0">
                <a:solidFill>
                  <a:srgbClr val="002060"/>
                </a:solidFill>
              </a:rPr>
              <a:t>Share of </a:t>
            </a:r>
            <a:r>
              <a:rPr lang="en-GB" sz="2000" b="0" dirty="0" smtClean="0">
                <a:solidFill>
                  <a:srgbClr val="002060"/>
                </a:solidFill>
              </a:rPr>
              <a:t>Russia in European GDP </a:t>
            </a:r>
            <a:r>
              <a:rPr lang="en-GB" sz="2000" b="0" dirty="0">
                <a:solidFill>
                  <a:srgbClr val="002060"/>
                </a:solidFill>
              </a:rPr>
              <a:t>is </a:t>
            </a:r>
            <a:r>
              <a:rPr lang="en-GB" sz="2000" b="0" dirty="0" smtClean="0">
                <a:solidFill>
                  <a:srgbClr val="002060"/>
                </a:solidFill>
              </a:rPr>
              <a:t>13 %  </a:t>
            </a:r>
            <a:r>
              <a:rPr lang="en-GB" sz="2000" b="0" dirty="0">
                <a:solidFill>
                  <a:srgbClr val="002060"/>
                </a:solidFill>
              </a:rPr>
              <a:t>(adjusted for </a:t>
            </a:r>
            <a:r>
              <a:rPr lang="en-GB" sz="2000" b="0" dirty="0" smtClean="0">
                <a:solidFill>
                  <a:srgbClr val="002060"/>
                </a:solidFill>
              </a:rPr>
              <a:t>PP)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>Share of Brazil in Latin American GDP is 35 % (adjusted for PP) </a:t>
            </a:r>
            <a:endParaRPr lang="en-GB" sz="2000" b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00079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87103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Technology Industry* in Finland</a:t>
            </a:r>
            <a:endParaRPr lang="en-GB" sz="3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05143" y="1364227"/>
          <a:ext cx="6255375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81854"/>
              </p:ext>
            </p:extLst>
          </p:nvPr>
        </p:nvGraphicFramePr>
        <p:xfrm>
          <a:off x="288231" y="1690303"/>
          <a:ext cx="9649671" cy="363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52327" y="1590770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200800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Source: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-August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28791" y="5616227"/>
            <a:ext cx="1959709" cy="5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Excluding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metals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and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214803"/>
              </p:ext>
            </p:extLst>
          </p:nvPr>
        </p:nvGraphicFramePr>
        <p:xfrm>
          <a:off x="1296342" y="5196293"/>
          <a:ext cx="6959953" cy="3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</a:tblGrid>
              <a:tr h="33752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6716"/>
              </p:ext>
            </p:extLst>
          </p:nvPr>
        </p:nvGraphicFramePr>
        <p:xfrm>
          <a:off x="1296343" y="5544219"/>
          <a:ext cx="3896500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286"/>
                <a:gridCol w="1318280"/>
                <a:gridCol w="1734934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22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9EF439-E729-4F08-8BEF-16C750E30EFA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en-GB" sz="3000" dirty="0"/>
              <a:t>Value of New Orders in the Technology Industry* in </a:t>
            </a:r>
            <a:r>
              <a:rPr lang="en-GB" sz="3000" dirty="0" smtClean="0"/>
              <a:t>Finland Without Ship Orders</a:t>
            </a:r>
            <a:r>
              <a:rPr lang="fi-FI" sz="3000" b="0" dirty="0" smtClean="0"/>
              <a:t> </a:t>
            </a:r>
            <a:endParaRPr lang="fi-FI" sz="3000" b="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949450"/>
              </p:ext>
            </p:extLst>
          </p:nvPr>
        </p:nvGraphicFramePr>
        <p:xfrm>
          <a:off x="216223" y="1600065"/>
          <a:ext cx="9793088" cy="431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8310" y="5739288"/>
          <a:ext cx="7488833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0803"/>
                <a:gridCol w="732186"/>
                <a:gridCol w="622022"/>
                <a:gridCol w="732604"/>
                <a:gridCol w="651202"/>
                <a:gridCol w="651202"/>
                <a:gridCol w="732604"/>
                <a:gridCol w="651202"/>
                <a:gridCol w="732604"/>
                <a:gridCol w="651202"/>
                <a:gridCol w="651202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36303" y="1563697"/>
            <a:ext cx="3848565" cy="3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Four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quarters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moving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sum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 2005=100 </a:t>
            </a:r>
            <a:endParaRPr lang="fi-FI" sz="141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200800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Source: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July-September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96343" y="6103108"/>
            <a:ext cx="6490333" cy="2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Excluding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 smtClean="0">
                <a:solidFill>
                  <a:srgbClr val="002060"/>
                </a:solidFill>
              </a:rPr>
              <a:t>ship</a:t>
            </a:r>
            <a:r>
              <a:rPr lang="fi-FI" sz="1074" dirty="0" smtClean="0">
                <a:solidFill>
                  <a:srgbClr val="002060"/>
                </a:solidFill>
              </a:rPr>
              <a:t> </a:t>
            </a:r>
            <a:r>
              <a:rPr lang="fi-FI" sz="1074" dirty="0" err="1" smtClean="0">
                <a:solidFill>
                  <a:srgbClr val="002060"/>
                </a:solidFill>
              </a:rPr>
              <a:t>yards</a:t>
            </a:r>
            <a:r>
              <a:rPr lang="fi-FI" sz="1074" dirty="0" smtClean="0">
                <a:solidFill>
                  <a:srgbClr val="002060"/>
                </a:solidFill>
              </a:rPr>
              <a:t>, </a:t>
            </a:r>
            <a:r>
              <a:rPr lang="fi-FI" sz="1074" dirty="0" err="1" smtClean="0">
                <a:solidFill>
                  <a:srgbClr val="002060"/>
                </a:solidFill>
              </a:rPr>
              <a:t>metals</a:t>
            </a:r>
            <a:r>
              <a:rPr lang="fi-FI" sz="1074" dirty="0" smtClean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and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5756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Technology Industry* in Finland</a:t>
            </a:r>
            <a:endParaRPr lang="en-GB" sz="3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92388" y="134431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88521"/>
              </p:ext>
            </p:extLst>
          </p:nvPr>
        </p:nvGraphicFramePr>
        <p:xfrm>
          <a:off x="216223" y="1824241"/>
          <a:ext cx="9865096" cy="38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80319" y="1583779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30.9.2015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48871" y="5688235"/>
            <a:ext cx="1983916" cy="57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*)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Excluding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metals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</a:p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and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game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  <a:endParaRPr lang="fi-FI" sz="1074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36478" y="2639994"/>
            <a:ext cx="1032372" cy="27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5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91877"/>
              </p:ext>
            </p:extLst>
          </p:nvPr>
        </p:nvGraphicFramePr>
        <p:xfrm>
          <a:off x="1152327" y="5537733"/>
          <a:ext cx="4902264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627"/>
                <a:gridCol w="1542238"/>
                <a:gridCol w="2019399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65687"/>
              </p:ext>
            </p:extLst>
          </p:nvPr>
        </p:nvGraphicFramePr>
        <p:xfrm>
          <a:off x="1224341" y="5183219"/>
          <a:ext cx="7488828" cy="295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8960"/>
                <a:gridCol w="718960"/>
                <a:gridCol w="639076"/>
                <a:gridCol w="639076"/>
                <a:gridCol w="798841"/>
                <a:gridCol w="639076"/>
                <a:gridCol w="718960"/>
                <a:gridCol w="718960"/>
                <a:gridCol w="639076"/>
                <a:gridCol w="639076"/>
                <a:gridCol w="618767"/>
              </a:tblGrid>
              <a:tr h="275761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083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Personnel in the Technology </a:t>
            </a:r>
            <a:r>
              <a:rPr lang="en-GB" dirty="0" smtClean="0">
                <a:ea typeface="ＭＳ Ｐゴシック" pitchFamily="34" charset="-128"/>
              </a:rPr>
              <a:t>Industry</a:t>
            </a:r>
            <a:r>
              <a:rPr lang="fi-FI" dirty="0" smtClean="0">
                <a:ea typeface="ＭＳ Ｐゴシック" pitchFamily="34" charset="-128"/>
              </a:rPr>
              <a:t> 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434313"/>
              </p:ext>
            </p:extLst>
          </p:nvPr>
        </p:nvGraphicFramePr>
        <p:xfrm>
          <a:off x="431800" y="1727200"/>
          <a:ext cx="9502775" cy="456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351" y="6500795"/>
            <a:ext cx="6984776" cy="2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Statistics Finland, The Federation of Finnish Technology Industries’ labour force </a:t>
            </a:r>
            <a:r>
              <a:rPr lang="en-GB" sz="11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Some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12,000 of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 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affected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by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temporary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or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part-time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lay-offs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30.9.2015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7913515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622397"/>
              </p:ext>
            </p:extLst>
          </p:nvPr>
        </p:nvGraphicFramePr>
        <p:xfrm>
          <a:off x="288231" y="1756655"/>
          <a:ext cx="9721080" cy="357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52327" y="1665441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73091"/>
              </p:ext>
            </p:extLst>
          </p:nvPr>
        </p:nvGraphicFramePr>
        <p:xfrm>
          <a:off x="1224335" y="5184179"/>
          <a:ext cx="7200804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8"/>
                <a:gridCol w="662152"/>
                <a:gridCol w="653782"/>
                <a:gridCol w="653782"/>
                <a:gridCol w="653782"/>
                <a:gridCol w="653782"/>
                <a:gridCol w="653782"/>
                <a:gridCol w="653782"/>
                <a:gridCol w="652106"/>
                <a:gridCol w="654618"/>
                <a:gridCol w="654618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64113"/>
              </p:ext>
            </p:extLst>
          </p:nvPr>
        </p:nvGraphicFramePr>
        <p:xfrm>
          <a:off x="1224335" y="5543831"/>
          <a:ext cx="431250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346"/>
                <a:gridCol w="1430958"/>
                <a:gridCol w="157619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056784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July-September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5806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4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Tekno_en</Template>
  <TotalTime>1081</TotalTime>
  <Words>1054</Words>
  <Application>Microsoft Office PowerPoint</Application>
  <PresentationFormat>Mukautettu</PresentationFormat>
  <Paragraphs>366</Paragraphs>
  <Slides>18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8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34" baseType="lpstr">
      <vt:lpstr>Arial Unicode MS</vt:lpstr>
      <vt:lpstr>ＭＳ Ｐゴシック</vt:lpstr>
      <vt:lpstr>Arial</vt:lpstr>
      <vt:lpstr>Calibri</vt:lpstr>
      <vt:lpstr>Frutiger LT 45 Light</vt:lpstr>
      <vt:lpstr>Wingdings</vt:lpstr>
      <vt:lpstr>Teknologiateollisuus_template_20141218</vt:lpstr>
      <vt:lpstr>5nuolen_vaakaKANSI_SUOMI</vt:lpstr>
      <vt:lpstr>1_Teknologiateollisuus_template_20141218</vt:lpstr>
      <vt:lpstr>2_Teknologiateollisuus_template_20141218</vt:lpstr>
      <vt:lpstr>1_5nuolen_vaakaKANSI_SUOMI</vt:lpstr>
      <vt:lpstr>5_5nuolen_vaakaKANSI_SUOMI</vt:lpstr>
      <vt:lpstr>3_Teknologiateollisuus_template_20141218</vt:lpstr>
      <vt:lpstr>4_Teknologiateollisuus_template_20141218</vt:lpstr>
      <vt:lpstr>Macrobond document</vt:lpstr>
      <vt:lpstr>Chart</vt:lpstr>
      <vt:lpstr>GDP Has Grown in Western Europe and USA , Except in Finland</vt:lpstr>
      <vt:lpstr>Import to China Has Reduced from Many Countries</vt:lpstr>
      <vt:lpstr>Growth of Residence Construction Has Nearly Finished in China  Share of China in Asian GDP is 42 %  (adjusted for PP)</vt:lpstr>
      <vt:lpstr>Fixed Investments in Russia and Brazil are Falling Share of Russia in European GDP is 13 %  (adjusted for PP) Share of Brazil in Latin American GDP is 35 % (adjusted for PP) </vt:lpstr>
      <vt:lpstr>Value of New Orders in the Technology Industry* in Finland</vt:lpstr>
      <vt:lpstr>Value of New Orders in the Technology Industry* in Finland Without Ship Orders </vt:lpstr>
      <vt:lpstr>Value of Order Books in the Technology Industry* in Finland</vt:lpstr>
      <vt:lpstr>Personnel in the Technology Industry  </vt:lpstr>
      <vt:lpstr>Value of New Orders in the Electronics and Electrotechnical Industry in Finland</vt:lpstr>
      <vt:lpstr>Value of Order Books in the Electronics and Electrotechnical Industry in Finland</vt:lpstr>
      <vt:lpstr>Value on New Orders in the Mechanical Engineering in Finland</vt:lpstr>
      <vt:lpstr>Value of Order Books in the Mechanical Engineering in Finland</vt:lpstr>
      <vt:lpstr>Turnover of the Metals Industry in Finland</vt:lpstr>
      <vt:lpstr>Production Volume of the Metals Industry in Finland</vt:lpstr>
      <vt:lpstr>Value of New Orders in the Consulting Engineering in Finland</vt:lpstr>
      <vt:lpstr>Value of Order Books in the Consulting Engineering in Finland</vt:lpstr>
      <vt:lpstr>Value of New Orders in the Information Technology in Finland</vt:lpstr>
      <vt:lpstr>Value of Order Books in the Information Technology in Finland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Kaukonen Sini</dc:creator>
  <cp:keywords/>
  <cp:lastModifiedBy>Palokangas Jukka</cp:lastModifiedBy>
  <cp:revision>95</cp:revision>
  <cp:lastPrinted>2015-06-12T12:09:08Z</cp:lastPrinted>
  <dcterms:created xsi:type="dcterms:W3CDTF">2015-05-26T08:57:01Z</dcterms:created>
  <dcterms:modified xsi:type="dcterms:W3CDTF">2015-10-30T08:04:44Z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482.23.02.004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Tekno_en.potx</vt:lpwstr>
  </property>
  <property fmtid="{D5CDD505-2E9C-101B-9397-08002B2CF9AE}" pid="6" name="dvDefinition">
    <vt:lpwstr>38 (dd_default.xml)</vt:lpwstr>
  </property>
  <property fmtid="{D5CDD505-2E9C-101B-9397-08002B2CF9AE}" pid="7" name="dvDefinitionID">
    <vt:lpwstr>38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11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Kaukonen Sini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teknologiateollisuus_en.jpg</vt:lpwstr>
  </property>
</Properties>
</file>