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handoutMasterIdLst>
    <p:handoutMasterId r:id="rId44"/>
  </p:handoutMasterIdLst>
  <p:sldIdLst>
    <p:sldId id="256" r:id="rId5"/>
    <p:sldId id="293" r:id="rId6"/>
    <p:sldId id="332" r:id="rId7"/>
    <p:sldId id="333" r:id="rId8"/>
    <p:sldId id="259" r:id="rId9"/>
    <p:sldId id="295" r:id="rId10"/>
    <p:sldId id="296" r:id="rId11"/>
    <p:sldId id="262"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34"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CFCF"/>
    <a:srgbClr val="8A0FA6"/>
    <a:srgbClr val="141F94"/>
    <a:srgbClr val="85E869"/>
    <a:srgbClr val="333333"/>
    <a:srgbClr val="FFFF00"/>
    <a:srgbClr val="FF805C"/>
    <a:srgbClr val="FF00B8"/>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snapToGrid="0">
      <p:cViewPr varScale="1">
        <p:scale>
          <a:sx n="156" d="100"/>
          <a:sy n="156" d="100"/>
        </p:scale>
        <p:origin x="293" y="101"/>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utaporras Petteri" userId="81ae4bc9-51ec-4b09-af2d-f08f9486593f" providerId="ADAL" clId="{55197BFA-75B4-4F41-8E7C-7B3F9F8674CB}"/>
    <pc:docChg chg="modSld">
      <pc:chgData name="Rautaporras Petteri" userId="81ae4bc9-51ec-4b09-af2d-f08f9486593f" providerId="ADAL" clId="{55197BFA-75B4-4F41-8E7C-7B3F9F8674CB}" dt="2022-08-07T14:17:05.130" v="261"/>
      <pc:docMkLst>
        <pc:docMk/>
      </pc:docMkLst>
      <pc:sldChg chg="modSp mod">
        <pc:chgData name="Rautaporras Petteri" userId="81ae4bc9-51ec-4b09-af2d-f08f9486593f" providerId="ADAL" clId="{55197BFA-75B4-4F41-8E7C-7B3F9F8674CB}" dt="2022-08-05T12:01:37.711" v="4" actId="20577"/>
        <pc:sldMkLst>
          <pc:docMk/>
          <pc:sldMk cId="2990267714" sldId="256"/>
        </pc:sldMkLst>
        <pc:spChg chg="mod">
          <ac:chgData name="Rautaporras Petteri" userId="81ae4bc9-51ec-4b09-af2d-f08f9486593f" providerId="ADAL" clId="{55197BFA-75B4-4F41-8E7C-7B3F9F8674CB}" dt="2022-08-05T12:01:37.711" v="4" actId="20577"/>
          <ac:spMkLst>
            <pc:docMk/>
            <pc:sldMk cId="2990267714" sldId="256"/>
            <ac:spMk id="2" creationId="{00000000-0000-0000-0000-000000000000}"/>
          </ac:spMkLst>
        </pc:spChg>
      </pc:sldChg>
      <pc:sldChg chg="modSp">
        <pc:chgData name="Rautaporras Petteri" userId="81ae4bc9-51ec-4b09-af2d-f08f9486593f" providerId="ADAL" clId="{55197BFA-75B4-4F41-8E7C-7B3F9F8674CB}" dt="2022-08-05T13:17:53.226" v="21"/>
        <pc:sldMkLst>
          <pc:docMk/>
          <pc:sldMk cId="3393189023" sldId="259"/>
        </pc:sldMkLst>
        <pc:graphicFrameChg chg="mod">
          <ac:chgData name="Rautaporras Petteri" userId="81ae4bc9-51ec-4b09-af2d-f08f9486593f" providerId="ADAL" clId="{55197BFA-75B4-4F41-8E7C-7B3F9F8674CB}" dt="2022-08-05T13:17:53.226" v="21"/>
          <ac:graphicFrameMkLst>
            <pc:docMk/>
            <pc:sldMk cId="3393189023" sldId="259"/>
            <ac:graphicFrameMk id="12" creationId="{00000000-0000-0000-0000-000000000000}"/>
          </ac:graphicFrameMkLst>
        </pc:graphicFrameChg>
      </pc:sldChg>
      <pc:sldChg chg="modSp mod">
        <pc:chgData name="Rautaporras Petteri" userId="81ae4bc9-51ec-4b09-af2d-f08f9486593f" providerId="ADAL" clId="{55197BFA-75B4-4F41-8E7C-7B3F9F8674CB}" dt="2022-08-05T13:44:19.420" v="245" actId="20577"/>
        <pc:sldMkLst>
          <pc:docMk/>
          <pc:sldMk cId="2390948734" sldId="262"/>
        </pc:sldMkLst>
        <pc:spChg chg="mod">
          <ac:chgData name="Rautaporras Petteri" userId="81ae4bc9-51ec-4b09-af2d-f08f9486593f" providerId="ADAL" clId="{55197BFA-75B4-4F41-8E7C-7B3F9F8674CB}" dt="2022-08-05T13:44:19.420" v="245" actId="20577"/>
          <ac:spMkLst>
            <pc:docMk/>
            <pc:sldMk cId="2390948734" sldId="262"/>
            <ac:spMk id="8" creationId="{00000000-0000-0000-0000-000000000000}"/>
          </ac:spMkLst>
        </pc:spChg>
        <pc:graphicFrameChg chg="mod modGraphic">
          <ac:chgData name="Rautaporras Petteri" userId="81ae4bc9-51ec-4b09-af2d-f08f9486593f" providerId="ADAL" clId="{55197BFA-75B4-4F41-8E7C-7B3F9F8674CB}" dt="2022-08-05T13:44:16.476" v="243" actId="20577"/>
          <ac:graphicFrameMkLst>
            <pc:docMk/>
            <pc:sldMk cId="2390948734" sldId="262"/>
            <ac:graphicFrameMk id="12" creationId="{00000000-0000-0000-0000-000000000000}"/>
          </ac:graphicFrameMkLst>
        </pc:graphicFrameChg>
      </pc:sldChg>
      <pc:sldChg chg="modSp mod">
        <pc:chgData name="Rautaporras Petteri" userId="81ae4bc9-51ec-4b09-af2d-f08f9486593f" providerId="ADAL" clId="{55197BFA-75B4-4F41-8E7C-7B3F9F8674CB}" dt="2022-08-05T13:30:26.850" v="33" actId="27918"/>
        <pc:sldMkLst>
          <pc:docMk/>
          <pc:sldMk cId="256332957" sldId="293"/>
        </pc:sldMkLst>
        <pc:spChg chg="mod">
          <ac:chgData name="Rautaporras Petteri" userId="81ae4bc9-51ec-4b09-af2d-f08f9486593f" providerId="ADAL" clId="{55197BFA-75B4-4F41-8E7C-7B3F9F8674CB}" dt="2022-08-05T13:29:05.804" v="24" actId="20577"/>
          <ac:spMkLst>
            <pc:docMk/>
            <pc:sldMk cId="256332957" sldId="293"/>
            <ac:spMk id="2" creationId="{00000000-0000-0000-0000-000000000000}"/>
          </ac:spMkLst>
        </pc:spChg>
      </pc:sldChg>
      <pc:sldChg chg="modSp">
        <pc:chgData name="Rautaporras Petteri" userId="81ae4bc9-51ec-4b09-af2d-f08f9486593f" providerId="ADAL" clId="{55197BFA-75B4-4F41-8E7C-7B3F9F8674CB}" dt="2022-08-05T13:28:30.160" v="22"/>
        <pc:sldMkLst>
          <pc:docMk/>
          <pc:sldMk cId="842250481" sldId="295"/>
        </pc:sldMkLst>
        <pc:graphicFrameChg chg="mod">
          <ac:chgData name="Rautaporras Petteri" userId="81ae4bc9-51ec-4b09-af2d-f08f9486593f" providerId="ADAL" clId="{55197BFA-75B4-4F41-8E7C-7B3F9F8674CB}" dt="2022-08-05T13:28:30.160" v="22"/>
          <ac:graphicFrameMkLst>
            <pc:docMk/>
            <pc:sldMk cId="842250481" sldId="295"/>
            <ac:graphicFrameMk id="12" creationId="{00000000-0000-0000-0000-000000000000}"/>
          </ac:graphicFrameMkLst>
        </pc:graphicFrameChg>
      </pc:sldChg>
      <pc:sldChg chg="modSp mod">
        <pc:chgData name="Rautaporras Petteri" userId="81ae4bc9-51ec-4b09-af2d-f08f9486593f" providerId="ADAL" clId="{55197BFA-75B4-4F41-8E7C-7B3F9F8674CB}" dt="2022-08-05T13:44:10.425" v="241" actId="20577"/>
        <pc:sldMkLst>
          <pc:docMk/>
          <pc:sldMk cId="2683265135" sldId="297"/>
        </pc:sldMkLst>
        <pc:spChg chg="mod">
          <ac:chgData name="Rautaporras Petteri" userId="81ae4bc9-51ec-4b09-af2d-f08f9486593f" providerId="ADAL" clId="{55197BFA-75B4-4F41-8E7C-7B3F9F8674CB}" dt="2022-08-05T13:44:10.425" v="241" actId="20577"/>
          <ac:spMkLst>
            <pc:docMk/>
            <pc:sldMk cId="2683265135" sldId="297"/>
            <ac:spMk id="8" creationId="{00000000-0000-0000-0000-000000000000}"/>
          </ac:spMkLst>
        </pc:spChg>
        <pc:graphicFrameChg chg="mod modGraphic">
          <ac:chgData name="Rautaporras Petteri" userId="81ae4bc9-51ec-4b09-af2d-f08f9486593f" providerId="ADAL" clId="{55197BFA-75B4-4F41-8E7C-7B3F9F8674CB}" dt="2022-08-05T13:44:07.789" v="239" actId="20577"/>
          <ac:graphicFrameMkLst>
            <pc:docMk/>
            <pc:sldMk cId="2683265135" sldId="297"/>
            <ac:graphicFrameMk id="12" creationId="{00000000-0000-0000-0000-000000000000}"/>
          </ac:graphicFrameMkLst>
        </pc:graphicFrameChg>
      </pc:sldChg>
      <pc:sldChg chg="modSp mod">
        <pc:chgData name="Rautaporras Petteri" userId="81ae4bc9-51ec-4b09-af2d-f08f9486593f" providerId="ADAL" clId="{55197BFA-75B4-4F41-8E7C-7B3F9F8674CB}" dt="2022-08-05T13:44:02.345" v="237" actId="20577"/>
        <pc:sldMkLst>
          <pc:docMk/>
          <pc:sldMk cId="1746970912" sldId="298"/>
        </pc:sldMkLst>
        <pc:spChg chg="mod">
          <ac:chgData name="Rautaporras Petteri" userId="81ae4bc9-51ec-4b09-af2d-f08f9486593f" providerId="ADAL" clId="{55197BFA-75B4-4F41-8E7C-7B3F9F8674CB}" dt="2022-08-05T13:44:02.345" v="237" actId="20577"/>
          <ac:spMkLst>
            <pc:docMk/>
            <pc:sldMk cId="1746970912" sldId="298"/>
            <ac:spMk id="8" creationId="{00000000-0000-0000-0000-000000000000}"/>
          </ac:spMkLst>
        </pc:spChg>
        <pc:graphicFrameChg chg="mod modGraphic">
          <ac:chgData name="Rautaporras Petteri" userId="81ae4bc9-51ec-4b09-af2d-f08f9486593f" providerId="ADAL" clId="{55197BFA-75B4-4F41-8E7C-7B3F9F8674CB}" dt="2022-08-05T13:43:55.897" v="229" actId="20577"/>
          <ac:graphicFrameMkLst>
            <pc:docMk/>
            <pc:sldMk cId="1746970912" sldId="298"/>
            <ac:graphicFrameMk id="12" creationId="{00000000-0000-0000-0000-000000000000}"/>
          </ac:graphicFrameMkLst>
        </pc:graphicFrameChg>
      </pc:sldChg>
      <pc:sldChg chg="modSp mod">
        <pc:chgData name="Rautaporras Petteri" userId="81ae4bc9-51ec-4b09-af2d-f08f9486593f" providerId="ADAL" clId="{55197BFA-75B4-4F41-8E7C-7B3F9F8674CB}" dt="2022-08-05T13:43:44.414" v="225" actId="20577"/>
        <pc:sldMkLst>
          <pc:docMk/>
          <pc:sldMk cId="2339375399" sldId="299"/>
        </pc:sldMkLst>
        <pc:spChg chg="mod">
          <ac:chgData name="Rautaporras Petteri" userId="81ae4bc9-51ec-4b09-af2d-f08f9486593f" providerId="ADAL" clId="{55197BFA-75B4-4F41-8E7C-7B3F9F8674CB}" dt="2022-08-05T13:43:44.414" v="225" actId="20577"/>
          <ac:spMkLst>
            <pc:docMk/>
            <pc:sldMk cId="2339375399" sldId="299"/>
            <ac:spMk id="8" creationId="{00000000-0000-0000-0000-000000000000}"/>
          </ac:spMkLst>
        </pc:spChg>
        <pc:graphicFrameChg chg="mod modGraphic">
          <ac:chgData name="Rautaporras Petteri" userId="81ae4bc9-51ec-4b09-af2d-f08f9486593f" providerId="ADAL" clId="{55197BFA-75B4-4F41-8E7C-7B3F9F8674CB}" dt="2022-08-05T13:43:39.534" v="221" actId="20577"/>
          <ac:graphicFrameMkLst>
            <pc:docMk/>
            <pc:sldMk cId="2339375399" sldId="299"/>
            <ac:graphicFrameMk id="12" creationId="{00000000-0000-0000-0000-000000000000}"/>
          </ac:graphicFrameMkLst>
        </pc:graphicFrameChg>
      </pc:sldChg>
      <pc:sldChg chg="modSp">
        <pc:chgData name="Rautaporras Petteri" userId="81ae4bc9-51ec-4b09-af2d-f08f9486593f" providerId="ADAL" clId="{55197BFA-75B4-4F41-8E7C-7B3F9F8674CB}" dt="2022-08-05T13:37:30.087" v="103"/>
        <pc:sldMkLst>
          <pc:docMk/>
          <pc:sldMk cId="3603584777" sldId="300"/>
        </pc:sldMkLst>
        <pc:graphicFrameChg chg="mod">
          <ac:chgData name="Rautaporras Petteri" userId="81ae4bc9-51ec-4b09-af2d-f08f9486593f" providerId="ADAL" clId="{55197BFA-75B4-4F41-8E7C-7B3F9F8674CB}" dt="2022-08-05T13:37:30.087" v="103"/>
          <ac:graphicFrameMkLst>
            <pc:docMk/>
            <pc:sldMk cId="3603584777" sldId="300"/>
            <ac:graphicFrameMk id="12" creationId="{00000000-0000-0000-0000-000000000000}"/>
          </ac:graphicFrameMkLst>
        </pc:graphicFrameChg>
      </pc:sldChg>
      <pc:sldChg chg="modSp mod">
        <pc:chgData name="Rautaporras Petteri" userId="81ae4bc9-51ec-4b09-af2d-f08f9486593f" providerId="ADAL" clId="{55197BFA-75B4-4F41-8E7C-7B3F9F8674CB}" dt="2022-08-05T13:43:23.149" v="219" actId="20577"/>
        <pc:sldMkLst>
          <pc:docMk/>
          <pc:sldMk cId="605567736" sldId="301"/>
        </pc:sldMkLst>
        <pc:spChg chg="mod">
          <ac:chgData name="Rautaporras Petteri" userId="81ae4bc9-51ec-4b09-af2d-f08f9486593f" providerId="ADAL" clId="{55197BFA-75B4-4F41-8E7C-7B3F9F8674CB}" dt="2022-08-05T13:43:23.149" v="219" actId="20577"/>
          <ac:spMkLst>
            <pc:docMk/>
            <pc:sldMk cId="605567736" sldId="301"/>
            <ac:spMk id="8" creationId="{00000000-0000-0000-0000-000000000000}"/>
          </ac:spMkLst>
        </pc:spChg>
        <pc:graphicFrameChg chg="mod modGraphic">
          <ac:chgData name="Rautaporras Petteri" userId="81ae4bc9-51ec-4b09-af2d-f08f9486593f" providerId="ADAL" clId="{55197BFA-75B4-4F41-8E7C-7B3F9F8674CB}" dt="2022-08-05T13:43:21.517" v="217" actId="20577"/>
          <ac:graphicFrameMkLst>
            <pc:docMk/>
            <pc:sldMk cId="605567736" sldId="301"/>
            <ac:graphicFrameMk id="12" creationId="{00000000-0000-0000-0000-000000000000}"/>
          </ac:graphicFrameMkLst>
        </pc:graphicFrameChg>
      </pc:sldChg>
      <pc:sldChg chg="modSp mod">
        <pc:chgData name="Rautaporras Petteri" userId="81ae4bc9-51ec-4b09-af2d-f08f9486593f" providerId="ADAL" clId="{55197BFA-75B4-4F41-8E7C-7B3F9F8674CB}" dt="2022-08-05T13:43:10.876" v="215" actId="20577"/>
        <pc:sldMkLst>
          <pc:docMk/>
          <pc:sldMk cId="2533507209" sldId="302"/>
        </pc:sldMkLst>
        <pc:spChg chg="mod">
          <ac:chgData name="Rautaporras Petteri" userId="81ae4bc9-51ec-4b09-af2d-f08f9486593f" providerId="ADAL" clId="{55197BFA-75B4-4F41-8E7C-7B3F9F8674CB}" dt="2022-08-05T13:43:10.876" v="215" actId="20577"/>
          <ac:spMkLst>
            <pc:docMk/>
            <pc:sldMk cId="2533507209" sldId="302"/>
            <ac:spMk id="8" creationId="{00000000-0000-0000-0000-000000000000}"/>
          </ac:spMkLst>
        </pc:spChg>
        <pc:graphicFrameChg chg="mod modGraphic">
          <ac:chgData name="Rautaporras Petteri" userId="81ae4bc9-51ec-4b09-af2d-f08f9486593f" providerId="ADAL" clId="{55197BFA-75B4-4F41-8E7C-7B3F9F8674CB}" dt="2022-08-05T13:43:02.492" v="211" actId="20577"/>
          <ac:graphicFrameMkLst>
            <pc:docMk/>
            <pc:sldMk cId="2533507209" sldId="302"/>
            <ac:graphicFrameMk id="12" creationId="{00000000-0000-0000-0000-000000000000}"/>
          </ac:graphicFrameMkLst>
        </pc:graphicFrameChg>
      </pc:sldChg>
      <pc:sldChg chg="modSp mod">
        <pc:chgData name="Rautaporras Petteri" userId="81ae4bc9-51ec-4b09-af2d-f08f9486593f" providerId="ADAL" clId="{55197BFA-75B4-4F41-8E7C-7B3F9F8674CB}" dt="2022-08-05T13:42:53.418" v="209" actId="20577"/>
        <pc:sldMkLst>
          <pc:docMk/>
          <pc:sldMk cId="1958463701" sldId="303"/>
        </pc:sldMkLst>
        <pc:spChg chg="mod">
          <ac:chgData name="Rautaporras Petteri" userId="81ae4bc9-51ec-4b09-af2d-f08f9486593f" providerId="ADAL" clId="{55197BFA-75B4-4F41-8E7C-7B3F9F8674CB}" dt="2022-08-05T13:42:53.418" v="209" actId="20577"/>
          <ac:spMkLst>
            <pc:docMk/>
            <pc:sldMk cId="1958463701" sldId="303"/>
            <ac:spMk id="8" creationId="{00000000-0000-0000-0000-000000000000}"/>
          </ac:spMkLst>
        </pc:spChg>
        <pc:graphicFrameChg chg="mod modGraphic">
          <ac:chgData name="Rautaporras Petteri" userId="81ae4bc9-51ec-4b09-af2d-f08f9486593f" providerId="ADAL" clId="{55197BFA-75B4-4F41-8E7C-7B3F9F8674CB}" dt="2022-08-05T13:42:36.555" v="203" actId="20577"/>
          <ac:graphicFrameMkLst>
            <pc:docMk/>
            <pc:sldMk cId="1958463701" sldId="303"/>
            <ac:graphicFrameMk id="12" creationId="{00000000-0000-0000-0000-000000000000}"/>
          </ac:graphicFrameMkLst>
        </pc:graphicFrameChg>
      </pc:sldChg>
      <pc:sldChg chg="modSp mod">
        <pc:chgData name="Rautaporras Petteri" userId="81ae4bc9-51ec-4b09-af2d-f08f9486593f" providerId="ADAL" clId="{55197BFA-75B4-4F41-8E7C-7B3F9F8674CB}" dt="2022-08-05T13:42:29.642" v="199" actId="20577"/>
        <pc:sldMkLst>
          <pc:docMk/>
          <pc:sldMk cId="2423371311" sldId="304"/>
        </pc:sldMkLst>
        <pc:spChg chg="mod">
          <ac:chgData name="Rautaporras Petteri" userId="81ae4bc9-51ec-4b09-af2d-f08f9486593f" providerId="ADAL" clId="{55197BFA-75B4-4F41-8E7C-7B3F9F8674CB}" dt="2022-08-05T13:42:29.642" v="199" actId="20577"/>
          <ac:spMkLst>
            <pc:docMk/>
            <pc:sldMk cId="2423371311" sldId="304"/>
            <ac:spMk id="8" creationId="{00000000-0000-0000-0000-000000000000}"/>
          </ac:spMkLst>
        </pc:spChg>
        <pc:graphicFrameChg chg="mod modGraphic">
          <ac:chgData name="Rautaporras Petteri" userId="81ae4bc9-51ec-4b09-af2d-f08f9486593f" providerId="ADAL" clId="{55197BFA-75B4-4F41-8E7C-7B3F9F8674CB}" dt="2022-08-05T13:42:19.354" v="189" actId="20577"/>
          <ac:graphicFrameMkLst>
            <pc:docMk/>
            <pc:sldMk cId="2423371311" sldId="304"/>
            <ac:graphicFrameMk id="12" creationId="{00000000-0000-0000-0000-000000000000}"/>
          </ac:graphicFrameMkLst>
        </pc:graphicFrameChg>
      </pc:sldChg>
      <pc:sldChg chg="modSp mod">
        <pc:chgData name="Rautaporras Petteri" userId="81ae4bc9-51ec-4b09-af2d-f08f9486593f" providerId="ADAL" clId="{55197BFA-75B4-4F41-8E7C-7B3F9F8674CB}" dt="2022-08-05T13:41:27.564" v="185" actId="20577"/>
        <pc:sldMkLst>
          <pc:docMk/>
          <pc:sldMk cId="1011854673" sldId="305"/>
        </pc:sldMkLst>
        <pc:spChg chg="mod">
          <ac:chgData name="Rautaporras Petteri" userId="81ae4bc9-51ec-4b09-af2d-f08f9486593f" providerId="ADAL" clId="{55197BFA-75B4-4F41-8E7C-7B3F9F8674CB}" dt="2022-08-05T13:41:27.564" v="185" actId="20577"/>
          <ac:spMkLst>
            <pc:docMk/>
            <pc:sldMk cId="1011854673" sldId="305"/>
            <ac:spMk id="8" creationId="{00000000-0000-0000-0000-000000000000}"/>
          </ac:spMkLst>
        </pc:spChg>
        <pc:graphicFrameChg chg="mod modGraphic">
          <ac:chgData name="Rautaporras Petteri" userId="81ae4bc9-51ec-4b09-af2d-f08f9486593f" providerId="ADAL" clId="{55197BFA-75B4-4F41-8E7C-7B3F9F8674CB}" dt="2022-08-05T13:41:24.957" v="183" actId="20577"/>
          <ac:graphicFrameMkLst>
            <pc:docMk/>
            <pc:sldMk cId="1011854673" sldId="305"/>
            <ac:graphicFrameMk id="12" creationId="{00000000-0000-0000-0000-000000000000}"/>
          </ac:graphicFrameMkLst>
        </pc:graphicFrameChg>
      </pc:sldChg>
      <pc:sldChg chg="modSp mod">
        <pc:chgData name="Rautaporras Petteri" userId="81ae4bc9-51ec-4b09-af2d-f08f9486593f" providerId="ADAL" clId="{55197BFA-75B4-4F41-8E7C-7B3F9F8674CB}" dt="2022-08-05T13:41:13.899" v="181" actId="20577"/>
        <pc:sldMkLst>
          <pc:docMk/>
          <pc:sldMk cId="2867472548" sldId="306"/>
        </pc:sldMkLst>
        <pc:spChg chg="mod">
          <ac:chgData name="Rautaporras Petteri" userId="81ae4bc9-51ec-4b09-af2d-f08f9486593f" providerId="ADAL" clId="{55197BFA-75B4-4F41-8E7C-7B3F9F8674CB}" dt="2022-08-05T13:41:13.899" v="181" actId="20577"/>
          <ac:spMkLst>
            <pc:docMk/>
            <pc:sldMk cId="2867472548" sldId="306"/>
            <ac:spMk id="8" creationId="{00000000-0000-0000-0000-000000000000}"/>
          </ac:spMkLst>
        </pc:spChg>
        <pc:graphicFrameChg chg="mod modGraphic">
          <ac:chgData name="Rautaporras Petteri" userId="81ae4bc9-51ec-4b09-af2d-f08f9486593f" providerId="ADAL" clId="{55197BFA-75B4-4F41-8E7C-7B3F9F8674CB}" dt="2022-08-05T13:41:07.611" v="177" actId="20577"/>
          <ac:graphicFrameMkLst>
            <pc:docMk/>
            <pc:sldMk cId="2867472548" sldId="306"/>
            <ac:graphicFrameMk id="12" creationId="{00000000-0000-0000-0000-000000000000}"/>
          </ac:graphicFrameMkLst>
        </pc:graphicFrameChg>
      </pc:sldChg>
      <pc:sldChg chg="modSp mod">
        <pc:chgData name="Rautaporras Petteri" userId="81ae4bc9-51ec-4b09-af2d-f08f9486593f" providerId="ADAL" clId="{55197BFA-75B4-4F41-8E7C-7B3F9F8674CB}" dt="2022-08-05T13:40:59.746" v="175" actId="20577"/>
        <pc:sldMkLst>
          <pc:docMk/>
          <pc:sldMk cId="2984300583" sldId="307"/>
        </pc:sldMkLst>
        <pc:spChg chg="mod">
          <ac:chgData name="Rautaporras Petteri" userId="81ae4bc9-51ec-4b09-af2d-f08f9486593f" providerId="ADAL" clId="{55197BFA-75B4-4F41-8E7C-7B3F9F8674CB}" dt="2022-08-05T13:40:59.746" v="175" actId="20577"/>
          <ac:spMkLst>
            <pc:docMk/>
            <pc:sldMk cId="2984300583" sldId="307"/>
            <ac:spMk id="8" creationId="{00000000-0000-0000-0000-000000000000}"/>
          </ac:spMkLst>
        </pc:spChg>
        <pc:graphicFrameChg chg="mod modGraphic">
          <ac:chgData name="Rautaporras Petteri" userId="81ae4bc9-51ec-4b09-af2d-f08f9486593f" providerId="ADAL" clId="{55197BFA-75B4-4F41-8E7C-7B3F9F8674CB}" dt="2022-08-05T13:40:51.355" v="169" actId="20577"/>
          <ac:graphicFrameMkLst>
            <pc:docMk/>
            <pc:sldMk cId="2984300583" sldId="307"/>
            <ac:graphicFrameMk id="12" creationId="{00000000-0000-0000-0000-000000000000}"/>
          </ac:graphicFrameMkLst>
        </pc:graphicFrameChg>
      </pc:sldChg>
      <pc:sldChg chg="modSp mod">
        <pc:chgData name="Rautaporras Petteri" userId="81ae4bc9-51ec-4b09-af2d-f08f9486593f" providerId="ADAL" clId="{55197BFA-75B4-4F41-8E7C-7B3F9F8674CB}" dt="2022-08-05T13:40:29.963" v="165" actId="20577"/>
        <pc:sldMkLst>
          <pc:docMk/>
          <pc:sldMk cId="4200882757" sldId="308"/>
        </pc:sldMkLst>
        <pc:spChg chg="mod">
          <ac:chgData name="Rautaporras Petteri" userId="81ae4bc9-51ec-4b09-af2d-f08f9486593f" providerId="ADAL" clId="{55197BFA-75B4-4F41-8E7C-7B3F9F8674CB}" dt="2022-08-05T13:40:29.963" v="165" actId="20577"/>
          <ac:spMkLst>
            <pc:docMk/>
            <pc:sldMk cId="4200882757" sldId="308"/>
            <ac:spMk id="8" creationId="{00000000-0000-0000-0000-000000000000}"/>
          </ac:spMkLst>
        </pc:spChg>
        <pc:graphicFrameChg chg="mod modGraphic">
          <ac:chgData name="Rautaporras Petteri" userId="81ae4bc9-51ec-4b09-af2d-f08f9486593f" providerId="ADAL" clId="{55197BFA-75B4-4F41-8E7C-7B3F9F8674CB}" dt="2022-08-05T13:40:24.220" v="161" actId="20577"/>
          <ac:graphicFrameMkLst>
            <pc:docMk/>
            <pc:sldMk cId="4200882757" sldId="308"/>
            <ac:graphicFrameMk id="12" creationId="{00000000-0000-0000-0000-000000000000}"/>
          </ac:graphicFrameMkLst>
        </pc:graphicFrameChg>
      </pc:sldChg>
      <pc:sldChg chg="modSp mod">
        <pc:chgData name="Rautaporras Petteri" userId="81ae4bc9-51ec-4b09-af2d-f08f9486593f" providerId="ADAL" clId="{55197BFA-75B4-4F41-8E7C-7B3F9F8674CB}" dt="2022-08-05T13:40:05.446" v="157" actId="20577"/>
        <pc:sldMkLst>
          <pc:docMk/>
          <pc:sldMk cId="48845647" sldId="309"/>
        </pc:sldMkLst>
        <pc:spChg chg="mod">
          <ac:chgData name="Rautaporras Petteri" userId="81ae4bc9-51ec-4b09-af2d-f08f9486593f" providerId="ADAL" clId="{55197BFA-75B4-4F41-8E7C-7B3F9F8674CB}" dt="2022-08-05T13:40:05.446" v="157" actId="20577"/>
          <ac:spMkLst>
            <pc:docMk/>
            <pc:sldMk cId="48845647" sldId="309"/>
            <ac:spMk id="8" creationId="{00000000-0000-0000-0000-000000000000}"/>
          </ac:spMkLst>
        </pc:spChg>
        <pc:graphicFrameChg chg="mod modGraphic">
          <ac:chgData name="Rautaporras Petteri" userId="81ae4bc9-51ec-4b09-af2d-f08f9486593f" providerId="ADAL" clId="{55197BFA-75B4-4F41-8E7C-7B3F9F8674CB}" dt="2022-08-05T13:39:53.471" v="147" actId="20577"/>
          <ac:graphicFrameMkLst>
            <pc:docMk/>
            <pc:sldMk cId="48845647" sldId="309"/>
            <ac:graphicFrameMk id="12" creationId="{00000000-0000-0000-0000-000000000000}"/>
          </ac:graphicFrameMkLst>
        </pc:graphicFrameChg>
      </pc:sldChg>
      <pc:sldChg chg="modSp mod">
        <pc:chgData name="Rautaporras Petteri" userId="81ae4bc9-51ec-4b09-af2d-f08f9486593f" providerId="ADAL" clId="{55197BFA-75B4-4F41-8E7C-7B3F9F8674CB}" dt="2022-08-05T13:39:40.191" v="141" actId="20577"/>
        <pc:sldMkLst>
          <pc:docMk/>
          <pc:sldMk cId="1159390883" sldId="310"/>
        </pc:sldMkLst>
        <pc:spChg chg="mod">
          <ac:chgData name="Rautaporras Petteri" userId="81ae4bc9-51ec-4b09-af2d-f08f9486593f" providerId="ADAL" clId="{55197BFA-75B4-4F41-8E7C-7B3F9F8674CB}" dt="2022-08-05T13:39:40.191" v="141" actId="20577"/>
          <ac:spMkLst>
            <pc:docMk/>
            <pc:sldMk cId="1159390883" sldId="310"/>
            <ac:spMk id="8" creationId="{00000000-0000-0000-0000-000000000000}"/>
          </ac:spMkLst>
        </pc:spChg>
        <pc:graphicFrameChg chg="mod modGraphic">
          <ac:chgData name="Rautaporras Petteri" userId="81ae4bc9-51ec-4b09-af2d-f08f9486593f" providerId="ADAL" clId="{55197BFA-75B4-4F41-8E7C-7B3F9F8674CB}" dt="2022-08-05T13:39:32.398" v="135" actId="20577"/>
          <ac:graphicFrameMkLst>
            <pc:docMk/>
            <pc:sldMk cId="1159390883" sldId="310"/>
            <ac:graphicFrameMk id="12" creationId="{00000000-0000-0000-0000-000000000000}"/>
          </ac:graphicFrameMkLst>
        </pc:graphicFrameChg>
      </pc:sldChg>
      <pc:sldChg chg="modSp">
        <pc:chgData name="Rautaporras Petteri" userId="81ae4bc9-51ec-4b09-af2d-f08f9486593f" providerId="ADAL" clId="{55197BFA-75B4-4F41-8E7C-7B3F9F8674CB}" dt="2022-08-07T14:16:56.054" v="247"/>
        <pc:sldMkLst>
          <pc:docMk/>
          <pc:sldMk cId="4173300650" sldId="312"/>
        </pc:sldMkLst>
        <pc:graphicFrameChg chg="mod">
          <ac:chgData name="Rautaporras Petteri" userId="81ae4bc9-51ec-4b09-af2d-f08f9486593f" providerId="ADAL" clId="{55197BFA-75B4-4F41-8E7C-7B3F9F8674CB}" dt="2022-08-07T14:16:56.054" v="247"/>
          <ac:graphicFrameMkLst>
            <pc:docMk/>
            <pc:sldMk cId="4173300650" sldId="312"/>
            <ac:graphicFrameMk id="11" creationId="{77B07BC0-5E03-47C7-92DC-B3A672D726D7}"/>
          </ac:graphicFrameMkLst>
        </pc:graphicFrameChg>
      </pc:sldChg>
      <pc:sldChg chg="modSp">
        <pc:chgData name="Rautaporras Petteri" userId="81ae4bc9-51ec-4b09-af2d-f08f9486593f" providerId="ADAL" clId="{55197BFA-75B4-4F41-8E7C-7B3F9F8674CB}" dt="2022-08-07T14:16:56.691" v="248"/>
        <pc:sldMkLst>
          <pc:docMk/>
          <pc:sldMk cId="1577087571" sldId="313"/>
        </pc:sldMkLst>
        <pc:graphicFrameChg chg="mod">
          <ac:chgData name="Rautaporras Petteri" userId="81ae4bc9-51ec-4b09-af2d-f08f9486593f" providerId="ADAL" clId="{55197BFA-75B4-4F41-8E7C-7B3F9F8674CB}" dt="2022-08-07T14:16:56.691" v="248"/>
          <ac:graphicFrameMkLst>
            <pc:docMk/>
            <pc:sldMk cId="1577087571" sldId="313"/>
            <ac:graphicFrameMk id="11" creationId="{26DFB98E-8A71-45FF-926C-7698744FDEF3}"/>
          </ac:graphicFrameMkLst>
        </pc:graphicFrameChg>
      </pc:sldChg>
      <pc:sldChg chg="modSp">
        <pc:chgData name="Rautaporras Petteri" userId="81ae4bc9-51ec-4b09-af2d-f08f9486593f" providerId="ADAL" clId="{55197BFA-75B4-4F41-8E7C-7B3F9F8674CB}" dt="2022-08-07T14:16:57.408" v="249"/>
        <pc:sldMkLst>
          <pc:docMk/>
          <pc:sldMk cId="4073917404" sldId="314"/>
        </pc:sldMkLst>
        <pc:graphicFrameChg chg="mod">
          <ac:chgData name="Rautaporras Petteri" userId="81ae4bc9-51ec-4b09-af2d-f08f9486593f" providerId="ADAL" clId="{55197BFA-75B4-4F41-8E7C-7B3F9F8674CB}" dt="2022-08-07T14:16:57.408" v="249"/>
          <ac:graphicFrameMkLst>
            <pc:docMk/>
            <pc:sldMk cId="4073917404" sldId="314"/>
            <ac:graphicFrameMk id="11" creationId="{CDAF0F7A-D1D7-4325-9FE7-FD46BD886B99}"/>
          </ac:graphicFrameMkLst>
        </pc:graphicFrameChg>
      </pc:sldChg>
      <pc:sldChg chg="modSp">
        <pc:chgData name="Rautaporras Petteri" userId="81ae4bc9-51ec-4b09-af2d-f08f9486593f" providerId="ADAL" clId="{55197BFA-75B4-4F41-8E7C-7B3F9F8674CB}" dt="2022-08-07T14:16:58.003" v="250"/>
        <pc:sldMkLst>
          <pc:docMk/>
          <pc:sldMk cId="3071498469" sldId="315"/>
        </pc:sldMkLst>
        <pc:graphicFrameChg chg="mod">
          <ac:chgData name="Rautaporras Petteri" userId="81ae4bc9-51ec-4b09-af2d-f08f9486593f" providerId="ADAL" clId="{55197BFA-75B4-4F41-8E7C-7B3F9F8674CB}" dt="2022-08-07T14:16:58.003" v="250"/>
          <ac:graphicFrameMkLst>
            <pc:docMk/>
            <pc:sldMk cId="3071498469" sldId="315"/>
            <ac:graphicFrameMk id="11" creationId="{EC6C9C1F-5E57-4133-A58F-6DFDD0A5CC89}"/>
          </ac:graphicFrameMkLst>
        </pc:graphicFrameChg>
      </pc:sldChg>
      <pc:sldChg chg="modSp">
        <pc:chgData name="Rautaporras Petteri" userId="81ae4bc9-51ec-4b09-af2d-f08f9486593f" providerId="ADAL" clId="{55197BFA-75B4-4F41-8E7C-7B3F9F8674CB}" dt="2022-08-07T14:16:58.685" v="251"/>
        <pc:sldMkLst>
          <pc:docMk/>
          <pc:sldMk cId="4276321020" sldId="316"/>
        </pc:sldMkLst>
        <pc:graphicFrameChg chg="mod">
          <ac:chgData name="Rautaporras Petteri" userId="81ae4bc9-51ec-4b09-af2d-f08f9486593f" providerId="ADAL" clId="{55197BFA-75B4-4F41-8E7C-7B3F9F8674CB}" dt="2022-08-07T14:16:58.685" v="251"/>
          <ac:graphicFrameMkLst>
            <pc:docMk/>
            <pc:sldMk cId="4276321020" sldId="316"/>
            <ac:graphicFrameMk id="11" creationId="{025ADBA3-67B0-4605-9D0D-3BC64491B22D}"/>
          </ac:graphicFrameMkLst>
        </pc:graphicFrameChg>
      </pc:sldChg>
      <pc:sldChg chg="modSp">
        <pc:chgData name="Rautaporras Petteri" userId="81ae4bc9-51ec-4b09-af2d-f08f9486593f" providerId="ADAL" clId="{55197BFA-75B4-4F41-8E7C-7B3F9F8674CB}" dt="2022-08-07T14:16:59.324" v="252"/>
        <pc:sldMkLst>
          <pc:docMk/>
          <pc:sldMk cId="812514303" sldId="317"/>
        </pc:sldMkLst>
        <pc:graphicFrameChg chg="mod">
          <ac:chgData name="Rautaporras Petteri" userId="81ae4bc9-51ec-4b09-af2d-f08f9486593f" providerId="ADAL" clId="{55197BFA-75B4-4F41-8E7C-7B3F9F8674CB}" dt="2022-08-07T14:16:59.324" v="252"/>
          <ac:graphicFrameMkLst>
            <pc:docMk/>
            <pc:sldMk cId="812514303" sldId="317"/>
            <ac:graphicFrameMk id="11" creationId="{FE909033-A10B-4AA8-A074-7BF23F80F980}"/>
          </ac:graphicFrameMkLst>
        </pc:graphicFrameChg>
      </pc:sldChg>
      <pc:sldChg chg="modSp">
        <pc:chgData name="Rautaporras Petteri" userId="81ae4bc9-51ec-4b09-af2d-f08f9486593f" providerId="ADAL" clId="{55197BFA-75B4-4F41-8E7C-7B3F9F8674CB}" dt="2022-08-07T14:17:00.005" v="253"/>
        <pc:sldMkLst>
          <pc:docMk/>
          <pc:sldMk cId="1723456984" sldId="318"/>
        </pc:sldMkLst>
        <pc:graphicFrameChg chg="mod">
          <ac:chgData name="Rautaporras Petteri" userId="81ae4bc9-51ec-4b09-af2d-f08f9486593f" providerId="ADAL" clId="{55197BFA-75B4-4F41-8E7C-7B3F9F8674CB}" dt="2022-08-07T14:17:00.005" v="253"/>
          <ac:graphicFrameMkLst>
            <pc:docMk/>
            <pc:sldMk cId="1723456984" sldId="318"/>
            <ac:graphicFrameMk id="11" creationId="{073F9553-FA9A-49A8-BF4B-B7F4EE3C7065}"/>
          </ac:graphicFrameMkLst>
        </pc:graphicFrameChg>
      </pc:sldChg>
      <pc:sldChg chg="modSp">
        <pc:chgData name="Rautaporras Petteri" userId="81ae4bc9-51ec-4b09-af2d-f08f9486593f" providerId="ADAL" clId="{55197BFA-75B4-4F41-8E7C-7B3F9F8674CB}" dt="2022-08-07T14:17:00.709" v="254"/>
        <pc:sldMkLst>
          <pc:docMk/>
          <pc:sldMk cId="306528166" sldId="319"/>
        </pc:sldMkLst>
        <pc:graphicFrameChg chg="mod">
          <ac:chgData name="Rautaporras Petteri" userId="81ae4bc9-51ec-4b09-af2d-f08f9486593f" providerId="ADAL" clId="{55197BFA-75B4-4F41-8E7C-7B3F9F8674CB}" dt="2022-08-07T14:17:00.709" v="254"/>
          <ac:graphicFrameMkLst>
            <pc:docMk/>
            <pc:sldMk cId="306528166" sldId="319"/>
            <ac:graphicFrameMk id="11" creationId="{06E0A712-AB93-42A5-97C1-70E33BAC8CA6}"/>
          </ac:graphicFrameMkLst>
        </pc:graphicFrameChg>
      </pc:sldChg>
      <pc:sldChg chg="modSp">
        <pc:chgData name="Rautaporras Petteri" userId="81ae4bc9-51ec-4b09-af2d-f08f9486593f" providerId="ADAL" clId="{55197BFA-75B4-4F41-8E7C-7B3F9F8674CB}" dt="2022-08-07T14:17:01.372" v="255"/>
        <pc:sldMkLst>
          <pc:docMk/>
          <pc:sldMk cId="898908919" sldId="320"/>
        </pc:sldMkLst>
        <pc:graphicFrameChg chg="mod">
          <ac:chgData name="Rautaporras Petteri" userId="81ae4bc9-51ec-4b09-af2d-f08f9486593f" providerId="ADAL" clId="{55197BFA-75B4-4F41-8E7C-7B3F9F8674CB}" dt="2022-08-07T14:17:01.372" v="255"/>
          <ac:graphicFrameMkLst>
            <pc:docMk/>
            <pc:sldMk cId="898908919" sldId="320"/>
            <ac:graphicFrameMk id="11" creationId="{0EEE91ED-9406-4B3B-ADFD-535CFBF79AFF}"/>
          </ac:graphicFrameMkLst>
        </pc:graphicFrameChg>
      </pc:sldChg>
      <pc:sldChg chg="modSp">
        <pc:chgData name="Rautaporras Petteri" userId="81ae4bc9-51ec-4b09-af2d-f08f9486593f" providerId="ADAL" clId="{55197BFA-75B4-4F41-8E7C-7B3F9F8674CB}" dt="2022-08-07T14:17:01.985" v="256"/>
        <pc:sldMkLst>
          <pc:docMk/>
          <pc:sldMk cId="2378820786" sldId="321"/>
        </pc:sldMkLst>
        <pc:graphicFrameChg chg="mod">
          <ac:chgData name="Rautaporras Petteri" userId="81ae4bc9-51ec-4b09-af2d-f08f9486593f" providerId="ADAL" clId="{55197BFA-75B4-4F41-8E7C-7B3F9F8674CB}" dt="2022-08-07T14:17:01.985" v="256"/>
          <ac:graphicFrameMkLst>
            <pc:docMk/>
            <pc:sldMk cId="2378820786" sldId="321"/>
            <ac:graphicFrameMk id="11" creationId="{F70F9122-F558-46CE-B71D-5D21AA9162E2}"/>
          </ac:graphicFrameMkLst>
        </pc:graphicFrameChg>
      </pc:sldChg>
      <pc:sldChg chg="modSp">
        <pc:chgData name="Rautaporras Petteri" userId="81ae4bc9-51ec-4b09-af2d-f08f9486593f" providerId="ADAL" clId="{55197BFA-75B4-4F41-8E7C-7B3F9F8674CB}" dt="2022-08-07T14:17:02.688" v="257"/>
        <pc:sldMkLst>
          <pc:docMk/>
          <pc:sldMk cId="3156155292" sldId="322"/>
        </pc:sldMkLst>
        <pc:graphicFrameChg chg="mod">
          <ac:chgData name="Rautaporras Petteri" userId="81ae4bc9-51ec-4b09-af2d-f08f9486593f" providerId="ADAL" clId="{55197BFA-75B4-4F41-8E7C-7B3F9F8674CB}" dt="2022-08-07T14:17:02.688" v="257"/>
          <ac:graphicFrameMkLst>
            <pc:docMk/>
            <pc:sldMk cId="3156155292" sldId="322"/>
            <ac:graphicFrameMk id="11" creationId="{57B3F564-9DE3-4427-A687-1F3C15FAB892}"/>
          </ac:graphicFrameMkLst>
        </pc:graphicFrameChg>
      </pc:sldChg>
      <pc:sldChg chg="modSp">
        <pc:chgData name="Rautaporras Petteri" userId="81ae4bc9-51ec-4b09-af2d-f08f9486593f" providerId="ADAL" clId="{55197BFA-75B4-4F41-8E7C-7B3F9F8674CB}" dt="2022-08-07T14:17:03.278" v="258"/>
        <pc:sldMkLst>
          <pc:docMk/>
          <pc:sldMk cId="2625046603" sldId="323"/>
        </pc:sldMkLst>
        <pc:graphicFrameChg chg="mod">
          <ac:chgData name="Rautaporras Petteri" userId="81ae4bc9-51ec-4b09-af2d-f08f9486593f" providerId="ADAL" clId="{55197BFA-75B4-4F41-8E7C-7B3F9F8674CB}" dt="2022-08-07T14:17:03.278" v="258"/>
          <ac:graphicFrameMkLst>
            <pc:docMk/>
            <pc:sldMk cId="2625046603" sldId="323"/>
            <ac:graphicFrameMk id="11" creationId="{84ABB054-AA60-4ACC-91C1-087D7777B137}"/>
          </ac:graphicFrameMkLst>
        </pc:graphicFrameChg>
      </pc:sldChg>
      <pc:sldChg chg="modSp">
        <pc:chgData name="Rautaporras Petteri" userId="81ae4bc9-51ec-4b09-af2d-f08f9486593f" providerId="ADAL" clId="{55197BFA-75B4-4F41-8E7C-7B3F9F8674CB}" dt="2022-08-07T14:17:03.882" v="259"/>
        <pc:sldMkLst>
          <pc:docMk/>
          <pc:sldMk cId="4249250928" sldId="324"/>
        </pc:sldMkLst>
        <pc:graphicFrameChg chg="mod">
          <ac:chgData name="Rautaporras Petteri" userId="81ae4bc9-51ec-4b09-af2d-f08f9486593f" providerId="ADAL" clId="{55197BFA-75B4-4F41-8E7C-7B3F9F8674CB}" dt="2022-08-07T14:17:03.882" v="259"/>
          <ac:graphicFrameMkLst>
            <pc:docMk/>
            <pc:sldMk cId="4249250928" sldId="324"/>
            <ac:graphicFrameMk id="11" creationId="{7E680596-8881-4E48-9D2A-28D59C4BA0C2}"/>
          </ac:graphicFrameMkLst>
        </pc:graphicFrameChg>
      </pc:sldChg>
      <pc:sldChg chg="modSp">
        <pc:chgData name="Rautaporras Petteri" userId="81ae4bc9-51ec-4b09-af2d-f08f9486593f" providerId="ADAL" clId="{55197BFA-75B4-4F41-8E7C-7B3F9F8674CB}" dt="2022-08-07T14:17:04.482" v="260"/>
        <pc:sldMkLst>
          <pc:docMk/>
          <pc:sldMk cId="2966646190" sldId="325"/>
        </pc:sldMkLst>
        <pc:graphicFrameChg chg="mod">
          <ac:chgData name="Rautaporras Petteri" userId="81ae4bc9-51ec-4b09-af2d-f08f9486593f" providerId="ADAL" clId="{55197BFA-75B4-4F41-8E7C-7B3F9F8674CB}" dt="2022-08-07T14:17:04.482" v="260"/>
          <ac:graphicFrameMkLst>
            <pc:docMk/>
            <pc:sldMk cId="2966646190" sldId="325"/>
            <ac:graphicFrameMk id="11" creationId="{3CA1AA50-346C-463A-ACCE-75D4616B61AB}"/>
          </ac:graphicFrameMkLst>
        </pc:graphicFrameChg>
      </pc:sldChg>
      <pc:sldChg chg="modSp">
        <pc:chgData name="Rautaporras Petteri" userId="81ae4bc9-51ec-4b09-af2d-f08f9486593f" providerId="ADAL" clId="{55197BFA-75B4-4F41-8E7C-7B3F9F8674CB}" dt="2022-08-07T14:17:05.130" v="261"/>
        <pc:sldMkLst>
          <pc:docMk/>
          <pc:sldMk cId="1243919645" sldId="326"/>
        </pc:sldMkLst>
        <pc:graphicFrameChg chg="mod">
          <ac:chgData name="Rautaporras Petteri" userId="81ae4bc9-51ec-4b09-af2d-f08f9486593f" providerId="ADAL" clId="{55197BFA-75B4-4F41-8E7C-7B3F9F8674CB}" dt="2022-08-07T14:17:05.130" v="261"/>
          <ac:graphicFrameMkLst>
            <pc:docMk/>
            <pc:sldMk cId="1243919645" sldId="326"/>
            <ac:graphicFrameMk id="11" creationId="{95CDEED7-C115-4DF0-84EF-F69087CB6A32}"/>
          </ac:graphicFrameMkLst>
        </pc:graphicFrameChg>
      </pc:sldChg>
      <pc:sldChg chg="modSp">
        <pc:chgData name="Rautaporras Petteri" userId="81ae4bc9-51ec-4b09-af2d-f08f9486593f" providerId="ADAL" clId="{55197BFA-75B4-4F41-8E7C-7B3F9F8674CB}" dt="2022-08-07T14:16:55.352" v="246"/>
        <pc:sldMkLst>
          <pc:docMk/>
          <pc:sldMk cId="1535896550" sldId="334"/>
        </pc:sldMkLst>
        <pc:graphicFrameChg chg="mod">
          <ac:chgData name="Rautaporras Petteri" userId="81ae4bc9-51ec-4b09-af2d-f08f9486593f" providerId="ADAL" clId="{55197BFA-75B4-4F41-8E7C-7B3F9F8674CB}" dt="2022-08-07T14:16:55.352" v="246"/>
          <ac:graphicFrameMkLst>
            <pc:docMk/>
            <pc:sldMk cId="1535896550" sldId="334"/>
            <ac:graphicFrameMk id="11" creationId="{EBA6501B-D163-4E75-8AB7-5ACBE6E32AC6}"/>
          </ac:graphicFrameMkLst>
        </pc:graphicFrameChg>
      </pc:sldChg>
    </pc:docChg>
  </pc:docChgLst>
  <pc:docChgLst>
    <pc:chgData name="Rautaporras Petteri" userId="d9004aa4-7491-43fa-b04f-4f6e300df2fa" providerId="ADAL" clId="{59AB9C32-8087-48BC-BA17-36AFF0B44CE5}"/>
    <pc:docChg chg="modSld">
      <pc:chgData name="Rautaporras Petteri" userId="d9004aa4-7491-43fa-b04f-4f6e300df2fa" providerId="ADAL" clId="{59AB9C32-8087-48BC-BA17-36AFF0B44CE5}" dt="2021-07-30T09:27:23.426" v="153" actId="20577"/>
      <pc:docMkLst>
        <pc:docMk/>
      </pc:docMkLst>
      <pc:sldChg chg="modSp">
        <pc:chgData name="Rautaporras Petteri" userId="d9004aa4-7491-43fa-b04f-4f6e300df2fa" providerId="ADAL" clId="{59AB9C32-8087-48BC-BA17-36AFF0B44CE5}" dt="2021-07-30T09:17:05.684" v="0"/>
        <pc:sldMkLst>
          <pc:docMk/>
          <pc:sldMk cId="3393189023" sldId="259"/>
        </pc:sldMkLst>
        <pc:graphicFrameChg chg="mod">
          <ac:chgData name="Rautaporras Petteri" userId="d9004aa4-7491-43fa-b04f-4f6e300df2fa" providerId="ADAL" clId="{59AB9C32-8087-48BC-BA17-36AFF0B44CE5}" dt="2021-07-30T09:17:05.684" v="0"/>
          <ac:graphicFrameMkLst>
            <pc:docMk/>
            <pc:sldMk cId="3393189023" sldId="259"/>
            <ac:graphicFrameMk id="12" creationId="{00000000-0000-0000-0000-000000000000}"/>
          </ac:graphicFrameMkLst>
        </pc:graphicFrameChg>
      </pc:sldChg>
      <pc:sldChg chg="modSp mod">
        <pc:chgData name="Rautaporras Petteri" userId="d9004aa4-7491-43fa-b04f-4f6e300df2fa" providerId="ADAL" clId="{59AB9C32-8087-48BC-BA17-36AFF0B44CE5}" dt="2021-07-30T09:22:50.948" v="13" actId="20577"/>
        <pc:sldMkLst>
          <pc:docMk/>
          <pc:sldMk cId="2390948734" sldId="262"/>
        </pc:sldMkLst>
        <pc:spChg chg="mod">
          <ac:chgData name="Rautaporras Petteri" userId="d9004aa4-7491-43fa-b04f-4f6e300df2fa" providerId="ADAL" clId="{59AB9C32-8087-48BC-BA17-36AFF0B44CE5}" dt="2021-07-30T09:22:50.948" v="13" actId="20577"/>
          <ac:spMkLst>
            <pc:docMk/>
            <pc:sldMk cId="2390948734" sldId="262"/>
            <ac:spMk id="8" creationId="{00000000-0000-0000-0000-000000000000}"/>
          </ac:spMkLst>
        </pc:spChg>
        <pc:graphicFrameChg chg="modGraphic">
          <ac:chgData name="Rautaporras Petteri" userId="d9004aa4-7491-43fa-b04f-4f6e300df2fa" providerId="ADAL" clId="{59AB9C32-8087-48BC-BA17-36AFF0B44CE5}" dt="2021-07-30T09:22:48.803" v="11" actId="20577"/>
          <ac:graphicFrameMkLst>
            <pc:docMk/>
            <pc:sldMk cId="2390948734" sldId="262"/>
            <ac:graphicFrameMk id="12" creationId="{00000000-0000-0000-0000-000000000000}"/>
          </ac:graphicFrameMkLst>
        </pc:graphicFrameChg>
      </pc:sldChg>
      <pc:sldChg chg="mod">
        <pc:chgData name="Rautaporras Petteri" userId="d9004aa4-7491-43fa-b04f-4f6e300df2fa" providerId="ADAL" clId="{59AB9C32-8087-48BC-BA17-36AFF0B44CE5}" dt="2021-07-30T09:21:29.556" v="9" actId="27918"/>
        <pc:sldMkLst>
          <pc:docMk/>
          <pc:sldMk cId="256332957" sldId="293"/>
        </pc:sldMkLst>
      </pc:sldChg>
      <pc:sldChg chg="modSp">
        <pc:chgData name="Rautaporras Petteri" userId="d9004aa4-7491-43fa-b04f-4f6e300df2fa" providerId="ADAL" clId="{59AB9C32-8087-48BC-BA17-36AFF0B44CE5}" dt="2021-07-30T09:18:07.926" v="2"/>
        <pc:sldMkLst>
          <pc:docMk/>
          <pc:sldMk cId="842250481" sldId="295"/>
        </pc:sldMkLst>
        <pc:graphicFrameChg chg="mod">
          <ac:chgData name="Rautaporras Petteri" userId="d9004aa4-7491-43fa-b04f-4f6e300df2fa" providerId="ADAL" clId="{59AB9C32-8087-48BC-BA17-36AFF0B44CE5}" dt="2021-07-30T09:18:07.926" v="2"/>
          <ac:graphicFrameMkLst>
            <pc:docMk/>
            <pc:sldMk cId="842250481" sldId="295"/>
            <ac:graphicFrameMk id="12" creationId="{00000000-0000-0000-0000-000000000000}"/>
          </ac:graphicFrameMkLst>
        </pc:graphicFrameChg>
      </pc:sldChg>
      <pc:sldChg chg="modSp mod">
        <pc:chgData name="Rautaporras Petteri" userId="d9004aa4-7491-43fa-b04f-4f6e300df2fa" providerId="ADAL" clId="{59AB9C32-8087-48BC-BA17-36AFF0B44CE5}" dt="2021-07-30T09:23:24.323" v="19" actId="20577"/>
        <pc:sldMkLst>
          <pc:docMk/>
          <pc:sldMk cId="1746970912" sldId="298"/>
        </pc:sldMkLst>
        <pc:spChg chg="mod">
          <ac:chgData name="Rautaporras Petteri" userId="d9004aa4-7491-43fa-b04f-4f6e300df2fa" providerId="ADAL" clId="{59AB9C32-8087-48BC-BA17-36AFF0B44CE5}" dt="2021-07-30T09:23:24.323" v="19" actId="20577"/>
          <ac:spMkLst>
            <pc:docMk/>
            <pc:sldMk cId="1746970912" sldId="298"/>
            <ac:spMk id="8" creationId="{00000000-0000-0000-0000-000000000000}"/>
          </ac:spMkLst>
        </pc:spChg>
        <pc:graphicFrameChg chg="modGraphic">
          <ac:chgData name="Rautaporras Petteri" userId="d9004aa4-7491-43fa-b04f-4f6e300df2fa" providerId="ADAL" clId="{59AB9C32-8087-48BC-BA17-36AFF0B44CE5}" dt="2021-07-30T09:23:17.764" v="15" actId="20577"/>
          <ac:graphicFrameMkLst>
            <pc:docMk/>
            <pc:sldMk cId="1746970912" sldId="298"/>
            <ac:graphicFrameMk id="12" creationId="{00000000-0000-0000-0000-000000000000}"/>
          </ac:graphicFrameMkLst>
        </pc:graphicFrameChg>
      </pc:sldChg>
      <pc:sldChg chg="modSp mod">
        <pc:chgData name="Rautaporras Petteri" userId="d9004aa4-7491-43fa-b04f-4f6e300df2fa" providerId="ADAL" clId="{59AB9C32-8087-48BC-BA17-36AFF0B44CE5}" dt="2021-07-30T09:23:39.803" v="23" actId="20577"/>
        <pc:sldMkLst>
          <pc:docMk/>
          <pc:sldMk cId="2339375399" sldId="299"/>
        </pc:sldMkLst>
        <pc:spChg chg="mod">
          <ac:chgData name="Rautaporras Petteri" userId="d9004aa4-7491-43fa-b04f-4f6e300df2fa" providerId="ADAL" clId="{59AB9C32-8087-48BC-BA17-36AFF0B44CE5}" dt="2021-07-30T09:23:39.803" v="23" actId="20577"/>
          <ac:spMkLst>
            <pc:docMk/>
            <pc:sldMk cId="2339375399" sldId="299"/>
            <ac:spMk id="8" creationId="{00000000-0000-0000-0000-000000000000}"/>
          </ac:spMkLst>
        </pc:spChg>
        <pc:graphicFrameChg chg="modGraphic">
          <ac:chgData name="Rautaporras Petteri" userId="d9004aa4-7491-43fa-b04f-4f6e300df2fa" providerId="ADAL" clId="{59AB9C32-8087-48BC-BA17-36AFF0B44CE5}" dt="2021-07-30T09:23:36.859" v="21" actId="20577"/>
          <ac:graphicFrameMkLst>
            <pc:docMk/>
            <pc:sldMk cId="2339375399" sldId="299"/>
            <ac:graphicFrameMk id="12" creationId="{00000000-0000-0000-0000-000000000000}"/>
          </ac:graphicFrameMkLst>
        </pc:graphicFrameChg>
      </pc:sldChg>
      <pc:sldChg chg="modSp mod">
        <pc:chgData name="Rautaporras Petteri" userId="d9004aa4-7491-43fa-b04f-4f6e300df2fa" providerId="ADAL" clId="{59AB9C32-8087-48BC-BA17-36AFF0B44CE5}" dt="2021-07-30T09:24:29.651" v="60" actId="27918"/>
        <pc:sldMkLst>
          <pc:docMk/>
          <pc:sldMk cId="3603584777" sldId="300"/>
        </pc:sldMkLst>
        <pc:spChg chg="mod">
          <ac:chgData name="Rautaporras Petteri" userId="d9004aa4-7491-43fa-b04f-4f6e300df2fa" providerId="ADAL" clId="{59AB9C32-8087-48BC-BA17-36AFF0B44CE5}" dt="2021-07-30T09:24:12.588" v="57" actId="6549"/>
          <ac:spMkLst>
            <pc:docMk/>
            <pc:sldMk cId="3603584777" sldId="300"/>
            <ac:spMk id="8" creationId="{00000000-0000-0000-0000-000000000000}"/>
          </ac:spMkLst>
        </pc:spChg>
        <pc:graphicFrameChg chg="modGraphic">
          <ac:chgData name="Rautaporras Petteri" userId="d9004aa4-7491-43fa-b04f-4f6e300df2fa" providerId="ADAL" clId="{59AB9C32-8087-48BC-BA17-36AFF0B44CE5}" dt="2021-07-30T09:23:47.019" v="25" actId="20577"/>
          <ac:graphicFrameMkLst>
            <pc:docMk/>
            <pc:sldMk cId="3603584777" sldId="300"/>
            <ac:graphicFrameMk id="12" creationId="{00000000-0000-0000-0000-000000000000}"/>
          </ac:graphicFrameMkLst>
        </pc:graphicFrameChg>
      </pc:sldChg>
      <pc:sldChg chg="modSp mod">
        <pc:chgData name="Rautaporras Petteri" userId="d9004aa4-7491-43fa-b04f-4f6e300df2fa" providerId="ADAL" clId="{59AB9C32-8087-48BC-BA17-36AFF0B44CE5}" dt="2021-07-30T09:24:52.920" v="68" actId="27918"/>
        <pc:sldMkLst>
          <pc:docMk/>
          <pc:sldMk cId="605567736" sldId="301"/>
        </pc:sldMkLst>
        <pc:spChg chg="mod">
          <ac:chgData name="Rautaporras Petteri" userId="d9004aa4-7491-43fa-b04f-4f6e300df2fa" providerId="ADAL" clId="{59AB9C32-8087-48BC-BA17-36AFF0B44CE5}" dt="2021-07-30T09:24:43.444" v="66" actId="20577"/>
          <ac:spMkLst>
            <pc:docMk/>
            <pc:sldMk cId="605567736" sldId="301"/>
            <ac:spMk id="8" creationId="{00000000-0000-0000-0000-000000000000}"/>
          </ac:spMkLst>
        </pc:spChg>
        <pc:graphicFrameChg chg="modGraphic">
          <ac:chgData name="Rautaporras Petteri" userId="d9004aa4-7491-43fa-b04f-4f6e300df2fa" providerId="ADAL" clId="{59AB9C32-8087-48BC-BA17-36AFF0B44CE5}" dt="2021-07-30T09:24:37.500" v="62" actId="20577"/>
          <ac:graphicFrameMkLst>
            <pc:docMk/>
            <pc:sldMk cId="605567736" sldId="301"/>
            <ac:graphicFrameMk id="12" creationId="{00000000-0000-0000-0000-000000000000}"/>
          </ac:graphicFrameMkLst>
        </pc:graphicFrameChg>
      </pc:sldChg>
      <pc:sldChg chg="modSp mod">
        <pc:chgData name="Rautaporras Petteri" userId="d9004aa4-7491-43fa-b04f-4f6e300df2fa" providerId="ADAL" clId="{59AB9C32-8087-48BC-BA17-36AFF0B44CE5}" dt="2021-07-30T09:25:11.291" v="72" actId="20577"/>
        <pc:sldMkLst>
          <pc:docMk/>
          <pc:sldMk cId="2533507209" sldId="302"/>
        </pc:sldMkLst>
        <pc:spChg chg="mod">
          <ac:chgData name="Rautaporras Petteri" userId="d9004aa4-7491-43fa-b04f-4f6e300df2fa" providerId="ADAL" clId="{59AB9C32-8087-48BC-BA17-36AFF0B44CE5}" dt="2021-07-30T09:25:11.291" v="72" actId="20577"/>
          <ac:spMkLst>
            <pc:docMk/>
            <pc:sldMk cId="2533507209" sldId="302"/>
            <ac:spMk id="8" creationId="{00000000-0000-0000-0000-000000000000}"/>
          </ac:spMkLst>
        </pc:spChg>
        <pc:graphicFrameChg chg="modGraphic">
          <ac:chgData name="Rautaporras Petteri" userId="d9004aa4-7491-43fa-b04f-4f6e300df2fa" providerId="ADAL" clId="{59AB9C32-8087-48BC-BA17-36AFF0B44CE5}" dt="2021-07-30T09:25:03.740" v="70" actId="20577"/>
          <ac:graphicFrameMkLst>
            <pc:docMk/>
            <pc:sldMk cId="2533507209" sldId="302"/>
            <ac:graphicFrameMk id="12" creationId="{00000000-0000-0000-0000-000000000000}"/>
          </ac:graphicFrameMkLst>
        </pc:graphicFrameChg>
      </pc:sldChg>
      <pc:sldChg chg="modSp mod">
        <pc:chgData name="Rautaporras Petteri" userId="d9004aa4-7491-43fa-b04f-4f6e300df2fa" providerId="ADAL" clId="{59AB9C32-8087-48BC-BA17-36AFF0B44CE5}" dt="2021-07-30T09:25:27.291" v="78" actId="20577"/>
        <pc:sldMkLst>
          <pc:docMk/>
          <pc:sldMk cId="1958463701" sldId="303"/>
        </pc:sldMkLst>
        <pc:spChg chg="mod">
          <ac:chgData name="Rautaporras Petteri" userId="d9004aa4-7491-43fa-b04f-4f6e300df2fa" providerId="ADAL" clId="{59AB9C32-8087-48BC-BA17-36AFF0B44CE5}" dt="2021-07-30T09:25:27.291" v="78" actId="20577"/>
          <ac:spMkLst>
            <pc:docMk/>
            <pc:sldMk cId="1958463701" sldId="303"/>
            <ac:spMk id="8" creationId="{00000000-0000-0000-0000-000000000000}"/>
          </ac:spMkLst>
        </pc:spChg>
        <pc:graphicFrameChg chg="modGraphic">
          <ac:chgData name="Rautaporras Petteri" userId="d9004aa4-7491-43fa-b04f-4f6e300df2fa" providerId="ADAL" clId="{59AB9C32-8087-48BC-BA17-36AFF0B44CE5}" dt="2021-07-30T09:25:20.739" v="74" actId="20577"/>
          <ac:graphicFrameMkLst>
            <pc:docMk/>
            <pc:sldMk cId="1958463701" sldId="303"/>
            <ac:graphicFrameMk id="12" creationId="{00000000-0000-0000-0000-000000000000}"/>
          </ac:graphicFrameMkLst>
        </pc:graphicFrameChg>
      </pc:sldChg>
      <pc:sldChg chg="modSp mod">
        <pc:chgData name="Rautaporras Petteri" userId="d9004aa4-7491-43fa-b04f-4f6e300df2fa" providerId="ADAL" clId="{59AB9C32-8087-48BC-BA17-36AFF0B44CE5}" dt="2021-07-30T09:25:46.526" v="84" actId="20577"/>
        <pc:sldMkLst>
          <pc:docMk/>
          <pc:sldMk cId="2423371311" sldId="304"/>
        </pc:sldMkLst>
        <pc:spChg chg="mod">
          <ac:chgData name="Rautaporras Petteri" userId="d9004aa4-7491-43fa-b04f-4f6e300df2fa" providerId="ADAL" clId="{59AB9C32-8087-48BC-BA17-36AFF0B44CE5}" dt="2021-07-30T09:25:46.526" v="84" actId="20577"/>
          <ac:spMkLst>
            <pc:docMk/>
            <pc:sldMk cId="2423371311" sldId="304"/>
            <ac:spMk id="8" creationId="{00000000-0000-0000-0000-000000000000}"/>
          </ac:spMkLst>
        </pc:spChg>
        <pc:graphicFrameChg chg="modGraphic">
          <ac:chgData name="Rautaporras Petteri" userId="d9004aa4-7491-43fa-b04f-4f6e300df2fa" providerId="ADAL" clId="{59AB9C32-8087-48BC-BA17-36AFF0B44CE5}" dt="2021-07-30T09:25:39.580" v="80" actId="20577"/>
          <ac:graphicFrameMkLst>
            <pc:docMk/>
            <pc:sldMk cId="2423371311" sldId="304"/>
            <ac:graphicFrameMk id="12" creationId="{00000000-0000-0000-0000-000000000000}"/>
          </ac:graphicFrameMkLst>
        </pc:graphicFrameChg>
      </pc:sldChg>
      <pc:sldChg chg="modSp mod">
        <pc:chgData name="Rautaporras Petteri" userId="d9004aa4-7491-43fa-b04f-4f6e300df2fa" providerId="ADAL" clId="{59AB9C32-8087-48BC-BA17-36AFF0B44CE5}" dt="2021-07-30T09:26:04.045" v="92" actId="20577"/>
        <pc:sldMkLst>
          <pc:docMk/>
          <pc:sldMk cId="2867472548" sldId="306"/>
        </pc:sldMkLst>
        <pc:spChg chg="mod">
          <ac:chgData name="Rautaporras Petteri" userId="d9004aa4-7491-43fa-b04f-4f6e300df2fa" providerId="ADAL" clId="{59AB9C32-8087-48BC-BA17-36AFF0B44CE5}" dt="2021-07-30T09:26:04.045" v="92" actId="20577"/>
          <ac:spMkLst>
            <pc:docMk/>
            <pc:sldMk cId="2867472548" sldId="306"/>
            <ac:spMk id="8" creationId="{00000000-0000-0000-0000-000000000000}"/>
          </ac:spMkLst>
        </pc:spChg>
        <pc:graphicFrameChg chg="modGraphic">
          <ac:chgData name="Rautaporras Petteri" userId="d9004aa4-7491-43fa-b04f-4f6e300df2fa" providerId="ADAL" clId="{59AB9C32-8087-48BC-BA17-36AFF0B44CE5}" dt="2021-07-30T09:26:01.027" v="88" actId="20577"/>
          <ac:graphicFrameMkLst>
            <pc:docMk/>
            <pc:sldMk cId="2867472548" sldId="306"/>
            <ac:graphicFrameMk id="12" creationId="{00000000-0000-0000-0000-000000000000}"/>
          </ac:graphicFrameMkLst>
        </pc:graphicFrameChg>
      </pc:sldChg>
      <pc:sldChg chg="modSp mod">
        <pc:chgData name="Rautaporras Petteri" userId="d9004aa4-7491-43fa-b04f-4f6e300df2fa" providerId="ADAL" clId="{59AB9C32-8087-48BC-BA17-36AFF0B44CE5}" dt="2021-07-30T09:26:13.019" v="96" actId="20577"/>
        <pc:sldMkLst>
          <pc:docMk/>
          <pc:sldMk cId="2984300583" sldId="307"/>
        </pc:sldMkLst>
        <pc:spChg chg="mod">
          <ac:chgData name="Rautaporras Petteri" userId="d9004aa4-7491-43fa-b04f-4f6e300df2fa" providerId="ADAL" clId="{59AB9C32-8087-48BC-BA17-36AFF0B44CE5}" dt="2021-07-30T09:26:13.019" v="96" actId="20577"/>
          <ac:spMkLst>
            <pc:docMk/>
            <pc:sldMk cId="2984300583" sldId="307"/>
            <ac:spMk id="8" creationId="{00000000-0000-0000-0000-000000000000}"/>
          </ac:spMkLst>
        </pc:spChg>
        <pc:graphicFrameChg chg="modGraphic">
          <ac:chgData name="Rautaporras Petteri" userId="d9004aa4-7491-43fa-b04f-4f6e300df2fa" providerId="ADAL" clId="{59AB9C32-8087-48BC-BA17-36AFF0B44CE5}" dt="2021-07-30T09:26:10.756" v="94" actId="20577"/>
          <ac:graphicFrameMkLst>
            <pc:docMk/>
            <pc:sldMk cId="2984300583" sldId="307"/>
            <ac:graphicFrameMk id="12" creationId="{00000000-0000-0000-0000-000000000000}"/>
          </ac:graphicFrameMkLst>
        </pc:graphicFrameChg>
      </pc:sldChg>
      <pc:sldChg chg="modSp mod">
        <pc:chgData name="Rautaporras Petteri" userId="d9004aa4-7491-43fa-b04f-4f6e300df2fa" providerId="ADAL" clId="{59AB9C32-8087-48BC-BA17-36AFF0B44CE5}" dt="2021-07-30T09:26:27.780" v="102" actId="20577"/>
        <pc:sldMkLst>
          <pc:docMk/>
          <pc:sldMk cId="4200882757" sldId="308"/>
        </pc:sldMkLst>
        <pc:spChg chg="mod">
          <ac:chgData name="Rautaporras Petteri" userId="d9004aa4-7491-43fa-b04f-4f6e300df2fa" providerId="ADAL" clId="{59AB9C32-8087-48BC-BA17-36AFF0B44CE5}" dt="2021-07-30T09:26:27.780" v="102" actId="20577"/>
          <ac:spMkLst>
            <pc:docMk/>
            <pc:sldMk cId="4200882757" sldId="308"/>
            <ac:spMk id="8" creationId="{00000000-0000-0000-0000-000000000000}"/>
          </ac:spMkLst>
        </pc:spChg>
        <pc:graphicFrameChg chg="modGraphic">
          <ac:chgData name="Rautaporras Petteri" userId="d9004aa4-7491-43fa-b04f-4f6e300df2fa" providerId="ADAL" clId="{59AB9C32-8087-48BC-BA17-36AFF0B44CE5}" dt="2021-07-30T09:26:22.555" v="98" actId="20577"/>
          <ac:graphicFrameMkLst>
            <pc:docMk/>
            <pc:sldMk cId="4200882757" sldId="308"/>
            <ac:graphicFrameMk id="12" creationId="{00000000-0000-0000-0000-000000000000}"/>
          </ac:graphicFrameMkLst>
        </pc:graphicFrameChg>
      </pc:sldChg>
      <pc:sldChg chg="modSp mod">
        <pc:chgData name="Rautaporras Petteri" userId="d9004aa4-7491-43fa-b04f-4f6e300df2fa" providerId="ADAL" clId="{59AB9C32-8087-48BC-BA17-36AFF0B44CE5}" dt="2021-07-30T09:26:42.252" v="112" actId="20577"/>
        <pc:sldMkLst>
          <pc:docMk/>
          <pc:sldMk cId="48845647" sldId="309"/>
        </pc:sldMkLst>
        <pc:spChg chg="mod">
          <ac:chgData name="Rautaporras Petteri" userId="d9004aa4-7491-43fa-b04f-4f6e300df2fa" providerId="ADAL" clId="{59AB9C32-8087-48BC-BA17-36AFF0B44CE5}" dt="2021-07-30T09:26:42.252" v="112" actId="20577"/>
          <ac:spMkLst>
            <pc:docMk/>
            <pc:sldMk cId="48845647" sldId="309"/>
            <ac:spMk id="8" creationId="{00000000-0000-0000-0000-000000000000}"/>
          </ac:spMkLst>
        </pc:spChg>
        <pc:graphicFrameChg chg="modGraphic">
          <ac:chgData name="Rautaporras Petteri" userId="d9004aa4-7491-43fa-b04f-4f6e300df2fa" providerId="ADAL" clId="{59AB9C32-8087-48BC-BA17-36AFF0B44CE5}" dt="2021-07-30T09:26:35.300" v="106" actId="20577"/>
          <ac:graphicFrameMkLst>
            <pc:docMk/>
            <pc:sldMk cId="48845647" sldId="309"/>
            <ac:graphicFrameMk id="12" creationId="{00000000-0000-0000-0000-000000000000}"/>
          </ac:graphicFrameMkLst>
        </pc:graphicFrameChg>
      </pc:sldChg>
      <pc:sldChg chg="modSp mod">
        <pc:chgData name="Rautaporras Petteri" userId="d9004aa4-7491-43fa-b04f-4f6e300df2fa" providerId="ADAL" clId="{59AB9C32-8087-48BC-BA17-36AFF0B44CE5}" dt="2021-07-30T09:27:23.426" v="153" actId="20577"/>
        <pc:sldMkLst>
          <pc:docMk/>
          <pc:sldMk cId="1159390883" sldId="310"/>
        </pc:sldMkLst>
        <pc:spChg chg="mod">
          <ac:chgData name="Rautaporras Petteri" userId="d9004aa4-7491-43fa-b04f-4f6e300df2fa" providerId="ADAL" clId="{59AB9C32-8087-48BC-BA17-36AFF0B44CE5}" dt="2021-07-30T09:27:23.426" v="153" actId="20577"/>
          <ac:spMkLst>
            <pc:docMk/>
            <pc:sldMk cId="1159390883" sldId="310"/>
            <ac:spMk id="8" creationId="{00000000-0000-0000-0000-000000000000}"/>
          </ac:spMkLst>
        </pc:spChg>
        <pc:graphicFrameChg chg="modGraphic">
          <ac:chgData name="Rautaporras Petteri" userId="d9004aa4-7491-43fa-b04f-4f6e300df2fa" providerId="ADAL" clId="{59AB9C32-8087-48BC-BA17-36AFF0B44CE5}" dt="2021-07-30T09:26:52.748" v="116" actId="20577"/>
          <ac:graphicFrameMkLst>
            <pc:docMk/>
            <pc:sldMk cId="1159390883" sldId="310"/>
            <ac:graphicFrameMk id="12" creationId="{00000000-0000-0000-0000-000000000000}"/>
          </ac:graphicFrameMkLst>
        </pc:graphicFrameChg>
      </pc:sldChg>
    </pc:docChg>
  </pc:docChgLst>
  <pc:docChgLst>
    <pc:chgData name="Rautaporras Petteri" userId="81ae4bc9-51ec-4b09-af2d-f08f9486593f" providerId="ADAL" clId="{33F70D03-373B-4459-9D68-D96D533790EE}"/>
    <pc:docChg chg="undo custSel modSld">
      <pc:chgData name="Rautaporras Petteri" userId="81ae4bc9-51ec-4b09-af2d-f08f9486593f" providerId="ADAL" clId="{33F70D03-373B-4459-9D68-D96D533790EE}" dt="2022-04-26T07:40:33.629" v="384"/>
      <pc:docMkLst>
        <pc:docMk/>
      </pc:docMkLst>
      <pc:sldChg chg="modSp mod">
        <pc:chgData name="Rautaporras Petteri" userId="81ae4bc9-51ec-4b09-af2d-f08f9486593f" providerId="ADAL" clId="{33F70D03-373B-4459-9D68-D96D533790EE}" dt="2022-04-21T10:12:21.013" v="19" actId="20577"/>
        <pc:sldMkLst>
          <pc:docMk/>
          <pc:sldMk cId="2990267714" sldId="256"/>
        </pc:sldMkLst>
        <pc:spChg chg="mod">
          <ac:chgData name="Rautaporras Petteri" userId="81ae4bc9-51ec-4b09-af2d-f08f9486593f" providerId="ADAL" clId="{33F70D03-373B-4459-9D68-D96D533790EE}" dt="2022-04-21T10:12:21.013" v="19" actId="20577"/>
          <ac:spMkLst>
            <pc:docMk/>
            <pc:sldMk cId="2990267714" sldId="256"/>
            <ac:spMk id="2" creationId="{00000000-0000-0000-0000-000000000000}"/>
          </ac:spMkLst>
        </pc:spChg>
      </pc:sldChg>
      <pc:sldChg chg="modSp">
        <pc:chgData name="Rautaporras Petteri" userId="81ae4bc9-51ec-4b09-af2d-f08f9486593f" providerId="ADAL" clId="{33F70D03-373B-4459-9D68-D96D533790EE}" dt="2022-04-21T10:13:21.477" v="20"/>
        <pc:sldMkLst>
          <pc:docMk/>
          <pc:sldMk cId="3393189023" sldId="259"/>
        </pc:sldMkLst>
        <pc:graphicFrameChg chg="mod">
          <ac:chgData name="Rautaporras Petteri" userId="81ae4bc9-51ec-4b09-af2d-f08f9486593f" providerId="ADAL" clId="{33F70D03-373B-4459-9D68-D96D533790EE}" dt="2022-04-21T10:13:21.477" v="20"/>
          <ac:graphicFrameMkLst>
            <pc:docMk/>
            <pc:sldMk cId="3393189023" sldId="259"/>
            <ac:graphicFrameMk id="12" creationId="{00000000-0000-0000-0000-000000000000}"/>
          </ac:graphicFrameMkLst>
        </pc:graphicFrameChg>
      </pc:sldChg>
      <pc:sldChg chg="modSp mod">
        <pc:chgData name="Rautaporras Petteri" userId="81ae4bc9-51ec-4b09-af2d-f08f9486593f" providerId="ADAL" clId="{33F70D03-373B-4459-9D68-D96D533790EE}" dt="2022-04-26T07:40:33.629" v="384"/>
        <pc:sldMkLst>
          <pc:docMk/>
          <pc:sldMk cId="2390948734" sldId="262"/>
        </pc:sldMkLst>
        <pc:spChg chg="mod">
          <ac:chgData name="Rautaporras Petteri" userId="81ae4bc9-51ec-4b09-af2d-f08f9486593f" providerId="ADAL" clId="{33F70D03-373B-4459-9D68-D96D533790EE}" dt="2022-04-26T07:36:45.907" v="267" actId="20577"/>
          <ac:spMkLst>
            <pc:docMk/>
            <pc:sldMk cId="2390948734" sldId="262"/>
            <ac:spMk id="8" creationId="{00000000-0000-0000-0000-000000000000}"/>
          </ac:spMkLst>
        </pc:spChg>
        <pc:graphicFrameChg chg="mod modGraphic">
          <ac:chgData name="Rautaporras Petteri" userId="81ae4bc9-51ec-4b09-af2d-f08f9486593f" providerId="ADAL" clId="{33F70D03-373B-4459-9D68-D96D533790EE}" dt="2022-04-26T07:40:33.629" v="384"/>
          <ac:graphicFrameMkLst>
            <pc:docMk/>
            <pc:sldMk cId="2390948734" sldId="262"/>
            <ac:graphicFrameMk id="12" creationId="{00000000-0000-0000-0000-000000000000}"/>
          </ac:graphicFrameMkLst>
        </pc:graphicFrameChg>
      </pc:sldChg>
      <pc:sldChg chg="mod">
        <pc:chgData name="Rautaporras Petteri" userId="81ae4bc9-51ec-4b09-af2d-f08f9486593f" providerId="ADAL" clId="{33F70D03-373B-4459-9D68-D96D533790EE}" dt="2022-04-26T07:36:02.307" v="262" actId="27918"/>
        <pc:sldMkLst>
          <pc:docMk/>
          <pc:sldMk cId="256332957" sldId="293"/>
        </pc:sldMkLst>
      </pc:sldChg>
      <pc:sldChg chg="modSp">
        <pc:chgData name="Rautaporras Petteri" userId="81ae4bc9-51ec-4b09-af2d-f08f9486593f" providerId="ADAL" clId="{33F70D03-373B-4459-9D68-D96D533790EE}" dt="2022-04-26T07:36:24.223" v="263"/>
        <pc:sldMkLst>
          <pc:docMk/>
          <pc:sldMk cId="842250481" sldId="295"/>
        </pc:sldMkLst>
        <pc:graphicFrameChg chg="mod">
          <ac:chgData name="Rautaporras Petteri" userId="81ae4bc9-51ec-4b09-af2d-f08f9486593f" providerId="ADAL" clId="{33F70D03-373B-4459-9D68-D96D533790EE}" dt="2022-04-26T07:36:24.223" v="263"/>
          <ac:graphicFrameMkLst>
            <pc:docMk/>
            <pc:sldMk cId="842250481" sldId="295"/>
            <ac:graphicFrameMk id="12" creationId="{00000000-0000-0000-0000-000000000000}"/>
          </ac:graphicFrameMkLst>
        </pc:graphicFrameChg>
      </pc:sldChg>
      <pc:sldChg chg="modSp mod">
        <pc:chgData name="Rautaporras Petteri" userId="81ae4bc9-51ec-4b09-af2d-f08f9486593f" providerId="ADAL" clId="{33F70D03-373B-4459-9D68-D96D533790EE}" dt="2022-04-26T07:40:30.757" v="383"/>
        <pc:sldMkLst>
          <pc:docMk/>
          <pc:sldMk cId="2683265135" sldId="297"/>
        </pc:sldMkLst>
        <pc:spChg chg="mod">
          <ac:chgData name="Rautaporras Petteri" userId="81ae4bc9-51ec-4b09-af2d-f08f9486593f" providerId="ADAL" clId="{33F70D03-373B-4459-9D68-D96D533790EE}" dt="2022-04-26T07:36:55.919" v="271" actId="20577"/>
          <ac:spMkLst>
            <pc:docMk/>
            <pc:sldMk cId="2683265135" sldId="297"/>
            <ac:spMk id="8" creationId="{00000000-0000-0000-0000-000000000000}"/>
          </ac:spMkLst>
        </pc:spChg>
        <pc:graphicFrameChg chg="mod modGraphic">
          <ac:chgData name="Rautaporras Petteri" userId="81ae4bc9-51ec-4b09-af2d-f08f9486593f" providerId="ADAL" clId="{33F70D03-373B-4459-9D68-D96D533790EE}" dt="2022-04-26T07:40:30.757" v="383"/>
          <ac:graphicFrameMkLst>
            <pc:docMk/>
            <pc:sldMk cId="2683265135" sldId="297"/>
            <ac:graphicFrameMk id="12" creationId="{00000000-0000-0000-0000-000000000000}"/>
          </ac:graphicFrameMkLst>
        </pc:graphicFrameChg>
      </pc:sldChg>
      <pc:sldChg chg="modSp mod">
        <pc:chgData name="Rautaporras Petteri" userId="81ae4bc9-51ec-4b09-af2d-f08f9486593f" providerId="ADAL" clId="{33F70D03-373B-4459-9D68-D96D533790EE}" dt="2022-04-26T07:40:28.298" v="382"/>
        <pc:sldMkLst>
          <pc:docMk/>
          <pc:sldMk cId="1746970912" sldId="298"/>
        </pc:sldMkLst>
        <pc:spChg chg="mod">
          <ac:chgData name="Rautaporras Petteri" userId="81ae4bc9-51ec-4b09-af2d-f08f9486593f" providerId="ADAL" clId="{33F70D03-373B-4459-9D68-D96D533790EE}" dt="2022-04-26T07:37:08.302" v="281" actId="20577"/>
          <ac:spMkLst>
            <pc:docMk/>
            <pc:sldMk cId="1746970912" sldId="298"/>
            <ac:spMk id="8" creationId="{00000000-0000-0000-0000-000000000000}"/>
          </ac:spMkLst>
        </pc:spChg>
        <pc:graphicFrameChg chg="mod modGraphic">
          <ac:chgData name="Rautaporras Petteri" userId="81ae4bc9-51ec-4b09-af2d-f08f9486593f" providerId="ADAL" clId="{33F70D03-373B-4459-9D68-D96D533790EE}" dt="2022-04-26T07:40:28.298" v="382"/>
          <ac:graphicFrameMkLst>
            <pc:docMk/>
            <pc:sldMk cId="1746970912" sldId="298"/>
            <ac:graphicFrameMk id="12" creationId="{00000000-0000-0000-0000-000000000000}"/>
          </ac:graphicFrameMkLst>
        </pc:graphicFrameChg>
      </pc:sldChg>
      <pc:sldChg chg="modSp mod">
        <pc:chgData name="Rautaporras Petteri" userId="81ae4bc9-51ec-4b09-af2d-f08f9486593f" providerId="ADAL" clId="{33F70D03-373B-4459-9D68-D96D533790EE}" dt="2022-04-26T07:40:25.125" v="381"/>
        <pc:sldMkLst>
          <pc:docMk/>
          <pc:sldMk cId="2339375399" sldId="299"/>
        </pc:sldMkLst>
        <pc:spChg chg="mod">
          <ac:chgData name="Rautaporras Petteri" userId="81ae4bc9-51ec-4b09-af2d-f08f9486593f" providerId="ADAL" clId="{33F70D03-373B-4459-9D68-D96D533790EE}" dt="2022-04-26T07:37:18.144" v="287" actId="20577"/>
          <ac:spMkLst>
            <pc:docMk/>
            <pc:sldMk cId="2339375399" sldId="299"/>
            <ac:spMk id="8" creationId="{00000000-0000-0000-0000-000000000000}"/>
          </ac:spMkLst>
        </pc:spChg>
        <pc:graphicFrameChg chg="mod modGraphic">
          <ac:chgData name="Rautaporras Petteri" userId="81ae4bc9-51ec-4b09-af2d-f08f9486593f" providerId="ADAL" clId="{33F70D03-373B-4459-9D68-D96D533790EE}" dt="2022-04-26T07:40:25.125" v="381"/>
          <ac:graphicFrameMkLst>
            <pc:docMk/>
            <pc:sldMk cId="2339375399" sldId="299"/>
            <ac:graphicFrameMk id="12" creationId="{00000000-0000-0000-0000-000000000000}"/>
          </ac:graphicFrameMkLst>
        </pc:graphicFrameChg>
      </pc:sldChg>
      <pc:sldChg chg="modSp">
        <pc:chgData name="Rautaporras Petteri" userId="81ae4bc9-51ec-4b09-af2d-f08f9486593f" providerId="ADAL" clId="{33F70D03-373B-4459-9D68-D96D533790EE}" dt="2022-04-26T07:40:19.980" v="379"/>
        <pc:sldMkLst>
          <pc:docMk/>
          <pc:sldMk cId="3603584777" sldId="300"/>
        </pc:sldMkLst>
        <pc:graphicFrameChg chg="mod">
          <ac:chgData name="Rautaporras Petteri" userId="81ae4bc9-51ec-4b09-af2d-f08f9486593f" providerId="ADAL" clId="{33F70D03-373B-4459-9D68-D96D533790EE}" dt="2022-04-26T07:40:19.980" v="379"/>
          <ac:graphicFrameMkLst>
            <pc:docMk/>
            <pc:sldMk cId="3603584777" sldId="300"/>
            <ac:graphicFrameMk id="12" creationId="{00000000-0000-0000-0000-000000000000}"/>
          </ac:graphicFrameMkLst>
        </pc:graphicFrameChg>
      </pc:sldChg>
      <pc:sldChg chg="modSp mod">
        <pc:chgData name="Rautaporras Petteri" userId="81ae4bc9-51ec-4b09-af2d-f08f9486593f" providerId="ADAL" clId="{33F70D03-373B-4459-9D68-D96D533790EE}" dt="2022-04-26T07:40:17.189" v="378"/>
        <pc:sldMkLst>
          <pc:docMk/>
          <pc:sldMk cId="605567736" sldId="301"/>
        </pc:sldMkLst>
        <pc:spChg chg="mod">
          <ac:chgData name="Rautaporras Petteri" userId="81ae4bc9-51ec-4b09-af2d-f08f9486593f" providerId="ADAL" clId="{33F70D03-373B-4459-9D68-D96D533790EE}" dt="2022-04-26T07:37:31.584" v="291" actId="20577"/>
          <ac:spMkLst>
            <pc:docMk/>
            <pc:sldMk cId="605567736" sldId="301"/>
            <ac:spMk id="8" creationId="{00000000-0000-0000-0000-000000000000}"/>
          </ac:spMkLst>
        </pc:spChg>
        <pc:graphicFrameChg chg="mod modGraphic">
          <ac:chgData name="Rautaporras Petteri" userId="81ae4bc9-51ec-4b09-af2d-f08f9486593f" providerId="ADAL" clId="{33F70D03-373B-4459-9D68-D96D533790EE}" dt="2022-04-26T07:40:17.189" v="378"/>
          <ac:graphicFrameMkLst>
            <pc:docMk/>
            <pc:sldMk cId="605567736" sldId="301"/>
            <ac:graphicFrameMk id="12" creationId="{00000000-0000-0000-0000-000000000000}"/>
          </ac:graphicFrameMkLst>
        </pc:graphicFrameChg>
      </pc:sldChg>
      <pc:sldChg chg="modSp mod">
        <pc:chgData name="Rautaporras Petteri" userId="81ae4bc9-51ec-4b09-af2d-f08f9486593f" providerId="ADAL" clId="{33F70D03-373B-4459-9D68-D96D533790EE}" dt="2022-04-26T07:40:14.846" v="377"/>
        <pc:sldMkLst>
          <pc:docMk/>
          <pc:sldMk cId="2533507209" sldId="302"/>
        </pc:sldMkLst>
        <pc:spChg chg="mod">
          <ac:chgData name="Rautaporras Petteri" userId="81ae4bc9-51ec-4b09-af2d-f08f9486593f" providerId="ADAL" clId="{33F70D03-373B-4459-9D68-D96D533790EE}" dt="2022-04-26T07:37:42.851" v="297" actId="20577"/>
          <ac:spMkLst>
            <pc:docMk/>
            <pc:sldMk cId="2533507209" sldId="302"/>
            <ac:spMk id="8" creationId="{00000000-0000-0000-0000-000000000000}"/>
          </ac:spMkLst>
        </pc:spChg>
        <pc:graphicFrameChg chg="mod modGraphic">
          <ac:chgData name="Rautaporras Petteri" userId="81ae4bc9-51ec-4b09-af2d-f08f9486593f" providerId="ADAL" clId="{33F70D03-373B-4459-9D68-D96D533790EE}" dt="2022-04-26T07:40:14.846" v="377"/>
          <ac:graphicFrameMkLst>
            <pc:docMk/>
            <pc:sldMk cId="2533507209" sldId="302"/>
            <ac:graphicFrameMk id="12" creationId="{00000000-0000-0000-0000-000000000000}"/>
          </ac:graphicFrameMkLst>
        </pc:graphicFrameChg>
      </pc:sldChg>
      <pc:sldChg chg="modSp mod">
        <pc:chgData name="Rautaporras Petteri" userId="81ae4bc9-51ec-4b09-af2d-f08f9486593f" providerId="ADAL" clId="{33F70D03-373B-4459-9D68-D96D533790EE}" dt="2022-04-26T07:40:11.523" v="376"/>
        <pc:sldMkLst>
          <pc:docMk/>
          <pc:sldMk cId="1958463701" sldId="303"/>
        </pc:sldMkLst>
        <pc:spChg chg="mod">
          <ac:chgData name="Rautaporras Petteri" userId="81ae4bc9-51ec-4b09-af2d-f08f9486593f" providerId="ADAL" clId="{33F70D03-373B-4459-9D68-D96D533790EE}" dt="2022-04-26T07:37:58.483" v="307" actId="20577"/>
          <ac:spMkLst>
            <pc:docMk/>
            <pc:sldMk cId="1958463701" sldId="303"/>
            <ac:spMk id="8" creationId="{00000000-0000-0000-0000-000000000000}"/>
          </ac:spMkLst>
        </pc:spChg>
        <pc:graphicFrameChg chg="mod modGraphic">
          <ac:chgData name="Rautaporras Petteri" userId="81ae4bc9-51ec-4b09-af2d-f08f9486593f" providerId="ADAL" clId="{33F70D03-373B-4459-9D68-D96D533790EE}" dt="2022-04-26T07:40:11.523" v="376"/>
          <ac:graphicFrameMkLst>
            <pc:docMk/>
            <pc:sldMk cId="1958463701" sldId="303"/>
            <ac:graphicFrameMk id="12" creationId="{00000000-0000-0000-0000-000000000000}"/>
          </ac:graphicFrameMkLst>
        </pc:graphicFrameChg>
      </pc:sldChg>
      <pc:sldChg chg="modSp mod">
        <pc:chgData name="Rautaporras Petteri" userId="81ae4bc9-51ec-4b09-af2d-f08f9486593f" providerId="ADAL" clId="{33F70D03-373B-4459-9D68-D96D533790EE}" dt="2022-04-26T07:40:08.987" v="375"/>
        <pc:sldMkLst>
          <pc:docMk/>
          <pc:sldMk cId="2423371311" sldId="304"/>
        </pc:sldMkLst>
        <pc:spChg chg="mod">
          <ac:chgData name="Rautaporras Petteri" userId="81ae4bc9-51ec-4b09-af2d-f08f9486593f" providerId="ADAL" clId="{33F70D03-373B-4459-9D68-D96D533790EE}" dt="2022-04-26T07:38:12.720" v="315" actId="20577"/>
          <ac:spMkLst>
            <pc:docMk/>
            <pc:sldMk cId="2423371311" sldId="304"/>
            <ac:spMk id="8" creationId="{00000000-0000-0000-0000-000000000000}"/>
          </ac:spMkLst>
        </pc:spChg>
        <pc:graphicFrameChg chg="mod modGraphic">
          <ac:chgData name="Rautaporras Petteri" userId="81ae4bc9-51ec-4b09-af2d-f08f9486593f" providerId="ADAL" clId="{33F70D03-373B-4459-9D68-D96D533790EE}" dt="2022-04-26T07:40:08.987" v="375"/>
          <ac:graphicFrameMkLst>
            <pc:docMk/>
            <pc:sldMk cId="2423371311" sldId="304"/>
            <ac:graphicFrameMk id="12" creationId="{00000000-0000-0000-0000-000000000000}"/>
          </ac:graphicFrameMkLst>
        </pc:graphicFrameChg>
      </pc:sldChg>
      <pc:sldChg chg="modSp mod">
        <pc:chgData name="Rautaporras Petteri" userId="81ae4bc9-51ec-4b09-af2d-f08f9486593f" providerId="ADAL" clId="{33F70D03-373B-4459-9D68-D96D533790EE}" dt="2022-04-26T07:40:06.449" v="374"/>
        <pc:sldMkLst>
          <pc:docMk/>
          <pc:sldMk cId="1011854673" sldId="305"/>
        </pc:sldMkLst>
        <pc:spChg chg="mod">
          <ac:chgData name="Rautaporras Petteri" userId="81ae4bc9-51ec-4b09-af2d-f08f9486593f" providerId="ADAL" clId="{33F70D03-373B-4459-9D68-D96D533790EE}" dt="2022-04-26T07:38:18.637" v="319" actId="20577"/>
          <ac:spMkLst>
            <pc:docMk/>
            <pc:sldMk cId="1011854673" sldId="305"/>
            <ac:spMk id="8" creationId="{00000000-0000-0000-0000-000000000000}"/>
          </ac:spMkLst>
        </pc:spChg>
        <pc:graphicFrameChg chg="mod modGraphic">
          <ac:chgData name="Rautaporras Petteri" userId="81ae4bc9-51ec-4b09-af2d-f08f9486593f" providerId="ADAL" clId="{33F70D03-373B-4459-9D68-D96D533790EE}" dt="2022-04-26T07:40:06.449" v="374"/>
          <ac:graphicFrameMkLst>
            <pc:docMk/>
            <pc:sldMk cId="1011854673" sldId="305"/>
            <ac:graphicFrameMk id="12" creationId="{00000000-0000-0000-0000-000000000000}"/>
          </ac:graphicFrameMkLst>
        </pc:graphicFrameChg>
      </pc:sldChg>
      <pc:sldChg chg="modSp mod">
        <pc:chgData name="Rautaporras Petteri" userId="81ae4bc9-51ec-4b09-af2d-f08f9486593f" providerId="ADAL" clId="{33F70D03-373B-4459-9D68-D96D533790EE}" dt="2022-04-26T07:40:03.844" v="373"/>
        <pc:sldMkLst>
          <pc:docMk/>
          <pc:sldMk cId="2867472548" sldId="306"/>
        </pc:sldMkLst>
        <pc:spChg chg="mod">
          <ac:chgData name="Rautaporras Petteri" userId="81ae4bc9-51ec-4b09-af2d-f08f9486593f" providerId="ADAL" clId="{33F70D03-373B-4459-9D68-D96D533790EE}" dt="2022-04-26T07:38:29.225" v="325" actId="20577"/>
          <ac:spMkLst>
            <pc:docMk/>
            <pc:sldMk cId="2867472548" sldId="306"/>
            <ac:spMk id="8" creationId="{00000000-0000-0000-0000-000000000000}"/>
          </ac:spMkLst>
        </pc:spChg>
        <pc:graphicFrameChg chg="mod modGraphic">
          <ac:chgData name="Rautaporras Petteri" userId="81ae4bc9-51ec-4b09-af2d-f08f9486593f" providerId="ADAL" clId="{33F70D03-373B-4459-9D68-D96D533790EE}" dt="2022-04-26T07:40:03.844" v="373"/>
          <ac:graphicFrameMkLst>
            <pc:docMk/>
            <pc:sldMk cId="2867472548" sldId="306"/>
            <ac:graphicFrameMk id="12" creationId="{00000000-0000-0000-0000-000000000000}"/>
          </ac:graphicFrameMkLst>
        </pc:graphicFrameChg>
      </pc:sldChg>
      <pc:sldChg chg="modSp mod">
        <pc:chgData name="Rautaporras Petteri" userId="81ae4bc9-51ec-4b09-af2d-f08f9486593f" providerId="ADAL" clId="{33F70D03-373B-4459-9D68-D96D533790EE}" dt="2022-04-26T07:40:01.552" v="372"/>
        <pc:sldMkLst>
          <pc:docMk/>
          <pc:sldMk cId="2984300583" sldId="307"/>
        </pc:sldMkLst>
        <pc:spChg chg="mod">
          <ac:chgData name="Rautaporras Petteri" userId="81ae4bc9-51ec-4b09-af2d-f08f9486593f" providerId="ADAL" clId="{33F70D03-373B-4459-9D68-D96D533790EE}" dt="2022-04-26T07:38:40.997" v="331" actId="20577"/>
          <ac:spMkLst>
            <pc:docMk/>
            <pc:sldMk cId="2984300583" sldId="307"/>
            <ac:spMk id="8" creationId="{00000000-0000-0000-0000-000000000000}"/>
          </ac:spMkLst>
        </pc:spChg>
        <pc:graphicFrameChg chg="mod modGraphic">
          <ac:chgData name="Rautaporras Petteri" userId="81ae4bc9-51ec-4b09-af2d-f08f9486593f" providerId="ADAL" clId="{33F70D03-373B-4459-9D68-D96D533790EE}" dt="2022-04-26T07:40:01.552" v="372"/>
          <ac:graphicFrameMkLst>
            <pc:docMk/>
            <pc:sldMk cId="2984300583" sldId="307"/>
            <ac:graphicFrameMk id="12" creationId="{00000000-0000-0000-0000-000000000000}"/>
          </ac:graphicFrameMkLst>
        </pc:graphicFrameChg>
      </pc:sldChg>
      <pc:sldChg chg="modSp mod">
        <pc:chgData name="Rautaporras Petteri" userId="81ae4bc9-51ec-4b09-af2d-f08f9486593f" providerId="ADAL" clId="{33F70D03-373B-4459-9D68-D96D533790EE}" dt="2022-04-26T07:39:58.440" v="371"/>
        <pc:sldMkLst>
          <pc:docMk/>
          <pc:sldMk cId="4200882757" sldId="308"/>
        </pc:sldMkLst>
        <pc:spChg chg="mod">
          <ac:chgData name="Rautaporras Petteri" userId="81ae4bc9-51ec-4b09-af2d-f08f9486593f" providerId="ADAL" clId="{33F70D03-373B-4459-9D68-D96D533790EE}" dt="2022-04-26T07:38:55.367" v="339" actId="20577"/>
          <ac:spMkLst>
            <pc:docMk/>
            <pc:sldMk cId="4200882757" sldId="308"/>
            <ac:spMk id="8" creationId="{00000000-0000-0000-0000-000000000000}"/>
          </ac:spMkLst>
        </pc:spChg>
        <pc:graphicFrameChg chg="mod modGraphic">
          <ac:chgData name="Rautaporras Petteri" userId="81ae4bc9-51ec-4b09-af2d-f08f9486593f" providerId="ADAL" clId="{33F70D03-373B-4459-9D68-D96D533790EE}" dt="2022-04-26T07:39:58.440" v="371"/>
          <ac:graphicFrameMkLst>
            <pc:docMk/>
            <pc:sldMk cId="4200882757" sldId="308"/>
            <ac:graphicFrameMk id="12" creationId="{00000000-0000-0000-0000-000000000000}"/>
          </ac:graphicFrameMkLst>
        </pc:graphicFrameChg>
      </pc:sldChg>
      <pc:sldChg chg="modSp mod">
        <pc:chgData name="Rautaporras Petteri" userId="81ae4bc9-51ec-4b09-af2d-f08f9486593f" providerId="ADAL" clId="{33F70D03-373B-4459-9D68-D96D533790EE}" dt="2022-04-26T07:39:55.822" v="370"/>
        <pc:sldMkLst>
          <pc:docMk/>
          <pc:sldMk cId="48845647" sldId="309"/>
        </pc:sldMkLst>
        <pc:spChg chg="mod">
          <ac:chgData name="Rautaporras Petteri" userId="81ae4bc9-51ec-4b09-af2d-f08f9486593f" providerId="ADAL" clId="{33F70D03-373B-4459-9D68-D96D533790EE}" dt="2022-04-26T07:39:22.142" v="357" actId="20577"/>
          <ac:spMkLst>
            <pc:docMk/>
            <pc:sldMk cId="48845647" sldId="309"/>
            <ac:spMk id="8" creationId="{00000000-0000-0000-0000-000000000000}"/>
          </ac:spMkLst>
        </pc:spChg>
        <pc:graphicFrameChg chg="mod modGraphic">
          <ac:chgData name="Rautaporras Petteri" userId="81ae4bc9-51ec-4b09-af2d-f08f9486593f" providerId="ADAL" clId="{33F70D03-373B-4459-9D68-D96D533790EE}" dt="2022-04-26T07:39:55.822" v="370"/>
          <ac:graphicFrameMkLst>
            <pc:docMk/>
            <pc:sldMk cId="48845647" sldId="309"/>
            <ac:graphicFrameMk id="12" creationId="{00000000-0000-0000-0000-000000000000}"/>
          </ac:graphicFrameMkLst>
        </pc:graphicFrameChg>
      </pc:sldChg>
      <pc:sldChg chg="modSp mod">
        <pc:chgData name="Rautaporras Petteri" userId="81ae4bc9-51ec-4b09-af2d-f08f9486593f" providerId="ADAL" clId="{33F70D03-373B-4459-9D68-D96D533790EE}" dt="2022-04-26T07:39:51.314" v="369" actId="20577"/>
        <pc:sldMkLst>
          <pc:docMk/>
          <pc:sldMk cId="1159390883" sldId="310"/>
        </pc:sldMkLst>
        <pc:spChg chg="mod">
          <ac:chgData name="Rautaporras Petteri" userId="81ae4bc9-51ec-4b09-af2d-f08f9486593f" providerId="ADAL" clId="{33F70D03-373B-4459-9D68-D96D533790EE}" dt="2022-04-26T07:39:32.081" v="363" actId="20577"/>
          <ac:spMkLst>
            <pc:docMk/>
            <pc:sldMk cId="1159390883" sldId="310"/>
            <ac:spMk id="8" creationId="{00000000-0000-0000-0000-000000000000}"/>
          </ac:spMkLst>
        </pc:spChg>
        <pc:graphicFrameChg chg="mod modGraphic">
          <ac:chgData name="Rautaporras Petteri" userId="81ae4bc9-51ec-4b09-af2d-f08f9486593f" providerId="ADAL" clId="{33F70D03-373B-4459-9D68-D96D533790EE}" dt="2022-04-26T07:39:51.314" v="369" actId="20577"/>
          <ac:graphicFrameMkLst>
            <pc:docMk/>
            <pc:sldMk cId="1159390883" sldId="310"/>
            <ac:graphicFrameMk id="12" creationId="{00000000-0000-0000-0000-000000000000}"/>
          </ac:graphicFrameMkLst>
        </pc:graphicFrameChg>
      </pc:sldChg>
      <pc:sldChg chg="modSp">
        <pc:chgData name="Rautaporras Petteri" userId="81ae4bc9-51ec-4b09-af2d-f08f9486593f" providerId="ADAL" clId="{33F70D03-373B-4459-9D68-D96D533790EE}" dt="2022-04-21T10:46:23.673" v="245"/>
        <pc:sldMkLst>
          <pc:docMk/>
          <pc:sldMk cId="4173300650" sldId="312"/>
        </pc:sldMkLst>
        <pc:graphicFrameChg chg="mod">
          <ac:chgData name="Rautaporras Petteri" userId="81ae4bc9-51ec-4b09-af2d-f08f9486593f" providerId="ADAL" clId="{33F70D03-373B-4459-9D68-D96D533790EE}" dt="2022-04-21T10:46:23.673" v="245"/>
          <ac:graphicFrameMkLst>
            <pc:docMk/>
            <pc:sldMk cId="4173300650" sldId="312"/>
            <ac:graphicFrameMk id="11" creationId="{77B07BC0-5E03-47C7-92DC-B3A672D726D7}"/>
          </ac:graphicFrameMkLst>
        </pc:graphicFrameChg>
      </pc:sldChg>
      <pc:sldChg chg="modSp">
        <pc:chgData name="Rautaporras Petteri" userId="81ae4bc9-51ec-4b09-af2d-f08f9486593f" providerId="ADAL" clId="{33F70D03-373B-4459-9D68-D96D533790EE}" dt="2022-04-21T10:46:24.185" v="246"/>
        <pc:sldMkLst>
          <pc:docMk/>
          <pc:sldMk cId="1577087571" sldId="313"/>
        </pc:sldMkLst>
        <pc:graphicFrameChg chg="mod">
          <ac:chgData name="Rautaporras Petteri" userId="81ae4bc9-51ec-4b09-af2d-f08f9486593f" providerId="ADAL" clId="{33F70D03-373B-4459-9D68-D96D533790EE}" dt="2022-04-21T10:46:24.185" v="246"/>
          <ac:graphicFrameMkLst>
            <pc:docMk/>
            <pc:sldMk cId="1577087571" sldId="313"/>
            <ac:graphicFrameMk id="11" creationId="{26DFB98E-8A71-45FF-926C-7698744FDEF3}"/>
          </ac:graphicFrameMkLst>
        </pc:graphicFrameChg>
      </pc:sldChg>
      <pc:sldChg chg="modSp">
        <pc:chgData name="Rautaporras Petteri" userId="81ae4bc9-51ec-4b09-af2d-f08f9486593f" providerId="ADAL" clId="{33F70D03-373B-4459-9D68-D96D533790EE}" dt="2022-04-21T10:46:24.743" v="247"/>
        <pc:sldMkLst>
          <pc:docMk/>
          <pc:sldMk cId="4073917404" sldId="314"/>
        </pc:sldMkLst>
        <pc:graphicFrameChg chg="mod">
          <ac:chgData name="Rautaporras Petteri" userId="81ae4bc9-51ec-4b09-af2d-f08f9486593f" providerId="ADAL" clId="{33F70D03-373B-4459-9D68-D96D533790EE}" dt="2022-04-21T10:46:24.743" v="247"/>
          <ac:graphicFrameMkLst>
            <pc:docMk/>
            <pc:sldMk cId="4073917404" sldId="314"/>
            <ac:graphicFrameMk id="11" creationId="{CDAF0F7A-D1D7-4325-9FE7-FD46BD886B99}"/>
          </ac:graphicFrameMkLst>
        </pc:graphicFrameChg>
      </pc:sldChg>
      <pc:sldChg chg="modSp">
        <pc:chgData name="Rautaporras Petteri" userId="81ae4bc9-51ec-4b09-af2d-f08f9486593f" providerId="ADAL" clId="{33F70D03-373B-4459-9D68-D96D533790EE}" dt="2022-04-21T10:46:25.288" v="248"/>
        <pc:sldMkLst>
          <pc:docMk/>
          <pc:sldMk cId="3071498469" sldId="315"/>
        </pc:sldMkLst>
        <pc:graphicFrameChg chg="mod">
          <ac:chgData name="Rautaporras Petteri" userId="81ae4bc9-51ec-4b09-af2d-f08f9486593f" providerId="ADAL" clId="{33F70D03-373B-4459-9D68-D96D533790EE}" dt="2022-04-21T10:46:25.288" v="248"/>
          <ac:graphicFrameMkLst>
            <pc:docMk/>
            <pc:sldMk cId="3071498469" sldId="315"/>
            <ac:graphicFrameMk id="11" creationId="{EC6C9C1F-5E57-4133-A58F-6DFDD0A5CC89}"/>
          </ac:graphicFrameMkLst>
        </pc:graphicFrameChg>
      </pc:sldChg>
      <pc:sldChg chg="modSp">
        <pc:chgData name="Rautaporras Petteri" userId="81ae4bc9-51ec-4b09-af2d-f08f9486593f" providerId="ADAL" clId="{33F70D03-373B-4459-9D68-D96D533790EE}" dt="2022-04-21T10:46:25.814" v="249"/>
        <pc:sldMkLst>
          <pc:docMk/>
          <pc:sldMk cId="4276321020" sldId="316"/>
        </pc:sldMkLst>
        <pc:graphicFrameChg chg="mod">
          <ac:chgData name="Rautaporras Petteri" userId="81ae4bc9-51ec-4b09-af2d-f08f9486593f" providerId="ADAL" clId="{33F70D03-373B-4459-9D68-D96D533790EE}" dt="2022-04-21T10:46:25.814" v="249"/>
          <ac:graphicFrameMkLst>
            <pc:docMk/>
            <pc:sldMk cId="4276321020" sldId="316"/>
            <ac:graphicFrameMk id="11" creationId="{025ADBA3-67B0-4605-9D0D-3BC64491B22D}"/>
          </ac:graphicFrameMkLst>
        </pc:graphicFrameChg>
      </pc:sldChg>
      <pc:sldChg chg="modSp">
        <pc:chgData name="Rautaporras Petteri" userId="81ae4bc9-51ec-4b09-af2d-f08f9486593f" providerId="ADAL" clId="{33F70D03-373B-4459-9D68-D96D533790EE}" dt="2022-04-21T10:46:26.397" v="250"/>
        <pc:sldMkLst>
          <pc:docMk/>
          <pc:sldMk cId="812514303" sldId="317"/>
        </pc:sldMkLst>
        <pc:graphicFrameChg chg="mod">
          <ac:chgData name="Rautaporras Petteri" userId="81ae4bc9-51ec-4b09-af2d-f08f9486593f" providerId="ADAL" clId="{33F70D03-373B-4459-9D68-D96D533790EE}" dt="2022-04-21T10:46:26.397" v="250"/>
          <ac:graphicFrameMkLst>
            <pc:docMk/>
            <pc:sldMk cId="812514303" sldId="317"/>
            <ac:graphicFrameMk id="11" creationId="{FE909033-A10B-4AA8-A074-7BF23F80F980}"/>
          </ac:graphicFrameMkLst>
        </pc:graphicFrameChg>
      </pc:sldChg>
      <pc:sldChg chg="modSp">
        <pc:chgData name="Rautaporras Petteri" userId="81ae4bc9-51ec-4b09-af2d-f08f9486593f" providerId="ADAL" clId="{33F70D03-373B-4459-9D68-D96D533790EE}" dt="2022-04-21T10:46:27.038" v="251"/>
        <pc:sldMkLst>
          <pc:docMk/>
          <pc:sldMk cId="1723456984" sldId="318"/>
        </pc:sldMkLst>
        <pc:graphicFrameChg chg="mod">
          <ac:chgData name="Rautaporras Petteri" userId="81ae4bc9-51ec-4b09-af2d-f08f9486593f" providerId="ADAL" clId="{33F70D03-373B-4459-9D68-D96D533790EE}" dt="2022-04-21T10:46:27.038" v="251"/>
          <ac:graphicFrameMkLst>
            <pc:docMk/>
            <pc:sldMk cId="1723456984" sldId="318"/>
            <ac:graphicFrameMk id="11" creationId="{073F9553-FA9A-49A8-BF4B-B7F4EE3C7065}"/>
          </ac:graphicFrameMkLst>
        </pc:graphicFrameChg>
      </pc:sldChg>
      <pc:sldChg chg="modSp">
        <pc:chgData name="Rautaporras Petteri" userId="81ae4bc9-51ec-4b09-af2d-f08f9486593f" providerId="ADAL" clId="{33F70D03-373B-4459-9D68-D96D533790EE}" dt="2022-04-21T10:46:27.727" v="252"/>
        <pc:sldMkLst>
          <pc:docMk/>
          <pc:sldMk cId="306528166" sldId="319"/>
        </pc:sldMkLst>
        <pc:graphicFrameChg chg="mod">
          <ac:chgData name="Rautaporras Petteri" userId="81ae4bc9-51ec-4b09-af2d-f08f9486593f" providerId="ADAL" clId="{33F70D03-373B-4459-9D68-D96D533790EE}" dt="2022-04-21T10:46:27.727" v="252"/>
          <ac:graphicFrameMkLst>
            <pc:docMk/>
            <pc:sldMk cId="306528166" sldId="319"/>
            <ac:graphicFrameMk id="11" creationId="{06E0A712-AB93-42A5-97C1-70E33BAC8CA6}"/>
          </ac:graphicFrameMkLst>
        </pc:graphicFrameChg>
      </pc:sldChg>
      <pc:sldChg chg="modSp">
        <pc:chgData name="Rautaporras Petteri" userId="81ae4bc9-51ec-4b09-af2d-f08f9486593f" providerId="ADAL" clId="{33F70D03-373B-4459-9D68-D96D533790EE}" dt="2022-04-21T10:46:28.255" v="253"/>
        <pc:sldMkLst>
          <pc:docMk/>
          <pc:sldMk cId="898908919" sldId="320"/>
        </pc:sldMkLst>
        <pc:graphicFrameChg chg="mod">
          <ac:chgData name="Rautaporras Petteri" userId="81ae4bc9-51ec-4b09-af2d-f08f9486593f" providerId="ADAL" clId="{33F70D03-373B-4459-9D68-D96D533790EE}" dt="2022-04-21T10:46:28.255" v="253"/>
          <ac:graphicFrameMkLst>
            <pc:docMk/>
            <pc:sldMk cId="898908919" sldId="320"/>
            <ac:graphicFrameMk id="11" creationId="{0EEE91ED-9406-4B3B-ADFD-535CFBF79AFF}"/>
          </ac:graphicFrameMkLst>
        </pc:graphicFrameChg>
      </pc:sldChg>
      <pc:sldChg chg="modSp">
        <pc:chgData name="Rautaporras Petteri" userId="81ae4bc9-51ec-4b09-af2d-f08f9486593f" providerId="ADAL" clId="{33F70D03-373B-4459-9D68-D96D533790EE}" dt="2022-04-21T10:46:28.780" v="254"/>
        <pc:sldMkLst>
          <pc:docMk/>
          <pc:sldMk cId="2378820786" sldId="321"/>
        </pc:sldMkLst>
        <pc:graphicFrameChg chg="mod">
          <ac:chgData name="Rautaporras Petteri" userId="81ae4bc9-51ec-4b09-af2d-f08f9486593f" providerId="ADAL" clId="{33F70D03-373B-4459-9D68-D96D533790EE}" dt="2022-04-21T10:46:28.780" v="254"/>
          <ac:graphicFrameMkLst>
            <pc:docMk/>
            <pc:sldMk cId="2378820786" sldId="321"/>
            <ac:graphicFrameMk id="11" creationId="{F70F9122-F558-46CE-B71D-5D21AA9162E2}"/>
          </ac:graphicFrameMkLst>
        </pc:graphicFrameChg>
      </pc:sldChg>
      <pc:sldChg chg="modSp">
        <pc:chgData name="Rautaporras Petteri" userId="81ae4bc9-51ec-4b09-af2d-f08f9486593f" providerId="ADAL" clId="{33F70D03-373B-4459-9D68-D96D533790EE}" dt="2022-04-21T10:46:29.323" v="255"/>
        <pc:sldMkLst>
          <pc:docMk/>
          <pc:sldMk cId="3156155292" sldId="322"/>
        </pc:sldMkLst>
        <pc:graphicFrameChg chg="mod">
          <ac:chgData name="Rautaporras Petteri" userId="81ae4bc9-51ec-4b09-af2d-f08f9486593f" providerId="ADAL" clId="{33F70D03-373B-4459-9D68-D96D533790EE}" dt="2022-04-21T10:46:29.323" v="255"/>
          <ac:graphicFrameMkLst>
            <pc:docMk/>
            <pc:sldMk cId="3156155292" sldId="322"/>
            <ac:graphicFrameMk id="11" creationId="{57B3F564-9DE3-4427-A687-1F3C15FAB892}"/>
          </ac:graphicFrameMkLst>
        </pc:graphicFrameChg>
      </pc:sldChg>
      <pc:sldChg chg="modSp">
        <pc:chgData name="Rautaporras Petteri" userId="81ae4bc9-51ec-4b09-af2d-f08f9486593f" providerId="ADAL" clId="{33F70D03-373B-4459-9D68-D96D533790EE}" dt="2022-04-21T10:46:30.308" v="256"/>
        <pc:sldMkLst>
          <pc:docMk/>
          <pc:sldMk cId="2625046603" sldId="323"/>
        </pc:sldMkLst>
        <pc:graphicFrameChg chg="mod">
          <ac:chgData name="Rautaporras Petteri" userId="81ae4bc9-51ec-4b09-af2d-f08f9486593f" providerId="ADAL" clId="{33F70D03-373B-4459-9D68-D96D533790EE}" dt="2022-04-21T10:46:30.308" v="256"/>
          <ac:graphicFrameMkLst>
            <pc:docMk/>
            <pc:sldMk cId="2625046603" sldId="323"/>
            <ac:graphicFrameMk id="11" creationId="{84ABB054-AA60-4ACC-91C1-087D7777B137}"/>
          </ac:graphicFrameMkLst>
        </pc:graphicFrameChg>
      </pc:sldChg>
      <pc:sldChg chg="modSp">
        <pc:chgData name="Rautaporras Petteri" userId="81ae4bc9-51ec-4b09-af2d-f08f9486593f" providerId="ADAL" clId="{33F70D03-373B-4459-9D68-D96D533790EE}" dt="2022-04-21T10:46:30.811" v="257"/>
        <pc:sldMkLst>
          <pc:docMk/>
          <pc:sldMk cId="4249250928" sldId="324"/>
        </pc:sldMkLst>
        <pc:graphicFrameChg chg="mod">
          <ac:chgData name="Rautaporras Petteri" userId="81ae4bc9-51ec-4b09-af2d-f08f9486593f" providerId="ADAL" clId="{33F70D03-373B-4459-9D68-D96D533790EE}" dt="2022-04-21T10:46:30.811" v="257"/>
          <ac:graphicFrameMkLst>
            <pc:docMk/>
            <pc:sldMk cId="4249250928" sldId="324"/>
            <ac:graphicFrameMk id="11" creationId="{7E680596-8881-4E48-9D2A-28D59C4BA0C2}"/>
          </ac:graphicFrameMkLst>
        </pc:graphicFrameChg>
      </pc:sldChg>
      <pc:sldChg chg="modSp">
        <pc:chgData name="Rautaporras Petteri" userId="81ae4bc9-51ec-4b09-af2d-f08f9486593f" providerId="ADAL" clId="{33F70D03-373B-4459-9D68-D96D533790EE}" dt="2022-04-21T10:46:31.322" v="258"/>
        <pc:sldMkLst>
          <pc:docMk/>
          <pc:sldMk cId="2966646190" sldId="325"/>
        </pc:sldMkLst>
        <pc:graphicFrameChg chg="mod">
          <ac:chgData name="Rautaporras Petteri" userId="81ae4bc9-51ec-4b09-af2d-f08f9486593f" providerId="ADAL" clId="{33F70D03-373B-4459-9D68-D96D533790EE}" dt="2022-04-21T10:46:31.322" v="258"/>
          <ac:graphicFrameMkLst>
            <pc:docMk/>
            <pc:sldMk cId="2966646190" sldId="325"/>
            <ac:graphicFrameMk id="11" creationId="{3CA1AA50-346C-463A-ACCE-75D4616B61AB}"/>
          </ac:graphicFrameMkLst>
        </pc:graphicFrameChg>
      </pc:sldChg>
      <pc:sldChg chg="modSp">
        <pc:chgData name="Rautaporras Petteri" userId="81ae4bc9-51ec-4b09-af2d-f08f9486593f" providerId="ADAL" clId="{33F70D03-373B-4459-9D68-D96D533790EE}" dt="2022-04-21T10:46:31.919" v="259"/>
        <pc:sldMkLst>
          <pc:docMk/>
          <pc:sldMk cId="1243919645" sldId="326"/>
        </pc:sldMkLst>
        <pc:graphicFrameChg chg="mod">
          <ac:chgData name="Rautaporras Petteri" userId="81ae4bc9-51ec-4b09-af2d-f08f9486593f" providerId="ADAL" clId="{33F70D03-373B-4459-9D68-D96D533790EE}" dt="2022-04-21T10:46:31.919" v="259"/>
          <ac:graphicFrameMkLst>
            <pc:docMk/>
            <pc:sldMk cId="1243919645" sldId="326"/>
            <ac:graphicFrameMk id="11" creationId="{95CDEED7-C115-4DF0-84EF-F69087CB6A32}"/>
          </ac:graphicFrameMkLst>
        </pc:graphicFrameChg>
      </pc:sldChg>
      <pc:sldChg chg="modSp">
        <pc:chgData name="Rautaporras Petteri" userId="81ae4bc9-51ec-4b09-af2d-f08f9486593f" providerId="ADAL" clId="{33F70D03-373B-4459-9D68-D96D533790EE}" dt="2022-04-21T10:46:23.142" v="244"/>
        <pc:sldMkLst>
          <pc:docMk/>
          <pc:sldMk cId="1535896550" sldId="334"/>
        </pc:sldMkLst>
        <pc:graphicFrameChg chg="mod">
          <ac:chgData name="Rautaporras Petteri" userId="81ae4bc9-51ec-4b09-af2d-f08f9486593f" providerId="ADAL" clId="{33F70D03-373B-4459-9D68-D96D533790EE}" dt="2022-04-21T10:46:23.142" v="244"/>
          <ac:graphicFrameMkLst>
            <pc:docMk/>
            <pc:sldMk cId="1535896550" sldId="334"/>
            <ac:graphicFrameMk id="11" creationId="{EBA6501B-D163-4E75-8AB7-5ACBE6E32AC6}"/>
          </ac:graphicFrameMkLst>
        </pc:graphicFrameChg>
      </pc:sldChg>
    </pc:docChg>
  </pc:docChgLst>
  <pc:docChgLst>
    <pc:chgData name="Rautaporras Petteri" userId="81ae4bc9-51ec-4b09-af2d-f08f9486593f" providerId="ADAL" clId="{7A41A6E6-6747-473F-92A5-82CB34F32A35}"/>
    <pc:docChg chg="modSld">
      <pc:chgData name="Rautaporras Petteri" userId="81ae4bc9-51ec-4b09-af2d-f08f9486593f" providerId="ADAL" clId="{7A41A6E6-6747-473F-92A5-82CB34F32A35}" dt="2021-12-14T11:25:16.848" v="100" actId="27918"/>
      <pc:docMkLst>
        <pc:docMk/>
      </pc:docMkLst>
      <pc:sldChg chg="modSp mod">
        <pc:chgData name="Rautaporras Petteri" userId="81ae4bc9-51ec-4b09-af2d-f08f9486593f" providerId="ADAL" clId="{7A41A6E6-6747-473F-92A5-82CB34F32A35}" dt="2021-12-14T11:17:01.981" v="6" actId="20577"/>
        <pc:sldMkLst>
          <pc:docMk/>
          <pc:sldMk cId="2990267714" sldId="256"/>
        </pc:sldMkLst>
        <pc:spChg chg="mod">
          <ac:chgData name="Rautaporras Petteri" userId="81ae4bc9-51ec-4b09-af2d-f08f9486593f" providerId="ADAL" clId="{7A41A6E6-6747-473F-92A5-82CB34F32A35}" dt="2021-12-14T11:17:01.981" v="6" actId="20577"/>
          <ac:spMkLst>
            <pc:docMk/>
            <pc:sldMk cId="2990267714" sldId="256"/>
            <ac:spMk id="2" creationId="{00000000-0000-0000-0000-000000000000}"/>
          </ac:spMkLst>
        </pc:spChg>
      </pc:sldChg>
      <pc:sldChg chg="modSp mod">
        <pc:chgData name="Rautaporras Petteri" userId="81ae4bc9-51ec-4b09-af2d-f08f9486593f" providerId="ADAL" clId="{7A41A6E6-6747-473F-92A5-82CB34F32A35}" dt="2021-12-14T11:18:08.151" v="11" actId="27918"/>
        <pc:sldMkLst>
          <pc:docMk/>
          <pc:sldMk cId="2390948734" sldId="262"/>
        </pc:sldMkLst>
        <pc:spChg chg="mod">
          <ac:chgData name="Rautaporras Petteri" userId="81ae4bc9-51ec-4b09-af2d-f08f9486593f" providerId="ADAL" clId="{7A41A6E6-6747-473F-92A5-82CB34F32A35}" dt="2021-12-14T11:17:51.231" v="8" actId="20577"/>
          <ac:spMkLst>
            <pc:docMk/>
            <pc:sldMk cId="2390948734" sldId="262"/>
            <ac:spMk id="8" creationId="{00000000-0000-0000-0000-000000000000}"/>
          </ac:spMkLst>
        </pc:spChg>
      </pc:sldChg>
      <pc:sldChg chg="modSp mod">
        <pc:chgData name="Rautaporras Petteri" userId="81ae4bc9-51ec-4b09-af2d-f08f9486593f" providerId="ADAL" clId="{7A41A6E6-6747-473F-92A5-82CB34F32A35}" dt="2021-12-14T11:18:33.248" v="16" actId="27918"/>
        <pc:sldMkLst>
          <pc:docMk/>
          <pc:sldMk cId="2683265135" sldId="297"/>
        </pc:sldMkLst>
        <pc:spChg chg="mod">
          <ac:chgData name="Rautaporras Petteri" userId="81ae4bc9-51ec-4b09-af2d-f08f9486593f" providerId="ADAL" clId="{7A41A6E6-6747-473F-92A5-82CB34F32A35}" dt="2021-12-14T11:18:24.165" v="13" actId="20577"/>
          <ac:spMkLst>
            <pc:docMk/>
            <pc:sldMk cId="2683265135" sldId="297"/>
            <ac:spMk id="8" creationId="{00000000-0000-0000-0000-000000000000}"/>
          </ac:spMkLst>
        </pc:spChg>
      </pc:sldChg>
      <pc:sldChg chg="modSp mod">
        <pc:chgData name="Rautaporras Petteri" userId="81ae4bc9-51ec-4b09-af2d-f08f9486593f" providerId="ADAL" clId="{7A41A6E6-6747-473F-92A5-82CB34F32A35}" dt="2021-12-14T11:19:05.414" v="23" actId="27918"/>
        <pc:sldMkLst>
          <pc:docMk/>
          <pc:sldMk cId="1746970912" sldId="298"/>
        </pc:sldMkLst>
        <pc:spChg chg="mod">
          <ac:chgData name="Rautaporras Petteri" userId="81ae4bc9-51ec-4b09-af2d-f08f9486593f" providerId="ADAL" clId="{7A41A6E6-6747-473F-92A5-82CB34F32A35}" dt="2021-12-14T11:18:43.164" v="20" actId="20577"/>
          <ac:spMkLst>
            <pc:docMk/>
            <pc:sldMk cId="1746970912" sldId="298"/>
            <ac:spMk id="8" creationId="{00000000-0000-0000-0000-000000000000}"/>
          </ac:spMkLst>
        </pc:spChg>
      </pc:sldChg>
      <pc:sldChg chg="modSp mod">
        <pc:chgData name="Rautaporras Petteri" userId="81ae4bc9-51ec-4b09-af2d-f08f9486593f" providerId="ADAL" clId="{7A41A6E6-6747-473F-92A5-82CB34F32A35}" dt="2021-12-14T11:19:25.181" v="30" actId="27918"/>
        <pc:sldMkLst>
          <pc:docMk/>
          <pc:sldMk cId="2339375399" sldId="299"/>
        </pc:sldMkLst>
        <pc:spChg chg="mod">
          <ac:chgData name="Rautaporras Petteri" userId="81ae4bc9-51ec-4b09-af2d-f08f9486593f" providerId="ADAL" clId="{7A41A6E6-6747-473F-92A5-82CB34F32A35}" dt="2021-12-14T11:19:17.803" v="27" actId="20577"/>
          <ac:spMkLst>
            <pc:docMk/>
            <pc:sldMk cId="2339375399" sldId="299"/>
            <ac:spMk id="8" creationId="{00000000-0000-0000-0000-000000000000}"/>
          </ac:spMkLst>
        </pc:spChg>
      </pc:sldChg>
      <pc:sldChg chg="modSp mod">
        <pc:chgData name="Rautaporras Petteri" userId="81ae4bc9-51ec-4b09-af2d-f08f9486593f" providerId="ADAL" clId="{7A41A6E6-6747-473F-92A5-82CB34F32A35}" dt="2021-12-14T11:20:26.918" v="43" actId="27918"/>
        <pc:sldMkLst>
          <pc:docMk/>
          <pc:sldMk cId="3603584777" sldId="300"/>
        </pc:sldMkLst>
        <pc:spChg chg="mod">
          <ac:chgData name="Rautaporras Petteri" userId="81ae4bc9-51ec-4b09-af2d-f08f9486593f" providerId="ADAL" clId="{7A41A6E6-6747-473F-92A5-82CB34F32A35}" dt="2021-12-14T11:19:35.248" v="34" actId="20577"/>
          <ac:spMkLst>
            <pc:docMk/>
            <pc:sldMk cId="3603584777" sldId="300"/>
            <ac:spMk id="8" creationId="{00000000-0000-0000-0000-000000000000}"/>
          </ac:spMkLst>
        </pc:spChg>
      </pc:sldChg>
      <pc:sldChg chg="modSp mod">
        <pc:chgData name="Rautaporras Petteri" userId="81ae4bc9-51ec-4b09-af2d-f08f9486593f" providerId="ADAL" clId="{7A41A6E6-6747-473F-92A5-82CB34F32A35}" dt="2021-12-14T11:20:36.821" v="46" actId="27918"/>
        <pc:sldMkLst>
          <pc:docMk/>
          <pc:sldMk cId="605567736" sldId="301"/>
        </pc:sldMkLst>
        <pc:spChg chg="mod">
          <ac:chgData name="Rautaporras Petteri" userId="81ae4bc9-51ec-4b09-af2d-f08f9486593f" providerId="ADAL" clId="{7A41A6E6-6747-473F-92A5-82CB34F32A35}" dt="2021-12-14T11:20:09.366" v="41" actId="20577"/>
          <ac:spMkLst>
            <pc:docMk/>
            <pc:sldMk cId="605567736" sldId="301"/>
            <ac:spMk id="8" creationId="{00000000-0000-0000-0000-000000000000}"/>
          </ac:spMkLst>
        </pc:spChg>
      </pc:sldChg>
      <pc:sldChg chg="modSp mod">
        <pc:chgData name="Rautaporras Petteri" userId="81ae4bc9-51ec-4b09-af2d-f08f9486593f" providerId="ADAL" clId="{7A41A6E6-6747-473F-92A5-82CB34F32A35}" dt="2021-12-14T11:20:55.710" v="53" actId="27918"/>
        <pc:sldMkLst>
          <pc:docMk/>
          <pc:sldMk cId="2533507209" sldId="302"/>
        </pc:sldMkLst>
        <pc:spChg chg="mod">
          <ac:chgData name="Rautaporras Petteri" userId="81ae4bc9-51ec-4b09-af2d-f08f9486593f" providerId="ADAL" clId="{7A41A6E6-6747-473F-92A5-82CB34F32A35}" dt="2021-12-14T11:20:48.064" v="50" actId="20577"/>
          <ac:spMkLst>
            <pc:docMk/>
            <pc:sldMk cId="2533507209" sldId="302"/>
            <ac:spMk id="8" creationId="{00000000-0000-0000-0000-000000000000}"/>
          </ac:spMkLst>
        </pc:spChg>
      </pc:sldChg>
      <pc:sldChg chg="modSp mod">
        <pc:chgData name="Rautaporras Petteri" userId="81ae4bc9-51ec-4b09-af2d-f08f9486593f" providerId="ADAL" clId="{7A41A6E6-6747-473F-92A5-82CB34F32A35}" dt="2021-12-14T11:21:15.063" v="58" actId="27918"/>
        <pc:sldMkLst>
          <pc:docMk/>
          <pc:sldMk cId="1958463701" sldId="303"/>
        </pc:sldMkLst>
        <pc:spChg chg="mod">
          <ac:chgData name="Rautaporras Petteri" userId="81ae4bc9-51ec-4b09-af2d-f08f9486593f" providerId="ADAL" clId="{7A41A6E6-6747-473F-92A5-82CB34F32A35}" dt="2021-12-14T11:21:06.298" v="55" actId="20577"/>
          <ac:spMkLst>
            <pc:docMk/>
            <pc:sldMk cId="1958463701" sldId="303"/>
            <ac:spMk id="8" creationId="{00000000-0000-0000-0000-000000000000}"/>
          </ac:spMkLst>
        </pc:spChg>
      </pc:sldChg>
      <pc:sldChg chg="modSp mod">
        <pc:chgData name="Rautaporras Petteri" userId="81ae4bc9-51ec-4b09-af2d-f08f9486593f" providerId="ADAL" clId="{7A41A6E6-6747-473F-92A5-82CB34F32A35}" dt="2021-12-14T11:23:02.603" v="67" actId="27918"/>
        <pc:sldMkLst>
          <pc:docMk/>
          <pc:sldMk cId="2423371311" sldId="304"/>
        </pc:sldMkLst>
        <pc:spChg chg="mod">
          <ac:chgData name="Rautaporras Petteri" userId="81ae4bc9-51ec-4b09-af2d-f08f9486593f" providerId="ADAL" clId="{7A41A6E6-6747-473F-92A5-82CB34F32A35}" dt="2021-12-14T11:21:25.647" v="62" actId="20577"/>
          <ac:spMkLst>
            <pc:docMk/>
            <pc:sldMk cId="2423371311" sldId="304"/>
            <ac:spMk id="8" creationId="{00000000-0000-0000-0000-000000000000}"/>
          </ac:spMkLst>
        </pc:spChg>
      </pc:sldChg>
      <pc:sldChg chg="modSp mod">
        <pc:chgData name="Rautaporras Petteri" userId="81ae4bc9-51ec-4b09-af2d-f08f9486593f" providerId="ADAL" clId="{7A41A6E6-6747-473F-92A5-82CB34F32A35}" dt="2021-12-14T11:23:17.388" v="72" actId="27918"/>
        <pc:sldMkLst>
          <pc:docMk/>
          <pc:sldMk cId="1011854673" sldId="305"/>
        </pc:sldMkLst>
        <pc:spChg chg="mod">
          <ac:chgData name="Rautaporras Petteri" userId="81ae4bc9-51ec-4b09-af2d-f08f9486593f" providerId="ADAL" clId="{7A41A6E6-6747-473F-92A5-82CB34F32A35}" dt="2021-12-14T11:23:09.018" v="69" actId="20577"/>
          <ac:spMkLst>
            <pc:docMk/>
            <pc:sldMk cId="1011854673" sldId="305"/>
            <ac:spMk id="8" creationId="{00000000-0000-0000-0000-000000000000}"/>
          </ac:spMkLst>
        </pc:spChg>
      </pc:sldChg>
      <pc:sldChg chg="modSp mod">
        <pc:chgData name="Rautaporras Petteri" userId="81ae4bc9-51ec-4b09-af2d-f08f9486593f" providerId="ADAL" clId="{7A41A6E6-6747-473F-92A5-82CB34F32A35}" dt="2021-12-14T11:23:39.298" v="79" actId="27918"/>
        <pc:sldMkLst>
          <pc:docMk/>
          <pc:sldMk cId="2867472548" sldId="306"/>
        </pc:sldMkLst>
        <pc:spChg chg="mod">
          <ac:chgData name="Rautaporras Petteri" userId="81ae4bc9-51ec-4b09-af2d-f08f9486593f" providerId="ADAL" clId="{7A41A6E6-6747-473F-92A5-82CB34F32A35}" dt="2021-12-14T11:23:32.258" v="76" actId="20577"/>
          <ac:spMkLst>
            <pc:docMk/>
            <pc:sldMk cId="2867472548" sldId="306"/>
            <ac:spMk id="8" creationId="{00000000-0000-0000-0000-000000000000}"/>
          </ac:spMkLst>
        </pc:spChg>
      </pc:sldChg>
      <pc:sldChg chg="modSp mod">
        <pc:chgData name="Rautaporras Petteri" userId="81ae4bc9-51ec-4b09-af2d-f08f9486593f" providerId="ADAL" clId="{7A41A6E6-6747-473F-92A5-82CB34F32A35}" dt="2021-12-14T11:24:03.638" v="84" actId="27918"/>
        <pc:sldMkLst>
          <pc:docMk/>
          <pc:sldMk cId="2984300583" sldId="307"/>
        </pc:sldMkLst>
        <pc:spChg chg="mod">
          <ac:chgData name="Rautaporras Petteri" userId="81ae4bc9-51ec-4b09-af2d-f08f9486593f" providerId="ADAL" clId="{7A41A6E6-6747-473F-92A5-82CB34F32A35}" dt="2021-12-14T11:23:49.647" v="81" actId="20577"/>
          <ac:spMkLst>
            <pc:docMk/>
            <pc:sldMk cId="2984300583" sldId="307"/>
            <ac:spMk id="8" creationId="{00000000-0000-0000-0000-000000000000}"/>
          </ac:spMkLst>
        </pc:spChg>
      </pc:sldChg>
      <pc:sldChg chg="modSp mod">
        <pc:chgData name="Rautaporras Petteri" userId="81ae4bc9-51ec-4b09-af2d-f08f9486593f" providerId="ADAL" clId="{7A41A6E6-6747-473F-92A5-82CB34F32A35}" dt="2021-12-14T11:24:50.908" v="91" actId="27918"/>
        <pc:sldMkLst>
          <pc:docMk/>
          <pc:sldMk cId="4200882757" sldId="308"/>
        </pc:sldMkLst>
        <pc:spChg chg="mod">
          <ac:chgData name="Rautaporras Petteri" userId="81ae4bc9-51ec-4b09-af2d-f08f9486593f" providerId="ADAL" clId="{7A41A6E6-6747-473F-92A5-82CB34F32A35}" dt="2021-12-14T11:24:23.998" v="88" actId="20577"/>
          <ac:spMkLst>
            <pc:docMk/>
            <pc:sldMk cId="4200882757" sldId="308"/>
            <ac:spMk id="8" creationId="{00000000-0000-0000-0000-000000000000}"/>
          </ac:spMkLst>
        </pc:spChg>
      </pc:sldChg>
      <pc:sldChg chg="mod">
        <pc:chgData name="Rautaporras Petteri" userId="81ae4bc9-51ec-4b09-af2d-f08f9486593f" providerId="ADAL" clId="{7A41A6E6-6747-473F-92A5-82CB34F32A35}" dt="2021-12-14T11:25:00.688" v="93" actId="27918"/>
        <pc:sldMkLst>
          <pc:docMk/>
          <pc:sldMk cId="48845647" sldId="309"/>
        </pc:sldMkLst>
      </pc:sldChg>
      <pc:sldChg chg="modSp mod">
        <pc:chgData name="Rautaporras Petteri" userId="81ae4bc9-51ec-4b09-af2d-f08f9486593f" providerId="ADAL" clId="{7A41A6E6-6747-473F-92A5-82CB34F32A35}" dt="2021-12-14T11:25:16.848" v="100" actId="27918"/>
        <pc:sldMkLst>
          <pc:docMk/>
          <pc:sldMk cId="1159390883" sldId="310"/>
        </pc:sldMkLst>
        <pc:spChg chg="mod">
          <ac:chgData name="Rautaporras Petteri" userId="81ae4bc9-51ec-4b09-af2d-f08f9486593f" providerId="ADAL" clId="{7A41A6E6-6747-473F-92A5-82CB34F32A35}" dt="2021-12-14T11:25:08.864" v="97" actId="20577"/>
          <ac:spMkLst>
            <pc:docMk/>
            <pc:sldMk cId="1159390883" sldId="310"/>
            <ac:spMk id="8" creationId="{00000000-0000-0000-0000-000000000000}"/>
          </ac:spMkLst>
        </pc:spChg>
      </pc:sldChg>
    </pc:docChg>
  </pc:docChgLst>
  <pc:docChgLst>
    <pc:chgData name="Rautaporras Petteri" userId="81ae4bc9-51ec-4b09-af2d-f08f9486593f" providerId="ADAL" clId="{E4A92045-5230-4248-A549-785934000D6A}"/>
    <pc:docChg chg="modSld">
      <pc:chgData name="Rautaporras Petteri" userId="81ae4bc9-51ec-4b09-af2d-f08f9486593f" providerId="ADAL" clId="{E4A92045-5230-4248-A549-785934000D6A}" dt="2021-11-24T09:18:31.025" v="31"/>
      <pc:docMkLst>
        <pc:docMk/>
      </pc:docMkLst>
      <pc:sldChg chg="modSp">
        <pc:chgData name="Rautaporras Petteri" userId="81ae4bc9-51ec-4b09-af2d-f08f9486593f" providerId="ADAL" clId="{E4A92045-5230-4248-A549-785934000D6A}" dt="2021-11-24T09:18:19.233" v="17"/>
        <pc:sldMkLst>
          <pc:docMk/>
          <pc:sldMk cId="4173300650" sldId="312"/>
        </pc:sldMkLst>
        <pc:graphicFrameChg chg="mod">
          <ac:chgData name="Rautaporras Petteri" userId="81ae4bc9-51ec-4b09-af2d-f08f9486593f" providerId="ADAL" clId="{E4A92045-5230-4248-A549-785934000D6A}" dt="2021-11-24T09:18:19.233" v="17"/>
          <ac:graphicFrameMkLst>
            <pc:docMk/>
            <pc:sldMk cId="4173300650" sldId="312"/>
            <ac:graphicFrameMk id="11" creationId="{77B07BC0-5E03-47C7-92DC-B3A672D726D7}"/>
          </ac:graphicFrameMkLst>
        </pc:graphicFrameChg>
      </pc:sldChg>
      <pc:sldChg chg="modSp">
        <pc:chgData name="Rautaporras Petteri" userId="81ae4bc9-51ec-4b09-af2d-f08f9486593f" providerId="ADAL" clId="{E4A92045-5230-4248-A549-785934000D6A}" dt="2021-11-24T09:18:20.074" v="18"/>
        <pc:sldMkLst>
          <pc:docMk/>
          <pc:sldMk cId="1577087571" sldId="313"/>
        </pc:sldMkLst>
        <pc:graphicFrameChg chg="mod">
          <ac:chgData name="Rautaporras Petteri" userId="81ae4bc9-51ec-4b09-af2d-f08f9486593f" providerId="ADAL" clId="{E4A92045-5230-4248-A549-785934000D6A}" dt="2021-11-24T09:18:20.074" v="18"/>
          <ac:graphicFrameMkLst>
            <pc:docMk/>
            <pc:sldMk cId="1577087571" sldId="313"/>
            <ac:graphicFrameMk id="11" creationId="{26DFB98E-8A71-45FF-926C-7698744FDEF3}"/>
          </ac:graphicFrameMkLst>
        </pc:graphicFrameChg>
      </pc:sldChg>
      <pc:sldChg chg="modSp">
        <pc:chgData name="Rautaporras Petteri" userId="81ae4bc9-51ec-4b09-af2d-f08f9486593f" providerId="ADAL" clId="{E4A92045-5230-4248-A549-785934000D6A}" dt="2021-11-24T09:18:20.714" v="19"/>
        <pc:sldMkLst>
          <pc:docMk/>
          <pc:sldMk cId="4073917404" sldId="314"/>
        </pc:sldMkLst>
        <pc:graphicFrameChg chg="mod">
          <ac:chgData name="Rautaporras Petteri" userId="81ae4bc9-51ec-4b09-af2d-f08f9486593f" providerId="ADAL" clId="{E4A92045-5230-4248-A549-785934000D6A}" dt="2021-11-24T09:18:20.714" v="19"/>
          <ac:graphicFrameMkLst>
            <pc:docMk/>
            <pc:sldMk cId="4073917404" sldId="314"/>
            <ac:graphicFrameMk id="11" creationId="{CDAF0F7A-D1D7-4325-9FE7-FD46BD886B99}"/>
          </ac:graphicFrameMkLst>
        </pc:graphicFrameChg>
      </pc:sldChg>
      <pc:sldChg chg="modSp">
        <pc:chgData name="Rautaporras Petteri" userId="81ae4bc9-51ec-4b09-af2d-f08f9486593f" providerId="ADAL" clId="{E4A92045-5230-4248-A549-785934000D6A}" dt="2021-11-24T09:18:21.395" v="20"/>
        <pc:sldMkLst>
          <pc:docMk/>
          <pc:sldMk cId="3071498469" sldId="315"/>
        </pc:sldMkLst>
        <pc:graphicFrameChg chg="mod">
          <ac:chgData name="Rautaporras Petteri" userId="81ae4bc9-51ec-4b09-af2d-f08f9486593f" providerId="ADAL" clId="{E4A92045-5230-4248-A549-785934000D6A}" dt="2021-11-24T09:18:21.395" v="20"/>
          <ac:graphicFrameMkLst>
            <pc:docMk/>
            <pc:sldMk cId="3071498469" sldId="315"/>
            <ac:graphicFrameMk id="11" creationId="{EC6C9C1F-5E57-4133-A58F-6DFDD0A5CC89}"/>
          </ac:graphicFrameMkLst>
        </pc:graphicFrameChg>
      </pc:sldChg>
      <pc:sldChg chg="modSp">
        <pc:chgData name="Rautaporras Petteri" userId="81ae4bc9-51ec-4b09-af2d-f08f9486593f" providerId="ADAL" clId="{E4A92045-5230-4248-A549-785934000D6A}" dt="2021-11-24T09:18:22.139" v="21"/>
        <pc:sldMkLst>
          <pc:docMk/>
          <pc:sldMk cId="4276321020" sldId="316"/>
        </pc:sldMkLst>
        <pc:graphicFrameChg chg="mod">
          <ac:chgData name="Rautaporras Petteri" userId="81ae4bc9-51ec-4b09-af2d-f08f9486593f" providerId="ADAL" clId="{E4A92045-5230-4248-A549-785934000D6A}" dt="2021-11-24T09:18:22.139" v="21"/>
          <ac:graphicFrameMkLst>
            <pc:docMk/>
            <pc:sldMk cId="4276321020" sldId="316"/>
            <ac:graphicFrameMk id="11" creationId="{025ADBA3-67B0-4605-9D0D-3BC64491B22D}"/>
          </ac:graphicFrameMkLst>
        </pc:graphicFrameChg>
      </pc:sldChg>
      <pc:sldChg chg="modSp">
        <pc:chgData name="Rautaporras Petteri" userId="81ae4bc9-51ec-4b09-af2d-f08f9486593f" providerId="ADAL" clId="{E4A92045-5230-4248-A549-785934000D6A}" dt="2021-11-24T09:18:22.968" v="22"/>
        <pc:sldMkLst>
          <pc:docMk/>
          <pc:sldMk cId="812514303" sldId="317"/>
        </pc:sldMkLst>
        <pc:graphicFrameChg chg="mod">
          <ac:chgData name="Rautaporras Petteri" userId="81ae4bc9-51ec-4b09-af2d-f08f9486593f" providerId="ADAL" clId="{E4A92045-5230-4248-A549-785934000D6A}" dt="2021-11-24T09:18:22.968" v="22"/>
          <ac:graphicFrameMkLst>
            <pc:docMk/>
            <pc:sldMk cId="812514303" sldId="317"/>
            <ac:graphicFrameMk id="11" creationId="{FE909033-A10B-4AA8-A074-7BF23F80F980}"/>
          </ac:graphicFrameMkLst>
        </pc:graphicFrameChg>
      </pc:sldChg>
      <pc:sldChg chg="modSp">
        <pc:chgData name="Rautaporras Petteri" userId="81ae4bc9-51ec-4b09-af2d-f08f9486593f" providerId="ADAL" clId="{E4A92045-5230-4248-A549-785934000D6A}" dt="2021-11-24T09:18:23.833" v="23"/>
        <pc:sldMkLst>
          <pc:docMk/>
          <pc:sldMk cId="1723456984" sldId="318"/>
        </pc:sldMkLst>
        <pc:graphicFrameChg chg="mod">
          <ac:chgData name="Rautaporras Petteri" userId="81ae4bc9-51ec-4b09-af2d-f08f9486593f" providerId="ADAL" clId="{E4A92045-5230-4248-A549-785934000D6A}" dt="2021-11-24T09:18:23.833" v="23"/>
          <ac:graphicFrameMkLst>
            <pc:docMk/>
            <pc:sldMk cId="1723456984" sldId="318"/>
            <ac:graphicFrameMk id="11" creationId="{073F9553-FA9A-49A8-BF4B-B7F4EE3C7065}"/>
          </ac:graphicFrameMkLst>
        </pc:graphicFrameChg>
      </pc:sldChg>
      <pc:sldChg chg="modSp">
        <pc:chgData name="Rautaporras Petteri" userId="81ae4bc9-51ec-4b09-af2d-f08f9486593f" providerId="ADAL" clId="{E4A92045-5230-4248-A549-785934000D6A}" dt="2021-11-24T09:18:24.553" v="24"/>
        <pc:sldMkLst>
          <pc:docMk/>
          <pc:sldMk cId="306528166" sldId="319"/>
        </pc:sldMkLst>
        <pc:graphicFrameChg chg="mod">
          <ac:chgData name="Rautaporras Petteri" userId="81ae4bc9-51ec-4b09-af2d-f08f9486593f" providerId="ADAL" clId="{E4A92045-5230-4248-A549-785934000D6A}" dt="2021-11-24T09:18:24.553" v="24"/>
          <ac:graphicFrameMkLst>
            <pc:docMk/>
            <pc:sldMk cId="306528166" sldId="319"/>
            <ac:graphicFrameMk id="11" creationId="{06E0A712-AB93-42A5-97C1-70E33BAC8CA6}"/>
          </ac:graphicFrameMkLst>
        </pc:graphicFrameChg>
      </pc:sldChg>
      <pc:sldChg chg="modSp">
        <pc:chgData name="Rautaporras Petteri" userId="81ae4bc9-51ec-4b09-af2d-f08f9486593f" providerId="ADAL" clId="{E4A92045-5230-4248-A549-785934000D6A}" dt="2021-11-24T09:18:25.660" v="25"/>
        <pc:sldMkLst>
          <pc:docMk/>
          <pc:sldMk cId="898908919" sldId="320"/>
        </pc:sldMkLst>
        <pc:graphicFrameChg chg="mod">
          <ac:chgData name="Rautaporras Petteri" userId="81ae4bc9-51ec-4b09-af2d-f08f9486593f" providerId="ADAL" clId="{E4A92045-5230-4248-A549-785934000D6A}" dt="2021-11-24T09:18:25.660" v="25"/>
          <ac:graphicFrameMkLst>
            <pc:docMk/>
            <pc:sldMk cId="898908919" sldId="320"/>
            <ac:graphicFrameMk id="11" creationId="{0EEE91ED-9406-4B3B-ADFD-535CFBF79AFF}"/>
          </ac:graphicFrameMkLst>
        </pc:graphicFrameChg>
      </pc:sldChg>
      <pc:sldChg chg="modSp">
        <pc:chgData name="Rautaporras Petteri" userId="81ae4bc9-51ec-4b09-af2d-f08f9486593f" providerId="ADAL" clId="{E4A92045-5230-4248-A549-785934000D6A}" dt="2021-11-24T09:18:26.434" v="26"/>
        <pc:sldMkLst>
          <pc:docMk/>
          <pc:sldMk cId="2378820786" sldId="321"/>
        </pc:sldMkLst>
        <pc:graphicFrameChg chg="mod">
          <ac:chgData name="Rautaporras Petteri" userId="81ae4bc9-51ec-4b09-af2d-f08f9486593f" providerId="ADAL" clId="{E4A92045-5230-4248-A549-785934000D6A}" dt="2021-11-24T09:18:26.434" v="26"/>
          <ac:graphicFrameMkLst>
            <pc:docMk/>
            <pc:sldMk cId="2378820786" sldId="321"/>
            <ac:graphicFrameMk id="11" creationId="{F70F9122-F558-46CE-B71D-5D21AA9162E2}"/>
          </ac:graphicFrameMkLst>
        </pc:graphicFrameChg>
      </pc:sldChg>
      <pc:sldChg chg="modSp">
        <pc:chgData name="Rautaporras Petteri" userId="81ae4bc9-51ec-4b09-af2d-f08f9486593f" providerId="ADAL" clId="{E4A92045-5230-4248-A549-785934000D6A}" dt="2021-11-24T09:18:27.226" v="27"/>
        <pc:sldMkLst>
          <pc:docMk/>
          <pc:sldMk cId="3156155292" sldId="322"/>
        </pc:sldMkLst>
        <pc:graphicFrameChg chg="mod">
          <ac:chgData name="Rautaporras Petteri" userId="81ae4bc9-51ec-4b09-af2d-f08f9486593f" providerId="ADAL" clId="{E4A92045-5230-4248-A549-785934000D6A}" dt="2021-11-24T09:18:27.226" v="27"/>
          <ac:graphicFrameMkLst>
            <pc:docMk/>
            <pc:sldMk cId="3156155292" sldId="322"/>
            <ac:graphicFrameMk id="11" creationId="{57B3F564-9DE3-4427-A687-1F3C15FAB892}"/>
          </ac:graphicFrameMkLst>
        </pc:graphicFrameChg>
      </pc:sldChg>
      <pc:sldChg chg="modSp">
        <pc:chgData name="Rautaporras Petteri" userId="81ae4bc9-51ec-4b09-af2d-f08f9486593f" providerId="ADAL" clId="{E4A92045-5230-4248-A549-785934000D6A}" dt="2021-11-24T09:18:28.059" v="28"/>
        <pc:sldMkLst>
          <pc:docMk/>
          <pc:sldMk cId="2625046603" sldId="323"/>
        </pc:sldMkLst>
        <pc:graphicFrameChg chg="mod">
          <ac:chgData name="Rautaporras Petteri" userId="81ae4bc9-51ec-4b09-af2d-f08f9486593f" providerId="ADAL" clId="{E4A92045-5230-4248-A549-785934000D6A}" dt="2021-11-24T09:18:28.059" v="28"/>
          <ac:graphicFrameMkLst>
            <pc:docMk/>
            <pc:sldMk cId="2625046603" sldId="323"/>
            <ac:graphicFrameMk id="11" creationId="{84ABB054-AA60-4ACC-91C1-087D7777B137}"/>
          </ac:graphicFrameMkLst>
        </pc:graphicFrameChg>
      </pc:sldChg>
      <pc:sldChg chg="modSp">
        <pc:chgData name="Rautaporras Petteri" userId="81ae4bc9-51ec-4b09-af2d-f08f9486593f" providerId="ADAL" clId="{E4A92045-5230-4248-A549-785934000D6A}" dt="2021-11-24T09:18:29.025" v="29"/>
        <pc:sldMkLst>
          <pc:docMk/>
          <pc:sldMk cId="4249250928" sldId="324"/>
        </pc:sldMkLst>
        <pc:graphicFrameChg chg="mod">
          <ac:chgData name="Rautaporras Petteri" userId="81ae4bc9-51ec-4b09-af2d-f08f9486593f" providerId="ADAL" clId="{E4A92045-5230-4248-A549-785934000D6A}" dt="2021-11-24T09:18:29.025" v="29"/>
          <ac:graphicFrameMkLst>
            <pc:docMk/>
            <pc:sldMk cId="4249250928" sldId="324"/>
            <ac:graphicFrameMk id="11" creationId="{7E680596-8881-4E48-9D2A-28D59C4BA0C2}"/>
          </ac:graphicFrameMkLst>
        </pc:graphicFrameChg>
      </pc:sldChg>
      <pc:sldChg chg="modSp">
        <pc:chgData name="Rautaporras Petteri" userId="81ae4bc9-51ec-4b09-af2d-f08f9486593f" providerId="ADAL" clId="{E4A92045-5230-4248-A549-785934000D6A}" dt="2021-11-24T09:18:29.891" v="30"/>
        <pc:sldMkLst>
          <pc:docMk/>
          <pc:sldMk cId="2966646190" sldId="325"/>
        </pc:sldMkLst>
        <pc:graphicFrameChg chg="mod">
          <ac:chgData name="Rautaporras Petteri" userId="81ae4bc9-51ec-4b09-af2d-f08f9486593f" providerId="ADAL" clId="{E4A92045-5230-4248-A549-785934000D6A}" dt="2021-11-24T09:18:29.891" v="30"/>
          <ac:graphicFrameMkLst>
            <pc:docMk/>
            <pc:sldMk cId="2966646190" sldId="325"/>
            <ac:graphicFrameMk id="11" creationId="{3CA1AA50-346C-463A-ACCE-75D4616B61AB}"/>
          </ac:graphicFrameMkLst>
        </pc:graphicFrameChg>
      </pc:sldChg>
      <pc:sldChg chg="modSp">
        <pc:chgData name="Rautaporras Petteri" userId="81ae4bc9-51ec-4b09-af2d-f08f9486593f" providerId="ADAL" clId="{E4A92045-5230-4248-A549-785934000D6A}" dt="2021-11-24T09:18:31.025" v="31"/>
        <pc:sldMkLst>
          <pc:docMk/>
          <pc:sldMk cId="1243919645" sldId="326"/>
        </pc:sldMkLst>
        <pc:graphicFrameChg chg="mod">
          <ac:chgData name="Rautaporras Petteri" userId="81ae4bc9-51ec-4b09-af2d-f08f9486593f" providerId="ADAL" clId="{E4A92045-5230-4248-A549-785934000D6A}" dt="2021-11-24T09:18:31.025" v="31"/>
          <ac:graphicFrameMkLst>
            <pc:docMk/>
            <pc:sldMk cId="1243919645" sldId="326"/>
            <ac:graphicFrameMk id="11" creationId="{95CDEED7-C115-4DF0-84EF-F69087CB6A32}"/>
          </ac:graphicFrameMkLst>
        </pc:graphicFrameChg>
      </pc:sldChg>
      <pc:sldChg chg="modSp">
        <pc:chgData name="Rautaporras Petteri" userId="81ae4bc9-51ec-4b09-af2d-f08f9486593f" providerId="ADAL" clId="{E4A92045-5230-4248-A549-785934000D6A}" dt="2021-11-24T09:18:18.267" v="16"/>
        <pc:sldMkLst>
          <pc:docMk/>
          <pc:sldMk cId="1535896550" sldId="334"/>
        </pc:sldMkLst>
        <pc:graphicFrameChg chg="mod">
          <ac:chgData name="Rautaporras Petteri" userId="81ae4bc9-51ec-4b09-af2d-f08f9486593f" providerId="ADAL" clId="{E4A92045-5230-4248-A549-785934000D6A}" dt="2021-11-24T09:18:18.267" v="16"/>
          <ac:graphicFrameMkLst>
            <pc:docMk/>
            <pc:sldMk cId="1535896550" sldId="334"/>
            <ac:graphicFrameMk id="11" creationId="{EBA6501B-D163-4E75-8AB7-5ACBE6E32AC6}"/>
          </ac:graphicFrameMkLst>
        </pc:graphicFrameChg>
      </pc:sldChg>
    </pc:docChg>
  </pc:docChgLst>
  <pc:docChgLst>
    <pc:chgData name="Rautaporras Petteri" userId="81ae4bc9-51ec-4b09-af2d-f08f9486593f" providerId="ADAL" clId="{4A586D80-8605-4E51-96F6-69820C737E76}"/>
    <pc:docChg chg="modSld">
      <pc:chgData name="Rautaporras Petteri" userId="81ae4bc9-51ec-4b09-af2d-f08f9486593f" providerId="ADAL" clId="{4A586D80-8605-4E51-96F6-69820C737E76}" dt="2022-01-11T12:59:38.250" v="29" actId="20577"/>
      <pc:docMkLst>
        <pc:docMk/>
      </pc:docMkLst>
      <pc:sldChg chg="modSp">
        <pc:chgData name="Rautaporras Petteri" userId="81ae4bc9-51ec-4b09-af2d-f08f9486593f" providerId="ADAL" clId="{4A586D80-8605-4E51-96F6-69820C737E76}" dt="2022-01-11T12:22:56.119" v="1"/>
        <pc:sldMkLst>
          <pc:docMk/>
          <pc:sldMk cId="4173300650" sldId="312"/>
        </pc:sldMkLst>
        <pc:graphicFrameChg chg="mod">
          <ac:chgData name="Rautaporras Petteri" userId="81ae4bc9-51ec-4b09-af2d-f08f9486593f" providerId="ADAL" clId="{4A586D80-8605-4E51-96F6-69820C737E76}" dt="2022-01-11T12:22:56.119" v="1"/>
          <ac:graphicFrameMkLst>
            <pc:docMk/>
            <pc:sldMk cId="4173300650" sldId="312"/>
            <ac:graphicFrameMk id="11" creationId="{77B07BC0-5E03-47C7-92DC-B3A672D726D7}"/>
          </ac:graphicFrameMkLst>
        </pc:graphicFrameChg>
      </pc:sldChg>
      <pc:sldChg chg="modSp">
        <pc:chgData name="Rautaporras Petteri" userId="81ae4bc9-51ec-4b09-af2d-f08f9486593f" providerId="ADAL" clId="{4A586D80-8605-4E51-96F6-69820C737E76}" dt="2022-01-11T12:22:57.369" v="2"/>
        <pc:sldMkLst>
          <pc:docMk/>
          <pc:sldMk cId="1577087571" sldId="313"/>
        </pc:sldMkLst>
        <pc:graphicFrameChg chg="mod">
          <ac:chgData name="Rautaporras Petteri" userId="81ae4bc9-51ec-4b09-af2d-f08f9486593f" providerId="ADAL" clId="{4A586D80-8605-4E51-96F6-69820C737E76}" dt="2022-01-11T12:22:57.369" v="2"/>
          <ac:graphicFrameMkLst>
            <pc:docMk/>
            <pc:sldMk cId="1577087571" sldId="313"/>
            <ac:graphicFrameMk id="11" creationId="{26DFB98E-8A71-45FF-926C-7698744FDEF3}"/>
          </ac:graphicFrameMkLst>
        </pc:graphicFrameChg>
      </pc:sldChg>
      <pc:sldChg chg="modSp">
        <pc:chgData name="Rautaporras Petteri" userId="81ae4bc9-51ec-4b09-af2d-f08f9486593f" providerId="ADAL" clId="{4A586D80-8605-4E51-96F6-69820C737E76}" dt="2022-01-11T12:22:58.631" v="3"/>
        <pc:sldMkLst>
          <pc:docMk/>
          <pc:sldMk cId="4073917404" sldId="314"/>
        </pc:sldMkLst>
        <pc:graphicFrameChg chg="mod">
          <ac:chgData name="Rautaporras Petteri" userId="81ae4bc9-51ec-4b09-af2d-f08f9486593f" providerId="ADAL" clId="{4A586D80-8605-4E51-96F6-69820C737E76}" dt="2022-01-11T12:22:58.631" v="3"/>
          <ac:graphicFrameMkLst>
            <pc:docMk/>
            <pc:sldMk cId="4073917404" sldId="314"/>
            <ac:graphicFrameMk id="11" creationId="{CDAF0F7A-D1D7-4325-9FE7-FD46BD886B99}"/>
          </ac:graphicFrameMkLst>
        </pc:graphicFrameChg>
      </pc:sldChg>
      <pc:sldChg chg="modSp">
        <pc:chgData name="Rautaporras Petteri" userId="81ae4bc9-51ec-4b09-af2d-f08f9486593f" providerId="ADAL" clId="{4A586D80-8605-4E51-96F6-69820C737E76}" dt="2022-01-11T12:23:00.087" v="4"/>
        <pc:sldMkLst>
          <pc:docMk/>
          <pc:sldMk cId="3071498469" sldId="315"/>
        </pc:sldMkLst>
        <pc:graphicFrameChg chg="mod">
          <ac:chgData name="Rautaporras Petteri" userId="81ae4bc9-51ec-4b09-af2d-f08f9486593f" providerId="ADAL" clId="{4A586D80-8605-4E51-96F6-69820C737E76}" dt="2022-01-11T12:23:00.087" v="4"/>
          <ac:graphicFrameMkLst>
            <pc:docMk/>
            <pc:sldMk cId="3071498469" sldId="315"/>
            <ac:graphicFrameMk id="11" creationId="{EC6C9C1F-5E57-4133-A58F-6DFDD0A5CC89}"/>
          </ac:graphicFrameMkLst>
        </pc:graphicFrameChg>
      </pc:sldChg>
      <pc:sldChg chg="modSp">
        <pc:chgData name="Rautaporras Petteri" userId="81ae4bc9-51ec-4b09-af2d-f08f9486593f" providerId="ADAL" clId="{4A586D80-8605-4E51-96F6-69820C737E76}" dt="2022-01-11T12:23:01.342" v="5"/>
        <pc:sldMkLst>
          <pc:docMk/>
          <pc:sldMk cId="4276321020" sldId="316"/>
        </pc:sldMkLst>
        <pc:graphicFrameChg chg="mod">
          <ac:chgData name="Rautaporras Petteri" userId="81ae4bc9-51ec-4b09-af2d-f08f9486593f" providerId="ADAL" clId="{4A586D80-8605-4E51-96F6-69820C737E76}" dt="2022-01-11T12:23:01.342" v="5"/>
          <ac:graphicFrameMkLst>
            <pc:docMk/>
            <pc:sldMk cId="4276321020" sldId="316"/>
            <ac:graphicFrameMk id="11" creationId="{025ADBA3-67B0-4605-9D0D-3BC64491B22D}"/>
          </ac:graphicFrameMkLst>
        </pc:graphicFrameChg>
      </pc:sldChg>
      <pc:sldChg chg="modSp">
        <pc:chgData name="Rautaporras Petteri" userId="81ae4bc9-51ec-4b09-af2d-f08f9486593f" providerId="ADAL" clId="{4A586D80-8605-4E51-96F6-69820C737E76}" dt="2022-01-11T12:23:02.900" v="6"/>
        <pc:sldMkLst>
          <pc:docMk/>
          <pc:sldMk cId="812514303" sldId="317"/>
        </pc:sldMkLst>
        <pc:graphicFrameChg chg="mod">
          <ac:chgData name="Rautaporras Petteri" userId="81ae4bc9-51ec-4b09-af2d-f08f9486593f" providerId="ADAL" clId="{4A586D80-8605-4E51-96F6-69820C737E76}" dt="2022-01-11T12:23:02.900" v="6"/>
          <ac:graphicFrameMkLst>
            <pc:docMk/>
            <pc:sldMk cId="812514303" sldId="317"/>
            <ac:graphicFrameMk id="11" creationId="{FE909033-A10B-4AA8-A074-7BF23F80F980}"/>
          </ac:graphicFrameMkLst>
        </pc:graphicFrameChg>
      </pc:sldChg>
      <pc:sldChg chg="modSp">
        <pc:chgData name="Rautaporras Petteri" userId="81ae4bc9-51ec-4b09-af2d-f08f9486593f" providerId="ADAL" clId="{4A586D80-8605-4E51-96F6-69820C737E76}" dt="2022-01-11T12:23:04.404" v="7"/>
        <pc:sldMkLst>
          <pc:docMk/>
          <pc:sldMk cId="1723456984" sldId="318"/>
        </pc:sldMkLst>
        <pc:graphicFrameChg chg="mod">
          <ac:chgData name="Rautaporras Petteri" userId="81ae4bc9-51ec-4b09-af2d-f08f9486593f" providerId="ADAL" clId="{4A586D80-8605-4E51-96F6-69820C737E76}" dt="2022-01-11T12:23:04.404" v="7"/>
          <ac:graphicFrameMkLst>
            <pc:docMk/>
            <pc:sldMk cId="1723456984" sldId="318"/>
            <ac:graphicFrameMk id="11" creationId="{073F9553-FA9A-49A8-BF4B-B7F4EE3C7065}"/>
          </ac:graphicFrameMkLst>
        </pc:graphicFrameChg>
      </pc:sldChg>
      <pc:sldChg chg="modSp">
        <pc:chgData name="Rautaporras Petteri" userId="81ae4bc9-51ec-4b09-af2d-f08f9486593f" providerId="ADAL" clId="{4A586D80-8605-4E51-96F6-69820C737E76}" dt="2022-01-11T12:23:05.604" v="8"/>
        <pc:sldMkLst>
          <pc:docMk/>
          <pc:sldMk cId="306528166" sldId="319"/>
        </pc:sldMkLst>
        <pc:graphicFrameChg chg="mod">
          <ac:chgData name="Rautaporras Petteri" userId="81ae4bc9-51ec-4b09-af2d-f08f9486593f" providerId="ADAL" clId="{4A586D80-8605-4E51-96F6-69820C737E76}" dt="2022-01-11T12:23:05.604" v="8"/>
          <ac:graphicFrameMkLst>
            <pc:docMk/>
            <pc:sldMk cId="306528166" sldId="319"/>
            <ac:graphicFrameMk id="11" creationId="{06E0A712-AB93-42A5-97C1-70E33BAC8CA6}"/>
          </ac:graphicFrameMkLst>
        </pc:graphicFrameChg>
      </pc:sldChg>
      <pc:sldChg chg="modSp">
        <pc:chgData name="Rautaporras Petteri" userId="81ae4bc9-51ec-4b09-af2d-f08f9486593f" providerId="ADAL" clId="{4A586D80-8605-4E51-96F6-69820C737E76}" dt="2022-01-11T12:23:06.662" v="9"/>
        <pc:sldMkLst>
          <pc:docMk/>
          <pc:sldMk cId="898908919" sldId="320"/>
        </pc:sldMkLst>
        <pc:graphicFrameChg chg="mod">
          <ac:chgData name="Rautaporras Petteri" userId="81ae4bc9-51ec-4b09-af2d-f08f9486593f" providerId="ADAL" clId="{4A586D80-8605-4E51-96F6-69820C737E76}" dt="2022-01-11T12:23:06.662" v="9"/>
          <ac:graphicFrameMkLst>
            <pc:docMk/>
            <pc:sldMk cId="898908919" sldId="320"/>
            <ac:graphicFrameMk id="11" creationId="{0EEE91ED-9406-4B3B-ADFD-535CFBF79AFF}"/>
          </ac:graphicFrameMkLst>
        </pc:graphicFrameChg>
      </pc:sldChg>
      <pc:sldChg chg="modSp">
        <pc:chgData name="Rautaporras Petteri" userId="81ae4bc9-51ec-4b09-af2d-f08f9486593f" providerId="ADAL" clId="{4A586D80-8605-4E51-96F6-69820C737E76}" dt="2022-01-11T12:23:07.981" v="10"/>
        <pc:sldMkLst>
          <pc:docMk/>
          <pc:sldMk cId="2378820786" sldId="321"/>
        </pc:sldMkLst>
        <pc:graphicFrameChg chg="mod">
          <ac:chgData name="Rautaporras Petteri" userId="81ae4bc9-51ec-4b09-af2d-f08f9486593f" providerId="ADAL" clId="{4A586D80-8605-4E51-96F6-69820C737E76}" dt="2022-01-11T12:23:07.981" v="10"/>
          <ac:graphicFrameMkLst>
            <pc:docMk/>
            <pc:sldMk cId="2378820786" sldId="321"/>
            <ac:graphicFrameMk id="11" creationId="{F70F9122-F558-46CE-B71D-5D21AA9162E2}"/>
          </ac:graphicFrameMkLst>
        </pc:graphicFrameChg>
      </pc:sldChg>
      <pc:sldChg chg="modSp">
        <pc:chgData name="Rautaporras Petteri" userId="81ae4bc9-51ec-4b09-af2d-f08f9486593f" providerId="ADAL" clId="{4A586D80-8605-4E51-96F6-69820C737E76}" dt="2022-01-11T12:23:09.336" v="11"/>
        <pc:sldMkLst>
          <pc:docMk/>
          <pc:sldMk cId="3156155292" sldId="322"/>
        </pc:sldMkLst>
        <pc:graphicFrameChg chg="mod">
          <ac:chgData name="Rautaporras Petteri" userId="81ae4bc9-51ec-4b09-af2d-f08f9486593f" providerId="ADAL" clId="{4A586D80-8605-4E51-96F6-69820C737E76}" dt="2022-01-11T12:23:09.336" v="11"/>
          <ac:graphicFrameMkLst>
            <pc:docMk/>
            <pc:sldMk cId="3156155292" sldId="322"/>
            <ac:graphicFrameMk id="11" creationId="{57B3F564-9DE3-4427-A687-1F3C15FAB892}"/>
          </ac:graphicFrameMkLst>
        </pc:graphicFrameChg>
      </pc:sldChg>
      <pc:sldChg chg="modSp">
        <pc:chgData name="Rautaporras Petteri" userId="81ae4bc9-51ec-4b09-af2d-f08f9486593f" providerId="ADAL" clId="{4A586D80-8605-4E51-96F6-69820C737E76}" dt="2022-01-11T12:23:12.468" v="12"/>
        <pc:sldMkLst>
          <pc:docMk/>
          <pc:sldMk cId="2625046603" sldId="323"/>
        </pc:sldMkLst>
        <pc:graphicFrameChg chg="mod">
          <ac:chgData name="Rautaporras Petteri" userId="81ae4bc9-51ec-4b09-af2d-f08f9486593f" providerId="ADAL" clId="{4A586D80-8605-4E51-96F6-69820C737E76}" dt="2022-01-11T12:23:12.468" v="12"/>
          <ac:graphicFrameMkLst>
            <pc:docMk/>
            <pc:sldMk cId="2625046603" sldId="323"/>
            <ac:graphicFrameMk id="11" creationId="{84ABB054-AA60-4ACC-91C1-087D7777B137}"/>
          </ac:graphicFrameMkLst>
        </pc:graphicFrameChg>
      </pc:sldChg>
      <pc:sldChg chg="modSp">
        <pc:chgData name="Rautaporras Petteri" userId="81ae4bc9-51ec-4b09-af2d-f08f9486593f" providerId="ADAL" clId="{4A586D80-8605-4E51-96F6-69820C737E76}" dt="2022-01-11T12:23:14.993" v="13"/>
        <pc:sldMkLst>
          <pc:docMk/>
          <pc:sldMk cId="4249250928" sldId="324"/>
        </pc:sldMkLst>
        <pc:graphicFrameChg chg="mod">
          <ac:chgData name="Rautaporras Petteri" userId="81ae4bc9-51ec-4b09-af2d-f08f9486593f" providerId="ADAL" clId="{4A586D80-8605-4E51-96F6-69820C737E76}" dt="2022-01-11T12:23:14.993" v="13"/>
          <ac:graphicFrameMkLst>
            <pc:docMk/>
            <pc:sldMk cId="4249250928" sldId="324"/>
            <ac:graphicFrameMk id="11" creationId="{7E680596-8881-4E48-9D2A-28D59C4BA0C2}"/>
          </ac:graphicFrameMkLst>
        </pc:graphicFrameChg>
      </pc:sldChg>
      <pc:sldChg chg="modSp">
        <pc:chgData name="Rautaporras Petteri" userId="81ae4bc9-51ec-4b09-af2d-f08f9486593f" providerId="ADAL" clId="{4A586D80-8605-4E51-96F6-69820C737E76}" dt="2022-01-11T12:23:17.796" v="14"/>
        <pc:sldMkLst>
          <pc:docMk/>
          <pc:sldMk cId="2966646190" sldId="325"/>
        </pc:sldMkLst>
        <pc:graphicFrameChg chg="mod">
          <ac:chgData name="Rautaporras Petteri" userId="81ae4bc9-51ec-4b09-af2d-f08f9486593f" providerId="ADAL" clId="{4A586D80-8605-4E51-96F6-69820C737E76}" dt="2022-01-11T12:23:17.796" v="14"/>
          <ac:graphicFrameMkLst>
            <pc:docMk/>
            <pc:sldMk cId="2966646190" sldId="325"/>
            <ac:graphicFrameMk id="11" creationId="{3CA1AA50-346C-463A-ACCE-75D4616B61AB}"/>
          </ac:graphicFrameMkLst>
        </pc:graphicFrameChg>
      </pc:sldChg>
      <pc:sldChg chg="modSp">
        <pc:chgData name="Rautaporras Petteri" userId="81ae4bc9-51ec-4b09-af2d-f08f9486593f" providerId="ADAL" clId="{4A586D80-8605-4E51-96F6-69820C737E76}" dt="2022-01-11T12:23:21.925" v="15"/>
        <pc:sldMkLst>
          <pc:docMk/>
          <pc:sldMk cId="1243919645" sldId="326"/>
        </pc:sldMkLst>
        <pc:graphicFrameChg chg="mod">
          <ac:chgData name="Rautaporras Petteri" userId="81ae4bc9-51ec-4b09-af2d-f08f9486593f" providerId="ADAL" clId="{4A586D80-8605-4E51-96F6-69820C737E76}" dt="2022-01-11T12:23:21.925" v="15"/>
          <ac:graphicFrameMkLst>
            <pc:docMk/>
            <pc:sldMk cId="1243919645" sldId="326"/>
            <ac:graphicFrameMk id="11" creationId="{95CDEED7-C115-4DF0-84EF-F69087CB6A32}"/>
          </ac:graphicFrameMkLst>
        </pc:graphicFrameChg>
      </pc:sldChg>
      <pc:sldChg chg="modSp mod">
        <pc:chgData name="Rautaporras Petteri" userId="81ae4bc9-51ec-4b09-af2d-f08f9486593f" providerId="ADAL" clId="{4A586D80-8605-4E51-96F6-69820C737E76}" dt="2022-01-11T12:59:04.385" v="22" actId="20577"/>
        <pc:sldMkLst>
          <pc:docMk/>
          <pc:sldMk cId="2948034354" sldId="332"/>
        </pc:sldMkLst>
        <pc:spChg chg="mod">
          <ac:chgData name="Rautaporras Petteri" userId="81ae4bc9-51ec-4b09-af2d-f08f9486593f" providerId="ADAL" clId="{4A586D80-8605-4E51-96F6-69820C737E76}" dt="2022-01-11T12:59:04.385" v="22" actId="20577"/>
          <ac:spMkLst>
            <pc:docMk/>
            <pc:sldMk cId="2948034354" sldId="332"/>
            <ac:spMk id="2" creationId="{00000000-0000-0000-0000-000000000000}"/>
          </ac:spMkLst>
        </pc:spChg>
      </pc:sldChg>
      <pc:sldChg chg="modSp mod">
        <pc:chgData name="Rautaporras Petteri" userId="81ae4bc9-51ec-4b09-af2d-f08f9486593f" providerId="ADAL" clId="{4A586D80-8605-4E51-96F6-69820C737E76}" dt="2022-01-11T12:59:38.250" v="29" actId="20577"/>
        <pc:sldMkLst>
          <pc:docMk/>
          <pc:sldMk cId="3830972969" sldId="333"/>
        </pc:sldMkLst>
        <pc:spChg chg="mod">
          <ac:chgData name="Rautaporras Petteri" userId="81ae4bc9-51ec-4b09-af2d-f08f9486593f" providerId="ADAL" clId="{4A586D80-8605-4E51-96F6-69820C737E76}" dt="2022-01-11T12:59:38.250" v="29" actId="20577"/>
          <ac:spMkLst>
            <pc:docMk/>
            <pc:sldMk cId="3830972969" sldId="333"/>
            <ac:spMk id="2" creationId="{00000000-0000-0000-0000-000000000000}"/>
          </ac:spMkLst>
        </pc:spChg>
      </pc:sldChg>
      <pc:sldChg chg="modSp">
        <pc:chgData name="Rautaporras Petteri" userId="81ae4bc9-51ec-4b09-af2d-f08f9486593f" providerId="ADAL" clId="{4A586D80-8605-4E51-96F6-69820C737E76}" dt="2022-01-11T12:22:54.650" v="0"/>
        <pc:sldMkLst>
          <pc:docMk/>
          <pc:sldMk cId="1535896550" sldId="334"/>
        </pc:sldMkLst>
        <pc:graphicFrameChg chg="mod">
          <ac:chgData name="Rautaporras Petteri" userId="81ae4bc9-51ec-4b09-af2d-f08f9486593f" providerId="ADAL" clId="{4A586D80-8605-4E51-96F6-69820C737E76}" dt="2022-01-11T12:22:54.650" v="0"/>
          <ac:graphicFrameMkLst>
            <pc:docMk/>
            <pc:sldMk cId="1535896550" sldId="334"/>
            <ac:graphicFrameMk id="11" creationId="{EBA6501B-D163-4E75-8AB7-5ACBE6E32AC6}"/>
          </ac:graphicFrameMkLst>
        </pc:graphicFrameChg>
      </pc:sldChg>
    </pc:docChg>
  </pc:docChgLst>
  <pc:docChgLst>
    <pc:chgData name="Rautaporras Petteri" userId="81ae4bc9-51ec-4b09-af2d-f08f9486593f" providerId="ADAL" clId="{A9F4389D-1AD2-412D-9504-BB6BD9D0726C}"/>
    <pc:docChg chg="modSld">
      <pc:chgData name="Rautaporras Petteri" userId="81ae4bc9-51ec-4b09-af2d-f08f9486593f" providerId="ADAL" clId="{A9F4389D-1AD2-412D-9504-BB6BD9D0726C}" dt="2022-01-31T10:29:54.161" v="280" actId="20577"/>
      <pc:docMkLst>
        <pc:docMk/>
      </pc:docMkLst>
      <pc:sldChg chg="modSp mod">
        <pc:chgData name="Rautaporras Petteri" userId="81ae4bc9-51ec-4b09-af2d-f08f9486593f" providerId="ADAL" clId="{A9F4389D-1AD2-412D-9504-BB6BD9D0726C}" dt="2022-01-31T10:18:29.166" v="61" actId="20577"/>
        <pc:sldMkLst>
          <pc:docMk/>
          <pc:sldMk cId="3393189023" sldId="259"/>
        </pc:sldMkLst>
        <pc:graphicFrameChg chg="modGraphic">
          <ac:chgData name="Rautaporras Petteri" userId="81ae4bc9-51ec-4b09-af2d-f08f9486593f" providerId="ADAL" clId="{A9F4389D-1AD2-412D-9504-BB6BD9D0726C}" dt="2022-01-31T10:18:29.166" v="61" actId="20577"/>
          <ac:graphicFrameMkLst>
            <pc:docMk/>
            <pc:sldMk cId="3393189023" sldId="259"/>
            <ac:graphicFrameMk id="12" creationId="{00000000-0000-0000-0000-000000000000}"/>
          </ac:graphicFrameMkLst>
        </pc:graphicFrameChg>
      </pc:sldChg>
      <pc:sldChg chg="modSp mod">
        <pc:chgData name="Rautaporras Petteri" userId="81ae4bc9-51ec-4b09-af2d-f08f9486593f" providerId="ADAL" clId="{A9F4389D-1AD2-412D-9504-BB6BD9D0726C}" dt="2022-01-31T10:22:14.326" v="107" actId="27918"/>
        <pc:sldMkLst>
          <pc:docMk/>
          <pc:sldMk cId="2390948734" sldId="262"/>
        </pc:sldMkLst>
        <pc:spChg chg="mod">
          <ac:chgData name="Rautaporras Petteri" userId="81ae4bc9-51ec-4b09-af2d-f08f9486593f" providerId="ADAL" clId="{A9F4389D-1AD2-412D-9504-BB6BD9D0726C}" dt="2022-01-31T10:21:17.786" v="99" actId="20577"/>
          <ac:spMkLst>
            <pc:docMk/>
            <pc:sldMk cId="2390948734" sldId="262"/>
            <ac:spMk id="8" creationId="{00000000-0000-0000-0000-000000000000}"/>
          </ac:spMkLst>
        </pc:spChg>
        <pc:graphicFrameChg chg="modGraphic">
          <ac:chgData name="Rautaporras Petteri" userId="81ae4bc9-51ec-4b09-af2d-f08f9486593f" providerId="ADAL" clId="{A9F4389D-1AD2-412D-9504-BB6BD9D0726C}" dt="2022-01-31T10:21:12.283" v="93" actId="20577"/>
          <ac:graphicFrameMkLst>
            <pc:docMk/>
            <pc:sldMk cId="2390948734" sldId="262"/>
            <ac:graphicFrameMk id="12" creationId="{00000000-0000-0000-0000-000000000000}"/>
          </ac:graphicFrameMkLst>
        </pc:graphicFrameChg>
      </pc:sldChg>
      <pc:sldChg chg="modSp mod">
        <pc:chgData name="Rautaporras Petteri" userId="81ae4bc9-51ec-4b09-af2d-f08f9486593f" providerId="ADAL" clId="{A9F4389D-1AD2-412D-9504-BB6BD9D0726C}" dt="2022-01-31T10:17:56.405" v="48" actId="20577"/>
        <pc:sldMkLst>
          <pc:docMk/>
          <pc:sldMk cId="256332957" sldId="293"/>
        </pc:sldMkLst>
        <pc:spChg chg="mod">
          <ac:chgData name="Rautaporras Petteri" userId="81ae4bc9-51ec-4b09-af2d-f08f9486593f" providerId="ADAL" clId="{A9F4389D-1AD2-412D-9504-BB6BD9D0726C}" dt="2022-01-31T10:17:56.405" v="48" actId="20577"/>
          <ac:spMkLst>
            <pc:docMk/>
            <pc:sldMk cId="256332957" sldId="293"/>
            <ac:spMk id="2" creationId="{00000000-0000-0000-0000-000000000000}"/>
          </ac:spMkLst>
        </pc:spChg>
      </pc:sldChg>
      <pc:sldChg chg="modSp mod">
        <pc:chgData name="Rautaporras Petteri" userId="81ae4bc9-51ec-4b09-af2d-f08f9486593f" providerId="ADAL" clId="{A9F4389D-1AD2-412D-9504-BB6BD9D0726C}" dt="2022-01-31T10:18:21.784" v="58" actId="20577"/>
        <pc:sldMkLst>
          <pc:docMk/>
          <pc:sldMk cId="842250481" sldId="295"/>
        </pc:sldMkLst>
        <pc:spChg chg="mod">
          <ac:chgData name="Rautaporras Petteri" userId="81ae4bc9-51ec-4b09-af2d-f08f9486593f" providerId="ADAL" clId="{A9F4389D-1AD2-412D-9504-BB6BD9D0726C}" dt="2022-01-31T10:18:05.733" v="56" actId="20577"/>
          <ac:spMkLst>
            <pc:docMk/>
            <pc:sldMk cId="842250481" sldId="295"/>
            <ac:spMk id="2" creationId="{00000000-0000-0000-0000-000000000000}"/>
          </ac:spMkLst>
        </pc:spChg>
        <pc:graphicFrameChg chg="mod modGraphic">
          <ac:chgData name="Rautaporras Petteri" userId="81ae4bc9-51ec-4b09-af2d-f08f9486593f" providerId="ADAL" clId="{A9F4389D-1AD2-412D-9504-BB6BD9D0726C}" dt="2022-01-31T10:18:21.784" v="58" actId="20577"/>
          <ac:graphicFrameMkLst>
            <pc:docMk/>
            <pc:sldMk cId="842250481" sldId="295"/>
            <ac:graphicFrameMk id="12" creationId="{00000000-0000-0000-0000-000000000000}"/>
          </ac:graphicFrameMkLst>
        </pc:graphicFrameChg>
      </pc:sldChg>
      <pc:sldChg chg="modSp mod">
        <pc:chgData name="Rautaporras Petteri" userId="81ae4bc9-51ec-4b09-af2d-f08f9486593f" providerId="ADAL" clId="{A9F4389D-1AD2-412D-9504-BB6BD9D0726C}" dt="2022-01-31T10:22:23.753" v="110" actId="27918"/>
        <pc:sldMkLst>
          <pc:docMk/>
          <pc:sldMk cId="2683265135" sldId="297"/>
        </pc:sldMkLst>
        <pc:spChg chg="mod">
          <ac:chgData name="Rautaporras Petteri" userId="81ae4bc9-51ec-4b09-af2d-f08f9486593f" providerId="ADAL" clId="{A9F4389D-1AD2-412D-9504-BB6BD9D0726C}" dt="2022-01-31T10:21:40.199" v="101" actId="20577"/>
          <ac:spMkLst>
            <pc:docMk/>
            <pc:sldMk cId="2683265135" sldId="297"/>
            <ac:spMk id="8" creationId="{00000000-0000-0000-0000-000000000000}"/>
          </ac:spMkLst>
        </pc:spChg>
        <pc:graphicFrameChg chg="modGraphic">
          <ac:chgData name="Rautaporras Petteri" userId="81ae4bc9-51ec-4b09-af2d-f08f9486593f" providerId="ADAL" clId="{A9F4389D-1AD2-412D-9504-BB6BD9D0726C}" dt="2022-01-31T10:19:05.011" v="65" actId="20577"/>
          <ac:graphicFrameMkLst>
            <pc:docMk/>
            <pc:sldMk cId="2683265135" sldId="297"/>
            <ac:graphicFrameMk id="12" creationId="{00000000-0000-0000-0000-000000000000}"/>
          </ac:graphicFrameMkLst>
        </pc:graphicFrameChg>
      </pc:sldChg>
      <pc:sldChg chg="modSp mod">
        <pc:chgData name="Rautaporras Petteri" userId="81ae4bc9-51ec-4b09-af2d-f08f9486593f" providerId="ADAL" clId="{A9F4389D-1AD2-412D-9504-BB6BD9D0726C}" dt="2022-01-31T10:22:31.114" v="113" actId="27918"/>
        <pc:sldMkLst>
          <pc:docMk/>
          <pc:sldMk cId="1746970912" sldId="298"/>
        </pc:sldMkLst>
        <pc:spChg chg="mod">
          <ac:chgData name="Rautaporras Petteri" userId="81ae4bc9-51ec-4b09-af2d-f08f9486593f" providerId="ADAL" clId="{A9F4389D-1AD2-412D-9504-BB6BD9D0726C}" dt="2022-01-31T10:21:51.058" v="105" actId="20577"/>
          <ac:spMkLst>
            <pc:docMk/>
            <pc:sldMk cId="1746970912" sldId="298"/>
            <ac:spMk id="8" creationId="{00000000-0000-0000-0000-000000000000}"/>
          </ac:spMkLst>
        </pc:spChg>
        <pc:graphicFrameChg chg="modGraphic">
          <ac:chgData name="Rautaporras Petteri" userId="81ae4bc9-51ec-4b09-af2d-f08f9486593f" providerId="ADAL" clId="{A9F4389D-1AD2-412D-9504-BB6BD9D0726C}" dt="2022-01-31T10:21:47.595" v="103" actId="20577"/>
          <ac:graphicFrameMkLst>
            <pc:docMk/>
            <pc:sldMk cId="1746970912" sldId="298"/>
            <ac:graphicFrameMk id="12" creationId="{00000000-0000-0000-0000-000000000000}"/>
          </ac:graphicFrameMkLst>
        </pc:graphicFrameChg>
      </pc:sldChg>
      <pc:sldChg chg="modSp mod">
        <pc:chgData name="Rautaporras Petteri" userId="81ae4bc9-51ec-4b09-af2d-f08f9486593f" providerId="ADAL" clId="{A9F4389D-1AD2-412D-9504-BB6BD9D0726C}" dt="2022-01-31T10:24:13.267" v="125" actId="27918"/>
        <pc:sldMkLst>
          <pc:docMk/>
          <pc:sldMk cId="2339375399" sldId="299"/>
        </pc:sldMkLst>
        <pc:spChg chg="mod">
          <ac:chgData name="Rautaporras Petteri" userId="81ae4bc9-51ec-4b09-af2d-f08f9486593f" providerId="ADAL" clId="{A9F4389D-1AD2-412D-9504-BB6BD9D0726C}" dt="2022-01-31T10:24:05.048" v="123" actId="20577"/>
          <ac:spMkLst>
            <pc:docMk/>
            <pc:sldMk cId="2339375399" sldId="299"/>
            <ac:spMk id="8" creationId="{00000000-0000-0000-0000-000000000000}"/>
          </ac:spMkLst>
        </pc:spChg>
        <pc:graphicFrameChg chg="modGraphic">
          <ac:chgData name="Rautaporras Petteri" userId="81ae4bc9-51ec-4b09-af2d-f08f9486593f" providerId="ADAL" clId="{A9F4389D-1AD2-412D-9504-BB6BD9D0726C}" dt="2022-01-31T10:22:39.569" v="117" actId="20577"/>
          <ac:graphicFrameMkLst>
            <pc:docMk/>
            <pc:sldMk cId="2339375399" sldId="299"/>
            <ac:graphicFrameMk id="12" creationId="{00000000-0000-0000-0000-000000000000}"/>
          </ac:graphicFrameMkLst>
        </pc:graphicFrameChg>
      </pc:sldChg>
      <pc:sldChg chg="modSp mod">
        <pc:chgData name="Rautaporras Petteri" userId="81ae4bc9-51ec-4b09-af2d-f08f9486593f" providerId="ADAL" clId="{A9F4389D-1AD2-412D-9504-BB6BD9D0726C}" dt="2022-01-31T10:24:38.715" v="143" actId="27918"/>
        <pc:sldMkLst>
          <pc:docMk/>
          <pc:sldMk cId="3603584777" sldId="300"/>
        </pc:sldMkLst>
        <pc:spChg chg="mod">
          <ac:chgData name="Rautaporras Petteri" userId="81ae4bc9-51ec-4b09-af2d-f08f9486593f" providerId="ADAL" clId="{A9F4389D-1AD2-412D-9504-BB6BD9D0726C}" dt="2022-01-31T10:24:31.470" v="141" actId="20577"/>
          <ac:spMkLst>
            <pc:docMk/>
            <pc:sldMk cId="3603584777" sldId="300"/>
            <ac:spMk id="8" creationId="{00000000-0000-0000-0000-000000000000}"/>
          </ac:spMkLst>
        </pc:spChg>
        <pc:graphicFrameChg chg="modGraphic">
          <ac:chgData name="Rautaporras Petteri" userId="81ae4bc9-51ec-4b09-af2d-f08f9486593f" providerId="ADAL" clId="{A9F4389D-1AD2-412D-9504-BB6BD9D0726C}" dt="2022-01-31T10:24:19.292" v="127" actId="20577"/>
          <ac:graphicFrameMkLst>
            <pc:docMk/>
            <pc:sldMk cId="3603584777" sldId="300"/>
            <ac:graphicFrameMk id="12" creationId="{00000000-0000-0000-0000-000000000000}"/>
          </ac:graphicFrameMkLst>
        </pc:graphicFrameChg>
      </pc:sldChg>
      <pc:sldChg chg="modSp mod">
        <pc:chgData name="Rautaporras Petteri" userId="81ae4bc9-51ec-4b09-af2d-f08f9486593f" providerId="ADAL" clId="{A9F4389D-1AD2-412D-9504-BB6BD9D0726C}" dt="2022-01-31T10:25:24.419" v="154" actId="20577"/>
        <pc:sldMkLst>
          <pc:docMk/>
          <pc:sldMk cId="605567736" sldId="301"/>
        </pc:sldMkLst>
        <pc:spChg chg="mod">
          <ac:chgData name="Rautaporras Petteri" userId="81ae4bc9-51ec-4b09-af2d-f08f9486593f" providerId="ADAL" clId="{A9F4389D-1AD2-412D-9504-BB6BD9D0726C}" dt="2022-01-31T10:25:24.419" v="154" actId="20577"/>
          <ac:spMkLst>
            <pc:docMk/>
            <pc:sldMk cId="605567736" sldId="301"/>
            <ac:spMk id="8" creationId="{00000000-0000-0000-0000-000000000000}"/>
          </ac:spMkLst>
        </pc:spChg>
        <pc:graphicFrameChg chg="modGraphic">
          <ac:chgData name="Rautaporras Petteri" userId="81ae4bc9-51ec-4b09-af2d-f08f9486593f" providerId="ADAL" clId="{A9F4389D-1AD2-412D-9504-BB6BD9D0726C}" dt="2022-01-31T10:24:50.058" v="145" actId="20577"/>
          <ac:graphicFrameMkLst>
            <pc:docMk/>
            <pc:sldMk cId="605567736" sldId="301"/>
            <ac:graphicFrameMk id="12" creationId="{00000000-0000-0000-0000-000000000000}"/>
          </ac:graphicFrameMkLst>
        </pc:graphicFrameChg>
      </pc:sldChg>
      <pc:sldChg chg="modSp mod">
        <pc:chgData name="Rautaporras Petteri" userId="81ae4bc9-51ec-4b09-af2d-f08f9486593f" providerId="ADAL" clId="{A9F4389D-1AD2-412D-9504-BB6BD9D0726C}" dt="2022-01-31T10:25:40.753" v="156" actId="27918"/>
        <pc:sldMkLst>
          <pc:docMk/>
          <pc:sldMk cId="2533507209" sldId="302"/>
        </pc:sldMkLst>
        <pc:spChg chg="mod">
          <ac:chgData name="Rautaporras Petteri" userId="81ae4bc9-51ec-4b09-af2d-f08f9486593f" providerId="ADAL" clId="{A9F4389D-1AD2-412D-9504-BB6BD9D0726C}" dt="2022-01-31T10:25:20.377" v="152" actId="20577"/>
          <ac:spMkLst>
            <pc:docMk/>
            <pc:sldMk cId="2533507209" sldId="302"/>
            <ac:spMk id="8" creationId="{00000000-0000-0000-0000-000000000000}"/>
          </ac:spMkLst>
        </pc:spChg>
        <pc:graphicFrameChg chg="modGraphic">
          <ac:chgData name="Rautaporras Petteri" userId="81ae4bc9-51ec-4b09-af2d-f08f9486593f" providerId="ADAL" clId="{A9F4389D-1AD2-412D-9504-BB6BD9D0726C}" dt="2022-01-31T10:25:17.649" v="150" actId="20577"/>
          <ac:graphicFrameMkLst>
            <pc:docMk/>
            <pc:sldMk cId="2533507209" sldId="302"/>
            <ac:graphicFrameMk id="12" creationId="{00000000-0000-0000-0000-000000000000}"/>
          </ac:graphicFrameMkLst>
        </pc:graphicFrameChg>
      </pc:sldChg>
      <pc:sldChg chg="modSp mod">
        <pc:chgData name="Rautaporras Petteri" userId="81ae4bc9-51ec-4b09-af2d-f08f9486593f" providerId="ADAL" clId="{A9F4389D-1AD2-412D-9504-BB6BD9D0726C}" dt="2022-01-31T10:26:19.645" v="183" actId="27918"/>
        <pc:sldMkLst>
          <pc:docMk/>
          <pc:sldMk cId="1958463701" sldId="303"/>
        </pc:sldMkLst>
        <pc:spChg chg="mod">
          <ac:chgData name="Rautaporras Petteri" userId="81ae4bc9-51ec-4b09-af2d-f08f9486593f" providerId="ADAL" clId="{A9F4389D-1AD2-412D-9504-BB6BD9D0726C}" dt="2022-01-31T10:26:12.961" v="180" actId="20577"/>
          <ac:spMkLst>
            <pc:docMk/>
            <pc:sldMk cId="1958463701" sldId="303"/>
            <ac:spMk id="8" creationId="{00000000-0000-0000-0000-000000000000}"/>
          </ac:spMkLst>
        </pc:spChg>
        <pc:graphicFrameChg chg="modGraphic">
          <ac:chgData name="Rautaporras Petteri" userId="81ae4bc9-51ec-4b09-af2d-f08f9486593f" providerId="ADAL" clId="{A9F4389D-1AD2-412D-9504-BB6BD9D0726C}" dt="2022-01-31T10:25:54.371" v="160" actId="20577"/>
          <ac:graphicFrameMkLst>
            <pc:docMk/>
            <pc:sldMk cId="1958463701" sldId="303"/>
            <ac:graphicFrameMk id="12" creationId="{00000000-0000-0000-0000-000000000000}"/>
          </ac:graphicFrameMkLst>
        </pc:graphicFrameChg>
      </pc:sldChg>
      <pc:sldChg chg="modSp mod">
        <pc:chgData name="Rautaporras Petteri" userId="81ae4bc9-51ec-4b09-af2d-f08f9486593f" providerId="ADAL" clId="{A9F4389D-1AD2-412D-9504-BB6BD9D0726C}" dt="2022-01-31T10:26:56.796" v="199" actId="27918"/>
        <pc:sldMkLst>
          <pc:docMk/>
          <pc:sldMk cId="2423371311" sldId="304"/>
        </pc:sldMkLst>
        <pc:spChg chg="mod">
          <ac:chgData name="Rautaporras Petteri" userId="81ae4bc9-51ec-4b09-af2d-f08f9486593f" providerId="ADAL" clId="{A9F4389D-1AD2-412D-9504-BB6BD9D0726C}" dt="2022-01-31T10:26:51.079" v="196" actId="20577"/>
          <ac:spMkLst>
            <pc:docMk/>
            <pc:sldMk cId="2423371311" sldId="304"/>
            <ac:spMk id="8" creationId="{00000000-0000-0000-0000-000000000000}"/>
          </ac:spMkLst>
        </pc:spChg>
        <pc:graphicFrameChg chg="modGraphic">
          <ac:chgData name="Rautaporras Petteri" userId="81ae4bc9-51ec-4b09-af2d-f08f9486593f" providerId="ADAL" clId="{A9F4389D-1AD2-412D-9504-BB6BD9D0726C}" dt="2022-01-31T10:26:34.346" v="187" actId="20577"/>
          <ac:graphicFrameMkLst>
            <pc:docMk/>
            <pc:sldMk cId="2423371311" sldId="304"/>
            <ac:graphicFrameMk id="12" creationId="{00000000-0000-0000-0000-000000000000}"/>
          </ac:graphicFrameMkLst>
        </pc:graphicFrameChg>
      </pc:sldChg>
      <pc:sldChg chg="modSp mod">
        <pc:chgData name="Rautaporras Petteri" userId="81ae4bc9-51ec-4b09-af2d-f08f9486593f" providerId="ADAL" clId="{A9F4389D-1AD2-412D-9504-BB6BD9D0726C}" dt="2022-01-31T10:27:27" v="214" actId="27918"/>
        <pc:sldMkLst>
          <pc:docMk/>
          <pc:sldMk cId="1011854673" sldId="305"/>
        </pc:sldMkLst>
        <pc:spChg chg="mod">
          <ac:chgData name="Rautaporras Petteri" userId="81ae4bc9-51ec-4b09-af2d-f08f9486593f" providerId="ADAL" clId="{A9F4389D-1AD2-412D-9504-BB6BD9D0726C}" dt="2022-01-31T10:27:14.147" v="211" actId="20577"/>
          <ac:spMkLst>
            <pc:docMk/>
            <pc:sldMk cId="1011854673" sldId="305"/>
            <ac:spMk id="8" creationId="{00000000-0000-0000-0000-000000000000}"/>
          </ac:spMkLst>
        </pc:spChg>
        <pc:graphicFrameChg chg="modGraphic">
          <ac:chgData name="Rautaporras Petteri" userId="81ae4bc9-51ec-4b09-af2d-f08f9486593f" providerId="ADAL" clId="{A9F4389D-1AD2-412D-9504-BB6BD9D0726C}" dt="2022-01-31T10:27:06.242" v="205" actId="20577"/>
          <ac:graphicFrameMkLst>
            <pc:docMk/>
            <pc:sldMk cId="1011854673" sldId="305"/>
            <ac:graphicFrameMk id="12" creationId="{00000000-0000-0000-0000-000000000000}"/>
          </ac:graphicFrameMkLst>
        </pc:graphicFrameChg>
      </pc:sldChg>
      <pc:sldChg chg="modSp mod">
        <pc:chgData name="Rautaporras Petteri" userId="81ae4bc9-51ec-4b09-af2d-f08f9486593f" providerId="ADAL" clId="{A9F4389D-1AD2-412D-9504-BB6BD9D0726C}" dt="2022-01-31T10:27:55.182" v="222" actId="27918"/>
        <pc:sldMkLst>
          <pc:docMk/>
          <pc:sldMk cId="2867472548" sldId="306"/>
        </pc:sldMkLst>
        <pc:spChg chg="mod">
          <ac:chgData name="Rautaporras Petteri" userId="81ae4bc9-51ec-4b09-af2d-f08f9486593f" providerId="ADAL" clId="{A9F4389D-1AD2-412D-9504-BB6BD9D0726C}" dt="2022-01-31T10:27:43.419" v="220" actId="20577"/>
          <ac:spMkLst>
            <pc:docMk/>
            <pc:sldMk cId="2867472548" sldId="306"/>
            <ac:spMk id="8" creationId="{00000000-0000-0000-0000-000000000000}"/>
          </ac:spMkLst>
        </pc:spChg>
        <pc:graphicFrameChg chg="modGraphic">
          <ac:chgData name="Rautaporras Petteri" userId="81ae4bc9-51ec-4b09-af2d-f08f9486593f" providerId="ADAL" clId="{A9F4389D-1AD2-412D-9504-BB6BD9D0726C}" dt="2022-01-31T10:27:38.034" v="216" actId="20577"/>
          <ac:graphicFrameMkLst>
            <pc:docMk/>
            <pc:sldMk cId="2867472548" sldId="306"/>
            <ac:graphicFrameMk id="12" creationId="{00000000-0000-0000-0000-000000000000}"/>
          </ac:graphicFrameMkLst>
        </pc:graphicFrameChg>
      </pc:sldChg>
      <pc:sldChg chg="modSp mod">
        <pc:chgData name="Rautaporras Petteri" userId="81ae4bc9-51ec-4b09-af2d-f08f9486593f" providerId="ADAL" clId="{A9F4389D-1AD2-412D-9504-BB6BD9D0726C}" dt="2022-01-31T10:28:15.812" v="228" actId="20577"/>
        <pc:sldMkLst>
          <pc:docMk/>
          <pc:sldMk cId="2984300583" sldId="307"/>
        </pc:sldMkLst>
        <pc:spChg chg="mod">
          <ac:chgData name="Rautaporras Petteri" userId="81ae4bc9-51ec-4b09-af2d-f08f9486593f" providerId="ADAL" clId="{A9F4389D-1AD2-412D-9504-BB6BD9D0726C}" dt="2022-01-31T10:28:15.812" v="228" actId="20577"/>
          <ac:spMkLst>
            <pc:docMk/>
            <pc:sldMk cId="2984300583" sldId="307"/>
            <ac:spMk id="8" creationId="{00000000-0000-0000-0000-000000000000}"/>
          </ac:spMkLst>
        </pc:spChg>
        <pc:graphicFrameChg chg="modGraphic">
          <ac:chgData name="Rautaporras Petteri" userId="81ae4bc9-51ec-4b09-af2d-f08f9486593f" providerId="ADAL" clId="{A9F4389D-1AD2-412D-9504-BB6BD9D0726C}" dt="2022-01-31T10:28:08.512" v="224" actId="20577"/>
          <ac:graphicFrameMkLst>
            <pc:docMk/>
            <pc:sldMk cId="2984300583" sldId="307"/>
            <ac:graphicFrameMk id="12" creationId="{00000000-0000-0000-0000-000000000000}"/>
          </ac:graphicFrameMkLst>
        </pc:graphicFrameChg>
      </pc:sldChg>
      <pc:sldChg chg="modSp mod">
        <pc:chgData name="Rautaporras Petteri" userId="81ae4bc9-51ec-4b09-af2d-f08f9486593f" providerId="ADAL" clId="{A9F4389D-1AD2-412D-9504-BB6BD9D0726C}" dt="2022-01-31T10:28:42.128" v="231" actId="27918"/>
        <pc:sldMkLst>
          <pc:docMk/>
          <pc:sldMk cId="4200882757" sldId="308"/>
        </pc:sldMkLst>
        <pc:graphicFrameChg chg="modGraphic">
          <ac:chgData name="Rautaporras Petteri" userId="81ae4bc9-51ec-4b09-af2d-f08f9486593f" providerId="ADAL" clId="{A9F4389D-1AD2-412D-9504-BB6BD9D0726C}" dt="2022-01-31T10:19:33.793" v="87" actId="20577"/>
          <ac:graphicFrameMkLst>
            <pc:docMk/>
            <pc:sldMk cId="4200882757" sldId="308"/>
            <ac:graphicFrameMk id="12" creationId="{00000000-0000-0000-0000-000000000000}"/>
          </ac:graphicFrameMkLst>
        </pc:graphicFrameChg>
      </pc:sldChg>
      <pc:sldChg chg="modSp mod">
        <pc:chgData name="Rautaporras Petteri" userId="81ae4bc9-51ec-4b09-af2d-f08f9486593f" providerId="ADAL" clId="{A9F4389D-1AD2-412D-9504-BB6BD9D0726C}" dt="2022-01-31T10:29:16.962" v="244" actId="27918"/>
        <pc:sldMkLst>
          <pc:docMk/>
          <pc:sldMk cId="48845647" sldId="309"/>
        </pc:sldMkLst>
        <pc:spChg chg="mod">
          <ac:chgData name="Rautaporras Petteri" userId="81ae4bc9-51ec-4b09-af2d-f08f9486593f" providerId="ADAL" clId="{A9F4389D-1AD2-412D-9504-BB6BD9D0726C}" dt="2022-01-31T10:29:04.241" v="241" actId="20577"/>
          <ac:spMkLst>
            <pc:docMk/>
            <pc:sldMk cId="48845647" sldId="309"/>
            <ac:spMk id="8" creationId="{00000000-0000-0000-0000-000000000000}"/>
          </ac:spMkLst>
        </pc:spChg>
        <pc:graphicFrameChg chg="modGraphic">
          <ac:chgData name="Rautaporras Petteri" userId="81ae4bc9-51ec-4b09-af2d-f08f9486593f" providerId="ADAL" clId="{A9F4389D-1AD2-412D-9504-BB6BD9D0726C}" dt="2022-01-31T10:28:52.330" v="235" actId="20577"/>
          <ac:graphicFrameMkLst>
            <pc:docMk/>
            <pc:sldMk cId="48845647" sldId="309"/>
            <ac:graphicFrameMk id="12" creationId="{00000000-0000-0000-0000-000000000000}"/>
          </ac:graphicFrameMkLst>
        </pc:graphicFrameChg>
      </pc:sldChg>
      <pc:sldChg chg="modSp mod">
        <pc:chgData name="Rautaporras Petteri" userId="81ae4bc9-51ec-4b09-af2d-f08f9486593f" providerId="ADAL" clId="{A9F4389D-1AD2-412D-9504-BB6BD9D0726C}" dt="2022-01-31T10:29:54.161" v="280" actId="20577"/>
        <pc:sldMkLst>
          <pc:docMk/>
          <pc:sldMk cId="1159390883" sldId="310"/>
        </pc:sldMkLst>
        <pc:spChg chg="mod">
          <ac:chgData name="Rautaporras Petteri" userId="81ae4bc9-51ec-4b09-af2d-f08f9486593f" providerId="ADAL" clId="{A9F4389D-1AD2-412D-9504-BB6BD9D0726C}" dt="2022-01-31T10:29:54.161" v="280" actId="20577"/>
          <ac:spMkLst>
            <pc:docMk/>
            <pc:sldMk cId="1159390883" sldId="310"/>
            <ac:spMk id="8" creationId="{00000000-0000-0000-0000-000000000000}"/>
          </ac:spMkLst>
        </pc:spChg>
        <pc:graphicFrameChg chg="modGraphic">
          <ac:chgData name="Rautaporras Petteri" userId="81ae4bc9-51ec-4b09-af2d-f08f9486593f" providerId="ADAL" clId="{A9F4389D-1AD2-412D-9504-BB6BD9D0726C}" dt="2022-01-31T10:29:25.988" v="248" actId="20577"/>
          <ac:graphicFrameMkLst>
            <pc:docMk/>
            <pc:sldMk cId="1159390883" sldId="310"/>
            <ac:graphicFrameMk id="12" creationId="{00000000-0000-0000-0000-000000000000}"/>
          </ac:graphicFrameMkLst>
        </pc:graphicFrameChg>
      </pc:sldChg>
    </pc:docChg>
  </pc:docChgLst>
  <pc:docChgLst>
    <pc:chgData name="Rautaporras Petteri" userId="d9004aa4-7491-43fa-b04f-4f6e300df2fa" providerId="ADAL" clId="{5159B6AC-8D23-460A-AABA-12431F63FA48}"/>
    <pc:docChg chg="modSld">
      <pc:chgData name="Rautaporras Petteri" userId="d9004aa4-7491-43fa-b04f-4f6e300df2fa" providerId="ADAL" clId="{5159B6AC-8D23-460A-AABA-12431F63FA48}" dt="2021-06-29T08:21:57.312" v="20" actId="20577"/>
      <pc:docMkLst>
        <pc:docMk/>
      </pc:docMkLst>
      <pc:sldChg chg="modSp mod">
        <pc:chgData name="Rautaporras Petteri" userId="d9004aa4-7491-43fa-b04f-4f6e300df2fa" providerId="ADAL" clId="{5159B6AC-8D23-460A-AABA-12431F63FA48}" dt="2021-06-29T08:21:57.312" v="20" actId="20577"/>
        <pc:sldMkLst>
          <pc:docMk/>
          <pc:sldMk cId="2990267714" sldId="256"/>
        </pc:sldMkLst>
        <pc:spChg chg="mod">
          <ac:chgData name="Rautaporras Petteri" userId="d9004aa4-7491-43fa-b04f-4f6e300df2fa" providerId="ADAL" clId="{5159B6AC-8D23-460A-AABA-12431F63FA48}" dt="2021-06-29T08:21:57.312" v="20" actId="20577"/>
          <ac:spMkLst>
            <pc:docMk/>
            <pc:sldMk cId="2990267714" sldId="256"/>
            <ac:spMk id="2" creationId="{00000000-0000-0000-0000-000000000000}"/>
          </ac:spMkLst>
        </pc:spChg>
      </pc:sldChg>
      <pc:sldChg chg="modSp">
        <pc:chgData name="Rautaporras Petteri" userId="d9004aa4-7491-43fa-b04f-4f6e300df2fa" providerId="ADAL" clId="{5159B6AC-8D23-460A-AABA-12431F63FA48}" dt="2021-06-29T08:21:37.954" v="1"/>
        <pc:sldMkLst>
          <pc:docMk/>
          <pc:sldMk cId="4173300650" sldId="312"/>
        </pc:sldMkLst>
        <pc:graphicFrameChg chg="mod">
          <ac:chgData name="Rautaporras Petteri" userId="d9004aa4-7491-43fa-b04f-4f6e300df2fa" providerId="ADAL" clId="{5159B6AC-8D23-460A-AABA-12431F63FA48}" dt="2021-06-29T08:21:37.954" v="1"/>
          <ac:graphicFrameMkLst>
            <pc:docMk/>
            <pc:sldMk cId="4173300650" sldId="312"/>
            <ac:graphicFrameMk id="11" creationId="{77B07BC0-5E03-47C7-92DC-B3A672D726D7}"/>
          </ac:graphicFrameMkLst>
        </pc:graphicFrameChg>
      </pc:sldChg>
      <pc:sldChg chg="modSp">
        <pc:chgData name="Rautaporras Petteri" userId="d9004aa4-7491-43fa-b04f-4f6e300df2fa" providerId="ADAL" clId="{5159B6AC-8D23-460A-AABA-12431F63FA48}" dt="2021-06-29T08:21:39.037" v="2"/>
        <pc:sldMkLst>
          <pc:docMk/>
          <pc:sldMk cId="1577087571" sldId="313"/>
        </pc:sldMkLst>
        <pc:graphicFrameChg chg="mod">
          <ac:chgData name="Rautaporras Petteri" userId="d9004aa4-7491-43fa-b04f-4f6e300df2fa" providerId="ADAL" clId="{5159B6AC-8D23-460A-AABA-12431F63FA48}" dt="2021-06-29T08:21:39.037" v="2"/>
          <ac:graphicFrameMkLst>
            <pc:docMk/>
            <pc:sldMk cId="1577087571" sldId="313"/>
            <ac:graphicFrameMk id="11" creationId="{26DFB98E-8A71-45FF-926C-7698744FDEF3}"/>
          </ac:graphicFrameMkLst>
        </pc:graphicFrameChg>
      </pc:sldChg>
      <pc:sldChg chg="modSp">
        <pc:chgData name="Rautaporras Petteri" userId="d9004aa4-7491-43fa-b04f-4f6e300df2fa" providerId="ADAL" clId="{5159B6AC-8D23-460A-AABA-12431F63FA48}" dt="2021-06-29T08:21:40.046" v="3"/>
        <pc:sldMkLst>
          <pc:docMk/>
          <pc:sldMk cId="4073917404" sldId="314"/>
        </pc:sldMkLst>
        <pc:graphicFrameChg chg="mod">
          <ac:chgData name="Rautaporras Petteri" userId="d9004aa4-7491-43fa-b04f-4f6e300df2fa" providerId="ADAL" clId="{5159B6AC-8D23-460A-AABA-12431F63FA48}" dt="2021-06-29T08:21:40.046" v="3"/>
          <ac:graphicFrameMkLst>
            <pc:docMk/>
            <pc:sldMk cId="4073917404" sldId="314"/>
            <ac:graphicFrameMk id="11" creationId="{CDAF0F7A-D1D7-4325-9FE7-FD46BD886B99}"/>
          </ac:graphicFrameMkLst>
        </pc:graphicFrameChg>
      </pc:sldChg>
      <pc:sldChg chg="modSp">
        <pc:chgData name="Rautaporras Petteri" userId="d9004aa4-7491-43fa-b04f-4f6e300df2fa" providerId="ADAL" clId="{5159B6AC-8D23-460A-AABA-12431F63FA48}" dt="2021-06-29T08:21:41.043" v="4"/>
        <pc:sldMkLst>
          <pc:docMk/>
          <pc:sldMk cId="3071498469" sldId="315"/>
        </pc:sldMkLst>
        <pc:graphicFrameChg chg="mod">
          <ac:chgData name="Rautaporras Petteri" userId="d9004aa4-7491-43fa-b04f-4f6e300df2fa" providerId="ADAL" clId="{5159B6AC-8D23-460A-AABA-12431F63FA48}" dt="2021-06-29T08:21:41.043" v="4"/>
          <ac:graphicFrameMkLst>
            <pc:docMk/>
            <pc:sldMk cId="3071498469" sldId="315"/>
            <ac:graphicFrameMk id="11" creationId="{EC6C9C1F-5E57-4133-A58F-6DFDD0A5CC89}"/>
          </ac:graphicFrameMkLst>
        </pc:graphicFrameChg>
      </pc:sldChg>
      <pc:sldChg chg="modSp">
        <pc:chgData name="Rautaporras Petteri" userId="d9004aa4-7491-43fa-b04f-4f6e300df2fa" providerId="ADAL" clId="{5159B6AC-8D23-460A-AABA-12431F63FA48}" dt="2021-06-29T08:21:42.448" v="5"/>
        <pc:sldMkLst>
          <pc:docMk/>
          <pc:sldMk cId="4276321020" sldId="316"/>
        </pc:sldMkLst>
        <pc:graphicFrameChg chg="mod">
          <ac:chgData name="Rautaporras Petteri" userId="d9004aa4-7491-43fa-b04f-4f6e300df2fa" providerId="ADAL" clId="{5159B6AC-8D23-460A-AABA-12431F63FA48}" dt="2021-06-29T08:21:42.448" v="5"/>
          <ac:graphicFrameMkLst>
            <pc:docMk/>
            <pc:sldMk cId="4276321020" sldId="316"/>
            <ac:graphicFrameMk id="11" creationId="{025ADBA3-67B0-4605-9D0D-3BC64491B22D}"/>
          </ac:graphicFrameMkLst>
        </pc:graphicFrameChg>
      </pc:sldChg>
      <pc:sldChg chg="modSp">
        <pc:chgData name="Rautaporras Petteri" userId="d9004aa4-7491-43fa-b04f-4f6e300df2fa" providerId="ADAL" clId="{5159B6AC-8D23-460A-AABA-12431F63FA48}" dt="2021-06-29T08:21:43.728" v="6"/>
        <pc:sldMkLst>
          <pc:docMk/>
          <pc:sldMk cId="812514303" sldId="317"/>
        </pc:sldMkLst>
        <pc:graphicFrameChg chg="mod">
          <ac:chgData name="Rautaporras Petteri" userId="d9004aa4-7491-43fa-b04f-4f6e300df2fa" providerId="ADAL" clId="{5159B6AC-8D23-460A-AABA-12431F63FA48}" dt="2021-06-29T08:21:43.728" v="6"/>
          <ac:graphicFrameMkLst>
            <pc:docMk/>
            <pc:sldMk cId="812514303" sldId="317"/>
            <ac:graphicFrameMk id="11" creationId="{FE909033-A10B-4AA8-A074-7BF23F80F980}"/>
          </ac:graphicFrameMkLst>
        </pc:graphicFrameChg>
      </pc:sldChg>
      <pc:sldChg chg="modSp">
        <pc:chgData name="Rautaporras Petteri" userId="d9004aa4-7491-43fa-b04f-4f6e300df2fa" providerId="ADAL" clId="{5159B6AC-8D23-460A-AABA-12431F63FA48}" dt="2021-06-29T08:21:44.862" v="7"/>
        <pc:sldMkLst>
          <pc:docMk/>
          <pc:sldMk cId="1723456984" sldId="318"/>
        </pc:sldMkLst>
        <pc:graphicFrameChg chg="mod">
          <ac:chgData name="Rautaporras Petteri" userId="d9004aa4-7491-43fa-b04f-4f6e300df2fa" providerId="ADAL" clId="{5159B6AC-8D23-460A-AABA-12431F63FA48}" dt="2021-06-29T08:21:44.862" v="7"/>
          <ac:graphicFrameMkLst>
            <pc:docMk/>
            <pc:sldMk cId="1723456984" sldId="318"/>
            <ac:graphicFrameMk id="11" creationId="{073F9553-FA9A-49A8-BF4B-B7F4EE3C7065}"/>
          </ac:graphicFrameMkLst>
        </pc:graphicFrameChg>
      </pc:sldChg>
      <pc:sldChg chg="modSp">
        <pc:chgData name="Rautaporras Petteri" userId="d9004aa4-7491-43fa-b04f-4f6e300df2fa" providerId="ADAL" clId="{5159B6AC-8D23-460A-AABA-12431F63FA48}" dt="2021-06-29T08:21:45.864" v="8"/>
        <pc:sldMkLst>
          <pc:docMk/>
          <pc:sldMk cId="306528166" sldId="319"/>
        </pc:sldMkLst>
        <pc:graphicFrameChg chg="mod">
          <ac:chgData name="Rautaporras Petteri" userId="d9004aa4-7491-43fa-b04f-4f6e300df2fa" providerId="ADAL" clId="{5159B6AC-8D23-460A-AABA-12431F63FA48}" dt="2021-06-29T08:21:45.864" v="8"/>
          <ac:graphicFrameMkLst>
            <pc:docMk/>
            <pc:sldMk cId="306528166" sldId="319"/>
            <ac:graphicFrameMk id="11" creationId="{06E0A712-AB93-42A5-97C1-70E33BAC8CA6}"/>
          </ac:graphicFrameMkLst>
        </pc:graphicFrameChg>
      </pc:sldChg>
      <pc:sldChg chg="modSp">
        <pc:chgData name="Rautaporras Petteri" userId="d9004aa4-7491-43fa-b04f-4f6e300df2fa" providerId="ADAL" clId="{5159B6AC-8D23-460A-AABA-12431F63FA48}" dt="2021-06-29T08:21:46.649" v="9"/>
        <pc:sldMkLst>
          <pc:docMk/>
          <pc:sldMk cId="898908919" sldId="320"/>
        </pc:sldMkLst>
        <pc:graphicFrameChg chg="mod">
          <ac:chgData name="Rautaporras Petteri" userId="d9004aa4-7491-43fa-b04f-4f6e300df2fa" providerId="ADAL" clId="{5159B6AC-8D23-460A-AABA-12431F63FA48}" dt="2021-06-29T08:21:46.649" v="9"/>
          <ac:graphicFrameMkLst>
            <pc:docMk/>
            <pc:sldMk cId="898908919" sldId="320"/>
            <ac:graphicFrameMk id="11" creationId="{0EEE91ED-9406-4B3B-ADFD-535CFBF79AFF}"/>
          </ac:graphicFrameMkLst>
        </pc:graphicFrameChg>
      </pc:sldChg>
      <pc:sldChg chg="modSp">
        <pc:chgData name="Rautaporras Petteri" userId="d9004aa4-7491-43fa-b04f-4f6e300df2fa" providerId="ADAL" clId="{5159B6AC-8D23-460A-AABA-12431F63FA48}" dt="2021-06-29T08:21:47.529" v="10"/>
        <pc:sldMkLst>
          <pc:docMk/>
          <pc:sldMk cId="2378820786" sldId="321"/>
        </pc:sldMkLst>
        <pc:graphicFrameChg chg="mod">
          <ac:chgData name="Rautaporras Petteri" userId="d9004aa4-7491-43fa-b04f-4f6e300df2fa" providerId="ADAL" clId="{5159B6AC-8D23-460A-AABA-12431F63FA48}" dt="2021-06-29T08:21:47.529" v="10"/>
          <ac:graphicFrameMkLst>
            <pc:docMk/>
            <pc:sldMk cId="2378820786" sldId="321"/>
            <ac:graphicFrameMk id="11" creationId="{F70F9122-F558-46CE-B71D-5D21AA9162E2}"/>
          </ac:graphicFrameMkLst>
        </pc:graphicFrameChg>
      </pc:sldChg>
      <pc:sldChg chg="modSp">
        <pc:chgData name="Rautaporras Petteri" userId="d9004aa4-7491-43fa-b04f-4f6e300df2fa" providerId="ADAL" clId="{5159B6AC-8D23-460A-AABA-12431F63FA48}" dt="2021-06-29T08:21:48.321" v="11"/>
        <pc:sldMkLst>
          <pc:docMk/>
          <pc:sldMk cId="3156155292" sldId="322"/>
        </pc:sldMkLst>
        <pc:graphicFrameChg chg="mod">
          <ac:chgData name="Rautaporras Petteri" userId="d9004aa4-7491-43fa-b04f-4f6e300df2fa" providerId="ADAL" clId="{5159B6AC-8D23-460A-AABA-12431F63FA48}" dt="2021-06-29T08:21:48.321" v="11"/>
          <ac:graphicFrameMkLst>
            <pc:docMk/>
            <pc:sldMk cId="3156155292" sldId="322"/>
            <ac:graphicFrameMk id="11" creationId="{57B3F564-9DE3-4427-A687-1F3C15FAB892}"/>
          </ac:graphicFrameMkLst>
        </pc:graphicFrameChg>
      </pc:sldChg>
      <pc:sldChg chg="modSp">
        <pc:chgData name="Rautaporras Petteri" userId="d9004aa4-7491-43fa-b04f-4f6e300df2fa" providerId="ADAL" clId="{5159B6AC-8D23-460A-AABA-12431F63FA48}" dt="2021-06-29T08:21:49.060" v="12"/>
        <pc:sldMkLst>
          <pc:docMk/>
          <pc:sldMk cId="2625046603" sldId="323"/>
        </pc:sldMkLst>
        <pc:graphicFrameChg chg="mod">
          <ac:chgData name="Rautaporras Petteri" userId="d9004aa4-7491-43fa-b04f-4f6e300df2fa" providerId="ADAL" clId="{5159B6AC-8D23-460A-AABA-12431F63FA48}" dt="2021-06-29T08:21:49.060" v="12"/>
          <ac:graphicFrameMkLst>
            <pc:docMk/>
            <pc:sldMk cId="2625046603" sldId="323"/>
            <ac:graphicFrameMk id="11" creationId="{84ABB054-AA60-4ACC-91C1-087D7777B137}"/>
          </ac:graphicFrameMkLst>
        </pc:graphicFrameChg>
      </pc:sldChg>
      <pc:sldChg chg="modSp">
        <pc:chgData name="Rautaporras Petteri" userId="d9004aa4-7491-43fa-b04f-4f6e300df2fa" providerId="ADAL" clId="{5159B6AC-8D23-460A-AABA-12431F63FA48}" dt="2021-06-29T08:21:49.792" v="13"/>
        <pc:sldMkLst>
          <pc:docMk/>
          <pc:sldMk cId="4249250928" sldId="324"/>
        </pc:sldMkLst>
        <pc:graphicFrameChg chg="mod">
          <ac:chgData name="Rautaporras Petteri" userId="d9004aa4-7491-43fa-b04f-4f6e300df2fa" providerId="ADAL" clId="{5159B6AC-8D23-460A-AABA-12431F63FA48}" dt="2021-06-29T08:21:49.792" v="13"/>
          <ac:graphicFrameMkLst>
            <pc:docMk/>
            <pc:sldMk cId="4249250928" sldId="324"/>
            <ac:graphicFrameMk id="11" creationId="{7E680596-8881-4E48-9D2A-28D59C4BA0C2}"/>
          </ac:graphicFrameMkLst>
        </pc:graphicFrameChg>
      </pc:sldChg>
      <pc:sldChg chg="modSp">
        <pc:chgData name="Rautaporras Petteri" userId="d9004aa4-7491-43fa-b04f-4f6e300df2fa" providerId="ADAL" clId="{5159B6AC-8D23-460A-AABA-12431F63FA48}" dt="2021-06-29T08:21:50.556" v="14"/>
        <pc:sldMkLst>
          <pc:docMk/>
          <pc:sldMk cId="2966646190" sldId="325"/>
        </pc:sldMkLst>
        <pc:graphicFrameChg chg="mod">
          <ac:chgData name="Rautaporras Petteri" userId="d9004aa4-7491-43fa-b04f-4f6e300df2fa" providerId="ADAL" clId="{5159B6AC-8D23-460A-AABA-12431F63FA48}" dt="2021-06-29T08:21:50.556" v="14"/>
          <ac:graphicFrameMkLst>
            <pc:docMk/>
            <pc:sldMk cId="2966646190" sldId="325"/>
            <ac:graphicFrameMk id="11" creationId="{3CA1AA50-346C-463A-ACCE-75D4616B61AB}"/>
          </ac:graphicFrameMkLst>
        </pc:graphicFrameChg>
      </pc:sldChg>
      <pc:sldChg chg="modSp">
        <pc:chgData name="Rautaporras Petteri" userId="d9004aa4-7491-43fa-b04f-4f6e300df2fa" providerId="ADAL" clId="{5159B6AC-8D23-460A-AABA-12431F63FA48}" dt="2021-06-29T08:21:51.247" v="15"/>
        <pc:sldMkLst>
          <pc:docMk/>
          <pc:sldMk cId="1243919645" sldId="326"/>
        </pc:sldMkLst>
        <pc:graphicFrameChg chg="mod">
          <ac:chgData name="Rautaporras Petteri" userId="d9004aa4-7491-43fa-b04f-4f6e300df2fa" providerId="ADAL" clId="{5159B6AC-8D23-460A-AABA-12431F63FA48}" dt="2021-06-29T08:21:51.247" v="15"/>
          <ac:graphicFrameMkLst>
            <pc:docMk/>
            <pc:sldMk cId="1243919645" sldId="326"/>
            <ac:graphicFrameMk id="11" creationId="{95CDEED7-C115-4DF0-84EF-F69087CB6A32}"/>
          </ac:graphicFrameMkLst>
        </pc:graphicFrameChg>
      </pc:sldChg>
      <pc:sldChg chg="modSp">
        <pc:chgData name="Rautaporras Petteri" userId="d9004aa4-7491-43fa-b04f-4f6e300df2fa" providerId="ADAL" clId="{5159B6AC-8D23-460A-AABA-12431F63FA48}" dt="2021-06-29T08:21:36.754" v="0"/>
        <pc:sldMkLst>
          <pc:docMk/>
          <pc:sldMk cId="1535896550" sldId="334"/>
        </pc:sldMkLst>
        <pc:graphicFrameChg chg="mod">
          <ac:chgData name="Rautaporras Petteri" userId="d9004aa4-7491-43fa-b04f-4f6e300df2fa" providerId="ADAL" clId="{5159B6AC-8D23-460A-AABA-12431F63FA48}" dt="2021-06-29T08:21:36.754" v="0"/>
          <ac:graphicFrameMkLst>
            <pc:docMk/>
            <pc:sldMk cId="1535896550" sldId="334"/>
            <ac:graphicFrameMk id="11" creationId="{EBA6501B-D163-4E75-8AB7-5ACBE6E32AC6}"/>
          </ac:graphicFrameMkLst>
        </pc:graphicFrameChg>
      </pc:sldChg>
    </pc:docChg>
  </pc:docChgLst>
  <pc:docChgLst>
    <pc:chgData name="Rautaporras Petteri" userId="81ae4bc9-51ec-4b09-af2d-f08f9486593f" providerId="ADAL" clId="{978190F5-5DA5-4319-87BB-C6AE632ABA89}"/>
    <pc:docChg chg="undo custSel modSld">
      <pc:chgData name="Rautaporras Petteri" userId="81ae4bc9-51ec-4b09-af2d-f08f9486593f" providerId="ADAL" clId="{978190F5-5DA5-4319-87BB-C6AE632ABA89}" dt="2022-01-27T18:55:17.945" v="143" actId="20577"/>
      <pc:docMkLst>
        <pc:docMk/>
      </pc:docMkLst>
      <pc:sldChg chg="modSp">
        <pc:chgData name="Rautaporras Petteri" userId="81ae4bc9-51ec-4b09-af2d-f08f9486593f" providerId="ADAL" clId="{978190F5-5DA5-4319-87BB-C6AE632ABA89}" dt="2022-01-27T18:51:24.423" v="16"/>
        <pc:sldMkLst>
          <pc:docMk/>
          <pc:sldMk cId="3393189023" sldId="259"/>
        </pc:sldMkLst>
        <pc:graphicFrameChg chg="mod">
          <ac:chgData name="Rautaporras Petteri" userId="81ae4bc9-51ec-4b09-af2d-f08f9486593f" providerId="ADAL" clId="{978190F5-5DA5-4319-87BB-C6AE632ABA89}" dt="2022-01-27T18:51:24.423" v="16"/>
          <ac:graphicFrameMkLst>
            <pc:docMk/>
            <pc:sldMk cId="3393189023" sldId="259"/>
            <ac:graphicFrameMk id="12" creationId="{00000000-0000-0000-0000-000000000000}"/>
          </ac:graphicFrameMkLst>
        </pc:graphicFrameChg>
      </pc:sldChg>
      <pc:sldChg chg="modSp mod">
        <pc:chgData name="Rautaporras Petteri" userId="81ae4bc9-51ec-4b09-af2d-f08f9486593f" providerId="ADAL" clId="{978190F5-5DA5-4319-87BB-C6AE632ABA89}" dt="2022-01-27T18:53:50.411" v="95" actId="20577"/>
        <pc:sldMkLst>
          <pc:docMk/>
          <pc:sldMk cId="2390948734" sldId="262"/>
        </pc:sldMkLst>
        <pc:graphicFrameChg chg="modGraphic">
          <ac:chgData name="Rautaporras Petteri" userId="81ae4bc9-51ec-4b09-af2d-f08f9486593f" providerId="ADAL" clId="{978190F5-5DA5-4319-87BB-C6AE632ABA89}" dt="2022-01-27T18:53:50.411" v="95" actId="20577"/>
          <ac:graphicFrameMkLst>
            <pc:docMk/>
            <pc:sldMk cId="2390948734" sldId="262"/>
            <ac:graphicFrameMk id="12" creationId="{00000000-0000-0000-0000-000000000000}"/>
          </ac:graphicFrameMkLst>
        </pc:graphicFrameChg>
      </pc:sldChg>
      <pc:sldChg chg="modSp mod">
        <pc:chgData name="Rautaporras Petteri" userId="81ae4bc9-51ec-4b09-af2d-f08f9486593f" providerId="ADAL" clId="{978190F5-5DA5-4319-87BB-C6AE632ABA89}" dt="2022-01-27T18:51:03.706" v="15" actId="20577"/>
        <pc:sldMkLst>
          <pc:docMk/>
          <pc:sldMk cId="256332957" sldId="293"/>
        </pc:sldMkLst>
        <pc:spChg chg="mod">
          <ac:chgData name="Rautaporras Petteri" userId="81ae4bc9-51ec-4b09-af2d-f08f9486593f" providerId="ADAL" clId="{978190F5-5DA5-4319-87BB-C6AE632ABA89}" dt="2022-01-27T18:51:03.706" v="15" actId="20577"/>
          <ac:spMkLst>
            <pc:docMk/>
            <pc:sldMk cId="256332957" sldId="293"/>
            <ac:spMk id="2" creationId="{00000000-0000-0000-0000-000000000000}"/>
          </ac:spMkLst>
        </pc:spChg>
      </pc:sldChg>
      <pc:sldChg chg="modSp mod">
        <pc:chgData name="Rautaporras Petteri" userId="81ae4bc9-51ec-4b09-af2d-f08f9486593f" providerId="ADAL" clId="{978190F5-5DA5-4319-87BB-C6AE632ABA89}" dt="2022-01-27T18:51:34.267" v="26" actId="20577"/>
        <pc:sldMkLst>
          <pc:docMk/>
          <pc:sldMk cId="842250481" sldId="295"/>
        </pc:sldMkLst>
        <pc:spChg chg="mod">
          <ac:chgData name="Rautaporras Petteri" userId="81ae4bc9-51ec-4b09-af2d-f08f9486593f" providerId="ADAL" clId="{978190F5-5DA5-4319-87BB-C6AE632ABA89}" dt="2022-01-27T18:51:34.267" v="26" actId="20577"/>
          <ac:spMkLst>
            <pc:docMk/>
            <pc:sldMk cId="842250481" sldId="295"/>
            <ac:spMk id="2" creationId="{00000000-0000-0000-0000-000000000000}"/>
          </ac:spMkLst>
        </pc:spChg>
      </pc:sldChg>
      <pc:sldChg chg="modSp">
        <pc:chgData name="Rautaporras Petteri" userId="81ae4bc9-51ec-4b09-af2d-f08f9486593f" providerId="ADAL" clId="{978190F5-5DA5-4319-87BB-C6AE632ABA89}" dt="2022-01-27T18:51:44.430" v="27"/>
        <pc:sldMkLst>
          <pc:docMk/>
          <pc:sldMk cId="1771681211" sldId="296"/>
        </pc:sldMkLst>
        <pc:graphicFrameChg chg="mod">
          <ac:chgData name="Rautaporras Petteri" userId="81ae4bc9-51ec-4b09-af2d-f08f9486593f" providerId="ADAL" clId="{978190F5-5DA5-4319-87BB-C6AE632ABA89}" dt="2022-01-27T18:51:44.430" v="27"/>
          <ac:graphicFrameMkLst>
            <pc:docMk/>
            <pc:sldMk cId="1771681211" sldId="296"/>
            <ac:graphicFrameMk id="12" creationId="{00000000-0000-0000-0000-000000000000}"/>
          </ac:graphicFrameMkLst>
        </pc:graphicFrameChg>
      </pc:sldChg>
      <pc:sldChg chg="modSp mod">
        <pc:chgData name="Rautaporras Petteri" userId="81ae4bc9-51ec-4b09-af2d-f08f9486593f" providerId="ADAL" clId="{978190F5-5DA5-4319-87BB-C6AE632ABA89}" dt="2022-01-27T18:52:58.451" v="61" actId="20577"/>
        <pc:sldMkLst>
          <pc:docMk/>
          <pc:sldMk cId="2683265135" sldId="297"/>
        </pc:sldMkLst>
        <pc:graphicFrameChg chg="modGraphic">
          <ac:chgData name="Rautaporras Petteri" userId="81ae4bc9-51ec-4b09-af2d-f08f9486593f" providerId="ADAL" clId="{978190F5-5DA5-4319-87BB-C6AE632ABA89}" dt="2022-01-27T18:52:58.451" v="61" actId="20577"/>
          <ac:graphicFrameMkLst>
            <pc:docMk/>
            <pc:sldMk cId="2683265135" sldId="297"/>
            <ac:graphicFrameMk id="12" creationId="{00000000-0000-0000-0000-000000000000}"/>
          </ac:graphicFrameMkLst>
        </pc:graphicFrameChg>
      </pc:sldChg>
      <pc:sldChg chg="modSp mod">
        <pc:chgData name="Rautaporras Petteri" userId="81ae4bc9-51ec-4b09-af2d-f08f9486593f" providerId="ADAL" clId="{978190F5-5DA5-4319-87BB-C6AE632ABA89}" dt="2022-01-27T18:53:59.731" v="101" actId="20577"/>
        <pc:sldMkLst>
          <pc:docMk/>
          <pc:sldMk cId="1746970912" sldId="298"/>
        </pc:sldMkLst>
        <pc:graphicFrameChg chg="modGraphic">
          <ac:chgData name="Rautaporras Petteri" userId="81ae4bc9-51ec-4b09-af2d-f08f9486593f" providerId="ADAL" clId="{978190F5-5DA5-4319-87BB-C6AE632ABA89}" dt="2022-01-27T18:53:59.731" v="101" actId="20577"/>
          <ac:graphicFrameMkLst>
            <pc:docMk/>
            <pc:sldMk cId="1746970912" sldId="298"/>
            <ac:graphicFrameMk id="12" creationId="{00000000-0000-0000-0000-000000000000}"/>
          </ac:graphicFrameMkLst>
        </pc:graphicFrameChg>
      </pc:sldChg>
      <pc:sldChg chg="modSp mod">
        <pc:chgData name="Rautaporras Petteri" userId="81ae4bc9-51ec-4b09-af2d-f08f9486593f" providerId="ADAL" clId="{978190F5-5DA5-4319-87BB-C6AE632ABA89}" dt="2022-01-27T18:54:07.054" v="107" actId="20577"/>
        <pc:sldMkLst>
          <pc:docMk/>
          <pc:sldMk cId="2339375399" sldId="299"/>
        </pc:sldMkLst>
        <pc:graphicFrameChg chg="modGraphic">
          <ac:chgData name="Rautaporras Petteri" userId="81ae4bc9-51ec-4b09-af2d-f08f9486593f" providerId="ADAL" clId="{978190F5-5DA5-4319-87BB-C6AE632ABA89}" dt="2022-01-27T18:54:07.054" v="107" actId="20577"/>
          <ac:graphicFrameMkLst>
            <pc:docMk/>
            <pc:sldMk cId="2339375399" sldId="299"/>
            <ac:graphicFrameMk id="12" creationId="{00000000-0000-0000-0000-000000000000}"/>
          </ac:graphicFrameMkLst>
        </pc:graphicFrameChg>
      </pc:sldChg>
      <pc:sldChg chg="modSp mod">
        <pc:chgData name="Rautaporras Petteri" userId="81ae4bc9-51ec-4b09-af2d-f08f9486593f" providerId="ADAL" clId="{978190F5-5DA5-4319-87BB-C6AE632ABA89}" dt="2022-01-27T18:54:11.717" v="109" actId="20577"/>
        <pc:sldMkLst>
          <pc:docMk/>
          <pc:sldMk cId="3603584777" sldId="300"/>
        </pc:sldMkLst>
        <pc:graphicFrameChg chg="modGraphic">
          <ac:chgData name="Rautaporras Petteri" userId="81ae4bc9-51ec-4b09-af2d-f08f9486593f" providerId="ADAL" clId="{978190F5-5DA5-4319-87BB-C6AE632ABA89}" dt="2022-01-27T18:54:11.717" v="109" actId="20577"/>
          <ac:graphicFrameMkLst>
            <pc:docMk/>
            <pc:sldMk cId="3603584777" sldId="300"/>
            <ac:graphicFrameMk id="12" creationId="{00000000-0000-0000-0000-000000000000}"/>
          </ac:graphicFrameMkLst>
        </pc:graphicFrameChg>
      </pc:sldChg>
      <pc:sldChg chg="modSp mod">
        <pc:chgData name="Rautaporras Petteri" userId="81ae4bc9-51ec-4b09-af2d-f08f9486593f" providerId="ADAL" clId="{978190F5-5DA5-4319-87BB-C6AE632ABA89}" dt="2022-01-27T18:54:17.850" v="115" actId="20577"/>
        <pc:sldMkLst>
          <pc:docMk/>
          <pc:sldMk cId="605567736" sldId="301"/>
        </pc:sldMkLst>
        <pc:graphicFrameChg chg="modGraphic">
          <ac:chgData name="Rautaporras Petteri" userId="81ae4bc9-51ec-4b09-af2d-f08f9486593f" providerId="ADAL" clId="{978190F5-5DA5-4319-87BB-C6AE632ABA89}" dt="2022-01-27T18:54:17.850" v="115" actId="20577"/>
          <ac:graphicFrameMkLst>
            <pc:docMk/>
            <pc:sldMk cId="605567736" sldId="301"/>
            <ac:graphicFrameMk id="12" creationId="{00000000-0000-0000-0000-000000000000}"/>
          </ac:graphicFrameMkLst>
        </pc:graphicFrameChg>
      </pc:sldChg>
      <pc:sldChg chg="modSp mod">
        <pc:chgData name="Rautaporras Petteri" userId="81ae4bc9-51ec-4b09-af2d-f08f9486593f" providerId="ADAL" clId="{978190F5-5DA5-4319-87BB-C6AE632ABA89}" dt="2022-01-27T18:54:23.033" v="121" actId="20577"/>
        <pc:sldMkLst>
          <pc:docMk/>
          <pc:sldMk cId="2533507209" sldId="302"/>
        </pc:sldMkLst>
        <pc:graphicFrameChg chg="modGraphic">
          <ac:chgData name="Rautaporras Petteri" userId="81ae4bc9-51ec-4b09-af2d-f08f9486593f" providerId="ADAL" clId="{978190F5-5DA5-4319-87BB-C6AE632ABA89}" dt="2022-01-27T18:54:23.033" v="121" actId="20577"/>
          <ac:graphicFrameMkLst>
            <pc:docMk/>
            <pc:sldMk cId="2533507209" sldId="302"/>
            <ac:graphicFrameMk id="12" creationId="{00000000-0000-0000-0000-000000000000}"/>
          </ac:graphicFrameMkLst>
        </pc:graphicFrameChg>
      </pc:sldChg>
      <pc:sldChg chg="modSp mod">
        <pc:chgData name="Rautaporras Petteri" userId="81ae4bc9-51ec-4b09-af2d-f08f9486593f" providerId="ADAL" clId="{978190F5-5DA5-4319-87BB-C6AE632ABA89}" dt="2022-01-27T18:54:28.147" v="123" actId="20577"/>
        <pc:sldMkLst>
          <pc:docMk/>
          <pc:sldMk cId="1958463701" sldId="303"/>
        </pc:sldMkLst>
        <pc:graphicFrameChg chg="modGraphic">
          <ac:chgData name="Rautaporras Petteri" userId="81ae4bc9-51ec-4b09-af2d-f08f9486593f" providerId="ADAL" clId="{978190F5-5DA5-4319-87BB-C6AE632ABA89}" dt="2022-01-27T18:54:28.147" v="123" actId="20577"/>
          <ac:graphicFrameMkLst>
            <pc:docMk/>
            <pc:sldMk cId="1958463701" sldId="303"/>
            <ac:graphicFrameMk id="12" creationId="{00000000-0000-0000-0000-000000000000}"/>
          </ac:graphicFrameMkLst>
        </pc:graphicFrameChg>
      </pc:sldChg>
      <pc:sldChg chg="modSp mod">
        <pc:chgData name="Rautaporras Petteri" userId="81ae4bc9-51ec-4b09-af2d-f08f9486593f" providerId="ADAL" clId="{978190F5-5DA5-4319-87BB-C6AE632ABA89}" dt="2022-01-27T18:54:32.819" v="125" actId="20577"/>
        <pc:sldMkLst>
          <pc:docMk/>
          <pc:sldMk cId="2423371311" sldId="304"/>
        </pc:sldMkLst>
        <pc:graphicFrameChg chg="modGraphic">
          <ac:chgData name="Rautaporras Petteri" userId="81ae4bc9-51ec-4b09-af2d-f08f9486593f" providerId="ADAL" clId="{978190F5-5DA5-4319-87BB-C6AE632ABA89}" dt="2022-01-27T18:54:32.819" v="125" actId="20577"/>
          <ac:graphicFrameMkLst>
            <pc:docMk/>
            <pc:sldMk cId="2423371311" sldId="304"/>
            <ac:graphicFrameMk id="12" creationId="{00000000-0000-0000-0000-000000000000}"/>
          </ac:graphicFrameMkLst>
        </pc:graphicFrameChg>
      </pc:sldChg>
      <pc:sldChg chg="modSp mod">
        <pc:chgData name="Rautaporras Petteri" userId="81ae4bc9-51ec-4b09-af2d-f08f9486593f" providerId="ADAL" clId="{978190F5-5DA5-4319-87BB-C6AE632ABA89}" dt="2022-01-27T18:54:37.825" v="127" actId="20577"/>
        <pc:sldMkLst>
          <pc:docMk/>
          <pc:sldMk cId="1011854673" sldId="305"/>
        </pc:sldMkLst>
        <pc:graphicFrameChg chg="modGraphic">
          <ac:chgData name="Rautaporras Petteri" userId="81ae4bc9-51ec-4b09-af2d-f08f9486593f" providerId="ADAL" clId="{978190F5-5DA5-4319-87BB-C6AE632ABA89}" dt="2022-01-27T18:54:37.825" v="127" actId="20577"/>
          <ac:graphicFrameMkLst>
            <pc:docMk/>
            <pc:sldMk cId="1011854673" sldId="305"/>
            <ac:graphicFrameMk id="12" creationId="{00000000-0000-0000-0000-000000000000}"/>
          </ac:graphicFrameMkLst>
        </pc:graphicFrameChg>
      </pc:sldChg>
      <pc:sldChg chg="addSp delSp modSp mod">
        <pc:chgData name="Rautaporras Petteri" userId="81ae4bc9-51ec-4b09-af2d-f08f9486593f" providerId="ADAL" clId="{978190F5-5DA5-4319-87BB-C6AE632ABA89}" dt="2022-01-27T18:54:45.729" v="133" actId="20577"/>
        <pc:sldMkLst>
          <pc:docMk/>
          <pc:sldMk cId="2867472548" sldId="306"/>
        </pc:sldMkLst>
        <pc:graphicFrameChg chg="add del modGraphic">
          <ac:chgData name="Rautaporras Petteri" userId="81ae4bc9-51ec-4b09-af2d-f08f9486593f" providerId="ADAL" clId="{978190F5-5DA5-4319-87BB-C6AE632ABA89}" dt="2022-01-27T18:54:45.729" v="133" actId="20577"/>
          <ac:graphicFrameMkLst>
            <pc:docMk/>
            <pc:sldMk cId="2867472548" sldId="306"/>
            <ac:graphicFrameMk id="12" creationId="{00000000-0000-0000-0000-000000000000}"/>
          </ac:graphicFrameMkLst>
        </pc:graphicFrameChg>
      </pc:sldChg>
      <pc:sldChg chg="modSp mod">
        <pc:chgData name="Rautaporras Petteri" userId="81ae4bc9-51ec-4b09-af2d-f08f9486593f" providerId="ADAL" clId="{978190F5-5DA5-4319-87BB-C6AE632ABA89}" dt="2022-01-27T18:53:30.445" v="83" actId="20577"/>
        <pc:sldMkLst>
          <pc:docMk/>
          <pc:sldMk cId="2984300583" sldId="307"/>
        </pc:sldMkLst>
        <pc:graphicFrameChg chg="modGraphic">
          <ac:chgData name="Rautaporras Petteri" userId="81ae4bc9-51ec-4b09-af2d-f08f9486593f" providerId="ADAL" clId="{978190F5-5DA5-4319-87BB-C6AE632ABA89}" dt="2022-01-27T18:53:30.445" v="83" actId="20577"/>
          <ac:graphicFrameMkLst>
            <pc:docMk/>
            <pc:sldMk cId="2984300583" sldId="307"/>
            <ac:graphicFrameMk id="12" creationId="{00000000-0000-0000-0000-000000000000}"/>
          </ac:graphicFrameMkLst>
        </pc:graphicFrameChg>
      </pc:sldChg>
      <pc:sldChg chg="modSp mod">
        <pc:chgData name="Rautaporras Petteri" userId="81ae4bc9-51ec-4b09-af2d-f08f9486593f" providerId="ADAL" clId="{978190F5-5DA5-4319-87BB-C6AE632ABA89}" dt="2022-01-27T18:55:06.002" v="135" actId="20577"/>
        <pc:sldMkLst>
          <pc:docMk/>
          <pc:sldMk cId="4200882757" sldId="308"/>
        </pc:sldMkLst>
        <pc:graphicFrameChg chg="modGraphic">
          <ac:chgData name="Rautaporras Petteri" userId="81ae4bc9-51ec-4b09-af2d-f08f9486593f" providerId="ADAL" clId="{978190F5-5DA5-4319-87BB-C6AE632ABA89}" dt="2022-01-27T18:55:06.002" v="135" actId="20577"/>
          <ac:graphicFrameMkLst>
            <pc:docMk/>
            <pc:sldMk cId="4200882757" sldId="308"/>
            <ac:graphicFrameMk id="12" creationId="{00000000-0000-0000-0000-000000000000}"/>
          </ac:graphicFrameMkLst>
        </pc:graphicFrameChg>
      </pc:sldChg>
      <pc:sldChg chg="modSp mod">
        <pc:chgData name="Rautaporras Petteri" userId="81ae4bc9-51ec-4b09-af2d-f08f9486593f" providerId="ADAL" clId="{978190F5-5DA5-4319-87BB-C6AE632ABA89}" dt="2022-01-27T18:55:11.650" v="137" actId="20577"/>
        <pc:sldMkLst>
          <pc:docMk/>
          <pc:sldMk cId="48845647" sldId="309"/>
        </pc:sldMkLst>
        <pc:graphicFrameChg chg="modGraphic">
          <ac:chgData name="Rautaporras Petteri" userId="81ae4bc9-51ec-4b09-af2d-f08f9486593f" providerId="ADAL" clId="{978190F5-5DA5-4319-87BB-C6AE632ABA89}" dt="2022-01-27T18:55:11.650" v="137" actId="20577"/>
          <ac:graphicFrameMkLst>
            <pc:docMk/>
            <pc:sldMk cId="48845647" sldId="309"/>
            <ac:graphicFrameMk id="12" creationId="{00000000-0000-0000-0000-000000000000}"/>
          </ac:graphicFrameMkLst>
        </pc:graphicFrameChg>
      </pc:sldChg>
      <pc:sldChg chg="modSp mod">
        <pc:chgData name="Rautaporras Petteri" userId="81ae4bc9-51ec-4b09-af2d-f08f9486593f" providerId="ADAL" clId="{978190F5-5DA5-4319-87BB-C6AE632ABA89}" dt="2022-01-27T18:55:17.945" v="143" actId="20577"/>
        <pc:sldMkLst>
          <pc:docMk/>
          <pc:sldMk cId="1159390883" sldId="310"/>
        </pc:sldMkLst>
        <pc:graphicFrameChg chg="modGraphic">
          <ac:chgData name="Rautaporras Petteri" userId="81ae4bc9-51ec-4b09-af2d-f08f9486593f" providerId="ADAL" clId="{978190F5-5DA5-4319-87BB-C6AE632ABA89}" dt="2022-01-27T18:55:17.945" v="143" actId="20577"/>
          <ac:graphicFrameMkLst>
            <pc:docMk/>
            <pc:sldMk cId="1159390883" sldId="310"/>
            <ac:graphicFrameMk id="12" creationId="{00000000-0000-0000-0000-000000000000}"/>
          </ac:graphicFrameMkLst>
        </pc:graphicFrameChg>
      </pc:sldChg>
    </pc:docChg>
  </pc:docChgLst>
  <pc:docChgLst>
    <pc:chgData name="Rautaporras Petteri" userId="d9004aa4-7491-43fa-b04f-4f6e300df2fa" providerId="ADAL" clId="{406F39DD-1742-4EAC-9239-582E4580574D}"/>
    <pc:docChg chg="undo custSel modSld">
      <pc:chgData name="Rautaporras Petteri" userId="d9004aa4-7491-43fa-b04f-4f6e300df2fa" providerId="ADAL" clId="{406F39DD-1742-4EAC-9239-582E4580574D}" dt="2021-04-21T10:38:12.988" v="156" actId="20577"/>
      <pc:docMkLst>
        <pc:docMk/>
      </pc:docMkLst>
      <pc:sldChg chg="modSp mod">
        <pc:chgData name="Rautaporras Petteri" userId="d9004aa4-7491-43fa-b04f-4f6e300df2fa" providerId="ADAL" clId="{406F39DD-1742-4EAC-9239-582E4580574D}" dt="2021-04-21T10:38:12.988" v="156" actId="20577"/>
        <pc:sldMkLst>
          <pc:docMk/>
          <pc:sldMk cId="2990267714" sldId="256"/>
        </pc:sldMkLst>
        <pc:spChg chg="mod">
          <ac:chgData name="Rautaporras Petteri" userId="d9004aa4-7491-43fa-b04f-4f6e300df2fa" providerId="ADAL" clId="{406F39DD-1742-4EAC-9239-582E4580574D}" dt="2021-04-21T10:38:12.988" v="156" actId="20577"/>
          <ac:spMkLst>
            <pc:docMk/>
            <pc:sldMk cId="2990267714" sldId="256"/>
            <ac:spMk id="2" creationId="{00000000-0000-0000-0000-000000000000}"/>
          </ac:spMkLst>
        </pc:spChg>
      </pc:sldChg>
      <pc:sldChg chg="modSp">
        <pc:chgData name="Rautaporras Petteri" userId="d9004aa4-7491-43fa-b04f-4f6e300df2fa" providerId="ADAL" clId="{406F39DD-1742-4EAC-9239-582E4580574D}" dt="2021-04-21T10:13:32.865" v="2"/>
        <pc:sldMkLst>
          <pc:docMk/>
          <pc:sldMk cId="3393189023" sldId="259"/>
        </pc:sldMkLst>
        <pc:graphicFrameChg chg="mod">
          <ac:chgData name="Rautaporras Petteri" userId="d9004aa4-7491-43fa-b04f-4f6e300df2fa" providerId="ADAL" clId="{406F39DD-1742-4EAC-9239-582E4580574D}" dt="2021-04-21T10:13:32.865" v="2"/>
          <ac:graphicFrameMkLst>
            <pc:docMk/>
            <pc:sldMk cId="3393189023" sldId="259"/>
            <ac:graphicFrameMk id="12" creationId="{00000000-0000-0000-0000-000000000000}"/>
          </ac:graphicFrameMkLst>
        </pc:graphicFrameChg>
      </pc:sldChg>
      <pc:sldChg chg="modSp mod">
        <pc:chgData name="Rautaporras Petteri" userId="d9004aa4-7491-43fa-b04f-4f6e300df2fa" providerId="ADAL" clId="{406F39DD-1742-4EAC-9239-582E4580574D}" dt="2021-04-21T10:26:33.022" v="105" actId="20577"/>
        <pc:sldMkLst>
          <pc:docMk/>
          <pc:sldMk cId="2390948734" sldId="262"/>
        </pc:sldMkLst>
        <pc:spChg chg="mod">
          <ac:chgData name="Rautaporras Petteri" userId="d9004aa4-7491-43fa-b04f-4f6e300df2fa" providerId="ADAL" clId="{406F39DD-1742-4EAC-9239-582E4580574D}" dt="2021-04-21T10:26:33.022" v="105" actId="20577"/>
          <ac:spMkLst>
            <pc:docMk/>
            <pc:sldMk cId="2390948734" sldId="262"/>
            <ac:spMk id="8" creationId="{00000000-0000-0000-0000-000000000000}"/>
          </ac:spMkLst>
        </pc:spChg>
        <pc:graphicFrameChg chg="modGraphic">
          <ac:chgData name="Rautaporras Petteri" userId="d9004aa4-7491-43fa-b04f-4f6e300df2fa" providerId="ADAL" clId="{406F39DD-1742-4EAC-9239-582E4580574D}" dt="2021-04-21T10:26:28.855" v="103" actId="20577"/>
          <ac:graphicFrameMkLst>
            <pc:docMk/>
            <pc:sldMk cId="2390948734" sldId="262"/>
            <ac:graphicFrameMk id="12" creationId="{00000000-0000-0000-0000-000000000000}"/>
          </ac:graphicFrameMkLst>
        </pc:graphicFrameChg>
      </pc:sldChg>
      <pc:sldChg chg="mod">
        <pc:chgData name="Rautaporras Petteri" userId="d9004aa4-7491-43fa-b04f-4f6e300df2fa" providerId="ADAL" clId="{406F39DD-1742-4EAC-9239-582E4580574D}" dt="2021-04-21T10:13:03.289" v="1" actId="27918"/>
        <pc:sldMkLst>
          <pc:docMk/>
          <pc:sldMk cId="256332957" sldId="293"/>
        </pc:sldMkLst>
      </pc:sldChg>
      <pc:sldChg chg="modSp">
        <pc:chgData name="Rautaporras Petteri" userId="d9004aa4-7491-43fa-b04f-4f6e300df2fa" providerId="ADAL" clId="{406F39DD-1742-4EAC-9239-582E4580574D}" dt="2021-04-21T10:13:45.015" v="3"/>
        <pc:sldMkLst>
          <pc:docMk/>
          <pc:sldMk cId="842250481" sldId="295"/>
        </pc:sldMkLst>
        <pc:graphicFrameChg chg="mod">
          <ac:chgData name="Rautaporras Petteri" userId="d9004aa4-7491-43fa-b04f-4f6e300df2fa" providerId="ADAL" clId="{406F39DD-1742-4EAC-9239-582E4580574D}" dt="2021-04-21T10:13:45.015" v="3"/>
          <ac:graphicFrameMkLst>
            <pc:docMk/>
            <pc:sldMk cId="842250481" sldId="295"/>
            <ac:graphicFrameMk id="12" creationId="{00000000-0000-0000-0000-000000000000}"/>
          </ac:graphicFrameMkLst>
        </pc:graphicFrameChg>
      </pc:sldChg>
      <pc:sldChg chg="modSp mod">
        <pc:chgData name="Rautaporras Petteri" userId="d9004aa4-7491-43fa-b04f-4f6e300df2fa" providerId="ADAL" clId="{406F39DD-1742-4EAC-9239-582E4580574D}" dt="2021-04-21T10:18:41.199" v="67" actId="20577"/>
        <pc:sldMkLst>
          <pc:docMk/>
          <pc:sldMk cId="2683265135" sldId="297"/>
        </pc:sldMkLst>
        <pc:graphicFrameChg chg="modGraphic">
          <ac:chgData name="Rautaporras Petteri" userId="d9004aa4-7491-43fa-b04f-4f6e300df2fa" providerId="ADAL" clId="{406F39DD-1742-4EAC-9239-582E4580574D}" dt="2021-04-21T10:18:41.199" v="67" actId="20577"/>
          <ac:graphicFrameMkLst>
            <pc:docMk/>
            <pc:sldMk cId="2683265135" sldId="297"/>
            <ac:graphicFrameMk id="12" creationId="{00000000-0000-0000-0000-000000000000}"/>
          </ac:graphicFrameMkLst>
        </pc:graphicFrameChg>
      </pc:sldChg>
      <pc:sldChg chg="modSp mod">
        <pc:chgData name="Rautaporras Petteri" userId="d9004aa4-7491-43fa-b04f-4f6e300df2fa" providerId="ADAL" clId="{406F39DD-1742-4EAC-9239-582E4580574D}" dt="2021-04-21T10:27:20.142" v="116" actId="20577"/>
        <pc:sldMkLst>
          <pc:docMk/>
          <pc:sldMk cId="1746970912" sldId="298"/>
        </pc:sldMkLst>
        <pc:spChg chg="mod">
          <ac:chgData name="Rautaporras Petteri" userId="d9004aa4-7491-43fa-b04f-4f6e300df2fa" providerId="ADAL" clId="{406F39DD-1742-4EAC-9239-582E4580574D}" dt="2021-04-21T10:27:20.142" v="116" actId="20577"/>
          <ac:spMkLst>
            <pc:docMk/>
            <pc:sldMk cId="1746970912" sldId="298"/>
            <ac:spMk id="8" creationId="{00000000-0000-0000-0000-000000000000}"/>
          </ac:spMkLst>
        </pc:spChg>
        <pc:graphicFrameChg chg="modGraphic">
          <ac:chgData name="Rautaporras Petteri" userId="d9004aa4-7491-43fa-b04f-4f6e300df2fa" providerId="ADAL" clId="{406F39DD-1742-4EAC-9239-582E4580574D}" dt="2021-04-21T10:26:54.006" v="107" actId="20577"/>
          <ac:graphicFrameMkLst>
            <pc:docMk/>
            <pc:sldMk cId="1746970912" sldId="298"/>
            <ac:graphicFrameMk id="12" creationId="{00000000-0000-0000-0000-000000000000}"/>
          </ac:graphicFrameMkLst>
        </pc:graphicFrameChg>
      </pc:sldChg>
      <pc:sldChg chg="modSp mod">
        <pc:chgData name="Rautaporras Petteri" userId="d9004aa4-7491-43fa-b04f-4f6e300df2fa" providerId="ADAL" clId="{406F39DD-1742-4EAC-9239-582E4580574D}" dt="2021-04-21T10:27:15.255" v="114" actId="20577"/>
        <pc:sldMkLst>
          <pc:docMk/>
          <pc:sldMk cId="2339375399" sldId="299"/>
        </pc:sldMkLst>
        <pc:spChg chg="mod">
          <ac:chgData name="Rautaporras Petteri" userId="d9004aa4-7491-43fa-b04f-4f6e300df2fa" providerId="ADAL" clId="{406F39DD-1742-4EAC-9239-582E4580574D}" dt="2021-04-21T10:27:15.255" v="114" actId="20577"/>
          <ac:spMkLst>
            <pc:docMk/>
            <pc:sldMk cId="2339375399" sldId="299"/>
            <ac:spMk id="8" creationId="{00000000-0000-0000-0000-000000000000}"/>
          </ac:spMkLst>
        </pc:spChg>
        <pc:graphicFrameChg chg="modGraphic">
          <ac:chgData name="Rautaporras Petteri" userId="d9004aa4-7491-43fa-b04f-4f6e300df2fa" providerId="ADAL" clId="{406F39DD-1742-4EAC-9239-582E4580574D}" dt="2021-04-21T10:27:07.086" v="110" actId="20577"/>
          <ac:graphicFrameMkLst>
            <pc:docMk/>
            <pc:sldMk cId="2339375399" sldId="299"/>
            <ac:graphicFrameMk id="12" creationId="{00000000-0000-0000-0000-000000000000}"/>
          </ac:graphicFrameMkLst>
        </pc:graphicFrameChg>
      </pc:sldChg>
      <pc:sldChg chg="modSp mod">
        <pc:chgData name="Rautaporras Petteri" userId="d9004aa4-7491-43fa-b04f-4f6e300df2fa" providerId="ADAL" clId="{406F39DD-1742-4EAC-9239-582E4580574D}" dt="2021-04-21T10:18:31.853" v="61" actId="20577"/>
        <pc:sldMkLst>
          <pc:docMk/>
          <pc:sldMk cId="3603584777" sldId="300"/>
        </pc:sldMkLst>
        <pc:graphicFrameChg chg="modGraphic">
          <ac:chgData name="Rautaporras Petteri" userId="d9004aa4-7491-43fa-b04f-4f6e300df2fa" providerId="ADAL" clId="{406F39DD-1742-4EAC-9239-582E4580574D}" dt="2021-04-21T10:18:31.853" v="61" actId="20577"/>
          <ac:graphicFrameMkLst>
            <pc:docMk/>
            <pc:sldMk cId="3603584777" sldId="300"/>
            <ac:graphicFrameMk id="12" creationId="{00000000-0000-0000-0000-000000000000}"/>
          </ac:graphicFrameMkLst>
        </pc:graphicFrameChg>
      </pc:sldChg>
      <pc:sldChg chg="modSp mod">
        <pc:chgData name="Rautaporras Petteri" userId="d9004aa4-7491-43fa-b04f-4f6e300df2fa" providerId="ADAL" clId="{406F39DD-1742-4EAC-9239-582E4580574D}" dt="2021-04-21T10:27:59.647" v="120" actId="20577"/>
        <pc:sldMkLst>
          <pc:docMk/>
          <pc:sldMk cId="605567736" sldId="301"/>
        </pc:sldMkLst>
        <pc:spChg chg="mod">
          <ac:chgData name="Rautaporras Petteri" userId="d9004aa4-7491-43fa-b04f-4f6e300df2fa" providerId="ADAL" clId="{406F39DD-1742-4EAC-9239-582E4580574D}" dt="2021-04-21T10:27:59.647" v="120" actId="20577"/>
          <ac:spMkLst>
            <pc:docMk/>
            <pc:sldMk cId="605567736" sldId="301"/>
            <ac:spMk id="8" creationId="{00000000-0000-0000-0000-000000000000}"/>
          </ac:spMkLst>
        </pc:spChg>
        <pc:graphicFrameChg chg="modGraphic">
          <ac:chgData name="Rautaporras Petteri" userId="d9004aa4-7491-43fa-b04f-4f6e300df2fa" providerId="ADAL" clId="{406F39DD-1742-4EAC-9239-582E4580574D}" dt="2021-04-21T10:27:56.934" v="118" actId="20577"/>
          <ac:graphicFrameMkLst>
            <pc:docMk/>
            <pc:sldMk cId="605567736" sldId="301"/>
            <ac:graphicFrameMk id="12" creationId="{00000000-0000-0000-0000-000000000000}"/>
          </ac:graphicFrameMkLst>
        </pc:graphicFrameChg>
      </pc:sldChg>
      <pc:sldChg chg="modSp mod">
        <pc:chgData name="Rautaporras Petteri" userId="d9004aa4-7491-43fa-b04f-4f6e300df2fa" providerId="ADAL" clId="{406F39DD-1742-4EAC-9239-582E4580574D}" dt="2021-04-21T10:20:03.198" v="85" actId="20577"/>
        <pc:sldMkLst>
          <pc:docMk/>
          <pc:sldMk cId="2533507209" sldId="302"/>
        </pc:sldMkLst>
        <pc:graphicFrameChg chg="modGraphic">
          <ac:chgData name="Rautaporras Petteri" userId="d9004aa4-7491-43fa-b04f-4f6e300df2fa" providerId="ADAL" clId="{406F39DD-1742-4EAC-9239-582E4580574D}" dt="2021-04-21T10:20:03.198" v="85" actId="20577"/>
          <ac:graphicFrameMkLst>
            <pc:docMk/>
            <pc:sldMk cId="2533507209" sldId="302"/>
            <ac:graphicFrameMk id="12" creationId="{00000000-0000-0000-0000-000000000000}"/>
          </ac:graphicFrameMkLst>
        </pc:graphicFrameChg>
      </pc:sldChg>
      <pc:sldChg chg="modSp mod">
        <pc:chgData name="Rautaporras Petteri" userId="d9004aa4-7491-43fa-b04f-4f6e300df2fa" providerId="ADAL" clId="{406F39DD-1742-4EAC-9239-582E4580574D}" dt="2021-04-21T10:28:25.926" v="124" actId="20577"/>
        <pc:sldMkLst>
          <pc:docMk/>
          <pc:sldMk cId="1958463701" sldId="303"/>
        </pc:sldMkLst>
        <pc:spChg chg="mod">
          <ac:chgData name="Rautaporras Petteri" userId="d9004aa4-7491-43fa-b04f-4f6e300df2fa" providerId="ADAL" clId="{406F39DD-1742-4EAC-9239-582E4580574D}" dt="2021-04-21T10:28:25.926" v="124" actId="20577"/>
          <ac:spMkLst>
            <pc:docMk/>
            <pc:sldMk cId="1958463701" sldId="303"/>
            <ac:spMk id="8" creationId="{00000000-0000-0000-0000-000000000000}"/>
          </ac:spMkLst>
        </pc:spChg>
        <pc:graphicFrameChg chg="modGraphic">
          <ac:chgData name="Rautaporras Petteri" userId="d9004aa4-7491-43fa-b04f-4f6e300df2fa" providerId="ADAL" clId="{406F39DD-1742-4EAC-9239-582E4580574D}" dt="2021-04-21T10:28:22.928" v="122" actId="20577"/>
          <ac:graphicFrameMkLst>
            <pc:docMk/>
            <pc:sldMk cId="1958463701" sldId="303"/>
            <ac:graphicFrameMk id="12" creationId="{00000000-0000-0000-0000-000000000000}"/>
          </ac:graphicFrameMkLst>
        </pc:graphicFrameChg>
      </pc:sldChg>
      <pc:sldChg chg="modSp mod">
        <pc:chgData name="Rautaporras Petteri" userId="d9004aa4-7491-43fa-b04f-4f6e300df2fa" providerId="ADAL" clId="{406F39DD-1742-4EAC-9239-582E4580574D}" dt="2021-04-21T10:28:37.047" v="128" actId="20577"/>
        <pc:sldMkLst>
          <pc:docMk/>
          <pc:sldMk cId="2423371311" sldId="304"/>
        </pc:sldMkLst>
        <pc:spChg chg="mod">
          <ac:chgData name="Rautaporras Petteri" userId="d9004aa4-7491-43fa-b04f-4f6e300df2fa" providerId="ADAL" clId="{406F39DD-1742-4EAC-9239-582E4580574D}" dt="2021-04-21T10:28:37.047" v="128" actId="20577"/>
          <ac:spMkLst>
            <pc:docMk/>
            <pc:sldMk cId="2423371311" sldId="304"/>
            <ac:spMk id="8" creationId="{00000000-0000-0000-0000-000000000000}"/>
          </ac:spMkLst>
        </pc:spChg>
        <pc:graphicFrameChg chg="modGraphic">
          <ac:chgData name="Rautaporras Petteri" userId="d9004aa4-7491-43fa-b04f-4f6e300df2fa" providerId="ADAL" clId="{406F39DD-1742-4EAC-9239-582E4580574D}" dt="2021-04-21T10:28:34.015" v="126" actId="20577"/>
          <ac:graphicFrameMkLst>
            <pc:docMk/>
            <pc:sldMk cId="2423371311" sldId="304"/>
            <ac:graphicFrameMk id="12" creationId="{00000000-0000-0000-0000-000000000000}"/>
          </ac:graphicFrameMkLst>
        </pc:graphicFrameChg>
      </pc:sldChg>
      <pc:sldChg chg="modSp mod">
        <pc:chgData name="Rautaporras Petteri" userId="d9004aa4-7491-43fa-b04f-4f6e300df2fa" providerId="ADAL" clId="{406F39DD-1742-4EAC-9239-582E4580574D}" dt="2021-04-21T10:28:50.479" v="132" actId="20577"/>
        <pc:sldMkLst>
          <pc:docMk/>
          <pc:sldMk cId="1011854673" sldId="305"/>
        </pc:sldMkLst>
        <pc:spChg chg="mod">
          <ac:chgData name="Rautaporras Petteri" userId="d9004aa4-7491-43fa-b04f-4f6e300df2fa" providerId="ADAL" clId="{406F39DD-1742-4EAC-9239-582E4580574D}" dt="2021-04-21T10:28:50.479" v="132" actId="20577"/>
          <ac:spMkLst>
            <pc:docMk/>
            <pc:sldMk cId="1011854673" sldId="305"/>
            <ac:spMk id="8" creationId="{00000000-0000-0000-0000-000000000000}"/>
          </ac:spMkLst>
        </pc:spChg>
        <pc:graphicFrameChg chg="modGraphic">
          <ac:chgData name="Rautaporras Petteri" userId="d9004aa4-7491-43fa-b04f-4f6e300df2fa" providerId="ADAL" clId="{406F39DD-1742-4EAC-9239-582E4580574D}" dt="2021-04-21T10:28:48.015" v="130" actId="20577"/>
          <ac:graphicFrameMkLst>
            <pc:docMk/>
            <pc:sldMk cId="1011854673" sldId="305"/>
            <ac:graphicFrameMk id="12" creationId="{00000000-0000-0000-0000-000000000000}"/>
          </ac:graphicFrameMkLst>
        </pc:graphicFrameChg>
      </pc:sldChg>
      <pc:sldChg chg="modSp mod">
        <pc:chgData name="Rautaporras Petteri" userId="d9004aa4-7491-43fa-b04f-4f6e300df2fa" providerId="ADAL" clId="{406F39DD-1742-4EAC-9239-582E4580574D}" dt="2021-04-21T10:29:03.478" v="136" actId="20577"/>
        <pc:sldMkLst>
          <pc:docMk/>
          <pc:sldMk cId="2867472548" sldId="306"/>
        </pc:sldMkLst>
        <pc:spChg chg="mod">
          <ac:chgData name="Rautaporras Petteri" userId="d9004aa4-7491-43fa-b04f-4f6e300df2fa" providerId="ADAL" clId="{406F39DD-1742-4EAC-9239-582E4580574D}" dt="2021-04-21T10:29:03.478" v="136" actId="20577"/>
          <ac:spMkLst>
            <pc:docMk/>
            <pc:sldMk cId="2867472548" sldId="306"/>
            <ac:spMk id="8" creationId="{00000000-0000-0000-0000-000000000000}"/>
          </ac:spMkLst>
        </pc:spChg>
        <pc:graphicFrameChg chg="modGraphic">
          <ac:chgData name="Rautaporras Petteri" userId="d9004aa4-7491-43fa-b04f-4f6e300df2fa" providerId="ADAL" clId="{406F39DD-1742-4EAC-9239-582E4580574D}" dt="2021-04-21T10:29:01.120" v="134" actId="20577"/>
          <ac:graphicFrameMkLst>
            <pc:docMk/>
            <pc:sldMk cId="2867472548" sldId="306"/>
            <ac:graphicFrameMk id="12" creationId="{00000000-0000-0000-0000-000000000000}"/>
          </ac:graphicFrameMkLst>
        </pc:graphicFrameChg>
      </pc:sldChg>
      <pc:sldChg chg="modSp mod">
        <pc:chgData name="Rautaporras Petteri" userId="d9004aa4-7491-43fa-b04f-4f6e300df2fa" providerId="ADAL" clId="{406F39DD-1742-4EAC-9239-582E4580574D}" dt="2021-04-21T10:20:21.039" v="91" actId="20577"/>
        <pc:sldMkLst>
          <pc:docMk/>
          <pc:sldMk cId="2984300583" sldId="307"/>
        </pc:sldMkLst>
        <pc:graphicFrameChg chg="modGraphic">
          <ac:chgData name="Rautaporras Petteri" userId="d9004aa4-7491-43fa-b04f-4f6e300df2fa" providerId="ADAL" clId="{406F39DD-1742-4EAC-9239-582E4580574D}" dt="2021-04-21T10:20:21.039" v="91" actId="20577"/>
          <ac:graphicFrameMkLst>
            <pc:docMk/>
            <pc:sldMk cId="2984300583" sldId="307"/>
            <ac:graphicFrameMk id="12" creationId="{00000000-0000-0000-0000-000000000000}"/>
          </ac:graphicFrameMkLst>
        </pc:graphicFrameChg>
      </pc:sldChg>
      <pc:sldChg chg="modSp mod">
        <pc:chgData name="Rautaporras Petteri" userId="d9004aa4-7491-43fa-b04f-4f6e300df2fa" providerId="ADAL" clId="{406F39DD-1742-4EAC-9239-582E4580574D}" dt="2021-04-21T10:20:24.814" v="93" actId="20577"/>
        <pc:sldMkLst>
          <pc:docMk/>
          <pc:sldMk cId="4200882757" sldId="308"/>
        </pc:sldMkLst>
        <pc:graphicFrameChg chg="modGraphic">
          <ac:chgData name="Rautaporras Petteri" userId="d9004aa4-7491-43fa-b04f-4f6e300df2fa" providerId="ADAL" clId="{406F39DD-1742-4EAC-9239-582E4580574D}" dt="2021-04-21T10:20:24.814" v="93" actId="20577"/>
          <ac:graphicFrameMkLst>
            <pc:docMk/>
            <pc:sldMk cId="4200882757" sldId="308"/>
            <ac:graphicFrameMk id="12" creationId="{00000000-0000-0000-0000-000000000000}"/>
          </ac:graphicFrameMkLst>
        </pc:graphicFrameChg>
      </pc:sldChg>
      <pc:sldChg chg="modSp mod">
        <pc:chgData name="Rautaporras Petteri" userId="d9004aa4-7491-43fa-b04f-4f6e300df2fa" providerId="ADAL" clId="{406F39DD-1742-4EAC-9239-582E4580574D}" dt="2021-04-21T10:29:29.783" v="140" actId="20577"/>
        <pc:sldMkLst>
          <pc:docMk/>
          <pc:sldMk cId="48845647" sldId="309"/>
        </pc:sldMkLst>
        <pc:spChg chg="mod">
          <ac:chgData name="Rautaporras Petteri" userId="d9004aa4-7491-43fa-b04f-4f6e300df2fa" providerId="ADAL" clId="{406F39DD-1742-4EAC-9239-582E4580574D}" dt="2021-04-21T10:29:29.783" v="140" actId="20577"/>
          <ac:spMkLst>
            <pc:docMk/>
            <pc:sldMk cId="48845647" sldId="309"/>
            <ac:spMk id="8" creationId="{00000000-0000-0000-0000-000000000000}"/>
          </ac:spMkLst>
        </pc:spChg>
        <pc:graphicFrameChg chg="modGraphic">
          <ac:chgData name="Rautaporras Petteri" userId="d9004aa4-7491-43fa-b04f-4f6e300df2fa" providerId="ADAL" clId="{406F39DD-1742-4EAC-9239-582E4580574D}" dt="2021-04-21T10:29:27.303" v="138" actId="20577"/>
          <ac:graphicFrameMkLst>
            <pc:docMk/>
            <pc:sldMk cId="48845647" sldId="309"/>
            <ac:graphicFrameMk id="12" creationId="{00000000-0000-0000-0000-000000000000}"/>
          </ac:graphicFrameMkLst>
        </pc:graphicFrameChg>
      </pc:sldChg>
      <pc:sldChg chg="modSp mod">
        <pc:chgData name="Rautaporras Petteri" userId="d9004aa4-7491-43fa-b04f-4f6e300df2fa" providerId="ADAL" clId="{406F39DD-1742-4EAC-9239-582E4580574D}" dt="2021-04-21T10:30:06.155" v="146" actId="27918"/>
        <pc:sldMkLst>
          <pc:docMk/>
          <pc:sldMk cId="1159390883" sldId="310"/>
        </pc:sldMkLst>
        <pc:graphicFrameChg chg="modGraphic">
          <ac:chgData name="Rautaporras Petteri" userId="d9004aa4-7491-43fa-b04f-4f6e300df2fa" providerId="ADAL" clId="{406F39DD-1742-4EAC-9239-582E4580574D}" dt="2021-04-21T10:29:51.632" v="144" actId="20577"/>
          <ac:graphicFrameMkLst>
            <pc:docMk/>
            <pc:sldMk cId="1159390883" sldId="310"/>
            <ac:graphicFrameMk id="12" creationId="{00000000-0000-0000-0000-000000000000}"/>
          </ac:graphicFrameMkLst>
        </pc:graphicFrameChg>
      </pc:sldChg>
    </pc:docChg>
  </pc:docChgLst>
  <pc:docChgLst>
    <pc:chgData name="Rautaporras Petteri" userId="d9004aa4-7491-43fa-b04f-4f6e300df2fa" providerId="ADAL" clId="{6C55C16B-A8F0-46AC-B6F4-69DCAF521AF1}"/>
    <pc:docChg chg="modSld">
      <pc:chgData name="Rautaporras Petteri" userId="d9004aa4-7491-43fa-b04f-4f6e300df2fa" providerId="ADAL" clId="{6C55C16B-A8F0-46AC-B6F4-69DCAF521AF1}" dt="2021-04-21T09:57:04.948" v="31" actId="27918"/>
      <pc:docMkLst>
        <pc:docMk/>
      </pc:docMkLst>
      <pc:sldChg chg="mod">
        <pc:chgData name="Rautaporras Petteri" userId="d9004aa4-7491-43fa-b04f-4f6e300df2fa" providerId="ADAL" clId="{6C55C16B-A8F0-46AC-B6F4-69DCAF521AF1}" dt="2021-04-21T09:57:04.948" v="31" actId="27918"/>
        <pc:sldMkLst>
          <pc:docMk/>
          <pc:sldMk cId="256332957" sldId="293"/>
        </pc:sldMkLst>
      </pc:sldChg>
      <pc:sldChg chg="modSp">
        <pc:chgData name="Rautaporras Petteri" userId="d9004aa4-7491-43fa-b04f-4f6e300df2fa" providerId="ADAL" clId="{6C55C16B-A8F0-46AC-B6F4-69DCAF521AF1}" dt="2021-04-21T09:23:34.289" v="1"/>
        <pc:sldMkLst>
          <pc:docMk/>
          <pc:sldMk cId="4173300650" sldId="312"/>
        </pc:sldMkLst>
        <pc:graphicFrameChg chg="mod">
          <ac:chgData name="Rautaporras Petteri" userId="d9004aa4-7491-43fa-b04f-4f6e300df2fa" providerId="ADAL" clId="{6C55C16B-A8F0-46AC-B6F4-69DCAF521AF1}" dt="2021-04-21T09:23:34.289" v="1"/>
          <ac:graphicFrameMkLst>
            <pc:docMk/>
            <pc:sldMk cId="4173300650" sldId="312"/>
            <ac:graphicFrameMk id="11" creationId="{77B07BC0-5E03-47C7-92DC-B3A672D726D7}"/>
          </ac:graphicFrameMkLst>
        </pc:graphicFrameChg>
      </pc:sldChg>
      <pc:sldChg chg="modSp">
        <pc:chgData name="Rautaporras Petteri" userId="d9004aa4-7491-43fa-b04f-4f6e300df2fa" providerId="ADAL" clId="{6C55C16B-A8F0-46AC-B6F4-69DCAF521AF1}" dt="2021-04-21T09:23:35.039" v="2"/>
        <pc:sldMkLst>
          <pc:docMk/>
          <pc:sldMk cId="1577087571" sldId="313"/>
        </pc:sldMkLst>
        <pc:graphicFrameChg chg="mod">
          <ac:chgData name="Rautaporras Petteri" userId="d9004aa4-7491-43fa-b04f-4f6e300df2fa" providerId="ADAL" clId="{6C55C16B-A8F0-46AC-B6F4-69DCAF521AF1}" dt="2021-04-21T09:23:35.039" v="2"/>
          <ac:graphicFrameMkLst>
            <pc:docMk/>
            <pc:sldMk cId="1577087571" sldId="313"/>
            <ac:graphicFrameMk id="11" creationId="{26DFB98E-8A71-45FF-926C-7698744FDEF3}"/>
          </ac:graphicFrameMkLst>
        </pc:graphicFrameChg>
      </pc:sldChg>
      <pc:sldChg chg="modSp">
        <pc:chgData name="Rautaporras Petteri" userId="d9004aa4-7491-43fa-b04f-4f6e300df2fa" providerId="ADAL" clId="{6C55C16B-A8F0-46AC-B6F4-69DCAF521AF1}" dt="2021-04-21T09:23:35.826" v="3"/>
        <pc:sldMkLst>
          <pc:docMk/>
          <pc:sldMk cId="4073917404" sldId="314"/>
        </pc:sldMkLst>
        <pc:graphicFrameChg chg="mod">
          <ac:chgData name="Rautaporras Petteri" userId="d9004aa4-7491-43fa-b04f-4f6e300df2fa" providerId="ADAL" clId="{6C55C16B-A8F0-46AC-B6F4-69DCAF521AF1}" dt="2021-04-21T09:23:35.826" v="3"/>
          <ac:graphicFrameMkLst>
            <pc:docMk/>
            <pc:sldMk cId="4073917404" sldId="314"/>
            <ac:graphicFrameMk id="11" creationId="{CDAF0F7A-D1D7-4325-9FE7-FD46BD886B99}"/>
          </ac:graphicFrameMkLst>
        </pc:graphicFrameChg>
      </pc:sldChg>
      <pc:sldChg chg="modSp">
        <pc:chgData name="Rautaporras Petteri" userId="d9004aa4-7491-43fa-b04f-4f6e300df2fa" providerId="ADAL" clId="{6C55C16B-A8F0-46AC-B6F4-69DCAF521AF1}" dt="2021-04-21T09:23:36.691" v="4"/>
        <pc:sldMkLst>
          <pc:docMk/>
          <pc:sldMk cId="3071498469" sldId="315"/>
        </pc:sldMkLst>
        <pc:graphicFrameChg chg="mod">
          <ac:chgData name="Rautaporras Petteri" userId="d9004aa4-7491-43fa-b04f-4f6e300df2fa" providerId="ADAL" clId="{6C55C16B-A8F0-46AC-B6F4-69DCAF521AF1}" dt="2021-04-21T09:23:36.691" v="4"/>
          <ac:graphicFrameMkLst>
            <pc:docMk/>
            <pc:sldMk cId="3071498469" sldId="315"/>
            <ac:graphicFrameMk id="11" creationId="{EC6C9C1F-5E57-4133-A58F-6DFDD0A5CC89}"/>
          </ac:graphicFrameMkLst>
        </pc:graphicFrameChg>
      </pc:sldChg>
      <pc:sldChg chg="modSp">
        <pc:chgData name="Rautaporras Petteri" userId="d9004aa4-7491-43fa-b04f-4f6e300df2fa" providerId="ADAL" clId="{6C55C16B-A8F0-46AC-B6F4-69DCAF521AF1}" dt="2021-04-21T09:23:37.564" v="5"/>
        <pc:sldMkLst>
          <pc:docMk/>
          <pc:sldMk cId="4276321020" sldId="316"/>
        </pc:sldMkLst>
        <pc:graphicFrameChg chg="mod">
          <ac:chgData name="Rautaporras Petteri" userId="d9004aa4-7491-43fa-b04f-4f6e300df2fa" providerId="ADAL" clId="{6C55C16B-A8F0-46AC-B6F4-69DCAF521AF1}" dt="2021-04-21T09:23:37.564" v="5"/>
          <ac:graphicFrameMkLst>
            <pc:docMk/>
            <pc:sldMk cId="4276321020" sldId="316"/>
            <ac:graphicFrameMk id="11" creationId="{025ADBA3-67B0-4605-9D0D-3BC64491B22D}"/>
          </ac:graphicFrameMkLst>
        </pc:graphicFrameChg>
      </pc:sldChg>
      <pc:sldChg chg="modSp">
        <pc:chgData name="Rautaporras Petteri" userId="d9004aa4-7491-43fa-b04f-4f6e300df2fa" providerId="ADAL" clId="{6C55C16B-A8F0-46AC-B6F4-69DCAF521AF1}" dt="2021-04-21T09:23:38.376" v="6"/>
        <pc:sldMkLst>
          <pc:docMk/>
          <pc:sldMk cId="812514303" sldId="317"/>
        </pc:sldMkLst>
        <pc:graphicFrameChg chg="mod">
          <ac:chgData name="Rautaporras Petteri" userId="d9004aa4-7491-43fa-b04f-4f6e300df2fa" providerId="ADAL" clId="{6C55C16B-A8F0-46AC-B6F4-69DCAF521AF1}" dt="2021-04-21T09:23:38.376" v="6"/>
          <ac:graphicFrameMkLst>
            <pc:docMk/>
            <pc:sldMk cId="812514303" sldId="317"/>
            <ac:graphicFrameMk id="11" creationId="{FE909033-A10B-4AA8-A074-7BF23F80F980}"/>
          </ac:graphicFrameMkLst>
        </pc:graphicFrameChg>
      </pc:sldChg>
      <pc:sldChg chg="modSp">
        <pc:chgData name="Rautaporras Petteri" userId="d9004aa4-7491-43fa-b04f-4f6e300df2fa" providerId="ADAL" clId="{6C55C16B-A8F0-46AC-B6F4-69DCAF521AF1}" dt="2021-04-21T09:23:39.151" v="7"/>
        <pc:sldMkLst>
          <pc:docMk/>
          <pc:sldMk cId="1723456984" sldId="318"/>
        </pc:sldMkLst>
        <pc:graphicFrameChg chg="mod">
          <ac:chgData name="Rautaporras Petteri" userId="d9004aa4-7491-43fa-b04f-4f6e300df2fa" providerId="ADAL" clId="{6C55C16B-A8F0-46AC-B6F4-69DCAF521AF1}" dt="2021-04-21T09:23:39.151" v="7"/>
          <ac:graphicFrameMkLst>
            <pc:docMk/>
            <pc:sldMk cId="1723456984" sldId="318"/>
            <ac:graphicFrameMk id="11" creationId="{073F9553-FA9A-49A8-BF4B-B7F4EE3C7065}"/>
          </ac:graphicFrameMkLst>
        </pc:graphicFrameChg>
      </pc:sldChg>
      <pc:sldChg chg="modSp">
        <pc:chgData name="Rautaporras Petteri" userId="d9004aa4-7491-43fa-b04f-4f6e300df2fa" providerId="ADAL" clId="{6C55C16B-A8F0-46AC-B6F4-69DCAF521AF1}" dt="2021-04-21T09:23:40.200" v="8"/>
        <pc:sldMkLst>
          <pc:docMk/>
          <pc:sldMk cId="306528166" sldId="319"/>
        </pc:sldMkLst>
        <pc:graphicFrameChg chg="mod">
          <ac:chgData name="Rautaporras Petteri" userId="d9004aa4-7491-43fa-b04f-4f6e300df2fa" providerId="ADAL" clId="{6C55C16B-A8F0-46AC-B6F4-69DCAF521AF1}" dt="2021-04-21T09:23:40.200" v="8"/>
          <ac:graphicFrameMkLst>
            <pc:docMk/>
            <pc:sldMk cId="306528166" sldId="319"/>
            <ac:graphicFrameMk id="11" creationId="{06E0A712-AB93-42A5-97C1-70E33BAC8CA6}"/>
          </ac:graphicFrameMkLst>
        </pc:graphicFrameChg>
      </pc:sldChg>
      <pc:sldChg chg="modSp">
        <pc:chgData name="Rautaporras Petteri" userId="d9004aa4-7491-43fa-b04f-4f6e300df2fa" providerId="ADAL" clId="{6C55C16B-A8F0-46AC-B6F4-69DCAF521AF1}" dt="2021-04-21T09:23:40.939" v="9"/>
        <pc:sldMkLst>
          <pc:docMk/>
          <pc:sldMk cId="898908919" sldId="320"/>
        </pc:sldMkLst>
        <pc:graphicFrameChg chg="mod">
          <ac:chgData name="Rautaporras Petteri" userId="d9004aa4-7491-43fa-b04f-4f6e300df2fa" providerId="ADAL" clId="{6C55C16B-A8F0-46AC-B6F4-69DCAF521AF1}" dt="2021-04-21T09:23:40.939" v="9"/>
          <ac:graphicFrameMkLst>
            <pc:docMk/>
            <pc:sldMk cId="898908919" sldId="320"/>
            <ac:graphicFrameMk id="11" creationId="{0EEE91ED-9406-4B3B-ADFD-535CFBF79AFF}"/>
          </ac:graphicFrameMkLst>
        </pc:graphicFrameChg>
      </pc:sldChg>
      <pc:sldChg chg="modSp">
        <pc:chgData name="Rautaporras Petteri" userId="d9004aa4-7491-43fa-b04f-4f6e300df2fa" providerId="ADAL" clId="{6C55C16B-A8F0-46AC-B6F4-69DCAF521AF1}" dt="2021-04-21T09:23:41.676" v="10"/>
        <pc:sldMkLst>
          <pc:docMk/>
          <pc:sldMk cId="2378820786" sldId="321"/>
        </pc:sldMkLst>
        <pc:graphicFrameChg chg="mod">
          <ac:chgData name="Rautaporras Petteri" userId="d9004aa4-7491-43fa-b04f-4f6e300df2fa" providerId="ADAL" clId="{6C55C16B-A8F0-46AC-B6F4-69DCAF521AF1}" dt="2021-04-21T09:23:41.676" v="10"/>
          <ac:graphicFrameMkLst>
            <pc:docMk/>
            <pc:sldMk cId="2378820786" sldId="321"/>
            <ac:graphicFrameMk id="11" creationId="{F70F9122-F558-46CE-B71D-5D21AA9162E2}"/>
          </ac:graphicFrameMkLst>
        </pc:graphicFrameChg>
      </pc:sldChg>
      <pc:sldChg chg="modSp">
        <pc:chgData name="Rautaporras Petteri" userId="d9004aa4-7491-43fa-b04f-4f6e300df2fa" providerId="ADAL" clId="{6C55C16B-A8F0-46AC-B6F4-69DCAF521AF1}" dt="2021-04-21T09:23:42.722" v="11"/>
        <pc:sldMkLst>
          <pc:docMk/>
          <pc:sldMk cId="3156155292" sldId="322"/>
        </pc:sldMkLst>
        <pc:graphicFrameChg chg="mod">
          <ac:chgData name="Rautaporras Petteri" userId="d9004aa4-7491-43fa-b04f-4f6e300df2fa" providerId="ADAL" clId="{6C55C16B-A8F0-46AC-B6F4-69DCAF521AF1}" dt="2021-04-21T09:23:42.722" v="11"/>
          <ac:graphicFrameMkLst>
            <pc:docMk/>
            <pc:sldMk cId="3156155292" sldId="322"/>
            <ac:graphicFrameMk id="11" creationId="{57B3F564-9DE3-4427-A687-1F3C15FAB892}"/>
          </ac:graphicFrameMkLst>
        </pc:graphicFrameChg>
      </pc:sldChg>
      <pc:sldChg chg="modSp">
        <pc:chgData name="Rautaporras Petteri" userId="d9004aa4-7491-43fa-b04f-4f6e300df2fa" providerId="ADAL" clId="{6C55C16B-A8F0-46AC-B6F4-69DCAF521AF1}" dt="2021-04-21T09:23:43.824" v="12"/>
        <pc:sldMkLst>
          <pc:docMk/>
          <pc:sldMk cId="2625046603" sldId="323"/>
        </pc:sldMkLst>
        <pc:graphicFrameChg chg="mod">
          <ac:chgData name="Rautaporras Petteri" userId="d9004aa4-7491-43fa-b04f-4f6e300df2fa" providerId="ADAL" clId="{6C55C16B-A8F0-46AC-B6F4-69DCAF521AF1}" dt="2021-04-21T09:23:43.824" v="12"/>
          <ac:graphicFrameMkLst>
            <pc:docMk/>
            <pc:sldMk cId="2625046603" sldId="323"/>
            <ac:graphicFrameMk id="11" creationId="{84ABB054-AA60-4ACC-91C1-087D7777B137}"/>
          </ac:graphicFrameMkLst>
        </pc:graphicFrameChg>
      </pc:sldChg>
      <pc:sldChg chg="modSp">
        <pc:chgData name="Rautaporras Petteri" userId="d9004aa4-7491-43fa-b04f-4f6e300df2fa" providerId="ADAL" clId="{6C55C16B-A8F0-46AC-B6F4-69DCAF521AF1}" dt="2021-04-21T09:23:44.625" v="13"/>
        <pc:sldMkLst>
          <pc:docMk/>
          <pc:sldMk cId="4249250928" sldId="324"/>
        </pc:sldMkLst>
        <pc:graphicFrameChg chg="mod">
          <ac:chgData name="Rautaporras Petteri" userId="d9004aa4-7491-43fa-b04f-4f6e300df2fa" providerId="ADAL" clId="{6C55C16B-A8F0-46AC-B6F4-69DCAF521AF1}" dt="2021-04-21T09:23:44.625" v="13"/>
          <ac:graphicFrameMkLst>
            <pc:docMk/>
            <pc:sldMk cId="4249250928" sldId="324"/>
            <ac:graphicFrameMk id="11" creationId="{7E680596-8881-4E48-9D2A-28D59C4BA0C2}"/>
          </ac:graphicFrameMkLst>
        </pc:graphicFrameChg>
      </pc:sldChg>
      <pc:sldChg chg="modSp">
        <pc:chgData name="Rautaporras Petteri" userId="d9004aa4-7491-43fa-b04f-4f6e300df2fa" providerId="ADAL" clId="{6C55C16B-A8F0-46AC-B6F4-69DCAF521AF1}" dt="2021-04-21T09:23:45.406" v="14"/>
        <pc:sldMkLst>
          <pc:docMk/>
          <pc:sldMk cId="2966646190" sldId="325"/>
        </pc:sldMkLst>
        <pc:graphicFrameChg chg="mod">
          <ac:chgData name="Rautaporras Petteri" userId="d9004aa4-7491-43fa-b04f-4f6e300df2fa" providerId="ADAL" clId="{6C55C16B-A8F0-46AC-B6F4-69DCAF521AF1}" dt="2021-04-21T09:23:45.406" v="14"/>
          <ac:graphicFrameMkLst>
            <pc:docMk/>
            <pc:sldMk cId="2966646190" sldId="325"/>
            <ac:graphicFrameMk id="11" creationId="{3CA1AA50-346C-463A-ACCE-75D4616B61AB}"/>
          </ac:graphicFrameMkLst>
        </pc:graphicFrameChg>
      </pc:sldChg>
      <pc:sldChg chg="modSp">
        <pc:chgData name="Rautaporras Petteri" userId="d9004aa4-7491-43fa-b04f-4f6e300df2fa" providerId="ADAL" clId="{6C55C16B-A8F0-46AC-B6F4-69DCAF521AF1}" dt="2021-04-21T09:23:46.178" v="15"/>
        <pc:sldMkLst>
          <pc:docMk/>
          <pc:sldMk cId="1243919645" sldId="326"/>
        </pc:sldMkLst>
        <pc:graphicFrameChg chg="mod">
          <ac:chgData name="Rautaporras Petteri" userId="d9004aa4-7491-43fa-b04f-4f6e300df2fa" providerId="ADAL" clId="{6C55C16B-A8F0-46AC-B6F4-69DCAF521AF1}" dt="2021-04-21T09:23:46.178" v="15"/>
          <ac:graphicFrameMkLst>
            <pc:docMk/>
            <pc:sldMk cId="1243919645" sldId="326"/>
            <ac:graphicFrameMk id="11" creationId="{95CDEED7-C115-4DF0-84EF-F69087CB6A32}"/>
          </ac:graphicFrameMkLst>
        </pc:graphicFrameChg>
      </pc:sldChg>
      <pc:sldChg chg="modSp">
        <pc:chgData name="Rautaporras Petteri" userId="d9004aa4-7491-43fa-b04f-4f6e300df2fa" providerId="ADAL" clId="{6C55C16B-A8F0-46AC-B6F4-69DCAF521AF1}" dt="2021-04-21T09:23:33.467" v="0"/>
        <pc:sldMkLst>
          <pc:docMk/>
          <pc:sldMk cId="1535896550" sldId="334"/>
        </pc:sldMkLst>
        <pc:graphicFrameChg chg="mod">
          <ac:chgData name="Rautaporras Petteri" userId="d9004aa4-7491-43fa-b04f-4f6e300df2fa" providerId="ADAL" clId="{6C55C16B-A8F0-46AC-B6F4-69DCAF521AF1}" dt="2021-04-21T09:23:33.467" v="0"/>
          <ac:graphicFrameMkLst>
            <pc:docMk/>
            <pc:sldMk cId="1535896550" sldId="334"/>
            <ac:graphicFrameMk id="11" creationId="{EBA6501B-D163-4E75-8AB7-5ACBE6E32AC6}"/>
          </ac:graphicFrameMkLst>
        </pc:graphicFrameChg>
      </pc:sldChg>
    </pc:docChg>
  </pc:docChgLst>
  <pc:docChgLst>
    <pc:chgData name="Rautaporras Petteri" userId="81ae4bc9-51ec-4b09-af2d-f08f9486593f" providerId="ADAL" clId="{A8D5E74E-70C5-429E-9E61-0E3DF87D37BB}"/>
    <pc:docChg chg="modSld">
      <pc:chgData name="Rautaporras Petteri" userId="81ae4bc9-51ec-4b09-af2d-f08f9486593f" providerId="ADAL" clId="{A8D5E74E-70C5-429E-9E61-0E3DF87D37BB}" dt="2021-10-20T09:44:03.413" v="82" actId="20577"/>
      <pc:docMkLst>
        <pc:docMk/>
      </pc:docMkLst>
      <pc:sldChg chg="modSp mod">
        <pc:chgData name="Rautaporras Petteri" userId="81ae4bc9-51ec-4b09-af2d-f08f9486593f" providerId="ADAL" clId="{A8D5E74E-70C5-429E-9E61-0E3DF87D37BB}" dt="2021-10-20T09:44:03.413" v="82" actId="20577"/>
        <pc:sldMkLst>
          <pc:docMk/>
          <pc:sldMk cId="2990267714" sldId="256"/>
        </pc:sldMkLst>
        <pc:spChg chg="mod">
          <ac:chgData name="Rautaporras Petteri" userId="81ae4bc9-51ec-4b09-af2d-f08f9486593f" providerId="ADAL" clId="{A8D5E74E-70C5-429E-9E61-0E3DF87D37BB}" dt="2021-10-20T09:44:03.413" v="82" actId="20577"/>
          <ac:spMkLst>
            <pc:docMk/>
            <pc:sldMk cId="2990267714" sldId="256"/>
            <ac:spMk id="2" creationId="{00000000-0000-0000-0000-000000000000}"/>
          </ac:spMkLst>
        </pc:spChg>
      </pc:sldChg>
      <pc:sldChg chg="modSp mod">
        <pc:chgData name="Rautaporras Petteri" userId="81ae4bc9-51ec-4b09-af2d-f08f9486593f" providerId="ADAL" clId="{A8D5E74E-70C5-429E-9E61-0E3DF87D37BB}" dt="2021-10-20T09:24:02.268" v="33" actId="20577"/>
        <pc:sldMkLst>
          <pc:docMk/>
          <pc:sldMk cId="2390948734" sldId="262"/>
        </pc:sldMkLst>
        <pc:graphicFrameChg chg="modGraphic">
          <ac:chgData name="Rautaporras Petteri" userId="81ae4bc9-51ec-4b09-af2d-f08f9486593f" providerId="ADAL" clId="{A8D5E74E-70C5-429E-9E61-0E3DF87D37BB}" dt="2021-10-20T09:24:02.268" v="33" actId="20577"/>
          <ac:graphicFrameMkLst>
            <pc:docMk/>
            <pc:sldMk cId="2390948734" sldId="262"/>
            <ac:graphicFrameMk id="12" creationId="{00000000-0000-0000-0000-000000000000}"/>
          </ac:graphicFrameMkLst>
        </pc:graphicFrameChg>
      </pc:sldChg>
      <pc:sldChg chg="modSp mod">
        <pc:chgData name="Rautaporras Petteri" userId="81ae4bc9-51ec-4b09-af2d-f08f9486593f" providerId="ADAL" clId="{A8D5E74E-70C5-429E-9E61-0E3DF87D37BB}" dt="2021-10-20T09:26:44.315" v="71" actId="20577"/>
        <pc:sldMkLst>
          <pc:docMk/>
          <pc:sldMk cId="2683265135" sldId="297"/>
        </pc:sldMkLst>
        <pc:graphicFrameChg chg="modGraphic">
          <ac:chgData name="Rautaporras Petteri" userId="81ae4bc9-51ec-4b09-af2d-f08f9486593f" providerId="ADAL" clId="{A8D5E74E-70C5-429E-9E61-0E3DF87D37BB}" dt="2021-10-20T09:26:44.315" v="71" actId="20577"/>
          <ac:graphicFrameMkLst>
            <pc:docMk/>
            <pc:sldMk cId="2683265135" sldId="297"/>
            <ac:graphicFrameMk id="12" creationId="{00000000-0000-0000-0000-000000000000}"/>
          </ac:graphicFrameMkLst>
        </pc:graphicFrameChg>
      </pc:sldChg>
      <pc:sldChg chg="modSp mod">
        <pc:chgData name="Rautaporras Petteri" userId="81ae4bc9-51ec-4b09-af2d-f08f9486593f" providerId="ADAL" clId="{A8D5E74E-70C5-429E-9E61-0E3DF87D37BB}" dt="2021-10-20T09:24:08.424" v="37" actId="20577"/>
        <pc:sldMkLst>
          <pc:docMk/>
          <pc:sldMk cId="1746970912" sldId="298"/>
        </pc:sldMkLst>
        <pc:graphicFrameChg chg="modGraphic">
          <ac:chgData name="Rautaporras Petteri" userId="81ae4bc9-51ec-4b09-af2d-f08f9486593f" providerId="ADAL" clId="{A8D5E74E-70C5-429E-9E61-0E3DF87D37BB}" dt="2021-10-20T09:24:08.424" v="37" actId="20577"/>
          <ac:graphicFrameMkLst>
            <pc:docMk/>
            <pc:sldMk cId="1746970912" sldId="298"/>
            <ac:graphicFrameMk id="12" creationId="{00000000-0000-0000-0000-000000000000}"/>
          </ac:graphicFrameMkLst>
        </pc:graphicFrameChg>
      </pc:sldChg>
      <pc:sldChg chg="modSp mod">
        <pc:chgData name="Rautaporras Petteri" userId="81ae4bc9-51ec-4b09-af2d-f08f9486593f" providerId="ADAL" clId="{A8D5E74E-70C5-429E-9E61-0E3DF87D37BB}" dt="2021-10-20T09:24:13.099" v="39" actId="20577"/>
        <pc:sldMkLst>
          <pc:docMk/>
          <pc:sldMk cId="2339375399" sldId="299"/>
        </pc:sldMkLst>
        <pc:graphicFrameChg chg="modGraphic">
          <ac:chgData name="Rautaporras Petteri" userId="81ae4bc9-51ec-4b09-af2d-f08f9486593f" providerId="ADAL" clId="{A8D5E74E-70C5-429E-9E61-0E3DF87D37BB}" dt="2021-10-20T09:24:13.099" v="39" actId="20577"/>
          <ac:graphicFrameMkLst>
            <pc:docMk/>
            <pc:sldMk cId="2339375399" sldId="299"/>
            <ac:graphicFrameMk id="12" creationId="{00000000-0000-0000-0000-000000000000}"/>
          </ac:graphicFrameMkLst>
        </pc:graphicFrameChg>
      </pc:sldChg>
      <pc:sldChg chg="modSp mod">
        <pc:chgData name="Rautaporras Petteri" userId="81ae4bc9-51ec-4b09-af2d-f08f9486593f" providerId="ADAL" clId="{A8D5E74E-70C5-429E-9E61-0E3DF87D37BB}" dt="2021-10-20T09:24:16.665" v="41" actId="20577"/>
        <pc:sldMkLst>
          <pc:docMk/>
          <pc:sldMk cId="3603584777" sldId="300"/>
        </pc:sldMkLst>
        <pc:graphicFrameChg chg="modGraphic">
          <ac:chgData name="Rautaporras Petteri" userId="81ae4bc9-51ec-4b09-af2d-f08f9486593f" providerId="ADAL" clId="{A8D5E74E-70C5-429E-9E61-0E3DF87D37BB}" dt="2021-10-20T09:24:16.665" v="41" actId="20577"/>
          <ac:graphicFrameMkLst>
            <pc:docMk/>
            <pc:sldMk cId="3603584777" sldId="300"/>
            <ac:graphicFrameMk id="12" creationId="{00000000-0000-0000-0000-000000000000}"/>
          </ac:graphicFrameMkLst>
        </pc:graphicFrameChg>
      </pc:sldChg>
      <pc:sldChg chg="modSp mod">
        <pc:chgData name="Rautaporras Petteri" userId="81ae4bc9-51ec-4b09-af2d-f08f9486593f" providerId="ADAL" clId="{A8D5E74E-70C5-429E-9E61-0E3DF87D37BB}" dt="2021-10-20T09:24:20.743" v="43" actId="20577"/>
        <pc:sldMkLst>
          <pc:docMk/>
          <pc:sldMk cId="605567736" sldId="301"/>
        </pc:sldMkLst>
        <pc:graphicFrameChg chg="modGraphic">
          <ac:chgData name="Rautaporras Petteri" userId="81ae4bc9-51ec-4b09-af2d-f08f9486593f" providerId="ADAL" clId="{A8D5E74E-70C5-429E-9E61-0E3DF87D37BB}" dt="2021-10-20T09:24:20.743" v="43" actId="20577"/>
          <ac:graphicFrameMkLst>
            <pc:docMk/>
            <pc:sldMk cId="605567736" sldId="301"/>
            <ac:graphicFrameMk id="12" creationId="{00000000-0000-0000-0000-000000000000}"/>
          </ac:graphicFrameMkLst>
        </pc:graphicFrameChg>
      </pc:sldChg>
      <pc:sldChg chg="modSp mod">
        <pc:chgData name="Rautaporras Petteri" userId="81ae4bc9-51ec-4b09-af2d-f08f9486593f" providerId="ADAL" clId="{A8D5E74E-70C5-429E-9E61-0E3DF87D37BB}" dt="2021-10-20T09:24:23.725" v="45" actId="20577"/>
        <pc:sldMkLst>
          <pc:docMk/>
          <pc:sldMk cId="2533507209" sldId="302"/>
        </pc:sldMkLst>
        <pc:graphicFrameChg chg="modGraphic">
          <ac:chgData name="Rautaporras Petteri" userId="81ae4bc9-51ec-4b09-af2d-f08f9486593f" providerId="ADAL" clId="{A8D5E74E-70C5-429E-9E61-0E3DF87D37BB}" dt="2021-10-20T09:24:23.725" v="45" actId="20577"/>
          <ac:graphicFrameMkLst>
            <pc:docMk/>
            <pc:sldMk cId="2533507209" sldId="302"/>
            <ac:graphicFrameMk id="12" creationId="{00000000-0000-0000-0000-000000000000}"/>
          </ac:graphicFrameMkLst>
        </pc:graphicFrameChg>
      </pc:sldChg>
      <pc:sldChg chg="modSp mod">
        <pc:chgData name="Rautaporras Petteri" userId="81ae4bc9-51ec-4b09-af2d-f08f9486593f" providerId="ADAL" clId="{A8D5E74E-70C5-429E-9E61-0E3DF87D37BB}" dt="2021-10-20T09:26:03.259" v="67" actId="20577"/>
        <pc:sldMkLst>
          <pc:docMk/>
          <pc:sldMk cId="1958463701" sldId="303"/>
        </pc:sldMkLst>
        <pc:graphicFrameChg chg="modGraphic">
          <ac:chgData name="Rautaporras Petteri" userId="81ae4bc9-51ec-4b09-af2d-f08f9486593f" providerId="ADAL" clId="{A8D5E74E-70C5-429E-9E61-0E3DF87D37BB}" dt="2021-10-20T09:26:03.259" v="67" actId="20577"/>
          <ac:graphicFrameMkLst>
            <pc:docMk/>
            <pc:sldMk cId="1958463701" sldId="303"/>
            <ac:graphicFrameMk id="12" creationId="{00000000-0000-0000-0000-000000000000}"/>
          </ac:graphicFrameMkLst>
        </pc:graphicFrameChg>
      </pc:sldChg>
      <pc:sldChg chg="modSp mod">
        <pc:chgData name="Rautaporras Petteri" userId="81ae4bc9-51ec-4b09-af2d-f08f9486593f" providerId="ADAL" clId="{A8D5E74E-70C5-429E-9E61-0E3DF87D37BB}" dt="2021-10-20T09:24:29.115" v="49" actId="20577"/>
        <pc:sldMkLst>
          <pc:docMk/>
          <pc:sldMk cId="2423371311" sldId="304"/>
        </pc:sldMkLst>
        <pc:graphicFrameChg chg="modGraphic">
          <ac:chgData name="Rautaporras Petteri" userId="81ae4bc9-51ec-4b09-af2d-f08f9486593f" providerId="ADAL" clId="{A8D5E74E-70C5-429E-9E61-0E3DF87D37BB}" dt="2021-10-20T09:24:29.115" v="49" actId="20577"/>
          <ac:graphicFrameMkLst>
            <pc:docMk/>
            <pc:sldMk cId="2423371311" sldId="304"/>
            <ac:graphicFrameMk id="12" creationId="{00000000-0000-0000-0000-000000000000}"/>
          </ac:graphicFrameMkLst>
        </pc:graphicFrameChg>
      </pc:sldChg>
      <pc:sldChg chg="modSp mod">
        <pc:chgData name="Rautaporras Petteri" userId="81ae4bc9-51ec-4b09-af2d-f08f9486593f" providerId="ADAL" clId="{A8D5E74E-70C5-429E-9E61-0E3DF87D37BB}" dt="2021-10-20T09:24:31.865" v="51" actId="20577"/>
        <pc:sldMkLst>
          <pc:docMk/>
          <pc:sldMk cId="1011854673" sldId="305"/>
        </pc:sldMkLst>
        <pc:graphicFrameChg chg="modGraphic">
          <ac:chgData name="Rautaporras Petteri" userId="81ae4bc9-51ec-4b09-af2d-f08f9486593f" providerId="ADAL" clId="{A8D5E74E-70C5-429E-9E61-0E3DF87D37BB}" dt="2021-10-20T09:24:31.865" v="51" actId="20577"/>
          <ac:graphicFrameMkLst>
            <pc:docMk/>
            <pc:sldMk cId="1011854673" sldId="305"/>
            <ac:graphicFrameMk id="12" creationId="{00000000-0000-0000-0000-000000000000}"/>
          </ac:graphicFrameMkLst>
        </pc:graphicFrameChg>
      </pc:sldChg>
      <pc:sldChg chg="modSp mod">
        <pc:chgData name="Rautaporras Petteri" userId="81ae4bc9-51ec-4b09-af2d-f08f9486593f" providerId="ADAL" clId="{A8D5E74E-70C5-429E-9E61-0E3DF87D37BB}" dt="2021-10-20T09:24:34.694" v="53" actId="20577"/>
        <pc:sldMkLst>
          <pc:docMk/>
          <pc:sldMk cId="2867472548" sldId="306"/>
        </pc:sldMkLst>
        <pc:graphicFrameChg chg="modGraphic">
          <ac:chgData name="Rautaporras Petteri" userId="81ae4bc9-51ec-4b09-af2d-f08f9486593f" providerId="ADAL" clId="{A8D5E74E-70C5-429E-9E61-0E3DF87D37BB}" dt="2021-10-20T09:24:34.694" v="53" actId="20577"/>
          <ac:graphicFrameMkLst>
            <pc:docMk/>
            <pc:sldMk cId="2867472548" sldId="306"/>
            <ac:graphicFrameMk id="12" creationId="{00000000-0000-0000-0000-000000000000}"/>
          </ac:graphicFrameMkLst>
        </pc:graphicFrameChg>
      </pc:sldChg>
      <pc:sldChg chg="modSp mod">
        <pc:chgData name="Rautaporras Petteri" userId="81ae4bc9-51ec-4b09-af2d-f08f9486593f" providerId="ADAL" clId="{A8D5E74E-70C5-429E-9E61-0E3DF87D37BB}" dt="2021-10-20T09:24:37.439" v="55" actId="20577"/>
        <pc:sldMkLst>
          <pc:docMk/>
          <pc:sldMk cId="2984300583" sldId="307"/>
        </pc:sldMkLst>
        <pc:graphicFrameChg chg="modGraphic">
          <ac:chgData name="Rautaporras Petteri" userId="81ae4bc9-51ec-4b09-af2d-f08f9486593f" providerId="ADAL" clId="{A8D5E74E-70C5-429E-9E61-0E3DF87D37BB}" dt="2021-10-20T09:24:37.439" v="55" actId="20577"/>
          <ac:graphicFrameMkLst>
            <pc:docMk/>
            <pc:sldMk cId="2984300583" sldId="307"/>
            <ac:graphicFrameMk id="12" creationId="{00000000-0000-0000-0000-000000000000}"/>
          </ac:graphicFrameMkLst>
        </pc:graphicFrameChg>
      </pc:sldChg>
      <pc:sldChg chg="modSp mod">
        <pc:chgData name="Rautaporras Petteri" userId="81ae4bc9-51ec-4b09-af2d-f08f9486593f" providerId="ADAL" clId="{A8D5E74E-70C5-429E-9E61-0E3DF87D37BB}" dt="2021-10-20T09:24:40.658" v="57" actId="20577"/>
        <pc:sldMkLst>
          <pc:docMk/>
          <pc:sldMk cId="4200882757" sldId="308"/>
        </pc:sldMkLst>
        <pc:graphicFrameChg chg="modGraphic">
          <ac:chgData name="Rautaporras Petteri" userId="81ae4bc9-51ec-4b09-af2d-f08f9486593f" providerId="ADAL" clId="{A8D5E74E-70C5-429E-9E61-0E3DF87D37BB}" dt="2021-10-20T09:24:40.658" v="57" actId="20577"/>
          <ac:graphicFrameMkLst>
            <pc:docMk/>
            <pc:sldMk cId="4200882757" sldId="308"/>
            <ac:graphicFrameMk id="12" creationId="{00000000-0000-0000-0000-000000000000}"/>
          </ac:graphicFrameMkLst>
        </pc:graphicFrameChg>
      </pc:sldChg>
      <pc:sldChg chg="modSp mod">
        <pc:chgData name="Rautaporras Petteri" userId="81ae4bc9-51ec-4b09-af2d-f08f9486593f" providerId="ADAL" clId="{A8D5E74E-70C5-429E-9E61-0E3DF87D37BB}" dt="2021-10-20T09:25:31.413" v="65" actId="20577"/>
        <pc:sldMkLst>
          <pc:docMk/>
          <pc:sldMk cId="48845647" sldId="309"/>
        </pc:sldMkLst>
        <pc:graphicFrameChg chg="modGraphic">
          <ac:chgData name="Rautaporras Petteri" userId="81ae4bc9-51ec-4b09-af2d-f08f9486593f" providerId="ADAL" clId="{A8D5E74E-70C5-429E-9E61-0E3DF87D37BB}" dt="2021-10-20T09:25:31.413" v="65" actId="20577"/>
          <ac:graphicFrameMkLst>
            <pc:docMk/>
            <pc:sldMk cId="48845647" sldId="309"/>
            <ac:graphicFrameMk id="12" creationId="{00000000-0000-0000-0000-000000000000}"/>
          </ac:graphicFrameMkLst>
        </pc:graphicFrameChg>
      </pc:sldChg>
      <pc:sldChg chg="modSp mod">
        <pc:chgData name="Rautaporras Petteri" userId="81ae4bc9-51ec-4b09-af2d-f08f9486593f" providerId="ADAL" clId="{A8D5E74E-70C5-429E-9E61-0E3DF87D37BB}" dt="2021-10-20T09:25:21.198" v="63" actId="20577"/>
        <pc:sldMkLst>
          <pc:docMk/>
          <pc:sldMk cId="1159390883" sldId="310"/>
        </pc:sldMkLst>
        <pc:graphicFrameChg chg="modGraphic">
          <ac:chgData name="Rautaporras Petteri" userId="81ae4bc9-51ec-4b09-af2d-f08f9486593f" providerId="ADAL" clId="{A8D5E74E-70C5-429E-9E61-0E3DF87D37BB}" dt="2021-10-20T09:25:21.198" v="63" actId="20577"/>
          <ac:graphicFrameMkLst>
            <pc:docMk/>
            <pc:sldMk cId="1159390883" sldId="310"/>
            <ac:graphicFrameMk id="12" creationId="{00000000-0000-0000-0000-000000000000}"/>
          </ac:graphicFrameMkLst>
        </pc:graphicFrameChg>
      </pc:sldChg>
      <pc:sldChg chg="modSp">
        <pc:chgData name="Rautaporras Petteri" userId="81ae4bc9-51ec-4b09-af2d-f08f9486593f" providerId="ADAL" clId="{A8D5E74E-70C5-429E-9E61-0E3DF87D37BB}" dt="2021-10-20T07:47:32.593" v="17"/>
        <pc:sldMkLst>
          <pc:docMk/>
          <pc:sldMk cId="4173300650" sldId="312"/>
        </pc:sldMkLst>
        <pc:graphicFrameChg chg="mod">
          <ac:chgData name="Rautaporras Petteri" userId="81ae4bc9-51ec-4b09-af2d-f08f9486593f" providerId="ADAL" clId="{A8D5E74E-70C5-429E-9E61-0E3DF87D37BB}" dt="2021-10-20T07:47:32.593" v="17"/>
          <ac:graphicFrameMkLst>
            <pc:docMk/>
            <pc:sldMk cId="4173300650" sldId="312"/>
            <ac:graphicFrameMk id="11" creationId="{77B07BC0-5E03-47C7-92DC-B3A672D726D7}"/>
          </ac:graphicFrameMkLst>
        </pc:graphicFrameChg>
      </pc:sldChg>
      <pc:sldChg chg="modSp">
        <pc:chgData name="Rautaporras Petteri" userId="81ae4bc9-51ec-4b09-af2d-f08f9486593f" providerId="ADAL" clId="{A8D5E74E-70C5-429E-9E61-0E3DF87D37BB}" dt="2021-10-20T07:47:33.151" v="18"/>
        <pc:sldMkLst>
          <pc:docMk/>
          <pc:sldMk cId="1577087571" sldId="313"/>
        </pc:sldMkLst>
        <pc:graphicFrameChg chg="mod">
          <ac:chgData name="Rautaporras Petteri" userId="81ae4bc9-51ec-4b09-af2d-f08f9486593f" providerId="ADAL" clId="{A8D5E74E-70C5-429E-9E61-0E3DF87D37BB}" dt="2021-10-20T07:47:33.151" v="18"/>
          <ac:graphicFrameMkLst>
            <pc:docMk/>
            <pc:sldMk cId="1577087571" sldId="313"/>
            <ac:graphicFrameMk id="11" creationId="{26DFB98E-8A71-45FF-926C-7698744FDEF3}"/>
          </ac:graphicFrameMkLst>
        </pc:graphicFrameChg>
      </pc:sldChg>
      <pc:sldChg chg="modSp">
        <pc:chgData name="Rautaporras Petteri" userId="81ae4bc9-51ec-4b09-af2d-f08f9486593f" providerId="ADAL" clId="{A8D5E74E-70C5-429E-9E61-0E3DF87D37BB}" dt="2021-10-20T07:47:33.796" v="19"/>
        <pc:sldMkLst>
          <pc:docMk/>
          <pc:sldMk cId="4073917404" sldId="314"/>
        </pc:sldMkLst>
        <pc:graphicFrameChg chg="mod">
          <ac:chgData name="Rautaporras Petteri" userId="81ae4bc9-51ec-4b09-af2d-f08f9486593f" providerId="ADAL" clId="{A8D5E74E-70C5-429E-9E61-0E3DF87D37BB}" dt="2021-10-20T07:47:33.796" v="19"/>
          <ac:graphicFrameMkLst>
            <pc:docMk/>
            <pc:sldMk cId="4073917404" sldId="314"/>
            <ac:graphicFrameMk id="11" creationId="{CDAF0F7A-D1D7-4325-9FE7-FD46BD886B99}"/>
          </ac:graphicFrameMkLst>
        </pc:graphicFrameChg>
      </pc:sldChg>
      <pc:sldChg chg="modSp">
        <pc:chgData name="Rautaporras Petteri" userId="81ae4bc9-51ec-4b09-af2d-f08f9486593f" providerId="ADAL" clId="{A8D5E74E-70C5-429E-9E61-0E3DF87D37BB}" dt="2021-10-20T07:47:34.449" v="20"/>
        <pc:sldMkLst>
          <pc:docMk/>
          <pc:sldMk cId="3071498469" sldId="315"/>
        </pc:sldMkLst>
        <pc:graphicFrameChg chg="mod">
          <ac:chgData name="Rautaporras Petteri" userId="81ae4bc9-51ec-4b09-af2d-f08f9486593f" providerId="ADAL" clId="{A8D5E74E-70C5-429E-9E61-0E3DF87D37BB}" dt="2021-10-20T07:47:34.449" v="20"/>
          <ac:graphicFrameMkLst>
            <pc:docMk/>
            <pc:sldMk cId="3071498469" sldId="315"/>
            <ac:graphicFrameMk id="11" creationId="{EC6C9C1F-5E57-4133-A58F-6DFDD0A5CC89}"/>
          </ac:graphicFrameMkLst>
        </pc:graphicFrameChg>
      </pc:sldChg>
      <pc:sldChg chg="modSp">
        <pc:chgData name="Rautaporras Petteri" userId="81ae4bc9-51ec-4b09-af2d-f08f9486593f" providerId="ADAL" clId="{A8D5E74E-70C5-429E-9E61-0E3DF87D37BB}" dt="2021-10-20T07:47:34.996" v="21"/>
        <pc:sldMkLst>
          <pc:docMk/>
          <pc:sldMk cId="4276321020" sldId="316"/>
        </pc:sldMkLst>
        <pc:graphicFrameChg chg="mod">
          <ac:chgData name="Rautaporras Petteri" userId="81ae4bc9-51ec-4b09-af2d-f08f9486593f" providerId="ADAL" clId="{A8D5E74E-70C5-429E-9E61-0E3DF87D37BB}" dt="2021-10-20T07:47:34.996" v="21"/>
          <ac:graphicFrameMkLst>
            <pc:docMk/>
            <pc:sldMk cId="4276321020" sldId="316"/>
            <ac:graphicFrameMk id="11" creationId="{025ADBA3-67B0-4605-9D0D-3BC64491B22D}"/>
          </ac:graphicFrameMkLst>
        </pc:graphicFrameChg>
      </pc:sldChg>
      <pc:sldChg chg="modSp">
        <pc:chgData name="Rautaporras Petteri" userId="81ae4bc9-51ec-4b09-af2d-f08f9486593f" providerId="ADAL" clId="{A8D5E74E-70C5-429E-9E61-0E3DF87D37BB}" dt="2021-10-20T07:47:35.575" v="22"/>
        <pc:sldMkLst>
          <pc:docMk/>
          <pc:sldMk cId="812514303" sldId="317"/>
        </pc:sldMkLst>
        <pc:graphicFrameChg chg="mod">
          <ac:chgData name="Rautaporras Petteri" userId="81ae4bc9-51ec-4b09-af2d-f08f9486593f" providerId="ADAL" clId="{A8D5E74E-70C5-429E-9E61-0E3DF87D37BB}" dt="2021-10-20T07:47:35.575" v="22"/>
          <ac:graphicFrameMkLst>
            <pc:docMk/>
            <pc:sldMk cId="812514303" sldId="317"/>
            <ac:graphicFrameMk id="11" creationId="{FE909033-A10B-4AA8-A074-7BF23F80F980}"/>
          </ac:graphicFrameMkLst>
        </pc:graphicFrameChg>
      </pc:sldChg>
      <pc:sldChg chg="modSp">
        <pc:chgData name="Rautaporras Petteri" userId="81ae4bc9-51ec-4b09-af2d-f08f9486593f" providerId="ADAL" clId="{A8D5E74E-70C5-429E-9E61-0E3DF87D37BB}" dt="2021-10-20T07:47:36.145" v="23"/>
        <pc:sldMkLst>
          <pc:docMk/>
          <pc:sldMk cId="1723456984" sldId="318"/>
        </pc:sldMkLst>
        <pc:graphicFrameChg chg="mod">
          <ac:chgData name="Rautaporras Petteri" userId="81ae4bc9-51ec-4b09-af2d-f08f9486593f" providerId="ADAL" clId="{A8D5E74E-70C5-429E-9E61-0E3DF87D37BB}" dt="2021-10-20T07:47:36.145" v="23"/>
          <ac:graphicFrameMkLst>
            <pc:docMk/>
            <pc:sldMk cId="1723456984" sldId="318"/>
            <ac:graphicFrameMk id="11" creationId="{073F9553-FA9A-49A8-BF4B-B7F4EE3C7065}"/>
          </ac:graphicFrameMkLst>
        </pc:graphicFrameChg>
      </pc:sldChg>
      <pc:sldChg chg="modSp">
        <pc:chgData name="Rautaporras Petteri" userId="81ae4bc9-51ec-4b09-af2d-f08f9486593f" providerId="ADAL" clId="{A8D5E74E-70C5-429E-9E61-0E3DF87D37BB}" dt="2021-10-20T07:47:36.729" v="24"/>
        <pc:sldMkLst>
          <pc:docMk/>
          <pc:sldMk cId="306528166" sldId="319"/>
        </pc:sldMkLst>
        <pc:graphicFrameChg chg="mod">
          <ac:chgData name="Rautaporras Petteri" userId="81ae4bc9-51ec-4b09-af2d-f08f9486593f" providerId="ADAL" clId="{A8D5E74E-70C5-429E-9E61-0E3DF87D37BB}" dt="2021-10-20T07:47:36.729" v="24"/>
          <ac:graphicFrameMkLst>
            <pc:docMk/>
            <pc:sldMk cId="306528166" sldId="319"/>
            <ac:graphicFrameMk id="11" creationId="{06E0A712-AB93-42A5-97C1-70E33BAC8CA6}"/>
          </ac:graphicFrameMkLst>
        </pc:graphicFrameChg>
      </pc:sldChg>
      <pc:sldChg chg="modSp">
        <pc:chgData name="Rautaporras Petteri" userId="81ae4bc9-51ec-4b09-af2d-f08f9486593f" providerId="ADAL" clId="{A8D5E74E-70C5-429E-9E61-0E3DF87D37BB}" dt="2021-10-20T07:47:37.459" v="25"/>
        <pc:sldMkLst>
          <pc:docMk/>
          <pc:sldMk cId="898908919" sldId="320"/>
        </pc:sldMkLst>
        <pc:graphicFrameChg chg="mod">
          <ac:chgData name="Rautaporras Petteri" userId="81ae4bc9-51ec-4b09-af2d-f08f9486593f" providerId="ADAL" clId="{A8D5E74E-70C5-429E-9E61-0E3DF87D37BB}" dt="2021-10-20T07:47:37.459" v="25"/>
          <ac:graphicFrameMkLst>
            <pc:docMk/>
            <pc:sldMk cId="898908919" sldId="320"/>
            <ac:graphicFrameMk id="11" creationId="{0EEE91ED-9406-4B3B-ADFD-535CFBF79AFF}"/>
          </ac:graphicFrameMkLst>
        </pc:graphicFrameChg>
      </pc:sldChg>
      <pc:sldChg chg="modSp">
        <pc:chgData name="Rautaporras Petteri" userId="81ae4bc9-51ec-4b09-af2d-f08f9486593f" providerId="ADAL" clId="{A8D5E74E-70C5-429E-9E61-0E3DF87D37BB}" dt="2021-10-20T07:47:38.092" v="26"/>
        <pc:sldMkLst>
          <pc:docMk/>
          <pc:sldMk cId="2378820786" sldId="321"/>
        </pc:sldMkLst>
        <pc:graphicFrameChg chg="mod">
          <ac:chgData name="Rautaporras Petteri" userId="81ae4bc9-51ec-4b09-af2d-f08f9486593f" providerId="ADAL" clId="{A8D5E74E-70C5-429E-9E61-0E3DF87D37BB}" dt="2021-10-20T07:47:38.092" v="26"/>
          <ac:graphicFrameMkLst>
            <pc:docMk/>
            <pc:sldMk cId="2378820786" sldId="321"/>
            <ac:graphicFrameMk id="11" creationId="{F70F9122-F558-46CE-B71D-5D21AA9162E2}"/>
          </ac:graphicFrameMkLst>
        </pc:graphicFrameChg>
      </pc:sldChg>
      <pc:sldChg chg="modSp">
        <pc:chgData name="Rautaporras Petteri" userId="81ae4bc9-51ec-4b09-af2d-f08f9486593f" providerId="ADAL" clId="{A8D5E74E-70C5-429E-9E61-0E3DF87D37BB}" dt="2021-10-20T07:47:38.687" v="27"/>
        <pc:sldMkLst>
          <pc:docMk/>
          <pc:sldMk cId="3156155292" sldId="322"/>
        </pc:sldMkLst>
        <pc:graphicFrameChg chg="mod">
          <ac:chgData name="Rautaporras Petteri" userId="81ae4bc9-51ec-4b09-af2d-f08f9486593f" providerId="ADAL" clId="{A8D5E74E-70C5-429E-9E61-0E3DF87D37BB}" dt="2021-10-20T07:47:38.687" v="27"/>
          <ac:graphicFrameMkLst>
            <pc:docMk/>
            <pc:sldMk cId="3156155292" sldId="322"/>
            <ac:graphicFrameMk id="11" creationId="{57B3F564-9DE3-4427-A687-1F3C15FAB892}"/>
          </ac:graphicFrameMkLst>
        </pc:graphicFrameChg>
      </pc:sldChg>
      <pc:sldChg chg="modSp">
        <pc:chgData name="Rautaporras Petteri" userId="81ae4bc9-51ec-4b09-af2d-f08f9486593f" providerId="ADAL" clId="{A8D5E74E-70C5-429E-9E61-0E3DF87D37BB}" dt="2021-10-20T07:47:39.330" v="28"/>
        <pc:sldMkLst>
          <pc:docMk/>
          <pc:sldMk cId="2625046603" sldId="323"/>
        </pc:sldMkLst>
        <pc:graphicFrameChg chg="mod">
          <ac:chgData name="Rautaporras Petteri" userId="81ae4bc9-51ec-4b09-af2d-f08f9486593f" providerId="ADAL" clId="{A8D5E74E-70C5-429E-9E61-0E3DF87D37BB}" dt="2021-10-20T07:47:39.330" v="28"/>
          <ac:graphicFrameMkLst>
            <pc:docMk/>
            <pc:sldMk cId="2625046603" sldId="323"/>
            <ac:graphicFrameMk id="11" creationId="{84ABB054-AA60-4ACC-91C1-087D7777B137}"/>
          </ac:graphicFrameMkLst>
        </pc:graphicFrameChg>
      </pc:sldChg>
      <pc:sldChg chg="modSp">
        <pc:chgData name="Rautaporras Petteri" userId="81ae4bc9-51ec-4b09-af2d-f08f9486593f" providerId="ADAL" clId="{A8D5E74E-70C5-429E-9E61-0E3DF87D37BB}" dt="2021-10-20T07:47:39.895" v="29"/>
        <pc:sldMkLst>
          <pc:docMk/>
          <pc:sldMk cId="4249250928" sldId="324"/>
        </pc:sldMkLst>
        <pc:graphicFrameChg chg="mod">
          <ac:chgData name="Rautaporras Petteri" userId="81ae4bc9-51ec-4b09-af2d-f08f9486593f" providerId="ADAL" clId="{A8D5E74E-70C5-429E-9E61-0E3DF87D37BB}" dt="2021-10-20T07:47:39.895" v="29"/>
          <ac:graphicFrameMkLst>
            <pc:docMk/>
            <pc:sldMk cId="4249250928" sldId="324"/>
            <ac:graphicFrameMk id="11" creationId="{7E680596-8881-4E48-9D2A-28D59C4BA0C2}"/>
          </ac:graphicFrameMkLst>
        </pc:graphicFrameChg>
      </pc:sldChg>
      <pc:sldChg chg="modSp">
        <pc:chgData name="Rautaporras Petteri" userId="81ae4bc9-51ec-4b09-af2d-f08f9486593f" providerId="ADAL" clId="{A8D5E74E-70C5-429E-9E61-0E3DF87D37BB}" dt="2021-10-20T07:47:40.465" v="30"/>
        <pc:sldMkLst>
          <pc:docMk/>
          <pc:sldMk cId="2966646190" sldId="325"/>
        </pc:sldMkLst>
        <pc:graphicFrameChg chg="mod">
          <ac:chgData name="Rautaporras Petteri" userId="81ae4bc9-51ec-4b09-af2d-f08f9486593f" providerId="ADAL" clId="{A8D5E74E-70C5-429E-9E61-0E3DF87D37BB}" dt="2021-10-20T07:47:40.465" v="30"/>
          <ac:graphicFrameMkLst>
            <pc:docMk/>
            <pc:sldMk cId="2966646190" sldId="325"/>
            <ac:graphicFrameMk id="11" creationId="{3CA1AA50-346C-463A-ACCE-75D4616B61AB}"/>
          </ac:graphicFrameMkLst>
        </pc:graphicFrameChg>
      </pc:sldChg>
      <pc:sldChg chg="modSp">
        <pc:chgData name="Rautaporras Petteri" userId="81ae4bc9-51ec-4b09-af2d-f08f9486593f" providerId="ADAL" clId="{A8D5E74E-70C5-429E-9E61-0E3DF87D37BB}" dt="2021-10-20T07:47:41.061" v="31"/>
        <pc:sldMkLst>
          <pc:docMk/>
          <pc:sldMk cId="1243919645" sldId="326"/>
        </pc:sldMkLst>
        <pc:graphicFrameChg chg="mod">
          <ac:chgData name="Rautaporras Petteri" userId="81ae4bc9-51ec-4b09-af2d-f08f9486593f" providerId="ADAL" clId="{A8D5E74E-70C5-429E-9E61-0E3DF87D37BB}" dt="2021-10-20T07:47:41.061" v="31"/>
          <ac:graphicFrameMkLst>
            <pc:docMk/>
            <pc:sldMk cId="1243919645" sldId="326"/>
            <ac:graphicFrameMk id="11" creationId="{95CDEED7-C115-4DF0-84EF-F69087CB6A32}"/>
          </ac:graphicFrameMkLst>
        </pc:graphicFrameChg>
      </pc:sldChg>
      <pc:sldChg chg="modSp">
        <pc:chgData name="Rautaporras Petteri" userId="81ae4bc9-51ec-4b09-af2d-f08f9486593f" providerId="ADAL" clId="{A8D5E74E-70C5-429E-9E61-0E3DF87D37BB}" dt="2021-10-20T07:47:31.929" v="16"/>
        <pc:sldMkLst>
          <pc:docMk/>
          <pc:sldMk cId="1535896550" sldId="334"/>
        </pc:sldMkLst>
        <pc:graphicFrameChg chg="mod">
          <ac:chgData name="Rautaporras Petteri" userId="81ae4bc9-51ec-4b09-af2d-f08f9486593f" providerId="ADAL" clId="{A8D5E74E-70C5-429E-9E61-0E3DF87D37BB}" dt="2021-10-20T07:47:31.929" v="16"/>
          <ac:graphicFrameMkLst>
            <pc:docMk/>
            <pc:sldMk cId="1535896550" sldId="334"/>
            <ac:graphicFrameMk id="11" creationId="{EBA6501B-D163-4E75-8AB7-5ACBE6E32AC6}"/>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49051885503243"/>
          <c:y val="2.6578075617954527E-2"/>
          <c:w val="0.78968351328493225"/>
          <c:h val="0.89137196140490527"/>
        </c:manualLayout>
      </c:layout>
      <c:barChart>
        <c:barDir val="bar"/>
        <c:grouping val="clustered"/>
        <c:varyColors val="0"/>
        <c:ser>
          <c:idx val="0"/>
          <c:order val="0"/>
          <c:tx>
            <c:strRef>
              <c:f>Taul1!$B$1</c:f>
              <c:strCache>
                <c:ptCount val="1"/>
                <c:pt idx="0">
                  <c:v>Liikevaihto</c:v>
                </c:pt>
              </c:strCache>
            </c:strRef>
          </c:tx>
          <c:spPr>
            <a:solidFill>
              <a:srgbClr val="85E869"/>
            </a:solidFill>
            <a:ln>
              <a:solidFill>
                <a:schemeClr val="bg1"/>
              </a:solidFill>
            </a:ln>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Häme</c:v>
                </c:pt>
                <c:pt idx="8">
                  <c:v>Lappi</c:v>
                </c:pt>
                <c:pt idx="9">
                  <c:v>Satakunta</c:v>
                </c:pt>
                <c:pt idx="10">
                  <c:v>Pohjanmaa</c:v>
                </c:pt>
                <c:pt idx="11">
                  <c:v>Varsinais-Suomi</c:v>
                </c:pt>
                <c:pt idx="12">
                  <c:v>Pohjois-Pohjanmaa</c:v>
                </c:pt>
                <c:pt idx="13">
                  <c:v>Pirkanmaa</c:v>
                </c:pt>
                <c:pt idx="14">
                  <c:v>Uusimaa</c:v>
                </c:pt>
              </c:strCache>
            </c:strRef>
          </c:cat>
          <c:val>
            <c:numRef>
              <c:f>Taul1!$B$2:$B$16</c:f>
              <c:numCache>
                <c:formatCode>General</c:formatCode>
                <c:ptCount val="15"/>
                <c:pt idx="0">
                  <c:v>0.77</c:v>
                </c:pt>
                <c:pt idx="1">
                  <c:v>0.88</c:v>
                </c:pt>
                <c:pt idx="2">
                  <c:v>1.86</c:v>
                </c:pt>
                <c:pt idx="3">
                  <c:v>2.41</c:v>
                </c:pt>
                <c:pt idx="4">
                  <c:v>2.52</c:v>
                </c:pt>
                <c:pt idx="5">
                  <c:v>2.84</c:v>
                </c:pt>
                <c:pt idx="6">
                  <c:v>3.5</c:v>
                </c:pt>
                <c:pt idx="7">
                  <c:v>5.03</c:v>
                </c:pt>
                <c:pt idx="8">
                  <c:v>5.14</c:v>
                </c:pt>
                <c:pt idx="9">
                  <c:v>5.25</c:v>
                </c:pt>
                <c:pt idx="10">
                  <c:v>6.35</c:v>
                </c:pt>
                <c:pt idx="11">
                  <c:v>8.2100000000000009</c:v>
                </c:pt>
                <c:pt idx="12">
                  <c:v>8.9700000000000006</c:v>
                </c:pt>
                <c:pt idx="13">
                  <c:v>9.74</c:v>
                </c:pt>
                <c:pt idx="14">
                  <c:v>36.32</c:v>
                </c:pt>
              </c:numCache>
            </c:numRef>
          </c:val>
          <c:extLst>
            <c:ext xmlns:c16="http://schemas.microsoft.com/office/drawing/2014/chart" uri="{C3380CC4-5D6E-409C-BE32-E72D297353CC}">
              <c16:uniqueId val="{00000000-0CA6-4E61-BE3C-A8AA1F414A15}"/>
            </c:ext>
          </c:extLst>
        </c:ser>
        <c:ser>
          <c:idx val="1"/>
          <c:order val="1"/>
          <c:tx>
            <c:strRef>
              <c:f>Taul1!$C$1</c:f>
              <c:strCache>
                <c:ptCount val="1"/>
                <c:pt idx="0">
                  <c:v>Henkilöstö</c:v>
                </c:pt>
              </c:strCache>
            </c:strRef>
          </c:tx>
          <c:spPr>
            <a:solidFill>
              <a:srgbClr val="141F94"/>
            </a:solidFill>
            <a:ln>
              <a:solidFill>
                <a:schemeClr val="bg1"/>
              </a:solidFill>
            </a:ln>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Häme</c:v>
                </c:pt>
                <c:pt idx="8">
                  <c:v>Lappi</c:v>
                </c:pt>
                <c:pt idx="9">
                  <c:v>Satakunta</c:v>
                </c:pt>
                <c:pt idx="10">
                  <c:v>Pohjanmaa</c:v>
                </c:pt>
                <c:pt idx="11">
                  <c:v>Varsinais-Suomi</c:v>
                </c:pt>
                <c:pt idx="12">
                  <c:v>Pohjois-Pohjanmaa</c:v>
                </c:pt>
                <c:pt idx="13">
                  <c:v>Pirkanmaa</c:v>
                </c:pt>
                <c:pt idx="14">
                  <c:v>Uusimaa</c:v>
                </c:pt>
              </c:strCache>
            </c:strRef>
          </c:cat>
          <c:val>
            <c:numRef>
              <c:f>Taul1!$C$2:$C$16</c:f>
              <c:numCache>
                <c:formatCode>General</c:formatCode>
                <c:ptCount val="15"/>
                <c:pt idx="0">
                  <c:v>1.39</c:v>
                </c:pt>
                <c:pt idx="1">
                  <c:v>0.9</c:v>
                </c:pt>
                <c:pt idx="2">
                  <c:v>2.23</c:v>
                </c:pt>
                <c:pt idx="3">
                  <c:v>3.01</c:v>
                </c:pt>
                <c:pt idx="4">
                  <c:v>3.41</c:v>
                </c:pt>
                <c:pt idx="5">
                  <c:v>3.35</c:v>
                </c:pt>
                <c:pt idx="6">
                  <c:v>4.93</c:v>
                </c:pt>
                <c:pt idx="7">
                  <c:v>5.27</c:v>
                </c:pt>
                <c:pt idx="8">
                  <c:v>2.6</c:v>
                </c:pt>
                <c:pt idx="9">
                  <c:v>4.03</c:v>
                </c:pt>
                <c:pt idx="10">
                  <c:v>5.89</c:v>
                </c:pt>
                <c:pt idx="11">
                  <c:v>9.61</c:v>
                </c:pt>
                <c:pt idx="12">
                  <c:v>7.65</c:v>
                </c:pt>
                <c:pt idx="13">
                  <c:v>11.25</c:v>
                </c:pt>
                <c:pt idx="14">
                  <c:v>34.24</c:v>
                </c:pt>
              </c:numCache>
            </c:numRef>
          </c:val>
          <c:extLst>
            <c:ext xmlns:c16="http://schemas.microsoft.com/office/drawing/2014/chart" uri="{C3380CC4-5D6E-409C-BE32-E72D297353CC}">
              <c16:uniqueId val="{00000001-0CA6-4E61-BE3C-A8AA1F414A15}"/>
            </c:ext>
          </c:extLst>
        </c:ser>
        <c:dLbls>
          <c:showLegendKey val="0"/>
          <c:showVal val="0"/>
          <c:showCatName val="0"/>
          <c:showSerName val="0"/>
          <c:showPercent val="0"/>
          <c:showBubbleSize val="0"/>
        </c:dLbls>
        <c:gapWidth val="25"/>
        <c:axId val="349090040"/>
        <c:axId val="349090432"/>
      </c:barChart>
      <c:catAx>
        <c:axId val="349090040"/>
        <c:scaling>
          <c:orientation val="minMax"/>
        </c:scaling>
        <c:delete val="0"/>
        <c:axPos val="l"/>
        <c:numFmt formatCode="General"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432"/>
        <c:crosses val="autoZero"/>
        <c:auto val="1"/>
        <c:lblAlgn val="ctr"/>
        <c:lblOffset val="100"/>
        <c:noMultiLvlLbl val="0"/>
      </c:catAx>
      <c:valAx>
        <c:axId val="349090432"/>
        <c:scaling>
          <c:orientation val="minMax"/>
          <c:max val="40"/>
        </c:scaling>
        <c:delete val="0"/>
        <c:axPos val="b"/>
        <c:majorGridlines>
          <c:spPr>
            <a:ln>
              <a:prstDash val="lgDash"/>
            </a:ln>
          </c:spPr>
        </c:majorGridlines>
        <c:title>
          <c:tx>
            <c:rich>
              <a:bodyPr/>
              <a:lstStyle/>
              <a:p>
                <a:pPr>
                  <a:defRPr sz="1050" b="0" baseline="0">
                    <a:solidFill>
                      <a:srgbClr val="000000"/>
                    </a:solidFill>
                    <a:latin typeface="Verdana" panose="020B0604030504040204" pitchFamily="34" charset="0"/>
                  </a:defRPr>
                </a:pPr>
                <a:r>
                  <a:rPr lang="fi-FI" sz="1050" b="0" baseline="0">
                    <a:solidFill>
                      <a:srgbClr val="000000"/>
                    </a:solidFill>
                    <a:latin typeface="Verdana" panose="020B0604030504040204" pitchFamily="34" charset="0"/>
                  </a:rPr>
                  <a:t>Osuus koko alasta Suomessa, %</a:t>
                </a:r>
              </a:p>
            </c:rich>
          </c:tx>
          <c:layout>
            <c:manualLayout>
              <c:xMode val="edge"/>
              <c:yMode val="edge"/>
              <c:x val="0.69229986779001518"/>
              <c:y val="0.84158394666813319"/>
            </c:manualLayout>
          </c:layout>
          <c:overlay val="0"/>
          <c:spPr>
            <a:solidFill>
              <a:schemeClr val="bg1"/>
            </a:solidFill>
          </c:spPr>
        </c:title>
        <c:numFmt formatCode="0"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040"/>
        <c:crosses val="autoZero"/>
        <c:crossBetween val="between"/>
        <c:majorUnit val="5"/>
      </c:valAx>
    </c:plotArea>
    <c:legend>
      <c:legendPos val="r"/>
      <c:layout>
        <c:manualLayout>
          <c:xMode val="edge"/>
          <c:yMode val="edge"/>
          <c:x val="0.80151864673178919"/>
          <c:y val="0.71437415385832992"/>
          <c:w val="0.14827946417378321"/>
          <c:h val="0.11450907992295592"/>
        </c:manualLayout>
      </c:layout>
      <c:overlay val="1"/>
      <c:spPr>
        <a:solidFill>
          <a:schemeClr val="bg1"/>
        </a:solidFill>
      </c:spPr>
      <c:txPr>
        <a:bodyPr/>
        <a:lstStyle/>
        <a:p>
          <a:pPr>
            <a:defRPr sz="105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56</c:v>
                </c:pt>
                <c:pt idx="1">
                  <c:v>44</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34</c:v>
                </c:pt>
                <c:pt idx="1">
                  <c:v>66</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81</c:v>
                </c:pt>
                <c:pt idx="1">
                  <c:v>19</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Taul1!$B$2:$B$16</c:f>
              <c:numCache>
                <c:formatCode>#,##0</c:formatCode>
                <c:ptCount val="15"/>
                <c:pt idx="0">
                  <c:v>72659</c:v>
                </c:pt>
                <c:pt idx="1">
                  <c:v>67221</c:v>
                </c:pt>
                <c:pt idx="2">
                  <c:v>327732</c:v>
                </c:pt>
                <c:pt idx="3">
                  <c:v>98459</c:v>
                </c:pt>
                <c:pt idx="4">
                  <c:v>56536</c:v>
                </c:pt>
                <c:pt idx="5">
                  <c:v>282524</c:v>
                </c:pt>
                <c:pt idx="6">
                  <c:v>5350</c:v>
                </c:pt>
                <c:pt idx="7">
                  <c:v>1271972</c:v>
                </c:pt>
                <c:pt idx="8">
                  <c:v>1027694</c:v>
                </c:pt>
                <c:pt idx="9">
                  <c:v>142902</c:v>
                </c:pt>
                <c:pt idx="10">
                  <c:v>3814265</c:v>
                </c:pt>
                <c:pt idx="11">
                  <c:v>154054</c:v>
                </c:pt>
                <c:pt idx="12">
                  <c:v>130140</c:v>
                </c:pt>
                <c:pt idx="13">
                  <c:v>15701993</c:v>
                </c:pt>
                <c:pt idx="14">
                  <c:v>759346</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Taul1!$C$2:$C$16</c:f>
              <c:numCache>
                <c:formatCode>#,##0</c:formatCode>
                <c:ptCount val="15"/>
                <c:pt idx="0">
                  <c:v>1498786</c:v>
                </c:pt>
                <c:pt idx="1">
                  <c:v>518865</c:v>
                </c:pt>
                <c:pt idx="2">
                  <c:v>2028347</c:v>
                </c:pt>
                <c:pt idx="3">
                  <c:v>1551645</c:v>
                </c:pt>
                <c:pt idx="4">
                  <c:v>159143</c:v>
                </c:pt>
                <c:pt idx="5">
                  <c:v>2056153</c:v>
                </c:pt>
                <c:pt idx="6">
                  <c:v>807754</c:v>
                </c:pt>
                <c:pt idx="7">
                  <c:v>5086886</c:v>
                </c:pt>
                <c:pt idx="8">
                  <c:v>2833285</c:v>
                </c:pt>
                <c:pt idx="9">
                  <c:v>943295</c:v>
                </c:pt>
                <c:pt idx="10">
                  <c:v>1008433</c:v>
                </c:pt>
                <c:pt idx="11">
                  <c:v>1580828</c:v>
                </c:pt>
                <c:pt idx="12">
                  <c:v>1787338</c:v>
                </c:pt>
                <c:pt idx="13">
                  <c:v>6782163</c:v>
                </c:pt>
                <c:pt idx="14">
                  <c:v>4908178</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c:v>
                </c:pt>
              </c:strCache>
            </c:strRef>
          </c:tx>
          <c:spPr>
            <a:solidFill>
              <a:srgbClr val="FF805C"/>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Taul1!$D$2:$D$16</c:f>
              <c:numCache>
                <c:formatCode>#,##0</c:formatCode>
                <c:ptCount val="15"/>
                <c:pt idx="0">
                  <c:v>70699</c:v>
                </c:pt>
                <c:pt idx="1">
                  <c:v>0</c:v>
                </c:pt>
                <c:pt idx="2">
                  <c:v>920260</c:v>
                </c:pt>
                <c:pt idx="3">
                  <c:v>163615</c:v>
                </c:pt>
                <c:pt idx="4">
                  <c:v>373740</c:v>
                </c:pt>
                <c:pt idx="5">
                  <c:v>10710</c:v>
                </c:pt>
                <c:pt idx="6">
                  <c:v>4656685</c:v>
                </c:pt>
                <c:pt idx="7">
                  <c:v>173191</c:v>
                </c:pt>
                <c:pt idx="8">
                  <c:v>935222</c:v>
                </c:pt>
                <c:pt idx="9">
                  <c:v>20208</c:v>
                </c:pt>
                <c:pt idx="10">
                  <c:v>969188</c:v>
                </c:pt>
                <c:pt idx="11">
                  <c:v>17269</c:v>
                </c:pt>
                <c:pt idx="12">
                  <c:v>1992657</c:v>
                </c:pt>
                <c:pt idx="13">
                  <c:v>3683973</c:v>
                </c:pt>
                <c:pt idx="14">
                  <c:v>78340</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Taul1!$E$2:$E$16</c:f>
              <c:numCache>
                <c:formatCode>#,##0</c:formatCode>
                <c:ptCount val="15"/>
                <c:pt idx="0">
                  <c:v>103636</c:v>
                </c:pt>
                <c:pt idx="1">
                  <c:v>111313</c:v>
                </c:pt>
                <c:pt idx="2">
                  <c:v>215110</c:v>
                </c:pt>
                <c:pt idx="3">
                  <c:v>251157</c:v>
                </c:pt>
                <c:pt idx="4">
                  <c:v>23427</c:v>
                </c:pt>
                <c:pt idx="5">
                  <c:v>248415</c:v>
                </c:pt>
                <c:pt idx="6">
                  <c:v>127772</c:v>
                </c:pt>
                <c:pt idx="7">
                  <c:v>707597</c:v>
                </c:pt>
                <c:pt idx="8">
                  <c:v>261778</c:v>
                </c:pt>
                <c:pt idx="9">
                  <c:v>102124</c:v>
                </c:pt>
                <c:pt idx="10">
                  <c:v>472155</c:v>
                </c:pt>
                <c:pt idx="11">
                  <c:v>211376</c:v>
                </c:pt>
                <c:pt idx="12">
                  <c:v>189230</c:v>
                </c:pt>
                <c:pt idx="13">
                  <c:v>2786285</c:v>
                </c:pt>
                <c:pt idx="14">
                  <c:v>623674</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Taul1!$F$2:$F$16</c:f>
              <c:numCache>
                <c:formatCode>#,##0</c:formatCode>
                <c:ptCount val="15"/>
                <c:pt idx="0">
                  <c:v>45869</c:v>
                </c:pt>
                <c:pt idx="1">
                  <c:v>63652</c:v>
                </c:pt>
                <c:pt idx="2">
                  <c:v>162988</c:v>
                </c:pt>
                <c:pt idx="3">
                  <c:v>732015</c:v>
                </c:pt>
                <c:pt idx="4">
                  <c:v>35597</c:v>
                </c:pt>
                <c:pt idx="5">
                  <c:v>437898</c:v>
                </c:pt>
                <c:pt idx="6">
                  <c:v>38354</c:v>
                </c:pt>
                <c:pt idx="7">
                  <c:v>1167974</c:v>
                </c:pt>
                <c:pt idx="8">
                  <c:v>116117</c:v>
                </c:pt>
                <c:pt idx="9">
                  <c:v>96295</c:v>
                </c:pt>
                <c:pt idx="10">
                  <c:v>615692</c:v>
                </c:pt>
                <c:pt idx="11">
                  <c:v>158412</c:v>
                </c:pt>
                <c:pt idx="12">
                  <c:v>93107</c:v>
                </c:pt>
                <c:pt idx="13">
                  <c:v>8250989</c:v>
                </c:pt>
                <c:pt idx="14">
                  <c:v>473110</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95"/>
          <c:h val="0.12705586131455479"/>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62</c:v>
                </c:pt>
                <c:pt idx="1">
                  <c:v>38</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78</c:v>
                </c:pt>
                <c:pt idx="1">
                  <c:v>22</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88</c:v>
                </c:pt>
                <c:pt idx="1">
                  <c:v>12</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Taul1!$B$2:$B$16</c:f>
              <c:numCache>
                <c:formatCode>#,##0</c:formatCode>
                <c:ptCount val="15"/>
                <c:pt idx="0">
                  <c:v>320</c:v>
                </c:pt>
                <c:pt idx="1">
                  <c:v>398</c:v>
                </c:pt>
                <c:pt idx="2">
                  <c:v>1301</c:v>
                </c:pt>
                <c:pt idx="3">
                  <c:v>407</c:v>
                </c:pt>
                <c:pt idx="4">
                  <c:v>535</c:v>
                </c:pt>
                <c:pt idx="5">
                  <c:v>926</c:v>
                </c:pt>
                <c:pt idx="6">
                  <c:v>28</c:v>
                </c:pt>
                <c:pt idx="7">
                  <c:v>2211</c:v>
                </c:pt>
                <c:pt idx="8">
                  <c:v>3139</c:v>
                </c:pt>
                <c:pt idx="9">
                  <c:v>813</c:v>
                </c:pt>
                <c:pt idx="10">
                  <c:v>5457</c:v>
                </c:pt>
                <c:pt idx="11">
                  <c:v>894</c:v>
                </c:pt>
                <c:pt idx="12">
                  <c:v>499</c:v>
                </c:pt>
                <c:pt idx="13">
                  <c:v>15306</c:v>
                </c:pt>
                <c:pt idx="14">
                  <c:v>1954</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Taul1!$C$2:$C$16</c:f>
              <c:numCache>
                <c:formatCode>#,##0</c:formatCode>
                <c:ptCount val="15"/>
                <c:pt idx="0">
                  <c:v>6886</c:v>
                </c:pt>
                <c:pt idx="1">
                  <c:v>2519</c:v>
                </c:pt>
                <c:pt idx="2">
                  <c:v>8642</c:v>
                </c:pt>
                <c:pt idx="3">
                  <c:v>5645</c:v>
                </c:pt>
                <c:pt idx="4">
                  <c:v>963</c:v>
                </c:pt>
                <c:pt idx="5">
                  <c:v>7643</c:v>
                </c:pt>
                <c:pt idx="6">
                  <c:v>2310</c:v>
                </c:pt>
                <c:pt idx="7">
                  <c:v>15338</c:v>
                </c:pt>
                <c:pt idx="8">
                  <c:v>9226</c:v>
                </c:pt>
                <c:pt idx="9">
                  <c:v>3561</c:v>
                </c:pt>
                <c:pt idx="10">
                  <c:v>5228</c:v>
                </c:pt>
                <c:pt idx="11">
                  <c:v>5548</c:v>
                </c:pt>
                <c:pt idx="12">
                  <c:v>6982</c:v>
                </c:pt>
                <c:pt idx="13">
                  <c:v>19704</c:v>
                </c:pt>
                <c:pt idx="14">
                  <c:v>17274</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c:v>
                </c:pt>
              </c:strCache>
            </c:strRef>
          </c:tx>
          <c:spPr>
            <a:solidFill>
              <a:srgbClr val="FF805C"/>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Taul1!$D$2:$D$16</c:f>
              <c:numCache>
                <c:formatCode>#,##0</c:formatCode>
                <c:ptCount val="15"/>
                <c:pt idx="0">
                  <c:v>251</c:v>
                </c:pt>
                <c:pt idx="1">
                  <c:v>0</c:v>
                </c:pt>
                <c:pt idx="2">
                  <c:v>1242</c:v>
                </c:pt>
                <c:pt idx="3">
                  <c:v>600</c:v>
                </c:pt>
                <c:pt idx="4">
                  <c:v>849</c:v>
                </c:pt>
                <c:pt idx="5">
                  <c:v>85</c:v>
                </c:pt>
                <c:pt idx="6">
                  <c:v>3582</c:v>
                </c:pt>
                <c:pt idx="7">
                  <c:v>594</c:v>
                </c:pt>
                <c:pt idx="8">
                  <c:v>1500</c:v>
                </c:pt>
                <c:pt idx="9">
                  <c:v>0</c:v>
                </c:pt>
                <c:pt idx="10">
                  <c:v>3127</c:v>
                </c:pt>
                <c:pt idx="11">
                  <c:v>121</c:v>
                </c:pt>
                <c:pt idx="12">
                  <c:v>1947</c:v>
                </c:pt>
                <c:pt idx="13">
                  <c:v>594</c:v>
                </c:pt>
                <c:pt idx="14">
                  <c:v>232</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Taul1!$E$2:$E$16</c:f>
              <c:numCache>
                <c:formatCode>#,##0</c:formatCode>
                <c:ptCount val="15"/>
                <c:pt idx="0">
                  <c:v>798</c:v>
                </c:pt>
                <c:pt idx="1">
                  <c:v>737</c:v>
                </c:pt>
                <c:pt idx="2">
                  <c:v>1655</c:v>
                </c:pt>
                <c:pt idx="3">
                  <c:v>2068</c:v>
                </c:pt>
                <c:pt idx="4">
                  <c:v>204</c:v>
                </c:pt>
                <c:pt idx="5">
                  <c:v>1988</c:v>
                </c:pt>
                <c:pt idx="6">
                  <c:v>1079</c:v>
                </c:pt>
                <c:pt idx="7">
                  <c:v>5285</c:v>
                </c:pt>
                <c:pt idx="8">
                  <c:v>1818</c:v>
                </c:pt>
                <c:pt idx="9">
                  <c:v>674</c:v>
                </c:pt>
                <c:pt idx="10">
                  <c:v>3677</c:v>
                </c:pt>
                <c:pt idx="11">
                  <c:v>1517</c:v>
                </c:pt>
                <c:pt idx="12">
                  <c:v>1314</c:v>
                </c:pt>
                <c:pt idx="13">
                  <c:v>18488</c:v>
                </c:pt>
                <c:pt idx="14">
                  <c:v>3915</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Taul1!$F$2:$F$16</c:f>
              <c:numCache>
                <c:formatCode>#,##0</c:formatCode>
                <c:ptCount val="15"/>
                <c:pt idx="0">
                  <c:v>338</c:v>
                </c:pt>
                <c:pt idx="1">
                  <c:v>366</c:v>
                </c:pt>
                <c:pt idx="2">
                  <c:v>1108</c:v>
                </c:pt>
                <c:pt idx="3">
                  <c:v>1054</c:v>
                </c:pt>
                <c:pt idx="4">
                  <c:v>275</c:v>
                </c:pt>
                <c:pt idx="5">
                  <c:v>2676</c:v>
                </c:pt>
                <c:pt idx="6">
                  <c:v>275</c:v>
                </c:pt>
                <c:pt idx="7">
                  <c:v>7686</c:v>
                </c:pt>
                <c:pt idx="8">
                  <c:v>971</c:v>
                </c:pt>
                <c:pt idx="9">
                  <c:v>680</c:v>
                </c:pt>
                <c:pt idx="10">
                  <c:v>3980</c:v>
                </c:pt>
                <c:pt idx="11">
                  <c:v>1011</c:v>
                </c:pt>
                <c:pt idx="12">
                  <c:v>590</c:v>
                </c:pt>
                <c:pt idx="13">
                  <c:v>39224</c:v>
                </c:pt>
                <c:pt idx="14">
                  <c:v>3289</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95"/>
          <c:h val="0.12705586131455479"/>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67</c:v>
                </c:pt>
                <c:pt idx="1">
                  <c:v>33</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88</c:v>
                </c:pt>
                <c:pt idx="1">
                  <c:v>12</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45</c:v>
                </c:pt>
                <c:pt idx="1">
                  <c:v>55</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75</c:v>
                </c:pt>
                <c:pt idx="1">
                  <c:v>25</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52</c:v>
                </c:pt>
                <c:pt idx="1">
                  <c:v>48</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51</c:v>
                </c:pt>
                <c:pt idx="1">
                  <c:v>49</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92</c:v>
                </c:pt>
                <c:pt idx="1">
                  <c:v>8</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16</c:v>
                </c:pt>
                <c:pt idx="1">
                  <c:v>84</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7.8.2022</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7.8.2022</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7.8.2022</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7.8.2022</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7.8.2022</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7.8.2022</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7.8.2022</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7.8.2022</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7.8.2022</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7.8.2022</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7.8.2022</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7.8.2022</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7.8.2022</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7.8.2022</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7.8.2022</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7.8.2022</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7.8.2022</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7.8.2022</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7.8.2022</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7.8.2022</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7.8.2022</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7.8.2022</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7.8.2022</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7.8.2022</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7.8.2022</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7.8.2022</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7.8.2022</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7.8.2022</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6.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6.xml"/><Relationship Id="rId4" Type="http://schemas.openxmlformats.org/officeDocument/2006/relationships/chart" Target="../charts/char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6.xml"/><Relationship Id="rId4" Type="http://schemas.openxmlformats.org/officeDocument/2006/relationships/chart" Target="../charts/char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6.xml"/><Relationship Id="rId4" Type="http://schemas.openxmlformats.org/officeDocument/2006/relationships/chart" Target="../charts/chart27.xml"/></Relationships>
</file>

<file path=ppt/slides/_rels/slide1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6.xml"/><Relationship Id="rId4" Type="http://schemas.openxmlformats.org/officeDocument/2006/relationships/chart" Target="../charts/chart30.xml"/></Relationships>
</file>

<file path=ppt/slides/_rels/slide1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6.xml"/><Relationship Id="rId4" Type="http://schemas.openxmlformats.org/officeDocument/2006/relationships/chart" Target="../charts/char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6.xml"/><Relationship Id="rId4" Type="http://schemas.openxmlformats.org/officeDocument/2006/relationships/chart" Target="../charts/chart36.xml"/></Relationships>
</file>

<file path=ppt/slides/_rels/slide1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6.xml"/><Relationship Id="rId4" Type="http://schemas.openxmlformats.org/officeDocument/2006/relationships/chart" Target="../charts/chart3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6.xml"/><Relationship Id="rId4" Type="http://schemas.openxmlformats.org/officeDocument/2006/relationships/chart" Target="../charts/chart42.xml"/></Relationships>
</file>

<file path=ppt/slides/_rels/slide2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6.xml"/><Relationship Id="rId4" Type="http://schemas.openxmlformats.org/officeDocument/2006/relationships/chart" Target="../charts/chart45.xml"/></Relationships>
</file>

<file path=ppt/slides/_rels/slide2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6.xml"/><Relationship Id="rId4" Type="http://schemas.openxmlformats.org/officeDocument/2006/relationships/chart" Target="../charts/chart48.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5.bin"/><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6.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6.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talousnäkymät alueittain</a:t>
            </a:r>
          </a:p>
          <a:p>
            <a:r>
              <a:rPr lang="fi-FI" dirty="0"/>
              <a:t>10.8.2022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p:cNvSpPr>
            <a:spLocks noGrp="1"/>
          </p:cNvSpPr>
          <p:nvPr>
            <p:ph type="dt" sz="half" idx="10"/>
          </p:nvPr>
        </p:nvSpPr>
        <p:spPr/>
        <p:txBody>
          <a:bodyPr/>
          <a:lstStyle/>
          <a:p>
            <a:fld id="{F553C366-6A2C-43B9-A437-B827E0484441}"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99026771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36 000 työpaikkaa eli reilu viidennes Hämeen kaikista työllisistä. Alalla työskentelee suoraan 17 000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8164488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38988927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4,6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17</a:t>
                      </a:r>
                      <a:r>
                        <a:rPr lang="fi-FI" sz="1050" b="0" baseline="0" dirty="0">
                          <a:solidFill>
                            <a:srgbClr val="000000"/>
                          </a:solidFill>
                          <a:latin typeface="+mn-lt"/>
                          <a:ea typeface="ＭＳ Ｐゴシック" pitchFamily="34" charset="-128"/>
                        </a:rPr>
                        <a:t>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87474044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78425626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697091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a:t>
            </a:r>
            <a:r>
              <a:rPr lang="fi-FI" sz="1400" err="1"/>
              <a:t>Kaakkois</a:t>
            </a:r>
            <a:r>
              <a:rPr lang="fi-FI" sz="1400"/>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23 %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34 %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23 000 työpaikkaa eli lähes viidennes Kaakkois-Suomen kaikista työllisistä. Alalla työskentelee suoraan 10 800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3161148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96978156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Kaakkois</a:t>
                      </a:r>
                      <a:r>
                        <a:rPr lang="fi-FI" sz="1050" b="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10 800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58980740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992645752"/>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937539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81 %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6 000 työpaikkaa eli lähes viidennes Kainuun kaikista työllisistä. Alalla työskentelee suoraan 2 900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2794654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865996268"/>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2 900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08007785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4678511"/>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62 %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33 000 työpaikkaa eli reilu neljännes Keski-Suomen kaikista työllisistä. Alalla työskentelee suoraan 15 900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8628421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721575828"/>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15</a:t>
                      </a:r>
                      <a:r>
                        <a:rPr lang="fi-FI" sz="1050" b="0" baseline="0" dirty="0">
                          <a:solidFill>
                            <a:srgbClr val="000000"/>
                          </a:solidFill>
                          <a:latin typeface="+mn-lt"/>
                          <a:ea typeface="ＭＳ Ｐゴシック" pitchFamily="34" charset="-128"/>
                        </a:rPr>
                        <a:t> 900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141753081"/>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58914448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18 000 työpaikkaa reilu viidennes Lapin kaikista työllisistä. Alalla työskentelee suoraan      8 400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62541898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88992706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4,7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8 400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38253552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387102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78 %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76 000 työpaikkaa eli lähes kolmannes Pirkanmaan kaikista työllisistä. Alalla työskentelee suoraan 36 300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391495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05392886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36 300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67324046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85350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88 %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40 000 työpaikkaa eli kolmannes Pohjanmaan kaikista työllisistä. Alalla työskentelee suoraan 19 000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619818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6956933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5,8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19</a:t>
                      </a:r>
                      <a:r>
                        <a:rPr lang="fi-FI" sz="1050" b="0" baseline="0" dirty="0">
                          <a:solidFill>
                            <a:srgbClr val="000000"/>
                          </a:solidFill>
                          <a:latin typeface="+mn-lt"/>
                          <a:ea typeface="ＭＳ Ｐゴシック" pitchFamily="34" charset="-128"/>
                        </a:rPr>
                        <a:t>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520287238"/>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866659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337131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a:t>
            </a:r>
            <a:r>
              <a:rPr lang="fi-FI" sz="1400" err="1"/>
              <a:t>Pohjois</a:t>
            </a:r>
            <a:r>
              <a:rPr lang="fi-FI" sz="1400"/>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15 000 työpaikkaa eli reilu viidennes Pohjois-Karjalan kaikista työllisistä. Alalla työskentelee suoraan 7 200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68621337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19341615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7 200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71138147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62829101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a:t>
            </a:r>
            <a:r>
              <a:rPr lang="fi-FI" sz="1400" err="1"/>
              <a:t>Pohjois</a:t>
            </a:r>
            <a:r>
              <a:rPr lang="fi-FI" sz="1400"/>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88 %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51 000 työpaikkaa eli reilu neljännes Pohjois-Pohjanmaan kaikista työllisistä. Alalla työskentelee suoraan 24 700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79235318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63518632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24 700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26137853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142657404"/>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a:t>
            </a:r>
            <a:r>
              <a:rPr lang="fi-FI" sz="1400" err="1"/>
              <a:t>Pohjois</a:t>
            </a:r>
            <a:r>
              <a:rPr lang="fi-FI" sz="1400"/>
              <a:t>-Savossa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23 000 työpaikkaa eli reilu viidennes Pohjois-Savon kaikista työllisistä. Alalla työskentelee suoraan 11 000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7011476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6067113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1782097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8398245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ELY-alueittain 2021</a:t>
            </a:r>
          </a:p>
          <a:p>
            <a:r>
              <a:rPr lang="fi-FI" sz="1400" dirty="0"/>
              <a:t>Alueiden osuudet alan koko liikevaihdosta ja henkilöstöstä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4829606" cy="165163"/>
          </a:xfrm>
        </p:spPr>
        <p:txBody>
          <a:bodyPr/>
          <a:lstStyle/>
          <a:p>
            <a:r>
              <a:rPr lang="fi-FI"/>
              <a:t>Lähde: Tilastokeskus; Aluetilinpito, Liikevaihdon alueittaiset arvoindeksit, Yritysten rakenne- ja tilinpäätöstilasto / Teknologiateollisuus ry:n henkilöstötiedustelu</a:t>
            </a:r>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4126850845"/>
              </p:ext>
            </p:extLst>
          </p:nvPr>
        </p:nvGraphicFramePr>
        <p:xfrm>
          <a:off x="395536" y="1059582"/>
          <a:ext cx="8208911" cy="3600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33295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27 000 työpaikkaa eli reilu neljännes Satakunnan kaikista työllisistä. Alalla työskentelee suoraan 13 000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40049184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5867373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4,8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13 000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88341147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40904123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52 %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232 000 työpaikkaa eli noin neljännes Uudenmaan kaikista työllisistä. Alalla työskentelee suoraan 110 500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08680315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48072319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33,2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110 500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48675451"/>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10739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65 000 työpaikkaa eli reilu neljännes Varsinais-Suomen kaikista työllisistä. Alalla työskentelee suoraan 31 000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6281890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99971583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31 000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21608885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182375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EBA6501B-D163-4E75-8AB7-5ACBE6E32AC6}"/>
              </a:ext>
            </a:extLst>
          </p:cNvPr>
          <p:cNvGraphicFramePr>
            <a:graphicFrameLocks noGrp="1" noChangeAspect="1"/>
          </p:cNvGraphicFramePr>
          <p:nvPr>
            <p:ph sz="quarter" idx="17"/>
            <p:extLst>
              <p:ext uri="{D42A27DB-BD31-4B8C-83A1-F6EECF244321}">
                <p14:modId xmlns:p14="http://schemas.microsoft.com/office/powerpoint/2010/main" val="168004146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EBA6501B-D163-4E75-8AB7-5ACBE6E32AC6}"/>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3589655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77B07BC0-5E03-47C7-92DC-B3A672D726D7}"/>
              </a:ext>
            </a:extLst>
          </p:cNvPr>
          <p:cNvGraphicFramePr>
            <a:graphicFrameLocks noGrp="1" noChangeAspect="1"/>
          </p:cNvGraphicFramePr>
          <p:nvPr>
            <p:ph sz="quarter" idx="17"/>
            <p:extLst>
              <p:ext uri="{D42A27DB-BD31-4B8C-83A1-F6EECF244321}">
                <p14:modId xmlns:p14="http://schemas.microsoft.com/office/powerpoint/2010/main" val="131524419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77B07BC0-5E03-47C7-92DC-B3A672D726D7}"/>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26DFB98E-8A71-45FF-926C-7698744FDEF3}"/>
              </a:ext>
            </a:extLst>
          </p:cNvPr>
          <p:cNvGraphicFramePr>
            <a:graphicFrameLocks noGrp="1" noChangeAspect="1"/>
          </p:cNvGraphicFramePr>
          <p:nvPr>
            <p:ph sz="quarter" idx="17"/>
            <p:extLst>
              <p:ext uri="{D42A27DB-BD31-4B8C-83A1-F6EECF244321}">
                <p14:modId xmlns:p14="http://schemas.microsoft.com/office/powerpoint/2010/main" val="349420378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26DFB98E-8A71-45FF-926C-7698744FDEF3}"/>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7708757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CDAF0F7A-D1D7-4325-9FE7-FD46BD886B99}"/>
              </a:ext>
            </a:extLst>
          </p:cNvPr>
          <p:cNvGraphicFramePr>
            <a:graphicFrameLocks noGrp="1" noChangeAspect="1"/>
          </p:cNvGraphicFramePr>
          <p:nvPr>
            <p:ph sz="quarter" idx="17"/>
            <p:extLst>
              <p:ext uri="{D42A27DB-BD31-4B8C-83A1-F6EECF244321}">
                <p14:modId xmlns:p14="http://schemas.microsoft.com/office/powerpoint/2010/main" val="280432600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CDAF0F7A-D1D7-4325-9FE7-FD46BD886B99}"/>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Kaakkois</a:t>
            </a:r>
            <a:r>
              <a:rPr lang="fi-FI"/>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EC6C9C1F-5E57-4133-A58F-6DFDD0A5CC89}"/>
              </a:ext>
            </a:extLst>
          </p:cNvPr>
          <p:cNvGraphicFramePr>
            <a:graphicFrameLocks noGrp="1" noChangeAspect="1"/>
          </p:cNvGraphicFramePr>
          <p:nvPr>
            <p:ph sz="quarter" idx="17"/>
            <p:extLst>
              <p:ext uri="{D42A27DB-BD31-4B8C-83A1-F6EECF244321}">
                <p14:modId xmlns:p14="http://schemas.microsoft.com/office/powerpoint/2010/main" val="344102168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EC6C9C1F-5E57-4133-A58F-6DFDD0A5CC89}"/>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025ADBA3-67B0-4605-9D0D-3BC64491B22D}"/>
              </a:ext>
            </a:extLst>
          </p:cNvPr>
          <p:cNvGraphicFramePr>
            <a:graphicFrameLocks noGrp="1" noChangeAspect="1"/>
          </p:cNvGraphicFramePr>
          <p:nvPr>
            <p:ph sz="quarter" idx="17"/>
            <p:extLst>
              <p:ext uri="{D42A27DB-BD31-4B8C-83A1-F6EECF244321}">
                <p14:modId xmlns:p14="http://schemas.microsoft.com/office/powerpoint/2010/main" val="341314846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025ADBA3-67B0-4605-9D0D-3BC64491B22D}"/>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FE909033-A10B-4AA8-A074-7BF23F80F980}"/>
              </a:ext>
            </a:extLst>
          </p:cNvPr>
          <p:cNvGraphicFramePr>
            <a:graphicFrameLocks noGrp="1" noChangeAspect="1"/>
          </p:cNvGraphicFramePr>
          <p:nvPr>
            <p:ph sz="quarter" idx="17"/>
            <p:extLst>
              <p:ext uri="{D42A27DB-BD31-4B8C-83A1-F6EECF244321}">
                <p14:modId xmlns:p14="http://schemas.microsoft.com/office/powerpoint/2010/main" val="270722780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FE909033-A10B-4AA8-A074-7BF23F80F980}"/>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päätoimialojen liikevaihto-osuudet* ELY-alueittain 2020</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5189646" cy="165163"/>
          </a:xfrm>
        </p:spPr>
        <p:txBody>
          <a:bodyPr/>
          <a:lstStyle/>
          <a:p>
            <a:r>
              <a:rPr lang="fi-FI"/>
              <a:t>*) Prosenttia teknologiateollisuuden toimipaikkojen liikevaihdosta kyseisellä alueella</a:t>
            </a:r>
          </a:p>
          <a:p>
            <a:r>
              <a:rPr lang="fi-FI"/>
              <a:t>Lähde: Tilastokeskus; Alueellinen yritystoimintatilasto</a:t>
            </a:r>
          </a:p>
          <a:p>
            <a:r>
              <a:rPr lang="fi-FI"/>
              <a:t>Tietosuojasyistä joidenkin alueiden kaikki toimialat eivät ole 100 % edustettuina</a:t>
            </a:r>
          </a:p>
          <a:p>
            <a:endParaRPr lang="fi-FI"/>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414004601"/>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948034354"/>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073F9553-FA9A-49A8-BF4B-B7F4EE3C7065}"/>
              </a:ext>
            </a:extLst>
          </p:cNvPr>
          <p:cNvGraphicFramePr>
            <a:graphicFrameLocks noGrp="1" noChangeAspect="1"/>
          </p:cNvGraphicFramePr>
          <p:nvPr>
            <p:ph sz="quarter" idx="17"/>
            <p:extLst>
              <p:ext uri="{D42A27DB-BD31-4B8C-83A1-F6EECF244321}">
                <p14:modId xmlns:p14="http://schemas.microsoft.com/office/powerpoint/2010/main" val="271583811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073F9553-FA9A-49A8-BF4B-B7F4EE3C7065}"/>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06E0A712-AB93-42A5-97C1-70E33BAC8CA6}"/>
              </a:ext>
            </a:extLst>
          </p:cNvPr>
          <p:cNvGraphicFramePr>
            <a:graphicFrameLocks noGrp="1" noChangeAspect="1"/>
          </p:cNvGraphicFramePr>
          <p:nvPr>
            <p:ph sz="quarter" idx="17"/>
            <p:extLst>
              <p:ext uri="{D42A27DB-BD31-4B8C-83A1-F6EECF244321}">
                <p14:modId xmlns:p14="http://schemas.microsoft.com/office/powerpoint/2010/main" val="42061114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06E0A712-AB93-42A5-97C1-70E33BAC8CA6}"/>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0EEE91ED-9406-4B3B-ADFD-535CFBF79AFF}"/>
              </a:ext>
            </a:extLst>
          </p:cNvPr>
          <p:cNvGraphicFramePr>
            <a:graphicFrameLocks noGrp="1" noChangeAspect="1"/>
          </p:cNvGraphicFramePr>
          <p:nvPr>
            <p:ph sz="quarter" idx="17"/>
            <p:extLst>
              <p:ext uri="{D42A27DB-BD31-4B8C-83A1-F6EECF244321}">
                <p14:modId xmlns:p14="http://schemas.microsoft.com/office/powerpoint/2010/main" val="201237679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0EEE91ED-9406-4B3B-ADFD-535CFBF79AFF}"/>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F70F9122-F558-46CE-B71D-5D21AA9162E2}"/>
              </a:ext>
            </a:extLst>
          </p:cNvPr>
          <p:cNvGraphicFramePr>
            <a:graphicFrameLocks noGrp="1" noChangeAspect="1"/>
          </p:cNvGraphicFramePr>
          <p:nvPr>
            <p:ph sz="quarter" idx="17"/>
            <p:extLst>
              <p:ext uri="{D42A27DB-BD31-4B8C-83A1-F6EECF244321}">
                <p14:modId xmlns:p14="http://schemas.microsoft.com/office/powerpoint/2010/main" val="201491780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F70F9122-F558-46CE-B71D-5D21AA9162E2}"/>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57B3F564-9DE3-4427-A687-1F3C15FAB892}"/>
              </a:ext>
            </a:extLst>
          </p:cNvPr>
          <p:cNvGraphicFramePr>
            <a:graphicFrameLocks noGrp="1" noChangeAspect="1"/>
          </p:cNvGraphicFramePr>
          <p:nvPr>
            <p:ph sz="quarter" idx="17"/>
            <p:extLst>
              <p:ext uri="{D42A27DB-BD31-4B8C-83A1-F6EECF244321}">
                <p14:modId xmlns:p14="http://schemas.microsoft.com/office/powerpoint/2010/main" val="215698096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57B3F564-9DE3-4427-A687-1F3C15FAB892}"/>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84ABB054-AA60-4ACC-91C1-087D7777B137}"/>
              </a:ext>
            </a:extLst>
          </p:cNvPr>
          <p:cNvGraphicFramePr>
            <a:graphicFrameLocks noGrp="1" noChangeAspect="1"/>
          </p:cNvGraphicFramePr>
          <p:nvPr>
            <p:ph sz="quarter" idx="17"/>
            <p:extLst>
              <p:ext uri="{D42A27DB-BD31-4B8C-83A1-F6EECF244321}">
                <p14:modId xmlns:p14="http://schemas.microsoft.com/office/powerpoint/2010/main" val="308936990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84ABB054-AA60-4ACC-91C1-087D7777B137}"/>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7E680596-8881-4E48-9D2A-28D59C4BA0C2}"/>
              </a:ext>
            </a:extLst>
          </p:cNvPr>
          <p:cNvGraphicFramePr>
            <a:graphicFrameLocks noGrp="1" noChangeAspect="1"/>
          </p:cNvGraphicFramePr>
          <p:nvPr>
            <p:ph sz="quarter" idx="17"/>
            <p:extLst>
              <p:ext uri="{D42A27DB-BD31-4B8C-83A1-F6EECF244321}">
                <p14:modId xmlns:p14="http://schemas.microsoft.com/office/powerpoint/2010/main" val="425537154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7E680596-8881-4E48-9D2A-28D59C4BA0C2}"/>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3CA1AA50-346C-463A-ACCE-75D4616B61AB}"/>
              </a:ext>
            </a:extLst>
          </p:cNvPr>
          <p:cNvGraphicFramePr>
            <a:graphicFrameLocks noGrp="1" noChangeAspect="1"/>
          </p:cNvGraphicFramePr>
          <p:nvPr>
            <p:ph sz="quarter" idx="17"/>
            <p:extLst>
              <p:ext uri="{D42A27DB-BD31-4B8C-83A1-F6EECF244321}">
                <p14:modId xmlns:p14="http://schemas.microsoft.com/office/powerpoint/2010/main" val="269223141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3CA1AA50-346C-463A-ACCE-75D4616B61AB}"/>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95CDEED7-C115-4DF0-84EF-F69087CB6A32}"/>
              </a:ext>
            </a:extLst>
          </p:cNvPr>
          <p:cNvGraphicFramePr>
            <a:graphicFrameLocks noGrp="1" noChangeAspect="1"/>
          </p:cNvGraphicFramePr>
          <p:nvPr>
            <p:ph sz="quarter" idx="17"/>
            <p:extLst>
              <p:ext uri="{D42A27DB-BD31-4B8C-83A1-F6EECF244321}">
                <p14:modId xmlns:p14="http://schemas.microsoft.com/office/powerpoint/2010/main" val="161640267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95CDEED7-C115-4DF0-84EF-F69087CB6A32}"/>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päätoimialojen henkilöstöosuudet* ELY-alueittain 2020</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5189646" cy="165163"/>
          </a:xfrm>
        </p:spPr>
        <p:txBody>
          <a:bodyPr/>
          <a:lstStyle/>
          <a:p>
            <a:r>
              <a:rPr lang="fi-FI"/>
              <a:t>*) Prosenttia teknologiateollisuuden toimipaikkojen henkilöstöstä kyseisellä alueella</a:t>
            </a:r>
          </a:p>
          <a:p>
            <a:r>
              <a:rPr lang="fi-FI"/>
              <a:t>Lähde: Tilastokeskus; Alueellinen yritystoimintatilasto</a:t>
            </a:r>
          </a:p>
          <a:p>
            <a:r>
              <a:rPr lang="fi-FI"/>
              <a:t>Tietosuojasyistä joidenkin alueiden kaikki toimialat eivät ole 100 % edustettuina</a:t>
            </a:r>
          </a:p>
          <a:p>
            <a:endParaRPr lang="fi-FI"/>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1758568133"/>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henkilöstöstä alueella, %</a:t>
            </a:r>
          </a:p>
        </p:txBody>
      </p:sp>
    </p:spTree>
    <p:extLst>
      <p:ext uri="{BB962C8B-B14F-4D97-AF65-F5344CB8AC3E}">
        <p14:creationId xmlns:p14="http://schemas.microsoft.com/office/powerpoint/2010/main" val="383097296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5</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2" y="4854859"/>
            <a:ext cx="4037518" cy="165163"/>
          </a:xfrm>
        </p:spPr>
        <p:txBody>
          <a:bodyPr/>
          <a:lstStyle/>
          <a:p>
            <a:r>
              <a:rPr lang="fi-FI"/>
              <a:t>Lähde: Tilastokeskus; Aluetilinpito, Liikevaihdon alueittaiset arvoindeksit</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1482695006"/>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a:r>
                        <a:rPr lang="fi-FI" sz="900" dirty="0"/>
                        <a:t>ELY-alue</a:t>
                      </a:r>
                      <a:endParaRPr lang="fi-FI" sz="900" b="1" dirty="0">
                        <a:solidFill>
                          <a:schemeClr val="bg1"/>
                        </a:solidFill>
                      </a:endParaRPr>
                    </a:p>
                  </a:txBody>
                  <a:tcPr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2017</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2021e</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2021e</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dirty="0">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5,0</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2,8</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0,9</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3,5</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5,1</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9,7</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6,4</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1,9</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9,0</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2,5</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5,3</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36,3</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8,2</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91 400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6</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1" y="4854859"/>
            <a:ext cx="5671295" cy="165163"/>
          </a:xfrm>
        </p:spPr>
        <p:txBody>
          <a:bodyPr/>
          <a:lstStyle/>
          <a:p>
            <a:r>
              <a:rPr lang="fi-FI"/>
              <a:t>Lähde: Tilastokeskus; Aluetilinpito, Alueellinen yritystoimintatilasto / Teknologiateollisuus ry:n henkilöstötiedustelu </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1896029553"/>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a:r>
                        <a:rPr lang="fi-FI" sz="900"/>
                        <a:t>ELY-alue</a:t>
                      </a:r>
                      <a:endParaRPr lang="fi-FI" sz="900" b="1">
                        <a:solidFill>
                          <a:schemeClr val="bg1"/>
                        </a:solidFill>
                      </a:endParaRPr>
                    </a:p>
                  </a:txBody>
                  <a:tcPr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2017</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2021e</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2021e</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3,0</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1,4</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5,3</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0,9</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14 600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4,9</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2,6</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36 300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11,3</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5,9</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2,2</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7,7</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4,0</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99 700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110 500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34,2</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9,6</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322 700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toimipaikat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2" y="4854859"/>
            <a:ext cx="4829606" cy="165163"/>
          </a:xfrm>
        </p:spPr>
        <p:txBody>
          <a:bodyPr/>
          <a:lstStyle/>
          <a:p>
            <a:r>
              <a:rPr lang="fi-FI" dirty="0"/>
              <a:t>Lähde: Tilastokeskus; Alueellinen yritystoimintatilasto.</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2786139062"/>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2016</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2017</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2020</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1 121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1 124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1 144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1 142</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3,8</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623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624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618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615</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2,0</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1 802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1 825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1 828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1 798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1 837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1 865</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6,2</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1 187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1 260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1 279</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4,3</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1 224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1 311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1 319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1 315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1 304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1 364</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4,5</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644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652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692</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2,3</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2 786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3 009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3 042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3 061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3 059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3 157</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10,5</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1 186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1 219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1 231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1 270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1 337</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4,5</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598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614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633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636</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2,1</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1 633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1 773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1 843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1 885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1 958</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6,5</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971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1 030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1 045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1 044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1 041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1 058</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3,5</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1 275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1 221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1 278</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4,3</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8 071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9 070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9 443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9 411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9 789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10 162</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33,8</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2 759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2 876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2 951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2 991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3 029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3 115</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10,4</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26 217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27 974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28 644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28 638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29 195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30 074</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77168121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20 000 työpaikkaa eli reilu viidennes Etelä-Pohjanmaan kaikista työllisistä. Alalla työskentelee suoraan 9 700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4638516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67972601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2,2</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9 700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646465918"/>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42576447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7.8.2022</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92 %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9 000 työpaikkaa eli 16 prosenttia Etelä-Savon kaikista työllisistä. Alalla työskentelee suoraan 4 500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8706949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87401716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0,7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4 </a:t>
                      </a:r>
                      <a:r>
                        <a:rPr lang="fi-FI" sz="1050" b="0" kern="1200" baseline="0" dirty="0">
                          <a:solidFill>
                            <a:srgbClr val="000000"/>
                          </a:solidFill>
                          <a:latin typeface="+mn-lt"/>
                          <a:ea typeface="ＭＳ Ｐゴシック" pitchFamily="34" charset="-128"/>
                        </a:rPr>
                        <a:t>5</a:t>
                      </a:r>
                      <a:r>
                        <a:rPr lang="fi-FI" sz="1050" kern="1200" dirty="0">
                          <a:solidFill>
                            <a:srgbClr val="000000"/>
                          </a:solidFill>
                          <a:latin typeface="+mn-lt"/>
                          <a:ea typeface="ＭＳ Ｐゴシック" pitchFamily="34" charset="-128"/>
                        </a:rPr>
                        <a:t>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972778448"/>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93760081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16" ma:contentTypeDescription="Luo uusi asiakirja." ma:contentTypeScope="" ma:versionID="70472b91ba75d5c48da5a7154481dab9">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182f1fd013bdfa2da80e6bbec3188303"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E7B2A1-A39B-49C6-9D33-BB474F8035B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1fc0bb4-b62d-4044-8569-b8da76fe5ed6"/>
    <ds:schemaRef ds:uri="a5c4f9c2-84a2-48d3-9942-8e0fea0a10bc"/>
    <ds:schemaRef ds:uri="http://www.w3.org/XML/1998/namespace"/>
    <ds:schemaRef ds:uri="http://purl.org/dc/dcmitype/"/>
  </ds:schemaRefs>
</ds:datastoreItem>
</file>

<file path=customXml/itemProps2.xml><?xml version="1.0" encoding="utf-8"?>
<ds:datastoreItem xmlns:ds="http://schemas.openxmlformats.org/officeDocument/2006/customXml" ds:itemID="{62AA0E79-100B-41C4-8BC4-53A19324633E}"/>
</file>

<file path=customXml/itemProps3.xml><?xml version="1.0" encoding="utf-8"?>
<ds:datastoreItem xmlns:ds="http://schemas.openxmlformats.org/officeDocument/2006/customXml" ds:itemID="{D98B5D26-78F3-4913-8886-54C1A97D2A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2003</TotalTime>
  <Words>2210</Words>
  <Application>Microsoft Office PowerPoint</Application>
  <PresentationFormat>Näytössä katseltava esitys (16:9)</PresentationFormat>
  <Paragraphs>848</Paragraphs>
  <Slides>38</Slides>
  <Notes>0</Notes>
  <HiddenSlides>0</HiddenSlides>
  <MMClips>0</MMClips>
  <ScaleCrop>false</ScaleCrop>
  <HeadingPairs>
    <vt:vector size="8" baseType="variant">
      <vt:variant>
        <vt:lpstr>Käytetyt fontit</vt:lpstr>
      </vt:variant>
      <vt:variant>
        <vt:i4>2</vt:i4>
      </vt:variant>
      <vt:variant>
        <vt:lpstr>Teema</vt:lpstr>
      </vt:variant>
      <vt:variant>
        <vt:i4>1</vt:i4>
      </vt:variant>
      <vt:variant>
        <vt:lpstr>Upotetut OLE-palvelimet</vt:lpstr>
      </vt:variant>
      <vt:variant>
        <vt:i4>1</vt:i4>
      </vt:variant>
      <vt:variant>
        <vt:lpstr>Dian otsikot</vt:lpstr>
      </vt:variant>
      <vt:variant>
        <vt:i4>38</vt:i4>
      </vt:variant>
    </vt:vector>
  </HeadingPairs>
  <TitlesOfParts>
    <vt:vector size="42" baseType="lpstr">
      <vt:lpstr>Arial</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Rautaporras Petteri</cp:lastModifiedBy>
  <cp:revision>25</cp:revision>
  <cp:lastPrinted>2016-06-09T07:47:11Z</cp:lastPrinted>
  <dcterms:created xsi:type="dcterms:W3CDTF">2016-09-06T05:42:13Z</dcterms:created>
  <dcterms:modified xsi:type="dcterms:W3CDTF">2022-08-07T14:17:41Z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Order">
    <vt:r8>725000</vt:r8>
  </property>
  <property fmtid="{D5CDD505-2E9C-101B-9397-08002B2CF9AE}" pid="29" name="xd_Signature">
    <vt:bool>false</vt:bool>
  </property>
  <property fmtid="{D5CDD505-2E9C-101B-9397-08002B2CF9AE}" pid="30" name="xd_ProgID">
    <vt:lpwstr/>
  </property>
  <property fmtid="{D5CDD505-2E9C-101B-9397-08002B2CF9AE}" pid="31" name="ComplianceAssetId">
    <vt:lpwstr/>
  </property>
  <property fmtid="{D5CDD505-2E9C-101B-9397-08002B2CF9AE}" pid="32" name="TemplateUrl">
    <vt:lpwstr/>
  </property>
  <property fmtid="{D5CDD505-2E9C-101B-9397-08002B2CF9AE}" pid="33" name="TyoryhmanNimi">
    <vt:lpwstr>Talous ja tilastot</vt:lpwstr>
  </property>
</Properties>
</file>