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256" r:id="rId5"/>
    <p:sldId id="293" r:id="rId6"/>
    <p:sldId id="332" r:id="rId7"/>
    <p:sldId id="333" r:id="rId8"/>
    <p:sldId id="259" r:id="rId9"/>
    <p:sldId id="295" r:id="rId10"/>
    <p:sldId id="296" r:id="rId11"/>
    <p:sldId id="262"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34"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CFCF"/>
    <a:srgbClr val="8A0FA6"/>
    <a:srgbClr val="141F94"/>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p:cViewPr varScale="1">
        <p:scale>
          <a:sx n="83" d="100"/>
          <a:sy n="83" d="100"/>
        </p:scale>
        <p:origin x="816"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utaporras Petteri" userId="d9004aa4-7491-43fa-b04f-4f6e300df2fa" providerId="ADAL" clId="{10351E76-074E-4F6A-A835-1F829FFAB9A1}"/>
    <pc:docChg chg="custSel addSld delSld modSld">
      <pc:chgData name="Rautaporras Petteri" userId="d9004aa4-7491-43fa-b04f-4f6e300df2fa" providerId="ADAL" clId="{10351E76-074E-4F6A-A835-1F829FFAB9A1}" dt="2020-06-25T12:04:15.968" v="279" actId="2696"/>
      <pc:docMkLst>
        <pc:docMk/>
      </pc:docMkLst>
      <pc:sldChg chg="modSp">
        <pc:chgData name="Rautaporras Petteri" userId="d9004aa4-7491-43fa-b04f-4f6e300df2fa" providerId="ADAL" clId="{10351E76-074E-4F6A-A835-1F829FFAB9A1}" dt="2020-06-25T11:03:58.370" v="97"/>
        <pc:sldMkLst>
          <pc:docMk/>
          <pc:sldMk cId="3393189023" sldId="259"/>
        </pc:sldMkLst>
        <pc:graphicFrameChg chg="mod">
          <ac:chgData name="Rautaporras Petteri" userId="d9004aa4-7491-43fa-b04f-4f6e300df2fa" providerId="ADAL" clId="{10351E76-074E-4F6A-A835-1F829FFAB9A1}" dt="2020-06-25T11:03:58.370" v="97"/>
          <ac:graphicFrameMkLst>
            <pc:docMk/>
            <pc:sldMk cId="3393189023" sldId="259"/>
            <ac:graphicFrameMk id="12" creationId="{00000000-0000-0000-0000-000000000000}"/>
          </ac:graphicFrameMkLst>
        </pc:graphicFrameChg>
      </pc:sldChg>
      <pc:sldChg chg="modSp mod">
        <pc:chgData name="Rautaporras Petteri" userId="d9004aa4-7491-43fa-b04f-4f6e300df2fa" providerId="ADAL" clId="{10351E76-074E-4F6A-A835-1F829FFAB9A1}" dt="2020-06-25T11:24:19.043" v="100" actId="20577"/>
        <pc:sldMkLst>
          <pc:docMk/>
          <pc:sldMk cId="2390948734" sldId="262"/>
        </pc:sldMkLst>
        <pc:spChg chg="mod">
          <ac:chgData name="Rautaporras Petteri" userId="d9004aa4-7491-43fa-b04f-4f6e300df2fa" providerId="ADAL" clId="{10351E76-074E-4F6A-A835-1F829FFAB9A1}" dt="2020-06-25T10:49:50.357" v="3" actId="20577"/>
          <ac:spMkLst>
            <pc:docMk/>
            <pc:sldMk cId="2390948734" sldId="262"/>
            <ac:spMk id="8" creationId="{00000000-0000-0000-0000-000000000000}"/>
          </ac:spMkLst>
        </pc:spChg>
        <pc:graphicFrameChg chg="modGraphic">
          <ac:chgData name="Rautaporras Petteri" userId="d9004aa4-7491-43fa-b04f-4f6e300df2fa" providerId="ADAL" clId="{10351E76-074E-4F6A-A835-1F829FFAB9A1}" dt="2020-06-25T11:24:19.043" v="100" actId="20577"/>
          <ac:graphicFrameMkLst>
            <pc:docMk/>
            <pc:sldMk cId="2390948734" sldId="262"/>
            <ac:graphicFrameMk id="12" creationId="{00000000-0000-0000-0000-000000000000}"/>
          </ac:graphicFrameMkLst>
        </pc:graphicFrameChg>
      </pc:sldChg>
      <pc:sldChg chg="mod">
        <pc:chgData name="Rautaporras Petteri" userId="d9004aa4-7491-43fa-b04f-4f6e300df2fa" providerId="ADAL" clId="{10351E76-074E-4F6A-A835-1F829FFAB9A1}" dt="2020-06-25T11:02:28.864" v="96" actId="27918"/>
        <pc:sldMkLst>
          <pc:docMk/>
          <pc:sldMk cId="256332957" sldId="293"/>
        </pc:sldMkLst>
      </pc:sldChg>
      <pc:sldChg chg="modSp">
        <pc:chgData name="Rautaporras Petteri" userId="d9004aa4-7491-43fa-b04f-4f6e300df2fa" providerId="ADAL" clId="{10351E76-074E-4F6A-A835-1F829FFAB9A1}" dt="2020-06-25T11:04:29.174" v="98"/>
        <pc:sldMkLst>
          <pc:docMk/>
          <pc:sldMk cId="842250481" sldId="295"/>
        </pc:sldMkLst>
        <pc:graphicFrameChg chg="mod">
          <ac:chgData name="Rautaporras Petteri" userId="d9004aa4-7491-43fa-b04f-4f6e300df2fa" providerId="ADAL" clId="{10351E76-074E-4F6A-A835-1F829FFAB9A1}" dt="2020-06-25T11:04:29.174" v="98"/>
          <ac:graphicFrameMkLst>
            <pc:docMk/>
            <pc:sldMk cId="842250481" sldId="295"/>
            <ac:graphicFrameMk id="12" creationId="{00000000-0000-0000-0000-000000000000}"/>
          </ac:graphicFrameMkLst>
        </pc:graphicFrameChg>
      </pc:sldChg>
      <pc:sldChg chg="modSp mod">
        <pc:chgData name="Rautaporras Petteri" userId="d9004aa4-7491-43fa-b04f-4f6e300df2fa" providerId="ADAL" clId="{10351E76-074E-4F6A-A835-1F829FFAB9A1}" dt="2020-06-25T11:24:25.153" v="102" actId="20577"/>
        <pc:sldMkLst>
          <pc:docMk/>
          <pc:sldMk cId="2683265135" sldId="297"/>
        </pc:sldMkLst>
        <pc:spChg chg="mod">
          <ac:chgData name="Rautaporras Petteri" userId="d9004aa4-7491-43fa-b04f-4f6e300df2fa" providerId="ADAL" clId="{10351E76-074E-4F6A-A835-1F829FFAB9A1}" dt="2020-06-25T10:50:03.142" v="5" actId="20577"/>
          <ac:spMkLst>
            <pc:docMk/>
            <pc:sldMk cId="2683265135" sldId="297"/>
            <ac:spMk id="8" creationId="{00000000-0000-0000-0000-000000000000}"/>
          </ac:spMkLst>
        </pc:spChg>
        <pc:graphicFrameChg chg="modGraphic">
          <ac:chgData name="Rautaporras Petteri" userId="d9004aa4-7491-43fa-b04f-4f6e300df2fa" providerId="ADAL" clId="{10351E76-074E-4F6A-A835-1F829FFAB9A1}" dt="2020-06-25T11:24:25.153" v="102" actId="20577"/>
          <ac:graphicFrameMkLst>
            <pc:docMk/>
            <pc:sldMk cId="2683265135" sldId="297"/>
            <ac:graphicFrameMk id="12" creationId="{00000000-0000-0000-0000-000000000000}"/>
          </ac:graphicFrameMkLst>
        </pc:graphicFrameChg>
      </pc:sldChg>
      <pc:sldChg chg="modSp mod">
        <pc:chgData name="Rautaporras Petteri" userId="d9004aa4-7491-43fa-b04f-4f6e300df2fa" providerId="ADAL" clId="{10351E76-074E-4F6A-A835-1F829FFAB9A1}" dt="2020-06-25T11:27:20.141" v="148" actId="20577"/>
        <pc:sldMkLst>
          <pc:docMk/>
          <pc:sldMk cId="1746970912" sldId="298"/>
        </pc:sldMkLst>
        <pc:spChg chg="mod">
          <ac:chgData name="Rautaporras Petteri" userId="d9004aa4-7491-43fa-b04f-4f6e300df2fa" providerId="ADAL" clId="{10351E76-074E-4F6A-A835-1F829FFAB9A1}" dt="2020-06-25T11:27:20.141" v="148" actId="20577"/>
          <ac:spMkLst>
            <pc:docMk/>
            <pc:sldMk cId="1746970912" sldId="298"/>
            <ac:spMk id="8" creationId="{00000000-0000-0000-0000-000000000000}"/>
          </ac:spMkLst>
        </pc:spChg>
        <pc:graphicFrameChg chg="modGraphic">
          <ac:chgData name="Rautaporras Petteri" userId="d9004aa4-7491-43fa-b04f-4f6e300df2fa" providerId="ADAL" clId="{10351E76-074E-4F6A-A835-1F829FFAB9A1}" dt="2020-06-25T11:27:16.269" v="146" actId="20577"/>
          <ac:graphicFrameMkLst>
            <pc:docMk/>
            <pc:sldMk cId="1746970912" sldId="298"/>
            <ac:graphicFrameMk id="12" creationId="{00000000-0000-0000-0000-000000000000}"/>
          </ac:graphicFrameMkLst>
        </pc:graphicFrameChg>
      </pc:sldChg>
      <pc:sldChg chg="modSp mod">
        <pc:chgData name="Rautaporras Petteri" userId="d9004aa4-7491-43fa-b04f-4f6e300df2fa" providerId="ADAL" clId="{10351E76-074E-4F6A-A835-1F829FFAB9A1}" dt="2020-06-25T11:27:33.202" v="152" actId="20577"/>
        <pc:sldMkLst>
          <pc:docMk/>
          <pc:sldMk cId="2339375399" sldId="299"/>
        </pc:sldMkLst>
        <pc:spChg chg="mod">
          <ac:chgData name="Rautaporras Petteri" userId="d9004aa4-7491-43fa-b04f-4f6e300df2fa" providerId="ADAL" clId="{10351E76-074E-4F6A-A835-1F829FFAB9A1}" dt="2020-06-25T11:27:33.202" v="152" actId="20577"/>
          <ac:spMkLst>
            <pc:docMk/>
            <pc:sldMk cId="2339375399" sldId="299"/>
            <ac:spMk id="8" creationId="{00000000-0000-0000-0000-000000000000}"/>
          </ac:spMkLst>
        </pc:spChg>
        <pc:graphicFrameChg chg="modGraphic">
          <ac:chgData name="Rautaporras Petteri" userId="d9004aa4-7491-43fa-b04f-4f6e300df2fa" providerId="ADAL" clId="{10351E76-074E-4F6A-A835-1F829FFAB9A1}" dt="2020-06-25T11:27:30.694" v="150" actId="20577"/>
          <ac:graphicFrameMkLst>
            <pc:docMk/>
            <pc:sldMk cId="2339375399" sldId="299"/>
            <ac:graphicFrameMk id="12" creationId="{00000000-0000-0000-0000-000000000000}"/>
          </ac:graphicFrameMkLst>
        </pc:graphicFrameChg>
      </pc:sldChg>
      <pc:sldChg chg="modSp mod">
        <pc:chgData name="Rautaporras Petteri" userId="d9004aa4-7491-43fa-b04f-4f6e300df2fa" providerId="ADAL" clId="{10351E76-074E-4F6A-A835-1F829FFAB9A1}" dt="2020-06-25T11:25:54.601" v="130" actId="20577"/>
        <pc:sldMkLst>
          <pc:docMk/>
          <pc:sldMk cId="3603584777" sldId="300"/>
        </pc:sldMkLst>
        <pc:spChg chg="mod">
          <ac:chgData name="Rautaporras Petteri" userId="d9004aa4-7491-43fa-b04f-4f6e300df2fa" providerId="ADAL" clId="{10351E76-074E-4F6A-A835-1F829FFAB9A1}" dt="2020-06-25T10:50:51.562" v="19" actId="20577"/>
          <ac:spMkLst>
            <pc:docMk/>
            <pc:sldMk cId="3603584777" sldId="300"/>
            <ac:spMk id="8" creationId="{00000000-0000-0000-0000-000000000000}"/>
          </ac:spMkLst>
        </pc:spChg>
        <pc:graphicFrameChg chg="modGraphic">
          <ac:chgData name="Rautaporras Petteri" userId="d9004aa4-7491-43fa-b04f-4f6e300df2fa" providerId="ADAL" clId="{10351E76-074E-4F6A-A835-1F829FFAB9A1}" dt="2020-06-25T11:25:54.601" v="130" actId="20577"/>
          <ac:graphicFrameMkLst>
            <pc:docMk/>
            <pc:sldMk cId="3603584777" sldId="300"/>
            <ac:graphicFrameMk id="12" creationId="{00000000-0000-0000-0000-000000000000}"/>
          </ac:graphicFrameMkLst>
        </pc:graphicFrameChg>
      </pc:sldChg>
      <pc:sldChg chg="modSp mod">
        <pc:chgData name="Rautaporras Petteri" userId="d9004aa4-7491-43fa-b04f-4f6e300df2fa" providerId="ADAL" clId="{10351E76-074E-4F6A-A835-1F829FFAB9A1}" dt="2020-06-25T11:24:41.245" v="110" actId="20577"/>
        <pc:sldMkLst>
          <pc:docMk/>
          <pc:sldMk cId="605567736" sldId="301"/>
        </pc:sldMkLst>
        <pc:graphicFrameChg chg="modGraphic">
          <ac:chgData name="Rautaporras Petteri" userId="d9004aa4-7491-43fa-b04f-4f6e300df2fa" providerId="ADAL" clId="{10351E76-074E-4F6A-A835-1F829FFAB9A1}" dt="2020-06-25T11:24:41.245" v="110" actId="20577"/>
          <ac:graphicFrameMkLst>
            <pc:docMk/>
            <pc:sldMk cId="605567736" sldId="301"/>
            <ac:graphicFrameMk id="12" creationId="{00000000-0000-0000-0000-000000000000}"/>
          </ac:graphicFrameMkLst>
        </pc:graphicFrameChg>
      </pc:sldChg>
      <pc:sldChg chg="modSp mod">
        <pc:chgData name="Rautaporras Petteri" userId="d9004aa4-7491-43fa-b04f-4f6e300df2fa" providerId="ADAL" clId="{10351E76-074E-4F6A-A835-1F829FFAB9A1}" dt="2020-06-25T11:28:22.058" v="156" actId="20577"/>
        <pc:sldMkLst>
          <pc:docMk/>
          <pc:sldMk cId="2533507209" sldId="302"/>
        </pc:sldMkLst>
        <pc:spChg chg="mod">
          <ac:chgData name="Rautaporras Petteri" userId="d9004aa4-7491-43fa-b04f-4f6e300df2fa" providerId="ADAL" clId="{10351E76-074E-4F6A-A835-1F829FFAB9A1}" dt="2020-06-25T11:28:22.058" v="156" actId="20577"/>
          <ac:spMkLst>
            <pc:docMk/>
            <pc:sldMk cId="2533507209" sldId="302"/>
            <ac:spMk id="8" creationId="{00000000-0000-0000-0000-000000000000}"/>
          </ac:spMkLst>
        </pc:spChg>
        <pc:graphicFrameChg chg="modGraphic">
          <ac:chgData name="Rautaporras Petteri" userId="d9004aa4-7491-43fa-b04f-4f6e300df2fa" providerId="ADAL" clId="{10351E76-074E-4F6A-A835-1F829FFAB9A1}" dt="2020-06-25T11:28:18.683" v="154" actId="20577"/>
          <ac:graphicFrameMkLst>
            <pc:docMk/>
            <pc:sldMk cId="2533507209" sldId="302"/>
            <ac:graphicFrameMk id="12" creationId="{00000000-0000-0000-0000-000000000000}"/>
          </ac:graphicFrameMkLst>
        </pc:graphicFrameChg>
      </pc:sldChg>
      <pc:sldChg chg="modSp mod">
        <pc:chgData name="Rautaporras Petteri" userId="d9004aa4-7491-43fa-b04f-4f6e300df2fa" providerId="ADAL" clId="{10351E76-074E-4F6A-A835-1F829FFAB9A1}" dt="2020-06-25T11:28:31.998" v="160" actId="20577"/>
        <pc:sldMkLst>
          <pc:docMk/>
          <pc:sldMk cId="1958463701" sldId="303"/>
        </pc:sldMkLst>
        <pc:spChg chg="mod">
          <ac:chgData name="Rautaporras Petteri" userId="d9004aa4-7491-43fa-b04f-4f6e300df2fa" providerId="ADAL" clId="{10351E76-074E-4F6A-A835-1F829FFAB9A1}" dt="2020-06-25T11:28:31.998" v="160" actId="20577"/>
          <ac:spMkLst>
            <pc:docMk/>
            <pc:sldMk cId="1958463701" sldId="303"/>
            <ac:spMk id="8" creationId="{00000000-0000-0000-0000-000000000000}"/>
          </ac:spMkLst>
        </pc:spChg>
        <pc:graphicFrameChg chg="modGraphic">
          <ac:chgData name="Rautaporras Petteri" userId="d9004aa4-7491-43fa-b04f-4f6e300df2fa" providerId="ADAL" clId="{10351E76-074E-4F6A-A835-1F829FFAB9A1}" dt="2020-06-25T11:28:29.377" v="158" actId="20577"/>
          <ac:graphicFrameMkLst>
            <pc:docMk/>
            <pc:sldMk cId="1958463701" sldId="303"/>
            <ac:graphicFrameMk id="12" creationId="{00000000-0000-0000-0000-000000000000}"/>
          </ac:graphicFrameMkLst>
        </pc:graphicFrameChg>
      </pc:sldChg>
      <pc:sldChg chg="modSp mod">
        <pc:chgData name="Rautaporras Petteri" userId="d9004aa4-7491-43fa-b04f-4f6e300df2fa" providerId="ADAL" clId="{10351E76-074E-4F6A-A835-1F829FFAB9A1}" dt="2020-06-25T11:28:40.352" v="164" actId="20577"/>
        <pc:sldMkLst>
          <pc:docMk/>
          <pc:sldMk cId="2423371311" sldId="304"/>
        </pc:sldMkLst>
        <pc:spChg chg="mod">
          <ac:chgData name="Rautaporras Petteri" userId="d9004aa4-7491-43fa-b04f-4f6e300df2fa" providerId="ADAL" clId="{10351E76-074E-4F6A-A835-1F829FFAB9A1}" dt="2020-06-25T11:28:40.352" v="164" actId="20577"/>
          <ac:spMkLst>
            <pc:docMk/>
            <pc:sldMk cId="2423371311" sldId="304"/>
            <ac:spMk id="8" creationId="{00000000-0000-0000-0000-000000000000}"/>
          </ac:spMkLst>
        </pc:spChg>
        <pc:graphicFrameChg chg="modGraphic">
          <ac:chgData name="Rautaporras Petteri" userId="d9004aa4-7491-43fa-b04f-4f6e300df2fa" providerId="ADAL" clId="{10351E76-074E-4F6A-A835-1F829FFAB9A1}" dt="2020-06-25T11:28:37.863" v="162" actId="20577"/>
          <ac:graphicFrameMkLst>
            <pc:docMk/>
            <pc:sldMk cId="2423371311" sldId="304"/>
            <ac:graphicFrameMk id="12" creationId="{00000000-0000-0000-0000-000000000000}"/>
          </ac:graphicFrameMkLst>
        </pc:graphicFrameChg>
      </pc:sldChg>
      <pc:sldChg chg="modSp mod">
        <pc:chgData name="Rautaporras Petteri" userId="d9004aa4-7491-43fa-b04f-4f6e300df2fa" providerId="ADAL" clId="{10351E76-074E-4F6A-A835-1F829FFAB9A1}" dt="2020-06-25T11:24:56.746" v="118" actId="20577"/>
        <pc:sldMkLst>
          <pc:docMk/>
          <pc:sldMk cId="1011854673" sldId="305"/>
        </pc:sldMkLst>
        <pc:spChg chg="mod">
          <ac:chgData name="Rautaporras Petteri" userId="d9004aa4-7491-43fa-b04f-4f6e300df2fa" providerId="ADAL" clId="{10351E76-074E-4F6A-A835-1F829FFAB9A1}" dt="2020-06-25T10:51:28.443" v="29" actId="20577"/>
          <ac:spMkLst>
            <pc:docMk/>
            <pc:sldMk cId="1011854673" sldId="305"/>
            <ac:spMk id="8" creationId="{00000000-0000-0000-0000-000000000000}"/>
          </ac:spMkLst>
        </pc:spChg>
        <pc:graphicFrameChg chg="modGraphic">
          <ac:chgData name="Rautaporras Petteri" userId="d9004aa4-7491-43fa-b04f-4f6e300df2fa" providerId="ADAL" clId="{10351E76-074E-4F6A-A835-1F829FFAB9A1}" dt="2020-06-25T11:24:56.746" v="118" actId="20577"/>
          <ac:graphicFrameMkLst>
            <pc:docMk/>
            <pc:sldMk cId="1011854673" sldId="305"/>
            <ac:graphicFrameMk id="12" creationId="{00000000-0000-0000-0000-000000000000}"/>
          </ac:graphicFrameMkLst>
        </pc:graphicFrameChg>
      </pc:sldChg>
      <pc:sldChg chg="modSp mod">
        <pc:chgData name="Rautaporras Petteri" userId="d9004aa4-7491-43fa-b04f-4f6e300df2fa" providerId="ADAL" clId="{10351E76-074E-4F6A-A835-1F829FFAB9A1}" dt="2020-06-25T11:28:57.041" v="168" actId="20577"/>
        <pc:sldMkLst>
          <pc:docMk/>
          <pc:sldMk cId="2867472548" sldId="306"/>
        </pc:sldMkLst>
        <pc:spChg chg="mod">
          <ac:chgData name="Rautaporras Petteri" userId="d9004aa4-7491-43fa-b04f-4f6e300df2fa" providerId="ADAL" clId="{10351E76-074E-4F6A-A835-1F829FFAB9A1}" dt="2020-06-25T11:28:57.041" v="168" actId="20577"/>
          <ac:spMkLst>
            <pc:docMk/>
            <pc:sldMk cId="2867472548" sldId="306"/>
            <ac:spMk id="8" creationId="{00000000-0000-0000-0000-000000000000}"/>
          </ac:spMkLst>
        </pc:spChg>
        <pc:graphicFrameChg chg="modGraphic">
          <ac:chgData name="Rautaporras Petteri" userId="d9004aa4-7491-43fa-b04f-4f6e300df2fa" providerId="ADAL" clId="{10351E76-074E-4F6A-A835-1F829FFAB9A1}" dt="2020-06-25T11:28:54.303" v="166" actId="20577"/>
          <ac:graphicFrameMkLst>
            <pc:docMk/>
            <pc:sldMk cId="2867472548" sldId="306"/>
            <ac:graphicFrameMk id="12" creationId="{00000000-0000-0000-0000-000000000000}"/>
          </ac:graphicFrameMkLst>
        </pc:graphicFrameChg>
      </pc:sldChg>
      <pc:sldChg chg="modSp mod">
        <pc:chgData name="Rautaporras Petteri" userId="d9004aa4-7491-43fa-b04f-4f6e300df2fa" providerId="ADAL" clId="{10351E76-074E-4F6A-A835-1F829FFAB9A1}" dt="2020-06-25T11:29:09.370" v="172" actId="20577"/>
        <pc:sldMkLst>
          <pc:docMk/>
          <pc:sldMk cId="2984300583" sldId="307"/>
        </pc:sldMkLst>
        <pc:spChg chg="mod">
          <ac:chgData name="Rautaporras Petteri" userId="d9004aa4-7491-43fa-b04f-4f6e300df2fa" providerId="ADAL" clId="{10351E76-074E-4F6A-A835-1F829FFAB9A1}" dt="2020-06-25T11:29:09.370" v="172" actId="20577"/>
          <ac:spMkLst>
            <pc:docMk/>
            <pc:sldMk cId="2984300583" sldId="307"/>
            <ac:spMk id="8" creationId="{00000000-0000-0000-0000-000000000000}"/>
          </ac:spMkLst>
        </pc:spChg>
        <pc:graphicFrameChg chg="modGraphic">
          <ac:chgData name="Rautaporras Petteri" userId="d9004aa4-7491-43fa-b04f-4f6e300df2fa" providerId="ADAL" clId="{10351E76-074E-4F6A-A835-1F829FFAB9A1}" dt="2020-06-25T11:29:07.265" v="170" actId="20577"/>
          <ac:graphicFrameMkLst>
            <pc:docMk/>
            <pc:sldMk cId="2984300583" sldId="307"/>
            <ac:graphicFrameMk id="12" creationId="{00000000-0000-0000-0000-000000000000}"/>
          </ac:graphicFrameMkLst>
        </pc:graphicFrameChg>
      </pc:sldChg>
      <pc:sldChg chg="modSp mod">
        <pc:chgData name="Rautaporras Petteri" userId="d9004aa4-7491-43fa-b04f-4f6e300df2fa" providerId="ADAL" clId="{10351E76-074E-4F6A-A835-1F829FFAB9A1}" dt="2020-06-25T11:26:34.077" v="142" actId="20577"/>
        <pc:sldMkLst>
          <pc:docMk/>
          <pc:sldMk cId="4200882757" sldId="308"/>
        </pc:sldMkLst>
        <pc:spChg chg="mod">
          <ac:chgData name="Rautaporras Petteri" userId="d9004aa4-7491-43fa-b04f-4f6e300df2fa" providerId="ADAL" clId="{10351E76-074E-4F6A-A835-1F829FFAB9A1}" dt="2020-06-25T10:52:15.865" v="39" actId="20577"/>
          <ac:spMkLst>
            <pc:docMk/>
            <pc:sldMk cId="4200882757" sldId="308"/>
            <ac:spMk id="8" creationId="{00000000-0000-0000-0000-000000000000}"/>
          </ac:spMkLst>
        </pc:spChg>
        <pc:graphicFrameChg chg="modGraphic">
          <ac:chgData name="Rautaporras Petteri" userId="d9004aa4-7491-43fa-b04f-4f6e300df2fa" providerId="ADAL" clId="{10351E76-074E-4F6A-A835-1F829FFAB9A1}" dt="2020-06-25T11:26:34.077" v="142" actId="20577"/>
          <ac:graphicFrameMkLst>
            <pc:docMk/>
            <pc:sldMk cId="4200882757" sldId="308"/>
            <ac:graphicFrameMk id="12" creationId="{00000000-0000-0000-0000-000000000000}"/>
          </ac:graphicFrameMkLst>
        </pc:graphicFrameChg>
      </pc:sldChg>
      <pc:sldChg chg="modSp mod">
        <pc:chgData name="Rautaporras Petteri" userId="d9004aa4-7491-43fa-b04f-4f6e300df2fa" providerId="ADAL" clId="{10351E76-074E-4F6A-A835-1F829FFAB9A1}" dt="2020-06-25T11:29:30.071" v="178" actId="20577"/>
        <pc:sldMkLst>
          <pc:docMk/>
          <pc:sldMk cId="48845647" sldId="309"/>
        </pc:sldMkLst>
        <pc:spChg chg="mod">
          <ac:chgData name="Rautaporras Petteri" userId="d9004aa4-7491-43fa-b04f-4f6e300df2fa" providerId="ADAL" clId="{10351E76-074E-4F6A-A835-1F829FFAB9A1}" dt="2020-06-25T11:29:30.071" v="178" actId="20577"/>
          <ac:spMkLst>
            <pc:docMk/>
            <pc:sldMk cId="48845647" sldId="309"/>
            <ac:spMk id="8" creationId="{00000000-0000-0000-0000-000000000000}"/>
          </ac:spMkLst>
        </pc:spChg>
        <pc:graphicFrameChg chg="modGraphic">
          <ac:chgData name="Rautaporras Petteri" userId="d9004aa4-7491-43fa-b04f-4f6e300df2fa" providerId="ADAL" clId="{10351E76-074E-4F6A-A835-1F829FFAB9A1}" dt="2020-06-25T11:29:18.976" v="174" actId="20577"/>
          <ac:graphicFrameMkLst>
            <pc:docMk/>
            <pc:sldMk cId="48845647" sldId="309"/>
            <ac:graphicFrameMk id="12" creationId="{00000000-0000-0000-0000-000000000000}"/>
          </ac:graphicFrameMkLst>
        </pc:graphicFrameChg>
      </pc:sldChg>
      <pc:sldChg chg="modSp mod">
        <pc:chgData name="Rautaporras Petteri" userId="d9004aa4-7491-43fa-b04f-4f6e300df2fa" providerId="ADAL" clId="{10351E76-074E-4F6A-A835-1F829FFAB9A1}" dt="2020-06-25T11:29:41.045" v="182" actId="20577"/>
        <pc:sldMkLst>
          <pc:docMk/>
          <pc:sldMk cId="1159390883" sldId="310"/>
        </pc:sldMkLst>
        <pc:spChg chg="mod">
          <ac:chgData name="Rautaporras Petteri" userId="d9004aa4-7491-43fa-b04f-4f6e300df2fa" providerId="ADAL" clId="{10351E76-074E-4F6A-A835-1F829FFAB9A1}" dt="2020-06-25T11:29:41.045" v="182" actId="20577"/>
          <ac:spMkLst>
            <pc:docMk/>
            <pc:sldMk cId="1159390883" sldId="310"/>
            <ac:spMk id="8" creationId="{00000000-0000-0000-0000-000000000000}"/>
          </ac:spMkLst>
        </pc:spChg>
        <pc:graphicFrameChg chg="modGraphic">
          <ac:chgData name="Rautaporras Petteri" userId="d9004aa4-7491-43fa-b04f-4f6e300df2fa" providerId="ADAL" clId="{10351E76-074E-4F6A-A835-1F829FFAB9A1}" dt="2020-06-25T11:29:38.338" v="180" actId="20577"/>
          <ac:graphicFrameMkLst>
            <pc:docMk/>
            <pc:sldMk cId="1159390883" sldId="310"/>
            <ac:graphicFrameMk id="12" creationId="{00000000-0000-0000-0000-000000000000}"/>
          </ac:graphicFrameMkLst>
        </pc:graphicFrameChg>
      </pc:sldChg>
      <pc:sldChg chg="modSp del">
        <pc:chgData name="Rautaporras Petteri" userId="d9004aa4-7491-43fa-b04f-4f6e300df2fa" providerId="ADAL" clId="{10351E76-074E-4F6A-A835-1F829FFAB9A1}" dt="2020-06-25T11:48:01.729" v="191"/>
        <pc:sldMkLst>
          <pc:docMk/>
          <pc:sldMk cId="1825095602" sldId="311"/>
        </pc:sldMkLst>
        <pc:graphicFrameChg chg="mod">
          <ac:chgData name="Rautaporras Petteri" userId="d9004aa4-7491-43fa-b04f-4f6e300df2fa" providerId="ADAL" clId="{10351E76-074E-4F6A-A835-1F829FFAB9A1}" dt="2020-06-25T11:48:01.729" v="191"/>
          <ac:graphicFrameMkLst>
            <pc:docMk/>
            <pc:sldMk cId="1825095602" sldId="311"/>
            <ac:graphicFrameMk id="9" creationId="{00000000-0000-0000-0000-000000000000}"/>
          </ac:graphicFrameMkLst>
        </pc:graphicFrameChg>
      </pc:sldChg>
      <pc:sldChg chg="addSp delSp modSp">
        <pc:chgData name="Rautaporras Petteri" userId="d9004aa4-7491-43fa-b04f-4f6e300df2fa" providerId="ADAL" clId="{10351E76-074E-4F6A-A835-1F829FFAB9A1}" dt="2020-06-25T11:48:20.686" v="195"/>
        <pc:sldMkLst>
          <pc:docMk/>
          <pc:sldMk cId="4173300650" sldId="312"/>
        </pc:sldMkLst>
        <pc:spChg chg="add del mod">
          <ac:chgData name="Rautaporras Petteri" userId="d9004aa4-7491-43fa-b04f-4f6e300df2fa" providerId="ADAL" clId="{10351E76-074E-4F6A-A835-1F829FFAB9A1}" dt="2020-06-25T11:48:20.686" v="195"/>
          <ac:spMkLst>
            <pc:docMk/>
            <pc:sldMk cId="4173300650" sldId="312"/>
            <ac:spMk id="8" creationId="{DBFCBD1E-9DCA-4920-A1BB-60609C1FB9AA}"/>
          </ac:spMkLst>
        </pc:spChg>
        <pc:graphicFrameChg chg="del">
          <ac:chgData name="Rautaporras Petteri" userId="d9004aa4-7491-43fa-b04f-4f6e300df2fa" providerId="ADAL" clId="{10351E76-074E-4F6A-A835-1F829FFAB9A1}" dt="2020-06-25T11:48:15.049" v="192" actId="478"/>
          <ac:graphicFrameMkLst>
            <pc:docMk/>
            <pc:sldMk cId="4173300650" sldId="312"/>
            <ac:graphicFrameMk id="9" creationId="{00000000-0000-0000-0000-000000000000}"/>
          </ac:graphicFrameMkLst>
        </pc:graphicFrameChg>
        <pc:graphicFrameChg chg="add del mod">
          <ac:chgData name="Rautaporras Petteri" userId="d9004aa4-7491-43fa-b04f-4f6e300df2fa" providerId="ADAL" clId="{10351E76-074E-4F6A-A835-1F829FFAB9A1}" dt="2020-06-25T11:48:20.077" v="194"/>
          <ac:graphicFrameMkLst>
            <pc:docMk/>
            <pc:sldMk cId="4173300650" sldId="312"/>
            <ac:graphicFrameMk id="10" creationId="{407B3ADF-0B00-491B-A6E7-102EC1EB92DE}"/>
          </ac:graphicFrameMkLst>
        </pc:graphicFrameChg>
        <pc:graphicFrameChg chg="add mod">
          <ac:chgData name="Rautaporras Petteri" userId="d9004aa4-7491-43fa-b04f-4f6e300df2fa" providerId="ADAL" clId="{10351E76-074E-4F6A-A835-1F829FFAB9A1}" dt="2020-06-25T11:48:20.686" v="195"/>
          <ac:graphicFrameMkLst>
            <pc:docMk/>
            <pc:sldMk cId="4173300650" sldId="312"/>
            <ac:graphicFrameMk id="11" creationId="{77B07BC0-5E03-47C7-92DC-B3A672D726D7}"/>
          </ac:graphicFrameMkLst>
        </pc:graphicFrameChg>
      </pc:sldChg>
      <pc:sldChg chg="addSp delSp modSp">
        <pc:chgData name="Rautaporras Petteri" userId="d9004aa4-7491-43fa-b04f-4f6e300df2fa" providerId="ADAL" clId="{10351E76-074E-4F6A-A835-1F829FFAB9A1}" dt="2020-06-25T11:49:24.554" v="213"/>
        <pc:sldMkLst>
          <pc:docMk/>
          <pc:sldMk cId="1577087571" sldId="313"/>
        </pc:sldMkLst>
        <pc:spChg chg="add del mod">
          <ac:chgData name="Rautaporras Petteri" userId="d9004aa4-7491-43fa-b04f-4f6e300df2fa" providerId="ADAL" clId="{10351E76-074E-4F6A-A835-1F829FFAB9A1}" dt="2020-06-25T11:49:24.554" v="213"/>
          <ac:spMkLst>
            <pc:docMk/>
            <pc:sldMk cId="1577087571" sldId="313"/>
            <ac:spMk id="8" creationId="{ACE1AA17-5743-4405-A580-535EEDF84E68}"/>
          </ac:spMkLst>
        </pc:spChg>
        <pc:graphicFrameChg chg="del">
          <ac:chgData name="Rautaporras Petteri" userId="d9004aa4-7491-43fa-b04f-4f6e300df2fa" providerId="ADAL" clId="{10351E76-074E-4F6A-A835-1F829FFAB9A1}" dt="2020-06-25T11:49:15.255" v="210" actId="478"/>
          <ac:graphicFrameMkLst>
            <pc:docMk/>
            <pc:sldMk cId="1577087571" sldId="313"/>
            <ac:graphicFrameMk id="9" creationId="{00000000-0000-0000-0000-000000000000}"/>
          </ac:graphicFrameMkLst>
        </pc:graphicFrameChg>
        <pc:graphicFrameChg chg="add del mod">
          <ac:chgData name="Rautaporras Petteri" userId="d9004aa4-7491-43fa-b04f-4f6e300df2fa" providerId="ADAL" clId="{10351E76-074E-4F6A-A835-1F829FFAB9A1}" dt="2020-06-25T11:49:23.748" v="212"/>
          <ac:graphicFrameMkLst>
            <pc:docMk/>
            <pc:sldMk cId="1577087571" sldId="313"/>
            <ac:graphicFrameMk id="10" creationId="{D691A998-6A5A-4D45-9DC2-3869D412975C}"/>
          </ac:graphicFrameMkLst>
        </pc:graphicFrameChg>
        <pc:graphicFrameChg chg="add mod">
          <ac:chgData name="Rautaporras Petteri" userId="d9004aa4-7491-43fa-b04f-4f6e300df2fa" providerId="ADAL" clId="{10351E76-074E-4F6A-A835-1F829FFAB9A1}" dt="2020-06-25T11:49:24.554" v="213"/>
          <ac:graphicFrameMkLst>
            <pc:docMk/>
            <pc:sldMk cId="1577087571" sldId="313"/>
            <ac:graphicFrameMk id="11" creationId="{26DFB98E-8A71-45FF-926C-7698744FDEF3}"/>
          </ac:graphicFrameMkLst>
        </pc:graphicFrameChg>
      </pc:sldChg>
      <pc:sldChg chg="addSp delSp modSp">
        <pc:chgData name="Rautaporras Petteri" userId="d9004aa4-7491-43fa-b04f-4f6e300df2fa" providerId="ADAL" clId="{10351E76-074E-4F6A-A835-1F829FFAB9A1}" dt="2020-06-25T11:49:57.023" v="218"/>
        <pc:sldMkLst>
          <pc:docMk/>
          <pc:sldMk cId="4073917404" sldId="314"/>
        </pc:sldMkLst>
        <pc:spChg chg="add del mod">
          <ac:chgData name="Rautaporras Petteri" userId="d9004aa4-7491-43fa-b04f-4f6e300df2fa" providerId="ADAL" clId="{10351E76-074E-4F6A-A835-1F829FFAB9A1}" dt="2020-06-25T11:49:57.023" v="218"/>
          <ac:spMkLst>
            <pc:docMk/>
            <pc:sldMk cId="4073917404" sldId="314"/>
            <ac:spMk id="8" creationId="{AEE25117-64C0-4A85-AFB4-B619CFE2E89C}"/>
          </ac:spMkLst>
        </pc:spChg>
        <pc:graphicFrameChg chg="del">
          <ac:chgData name="Rautaporras Petteri" userId="d9004aa4-7491-43fa-b04f-4f6e300df2fa" providerId="ADAL" clId="{10351E76-074E-4F6A-A835-1F829FFAB9A1}" dt="2020-06-25T11:49:50.444" v="215" actId="478"/>
          <ac:graphicFrameMkLst>
            <pc:docMk/>
            <pc:sldMk cId="4073917404" sldId="314"/>
            <ac:graphicFrameMk id="9" creationId="{00000000-0000-0000-0000-000000000000}"/>
          </ac:graphicFrameMkLst>
        </pc:graphicFrameChg>
        <pc:graphicFrameChg chg="add del mod">
          <ac:chgData name="Rautaporras Petteri" userId="d9004aa4-7491-43fa-b04f-4f6e300df2fa" providerId="ADAL" clId="{10351E76-074E-4F6A-A835-1F829FFAB9A1}" dt="2020-06-25T11:49:56.382" v="217"/>
          <ac:graphicFrameMkLst>
            <pc:docMk/>
            <pc:sldMk cId="4073917404" sldId="314"/>
            <ac:graphicFrameMk id="10" creationId="{CE565DB7-8ABE-457D-95AA-46A5D02B5212}"/>
          </ac:graphicFrameMkLst>
        </pc:graphicFrameChg>
        <pc:graphicFrameChg chg="add mod">
          <ac:chgData name="Rautaporras Petteri" userId="d9004aa4-7491-43fa-b04f-4f6e300df2fa" providerId="ADAL" clId="{10351E76-074E-4F6A-A835-1F829FFAB9A1}" dt="2020-06-25T11:49:57.023" v="218"/>
          <ac:graphicFrameMkLst>
            <pc:docMk/>
            <pc:sldMk cId="4073917404" sldId="314"/>
            <ac:graphicFrameMk id="11" creationId="{CDAF0F7A-D1D7-4325-9FE7-FD46BD886B99}"/>
          </ac:graphicFrameMkLst>
        </pc:graphicFrameChg>
      </pc:sldChg>
      <pc:sldChg chg="addSp delSp modSp">
        <pc:chgData name="Rautaporras Petteri" userId="d9004aa4-7491-43fa-b04f-4f6e300df2fa" providerId="ADAL" clId="{10351E76-074E-4F6A-A835-1F829FFAB9A1}" dt="2020-06-25T11:51:22.685" v="223"/>
        <pc:sldMkLst>
          <pc:docMk/>
          <pc:sldMk cId="3071498469" sldId="315"/>
        </pc:sldMkLst>
        <pc:spChg chg="add del mod">
          <ac:chgData name="Rautaporras Petteri" userId="d9004aa4-7491-43fa-b04f-4f6e300df2fa" providerId="ADAL" clId="{10351E76-074E-4F6A-A835-1F829FFAB9A1}" dt="2020-06-25T11:51:22.685" v="223"/>
          <ac:spMkLst>
            <pc:docMk/>
            <pc:sldMk cId="3071498469" sldId="315"/>
            <ac:spMk id="8" creationId="{2C7E3ED6-5264-40B5-868C-FDB3E13CEAD1}"/>
          </ac:spMkLst>
        </pc:spChg>
        <pc:graphicFrameChg chg="del">
          <ac:chgData name="Rautaporras Petteri" userId="d9004aa4-7491-43fa-b04f-4f6e300df2fa" providerId="ADAL" clId="{10351E76-074E-4F6A-A835-1F829FFAB9A1}" dt="2020-06-25T11:51:14.793" v="220" actId="478"/>
          <ac:graphicFrameMkLst>
            <pc:docMk/>
            <pc:sldMk cId="3071498469" sldId="315"/>
            <ac:graphicFrameMk id="9" creationId="{00000000-0000-0000-0000-000000000000}"/>
          </ac:graphicFrameMkLst>
        </pc:graphicFrameChg>
        <pc:graphicFrameChg chg="add del mod">
          <ac:chgData name="Rautaporras Petteri" userId="d9004aa4-7491-43fa-b04f-4f6e300df2fa" providerId="ADAL" clId="{10351E76-074E-4F6A-A835-1F829FFAB9A1}" dt="2020-06-25T11:51:21.997" v="222"/>
          <ac:graphicFrameMkLst>
            <pc:docMk/>
            <pc:sldMk cId="3071498469" sldId="315"/>
            <ac:graphicFrameMk id="10" creationId="{533E1CCF-45E9-49A9-9CAF-A97A85F07F1D}"/>
          </ac:graphicFrameMkLst>
        </pc:graphicFrameChg>
        <pc:graphicFrameChg chg="add mod">
          <ac:chgData name="Rautaporras Petteri" userId="d9004aa4-7491-43fa-b04f-4f6e300df2fa" providerId="ADAL" clId="{10351E76-074E-4F6A-A835-1F829FFAB9A1}" dt="2020-06-25T11:51:22.685" v="223"/>
          <ac:graphicFrameMkLst>
            <pc:docMk/>
            <pc:sldMk cId="3071498469" sldId="315"/>
            <ac:graphicFrameMk id="11" creationId="{EC6C9C1F-5E57-4133-A58F-6DFDD0A5CC89}"/>
          </ac:graphicFrameMkLst>
        </pc:graphicFrameChg>
      </pc:sldChg>
      <pc:sldChg chg="addSp delSp modSp">
        <pc:chgData name="Rautaporras Petteri" userId="d9004aa4-7491-43fa-b04f-4f6e300df2fa" providerId="ADAL" clId="{10351E76-074E-4F6A-A835-1F829FFAB9A1}" dt="2020-06-25T11:51:58.463" v="228"/>
        <pc:sldMkLst>
          <pc:docMk/>
          <pc:sldMk cId="4276321020" sldId="316"/>
        </pc:sldMkLst>
        <pc:spChg chg="add del mod">
          <ac:chgData name="Rautaporras Petteri" userId="d9004aa4-7491-43fa-b04f-4f6e300df2fa" providerId="ADAL" clId="{10351E76-074E-4F6A-A835-1F829FFAB9A1}" dt="2020-06-25T11:51:58.463" v="228"/>
          <ac:spMkLst>
            <pc:docMk/>
            <pc:sldMk cId="4276321020" sldId="316"/>
            <ac:spMk id="8" creationId="{BF1FB3B5-5F4B-4DEA-8BEC-851E64B4FE91}"/>
          </ac:spMkLst>
        </pc:spChg>
        <pc:graphicFrameChg chg="del">
          <ac:chgData name="Rautaporras Petteri" userId="d9004aa4-7491-43fa-b04f-4f6e300df2fa" providerId="ADAL" clId="{10351E76-074E-4F6A-A835-1F829FFAB9A1}" dt="2020-06-25T11:51:49.441" v="225" actId="478"/>
          <ac:graphicFrameMkLst>
            <pc:docMk/>
            <pc:sldMk cId="4276321020" sldId="316"/>
            <ac:graphicFrameMk id="9" creationId="{00000000-0000-0000-0000-000000000000}"/>
          </ac:graphicFrameMkLst>
        </pc:graphicFrameChg>
        <pc:graphicFrameChg chg="add del mod">
          <ac:chgData name="Rautaporras Petteri" userId="d9004aa4-7491-43fa-b04f-4f6e300df2fa" providerId="ADAL" clId="{10351E76-074E-4F6A-A835-1F829FFAB9A1}" dt="2020-06-25T11:51:57.954" v="227"/>
          <ac:graphicFrameMkLst>
            <pc:docMk/>
            <pc:sldMk cId="4276321020" sldId="316"/>
            <ac:graphicFrameMk id="10" creationId="{14548A41-34DE-463E-A09F-354F7948C6BC}"/>
          </ac:graphicFrameMkLst>
        </pc:graphicFrameChg>
        <pc:graphicFrameChg chg="add mod">
          <ac:chgData name="Rautaporras Petteri" userId="d9004aa4-7491-43fa-b04f-4f6e300df2fa" providerId="ADAL" clId="{10351E76-074E-4F6A-A835-1F829FFAB9A1}" dt="2020-06-25T11:51:58.463" v="228"/>
          <ac:graphicFrameMkLst>
            <pc:docMk/>
            <pc:sldMk cId="4276321020" sldId="316"/>
            <ac:graphicFrameMk id="11" creationId="{025ADBA3-67B0-4605-9D0D-3BC64491B22D}"/>
          </ac:graphicFrameMkLst>
        </pc:graphicFrameChg>
      </pc:sldChg>
      <pc:sldChg chg="addSp delSp modSp">
        <pc:chgData name="Rautaporras Petteri" userId="d9004aa4-7491-43fa-b04f-4f6e300df2fa" providerId="ADAL" clId="{10351E76-074E-4F6A-A835-1F829FFAB9A1}" dt="2020-06-25T11:52:30.260" v="233"/>
        <pc:sldMkLst>
          <pc:docMk/>
          <pc:sldMk cId="812514303" sldId="317"/>
        </pc:sldMkLst>
        <pc:spChg chg="add del mod">
          <ac:chgData name="Rautaporras Petteri" userId="d9004aa4-7491-43fa-b04f-4f6e300df2fa" providerId="ADAL" clId="{10351E76-074E-4F6A-A835-1F829FFAB9A1}" dt="2020-06-25T11:52:30.260" v="233"/>
          <ac:spMkLst>
            <pc:docMk/>
            <pc:sldMk cId="812514303" sldId="317"/>
            <ac:spMk id="8" creationId="{85A55517-2B46-4D42-917C-299A2BB9A1F8}"/>
          </ac:spMkLst>
        </pc:spChg>
        <pc:graphicFrameChg chg="del">
          <ac:chgData name="Rautaporras Petteri" userId="d9004aa4-7491-43fa-b04f-4f6e300df2fa" providerId="ADAL" clId="{10351E76-074E-4F6A-A835-1F829FFAB9A1}" dt="2020-06-25T11:52:22.723" v="230" actId="478"/>
          <ac:graphicFrameMkLst>
            <pc:docMk/>
            <pc:sldMk cId="812514303" sldId="317"/>
            <ac:graphicFrameMk id="9" creationId="{00000000-0000-0000-0000-000000000000}"/>
          </ac:graphicFrameMkLst>
        </pc:graphicFrameChg>
        <pc:graphicFrameChg chg="add del mod">
          <ac:chgData name="Rautaporras Petteri" userId="d9004aa4-7491-43fa-b04f-4f6e300df2fa" providerId="ADAL" clId="{10351E76-074E-4F6A-A835-1F829FFAB9A1}" dt="2020-06-25T11:52:29.578" v="232"/>
          <ac:graphicFrameMkLst>
            <pc:docMk/>
            <pc:sldMk cId="812514303" sldId="317"/>
            <ac:graphicFrameMk id="10" creationId="{5FEFA213-0BAA-4E59-BF38-8E159B86EB8A}"/>
          </ac:graphicFrameMkLst>
        </pc:graphicFrameChg>
        <pc:graphicFrameChg chg="add mod">
          <ac:chgData name="Rautaporras Petteri" userId="d9004aa4-7491-43fa-b04f-4f6e300df2fa" providerId="ADAL" clId="{10351E76-074E-4F6A-A835-1F829FFAB9A1}" dt="2020-06-25T11:52:30.260" v="233"/>
          <ac:graphicFrameMkLst>
            <pc:docMk/>
            <pc:sldMk cId="812514303" sldId="317"/>
            <ac:graphicFrameMk id="11" creationId="{FE909033-A10B-4AA8-A074-7BF23F80F980}"/>
          </ac:graphicFrameMkLst>
        </pc:graphicFrameChg>
      </pc:sldChg>
      <pc:sldChg chg="addSp delSp modSp">
        <pc:chgData name="Rautaporras Petteri" userId="d9004aa4-7491-43fa-b04f-4f6e300df2fa" providerId="ADAL" clId="{10351E76-074E-4F6A-A835-1F829FFAB9A1}" dt="2020-06-25T11:53:17.411" v="238"/>
        <pc:sldMkLst>
          <pc:docMk/>
          <pc:sldMk cId="1723456984" sldId="318"/>
        </pc:sldMkLst>
        <pc:spChg chg="add del mod">
          <ac:chgData name="Rautaporras Petteri" userId="d9004aa4-7491-43fa-b04f-4f6e300df2fa" providerId="ADAL" clId="{10351E76-074E-4F6A-A835-1F829FFAB9A1}" dt="2020-06-25T11:53:17.411" v="238"/>
          <ac:spMkLst>
            <pc:docMk/>
            <pc:sldMk cId="1723456984" sldId="318"/>
            <ac:spMk id="8" creationId="{CBAE16C6-66DB-4587-879A-A9936CD36EDA}"/>
          </ac:spMkLst>
        </pc:spChg>
        <pc:graphicFrameChg chg="del">
          <ac:chgData name="Rautaporras Petteri" userId="d9004aa4-7491-43fa-b04f-4f6e300df2fa" providerId="ADAL" clId="{10351E76-074E-4F6A-A835-1F829FFAB9A1}" dt="2020-06-25T11:53:10.316" v="235" actId="478"/>
          <ac:graphicFrameMkLst>
            <pc:docMk/>
            <pc:sldMk cId="1723456984" sldId="318"/>
            <ac:graphicFrameMk id="9" creationId="{00000000-0000-0000-0000-000000000000}"/>
          </ac:graphicFrameMkLst>
        </pc:graphicFrameChg>
        <pc:graphicFrameChg chg="add del mod">
          <ac:chgData name="Rautaporras Petteri" userId="d9004aa4-7491-43fa-b04f-4f6e300df2fa" providerId="ADAL" clId="{10351E76-074E-4F6A-A835-1F829FFAB9A1}" dt="2020-06-25T11:53:16.835" v="237"/>
          <ac:graphicFrameMkLst>
            <pc:docMk/>
            <pc:sldMk cId="1723456984" sldId="318"/>
            <ac:graphicFrameMk id="10" creationId="{9D144681-27D7-46E9-93D2-25157C1BBEC3}"/>
          </ac:graphicFrameMkLst>
        </pc:graphicFrameChg>
        <pc:graphicFrameChg chg="add mod">
          <ac:chgData name="Rautaporras Petteri" userId="d9004aa4-7491-43fa-b04f-4f6e300df2fa" providerId="ADAL" clId="{10351E76-074E-4F6A-A835-1F829FFAB9A1}" dt="2020-06-25T11:53:17.411" v="238"/>
          <ac:graphicFrameMkLst>
            <pc:docMk/>
            <pc:sldMk cId="1723456984" sldId="318"/>
            <ac:graphicFrameMk id="11" creationId="{073F9553-FA9A-49A8-BF4B-B7F4EE3C7065}"/>
          </ac:graphicFrameMkLst>
        </pc:graphicFrameChg>
      </pc:sldChg>
      <pc:sldChg chg="addSp delSp modSp">
        <pc:chgData name="Rautaporras Petteri" userId="d9004aa4-7491-43fa-b04f-4f6e300df2fa" providerId="ADAL" clId="{10351E76-074E-4F6A-A835-1F829FFAB9A1}" dt="2020-06-25T11:53:45.814" v="243"/>
        <pc:sldMkLst>
          <pc:docMk/>
          <pc:sldMk cId="306528166" sldId="319"/>
        </pc:sldMkLst>
        <pc:spChg chg="add del mod">
          <ac:chgData name="Rautaporras Petteri" userId="d9004aa4-7491-43fa-b04f-4f6e300df2fa" providerId="ADAL" clId="{10351E76-074E-4F6A-A835-1F829FFAB9A1}" dt="2020-06-25T11:53:45.814" v="243"/>
          <ac:spMkLst>
            <pc:docMk/>
            <pc:sldMk cId="306528166" sldId="319"/>
            <ac:spMk id="8" creationId="{3D5C081D-9C27-4EAF-BF5F-C6E01930C6D7}"/>
          </ac:spMkLst>
        </pc:spChg>
        <pc:graphicFrameChg chg="del">
          <ac:chgData name="Rautaporras Petteri" userId="d9004aa4-7491-43fa-b04f-4f6e300df2fa" providerId="ADAL" clId="{10351E76-074E-4F6A-A835-1F829FFAB9A1}" dt="2020-06-25T11:53:38.826" v="240" actId="478"/>
          <ac:graphicFrameMkLst>
            <pc:docMk/>
            <pc:sldMk cId="306528166" sldId="319"/>
            <ac:graphicFrameMk id="9" creationId="{00000000-0000-0000-0000-000000000000}"/>
          </ac:graphicFrameMkLst>
        </pc:graphicFrameChg>
        <pc:graphicFrameChg chg="add del mod">
          <ac:chgData name="Rautaporras Petteri" userId="d9004aa4-7491-43fa-b04f-4f6e300df2fa" providerId="ADAL" clId="{10351E76-074E-4F6A-A835-1F829FFAB9A1}" dt="2020-06-25T11:53:45.275" v="242"/>
          <ac:graphicFrameMkLst>
            <pc:docMk/>
            <pc:sldMk cId="306528166" sldId="319"/>
            <ac:graphicFrameMk id="10" creationId="{FA5C94C1-98F1-4271-B2D9-8A43954CB992}"/>
          </ac:graphicFrameMkLst>
        </pc:graphicFrameChg>
        <pc:graphicFrameChg chg="add mod">
          <ac:chgData name="Rautaporras Petteri" userId="d9004aa4-7491-43fa-b04f-4f6e300df2fa" providerId="ADAL" clId="{10351E76-074E-4F6A-A835-1F829FFAB9A1}" dt="2020-06-25T11:53:45.814" v="243"/>
          <ac:graphicFrameMkLst>
            <pc:docMk/>
            <pc:sldMk cId="306528166" sldId="319"/>
            <ac:graphicFrameMk id="11" creationId="{06E0A712-AB93-42A5-97C1-70E33BAC8CA6}"/>
          </ac:graphicFrameMkLst>
        </pc:graphicFrameChg>
      </pc:sldChg>
      <pc:sldChg chg="addSp delSp modSp">
        <pc:chgData name="Rautaporras Petteri" userId="d9004aa4-7491-43fa-b04f-4f6e300df2fa" providerId="ADAL" clId="{10351E76-074E-4F6A-A835-1F829FFAB9A1}" dt="2020-06-25T11:57:10.120" v="248"/>
        <pc:sldMkLst>
          <pc:docMk/>
          <pc:sldMk cId="898908919" sldId="320"/>
        </pc:sldMkLst>
        <pc:spChg chg="add del mod">
          <ac:chgData name="Rautaporras Petteri" userId="d9004aa4-7491-43fa-b04f-4f6e300df2fa" providerId="ADAL" clId="{10351E76-074E-4F6A-A835-1F829FFAB9A1}" dt="2020-06-25T11:57:10.120" v="248"/>
          <ac:spMkLst>
            <pc:docMk/>
            <pc:sldMk cId="898908919" sldId="320"/>
            <ac:spMk id="8" creationId="{4BCEABF8-9F43-4079-BE6B-E4BBE31C1C39}"/>
          </ac:spMkLst>
        </pc:spChg>
        <pc:graphicFrameChg chg="del">
          <ac:chgData name="Rautaporras Petteri" userId="d9004aa4-7491-43fa-b04f-4f6e300df2fa" providerId="ADAL" clId="{10351E76-074E-4F6A-A835-1F829FFAB9A1}" dt="2020-06-25T11:57:01.939" v="245" actId="478"/>
          <ac:graphicFrameMkLst>
            <pc:docMk/>
            <pc:sldMk cId="898908919" sldId="320"/>
            <ac:graphicFrameMk id="9" creationId="{00000000-0000-0000-0000-000000000000}"/>
          </ac:graphicFrameMkLst>
        </pc:graphicFrameChg>
        <pc:graphicFrameChg chg="add del mod">
          <ac:chgData name="Rautaporras Petteri" userId="d9004aa4-7491-43fa-b04f-4f6e300df2fa" providerId="ADAL" clId="{10351E76-074E-4F6A-A835-1F829FFAB9A1}" dt="2020-06-25T11:57:09.477" v="247"/>
          <ac:graphicFrameMkLst>
            <pc:docMk/>
            <pc:sldMk cId="898908919" sldId="320"/>
            <ac:graphicFrameMk id="10" creationId="{CDFC9F00-F0C7-498A-B021-6353972A44E1}"/>
          </ac:graphicFrameMkLst>
        </pc:graphicFrameChg>
        <pc:graphicFrameChg chg="add mod">
          <ac:chgData name="Rautaporras Petteri" userId="d9004aa4-7491-43fa-b04f-4f6e300df2fa" providerId="ADAL" clId="{10351E76-074E-4F6A-A835-1F829FFAB9A1}" dt="2020-06-25T11:57:10.120" v="248"/>
          <ac:graphicFrameMkLst>
            <pc:docMk/>
            <pc:sldMk cId="898908919" sldId="320"/>
            <ac:graphicFrameMk id="11" creationId="{0EEE91ED-9406-4B3B-ADFD-535CFBF79AFF}"/>
          </ac:graphicFrameMkLst>
        </pc:graphicFrameChg>
      </pc:sldChg>
      <pc:sldChg chg="addSp delSp modSp">
        <pc:chgData name="Rautaporras Petteri" userId="d9004aa4-7491-43fa-b04f-4f6e300df2fa" providerId="ADAL" clId="{10351E76-074E-4F6A-A835-1F829FFAB9A1}" dt="2020-06-25T11:58:11.598" v="253"/>
        <pc:sldMkLst>
          <pc:docMk/>
          <pc:sldMk cId="2378820786" sldId="321"/>
        </pc:sldMkLst>
        <pc:spChg chg="add del mod">
          <ac:chgData name="Rautaporras Petteri" userId="d9004aa4-7491-43fa-b04f-4f6e300df2fa" providerId="ADAL" clId="{10351E76-074E-4F6A-A835-1F829FFAB9A1}" dt="2020-06-25T11:58:11.598" v="253"/>
          <ac:spMkLst>
            <pc:docMk/>
            <pc:sldMk cId="2378820786" sldId="321"/>
            <ac:spMk id="8" creationId="{7F510F02-9993-47BD-A048-44260E4CFB60}"/>
          </ac:spMkLst>
        </pc:spChg>
        <pc:graphicFrameChg chg="del">
          <ac:chgData name="Rautaporras Petteri" userId="d9004aa4-7491-43fa-b04f-4f6e300df2fa" providerId="ADAL" clId="{10351E76-074E-4F6A-A835-1F829FFAB9A1}" dt="2020-06-25T11:58:08.055" v="250" actId="478"/>
          <ac:graphicFrameMkLst>
            <pc:docMk/>
            <pc:sldMk cId="2378820786" sldId="321"/>
            <ac:graphicFrameMk id="9" creationId="{00000000-0000-0000-0000-000000000000}"/>
          </ac:graphicFrameMkLst>
        </pc:graphicFrameChg>
        <pc:graphicFrameChg chg="add del mod">
          <ac:chgData name="Rautaporras Petteri" userId="d9004aa4-7491-43fa-b04f-4f6e300df2fa" providerId="ADAL" clId="{10351E76-074E-4F6A-A835-1F829FFAB9A1}" dt="2020-06-25T11:58:11.006" v="252"/>
          <ac:graphicFrameMkLst>
            <pc:docMk/>
            <pc:sldMk cId="2378820786" sldId="321"/>
            <ac:graphicFrameMk id="10" creationId="{01970108-40F5-4C47-BDA2-A275045F91E1}"/>
          </ac:graphicFrameMkLst>
        </pc:graphicFrameChg>
        <pc:graphicFrameChg chg="add mod">
          <ac:chgData name="Rautaporras Petteri" userId="d9004aa4-7491-43fa-b04f-4f6e300df2fa" providerId="ADAL" clId="{10351E76-074E-4F6A-A835-1F829FFAB9A1}" dt="2020-06-25T11:58:11.598" v="253"/>
          <ac:graphicFrameMkLst>
            <pc:docMk/>
            <pc:sldMk cId="2378820786" sldId="321"/>
            <ac:graphicFrameMk id="11" creationId="{F70F9122-F558-46CE-B71D-5D21AA9162E2}"/>
          </ac:graphicFrameMkLst>
        </pc:graphicFrameChg>
      </pc:sldChg>
      <pc:sldChg chg="addSp delSp modSp">
        <pc:chgData name="Rautaporras Petteri" userId="d9004aa4-7491-43fa-b04f-4f6e300df2fa" providerId="ADAL" clId="{10351E76-074E-4F6A-A835-1F829FFAB9A1}" dt="2020-06-25T11:59:47.417" v="258"/>
        <pc:sldMkLst>
          <pc:docMk/>
          <pc:sldMk cId="3156155292" sldId="322"/>
        </pc:sldMkLst>
        <pc:spChg chg="add del mod">
          <ac:chgData name="Rautaporras Petteri" userId="d9004aa4-7491-43fa-b04f-4f6e300df2fa" providerId="ADAL" clId="{10351E76-074E-4F6A-A835-1F829FFAB9A1}" dt="2020-06-25T11:59:47.417" v="258"/>
          <ac:spMkLst>
            <pc:docMk/>
            <pc:sldMk cId="3156155292" sldId="322"/>
            <ac:spMk id="8" creationId="{716308C8-62A0-4827-A8EF-3C81372090DF}"/>
          </ac:spMkLst>
        </pc:spChg>
        <pc:graphicFrameChg chg="del">
          <ac:chgData name="Rautaporras Petteri" userId="d9004aa4-7491-43fa-b04f-4f6e300df2fa" providerId="ADAL" clId="{10351E76-074E-4F6A-A835-1F829FFAB9A1}" dt="2020-06-25T11:59:39.097" v="255" actId="478"/>
          <ac:graphicFrameMkLst>
            <pc:docMk/>
            <pc:sldMk cId="3156155292" sldId="322"/>
            <ac:graphicFrameMk id="9" creationId="{00000000-0000-0000-0000-000000000000}"/>
          </ac:graphicFrameMkLst>
        </pc:graphicFrameChg>
        <pc:graphicFrameChg chg="add del mod">
          <ac:chgData name="Rautaporras Petteri" userId="d9004aa4-7491-43fa-b04f-4f6e300df2fa" providerId="ADAL" clId="{10351E76-074E-4F6A-A835-1F829FFAB9A1}" dt="2020-06-25T11:59:46.814" v="257"/>
          <ac:graphicFrameMkLst>
            <pc:docMk/>
            <pc:sldMk cId="3156155292" sldId="322"/>
            <ac:graphicFrameMk id="10" creationId="{83E1CF4F-887B-4A76-90A7-3F7DD4BCD934}"/>
          </ac:graphicFrameMkLst>
        </pc:graphicFrameChg>
        <pc:graphicFrameChg chg="add mod">
          <ac:chgData name="Rautaporras Petteri" userId="d9004aa4-7491-43fa-b04f-4f6e300df2fa" providerId="ADAL" clId="{10351E76-074E-4F6A-A835-1F829FFAB9A1}" dt="2020-06-25T11:59:47.417" v="258"/>
          <ac:graphicFrameMkLst>
            <pc:docMk/>
            <pc:sldMk cId="3156155292" sldId="322"/>
            <ac:graphicFrameMk id="11" creationId="{57B3F564-9DE3-4427-A687-1F3C15FAB892}"/>
          </ac:graphicFrameMkLst>
        </pc:graphicFrameChg>
      </pc:sldChg>
      <pc:sldChg chg="addSp delSp modSp">
        <pc:chgData name="Rautaporras Petteri" userId="d9004aa4-7491-43fa-b04f-4f6e300df2fa" providerId="ADAL" clId="{10351E76-074E-4F6A-A835-1F829FFAB9A1}" dt="2020-06-25T12:00:10.294" v="263"/>
        <pc:sldMkLst>
          <pc:docMk/>
          <pc:sldMk cId="2625046603" sldId="323"/>
        </pc:sldMkLst>
        <pc:spChg chg="add del mod">
          <ac:chgData name="Rautaporras Petteri" userId="d9004aa4-7491-43fa-b04f-4f6e300df2fa" providerId="ADAL" clId="{10351E76-074E-4F6A-A835-1F829FFAB9A1}" dt="2020-06-25T12:00:10.294" v="263"/>
          <ac:spMkLst>
            <pc:docMk/>
            <pc:sldMk cId="2625046603" sldId="323"/>
            <ac:spMk id="8" creationId="{E6A6F382-9197-441C-8371-E6DAAB65C23D}"/>
          </ac:spMkLst>
        </pc:spChg>
        <pc:graphicFrameChg chg="del">
          <ac:chgData name="Rautaporras Petteri" userId="d9004aa4-7491-43fa-b04f-4f6e300df2fa" providerId="ADAL" clId="{10351E76-074E-4F6A-A835-1F829FFAB9A1}" dt="2020-06-25T12:00:03.315" v="260" actId="478"/>
          <ac:graphicFrameMkLst>
            <pc:docMk/>
            <pc:sldMk cId="2625046603" sldId="323"/>
            <ac:graphicFrameMk id="9" creationId="{00000000-0000-0000-0000-000000000000}"/>
          </ac:graphicFrameMkLst>
        </pc:graphicFrameChg>
        <pc:graphicFrameChg chg="add del mod">
          <ac:chgData name="Rautaporras Petteri" userId="d9004aa4-7491-43fa-b04f-4f6e300df2fa" providerId="ADAL" clId="{10351E76-074E-4F6A-A835-1F829FFAB9A1}" dt="2020-06-25T12:00:09.727" v="262"/>
          <ac:graphicFrameMkLst>
            <pc:docMk/>
            <pc:sldMk cId="2625046603" sldId="323"/>
            <ac:graphicFrameMk id="10" creationId="{9329109A-8D6F-43A4-924D-AEB03315DD49}"/>
          </ac:graphicFrameMkLst>
        </pc:graphicFrameChg>
        <pc:graphicFrameChg chg="add mod">
          <ac:chgData name="Rautaporras Petteri" userId="d9004aa4-7491-43fa-b04f-4f6e300df2fa" providerId="ADAL" clId="{10351E76-074E-4F6A-A835-1F829FFAB9A1}" dt="2020-06-25T12:00:10.294" v="263"/>
          <ac:graphicFrameMkLst>
            <pc:docMk/>
            <pc:sldMk cId="2625046603" sldId="323"/>
            <ac:graphicFrameMk id="11" creationId="{84ABB054-AA60-4ACC-91C1-087D7777B137}"/>
          </ac:graphicFrameMkLst>
        </pc:graphicFrameChg>
      </pc:sldChg>
      <pc:sldChg chg="addSp delSp modSp">
        <pc:chgData name="Rautaporras Petteri" userId="d9004aa4-7491-43fa-b04f-4f6e300df2fa" providerId="ADAL" clId="{10351E76-074E-4F6A-A835-1F829FFAB9A1}" dt="2020-06-25T12:02:19.123" v="268"/>
        <pc:sldMkLst>
          <pc:docMk/>
          <pc:sldMk cId="4249250928" sldId="324"/>
        </pc:sldMkLst>
        <pc:spChg chg="add del mod">
          <ac:chgData name="Rautaporras Petteri" userId="d9004aa4-7491-43fa-b04f-4f6e300df2fa" providerId="ADAL" clId="{10351E76-074E-4F6A-A835-1F829FFAB9A1}" dt="2020-06-25T12:02:19.123" v="268"/>
          <ac:spMkLst>
            <pc:docMk/>
            <pc:sldMk cId="4249250928" sldId="324"/>
            <ac:spMk id="8" creationId="{D2EC11A1-E76B-48FE-9FD6-D8C9E6ACA306}"/>
          </ac:spMkLst>
        </pc:spChg>
        <pc:graphicFrameChg chg="del">
          <ac:chgData name="Rautaporras Petteri" userId="d9004aa4-7491-43fa-b04f-4f6e300df2fa" providerId="ADAL" clId="{10351E76-074E-4F6A-A835-1F829FFAB9A1}" dt="2020-06-25T12:01:09.670" v="265" actId="478"/>
          <ac:graphicFrameMkLst>
            <pc:docMk/>
            <pc:sldMk cId="4249250928" sldId="324"/>
            <ac:graphicFrameMk id="9" creationId="{00000000-0000-0000-0000-000000000000}"/>
          </ac:graphicFrameMkLst>
        </pc:graphicFrameChg>
        <pc:graphicFrameChg chg="add del mod">
          <ac:chgData name="Rautaporras Petteri" userId="d9004aa4-7491-43fa-b04f-4f6e300df2fa" providerId="ADAL" clId="{10351E76-074E-4F6A-A835-1F829FFAB9A1}" dt="2020-06-25T12:02:17.887" v="267"/>
          <ac:graphicFrameMkLst>
            <pc:docMk/>
            <pc:sldMk cId="4249250928" sldId="324"/>
            <ac:graphicFrameMk id="10" creationId="{BCCE4B76-E0E1-4184-9760-067A3604A438}"/>
          </ac:graphicFrameMkLst>
        </pc:graphicFrameChg>
        <pc:graphicFrameChg chg="add mod">
          <ac:chgData name="Rautaporras Petteri" userId="d9004aa4-7491-43fa-b04f-4f6e300df2fa" providerId="ADAL" clId="{10351E76-074E-4F6A-A835-1F829FFAB9A1}" dt="2020-06-25T12:02:19.123" v="268"/>
          <ac:graphicFrameMkLst>
            <pc:docMk/>
            <pc:sldMk cId="4249250928" sldId="324"/>
            <ac:graphicFrameMk id="11" creationId="{7E680596-8881-4E48-9D2A-28D59C4BA0C2}"/>
          </ac:graphicFrameMkLst>
        </pc:graphicFrameChg>
      </pc:sldChg>
      <pc:sldChg chg="addSp delSp modSp">
        <pc:chgData name="Rautaporras Petteri" userId="d9004aa4-7491-43fa-b04f-4f6e300df2fa" providerId="ADAL" clId="{10351E76-074E-4F6A-A835-1F829FFAB9A1}" dt="2020-06-25T12:03:33.737" v="273"/>
        <pc:sldMkLst>
          <pc:docMk/>
          <pc:sldMk cId="2966646190" sldId="325"/>
        </pc:sldMkLst>
        <pc:spChg chg="add del mod">
          <ac:chgData name="Rautaporras Petteri" userId="d9004aa4-7491-43fa-b04f-4f6e300df2fa" providerId="ADAL" clId="{10351E76-074E-4F6A-A835-1F829FFAB9A1}" dt="2020-06-25T12:03:33.737" v="273"/>
          <ac:spMkLst>
            <pc:docMk/>
            <pc:sldMk cId="2966646190" sldId="325"/>
            <ac:spMk id="8" creationId="{B39D9A16-CB39-4054-9508-3E2DC80F7729}"/>
          </ac:spMkLst>
        </pc:spChg>
        <pc:graphicFrameChg chg="del">
          <ac:chgData name="Rautaporras Petteri" userId="d9004aa4-7491-43fa-b04f-4f6e300df2fa" providerId="ADAL" clId="{10351E76-074E-4F6A-A835-1F829FFAB9A1}" dt="2020-06-25T12:03:27.261" v="270" actId="478"/>
          <ac:graphicFrameMkLst>
            <pc:docMk/>
            <pc:sldMk cId="2966646190" sldId="325"/>
            <ac:graphicFrameMk id="9" creationId="{00000000-0000-0000-0000-000000000000}"/>
          </ac:graphicFrameMkLst>
        </pc:graphicFrameChg>
        <pc:graphicFrameChg chg="add del mod">
          <ac:chgData name="Rautaporras Petteri" userId="d9004aa4-7491-43fa-b04f-4f6e300df2fa" providerId="ADAL" clId="{10351E76-074E-4F6A-A835-1F829FFAB9A1}" dt="2020-06-25T12:03:33.225" v="272"/>
          <ac:graphicFrameMkLst>
            <pc:docMk/>
            <pc:sldMk cId="2966646190" sldId="325"/>
            <ac:graphicFrameMk id="10" creationId="{B1CE3A21-902D-4240-86D6-868A8149A9CC}"/>
          </ac:graphicFrameMkLst>
        </pc:graphicFrameChg>
        <pc:graphicFrameChg chg="add mod">
          <ac:chgData name="Rautaporras Petteri" userId="d9004aa4-7491-43fa-b04f-4f6e300df2fa" providerId="ADAL" clId="{10351E76-074E-4F6A-A835-1F829FFAB9A1}" dt="2020-06-25T12:03:33.737" v="273"/>
          <ac:graphicFrameMkLst>
            <pc:docMk/>
            <pc:sldMk cId="2966646190" sldId="325"/>
            <ac:graphicFrameMk id="11" creationId="{3CA1AA50-346C-463A-ACCE-75D4616B61AB}"/>
          </ac:graphicFrameMkLst>
        </pc:graphicFrameChg>
      </pc:sldChg>
      <pc:sldChg chg="addSp delSp modSp">
        <pc:chgData name="Rautaporras Petteri" userId="d9004aa4-7491-43fa-b04f-4f6e300df2fa" providerId="ADAL" clId="{10351E76-074E-4F6A-A835-1F829FFAB9A1}" dt="2020-06-25T12:04:04.538" v="278"/>
        <pc:sldMkLst>
          <pc:docMk/>
          <pc:sldMk cId="1243919645" sldId="326"/>
        </pc:sldMkLst>
        <pc:spChg chg="add del mod">
          <ac:chgData name="Rautaporras Petteri" userId="d9004aa4-7491-43fa-b04f-4f6e300df2fa" providerId="ADAL" clId="{10351E76-074E-4F6A-A835-1F829FFAB9A1}" dt="2020-06-25T12:04:04.538" v="278"/>
          <ac:spMkLst>
            <pc:docMk/>
            <pc:sldMk cId="1243919645" sldId="326"/>
            <ac:spMk id="8" creationId="{801C28B5-95D7-43F9-8F7A-93C9D9C09C22}"/>
          </ac:spMkLst>
        </pc:spChg>
        <pc:graphicFrameChg chg="del">
          <ac:chgData name="Rautaporras Petteri" userId="d9004aa4-7491-43fa-b04f-4f6e300df2fa" providerId="ADAL" clId="{10351E76-074E-4F6A-A835-1F829FFAB9A1}" dt="2020-06-25T12:03:57.365" v="275" actId="478"/>
          <ac:graphicFrameMkLst>
            <pc:docMk/>
            <pc:sldMk cId="1243919645" sldId="326"/>
            <ac:graphicFrameMk id="9" creationId="{00000000-0000-0000-0000-000000000000}"/>
          </ac:graphicFrameMkLst>
        </pc:graphicFrameChg>
        <pc:graphicFrameChg chg="add del mod">
          <ac:chgData name="Rautaporras Petteri" userId="d9004aa4-7491-43fa-b04f-4f6e300df2fa" providerId="ADAL" clId="{10351E76-074E-4F6A-A835-1F829FFAB9A1}" dt="2020-06-25T12:04:04.026" v="277"/>
          <ac:graphicFrameMkLst>
            <pc:docMk/>
            <pc:sldMk cId="1243919645" sldId="326"/>
            <ac:graphicFrameMk id="10" creationId="{0F65D41B-9B3B-4448-B189-7B530CDBBDE1}"/>
          </ac:graphicFrameMkLst>
        </pc:graphicFrameChg>
        <pc:graphicFrameChg chg="add mod">
          <ac:chgData name="Rautaporras Petteri" userId="d9004aa4-7491-43fa-b04f-4f6e300df2fa" providerId="ADAL" clId="{10351E76-074E-4F6A-A835-1F829FFAB9A1}" dt="2020-06-25T12:04:04.538" v="278"/>
          <ac:graphicFrameMkLst>
            <pc:docMk/>
            <pc:sldMk cId="1243919645" sldId="326"/>
            <ac:graphicFrameMk id="11" creationId="{95CDEED7-C115-4DF0-84EF-F69087CB6A32}"/>
          </ac:graphicFrameMkLst>
        </pc:graphicFrameChg>
      </pc:sldChg>
      <pc:sldChg chg="addSp delSp modSp add">
        <pc:chgData name="Rautaporras Petteri" userId="d9004aa4-7491-43fa-b04f-4f6e300df2fa" providerId="ADAL" clId="{10351E76-074E-4F6A-A835-1F829FFAB9A1}" dt="2020-06-25T11:47:46.531" v="189"/>
        <pc:sldMkLst>
          <pc:docMk/>
          <pc:sldMk cId="1535896550" sldId="334"/>
        </pc:sldMkLst>
        <pc:spChg chg="add del mod">
          <ac:chgData name="Rautaporras Petteri" userId="d9004aa4-7491-43fa-b04f-4f6e300df2fa" providerId="ADAL" clId="{10351E76-074E-4F6A-A835-1F829FFAB9A1}" dt="2020-06-25T11:47:46.531" v="189"/>
          <ac:spMkLst>
            <pc:docMk/>
            <pc:sldMk cId="1535896550" sldId="334"/>
            <ac:spMk id="8" creationId="{8AE8604E-B6CB-4C56-A06F-10A88D470C5F}"/>
          </ac:spMkLst>
        </pc:spChg>
        <pc:graphicFrameChg chg="del">
          <ac:chgData name="Rautaporras Petteri" userId="d9004aa4-7491-43fa-b04f-4f6e300df2fa" providerId="ADAL" clId="{10351E76-074E-4F6A-A835-1F829FFAB9A1}" dt="2020-06-25T11:47:39.120" v="186" actId="478"/>
          <ac:graphicFrameMkLst>
            <pc:docMk/>
            <pc:sldMk cId="1535896550" sldId="334"/>
            <ac:graphicFrameMk id="9" creationId="{00000000-0000-0000-0000-000000000000}"/>
          </ac:graphicFrameMkLst>
        </pc:graphicFrameChg>
        <pc:graphicFrameChg chg="add del mod">
          <ac:chgData name="Rautaporras Petteri" userId="d9004aa4-7491-43fa-b04f-4f6e300df2fa" providerId="ADAL" clId="{10351E76-074E-4F6A-A835-1F829FFAB9A1}" dt="2020-06-25T11:47:45.849" v="188"/>
          <ac:graphicFrameMkLst>
            <pc:docMk/>
            <pc:sldMk cId="1535896550" sldId="334"/>
            <ac:graphicFrameMk id="10" creationId="{0CD5F4AB-3C95-47C3-BE35-87A30B431EE2}"/>
          </ac:graphicFrameMkLst>
        </pc:graphicFrameChg>
        <pc:graphicFrameChg chg="add mod">
          <ac:chgData name="Rautaporras Petteri" userId="d9004aa4-7491-43fa-b04f-4f6e300df2fa" providerId="ADAL" clId="{10351E76-074E-4F6A-A835-1F829FFAB9A1}" dt="2020-06-25T11:47:46.531" v="189"/>
          <ac:graphicFrameMkLst>
            <pc:docMk/>
            <pc:sldMk cId="1535896550" sldId="334"/>
            <ac:graphicFrameMk id="11" creationId="{EBA6501B-D163-4E75-8AB7-5ACBE6E32AC6}"/>
          </ac:graphicFrameMkLst>
        </pc:graphicFrameChg>
      </pc:sldChg>
      <pc:sldChg chg="add del">
        <pc:chgData name="Rautaporras Petteri" userId="d9004aa4-7491-43fa-b04f-4f6e300df2fa" providerId="ADAL" clId="{10351E76-074E-4F6A-A835-1F829FFAB9A1}" dt="2020-06-25T11:49:41.338" v="214" actId="2696"/>
        <pc:sldMkLst>
          <pc:docMk/>
          <pc:sldMk cId="1331933038" sldId="335"/>
        </pc:sldMkLst>
      </pc:sldChg>
      <pc:sldChg chg="add del">
        <pc:chgData name="Rautaporras Petteri" userId="d9004aa4-7491-43fa-b04f-4f6e300df2fa" providerId="ADAL" clId="{10351E76-074E-4F6A-A835-1F829FFAB9A1}" dt="2020-06-25T11:51:09.068" v="219" actId="2696"/>
        <pc:sldMkLst>
          <pc:docMk/>
          <pc:sldMk cId="4188211893" sldId="336"/>
        </pc:sldMkLst>
      </pc:sldChg>
      <pc:sldChg chg="add del">
        <pc:chgData name="Rautaporras Petteri" userId="d9004aa4-7491-43fa-b04f-4f6e300df2fa" providerId="ADAL" clId="{10351E76-074E-4F6A-A835-1F829FFAB9A1}" dt="2020-06-25T11:51:42.501" v="224" actId="2696"/>
        <pc:sldMkLst>
          <pc:docMk/>
          <pc:sldMk cId="3669460752" sldId="337"/>
        </pc:sldMkLst>
      </pc:sldChg>
      <pc:sldChg chg="add del">
        <pc:chgData name="Rautaporras Petteri" userId="d9004aa4-7491-43fa-b04f-4f6e300df2fa" providerId="ADAL" clId="{10351E76-074E-4F6A-A835-1F829FFAB9A1}" dt="2020-06-25T11:52:16.741" v="229" actId="2696"/>
        <pc:sldMkLst>
          <pc:docMk/>
          <pc:sldMk cId="3741795859" sldId="338"/>
        </pc:sldMkLst>
      </pc:sldChg>
      <pc:sldChg chg="add del">
        <pc:chgData name="Rautaporras Petteri" userId="d9004aa4-7491-43fa-b04f-4f6e300df2fa" providerId="ADAL" clId="{10351E76-074E-4F6A-A835-1F829FFAB9A1}" dt="2020-06-25T11:52:46.870" v="234" actId="2696"/>
        <pc:sldMkLst>
          <pc:docMk/>
          <pc:sldMk cId="2421104260" sldId="339"/>
        </pc:sldMkLst>
      </pc:sldChg>
      <pc:sldChg chg="add del">
        <pc:chgData name="Rautaporras Petteri" userId="d9004aa4-7491-43fa-b04f-4f6e300df2fa" providerId="ADAL" clId="{10351E76-074E-4F6A-A835-1F829FFAB9A1}" dt="2020-06-25T11:53:32.318" v="239" actId="2696"/>
        <pc:sldMkLst>
          <pc:docMk/>
          <pc:sldMk cId="3555465439" sldId="340"/>
        </pc:sldMkLst>
      </pc:sldChg>
      <pc:sldChg chg="add del">
        <pc:chgData name="Rautaporras Petteri" userId="d9004aa4-7491-43fa-b04f-4f6e300df2fa" providerId="ADAL" clId="{10351E76-074E-4F6A-A835-1F829FFAB9A1}" dt="2020-06-25T11:56:48.271" v="244" actId="2696"/>
        <pc:sldMkLst>
          <pc:docMk/>
          <pc:sldMk cId="735090641" sldId="341"/>
        </pc:sldMkLst>
      </pc:sldChg>
      <pc:sldChg chg="add del">
        <pc:chgData name="Rautaporras Petteri" userId="d9004aa4-7491-43fa-b04f-4f6e300df2fa" providerId="ADAL" clId="{10351E76-074E-4F6A-A835-1F829FFAB9A1}" dt="2020-06-25T11:57:53.522" v="249" actId="2696"/>
        <pc:sldMkLst>
          <pc:docMk/>
          <pc:sldMk cId="425869776" sldId="342"/>
        </pc:sldMkLst>
      </pc:sldChg>
      <pc:sldChg chg="add del">
        <pc:chgData name="Rautaporras Petteri" userId="d9004aa4-7491-43fa-b04f-4f6e300df2fa" providerId="ADAL" clId="{10351E76-074E-4F6A-A835-1F829FFAB9A1}" dt="2020-06-25T11:59:16.824" v="254" actId="2696"/>
        <pc:sldMkLst>
          <pc:docMk/>
          <pc:sldMk cId="3442963417" sldId="343"/>
        </pc:sldMkLst>
      </pc:sldChg>
      <pc:sldChg chg="add del">
        <pc:chgData name="Rautaporras Petteri" userId="d9004aa4-7491-43fa-b04f-4f6e300df2fa" providerId="ADAL" clId="{10351E76-074E-4F6A-A835-1F829FFAB9A1}" dt="2020-06-25T11:59:58.375" v="259" actId="2696"/>
        <pc:sldMkLst>
          <pc:docMk/>
          <pc:sldMk cId="296210427" sldId="344"/>
        </pc:sldMkLst>
      </pc:sldChg>
      <pc:sldChg chg="add del">
        <pc:chgData name="Rautaporras Petteri" userId="d9004aa4-7491-43fa-b04f-4f6e300df2fa" providerId="ADAL" clId="{10351E76-074E-4F6A-A835-1F829FFAB9A1}" dt="2020-06-25T12:00:24.293" v="264" actId="2696"/>
        <pc:sldMkLst>
          <pc:docMk/>
          <pc:sldMk cId="4107681453" sldId="345"/>
        </pc:sldMkLst>
      </pc:sldChg>
      <pc:sldChg chg="add del">
        <pc:chgData name="Rautaporras Petteri" userId="d9004aa4-7491-43fa-b04f-4f6e300df2fa" providerId="ADAL" clId="{10351E76-074E-4F6A-A835-1F829FFAB9A1}" dt="2020-06-25T12:03:19.530" v="269" actId="2696"/>
        <pc:sldMkLst>
          <pc:docMk/>
          <pc:sldMk cId="2414301399" sldId="346"/>
        </pc:sldMkLst>
      </pc:sldChg>
      <pc:sldChg chg="add del">
        <pc:chgData name="Rautaporras Petteri" userId="d9004aa4-7491-43fa-b04f-4f6e300df2fa" providerId="ADAL" clId="{10351E76-074E-4F6A-A835-1F829FFAB9A1}" dt="2020-06-25T12:03:48.569" v="274" actId="2696"/>
        <pc:sldMkLst>
          <pc:docMk/>
          <pc:sldMk cId="3911730630" sldId="347"/>
        </pc:sldMkLst>
      </pc:sldChg>
      <pc:sldChg chg="add del">
        <pc:chgData name="Rautaporras Petteri" userId="d9004aa4-7491-43fa-b04f-4f6e300df2fa" providerId="ADAL" clId="{10351E76-074E-4F6A-A835-1F829FFAB9A1}" dt="2020-06-25T12:04:15.968" v="279" actId="2696"/>
        <pc:sldMkLst>
          <pc:docMk/>
          <pc:sldMk cId="3433991673" sldId="348"/>
        </pc:sldMkLst>
      </pc:sldChg>
    </pc:docChg>
  </pc:docChgLst>
  <pc:docChgLst>
    <pc:chgData name="Rautaporras Petteri" userId="d9004aa4-7491-43fa-b04f-4f6e300df2fa" providerId="ADAL" clId="{29B25F8A-AE22-4F29-9E31-48E2C5CE57B2}"/>
    <pc:docChg chg="modSld">
      <pc:chgData name="Rautaporras Petteri" userId="d9004aa4-7491-43fa-b04f-4f6e300df2fa" providerId="ADAL" clId="{29B25F8A-AE22-4F29-9E31-48E2C5CE57B2}" dt="2020-06-24T06:53:44.838" v="30"/>
      <pc:docMkLst>
        <pc:docMk/>
      </pc:docMkLst>
      <pc:sldChg chg="modSp">
        <pc:chgData name="Rautaporras Petteri" userId="d9004aa4-7491-43fa-b04f-4f6e300df2fa" providerId="ADAL" clId="{29B25F8A-AE22-4F29-9E31-48E2C5CE57B2}" dt="2020-06-24T06:53:39.416" v="15"/>
        <pc:sldMkLst>
          <pc:docMk/>
          <pc:sldMk cId="1825095602" sldId="311"/>
        </pc:sldMkLst>
        <pc:graphicFrameChg chg="mod">
          <ac:chgData name="Rautaporras Petteri" userId="d9004aa4-7491-43fa-b04f-4f6e300df2fa" providerId="ADAL" clId="{29B25F8A-AE22-4F29-9E31-48E2C5CE57B2}" dt="2020-06-24T06:53:39.416" v="15"/>
          <ac:graphicFrameMkLst>
            <pc:docMk/>
            <pc:sldMk cId="1825095602" sldId="311"/>
            <ac:graphicFrameMk id="9" creationId="{00000000-0000-0000-0000-000000000000}"/>
          </ac:graphicFrameMkLst>
        </pc:graphicFrameChg>
      </pc:sldChg>
      <pc:sldChg chg="modSp">
        <pc:chgData name="Rautaporras Petteri" userId="d9004aa4-7491-43fa-b04f-4f6e300df2fa" providerId="ADAL" clId="{29B25F8A-AE22-4F29-9E31-48E2C5CE57B2}" dt="2020-06-24T06:53:39.840" v="16"/>
        <pc:sldMkLst>
          <pc:docMk/>
          <pc:sldMk cId="4173300650" sldId="312"/>
        </pc:sldMkLst>
        <pc:graphicFrameChg chg="mod">
          <ac:chgData name="Rautaporras Petteri" userId="d9004aa4-7491-43fa-b04f-4f6e300df2fa" providerId="ADAL" clId="{29B25F8A-AE22-4F29-9E31-48E2C5CE57B2}" dt="2020-06-24T06:53:39.840" v="16"/>
          <ac:graphicFrameMkLst>
            <pc:docMk/>
            <pc:sldMk cId="4173300650" sldId="312"/>
            <ac:graphicFrameMk id="9" creationId="{00000000-0000-0000-0000-000000000000}"/>
          </ac:graphicFrameMkLst>
        </pc:graphicFrameChg>
      </pc:sldChg>
      <pc:sldChg chg="modSp">
        <pc:chgData name="Rautaporras Petteri" userId="d9004aa4-7491-43fa-b04f-4f6e300df2fa" providerId="ADAL" clId="{29B25F8A-AE22-4F29-9E31-48E2C5CE57B2}" dt="2020-06-24T06:53:40.530" v="17"/>
        <pc:sldMkLst>
          <pc:docMk/>
          <pc:sldMk cId="1577087571" sldId="313"/>
        </pc:sldMkLst>
        <pc:graphicFrameChg chg="mod">
          <ac:chgData name="Rautaporras Petteri" userId="d9004aa4-7491-43fa-b04f-4f6e300df2fa" providerId="ADAL" clId="{29B25F8A-AE22-4F29-9E31-48E2C5CE57B2}" dt="2020-06-24T06:53:40.530" v="17"/>
          <ac:graphicFrameMkLst>
            <pc:docMk/>
            <pc:sldMk cId="1577087571" sldId="313"/>
            <ac:graphicFrameMk id="9" creationId="{00000000-0000-0000-0000-000000000000}"/>
          </ac:graphicFrameMkLst>
        </pc:graphicFrameChg>
      </pc:sldChg>
      <pc:sldChg chg="modSp">
        <pc:chgData name="Rautaporras Petteri" userId="d9004aa4-7491-43fa-b04f-4f6e300df2fa" providerId="ADAL" clId="{29B25F8A-AE22-4F29-9E31-48E2C5CE57B2}" dt="2020-06-24T06:53:40.843" v="18"/>
        <pc:sldMkLst>
          <pc:docMk/>
          <pc:sldMk cId="4073917404" sldId="314"/>
        </pc:sldMkLst>
        <pc:graphicFrameChg chg="mod">
          <ac:chgData name="Rautaporras Petteri" userId="d9004aa4-7491-43fa-b04f-4f6e300df2fa" providerId="ADAL" clId="{29B25F8A-AE22-4F29-9E31-48E2C5CE57B2}" dt="2020-06-24T06:53:40.843" v="18"/>
          <ac:graphicFrameMkLst>
            <pc:docMk/>
            <pc:sldMk cId="4073917404" sldId="314"/>
            <ac:graphicFrameMk id="9" creationId="{00000000-0000-0000-0000-000000000000}"/>
          </ac:graphicFrameMkLst>
        </pc:graphicFrameChg>
      </pc:sldChg>
      <pc:sldChg chg="modSp">
        <pc:chgData name="Rautaporras Petteri" userId="d9004aa4-7491-43fa-b04f-4f6e300df2fa" providerId="ADAL" clId="{29B25F8A-AE22-4F29-9E31-48E2C5CE57B2}" dt="2020-06-24T06:53:41.138" v="19"/>
        <pc:sldMkLst>
          <pc:docMk/>
          <pc:sldMk cId="3071498469" sldId="315"/>
        </pc:sldMkLst>
        <pc:graphicFrameChg chg="mod">
          <ac:chgData name="Rautaporras Petteri" userId="d9004aa4-7491-43fa-b04f-4f6e300df2fa" providerId="ADAL" clId="{29B25F8A-AE22-4F29-9E31-48E2C5CE57B2}" dt="2020-06-24T06:53:41.138" v="19"/>
          <ac:graphicFrameMkLst>
            <pc:docMk/>
            <pc:sldMk cId="3071498469" sldId="315"/>
            <ac:graphicFrameMk id="9" creationId="{00000000-0000-0000-0000-000000000000}"/>
          </ac:graphicFrameMkLst>
        </pc:graphicFrameChg>
      </pc:sldChg>
      <pc:sldChg chg="modSp">
        <pc:chgData name="Rautaporras Petteri" userId="d9004aa4-7491-43fa-b04f-4f6e300df2fa" providerId="ADAL" clId="{29B25F8A-AE22-4F29-9E31-48E2C5CE57B2}" dt="2020-06-24T06:53:41.585" v="20"/>
        <pc:sldMkLst>
          <pc:docMk/>
          <pc:sldMk cId="4276321020" sldId="316"/>
        </pc:sldMkLst>
        <pc:graphicFrameChg chg="mod">
          <ac:chgData name="Rautaporras Petteri" userId="d9004aa4-7491-43fa-b04f-4f6e300df2fa" providerId="ADAL" clId="{29B25F8A-AE22-4F29-9E31-48E2C5CE57B2}" dt="2020-06-24T06:53:41.585" v="20"/>
          <ac:graphicFrameMkLst>
            <pc:docMk/>
            <pc:sldMk cId="4276321020" sldId="316"/>
            <ac:graphicFrameMk id="9" creationId="{00000000-0000-0000-0000-000000000000}"/>
          </ac:graphicFrameMkLst>
        </pc:graphicFrameChg>
      </pc:sldChg>
      <pc:sldChg chg="modSp">
        <pc:chgData name="Rautaporras Petteri" userId="d9004aa4-7491-43fa-b04f-4f6e300df2fa" providerId="ADAL" clId="{29B25F8A-AE22-4F29-9E31-48E2C5CE57B2}" dt="2020-06-24T06:53:42.038" v="21"/>
        <pc:sldMkLst>
          <pc:docMk/>
          <pc:sldMk cId="812514303" sldId="317"/>
        </pc:sldMkLst>
        <pc:graphicFrameChg chg="mod">
          <ac:chgData name="Rautaporras Petteri" userId="d9004aa4-7491-43fa-b04f-4f6e300df2fa" providerId="ADAL" clId="{29B25F8A-AE22-4F29-9E31-48E2C5CE57B2}" dt="2020-06-24T06:53:42.038" v="21"/>
          <ac:graphicFrameMkLst>
            <pc:docMk/>
            <pc:sldMk cId="812514303" sldId="317"/>
            <ac:graphicFrameMk id="9" creationId="{00000000-0000-0000-0000-000000000000}"/>
          </ac:graphicFrameMkLst>
        </pc:graphicFrameChg>
      </pc:sldChg>
      <pc:sldChg chg="modSp">
        <pc:chgData name="Rautaporras Petteri" userId="d9004aa4-7491-43fa-b04f-4f6e300df2fa" providerId="ADAL" clId="{29B25F8A-AE22-4F29-9E31-48E2C5CE57B2}" dt="2020-06-24T06:53:42.358" v="22"/>
        <pc:sldMkLst>
          <pc:docMk/>
          <pc:sldMk cId="1723456984" sldId="318"/>
        </pc:sldMkLst>
        <pc:graphicFrameChg chg="mod">
          <ac:chgData name="Rautaporras Petteri" userId="d9004aa4-7491-43fa-b04f-4f6e300df2fa" providerId="ADAL" clId="{29B25F8A-AE22-4F29-9E31-48E2C5CE57B2}" dt="2020-06-24T06:53:42.358" v="22"/>
          <ac:graphicFrameMkLst>
            <pc:docMk/>
            <pc:sldMk cId="1723456984" sldId="318"/>
            <ac:graphicFrameMk id="9" creationId="{00000000-0000-0000-0000-000000000000}"/>
          </ac:graphicFrameMkLst>
        </pc:graphicFrameChg>
      </pc:sldChg>
      <pc:sldChg chg="modSp">
        <pc:chgData name="Rautaporras Petteri" userId="d9004aa4-7491-43fa-b04f-4f6e300df2fa" providerId="ADAL" clId="{29B25F8A-AE22-4F29-9E31-48E2C5CE57B2}" dt="2020-06-24T06:53:42.657" v="23"/>
        <pc:sldMkLst>
          <pc:docMk/>
          <pc:sldMk cId="306528166" sldId="319"/>
        </pc:sldMkLst>
        <pc:graphicFrameChg chg="mod">
          <ac:chgData name="Rautaporras Petteri" userId="d9004aa4-7491-43fa-b04f-4f6e300df2fa" providerId="ADAL" clId="{29B25F8A-AE22-4F29-9E31-48E2C5CE57B2}" dt="2020-06-24T06:53:42.657" v="23"/>
          <ac:graphicFrameMkLst>
            <pc:docMk/>
            <pc:sldMk cId="306528166" sldId="319"/>
            <ac:graphicFrameMk id="9" creationId="{00000000-0000-0000-0000-000000000000}"/>
          </ac:graphicFrameMkLst>
        </pc:graphicFrameChg>
      </pc:sldChg>
      <pc:sldChg chg="modSp">
        <pc:chgData name="Rautaporras Petteri" userId="d9004aa4-7491-43fa-b04f-4f6e300df2fa" providerId="ADAL" clId="{29B25F8A-AE22-4F29-9E31-48E2C5CE57B2}" dt="2020-06-24T06:53:42.963" v="24"/>
        <pc:sldMkLst>
          <pc:docMk/>
          <pc:sldMk cId="898908919" sldId="320"/>
        </pc:sldMkLst>
        <pc:graphicFrameChg chg="mod">
          <ac:chgData name="Rautaporras Petteri" userId="d9004aa4-7491-43fa-b04f-4f6e300df2fa" providerId="ADAL" clId="{29B25F8A-AE22-4F29-9E31-48E2C5CE57B2}" dt="2020-06-24T06:53:42.963" v="24"/>
          <ac:graphicFrameMkLst>
            <pc:docMk/>
            <pc:sldMk cId="898908919" sldId="320"/>
            <ac:graphicFrameMk id="9" creationId="{00000000-0000-0000-0000-000000000000}"/>
          </ac:graphicFrameMkLst>
        </pc:graphicFrameChg>
      </pc:sldChg>
      <pc:sldChg chg="modSp">
        <pc:chgData name="Rautaporras Petteri" userId="d9004aa4-7491-43fa-b04f-4f6e300df2fa" providerId="ADAL" clId="{29B25F8A-AE22-4F29-9E31-48E2C5CE57B2}" dt="2020-06-24T06:53:43.282" v="25"/>
        <pc:sldMkLst>
          <pc:docMk/>
          <pc:sldMk cId="2378820786" sldId="321"/>
        </pc:sldMkLst>
        <pc:graphicFrameChg chg="mod">
          <ac:chgData name="Rautaporras Petteri" userId="d9004aa4-7491-43fa-b04f-4f6e300df2fa" providerId="ADAL" clId="{29B25F8A-AE22-4F29-9E31-48E2C5CE57B2}" dt="2020-06-24T06:53:43.282" v="25"/>
          <ac:graphicFrameMkLst>
            <pc:docMk/>
            <pc:sldMk cId="2378820786" sldId="321"/>
            <ac:graphicFrameMk id="9" creationId="{00000000-0000-0000-0000-000000000000}"/>
          </ac:graphicFrameMkLst>
        </pc:graphicFrameChg>
      </pc:sldChg>
      <pc:sldChg chg="modSp">
        <pc:chgData name="Rautaporras Petteri" userId="d9004aa4-7491-43fa-b04f-4f6e300df2fa" providerId="ADAL" clId="{29B25F8A-AE22-4F29-9E31-48E2C5CE57B2}" dt="2020-06-24T06:53:43.609" v="26"/>
        <pc:sldMkLst>
          <pc:docMk/>
          <pc:sldMk cId="3156155292" sldId="322"/>
        </pc:sldMkLst>
        <pc:graphicFrameChg chg="mod">
          <ac:chgData name="Rautaporras Petteri" userId="d9004aa4-7491-43fa-b04f-4f6e300df2fa" providerId="ADAL" clId="{29B25F8A-AE22-4F29-9E31-48E2C5CE57B2}" dt="2020-06-24T06:53:43.609" v="26"/>
          <ac:graphicFrameMkLst>
            <pc:docMk/>
            <pc:sldMk cId="3156155292" sldId="322"/>
            <ac:graphicFrameMk id="9" creationId="{00000000-0000-0000-0000-000000000000}"/>
          </ac:graphicFrameMkLst>
        </pc:graphicFrameChg>
      </pc:sldChg>
      <pc:sldChg chg="modSp">
        <pc:chgData name="Rautaporras Petteri" userId="d9004aa4-7491-43fa-b04f-4f6e300df2fa" providerId="ADAL" clId="{29B25F8A-AE22-4F29-9E31-48E2C5CE57B2}" dt="2020-06-24T06:53:43.918" v="27"/>
        <pc:sldMkLst>
          <pc:docMk/>
          <pc:sldMk cId="2625046603" sldId="323"/>
        </pc:sldMkLst>
        <pc:graphicFrameChg chg="mod">
          <ac:chgData name="Rautaporras Petteri" userId="d9004aa4-7491-43fa-b04f-4f6e300df2fa" providerId="ADAL" clId="{29B25F8A-AE22-4F29-9E31-48E2C5CE57B2}" dt="2020-06-24T06:53:43.918" v="27"/>
          <ac:graphicFrameMkLst>
            <pc:docMk/>
            <pc:sldMk cId="2625046603" sldId="323"/>
            <ac:graphicFrameMk id="9" creationId="{00000000-0000-0000-0000-000000000000}"/>
          </ac:graphicFrameMkLst>
        </pc:graphicFrameChg>
      </pc:sldChg>
      <pc:sldChg chg="modSp">
        <pc:chgData name="Rautaporras Petteri" userId="d9004aa4-7491-43fa-b04f-4f6e300df2fa" providerId="ADAL" clId="{29B25F8A-AE22-4F29-9E31-48E2C5CE57B2}" dt="2020-06-24T06:53:44.223" v="28"/>
        <pc:sldMkLst>
          <pc:docMk/>
          <pc:sldMk cId="4249250928" sldId="324"/>
        </pc:sldMkLst>
        <pc:graphicFrameChg chg="mod">
          <ac:chgData name="Rautaporras Petteri" userId="d9004aa4-7491-43fa-b04f-4f6e300df2fa" providerId="ADAL" clId="{29B25F8A-AE22-4F29-9E31-48E2C5CE57B2}" dt="2020-06-24T06:53:44.223" v="28"/>
          <ac:graphicFrameMkLst>
            <pc:docMk/>
            <pc:sldMk cId="4249250928" sldId="324"/>
            <ac:graphicFrameMk id="9" creationId="{00000000-0000-0000-0000-000000000000}"/>
          </ac:graphicFrameMkLst>
        </pc:graphicFrameChg>
      </pc:sldChg>
      <pc:sldChg chg="modSp">
        <pc:chgData name="Rautaporras Petteri" userId="d9004aa4-7491-43fa-b04f-4f6e300df2fa" providerId="ADAL" clId="{29B25F8A-AE22-4F29-9E31-48E2C5CE57B2}" dt="2020-06-24T06:53:44.521" v="29"/>
        <pc:sldMkLst>
          <pc:docMk/>
          <pc:sldMk cId="2966646190" sldId="325"/>
        </pc:sldMkLst>
        <pc:graphicFrameChg chg="mod">
          <ac:chgData name="Rautaporras Petteri" userId="d9004aa4-7491-43fa-b04f-4f6e300df2fa" providerId="ADAL" clId="{29B25F8A-AE22-4F29-9E31-48E2C5CE57B2}" dt="2020-06-24T06:53:44.521" v="29"/>
          <ac:graphicFrameMkLst>
            <pc:docMk/>
            <pc:sldMk cId="2966646190" sldId="325"/>
            <ac:graphicFrameMk id="9" creationId="{00000000-0000-0000-0000-000000000000}"/>
          </ac:graphicFrameMkLst>
        </pc:graphicFrameChg>
      </pc:sldChg>
      <pc:sldChg chg="modSp">
        <pc:chgData name="Rautaporras Petteri" userId="d9004aa4-7491-43fa-b04f-4f6e300df2fa" providerId="ADAL" clId="{29B25F8A-AE22-4F29-9E31-48E2C5CE57B2}" dt="2020-06-24T06:53:44.838" v="30"/>
        <pc:sldMkLst>
          <pc:docMk/>
          <pc:sldMk cId="1243919645" sldId="326"/>
        </pc:sldMkLst>
        <pc:graphicFrameChg chg="mod">
          <ac:chgData name="Rautaporras Petteri" userId="d9004aa4-7491-43fa-b04f-4f6e300df2fa" providerId="ADAL" clId="{29B25F8A-AE22-4F29-9E31-48E2C5CE57B2}" dt="2020-06-24T06:53:44.838" v="30"/>
          <ac:graphicFrameMkLst>
            <pc:docMk/>
            <pc:sldMk cId="1243919645" sldId="326"/>
            <ac:graphicFrameMk id="9"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Taul1!$B$2:$B$16</c:f>
              <c:numCache>
                <c:formatCode>0.0</c:formatCode>
                <c:ptCount val="15"/>
                <c:pt idx="0">
                  <c:v>0.9</c:v>
                </c:pt>
                <c:pt idx="1">
                  <c:v>0.9</c:v>
                </c:pt>
                <c:pt idx="2">
                  <c:v>1.7</c:v>
                </c:pt>
                <c:pt idx="3">
                  <c:v>2.2999999999999998</c:v>
                </c:pt>
                <c:pt idx="4">
                  <c:v>2.6</c:v>
                </c:pt>
                <c:pt idx="5">
                  <c:v>3.4</c:v>
                </c:pt>
                <c:pt idx="6">
                  <c:v>3.4</c:v>
                </c:pt>
                <c:pt idx="7">
                  <c:v>4.7</c:v>
                </c:pt>
                <c:pt idx="8">
                  <c:v>4.7</c:v>
                </c:pt>
                <c:pt idx="9">
                  <c:v>4.5</c:v>
                </c:pt>
                <c:pt idx="10">
                  <c:v>6</c:v>
                </c:pt>
                <c:pt idx="11">
                  <c:v>7.9</c:v>
                </c:pt>
                <c:pt idx="12">
                  <c:v>7.9</c:v>
                </c:pt>
                <c:pt idx="13">
                  <c:v>8.9</c:v>
                </c:pt>
                <c:pt idx="14">
                  <c:v>40</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Satakunta</c:v>
                </c:pt>
                <c:pt idx="8">
                  <c:v>Häme</c:v>
                </c:pt>
                <c:pt idx="9">
                  <c:v>Lappi</c:v>
                </c:pt>
                <c:pt idx="10">
                  <c:v>Pohjanmaa</c:v>
                </c:pt>
                <c:pt idx="11">
                  <c:v>Varsinais-Suomi</c:v>
                </c:pt>
                <c:pt idx="12">
                  <c:v>Pohjois-Pohjanmaa</c:v>
                </c:pt>
                <c:pt idx="13">
                  <c:v>Pirkanmaa</c:v>
                </c:pt>
                <c:pt idx="14">
                  <c:v>Uusimaa</c:v>
                </c:pt>
              </c:strCache>
            </c:strRef>
          </c:cat>
          <c:val>
            <c:numRef>
              <c:f>Taul1!$C$2:$C$16</c:f>
              <c:numCache>
                <c:formatCode>0.0</c:formatCode>
                <c:ptCount val="15"/>
                <c:pt idx="0">
                  <c:v>1.4</c:v>
                </c:pt>
                <c:pt idx="1">
                  <c:v>0.9</c:v>
                </c:pt>
                <c:pt idx="2">
                  <c:v>2.2000000000000002</c:v>
                </c:pt>
                <c:pt idx="3">
                  <c:v>3</c:v>
                </c:pt>
                <c:pt idx="4">
                  <c:v>3.3</c:v>
                </c:pt>
                <c:pt idx="5">
                  <c:v>3.7</c:v>
                </c:pt>
                <c:pt idx="6">
                  <c:v>4.9000000000000004</c:v>
                </c:pt>
                <c:pt idx="7">
                  <c:v>4.2</c:v>
                </c:pt>
                <c:pt idx="8">
                  <c:v>5.4</c:v>
                </c:pt>
                <c:pt idx="9">
                  <c:v>2.5</c:v>
                </c:pt>
                <c:pt idx="10">
                  <c:v>6.2</c:v>
                </c:pt>
                <c:pt idx="11">
                  <c:v>9.6999999999999993</c:v>
                </c:pt>
                <c:pt idx="12">
                  <c:v>7.7</c:v>
                </c:pt>
                <c:pt idx="13">
                  <c:v>11.1</c:v>
                </c:pt>
                <c:pt idx="14">
                  <c:v>33.5</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19</c:v>
                </c:pt>
                <c:pt idx="1">
                  <c:v>81</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89</c:v>
                </c:pt>
                <c:pt idx="1">
                  <c:v>11</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17</c:v>
                </c:pt>
                <c:pt idx="1">
                  <c:v>83</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63988</c:v>
                </c:pt>
                <c:pt idx="1">
                  <c:v>63390</c:v>
                </c:pt>
                <c:pt idx="2">
                  <c:v>317518</c:v>
                </c:pt>
                <c:pt idx="3">
                  <c:v>82791</c:v>
                </c:pt>
                <c:pt idx="4">
                  <c:v>70671</c:v>
                </c:pt>
                <c:pt idx="5">
                  <c:v>277473</c:v>
                </c:pt>
                <c:pt idx="6">
                  <c:v>5145</c:v>
                </c:pt>
                <c:pt idx="7">
                  <c:v>568195</c:v>
                </c:pt>
                <c:pt idx="8">
                  <c:v>1038049</c:v>
                </c:pt>
                <c:pt idx="9">
                  <c:v>132264</c:v>
                </c:pt>
                <c:pt idx="10">
                  <c:v>2347147</c:v>
                </c:pt>
                <c:pt idx="11">
                  <c:v>130280</c:v>
                </c:pt>
                <c:pt idx="12">
                  <c:v>124621</c:v>
                </c:pt>
                <c:pt idx="13">
                  <c:v>13989176</c:v>
                </c:pt>
                <c:pt idx="14">
                  <c:v>728106</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1686643</c:v>
                </c:pt>
                <c:pt idx="1">
                  <c:v>412731</c:v>
                </c:pt>
                <c:pt idx="2">
                  <c:v>2259278</c:v>
                </c:pt>
                <c:pt idx="3">
                  <c:v>1354657</c:v>
                </c:pt>
                <c:pt idx="4">
                  <c:v>76930</c:v>
                </c:pt>
                <c:pt idx="5">
                  <c:v>1515407</c:v>
                </c:pt>
                <c:pt idx="6">
                  <c:v>630978</c:v>
                </c:pt>
                <c:pt idx="7">
                  <c:v>5230461</c:v>
                </c:pt>
                <c:pt idx="8">
                  <c:v>3279171</c:v>
                </c:pt>
                <c:pt idx="9">
                  <c:v>947951</c:v>
                </c:pt>
                <c:pt idx="10">
                  <c:v>893147</c:v>
                </c:pt>
                <c:pt idx="11">
                  <c:v>1415939</c:v>
                </c:pt>
                <c:pt idx="12">
                  <c:v>1622354</c:v>
                </c:pt>
                <c:pt idx="13">
                  <c:v>6121997</c:v>
                </c:pt>
                <c:pt idx="14">
                  <c:v>4785417</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 pl. metallimalmikaivokset</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86494</c:v>
                </c:pt>
                <c:pt idx="1">
                  <c:v>0</c:v>
                </c:pt>
                <c:pt idx="2">
                  <c:v>981229</c:v>
                </c:pt>
                <c:pt idx="3">
                  <c:v>229183</c:v>
                </c:pt>
                <c:pt idx="4">
                  <c:v>19722</c:v>
                </c:pt>
                <c:pt idx="5">
                  <c:v>24548</c:v>
                </c:pt>
                <c:pt idx="6">
                  <c:v>5004262</c:v>
                </c:pt>
                <c:pt idx="7">
                  <c:v>165738</c:v>
                </c:pt>
                <c:pt idx="8">
                  <c:v>152512</c:v>
                </c:pt>
                <c:pt idx="9">
                  <c:v>20208</c:v>
                </c:pt>
                <c:pt idx="10">
                  <c:v>134981</c:v>
                </c:pt>
                <c:pt idx="11">
                  <c:v>22659</c:v>
                </c:pt>
                <c:pt idx="12">
                  <c:v>1881994</c:v>
                </c:pt>
                <c:pt idx="13">
                  <c:v>2752480</c:v>
                </c:pt>
                <c:pt idx="14">
                  <c:v>41577</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92451</c:v>
                </c:pt>
                <c:pt idx="1">
                  <c:v>122026</c:v>
                </c:pt>
                <c:pt idx="2">
                  <c:v>210817</c:v>
                </c:pt>
                <c:pt idx="3">
                  <c:v>235142</c:v>
                </c:pt>
                <c:pt idx="4">
                  <c:v>21072</c:v>
                </c:pt>
                <c:pt idx="5">
                  <c:v>253028</c:v>
                </c:pt>
                <c:pt idx="6">
                  <c:v>134591</c:v>
                </c:pt>
                <c:pt idx="7">
                  <c:v>688271</c:v>
                </c:pt>
                <c:pt idx="8">
                  <c:v>231440</c:v>
                </c:pt>
                <c:pt idx="9">
                  <c:v>68704</c:v>
                </c:pt>
                <c:pt idx="10">
                  <c:v>440923</c:v>
                </c:pt>
                <c:pt idx="11">
                  <c:v>172712</c:v>
                </c:pt>
                <c:pt idx="12">
                  <c:v>180390</c:v>
                </c:pt>
                <c:pt idx="13">
                  <c:v>2636255</c:v>
                </c:pt>
                <c:pt idx="14">
                  <c:v>620694</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37745</c:v>
                </c:pt>
                <c:pt idx="1">
                  <c:v>41870</c:v>
                </c:pt>
                <c:pt idx="2">
                  <c:v>157790</c:v>
                </c:pt>
                <c:pt idx="3">
                  <c:v>646561</c:v>
                </c:pt>
                <c:pt idx="4">
                  <c:v>38016</c:v>
                </c:pt>
                <c:pt idx="5">
                  <c:v>391451</c:v>
                </c:pt>
                <c:pt idx="6">
                  <c:v>33886</c:v>
                </c:pt>
                <c:pt idx="7">
                  <c:v>1029307</c:v>
                </c:pt>
                <c:pt idx="8">
                  <c:v>123153</c:v>
                </c:pt>
                <c:pt idx="9">
                  <c:v>100625</c:v>
                </c:pt>
                <c:pt idx="10">
                  <c:v>507075</c:v>
                </c:pt>
                <c:pt idx="11">
                  <c:v>157340</c:v>
                </c:pt>
                <c:pt idx="12">
                  <c:v>106344</c:v>
                </c:pt>
                <c:pt idx="13">
                  <c:v>7256358</c:v>
                </c:pt>
                <c:pt idx="14">
                  <c:v>423887</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95"/>
          <c:h val="0.12705586131455479"/>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74</c:v>
                </c:pt>
                <c:pt idx="1">
                  <c:v>26</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31</c:v>
                </c:pt>
                <c:pt idx="1">
                  <c:v>69</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89</c:v>
                </c:pt>
                <c:pt idx="1">
                  <c:v>11</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274</c:v>
                </c:pt>
                <c:pt idx="1">
                  <c:v>416</c:v>
                </c:pt>
                <c:pt idx="2">
                  <c:v>1327</c:v>
                </c:pt>
                <c:pt idx="3">
                  <c:v>329</c:v>
                </c:pt>
                <c:pt idx="4">
                  <c:v>495</c:v>
                </c:pt>
                <c:pt idx="5">
                  <c:v>866</c:v>
                </c:pt>
                <c:pt idx="6">
                  <c:v>26</c:v>
                </c:pt>
                <c:pt idx="7">
                  <c:v>1978</c:v>
                </c:pt>
                <c:pt idx="8">
                  <c:v>3427</c:v>
                </c:pt>
                <c:pt idx="9">
                  <c:v>712</c:v>
                </c:pt>
                <c:pt idx="10">
                  <c:v>5341</c:v>
                </c:pt>
                <c:pt idx="11">
                  <c:v>768</c:v>
                </c:pt>
                <c:pt idx="12">
                  <c:v>470</c:v>
                </c:pt>
                <c:pt idx="13">
                  <c:v>15990</c:v>
                </c:pt>
                <c:pt idx="14">
                  <c:v>1995</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6394</c:v>
                </c:pt>
                <c:pt idx="1">
                  <c:v>2413</c:v>
                </c:pt>
                <c:pt idx="2">
                  <c:v>8939</c:v>
                </c:pt>
                <c:pt idx="3">
                  <c:v>5883</c:v>
                </c:pt>
                <c:pt idx="4">
                  <c:v>986</c:v>
                </c:pt>
                <c:pt idx="5">
                  <c:v>7384</c:v>
                </c:pt>
                <c:pt idx="6">
                  <c:v>2197</c:v>
                </c:pt>
                <c:pt idx="7">
                  <c:v>15149</c:v>
                </c:pt>
                <c:pt idx="8">
                  <c:v>9359</c:v>
                </c:pt>
                <c:pt idx="9">
                  <c:v>3544</c:v>
                </c:pt>
                <c:pt idx="10">
                  <c:v>5141</c:v>
                </c:pt>
                <c:pt idx="11">
                  <c:v>5489</c:v>
                </c:pt>
                <c:pt idx="12">
                  <c:v>6982</c:v>
                </c:pt>
                <c:pt idx="13">
                  <c:v>18745</c:v>
                </c:pt>
                <c:pt idx="14">
                  <c:v>17390</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 pl. metallimalmikaivokset</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319</c:v>
                </c:pt>
                <c:pt idx="1">
                  <c:v>0</c:v>
                </c:pt>
                <c:pt idx="2">
                  <c:v>1243</c:v>
                </c:pt>
                <c:pt idx="3">
                  <c:v>693</c:v>
                </c:pt>
                <c:pt idx="4">
                  <c:v>436</c:v>
                </c:pt>
                <c:pt idx="5">
                  <c:v>114</c:v>
                </c:pt>
                <c:pt idx="6">
                  <c:v>3257</c:v>
                </c:pt>
                <c:pt idx="7">
                  <c:v>603</c:v>
                </c:pt>
                <c:pt idx="8">
                  <c:v>353</c:v>
                </c:pt>
                <c:pt idx="9">
                  <c:v>50</c:v>
                </c:pt>
                <c:pt idx="10">
                  <c:v>3252</c:v>
                </c:pt>
                <c:pt idx="11">
                  <c:v>129</c:v>
                </c:pt>
                <c:pt idx="12">
                  <c:v>2031</c:v>
                </c:pt>
                <c:pt idx="13">
                  <c:v>647</c:v>
                </c:pt>
                <c:pt idx="14">
                  <c:v>175</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706</c:v>
                </c:pt>
                <c:pt idx="1">
                  <c:v>691</c:v>
                </c:pt>
                <c:pt idx="2">
                  <c:v>1601</c:v>
                </c:pt>
                <c:pt idx="3">
                  <c:v>1910</c:v>
                </c:pt>
                <c:pt idx="4">
                  <c:v>201</c:v>
                </c:pt>
                <c:pt idx="5">
                  <c:v>1917</c:v>
                </c:pt>
                <c:pt idx="6">
                  <c:v>1017</c:v>
                </c:pt>
                <c:pt idx="7">
                  <c:v>5012</c:v>
                </c:pt>
                <c:pt idx="8">
                  <c:v>1655</c:v>
                </c:pt>
                <c:pt idx="9">
                  <c:v>559</c:v>
                </c:pt>
                <c:pt idx="10">
                  <c:v>3358</c:v>
                </c:pt>
                <c:pt idx="11">
                  <c:v>1409</c:v>
                </c:pt>
                <c:pt idx="12">
                  <c:v>1233</c:v>
                </c:pt>
                <c:pt idx="13">
                  <c:v>17683</c:v>
                </c:pt>
                <c:pt idx="14">
                  <c:v>3687</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299</c:v>
                </c:pt>
                <c:pt idx="1">
                  <c:v>252</c:v>
                </c:pt>
                <c:pt idx="2">
                  <c:v>1131</c:v>
                </c:pt>
                <c:pt idx="3">
                  <c:v>1112</c:v>
                </c:pt>
                <c:pt idx="4">
                  <c:v>264</c:v>
                </c:pt>
                <c:pt idx="5">
                  <c:v>2584</c:v>
                </c:pt>
                <c:pt idx="6">
                  <c:v>283</c:v>
                </c:pt>
                <c:pt idx="7">
                  <c:v>7159</c:v>
                </c:pt>
                <c:pt idx="8">
                  <c:v>941</c:v>
                </c:pt>
                <c:pt idx="9">
                  <c:v>661</c:v>
                </c:pt>
                <c:pt idx="10">
                  <c:v>3655</c:v>
                </c:pt>
                <c:pt idx="11">
                  <c:v>958</c:v>
                </c:pt>
                <c:pt idx="12">
                  <c:v>618</c:v>
                </c:pt>
                <c:pt idx="13">
                  <c:v>35879</c:v>
                </c:pt>
                <c:pt idx="14">
                  <c:v>2879</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95"/>
          <c:h val="0.12705586131455479"/>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34</c:v>
                </c:pt>
                <c:pt idx="1">
                  <c:v>66</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64</c:v>
                </c:pt>
                <c:pt idx="1">
                  <c:v>36</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29</c:v>
                </c:pt>
                <c:pt idx="1">
                  <c:v>71</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75</c:v>
                </c:pt>
                <c:pt idx="1">
                  <c:v>25</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55</c:v>
                </c:pt>
                <c:pt idx="1">
                  <c:v>45</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29</c:v>
                </c:pt>
                <c:pt idx="1">
                  <c:v>71</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51</c:v>
                </c:pt>
                <c:pt idx="1">
                  <c:v>49</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83</c:v>
                </c:pt>
                <c:pt idx="1">
                  <c:v>17</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25.6.2020</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25.6.2020</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25.6.2020</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25.6.2020</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25.6.2020</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25.6.2020</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25.6.2020</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25.6.2020</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25.6.2020</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25.6.2020</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25.6.2020</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25.6.2020</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25.6.2020</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25.6.2020</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25.6.2020</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25.6.2020</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25.6.2020</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25.6.2020</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25.6.2020</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25.6.2020</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25.6.2020</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25.6.2020</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25.6.2020</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25.6.2020</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25.6.2020</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25.6.2020</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25.6.2020</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25.6.2020</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6.xml"/><Relationship Id="rId4" Type="http://schemas.openxmlformats.org/officeDocument/2006/relationships/chart" Target="../charts/char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6.xml"/><Relationship Id="rId4" Type="http://schemas.openxmlformats.org/officeDocument/2006/relationships/chart" Target="../charts/chart27.xml"/></Relationships>
</file>

<file path=ppt/slides/_rels/slide1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6.xml"/><Relationship Id="rId4" Type="http://schemas.openxmlformats.org/officeDocument/2006/relationships/chart" Target="../charts/chart30.xml"/></Relationships>
</file>

<file path=ppt/slides/_rels/slide1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6.xml"/><Relationship Id="rId4" Type="http://schemas.openxmlformats.org/officeDocument/2006/relationships/chart" Target="../charts/chart33.xml"/></Relationships>
</file>

<file path=ppt/slides/_rels/slide1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6.xml"/><Relationship Id="rId4" Type="http://schemas.openxmlformats.org/officeDocument/2006/relationships/chart" Target="../charts/chart36.xml"/></Relationships>
</file>

<file path=ppt/slides/_rels/slide1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6.xml"/><Relationship Id="rId4" Type="http://schemas.openxmlformats.org/officeDocument/2006/relationships/chart" Target="../charts/chart3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6.xml"/><Relationship Id="rId4" Type="http://schemas.openxmlformats.org/officeDocument/2006/relationships/chart" Target="../charts/chart42.xml"/></Relationships>
</file>

<file path=ppt/slides/_rels/slide2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6.xml"/><Relationship Id="rId4" Type="http://schemas.openxmlformats.org/officeDocument/2006/relationships/chart" Target="../charts/chart45.xml"/></Relationships>
</file>

<file path=ppt/slides/_rels/slide2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6.xml"/><Relationship Id="rId4" Type="http://schemas.openxmlformats.org/officeDocument/2006/relationships/chart" Target="../charts/chart48.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6.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talousnäkymät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36 000 työpaikkaa eli vajaa neljännes Hämeen kaikista työllisistä. Alalla työskentelee suoraan 17 300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74781786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319 000</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6442358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8291772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697091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Kaakkois</a:t>
            </a:r>
            <a:r>
              <a:rPr lang="fi-FI" sz="1400"/>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28 %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25 000 työpaikkaa eli lähes viidennes Kaakkois-Suomen kaikista työllisistä. Alalla työskentelee suoraan 11 900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41207667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11 900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319 000</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3800793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98397071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93753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6 000 työpaikkaa eli lähes viidennes Kainuun kaikista työllisistä. Alalla työskentelee suoraan 2 900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13672862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319 000</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5506241"/>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35862225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33 000 työpaikkaa eli reilu neljännes Keski-Suomen kaikista työllisistä. Alalla työskentelee suoraan 15 600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14209336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15</a:t>
                      </a:r>
                      <a:r>
                        <a:rPr lang="fi-FI" sz="1050" b="0" baseline="0" dirty="0">
                          <a:solidFill>
                            <a:srgbClr val="000000"/>
                          </a:solidFill>
                          <a:latin typeface="+mn-lt"/>
                          <a:ea typeface="ＭＳ Ｐゴシック" pitchFamily="34" charset="-128"/>
                        </a:rPr>
                        <a:t>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319 000</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69053000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5170491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17 000 työpaikkaa eli viidennes Lapin kaikista työllisistä. Alalla työskentelee suoraan      8 100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4922226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38632847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33557246"/>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74 %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74 000 työpaikkaa eli noin kolmannes Pirkanmaan kaikista työllisistä. Alalla työskentelee suoraan 35 300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0645664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35 300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714068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31906485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41 000 työpaikkaa eli kolmannes Pohjanmaan kaikista työllisistä. Alalla työskentelee suoraan 19 600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57360551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19</a:t>
                      </a:r>
                      <a:r>
                        <a:rPr lang="fi-FI" sz="1050" b="0" baseline="0" dirty="0">
                          <a:solidFill>
                            <a:srgbClr val="000000"/>
                          </a:solidFill>
                          <a:latin typeface="+mn-lt"/>
                          <a:ea typeface="ＭＳ Ｐゴシック" pitchFamily="34" charset="-128"/>
                        </a:rPr>
                        <a:t>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69572596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405964478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37131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Pohjois</a:t>
            </a:r>
            <a:r>
              <a:rPr lang="fi-FI" sz="1400"/>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64 %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14 000 työpaikkaa eli noin viidennes Pohjois-Karjalan kaikista työllisistä. Alalla työskentelee suoraan 6 900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08078873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6 900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30842165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6953429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Pohjois</a:t>
            </a:r>
            <a:r>
              <a:rPr lang="fi-FI" sz="1400"/>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51 000 työpaikkaa eli vajaa kolmannes Pohjois-Pohjanmaan kaikista työllisistä. Alalla työskentelee suoraan 24 400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549956569"/>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24 400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3630657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01393885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Pohjois</a:t>
            </a:r>
            <a:r>
              <a:rPr lang="fi-FI" sz="1400"/>
              <a:t>-Savossa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22 000 työpaikkaa eli viidennes Pohjois-Savon kaikista työllisistä. Alalla työskentelee suoraan 10 600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88766741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2,1</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11794944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76420168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ELY-alueittain 2019</a:t>
            </a:r>
          </a:p>
          <a:p>
            <a:r>
              <a:rPr lang="fi-FI" sz="1400" dirty="0"/>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4829606" cy="165163"/>
          </a:xfrm>
        </p:spPr>
        <p:txBody>
          <a:bodyPr/>
          <a:lstStyle/>
          <a:p>
            <a:r>
              <a:rPr lang="fi-FI"/>
              <a:t>Lähde: Tilastokeskus; Aluetilinpito, Liikevaihdon alueittaiset arvoindeksit, Yritysten rakenne- ja tilinpäätöstilasto / Teknologiateollisuus ry:n henkilöstötiedustelu</a:t>
            </a:r>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3378942198"/>
              </p:ext>
            </p:extLst>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28 000 työpaikkaa eli reilu neljännes Satakunnan kaikista työllisistä. Alalla työskentelee suoraan 13 300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422102672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99679731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9680748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224 000 työpaikkaa eli neljännes Uudenmaan kaikista työllisistä. Alalla työskentelee suoraan 106 700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23061679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32,9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106 700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705756948"/>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02459711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65 000 työpaikkaa eli reilu neljännes Varsinais-Suomen kaikista työllisistä. Alalla työskentelee suoraan 30 900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38750876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6,5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30 900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26199476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1361311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EBA6501B-D163-4E75-8AB7-5ACBE6E32AC6}"/>
              </a:ext>
            </a:extLst>
          </p:cNvPr>
          <p:cNvGraphicFramePr>
            <a:graphicFrameLocks noGrp="1" noChangeAspect="1"/>
          </p:cNvGraphicFramePr>
          <p:nvPr>
            <p:ph sz="quarter" idx="17"/>
            <p:extLst>
              <p:ext uri="{D42A27DB-BD31-4B8C-83A1-F6EECF244321}">
                <p14:modId xmlns:p14="http://schemas.microsoft.com/office/powerpoint/2010/main" val="343191623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6"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EBA6501B-D163-4E75-8AB7-5ACBE6E32AC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77B07BC0-5E03-47C7-92DC-B3A672D726D7}"/>
              </a:ext>
            </a:extLst>
          </p:cNvPr>
          <p:cNvGraphicFramePr>
            <a:graphicFrameLocks noGrp="1" noChangeAspect="1"/>
          </p:cNvGraphicFramePr>
          <p:nvPr>
            <p:ph sz="quarter" idx="17"/>
            <p:extLst>
              <p:ext uri="{D42A27DB-BD31-4B8C-83A1-F6EECF244321}">
                <p14:modId xmlns:p14="http://schemas.microsoft.com/office/powerpoint/2010/main" val="83580980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050"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77B07BC0-5E03-47C7-92DC-B3A672D726D7}"/>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26DFB98E-8A71-45FF-926C-7698744FDEF3}"/>
              </a:ext>
            </a:extLst>
          </p:cNvPr>
          <p:cNvGraphicFramePr>
            <a:graphicFrameLocks noGrp="1" noChangeAspect="1"/>
          </p:cNvGraphicFramePr>
          <p:nvPr>
            <p:ph sz="quarter" idx="17"/>
            <p:extLst>
              <p:ext uri="{D42A27DB-BD31-4B8C-83A1-F6EECF244321}">
                <p14:modId xmlns:p14="http://schemas.microsoft.com/office/powerpoint/2010/main" val="310333167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074"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26DFB98E-8A71-45FF-926C-7698744FDEF3}"/>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CDAF0F7A-D1D7-4325-9FE7-FD46BD886B99}"/>
              </a:ext>
            </a:extLst>
          </p:cNvPr>
          <p:cNvGraphicFramePr>
            <a:graphicFrameLocks noGrp="1" noChangeAspect="1"/>
          </p:cNvGraphicFramePr>
          <p:nvPr>
            <p:ph sz="quarter" idx="17"/>
            <p:extLst>
              <p:ext uri="{D42A27DB-BD31-4B8C-83A1-F6EECF244321}">
                <p14:modId xmlns:p14="http://schemas.microsoft.com/office/powerpoint/2010/main" val="299504818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098"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CDAF0F7A-D1D7-4325-9FE7-FD46BD886B99}"/>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EC6C9C1F-5E57-4133-A58F-6DFDD0A5CC89}"/>
              </a:ext>
            </a:extLst>
          </p:cNvPr>
          <p:cNvGraphicFramePr>
            <a:graphicFrameLocks noGrp="1" noChangeAspect="1"/>
          </p:cNvGraphicFramePr>
          <p:nvPr>
            <p:ph sz="quarter" idx="17"/>
            <p:extLst>
              <p:ext uri="{D42A27DB-BD31-4B8C-83A1-F6EECF244321}">
                <p14:modId xmlns:p14="http://schemas.microsoft.com/office/powerpoint/2010/main" val="32606347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122"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EC6C9C1F-5E57-4133-A58F-6DFDD0A5CC89}"/>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25ADBA3-67B0-4605-9D0D-3BC64491B22D}"/>
              </a:ext>
            </a:extLst>
          </p:cNvPr>
          <p:cNvGraphicFramePr>
            <a:graphicFrameLocks noGrp="1" noChangeAspect="1"/>
          </p:cNvGraphicFramePr>
          <p:nvPr>
            <p:ph sz="quarter" idx="17"/>
            <p:extLst>
              <p:ext uri="{D42A27DB-BD31-4B8C-83A1-F6EECF244321}">
                <p14:modId xmlns:p14="http://schemas.microsoft.com/office/powerpoint/2010/main" val="170854413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146"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025ADBA3-67B0-4605-9D0D-3BC64491B22D}"/>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FE909033-A10B-4AA8-A074-7BF23F80F980}"/>
              </a:ext>
            </a:extLst>
          </p:cNvPr>
          <p:cNvGraphicFramePr>
            <a:graphicFrameLocks noGrp="1" noChangeAspect="1"/>
          </p:cNvGraphicFramePr>
          <p:nvPr>
            <p:ph sz="quarter" idx="17"/>
            <p:extLst>
              <p:ext uri="{D42A27DB-BD31-4B8C-83A1-F6EECF244321}">
                <p14:modId xmlns:p14="http://schemas.microsoft.com/office/powerpoint/2010/main" val="143489827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170"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FE909033-A10B-4AA8-A074-7BF23F80F980}"/>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liikevaihto-osuudet* ELY-alueittain 2018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a:t>*) Prosenttia teknologiateollisuuden toimipaikkojen liikevaihdosta kyseisellä alueella</a:t>
            </a:r>
          </a:p>
          <a:p>
            <a:r>
              <a:rPr lang="fi-FI"/>
              <a:t>Lähde: Tilastokeskus; Alueellinen yritystoimintatilasto</a:t>
            </a:r>
          </a:p>
          <a:p>
            <a:r>
              <a:rPr lang="fi-FI"/>
              <a:t>Tietosuojasyistä joidenkin alueiden kaikki toimialat eivät ole 100 % edustettuina</a:t>
            </a:r>
          </a:p>
          <a:p>
            <a:endParaRPr lang="fi-FI"/>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349048805"/>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73F9553-FA9A-49A8-BF4B-B7F4EE3C7065}"/>
              </a:ext>
            </a:extLst>
          </p:cNvPr>
          <p:cNvGraphicFramePr>
            <a:graphicFrameLocks noGrp="1" noChangeAspect="1"/>
          </p:cNvGraphicFramePr>
          <p:nvPr>
            <p:ph sz="quarter" idx="17"/>
            <p:extLst>
              <p:ext uri="{D42A27DB-BD31-4B8C-83A1-F6EECF244321}">
                <p14:modId xmlns:p14="http://schemas.microsoft.com/office/powerpoint/2010/main" val="184886346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194"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073F9553-FA9A-49A8-BF4B-B7F4EE3C7065}"/>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6E0A712-AB93-42A5-97C1-70E33BAC8CA6}"/>
              </a:ext>
            </a:extLst>
          </p:cNvPr>
          <p:cNvGraphicFramePr>
            <a:graphicFrameLocks noGrp="1" noChangeAspect="1"/>
          </p:cNvGraphicFramePr>
          <p:nvPr>
            <p:ph sz="quarter" idx="17"/>
            <p:extLst>
              <p:ext uri="{D42A27DB-BD31-4B8C-83A1-F6EECF244321}">
                <p14:modId xmlns:p14="http://schemas.microsoft.com/office/powerpoint/2010/main" val="34973717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218"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06E0A712-AB93-42A5-97C1-70E33BAC8CA6}"/>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EEE91ED-9406-4B3B-ADFD-535CFBF79AFF}"/>
              </a:ext>
            </a:extLst>
          </p:cNvPr>
          <p:cNvGraphicFramePr>
            <a:graphicFrameLocks noGrp="1" noChangeAspect="1"/>
          </p:cNvGraphicFramePr>
          <p:nvPr>
            <p:ph sz="quarter" idx="17"/>
            <p:extLst>
              <p:ext uri="{D42A27DB-BD31-4B8C-83A1-F6EECF244321}">
                <p14:modId xmlns:p14="http://schemas.microsoft.com/office/powerpoint/2010/main" val="211751563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0242"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0EEE91ED-9406-4B3B-ADFD-535CFBF79AFF}"/>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F70F9122-F558-46CE-B71D-5D21AA9162E2}"/>
              </a:ext>
            </a:extLst>
          </p:cNvPr>
          <p:cNvGraphicFramePr>
            <a:graphicFrameLocks noGrp="1" noChangeAspect="1"/>
          </p:cNvGraphicFramePr>
          <p:nvPr>
            <p:ph sz="quarter" idx="17"/>
            <p:extLst>
              <p:ext uri="{D42A27DB-BD31-4B8C-83A1-F6EECF244321}">
                <p14:modId xmlns:p14="http://schemas.microsoft.com/office/powerpoint/2010/main" val="25065834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266"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F70F9122-F558-46CE-B71D-5D21AA9162E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57B3F564-9DE3-4427-A687-1F3C15FAB892}"/>
              </a:ext>
            </a:extLst>
          </p:cNvPr>
          <p:cNvGraphicFramePr>
            <a:graphicFrameLocks noGrp="1" noChangeAspect="1"/>
          </p:cNvGraphicFramePr>
          <p:nvPr>
            <p:ph sz="quarter" idx="17"/>
            <p:extLst>
              <p:ext uri="{D42A27DB-BD31-4B8C-83A1-F6EECF244321}">
                <p14:modId xmlns:p14="http://schemas.microsoft.com/office/powerpoint/2010/main" val="63312017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290"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57B3F564-9DE3-4427-A687-1F3C15FAB89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84ABB054-AA60-4ACC-91C1-087D7777B137}"/>
              </a:ext>
            </a:extLst>
          </p:cNvPr>
          <p:cNvGraphicFramePr>
            <a:graphicFrameLocks noGrp="1" noChangeAspect="1"/>
          </p:cNvGraphicFramePr>
          <p:nvPr>
            <p:ph sz="quarter" idx="17"/>
            <p:extLst>
              <p:ext uri="{D42A27DB-BD31-4B8C-83A1-F6EECF244321}">
                <p14:modId xmlns:p14="http://schemas.microsoft.com/office/powerpoint/2010/main" val="278699201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3314"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84ABB054-AA60-4ACC-91C1-087D7777B137}"/>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7E680596-8881-4E48-9D2A-28D59C4BA0C2}"/>
              </a:ext>
            </a:extLst>
          </p:cNvPr>
          <p:cNvGraphicFramePr>
            <a:graphicFrameLocks noGrp="1" noChangeAspect="1"/>
          </p:cNvGraphicFramePr>
          <p:nvPr>
            <p:ph sz="quarter" idx="17"/>
            <p:extLst>
              <p:ext uri="{D42A27DB-BD31-4B8C-83A1-F6EECF244321}">
                <p14:modId xmlns:p14="http://schemas.microsoft.com/office/powerpoint/2010/main" val="303378935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4338"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7E680596-8881-4E48-9D2A-28D59C4BA0C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3CA1AA50-346C-463A-ACCE-75D4616B61AB}"/>
              </a:ext>
            </a:extLst>
          </p:cNvPr>
          <p:cNvGraphicFramePr>
            <a:graphicFrameLocks noGrp="1" noChangeAspect="1"/>
          </p:cNvGraphicFramePr>
          <p:nvPr>
            <p:ph sz="quarter" idx="17"/>
            <p:extLst>
              <p:ext uri="{D42A27DB-BD31-4B8C-83A1-F6EECF244321}">
                <p14:modId xmlns:p14="http://schemas.microsoft.com/office/powerpoint/2010/main" val="101803420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5362"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3CA1AA50-346C-463A-ACCE-75D4616B61AB}"/>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95CDEED7-C115-4DF0-84EF-F69087CB6A32}"/>
              </a:ext>
            </a:extLst>
          </p:cNvPr>
          <p:cNvGraphicFramePr>
            <a:graphicFrameLocks noGrp="1" noChangeAspect="1"/>
          </p:cNvGraphicFramePr>
          <p:nvPr>
            <p:ph sz="quarter" idx="17"/>
            <p:extLst>
              <p:ext uri="{D42A27DB-BD31-4B8C-83A1-F6EECF244321}">
                <p14:modId xmlns:p14="http://schemas.microsoft.com/office/powerpoint/2010/main" val="336235996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386" name="Macrobond document" r:id="rId3" imgW="13193184" imgH="5572640" progId="Mbnd.mbnd">
                  <p:embed/>
                </p:oleObj>
              </mc:Choice>
              <mc:Fallback>
                <p:oleObj name="Macrobond document" r:id="rId3" imgW="13193184" imgH="5572640" progId="Mbnd.mbnd">
                  <p:embed/>
                  <p:pic>
                    <p:nvPicPr>
                      <p:cNvPr id="11" name="Sisällön paikkamerkki 10">
                        <a:extLst>
                          <a:ext uri="{FF2B5EF4-FFF2-40B4-BE49-F238E27FC236}">
                            <a16:creationId xmlns:a16="http://schemas.microsoft.com/office/drawing/2014/main" id="{95CDEED7-C115-4DF0-84EF-F69087CB6A32}"/>
                          </a:ext>
                        </a:extLst>
                      </p:cNvPr>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henkilöstöosuudet* ELY-alueittain 2018</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a:t>*) Prosenttia teknologiateollisuuden toimipaikkojen henkilöstöstä kyseisellä alueella</a:t>
            </a:r>
          </a:p>
          <a:p>
            <a:r>
              <a:rPr lang="fi-FI"/>
              <a:t>Lähde: Tilastokeskus; Alueellinen yritystoimintatilasto</a:t>
            </a:r>
          </a:p>
          <a:p>
            <a:r>
              <a:rPr lang="fi-FI"/>
              <a:t>Tietosuojasyistä joidenkin alueiden kaikki toimialat eivät ole 100 % edustettuina</a:t>
            </a:r>
          </a:p>
          <a:p>
            <a:endParaRPr lang="fi-FI"/>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2325018299"/>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Tree>
    <p:extLst>
      <p:ext uri="{BB962C8B-B14F-4D97-AF65-F5344CB8AC3E}">
        <p14:creationId xmlns:p14="http://schemas.microsoft.com/office/powerpoint/2010/main" val="383097296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2" y="4854859"/>
            <a:ext cx="4037518" cy="165163"/>
          </a:xfrm>
        </p:spPr>
        <p:txBody>
          <a:bodyPr/>
          <a:lstStyle/>
          <a:p>
            <a:r>
              <a:rPr lang="fi-FI"/>
              <a:t>Lähde: Tilastokeskus; Aluetilinpito, Liikevaihdon alueittaiset arvoindeksit</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4149696326"/>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a:t>ELY-alue</a:t>
                      </a:r>
                      <a:endParaRPr lang="fi-FI" sz="900" b="1">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2008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2015</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2019e</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2,3</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4,7</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4,5</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8,9</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6,0</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1,7</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2,6</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4,7</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40,0</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82 200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854859"/>
            <a:ext cx="5671295" cy="165163"/>
          </a:xfrm>
        </p:spPr>
        <p:txBody>
          <a:bodyPr/>
          <a:lstStyle/>
          <a:p>
            <a:r>
              <a:rPr lang="fi-FI"/>
              <a:t>Lähde: Tilastokeskus; Aluetilinpito, Alueellinen yritystoimintatilasto / Teknologiateollisuus ry:n henkilöstötiedustelu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159417185"/>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a:t>ELY-alue</a:t>
                      </a:r>
                      <a:endParaRPr lang="fi-FI" sz="900" b="1">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2008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2015</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2019e</a:t>
                      </a:r>
                    </a:p>
                  </a:txBody>
                  <a:tcPr marL="0" marR="0" marT="0" marB="0" anchor="ctr"/>
                </a:tc>
                <a:tc>
                  <a:txBody>
                    <a:bodyPr/>
                    <a:lstStyle/>
                    <a:p>
                      <a:pPr algn="r" fontAlgn="b"/>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2019e</a:t>
                      </a:r>
                    </a:p>
                  </a:txBody>
                  <a:tcPr marL="0" marR="0" marT="0" marB="0" anchor="b"/>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1,4</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5,4</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3,7</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14 800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4,9</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11,1</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6,2</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2,2</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7,7</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4,2</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100 100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101 700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33,5</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30 900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9,7</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294 700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318 700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toimipaikat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2" y="4854859"/>
            <a:ext cx="4829606" cy="165163"/>
          </a:xfrm>
        </p:spPr>
        <p:txBody>
          <a:bodyPr/>
          <a:lstStyle/>
          <a:p>
            <a:r>
              <a:rPr lang="fi-FI" dirty="0"/>
              <a:t>Lähde: Tilastokeskus; Alueellinen yritystoimintatilasto.</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3434552549"/>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2008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2014</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2015</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2016</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2018</a:t>
                      </a:r>
                    </a:p>
                  </a:txBody>
                  <a:tcPr marL="0" marR="0" marT="0" marB="0" anchor="ctr"/>
                </a:tc>
                <a:tc>
                  <a:txBody>
                    <a:bodyPr/>
                    <a:lstStyle/>
                    <a:p>
                      <a:pPr algn="ctr" fontAlgn="b"/>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2018</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1 154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1 124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647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618</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2,2</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1 880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1 860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1 850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1 825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1 828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1 798</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6,3</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1 280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1 247</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4,4</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1 288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4,6</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645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652</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2,3</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2 958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2 991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3 009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3 042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3 061</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10,7</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1 185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1 219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1 231</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4,3</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1 749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1 773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1 843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1 885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6,6</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994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1 030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1 044</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3,7</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1 241</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4,3</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8 279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9 003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9 070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9 443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9 411</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32,9</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2 837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2 869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2 876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2 951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2 991</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10,4</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26 667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27 767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27 998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27 974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28 644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28 638</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77168121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20 000 työpaikkaa eli vajaa neljännes Etelä-Pohjanmaan kaikista työllisistä. Alalla työskentelee suoraan 9 700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634521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1,9</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9 700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319 000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715480181"/>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53347721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25.6.2020</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10 000 työpaikkaa eli 16 prosenttia Etelä-Savon kaikista työllisistä. Alalla työskentelee suoraan 4 600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82960486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82</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a:t>
                      </a:r>
                      <a:r>
                        <a:rPr lang="fi-FI" sz="1050" kern="1200" dirty="0">
                          <a:solidFill>
                            <a:srgbClr val="000000"/>
                          </a:solidFill>
                          <a:latin typeface="+mn-lt"/>
                          <a:ea typeface="ＭＳ Ｐゴシック" pitchFamily="34" charset="-128"/>
                        </a:rPr>
                        <a:t>600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dirty="0">
                          <a:ln>
                            <a:noFill/>
                          </a:ln>
                          <a:solidFill>
                            <a:srgbClr val="000000"/>
                          </a:solidFill>
                          <a:effectLst/>
                          <a:uLnTx/>
                          <a:uFillTx/>
                          <a:latin typeface="Verdana"/>
                          <a:ea typeface="ＭＳ Ｐゴシック" pitchFamily="34" charset="-128"/>
                          <a:cs typeface="+mn-cs"/>
                        </a:rPr>
                        <a:t>319 000</a:t>
                      </a:r>
                      <a:endParaRPr kumimoji="0" lang="fi-FI" sz="1050" b="0" i="0" u="none" strike="noStrike" kern="1200" cap="none" spc="0" normalizeH="0" baseline="0" noProof="0" dirty="0">
                        <a:ln>
                          <a:noFill/>
                        </a:ln>
                        <a:solidFill>
                          <a:srgbClr val="000000"/>
                        </a:solidFill>
                        <a:effectLst/>
                        <a:uLnTx/>
                        <a:uFillTx/>
                        <a:latin typeface="Verdana"/>
                        <a:ea typeface="+mn-ea"/>
                        <a:cs typeface="+mn-cs"/>
                      </a:endParaRP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23651385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6175059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DA672DBA335C34DBBA9A53594FD77F6" ma:contentTypeVersion="11" ma:contentTypeDescription="Luo uusi asiakirja." ma:contentTypeScope="" ma:versionID="3e528796292c47f9bbe6fad5e6c14e00">
  <xsd:schema xmlns:xsd="http://www.w3.org/2001/XMLSchema" xmlns:xs="http://www.w3.org/2001/XMLSchema" xmlns:p="http://schemas.microsoft.com/office/2006/metadata/properties" xmlns:ns2="a5c4f9c2-84a2-48d3-9942-8e0fea0a10bc" xmlns:ns3="31fc0bb4-b62d-4044-8569-b8da76fe5ed6" targetNamespace="http://schemas.microsoft.com/office/2006/metadata/properties" ma:root="true" ma:fieldsID="b76ecf6d85c20be7cb2883cee6d7b995" ns2:_="" ns3:_="">
    <xsd:import namespace="a5c4f9c2-84a2-48d3-9942-8e0fea0a10bc"/>
    <xsd:import namespace="31fc0bb4-b62d-4044-8569-b8da76fe5e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4f9c2-84a2-48d3-9942-8e0fea0a10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fc0bb4-b62d-4044-8569-b8da76fe5ed6"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40782A-B1D4-45BE-BB9C-ACABC05FCD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4f9c2-84a2-48d3-9942-8e0fea0a10bc"/>
    <ds:schemaRef ds:uri="31fc0bb4-b62d-4044-8569-b8da76fe5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E7B2A1-A39B-49C6-9D33-BB474F8035B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1fc0bb4-b62d-4044-8569-b8da76fe5ed6"/>
    <ds:schemaRef ds:uri="http://purl.org/dc/elements/1.1/"/>
    <ds:schemaRef ds:uri="http://schemas.microsoft.com/office/2006/metadata/properties"/>
    <ds:schemaRef ds:uri="a5c4f9c2-84a2-48d3-9942-8e0fea0a10bc"/>
    <ds:schemaRef ds:uri="http://www.w3.org/XML/1998/namespace"/>
    <ds:schemaRef ds:uri="http://purl.org/dc/dcmitype/"/>
  </ds:schemaRefs>
</ds:datastoreItem>
</file>

<file path=customXml/itemProps3.xml><?xml version="1.0" encoding="utf-8"?>
<ds:datastoreItem xmlns:ds="http://schemas.openxmlformats.org/officeDocument/2006/customXml" ds:itemID="{D98B5D26-78F3-4913-8886-54C1A97D2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782</TotalTime>
  <Words>2127</Words>
  <Application>Microsoft Office PowerPoint</Application>
  <PresentationFormat>Näytössä katseltava esitys (16:9)</PresentationFormat>
  <Paragraphs>847</Paragraphs>
  <Slides>38</Slides>
  <Notes>0</Notes>
  <HiddenSlides>0</HiddenSlides>
  <MMClips>0</MMClips>
  <ScaleCrop>false</ScaleCrop>
  <HeadingPairs>
    <vt:vector size="8" baseType="variant">
      <vt:variant>
        <vt:lpstr>Käytetyt fontit</vt:lpstr>
      </vt:variant>
      <vt:variant>
        <vt:i4>2</vt:i4>
      </vt:variant>
      <vt:variant>
        <vt:lpstr>Teema</vt:lpstr>
      </vt:variant>
      <vt:variant>
        <vt:i4>1</vt:i4>
      </vt:variant>
      <vt:variant>
        <vt:lpstr>Upotetut OLE-palvelimet</vt:lpstr>
      </vt:variant>
      <vt:variant>
        <vt:i4>1</vt:i4>
      </vt:variant>
      <vt:variant>
        <vt:lpstr>Dian otsikot</vt:lpstr>
      </vt:variant>
      <vt:variant>
        <vt:i4>38</vt:i4>
      </vt:variant>
    </vt:vector>
  </HeadingPairs>
  <TitlesOfParts>
    <vt:vector size="42" baseType="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Rautaporras Petteri</cp:lastModifiedBy>
  <cp:revision>8</cp:revision>
  <cp:lastPrinted>2016-06-09T07:47:11Z</cp:lastPrinted>
  <dcterms:created xsi:type="dcterms:W3CDTF">2016-09-06T05:42:13Z</dcterms:created>
  <dcterms:modified xsi:type="dcterms:W3CDTF">2020-06-25T12:04:18Z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0x010100EDA672DBA335C34DBBA9A53594FD77F6</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ies>
</file>