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4"/>
  </p:notesMasterIdLst>
  <p:handoutMasterIdLst>
    <p:handoutMasterId r:id="rId45"/>
  </p:handoutMasterIdLst>
  <p:sldIdLst>
    <p:sldId id="256" r:id="rId5"/>
    <p:sldId id="335" r:id="rId6"/>
    <p:sldId id="293" r:id="rId7"/>
    <p:sldId id="332" r:id="rId8"/>
    <p:sldId id="333" r:id="rId9"/>
    <p:sldId id="259" r:id="rId10"/>
    <p:sldId id="295" r:id="rId11"/>
    <p:sldId id="296" r:id="rId12"/>
    <p:sldId id="262" r:id="rId13"/>
    <p:sldId id="297" r:id="rId14"/>
    <p:sldId id="298" r:id="rId15"/>
    <p:sldId id="299" r:id="rId16"/>
    <p:sldId id="300" r:id="rId17"/>
    <p:sldId id="301" r:id="rId18"/>
    <p:sldId id="302" r:id="rId19"/>
    <p:sldId id="303" r:id="rId20"/>
    <p:sldId id="304" r:id="rId21"/>
    <p:sldId id="305" r:id="rId22"/>
    <p:sldId id="306" r:id="rId23"/>
    <p:sldId id="307" r:id="rId24"/>
    <p:sldId id="308" r:id="rId25"/>
    <p:sldId id="309" r:id="rId26"/>
    <p:sldId id="310" r:id="rId27"/>
    <p:sldId id="334"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CFCF"/>
    <a:srgbClr val="8A0FA6"/>
    <a:srgbClr val="141F94"/>
    <a:srgbClr val="85E869"/>
    <a:srgbClr val="333333"/>
    <a:srgbClr val="FFFF00"/>
    <a:srgbClr val="FF805C"/>
    <a:srgbClr val="FF00B8"/>
    <a:srgbClr val="0F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1" autoAdjust="0"/>
    <p:restoredTop sz="94660"/>
  </p:normalViewPr>
  <p:slideViewPr>
    <p:cSldViewPr snapToGrid="0">
      <p:cViewPr varScale="1">
        <p:scale>
          <a:sx n="142" d="100"/>
          <a:sy n="142" d="100"/>
        </p:scale>
        <p:origin x="318"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utaporras Petteri" userId="d9004aa4-7491-43fa-b04f-4f6e300df2fa" providerId="ADAL" clId="{59AB9C32-8087-48BC-BA17-36AFF0B44CE5}"/>
    <pc:docChg chg="modSld">
      <pc:chgData name="Rautaporras Petteri" userId="d9004aa4-7491-43fa-b04f-4f6e300df2fa" providerId="ADAL" clId="{59AB9C32-8087-48BC-BA17-36AFF0B44CE5}" dt="2021-07-30T09:27:23.426" v="153" actId="20577"/>
      <pc:docMkLst>
        <pc:docMk/>
      </pc:docMkLst>
      <pc:sldChg chg="modSp">
        <pc:chgData name="Rautaporras Petteri" userId="d9004aa4-7491-43fa-b04f-4f6e300df2fa" providerId="ADAL" clId="{59AB9C32-8087-48BC-BA17-36AFF0B44CE5}" dt="2021-07-30T09:17:05.684" v="0"/>
        <pc:sldMkLst>
          <pc:docMk/>
          <pc:sldMk cId="3393189023" sldId="259"/>
        </pc:sldMkLst>
        <pc:graphicFrameChg chg="mod">
          <ac:chgData name="Rautaporras Petteri" userId="d9004aa4-7491-43fa-b04f-4f6e300df2fa" providerId="ADAL" clId="{59AB9C32-8087-48BC-BA17-36AFF0B44CE5}" dt="2021-07-30T09:17:05.684" v="0"/>
          <ac:graphicFrameMkLst>
            <pc:docMk/>
            <pc:sldMk cId="3393189023" sldId="259"/>
            <ac:graphicFrameMk id="12" creationId="{00000000-0000-0000-0000-000000000000}"/>
          </ac:graphicFrameMkLst>
        </pc:graphicFrameChg>
      </pc:sldChg>
      <pc:sldChg chg="modSp mod">
        <pc:chgData name="Rautaporras Petteri" userId="d9004aa4-7491-43fa-b04f-4f6e300df2fa" providerId="ADAL" clId="{59AB9C32-8087-48BC-BA17-36AFF0B44CE5}" dt="2021-07-30T09:22:50.948" v="13" actId="20577"/>
        <pc:sldMkLst>
          <pc:docMk/>
          <pc:sldMk cId="2390948734" sldId="262"/>
        </pc:sldMkLst>
        <pc:spChg chg="mod">
          <ac:chgData name="Rautaporras Petteri" userId="d9004aa4-7491-43fa-b04f-4f6e300df2fa" providerId="ADAL" clId="{59AB9C32-8087-48BC-BA17-36AFF0B44CE5}" dt="2021-07-30T09:22:50.948" v="13" actId="20577"/>
          <ac:spMkLst>
            <pc:docMk/>
            <pc:sldMk cId="2390948734" sldId="262"/>
            <ac:spMk id="8" creationId="{00000000-0000-0000-0000-000000000000}"/>
          </ac:spMkLst>
        </pc:spChg>
        <pc:graphicFrameChg chg="modGraphic">
          <ac:chgData name="Rautaporras Petteri" userId="d9004aa4-7491-43fa-b04f-4f6e300df2fa" providerId="ADAL" clId="{59AB9C32-8087-48BC-BA17-36AFF0B44CE5}" dt="2021-07-30T09:22:48.803" v="11" actId="20577"/>
          <ac:graphicFrameMkLst>
            <pc:docMk/>
            <pc:sldMk cId="2390948734" sldId="262"/>
            <ac:graphicFrameMk id="12" creationId="{00000000-0000-0000-0000-000000000000}"/>
          </ac:graphicFrameMkLst>
        </pc:graphicFrameChg>
      </pc:sldChg>
      <pc:sldChg chg="mod">
        <pc:chgData name="Rautaporras Petteri" userId="d9004aa4-7491-43fa-b04f-4f6e300df2fa" providerId="ADAL" clId="{59AB9C32-8087-48BC-BA17-36AFF0B44CE5}" dt="2021-07-30T09:21:29.556" v="9" actId="27918"/>
        <pc:sldMkLst>
          <pc:docMk/>
          <pc:sldMk cId="256332957" sldId="293"/>
        </pc:sldMkLst>
      </pc:sldChg>
      <pc:sldChg chg="modSp">
        <pc:chgData name="Rautaporras Petteri" userId="d9004aa4-7491-43fa-b04f-4f6e300df2fa" providerId="ADAL" clId="{59AB9C32-8087-48BC-BA17-36AFF0B44CE5}" dt="2021-07-30T09:18:07.926" v="2"/>
        <pc:sldMkLst>
          <pc:docMk/>
          <pc:sldMk cId="842250481" sldId="295"/>
        </pc:sldMkLst>
        <pc:graphicFrameChg chg="mod">
          <ac:chgData name="Rautaporras Petteri" userId="d9004aa4-7491-43fa-b04f-4f6e300df2fa" providerId="ADAL" clId="{59AB9C32-8087-48BC-BA17-36AFF0B44CE5}" dt="2021-07-30T09:18:07.926" v="2"/>
          <ac:graphicFrameMkLst>
            <pc:docMk/>
            <pc:sldMk cId="842250481" sldId="295"/>
            <ac:graphicFrameMk id="12" creationId="{00000000-0000-0000-0000-000000000000}"/>
          </ac:graphicFrameMkLst>
        </pc:graphicFrameChg>
      </pc:sldChg>
      <pc:sldChg chg="modSp mod">
        <pc:chgData name="Rautaporras Petteri" userId="d9004aa4-7491-43fa-b04f-4f6e300df2fa" providerId="ADAL" clId="{59AB9C32-8087-48BC-BA17-36AFF0B44CE5}" dt="2021-07-30T09:23:24.323" v="19" actId="20577"/>
        <pc:sldMkLst>
          <pc:docMk/>
          <pc:sldMk cId="1746970912" sldId="298"/>
        </pc:sldMkLst>
        <pc:spChg chg="mod">
          <ac:chgData name="Rautaporras Petteri" userId="d9004aa4-7491-43fa-b04f-4f6e300df2fa" providerId="ADAL" clId="{59AB9C32-8087-48BC-BA17-36AFF0B44CE5}" dt="2021-07-30T09:23:24.323" v="19" actId="20577"/>
          <ac:spMkLst>
            <pc:docMk/>
            <pc:sldMk cId="1746970912" sldId="298"/>
            <ac:spMk id="8" creationId="{00000000-0000-0000-0000-000000000000}"/>
          </ac:spMkLst>
        </pc:spChg>
        <pc:graphicFrameChg chg="modGraphic">
          <ac:chgData name="Rautaporras Petteri" userId="d9004aa4-7491-43fa-b04f-4f6e300df2fa" providerId="ADAL" clId="{59AB9C32-8087-48BC-BA17-36AFF0B44CE5}" dt="2021-07-30T09:23:17.764" v="15" actId="20577"/>
          <ac:graphicFrameMkLst>
            <pc:docMk/>
            <pc:sldMk cId="1746970912" sldId="298"/>
            <ac:graphicFrameMk id="12" creationId="{00000000-0000-0000-0000-000000000000}"/>
          </ac:graphicFrameMkLst>
        </pc:graphicFrameChg>
      </pc:sldChg>
      <pc:sldChg chg="modSp mod">
        <pc:chgData name="Rautaporras Petteri" userId="d9004aa4-7491-43fa-b04f-4f6e300df2fa" providerId="ADAL" clId="{59AB9C32-8087-48BC-BA17-36AFF0B44CE5}" dt="2021-07-30T09:23:39.803" v="23" actId="20577"/>
        <pc:sldMkLst>
          <pc:docMk/>
          <pc:sldMk cId="2339375399" sldId="299"/>
        </pc:sldMkLst>
        <pc:spChg chg="mod">
          <ac:chgData name="Rautaporras Petteri" userId="d9004aa4-7491-43fa-b04f-4f6e300df2fa" providerId="ADAL" clId="{59AB9C32-8087-48BC-BA17-36AFF0B44CE5}" dt="2021-07-30T09:23:39.803" v="23" actId="20577"/>
          <ac:spMkLst>
            <pc:docMk/>
            <pc:sldMk cId="2339375399" sldId="299"/>
            <ac:spMk id="8" creationId="{00000000-0000-0000-0000-000000000000}"/>
          </ac:spMkLst>
        </pc:spChg>
        <pc:graphicFrameChg chg="modGraphic">
          <ac:chgData name="Rautaporras Petteri" userId="d9004aa4-7491-43fa-b04f-4f6e300df2fa" providerId="ADAL" clId="{59AB9C32-8087-48BC-BA17-36AFF0B44CE5}" dt="2021-07-30T09:23:36.859" v="21" actId="20577"/>
          <ac:graphicFrameMkLst>
            <pc:docMk/>
            <pc:sldMk cId="2339375399" sldId="299"/>
            <ac:graphicFrameMk id="12" creationId="{00000000-0000-0000-0000-000000000000}"/>
          </ac:graphicFrameMkLst>
        </pc:graphicFrameChg>
      </pc:sldChg>
      <pc:sldChg chg="modSp mod">
        <pc:chgData name="Rautaporras Petteri" userId="d9004aa4-7491-43fa-b04f-4f6e300df2fa" providerId="ADAL" clId="{59AB9C32-8087-48BC-BA17-36AFF0B44CE5}" dt="2021-07-30T09:24:29.651" v="60" actId="27918"/>
        <pc:sldMkLst>
          <pc:docMk/>
          <pc:sldMk cId="3603584777" sldId="300"/>
        </pc:sldMkLst>
        <pc:spChg chg="mod">
          <ac:chgData name="Rautaporras Petteri" userId="d9004aa4-7491-43fa-b04f-4f6e300df2fa" providerId="ADAL" clId="{59AB9C32-8087-48BC-BA17-36AFF0B44CE5}" dt="2021-07-30T09:24:12.588" v="57" actId="6549"/>
          <ac:spMkLst>
            <pc:docMk/>
            <pc:sldMk cId="3603584777" sldId="300"/>
            <ac:spMk id="8" creationId="{00000000-0000-0000-0000-000000000000}"/>
          </ac:spMkLst>
        </pc:spChg>
        <pc:graphicFrameChg chg="modGraphic">
          <ac:chgData name="Rautaporras Petteri" userId="d9004aa4-7491-43fa-b04f-4f6e300df2fa" providerId="ADAL" clId="{59AB9C32-8087-48BC-BA17-36AFF0B44CE5}" dt="2021-07-30T09:23:47.019" v="25" actId="20577"/>
          <ac:graphicFrameMkLst>
            <pc:docMk/>
            <pc:sldMk cId="3603584777" sldId="300"/>
            <ac:graphicFrameMk id="12" creationId="{00000000-0000-0000-0000-000000000000}"/>
          </ac:graphicFrameMkLst>
        </pc:graphicFrameChg>
      </pc:sldChg>
      <pc:sldChg chg="modSp mod">
        <pc:chgData name="Rautaporras Petteri" userId="d9004aa4-7491-43fa-b04f-4f6e300df2fa" providerId="ADAL" clId="{59AB9C32-8087-48BC-BA17-36AFF0B44CE5}" dt="2021-07-30T09:24:52.920" v="68" actId="27918"/>
        <pc:sldMkLst>
          <pc:docMk/>
          <pc:sldMk cId="605567736" sldId="301"/>
        </pc:sldMkLst>
        <pc:spChg chg="mod">
          <ac:chgData name="Rautaporras Petteri" userId="d9004aa4-7491-43fa-b04f-4f6e300df2fa" providerId="ADAL" clId="{59AB9C32-8087-48BC-BA17-36AFF0B44CE5}" dt="2021-07-30T09:24:43.444" v="66" actId="20577"/>
          <ac:spMkLst>
            <pc:docMk/>
            <pc:sldMk cId="605567736" sldId="301"/>
            <ac:spMk id="8" creationId="{00000000-0000-0000-0000-000000000000}"/>
          </ac:spMkLst>
        </pc:spChg>
        <pc:graphicFrameChg chg="modGraphic">
          <ac:chgData name="Rautaporras Petteri" userId="d9004aa4-7491-43fa-b04f-4f6e300df2fa" providerId="ADAL" clId="{59AB9C32-8087-48BC-BA17-36AFF0B44CE5}" dt="2021-07-30T09:24:37.500" v="62" actId="20577"/>
          <ac:graphicFrameMkLst>
            <pc:docMk/>
            <pc:sldMk cId="605567736" sldId="301"/>
            <ac:graphicFrameMk id="12" creationId="{00000000-0000-0000-0000-000000000000}"/>
          </ac:graphicFrameMkLst>
        </pc:graphicFrameChg>
      </pc:sldChg>
      <pc:sldChg chg="modSp mod">
        <pc:chgData name="Rautaporras Petteri" userId="d9004aa4-7491-43fa-b04f-4f6e300df2fa" providerId="ADAL" clId="{59AB9C32-8087-48BC-BA17-36AFF0B44CE5}" dt="2021-07-30T09:25:11.291" v="72" actId="20577"/>
        <pc:sldMkLst>
          <pc:docMk/>
          <pc:sldMk cId="2533507209" sldId="302"/>
        </pc:sldMkLst>
        <pc:spChg chg="mod">
          <ac:chgData name="Rautaporras Petteri" userId="d9004aa4-7491-43fa-b04f-4f6e300df2fa" providerId="ADAL" clId="{59AB9C32-8087-48BC-BA17-36AFF0B44CE5}" dt="2021-07-30T09:25:11.291" v="72" actId="20577"/>
          <ac:spMkLst>
            <pc:docMk/>
            <pc:sldMk cId="2533507209" sldId="302"/>
            <ac:spMk id="8" creationId="{00000000-0000-0000-0000-000000000000}"/>
          </ac:spMkLst>
        </pc:spChg>
        <pc:graphicFrameChg chg="modGraphic">
          <ac:chgData name="Rautaporras Petteri" userId="d9004aa4-7491-43fa-b04f-4f6e300df2fa" providerId="ADAL" clId="{59AB9C32-8087-48BC-BA17-36AFF0B44CE5}" dt="2021-07-30T09:25:03.740" v="70" actId="20577"/>
          <ac:graphicFrameMkLst>
            <pc:docMk/>
            <pc:sldMk cId="2533507209" sldId="302"/>
            <ac:graphicFrameMk id="12" creationId="{00000000-0000-0000-0000-000000000000}"/>
          </ac:graphicFrameMkLst>
        </pc:graphicFrameChg>
      </pc:sldChg>
      <pc:sldChg chg="modSp mod">
        <pc:chgData name="Rautaporras Petteri" userId="d9004aa4-7491-43fa-b04f-4f6e300df2fa" providerId="ADAL" clId="{59AB9C32-8087-48BC-BA17-36AFF0B44CE5}" dt="2021-07-30T09:25:27.291" v="78" actId="20577"/>
        <pc:sldMkLst>
          <pc:docMk/>
          <pc:sldMk cId="1958463701" sldId="303"/>
        </pc:sldMkLst>
        <pc:spChg chg="mod">
          <ac:chgData name="Rautaporras Petteri" userId="d9004aa4-7491-43fa-b04f-4f6e300df2fa" providerId="ADAL" clId="{59AB9C32-8087-48BC-BA17-36AFF0B44CE5}" dt="2021-07-30T09:25:27.291" v="78" actId="20577"/>
          <ac:spMkLst>
            <pc:docMk/>
            <pc:sldMk cId="1958463701" sldId="303"/>
            <ac:spMk id="8" creationId="{00000000-0000-0000-0000-000000000000}"/>
          </ac:spMkLst>
        </pc:spChg>
        <pc:graphicFrameChg chg="modGraphic">
          <ac:chgData name="Rautaporras Petteri" userId="d9004aa4-7491-43fa-b04f-4f6e300df2fa" providerId="ADAL" clId="{59AB9C32-8087-48BC-BA17-36AFF0B44CE5}" dt="2021-07-30T09:25:20.739" v="74" actId="20577"/>
          <ac:graphicFrameMkLst>
            <pc:docMk/>
            <pc:sldMk cId="1958463701" sldId="303"/>
            <ac:graphicFrameMk id="12" creationId="{00000000-0000-0000-0000-000000000000}"/>
          </ac:graphicFrameMkLst>
        </pc:graphicFrameChg>
      </pc:sldChg>
      <pc:sldChg chg="modSp mod">
        <pc:chgData name="Rautaporras Petteri" userId="d9004aa4-7491-43fa-b04f-4f6e300df2fa" providerId="ADAL" clId="{59AB9C32-8087-48BC-BA17-36AFF0B44CE5}" dt="2021-07-30T09:25:46.526" v="84" actId="20577"/>
        <pc:sldMkLst>
          <pc:docMk/>
          <pc:sldMk cId="2423371311" sldId="304"/>
        </pc:sldMkLst>
        <pc:spChg chg="mod">
          <ac:chgData name="Rautaporras Petteri" userId="d9004aa4-7491-43fa-b04f-4f6e300df2fa" providerId="ADAL" clId="{59AB9C32-8087-48BC-BA17-36AFF0B44CE5}" dt="2021-07-30T09:25:46.526" v="84" actId="20577"/>
          <ac:spMkLst>
            <pc:docMk/>
            <pc:sldMk cId="2423371311" sldId="304"/>
            <ac:spMk id="8" creationId="{00000000-0000-0000-0000-000000000000}"/>
          </ac:spMkLst>
        </pc:spChg>
        <pc:graphicFrameChg chg="modGraphic">
          <ac:chgData name="Rautaporras Petteri" userId="d9004aa4-7491-43fa-b04f-4f6e300df2fa" providerId="ADAL" clId="{59AB9C32-8087-48BC-BA17-36AFF0B44CE5}" dt="2021-07-30T09:25:39.580" v="80" actId="20577"/>
          <ac:graphicFrameMkLst>
            <pc:docMk/>
            <pc:sldMk cId="2423371311" sldId="304"/>
            <ac:graphicFrameMk id="12" creationId="{00000000-0000-0000-0000-000000000000}"/>
          </ac:graphicFrameMkLst>
        </pc:graphicFrameChg>
      </pc:sldChg>
      <pc:sldChg chg="modSp mod">
        <pc:chgData name="Rautaporras Petteri" userId="d9004aa4-7491-43fa-b04f-4f6e300df2fa" providerId="ADAL" clId="{59AB9C32-8087-48BC-BA17-36AFF0B44CE5}" dt="2021-07-30T09:26:04.045" v="92" actId="20577"/>
        <pc:sldMkLst>
          <pc:docMk/>
          <pc:sldMk cId="2867472548" sldId="306"/>
        </pc:sldMkLst>
        <pc:spChg chg="mod">
          <ac:chgData name="Rautaporras Petteri" userId="d9004aa4-7491-43fa-b04f-4f6e300df2fa" providerId="ADAL" clId="{59AB9C32-8087-48BC-BA17-36AFF0B44CE5}" dt="2021-07-30T09:26:04.045" v="92" actId="20577"/>
          <ac:spMkLst>
            <pc:docMk/>
            <pc:sldMk cId="2867472548" sldId="306"/>
            <ac:spMk id="8" creationId="{00000000-0000-0000-0000-000000000000}"/>
          </ac:spMkLst>
        </pc:spChg>
        <pc:graphicFrameChg chg="modGraphic">
          <ac:chgData name="Rautaporras Petteri" userId="d9004aa4-7491-43fa-b04f-4f6e300df2fa" providerId="ADAL" clId="{59AB9C32-8087-48BC-BA17-36AFF0B44CE5}" dt="2021-07-30T09:26:01.027" v="88" actId="20577"/>
          <ac:graphicFrameMkLst>
            <pc:docMk/>
            <pc:sldMk cId="2867472548" sldId="306"/>
            <ac:graphicFrameMk id="12" creationId="{00000000-0000-0000-0000-000000000000}"/>
          </ac:graphicFrameMkLst>
        </pc:graphicFrameChg>
      </pc:sldChg>
      <pc:sldChg chg="modSp mod">
        <pc:chgData name="Rautaporras Petteri" userId="d9004aa4-7491-43fa-b04f-4f6e300df2fa" providerId="ADAL" clId="{59AB9C32-8087-48BC-BA17-36AFF0B44CE5}" dt="2021-07-30T09:26:13.019" v="96" actId="20577"/>
        <pc:sldMkLst>
          <pc:docMk/>
          <pc:sldMk cId="2984300583" sldId="307"/>
        </pc:sldMkLst>
        <pc:spChg chg="mod">
          <ac:chgData name="Rautaporras Petteri" userId="d9004aa4-7491-43fa-b04f-4f6e300df2fa" providerId="ADAL" clId="{59AB9C32-8087-48BC-BA17-36AFF0B44CE5}" dt="2021-07-30T09:26:13.019" v="96" actId="20577"/>
          <ac:spMkLst>
            <pc:docMk/>
            <pc:sldMk cId="2984300583" sldId="307"/>
            <ac:spMk id="8" creationId="{00000000-0000-0000-0000-000000000000}"/>
          </ac:spMkLst>
        </pc:spChg>
        <pc:graphicFrameChg chg="modGraphic">
          <ac:chgData name="Rautaporras Petteri" userId="d9004aa4-7491-43fa-b04f-4f6e300df2fa" providerId="ADAL" clId="{59AB9C32-8087-48BC-BA17-36AFF0B44CE5}" dt="2021-07-30T09:26:10.756" v="94" actId="20577"/>
          <ac:graphicFrameMkLst>
            <pc:docMk/>
            <pc:sldMk cId="2984300583" sldId="307"/>
            <ac:graphicFrameMk id="12" creationId="{00000000-0000-0000-0000-000000000000}"/>
          </ac:graphicFrameMkLst>
        </pc:graphicFrameChg>
      </pc:sldChg>
      <pc:sldChg chg="modSp mod">
        <pc:chgData name="Rautaporras Petteri" userId="d9004aa4-7491-43fa-b04f-4f6e300df2fa" providerId="ADAL" clId="{59AB9C32-8087-48BC-BA17-36AFF0B44CE5}" dt="2021-07-30T09:26:27.780" v="102" actId="20577"/>
        <pc:sldMkLst>
          <pc:docMk/>
          <pc:sldMk cId="4200882757" sldId="308"/>
        </pc:sldMkLst>
        <pc:spChg chg="mod">
          <ac:chgData name="Rautaporras Petteri" userId="d9004aa4-7491-43fa-b04f-4f6e300df2fa" providerId="ADAL" clId="{59AB9C32-8087-48BC-BA17-36AFF0B44CE5}" dt="2021-07-30T09:26:27.780" v="102" actId="20577"/>
          <ac:spMkLst>
            <pc:docMk/>
            <pc:sldMk cId="4200882757" sldId="308"/>
            <ac:spMk id="8" creationId="{00000000-0000-0000-0000-000000000000}"/>
          </ac:spMkLst>
        </pc:spChg>
        <pc:graphicFrameChg chg="modGraphic">
          <ac:chgData name="Rautaporras Petteri" userId="d9004aa4-7491-43fa-b04f-4f6e300df2fa" providerId="ADAL" clId="{59AB9C32-8087-48BC-BA17-36AFF0B44CE5}" dt="2021-07-30T09:26:22.555" v="98" actId="20577"/>
          <ac:graphicFrameMkLst>
            <pc:docMk/>
            <pc:sldMk cId="4200882757" sldId="308"/>
            <ac:graphicFrameMk id="12" creationId="{00000000-0000-0000-0000-000000000000}"/>
          </ac:graphicFrameMkLst>
        </pc:graphicFrameChg>
      </pc:sldChg>
      <pc:sldChg chg="modSp mod">
        <pc:chgData name="Rautaporras Petteri" userId="d9004aa4-7491-43fa-b04f-4f6e300df2fa" providerId="ADAL" clId="{59AB9C32-8087-48BC-BA17-36AFF0B44CE5}" dt="2021-07-30T09:26:42.252" v="112" actId="20577"/>
        <pc:sldMkLst>
          <pc:docMk/>
          <pc:sldMk cId="48845647" sldId="309"/>
        </pc:sldMkLst>
        <pc:spChg chg="mod">
          <ac:chgData name="Rautaporras Petteri" userId="d9004aa4-7491-43fa-b04f-4f6e300df2fa" providerId="ADAL" clId="{59AB9C32-8087-48BC-BA17-36AFF0B44CE5}" dt="2021-07-30T09:26:42.252" v="112" actId="20577"/>
          <ac:spMkLst>
            <pc:docMk/>
            <pc:sldMk cId="48845647" sldId="309"/>
            <ac:spMk id="8" creationId="{00000000-0000-0000-0000-000000000000}"/>
          </ac:spMkLst>
        </pc:spChg>
        <pc:graphicFrameChg chg="modGraphic">
          <ac:chgData name="Rautaporras Petteri" userId="d9004aa4-7491-43fa-b04f-4f6e300df2fa" providerId="ADAL" clId="{59AB9C32-8087-48BC-BA17-36AFF0B44CE5}" dt="2021-07-30T09:26:35.300" v="106" actId="20577"/>
          <ac:graphicFrameMkLst>
            <pc:docMk/>
            <pc:sldMk cId="48845647" sldId="309"/>
            <ac:graphicFrameMk id="12" creationId="{00000000-0000-0000-0000-000000000000}"/>
          </ac:graphicFrameMkLst>
        </pc:graphicFrameChg>
      </pc:sldChg>
      <pc:sldChg chg="modSp mod">
        <pc:chgData name="Rautaporras Petteri" userId="d9004aa4-7491-43fa-b04f-4f6e300df2fa" providerId="ADAL" clId="{59AB9C32-8087-48BC-BA17-36AFF0B44CE5}" dt="2021-07-30T09:27:23.426" v="153" actId="20577"/>
        <pc:sldMkLst>
          <pc:docMk/>
          <pc:sldMk cId="1159390883" sldId="310"/>
        </pc:sldMkLst>
        <pc:spChg chg="mod">
          <ac:chgData name="Rautaporras Petteri" userId="d9004aa4-7491-43fa-b04f-4f6e300df2fa" providerId="ADAL" clId="{59AB9C32-8087-48BC-BA17-36AFF0B44CE5}" dt="2021-07-30T09:27:23.426" v="153" actId="20577"/>
          <ac:spMkLst>
            <pc:docMk/>
            <pc:sldMk cId="1159390883" sldId="310"/>
            <ac:spMk id="8" creationId="{00000000-0000-0000-0000-000000000000}"/>
          </ac:spMkLst>
        </pc:spChg>
        <pc:graphicFrameChg chg="modGraphic">
          <ac:chgData name="Rautaporras Petteri" userId="d9004aa4-7491-43fa-b04f-4f6e300df2fa" providerId="ADAL" clId="{59AB9C32-8087-48BC-BA17-36AFF0B44CE5}" dt="2021-07-30T09:26:52.748" v="116" actId="20577"/>
          <ac:graphicFrameMkLst>
            <pc:docMk/>
            <pc:sldMk cId="1159390883" sldId="310"/>
            <ac:graphicFrameMk id="12" creationId="{00000000-0000-0000-0000-000000000000}"/>
          </ac:graphicFrameMkLst>
        </pc:graphicFrameChg>
      </pc:sldChg>
    </pc:docChg>
  </pc:docChgLst>
  <pc:docChgLst>
    <pc:chgData name="Rautaporras Petteri" userId="d9004aa4-7491-43fa-b04f-4f6e300df2fa" providerId="ADAL" clId="{6C55C16B-A8F0-46AC-B6F4-69DCAF521AF1}"/>
    <pc:docChg chg="modSld">
      <pc:chgData name="Rautaporras Petteri" userId="d9004aa4-7491-43fa-b04f-4f6e300df2fa" providerId="ADAL" clId="{6C55C16B-A8F0-46AC-B6F4-69DCAF521AF1}" dt="2021-04-21T09:57:04.948" v="31" actId="27918"/>
      <pc:docMkLst>
        <pc:docMk/>
      </pc:docMkLst>
      <pc:sldChg chg="mod">
        <pc:chgData name="Rautaporras Petteri" userId="d9004aa4-7491-43fa-b04f-4f6e300df2fa" providerId="ADAL" clId="{6C55C16B-A8F0-46AC-B6F4-69DCAF521AF1}" dt="2021-04-21T09:57:04.948" v="31" actId="27918"/>
        <pc:sldMkLst>
          <pc:docMk/>
          <pc:sldMk cId="256332957" sldId="293"/>
        </pc:sldMkLst>
      </pc:sldChg>
      <pc:sldChg chg="modSp">
        <pc:chgData name="Rautaporras Petteri" userId="d9004aa4-7491-43fa-b04f-4f6e300df2fa" providerId="ADAL" clId="{6C55C16B-A8F0-46AC-B6F4-69DCAF521AF1}" dt="2021-04-21T09:23:34.289" v="1"/>
        <pc:sldMkLst>
          <pc:docMk/>
          <pc:sldMk cId="4173300650" sldId="312"/>
        </pc:sldMkLst>
        <pc:graphicFrameChg chg="mod">
          <ac:chgData name="Rautaporras Petteri" userId="d9004aa4-7491-43fa-b04f-4f6e300df2fa" providerId="ADAL" clId="{6C55C16B-A8F0-46AC-B6F4-69DCAF521AF1}" dt="2021-04-21T09:23:34.289" v="1"/>
          <ac:graphicFrameMkLst>
            <pc:docMk/>
            <pc:sldMk cId="4173300650" sldId="312"/>
            <ac:graphicFrameMk id="11" creationId="{77B07BC0-5E03-47C7-92DC-B3A672D726D7}"/>
          </ac:graphicFrameMkLst>
        </pc:graphicFrameChg>
      </pc:sldChg>
      <pc:sldChg chg="modSp">
        <pc:chgData name="Rautaporras Petteri" userId="d9004aa4-7491-43fa-b04f-4f6e300df2fa" providerId="ADAL" clId="{6C55C16B-A8F0-46AC-B6F4-69DCAF521AF1}" dt="2021-04-21T09:23:35.039" v="2"/>
        <pc:sldMkLst>
          <pc:docMk/>
          <pc:sldMk cId="1577087571" sldId="313"/>
        </pc:sldMkLst>
        <pc:graphicFrameChg chg="mod">
          <ac:chgData name="Rautaporras Petteri" userId="d9004aa4-7491-43fa-b04f-4f6e300df2fa" providerId="ADAL" clId="{6C55C16B-A8F0-46AC-B6F4-69DCAF521AF1}" dt="2021-04-21T09:23:35.039" v="2"/>
          <ac:graphicFrameMkLst>
            <pc:docMk/>
            <pc:sldMk cId="1577087571" sldId="313"/>
            <ac:graphicFrameMk id="11" creationId="{26DFB98E-8A71-45FF-926C-7698744FDEF3}"/>
          </ac:graphicFrameMkLst>
        </pc:graphicFrameChg>
      </pc:sldChg>
      <pc:sldChg chg="modSp">
        <pc:chgData name="Rautaporras Petteri" userId="d9004aa4-7491-43fa-b04f-4f6e300df2fa" providerId="ADAL" clId="{6C55C16B-A8F0-46AC-B6F4-69DCAF521AF1}" dt="2021-04-21T09:23:35.826" v="3"/>
        <pc:sldMkLst>
          <pc:docMk/>
          <pc:sldMk cId="4073917404" sldId="314"/>
        </pc:sldMkLst>
        <pc:graphicFrameChg chg="mod">
          <ac:chgData name="Rautaporras Petteri" userId="d9004aa4-7491-43fa-b04f-4f6e300df2fa" providerId="ADAL" clId="{6C55C16B-A8F0-46AC-B6F4-69DCAF521AF1}" dt="2021-04-21T09:23:35.826" v="3"/>
          <ac:graphicFrameMkLst>
            <pc:docMk/>
            <pc:sldMk cId="4073917404" sldId="314"/>
            <ac:graphicFrameMk id="11" creationId="{CDAF0F7A-D1D7-4325-9FE7-FD46BD886B99}"/>
          </ac:graphicFrameMkLst>
        </pc:graphicFrameChg>
      </pc:sldChg>
      <pc:sldChg chg="modSp">
        <pc:chgData name="Rautaporras Petteri" userId="d9004aa4-7491-43fa-b04f-4f6e300df2fa" providerId="ADAL" clId="{6C55C16B-A8F0-46AC-B6F4-69DCAF521AF1}" dt="2021-04-21T09:23:36.691" v="4"/>
        <pc:sldMkLst>
          <pc:docMk/>
          <pc:sldMk cId="3071498469" sldId="315"/>
        </pc:sldMkLst>
        <pc:graphicFrameChg chg="mod">
          <ac:chgData name="Rautaporras Petteri" userId="d9004aa4-7491-43fa-b04f-4f6e300df2fa" providerId="ADAL" clId="{6C55C16B-A8F0-46AC-B6F4-69DCAF521AF1}" dt="2021-04-21T09:23:36.691" v="4"/>
          <ac:graphicFrameMkLst>
            <pc:docMk/>
            <pc:sldMk cId="3071498469" sldId="315"/>
            <ac:graphicFrameMk id="11" creationId="{EC6C9C1F-5E57-4133-A58F-6DFDD0A5CC89}"/>
          </ac:graphicFrameMkLst>
        </pc:graphicFrameChg>
      </pc:sldChg>
      <pc:sldChg chg="modSp">
        <pc:chgData name="Rautaporras Petteri" userId="d9004aa4-7491-43fa-b04f-4f6e300df2fa" providerId="ADAL" clId="{6C55C16B-A8F0-46AC-B6F4-69DCAF521AF1}" dt="2021-04-21T09:23:37.564" v="5"/>
        <pc:sldMkLst>
          <pc:docMk/>
          <pc:sldMk cId="4276321020" sldId="316"/>
        </pc:sldMkLst>
        <pc:graphicFrameChg chg="mod">
          <ac:chgData name="Rautaporras Petteri" userId="d9004aa4-7491-43fa-b04f-4f6e300df2fa" providerId="ADAL" clId="{6C55C16B-A8F0-46AC-B6F4-69DCAF521AF1}" dt="2021-04-21T09:23:37.564" v="5"/>
          <ac:graphicFrameMkLst>
            <pc:docMk/>
            <pc:sldMk cId="4276321020" sldId="316"/>
            <ac:graphicFrameMk id="11" creationId="{025ADBA3-67B0-4605-9D0D-3BC64491B22D}"/>
          </ac:graphicFrameMkLst>
        </pc:graphicFrameChg>
      </pc:sldChg>
      <pc:sldChg chg="modSp">
        <pc:chgData name="Rautaporras Petteri" userId="d9004aa4-7491-43fa-b04f-4f6e300df2fa" providerId="ADAL" clId="{6C55C16B-A8F0-46AC-B6F4-69DCAF521AF1}" dt="2021-04-21T09:23:38.376" v="6"/>
        <pc:sldMkLst>
          <pc:docMk/>
          <pc:sldMk cId="812514303" sldId="317"/>
        </pc:sldMkLst>
        <pc:graphicFrameChg chg="mod">
          <ac:chgData name="Rautaporras Petteri" userId="d9004aa4-7491-43fa-b04f-4f6e300df2fa" providerId="ADAL" clId="{6C55C16B-A8F0-46AC-B6F4-69DCAF521AF1}" dt="2021-04-21T09:23:38.376" v="6"/>
          <ac:graphicFrameMkLst>
            <pc:docMk/>
            <pc:sldMk cId="812514303" sldId="317"/>
            <ac:graphicFrameMk id="11" creationId="{FE909033-A10B-4AA8-A074-7BF23F80F980}"/>
          </ac:graphicFrameMkLst>
        </pc:graphicFrameChg>
      </pc:sldChg>
      <pc:sldChg chg="modSp">
        <pc:chgData name="Rautaporras Petteri" userId="d9004aa4-7491-43fa-b04f-4f6e300df2fa" providerId="ADAL" clId="{6C55C16B-A8F0-46AC-B6F4-69DCAF521AF1}" dt="2021-04-21T09:23:39.151" v="7"/>
        <pc:sldMkLst>
          <pc:docMk/>
          <pc:sldMk cId="1723456984" sldId="318"/>
        </pc:sldMkLst>
        <pc:graphicFrameChg chg="mod">
          <ac:chgData name="Rautaporras Petteri" userId="d9004aa4-7491-43fa-b04f-4f6e300df2fa" providerId="ADAL" clId="{6C55C16B-A8F0-46AC-B6F4-69DCAF521AF1}" dt="2021-04-21T09:23:39.151" v="7"/>
          <ac:graphicFrameMkLst>
            <pc:docMk/>
            <pc:sldMk cId="1723456984" sldId="318"/>
            <ac:graphicFrameMk id="11" creationId="{073F9553-FA9A-49A8-BF4B-B7F4EE3C7065}"/>
          </ac:graphicFrameMkLst>
        </pc:graphicFrameChg>
      </pc:sldChg>
      <pc:sldChg chg="modSp">
        <pc:chgData name="Rautaporras Petteri" userId="d9004aa4-7491-43fa-b04f-4f6e300df2fa" providerId="ADAL" clId="{6C55C16B-A8F0-46AC-B6F4-69DCAF521AF1}" dt="2021-04-21T09:23:40.200" v="8"/>
        <pc:sldMkLst>
          <pc:docMk/>
          <pc:sldMk cId="306528166" sldId="319"/>
        </pc:sldMkLst>
        <pc:graphicFrameChg chg="mod">
          <ac:chgData name="Rautaporras Petteri" userId="d9004aa4-7491-43fa-b04f-4f6e300df2fa" providerId="ADAL" clId="{6C55C16B-A8F0-46AC-B6F4-69DCAF521AF1}" dt="2021-04-21T09:23:40.200" v="8"/>
          <ac:graphicFrameMkLst>
            <pc:docMk/>
            <pc:sldMk cId="306528166" sldId="319"/>
            <ac:graphicFrameMk id="11" creationId="{06E0A712-AB93-42A5-97C1-70E33BAC8CA6}"/>
          </ac:graphicFrameMkLst>
        </pc:graphicFrameChg>
      </pc:sldChg>
      <pc:sldChg chg="modSp">
        <pc:chgData name="Rautaporras Petteri" userId="d9004aa4-7491-43fa-b04f-4f6e300df2fa" providerId="ADAL" clId="{6C55C16B-A8F0-46AC-B6F4-69DCAF521AF1}" dt="2021-04-21T09:23:40.939" v="9"/>
        <pc:sldMkLst>
          <pc:docMk/>
          <pc:sldMk cId="898908919" sldId="320"/>
        </pc:sldMkLst>
        <pc:graphicFrameChg chg="mod">
          <ac:chgData name="Rautaporras Petteri" userId="d9004aa4-7491-43fa-b04f-4f6e300df2fa" providerId="ADAL" clId="{6C55C16B-A8F0-46AC-B6F4-69DCAF521AF1}" dt="2021-04-21T09:23:40.939" v="9"/>
          <ac:graphicFrameMkLst>
            <pc:docMk/>
            <pc:sldMk cId="898908919" sldId="320"/>
            <ac:graphicFrameMk id="11" creationId="{0EEE91ED-9406-4B3B-ADFD-535CFBF79AFF}"/>
          </ac:graphicFrameMkLst>
        </pc:graphicFrameChg>
      </pc:sldChg>
      <pc:sldChg chg="modSp">
        <pc:chgData name="Rautaporras Petteri" userId="d9004aa4-7491-43fa-b04f-4f6e300df2fa" providerId="ADAL" clId="{6C55C16B-A8F0-46AC-B6F4-69DCAF521AF1}" dt="2021-04-21T09:23:41.676" v="10"/>
        <pc:sldMkLst>
          <pc:docMk/>
          <pc:sldMk cId="2378820786" sldId="321"/>
        </pc:sldMkLst>
        <pc:graphicFrameChg chg="mod">
          <ac:chgData name="Rautaporras Petteri" userId="d9004aa4-7491-43fa-b04f-4f6e300df2fa" providerId="ADAL" clId="{6C55C16B-A8F0-46AC-B6F4-69DCAF521AF1}" dt="2021-04-21T09:23:41.676" v="10"/>
          <ac:graphicFrameMkLst>
            <pc:docMk/>
            <pc:sldMk cId="2378820786" sldId="321"/>
            <ac:graphicFrameMk id="11" creationId="{F70F9122-F558-46CE-B71D-5D21AA9162E2}"/>
          </ac:graphicFrameMkLst>
        </pc:graphicFrameChg>
      </pc:sldChg>
      <pc:sldChg chg="modSp">
        <pc:chgData name="Rautaporras Petteri" userId="d9004aa4-7491-43fa-b04f-4f6e300df2fa" providerId="ADAL" clId="{6C55C16B-A8F0-46AC-B6F4-69DCAF521AF1}" dt="2021-04-21T09:23:42.722" v="11"/>
        <pc:sldMkLst>
          <pc:docMk/>
          <pc:sldMk cId="3156155292" sldId="322"/>
        </pc:sldMkLst>
        <pc:graphicFrameChg chg="mod">
          <ac:chgData name="Rautaporras Petteri" userId="d9004aa4-7491-43fa-b04f-4f6e300df2fa" providerId="ADAL" clId="{6C55C16B-A8F0-46AC-B6F4-69DCAF521AF1}" dt="2021-04-21T09:23:42.722" v="11"/>
          <ac:graphicFrameMkLst>
            <pc:docMk/>
            <pc:sldMk cId="3156155292" sldId="322"/>
            <ac:graphicFrameMk id="11" creationId="{57B3F564-9DE3-4427-A687-1F3C15FAB892}"/>
          </ac:graphicFrameMkLst>
        </pc:graphicFrameChg>
      </pc:sldChg>
      <pc:sldChg chg="modSp">
        <pc:chgData name="Rautaporras Petteri" userId="d9004aa4-7491-43fa-b04f-4f6e300df2fa" providerId="ADAL" clId="{6C55C16B-A8F0-46AC-B6F4-69DCAF521AF1}" dt="2021-04-21T09:23:43.824" v="12"/>
        <pc:sldMkLst>
          <pc:docMk/>
          <pc:sldMk cId="2625046603" sldId="323"/>
        </pc:sldMkLst>
        <pc:graphicFrameChg chg="mod">
          <ac:chgData name="Rautaporras Petteri" userId="d9004aa4-7491-43fa-b04f-4f6e300df2fa" providerId="ADAL" clId="{6C55C16B-A8F0-46AC-B6F4-69DCAF521AF1}" dt="2021-04-21T09:23:43.824" v="12"/>
          <ac:graphicFrameMkLst>
            <pc:docMk/>
            <pc:sldMk cId="2625046603" sldId="323"/>
            <ac:graphicFrameMk id="11" creationId="{84ABB054-AA60-4ACC-91C1-087D7777B137}"/>
          </ac:graphicFrameMkLst>
        </pc:graphicFrameChg>
      </pc:sldChg>
      <pc:sldChg chg="modSp">
        <pc:chgData name="Rautaporras Petteri" userId="d9004aa4-7491-43fa-b04f-4f6e300df2fa" providerId="ADAL" clId="{6C55C16B-A8F0-46AC-B6F4-69DCAF521AF1}" dt="2021-04-21T09:23:44.625" v="13"/>
        <pc:sldMkLst>
          <pc:docMk/>
          <pc:sldMk cId="4249250928" sldId="324"/>
        </pc:sldMkLst>
        <pc:graphicFrameChg chg="mod">
          <ac:chgData name="Rautaporras Petteri" userId="d9004aa4-7491-43fa-b04f-4f6e300df2fa" providerId="ADAL" clId="{6C55C16B-A8F0-46AC-B6F4-69DCAF521AF1}" dt="2021-04-21T09:23:44.625" v="13"/>
          <ac:graphicFrameMkLst>
            <pc:docMk/>
            <pc:sldMk cId="4249250928" sldId="324"/>
            <ac:graphicFrameMk id="11" creationId="{7E680596-8881-4E48-9D2A-28D59C4BA0C2}"/>
          </ac:graphicFrameMkLst>
        </pc:graphicFrameChg>
      </pc:sldChg>
      <pc:sldChg chg="modSp">
        <pc:chgData name="Rautaporras Petteri" userId="d9004aa4-7491-43fa-b04f-4f6e300df2fa" providerId="ADAL" clId="{6C55C16B-A8F0-46AC-B6F4-69DCAF521AF1}" dt="2021-04-21T09:23:45.406" v="14"/>
        <pc:sldMkLst>
          <pc:docMk/>
          <pc:sldMk cId="2966646190" sldId="325"/>
        </pc:sldMkLst>
        <pc:graphicFrameChg chg="mod">
          <ac:chgData name="Rautaporras Petteri" userId="d9004aa4-7491-43fa-b04f-4f6e300df2fa" providerId="ADAL" clId="{6C55C16B-A8F0-46AC-B6F4-69DCAF521AF1}" dt="2021-04-21T09:23:45.406" v="14"/>
          <ac:graphicFrameMkLst>
            <pc:docMk/>
            <pc:sldMk cId="2966646190" sldId="325"/>
            <ac:graphicFrameMk id="11" creationId="{3CA1AA50-346C-463A-ACCE-75D4616B61AB}"/>
          </ac:graphicFrameMkLst>
        </pc:graphicFrameChg>
      </pc:sldChg>
      <pc:sldChg chg="modSp">
        <pc:chgData name="Rautaporras Petteri" userId="d9004aa4-7491-43fa-b04f-4f6e300df2fa" providerId="ADAL" clId="{6C55C16B-A8F0-46AC-B6F4-69DCAF521AF1}" dt="2021-04-21T09:23:46.178" v="15"/>
        <pc:sldMkLst>
          <pc:docMk/>
          <pc:sldMk cId="1243919645" sldId="326"/>
        </pc:sldMkLst>
        <pc:graphicFrameChg chg="mod">
          <ac:chgData name="Rautaporras Petteri" userId="d9004aa4-7491-43fa-b04f-4f6e300df2fa" providerId="ADAL" clId="{6C55C16B-A8F0-46AC-B6F4-69DCAF521AF1}" dt="2021-04-21T09:23:46.178" v="15"/>
          <ac:graphicFrameMkLst>
            <pc:docMk/>
            <pc:sldMk cId="1243919645" sldId="326"/>
            <ac:graphicFrameMk id="11" creationId="{95CDEED7-C115-4DF0-84EF-F69087CB6A32}"/>
          </ac:graphicFrameMkLst>
        </pc:graphicFrameChg>
      </pc:sldChg>
      <pc:sldChg chg="modSp">
        <pc:chgData name="Rautaporras Petteri" userId="d9004aa4-7491-43fa-b04f-4f6e300df2fa" providerId="ADAL" clId="{6C55C16B-A8F0-46AC-B6F4-69DCAF521AF1}" dt="2021-04-21T09:23:33.467" v="0"/>
        <pc:sldMkLst>
          <pc:docMk/>
          <pc:sldMk cId="1535896550" sldId="334"/>
        </pc:sldMkLst>
        <pc:graphicFrameChg chg="mod">
          <ac:chgData name="Rautaporras Petteri" userId="d9004aa4-7491-43fa-b04f-4f6e300df2fa" providerId="ADAL" clId="{6C55C16B-A8F0-46AC-B6F4-69DCAF521AF1}" dt="2021-04-21T09:23:33.467" v="0"/>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4A586D80-8605-4E51-96F6-69820C737E76}"/>
    <pc:docChg chg="modSld">
      <pc:chgData name="Rautaporras Petteri" userId="81ae4bc9-51ec-4b09-af2d-f08f9486593f" providerId="ADAL" clId="{4A586D80-8605-4E51-96F6-69820C737E76}" dt="2022-01-11T12:59:38.250" v="29" actId="20577"/>
      <pc:docMkLst>
        <pc:docMk/>
      </pc:docMkLst>
      <pc:sldChg chg="modSp">
        <pc:chgData name="Rautaporras Petteri" userId="81ae4bc9-51ec-4b09-af2d-f08f9486593f" providerId="ADAL" clId="{4A586D80-8605-4E51-96F6-69820C737E76}" dt="2022-01-11T12:22:56.119" v="1"/>
        <pc:sldMkLst>
          <pc:docMk/>
          <pc:sldMk cId="4173300650" sldId="312"/>
        </pc:sldMkLst>
        <pc:graphicFrameChg chg="mod">
          <ac:chgData name="Rautaporras Petteri" userId="81ae4bc9-51ec-4b09-af2d-f08f9486593f" providerId="ADAL" clId="{4A586D80-8605-4E51-96F6-69820C737E76}" dt="2022-01-11T12:22:56.119" v="1"/>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4A586D80-8605-4E51-96F6-69820C737E76}" dt="2022-01-11T12:22:57.369" v="2"/>
        <pc:sldMkLst>
          <pc:docMk/>
          <pc:sldMk cId="1577087571" sldId="313"/>
        </pc:sldMkLst>
        <pc:graphicFrameChg chg="mod">
          <ac:chgData name="Rautaporras Petteri" userId="81ae4bc9-51ec-4b09-af2d-f08f9486593f" providerId="ADAL" clId="{4A586D80-8605-4E51-96F6-69820C737E76}" dt="2022-01-11T12:22:57.369" v="2"/>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4A586D80-8605-4E51-96F6-69820C737E76}" dt="2022-01-11T12:22:58.631" v="3"/>
        <pc:sldMkLst>
          <pc:docMk/>
          <pc:sldMk cId="4073917404" sldId="314"/>
        </pc:sldMkLst>
        <pc:graphicFrameChg chg="mod">
          <ac:chgData name="Rautaporras Petteri" userId="81ae4bc9-51ec-4b09-af2d-f08f9486593f" providerId="ADAL" clId="{4A586D80-8605-4E51-96F6-69820C737E76}" dt="2022-01-11T12:22:58.631" v="3"/>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4A586D80-8605-4E51-96F6-69820C737E76}" dt="2022-01-11T12:23:00.087" v="4"/>
        <pc:sldMkLst>
          <pc:docMk/>
          <pc:sldMk cId="3071498469" sldId="315"/>
        </pc:sldMkLst>
        <pc:graphicFrameChg chg="mod">
          <ac:chgData name="Rautaporras Petteri" userId="81ae4bc9-51ec-4b09-af2d-f08f9486593f" providerId="ADAL" clId="{4A586D80-8605-4E51-96F6-69820C737E76}" dt="2022-01-11T12:23:00.087" v="4"/>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4A586D80-8605-4E51-96F6-69820C737E76}" dt="2022-01-11T12:23:01.342" v="5"/>
        <pc:sldMkLst>
          <pc:docMk/>
          <pc:sldMk cId="4276321020" sldId="316"/>
        </pc:sldMkLst>
        <pc:graphicFrameChg chg="mod">
          <ac:chgData name="Rautaporras Petteri" userId="81ae4bc9-51ec-4b09-af2d-f08f9486593f" providerId="ADAL" clId="{4A586D80-8605-4E51-96F6-69820C737E76}" dt="2022-01-11T12:23:01.342" v="5"/>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4A586D80-8605-4E51-96F6-69820C737E76}" dt="2022-01-11T12:23:02.900" v="6"/>
        <pc:sldMkLst>
          <pc:docMk/>
          <pc:sldMk cId="812514303" sldId="317"/>
        </pc:sldMkLst>
        <pc:graphicFrameChg chg="mod">
          <ac:chgData name="Rautaporras Petteri" userId="81ae4bc9-51ec-4b09-af2d-f08f9486593f" providerId="ADAL" clId="{4A586D80-8605-4E51-96F6-69820C737E76}" dt="2022-01-11T12:23:02.900" v="6"/>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4A586D80-8605-4E51-96F6-69820C737E76}" dt="2022-01-11T12:23:04.404" v="7"/>
        <pc:sldMkLst>
          <pc:docMk/>
          <pc:sldMk cId="1723456984" sldId="318"/>
        </pc:sldMkLst>
        <pc:graphicFrameChg chg="mod">
          <ac:chgData name="Rautaporras Petteri" userId="81ae4bc9-51ec-4b09-af2d-f08f9486593f" providerId="ADAL" clId="{4A586D80-8605-4E51-96F6-69820C737E76}" dt="2022-01-11T12:23:04.404" v="7"/>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4A586D80-8605-4E51-96F6-69820C737E76}" dt="2022-01-11T12:23:05.604" v="8"/>
        <pc:sldMkLst>
          <pc:docMk/>
          <pc:sldMk cId="306528166" sldId="319"/>
        </pc:sldMkLst>
        <pc:graphicFrameChg chg="mod">
          <ac:chgData name="Rautaporras Petteri" userId="81ae4bc9-51ec-4b09-af2d-f08f9486593f" providerId="ADAL" clId="{4A586D80-8605-4E51-96F6-69820C737E76}" dt="2022-01-11T12:23:05.604" v="8"/>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4A586D80-8605-4E51-96F6-69820C737E76}" dt="2022-01-11T12:23:06.662" v="9"/>
        <pc:sldMkLst>
          <pc:docMk/>
          <pc:sldMk cId="898908919" sldId="320"/>
        </pc:sldMkLst>
        <pc:graphicFrameChg chg="mod">
          <ac:chgData name="Rautaporras Petteri" userId="81ae4bc9-51ec-4b09-af2d-f08f9486593f" providerId="ADAL" clId="{4A586D80-8605-4E51-96F6-69820C737E76}" dt="2022-01-11T12:23:06.662" v="9"/>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4A586D80-8605-4E51-96F6-69820C737E76}" dt="2022-01-11T12:23:07.981" v="10"/>
        <pc:sldMkLst>
          <pc:docMk/>
          <pc:sldMk cId="2378820786" sldId="321"/>
        </pc:sldMkLst>
        <pc:graphicFrameChg chg="mod">
          <ac:chgData name="Rautaporras Petteri" userId="81ae4bc9-51ec-4b09-af2d-f08f9486593f" providerId="ADAL" clId="{4A586D80-8605-4E51-96F6-69820C737E76}" dt="2022-01-11T12:23:07.981" v="10"/>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4A586D80-8605-4E51-96F6-69820C737E76}" dt="2022-01-11T12:23:09.336" v="11"/>
        <pc:sldMkLst>
          <pc:docMk/>
          <pc:sldMk cId="3156155292" sldId="322"/>
        </pc:sldMkLst>
        <pc:graphicFrameChg chg="mod">
          <ac:chgData name="Rautaporras Petteri" userId="81ae4bc9-51ec-4b09-af2d-f08f9486593f" providerId="ADAL" clId="{4A586D80-8605-4E51-96F6-69820C737E76}" dt="2022-01-11T12:23:09.336" v="11"/>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4A586D80-8605-4E51-96F6-69820C737E76}" dt="2022-01-11T12:23:12.468" v="12"/>
        <pc:sldMkLst>
          <pc:docMk/>
          <pc:sldMk cId="2625046603" sldId="323"/>
        </pc:sldMkLst>
        <pc:graphicFrameChg chg="mod">
          <ac:chgData name="Rautaporras Petteri" userId="81ae4bc9-51ec-4b09-af2d-f08f9486593f" providerId="ADAL" clId="{4A586D80-8605-4E51-96F6-69820C737E76}" dt="2022-01-11T12:23:12.468" v="12"/>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4A586D80-8605-4E51-96F6-69820C737E76}" dt="2022-01-11T12:23:14.993" v="13"/>
        <pc:sldMkLst>
          <pc:docMk/>
          <pc:sldMk cId="4249250928" sldId="324"/>
        </pc:sldMkLst>
        <pc:graphicFrameChg chg="mod">
          <ac:chgData name="Rautaporras Petteri" userId="81ae4bc9-51ec-4b09-af2d-f08f9486593f" providerId="ADAL" clId="{4A586D80-8605-4E51-96F6-69820C737E76}" dt="2022-01-11T12:23:14.993" v="13"/>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4A586D80-8605-4E51-96F6-69820C737E76}" dt="2022-01-11T12:23:17.796" v="14"/>
        <pc:sldMkLst>
          <pc:docMk/>
          <pc:sldMk cId="2966646190" sldId="325"/>
        </pc:sldMkLst>
        <pc:graphicFrameChg chg="mod">
          <ac:chgData name="Rautaporras Petteri" userId="81ae4bc9-51ec-4b09-af2d-f08f9486593f" providerId="ADAL" clId="{4A586D80-8605-4E51-96F6-69820C737E76}" dt="2022-01-11T12:23:17.796" v="14"/>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4A586D80-8605-4E51-96F6-69820C737E76}" dt="2022-01-11T12:23:21.925" v="15"/>
        <pc:sldMkLst>
          <pc:docMk/>
          <pc:sldMk cId="1243919645" sldId="326"/>
        </pc:sldMkLst>
        <pc:graphicFrameChg chg="mod">
          <ac:chgData name="Rautaporras Petteri" userId="81ae4bc9-51ec-4b09-af2d-f08f9486593f" providerId="ADAL" clId="{4A586D80-8605-4E51-96F6-69820C737E76}" dt="2022-01-11T12:23:21.925" v="15"/>
          <ac:graphicFrameMkLst>
            <pc:docMk/>
            <pc:sldMk cId="1243919645" sldId="326"/>
            <ac:graphicFrameMk id="11" creationId="{95CDEED7-C115-4DF0-84EF-F69087CB6A32}"/>
          </ac:graphicFrameMkLst>
        </pc:graphicFrameChg>
      </pc:sldChg>
      <pc:sldChg chg="modSp mod">
        <pc:chgData name="Rautaporras Petteri" userId="81ae4bc9-51ec-4b09-af2d-f08f9486593f" providerId="ADAL" clId="{4A586D80-8605-4E51-96F6-69820C737E76}" dt="2022-01-11T12:59:04.385" v="22" actId="20577"/>
        <pc:sldMkLst>
          <pc:docMk/>
          <pc:sldMk cId="2948034354" sldId="332"/>
        </pc:sldMkLst>
        <pc:spChg chg="mod">
          <ac:chgData name="Rautaporras Petteri" userId="81ae4bc9-51ec-4b09-af2d-f08f9486593f" providerId="ADAL" clId="{4A586D80-8605-4E51-96F6-69820C737E76}" dt="2022-01-11T12:59:04.385" v="22" actId="20577"/>
          <ac:spMkLst>
            <pc:docMk/>
            <pc:sldMk cId="2948034354" sldId="332"/>
            <ac:spMk id="2" creationId="{00000000-0000-0000-0000-000000000000}"/>
          </ac:spMkLst>
        </pc:spChg>
      </pc:sldChg>
      <pc:sldChg chg="modSp mod">
        <pc:chgData name="Rautaporras Petteri" userId="81ae4bc9-51ec-4b09-af2d-f08f9486593f" providerId="ADAL" clId="{4A586D80-8605-4E51-96F6-69820C737E76}" dt="2022-01-11T12:59:38.250" v="29" actId="20577"/>
        <pc:sldMkLst>
          <pc:docMk/>
          <pc:sldMk cId="3830972969" sldId="333"/>
        </pc:sldMkLst>
        <pc:spChg chg="mod">
          <ac:chgData name="Rautaporras Petteri" userId="81ae4bc9-51ec-4b09-af2d-f08f9486593f" providerId="ADAL" clId="{4A586D80-8605-4E51-96F6-69820C737E76}" dt="2022-01-11T12:59:38.250" v="29" actId="20577"/>
          <ac:spMkLst>
            <pc:docMk/>
            <pc:sldMk cId="3830972969" sldId="333"/>
            <ac:spMk id="2" creationId="{00000000-0000-0000-0000-000000000000}"/>
          </ac:spMkLst>
        </pc:spChg>
      </pc:sldChg>
      <pc:sldChg chg="modSp">
        <pc:chgData name="Rautaporras Petteri" userId="81ae4bc9-51ec-4b09-af2d-f08f9486593f" providerId="ADAL" clId="{4A586D80-8605-4E51-96F6-69820C737E76}" dt="2022-01-11T12:22:54.650" v="0"/>
        <pc:sldMkLst>
          <pc:docMk/>
          <pc:sldMk cId="1535896550" sldId="334"/>
        </pc:sldMkLst>
        <pc:graphicFrameChg chg="mod">
          <ac:chgData name="Rautaporras Petteri" userId="81ae4bc9-51ec-4b09-af2d-f08f9486593f" providerId="ADAL" clId="{4A586D80-8605-4E51-96F6-69820C737E76}" dt="2022-01-11T12:22:54.650" v="0"/>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55197BFA-75B4-4F41-8E7C-7B3F9F8674CB}"/>
    <pc:docChg chg="modSld">
      <pc:chgData name="Rautaporras Petteri" userId="81ae4bc9-51ec-4b09-af2d-f08f9486593f" providerId="ADAL" clId="{55197BFA-75B4-4F41-8E7C-7B3F9F8674CB}" dt="2022-08-07T14:17:05.130" v="261"/>
      <pc:docMkLst>
        <pc:docMk/>
      </pc:docMkLst>
      <pc:sldChg chg="modSp mod">
        <pc:chgData name="Rautaporras Petteri" userId="81ae4bc9-51ec-4b09-af2d-f08f9486593f" providerId="ADAL" clId="{55197BFA-75B4-4F41-8E7C-7B3F9F8674CB}" dt="2022-08-05T12:01:37.711" v="4" actId="20577"/>
        <pc:sldMkLst>
          <pc:docMk/>
          <pc:sldMk cId="2990267714" sldId="256"/>
        </pc:sldMkLst>
        <pc:spChg chg="mod">
          <ac:chgData name="Rautaporras Petteri" userId="81ae4bc9-51ec-4b09-af2d-f08f9486593f" providerId="ADAL" clId="{55197BFA-75B4-4F41-8E7C-7B3F9F8674CB}" dt="2022-08-05T12:01:37.711" v="4" actId="20577"/>
          <ac:spMkLst>
            <pc:docMk/>
            <pc:sldMk cId="2990267714" sldId="256"/>
            <ac:spMk id="2" creationId="{00000000-0000-0000-0000-000000000000}"/>
          </ac:spMkLst>
        </pc:spChg>
      </pc:sldChg>
      <pc:sldChg chg="modSp">
        <pc:chgData name="Rautaporras Petteri" userId="81ae4bc9-51ec-4b09-af2d-f08f9486593f" providerId="ADAL" clId="{55197BFA-75B4-4F41-8E7C-7B3F9F8674CB}" dt="2022-08-05T13:17:53.226" v="21"/>
        <pc:sldMkLst>
          <pc:docMk/>
          <pc:sldMk cId="3393189023" sldId="259"/>
        </pc:sldMkLst>
        <pc:graphicFrameChg chg="mod">
          <ac:chgData name="Rautaporras Petteri" userId="81ae4bc9-51ec-4b09-af2d-f08f9486593f" providerId="ADAL" clId="{55197BFA-75B4-4F41-8E7C-7B3F9F8674CB}" dt="2022-08-05T13:17:53.226" v="21"/>
          <ac:graphicFrameMkLst>
            <pc:docMk/>
            <pc:sldMk cId="3393189023" sldId="259"/>
            <ac:graphicFrameMk id="12" creationId="{00000000-0000-0000-0000-000000000000}"/>
          </ac:graphicFrameMkLst>
        </pc:graphicFrameChg>
      </pc:sldChg>
      <pc:sldChg chg="modSp mod">
        <pc:chgData name="Rautaporras Petteri" userId="81ae4bc9-51ec-4b09-af2d-f08f9486593f" providerId="ADAL" clId="{55197BFA-75B4-4F41-8E7C-7B3F9F8674CB}" dt="2022-08-05T13:44:19.420" v="245" actId="20577"/>
        <pc:sldMkLst>
          <pc:docMk/>
          <pc:sldMk cId="2390948734" sldId="262"/>
        </pc:sldMkLst>
        <pc:spChg chg="mod">
          <ac:chgData name="Rautaporras Petteri" userId="81ae4bc9-51ec-4b09-af2d-f08f9486593f" providerId="ADAL" clId="{55197BFA-75B4-4F41-8E7C-7B3F9F8674CB}" dt="2022-08-05T13:44:19.420" v="245" actId="20577"/>
          <ac:spMkLst>
            <pc:docMk/>
            <pc:sldMk cId="2390948734" sldId="262"/>
            <ac:spMk id="8" creationId="{00000000-0000-0000-0000-000000000000}"/>
          </ac:spMkLst>
        </pc:spChg>
        <pc:graphicFrameChg chg="mod modGraphic">
          <ac:chgData name="Rautaporras Petteri" userId="81ae4bc9-51ec-4b09-af2d-f08f9486593f" providerId="ADAL" clId="{55197BFA-75B4-4F41-8E7C-7B3F9F8674CB}" dt="2022-08-05T13:44:16.476" v="243" actId="20577"/>
          <ac:graphicFrameMkLst>
            <pc:docMk/>
            <pc:sldMk cId="2390948734" sldId="262"/>
            <ac:graphicFrameMk id="12" creationId="{00000000-0000-0000-0000-000000000000}"/>
          </ac:graphicFrameMkLst>
        </pc:graphicFrameChg>
      </pc:sldChg>
      <pc:sldChg chg="modSp mod">
        <pc:chgData name="Rautaporras Petteri" userId="81ae4bc9-51ec-4b09-af2d-f08f9486593f" providerId="ADAL" clId="{55197BFA-75B4-4F41-8E7C-7B3F9F8674CB}" dt="2022-08-05T13:30:26.850" v="33" actId="27918"/>
        <pc:sldMkLst>
          <pc:docMk/>
          <pc:sldMk cId="256332957" sldId="293"/>
        </pc:sldMkLst>
        <pc:spChg chg="mod">
          <ac:chgData name="Rautaporras Petteri" userId="81ae4bc9-51ec-4b09-af2d-f08f9486593f" providerId="ADAL" clId="{55197BFA-75B4-4F41-8E7C-7B3F9F8674CB}" dt="2022-08-05T13:29:05.804" v="24" actId="20577"/>
          <ac:spMkLst>
            <pc:docMk/>
            <pc:sldMk cId="256332957" sldId="293"/>
            <ac:spMk id="2" creationId="{00000000-0000-0000-0000-000000000000}"/>
          </ac:spMkLst>
        </pc:spChg>
      </pc:sldChg>
      <pc:sldChg chg="modSp">
        <pc:chgData name="Rautaporras Petteri" userId="81ae4bc9-51ec-4b09-af2d-f08f9486593f" providerId="ADAL" clId="{55197BFA-75B4-4F41-8E7C-7B3F9F8674CB}" dt="2022-08-05T13:28:30.160" v="22"/>
        <pc:sldMkLst>
          <pc:docMk/>
          <pc:sldMk cId="842250481" sldId="295"/>
        </pc:sldMkLst>
        <pc:graphicFrameChg chg="mod">
          <ac:chgData name="Rautaporras Petteri" userId="81ae4bc9-51ec-4b09-af2d-f08f9486593f" providerId="ADAL" clId="{55197BFA-75B4-4F41-8E7C-7B3F9F8674CB}" dt="2022-08-05T13:28:30.160" v="22"/>
          <ac:graphicFrameMkLst>
            <pc:docMk/>
            <pc:sldMk cId="842250481" sldId="295"/>
            <ac:graphicFrameMk id="12" creationId="{00000000-0000-0000-0000-000000000000}"/>
          </ac:graphicFrameMkLst>
        </pc:graphicFrameChg>
      </pc:sldChg>
      <pc:sldChg chg="modSp mod">
        <pc:chgData name="Rautaporras Petteri" userId="81ae4bc9-51ec-4b09-af2d-f08f9486593f" providerId="ADAL" clId="{55197BFA-75B4-4F41-8E7C-7B3F9F8674CB}" dt="2022-08-05T13:44:10.425" v="241" actId="20577"/>
        <pc:sldMkLst>
          <pc:docMk/>
          <pc:sldMk cId="2683265135" sldId="297"/>
        </pc:sldMkLst>
        <pc:spChg chg="mod">
          <ac:chgData name="Rautaporras Petteri" userId="81ae4bc9-51ec-4b09-af2d-f08f9486593f" providerId="ADAL" clId="{55197BFA-75B4-4F41-8E7C-7B3F9F8674CB}" dt="2022-08-05T13:44:10.425" v="241" actId="20577"/>
          <ac:spMkLst>
            <pc:docMk/>
            <pc:sldMk cId="2683265135" sldId="297"/>
            <ac:spMk id="8" creationId="{00000000-0000-0000-0000-000000000000}"/>
          </ac:spMkLst>
        </pc:spChg>
        <pc:graphicFrameChg chg="mod modGraphic">
          <ac:chgData name="Rautaporras Petteri" userId="81ae4bc9-51ec-4b09-af2d-f08f9486593f" providerId="ADAL" clId="{55197BFA-75B4-4F41-8E7C-7B3F9F8674CB}" dt="2022-08-05T13:44:07.789" v="239" actId="20577"/>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55197BFA-75B4-4F41-8E7C-7B3F9F8674CB}" dt="2022-08-05T13:44:02.345" v="237" actId="20577"/>
        <pc:sldMkLst>
          <pc:docMk/>
          <pc:sldMk cId="1746970912" sldId="298"/>
        </pc:sldMkLst>
        <pc:spChg chg="mod">
          <ac:chgData name="Rautaporras Petteri" userId="81ae4bc9-51ec-4b09-af2d-f08f9486593f" providerId="ADAL" clId="{55197BFA-75B4-4F41-8E7C-7B3F9F8674CB}" dt="2022-08-05T13:44:02.345" v="237" actId="20577"/>
          <ac:spMkLst>
            <pc:docMk/>
            <pc:sldMk cId="1746970912" sldId="298"/>
            <ac:spMk id="8" creationId="{00000000-0000-0000-0000-000000000000}"/>
          </ac:spMkLst>
        </pc:spChg>
        <pc:graphicFrameChg chg="mod modGraphic">
          <ac:chgData name="Rautaporras Petteri" userId="81ae4bc9-51ec-4b09-af2d-f08f9486593f" providerId="ADAL" clId="{55197BFA-75B4-4F41-8E7C-7B3F9F8674CB}" dt="2022-08-05T13:43:55.897" v="229" actId="20577"/>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55197BFA-75B4-4F41-8E7C-7B3F9F8674CB}" dt="2022-08-05T13:43:44.414" v="225" actId="20577"/>
        <pc:sldMkLst>
          <pc:docMk/>
          <pc:sldMk cId="2339375399" sldId="299"/>
        </pc:sldMkLst>
        <pc:spChg chg="mod">
          <ac:chgData name="Rautaporras Petteri" userId="81ae4bc9-51ec-4b09-af2d-f08f9486593f" providerId="ADAL" clId="{55197BFA-75B4-4F41-8E7C-7B3F9F8674CB}" dt="2022-08-05T13:43:44.414" v="225" actId="20577"/>
          <ac:spMkLst>
            <pc:docMk/>
            <pc:sldMk cId="2339375399" sldId="299"/>
            <ac:spMk id="8" creationId="{00000000-0000-0000-0000-000000000000}"/>
          </ac:spMkLst>
        </pc:spChg>
        <pc:graphicFrameChg chg="mod modGraphic">
          <ac:chgData name="Rautaporras Petteri" userId="81ae4bc9-51ec-4b09-af2d-f08f9486593f" providerId="ADAL" clId="{55197BFA-75B4-4F41-8E7C-7B3F9F8674CB}" dt="2022-08-05T13:43:39.534" v="221" actId="20577"/>
          <ac:graphicFrameMkLst>
            <pc:docMk/>
            <pc:sldMk cId="2339375399" sldId="299"/>
            <ac:graphicFrameMk id="12" creationId="{00000000-0000-0000-0000-000000000000}"/>
          </ac:graphicFrameMkLst>
        </pc:graphicFrameChg>
      </pc:sldChg>
      <pc:sldChg chg="modSp">
        <pc:chgData name="Rautaporras Petteri" userId="81ae4bc9-51ec-4b09-af2d-f08f9486593f" providerId="ADAL" clId="{55197BFA-75B4-4F41-8E7C-7B3F9F8674CB}" dt="2022-08-05T13:37:30.087" v="103"/>
        <pc:sldMkLst>
          <pc:docMk/>
          <pc:sldMk cId="3603584777" sldId="300"/>
        </pc:sldMkLst>
        <pc:graphicFrameChg chg="mod">
          <ac:chgData name="Rautaporras Petteri" userId="81ae4bc9-51ec-4b09-af2d-f08f9486593f" providerId="ADAL" clId="{55197BFA-75B4-4F41-8E7C-7B3F9F8674CB}" dt="2022-08-05T13:37:30.087" v="103"/>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55197BFA-75B4-4F41-8E7C-7B3F9F8674CB}" dt="2022-08-05T13:43:23.149" v="219" actId="20577"/>
        <pc:sldMkLst>
          <pc:docMk/>
          <pc:sldMk cId="605567736" sldId="301"/>
        </pc:sldMkLst>
        <pc:spChg chg="mod">
          <ac:chgData name="Rautaporras Petteri" userId="81ae4bc9-51ec-4b09-af2d-f08f9486593f" providerId="ADAL" clId="{55197BFA-75B4-4F41-8E7C-7B3F9F8674CB}" dt="2022-08-05T13:43:23.149" v="219" actId="20577"/>
          <ac:spMkLst>
            <pc:docMk/>
            <pc:sldMk cId="605567736" sldId="301"/>
            <ac:spMk id="8" creationId="{00000000-0000-0000-0000-000000000000}"/>
          </ac:spMkLst>
        </pc:spChg>
        <pc:graphicFrameChg chg="mod modGraphic">
          <ac:chgData name="Rautaporras Petteri" userId="81ae4bc9-51ec-4b09-af2d-f08f9486593f" providerId="ADAL" clId="{55197BFA-75B4-4F41-8E7C-7B3F9F8674CB}" dt="2022-08-05T13:43:21.517" v="217" actId="20577"/>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55197BFA-75B4-4F41-8E7C-7B3F9F8674CB}" dt="2022-08-05T13:43:10.876" v="215" actId="20577"/>
        <pc:sldMkLst>
          <pc:docMk/>
          <pc:sldMk cId="2533507209" sldId="302"/>
        </pc:sldMkLst>
        <pc:spChg chg="mod">
          <ac:chgData name="Rautaporras Petteri" userId="81ae4bc9-51ec-4b09-af2d-f08f9486593f" providerId="ADAL" clId="{55197BFA-75B4-4F41-8E7C-7B3F9F8674CB}" dt="2022-08-05T13:43:10.876" v="215" actId="20577"/>
          <ac:spMkLst>
            <pc:docMk/>
            <pc:sldMk cId="2533507209" sldId="302"/>
            <ac:spMk id="8" creationId="{00000000-0000-0000-0000-000000000000}"/>
          </ac:spMkLst>
        </pc:spChg>
        <pc:graphicFrameChg chg="mod modGraphic">
          <ac:chgData name="Rautaporras Petteri" userId="81ae4bc9-51ec-4b09-af2d-f08f9486593f" providerId="ADAL" clId="{55197BFA-75B4-4F41-8E7C-7B3F9F8674CB}" dt="2022-08-05T13:43:02.492" v="211" actId="205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55197BFA-75B4-4F41-8E7C-7B3F9F8674CB}" dt="2022-08-05T13:42:53.418" v="209" actId="20577"/>
        <pc:sldMkLst>
          <pc:docMk/>
          <pc:sldMk cId="1958463701" sldId="303"/>
        </pc:sldMkLst>
        <pc:spChg chg="mod">
          <ac:chgData name="Rautaporras Petteri" userId="81ae4bc9-51ec-4b09-af2d-f08f9486593f" providerId="ADAL" clId="{55197BFA-75B4-4F41-8E7C-7B3F9F8674CB}" dt="2022-08-05T13:42:53.418" v="209" actId="20577"/>
          <ac:spMkLst>
            <pc:docMk/>
            <pc:sldMk cId="1958463701" sldId="303"/>
            <ac:spMk id="8" creationId="{00000000-0000-0000-0000-000000000000}"/>
          </ac:spMkLst>
        </pc:spChg>
        <pc:graphicFrameChg chg="mod modGraphic">
          <ac:chgData name="Rautaporras Petteri" userId="81ae4bc9-51ec-4b09-af2d-f08f9486593f" providerId="ADAL" clId="{55197BFA-75B4-4F41-8E7C-7B3F9F8674CB}" dt="2022-08-05T13:42:36.555" v="203" actId="20577"/>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55197BFA-75B4-4F41-8E7C-7B3F9F8674CB}" dt="2022-08-05T13:42:29.642" v="199" actId="20577"/>
        <pc:sldMkLst>
          <pc:docMk/>
          <pc:sldMk cId="2423371311" sldId="304"/>
        </pc:sldMkLst>
        <pc:spChg chg="mod">
          <ac:chgData name="Rautaporras Petteri" userId="81ae4bc9-51ec-4b09-af2d-f08f9486593f" providerId="ADAL" clId="{55197BFA-75B4-4F41-8E7C-7B3F9F8674CB}" dt="2022-08-05T13:42:29.642" v="199" actId="20577"/>
          <ac:spMkLst>
            <pc:docMk/>
            <pc:sldMk cId="2423371311" sldId="304"/>
            <ac:spMk id="8" creationId="{00000000-0000-0000-0000-000000000000}"/>
          </ac:spMkLst>
        </pc:spChg>
        <pc:graphicFrameChg chg="mod modGraphic">
          <ac:chgData name="Rautaporras Petteri" userId="81ae4bc9-51ec-4b09-af2d-f08f9486593f" providerId="ADAL" clId="{55197BFA-75B4-4F41-8E7C-7B3F9F8674CB}" dt="2022-08-05T13:42:19.354" v="189" actId="20577"/>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55197BFA-75B4-4F41-8E7C-7B3F9F8674CB}" dt="2022-08-05T13:41:27.564" v="185" actId="20577"/>
        <pc:sldMkLst>
          <pc:docMk/>
          <pc:sldMk cId="1011854673" sldId="305"/>
        </pc:sldMkLst>
        <pc:spChg chg="mod">
          <ac:chgData name="Rautaporras Petteri" userId="81ae4bc9-51ec-4b09-af2d-f08f9486593f" providerId="ADAL" clId="{55197BFA-75B4-4F41-8E7C-7B3F9F8674CB}" dt="2022-08-05T13:41:27.564" v="185" actId="20577"/>
          <ac:spMkLst>
            <pc:docMk/>
            <pc:sldMk cId="1011854673" sldId="305"/>
            <ac:spMk id="8" creationId="{00000000-0000-0000-0000-000000000000}"/>
          </ac:spMkLst>
        </pc:spChg>
        <pc:graphicFrameChg chg="mod modGraphic">
          <ac:chgData name="Rautaporras Petteri" userId="81ae4bc9-51ec-4b09-af2d-f08f9486593f" providerId="ADAL" clId="{55197BFA-75B4-4F41-8E7C-7B3F9F8674CB}" dt="2022-08-05T13:41:24.957" v="183" actId="20577"/>
          <ac:graphicFrameMkLst>
            <pc:docMk/>
            <pc:sldMk cId="1011854673" sldId="305"/>
            <ac:graphicFrameMk id="12" creationId="{00000000-0000-0000-0000-000000000000}"/>
          </ac:graphicFrameMkLst>
        </pc:graphicFrameChg>
      </pc:sldChg>
      <pc:sldChg chg="modSp mod">
        <pc:chgData name="Rautaporras Petteri" userId="81ae4bc9-51ec-4b09-af2d-f08f9486593f" providerId="ADAL" clId="{55197BFA-75B4-4F41-8E7C-7B3F9F8674CB}" dt="2022-08-05T13:41:13.899" v="181" actId="20577"/>
        <pc:sldMkLst>
          <pc:docMk/>
          <pc:sldMk cId="2867472548" sldId="306"/>
        </pc:sldMkLst>
        <pc:spChg chg="mod">
          <ac:chgData name="Rautaporras Petteri" userId="81ae4bc9-51ec-4b09-af2d-f08f9486593f" providerId="ADAL" clId="{55197BFA-75B4-4F41-8E7C-7B3F9F8674CB}" dt="2022-08-05T13:41:13.899" v="181" actId="20577"/>
          <ac:spMkLst>
            <pc:docMk/>
            <pc:sldMk cId="2867472548" sldId="306"/>
            <ac:spMk id="8" creationId="{00000000-0000-0000-0000-000000000000}"/>
          </ac:spMkLst>
        </pc:spChg>
        <pc:graphicFrameChg chg="mod modGraphic">
          <ac:chgData name="Rautaporras Petteri" userId="81ae4bc9-51ec-4b09-af2d-f08f9486593f" providerId="ADAL" clId="{55197BFA-75B4-4F41-8E7C-7B3F9F8674CB}" dt="2022-08-05T13:41:07.611" v="177" actId="20577"/>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55197BFA-75B4-4F41-8E7C-7B3F9F8674CB}" dt="2022-08-05T13:40:59.746" v="175" actId="20577"/>
        <pc:sldMkLst>
          <pc:docMk/>
          <pc:sldMk cId="2984300583" sldId="307"/>
        </pc:sldMkLst>
        <pc:spChg chg="mod">
          <ac:chgData name="Rautaporras Petteri" userId="81ae4bc9-51ec-4b09-af2d-f08f9486593f" providerId="ADAL" clId="{55197BFA-75B4-4F41-8E7C-7B3F9F8674CB}" dt="2022-08-05T13:40:59.746" v="175" actId="20577"/>
          <ac:spMkLst>
            <pc:docMk/>
            <pc:sldMk cId="2984300583" sldId="307"/>
            <ac:spMk id="8" creationId="{00000000-0000-0000-0000-000000000000}"/>
          </ac:spMkLst>
        </pc:spChg>
        <pc:graphicFrameChg chg="mod modGraphic">
          <ac:chgData name="Rautaporras Petteri" userId="81ae4bc9-51ec-4b09-af2d-f08f9486593f" providerId="ADAL" clId="{55197BFA-75B4-4F41-8E7C-7B3F9F8674CB}" dt="2022-08-05T13:40:51.355" v="169" actId="20577"/>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55197BFA-75B4-4F41-8E7C-7B3F9F8674CB}" dt="2022-08-05T13:40:29.963" v="165" actId="20577"/>
        <pc:sldMkLst>
          <pc:docMk/>
          <pc:sldMk cId="4200882757" sldId="308"/>
        </pc:sldMkLst>
        <pc:spChg chg="mod">
          <ac:chgData name="Rautaporras Petteri" userId="81ae4bc9-51ec-4b09-af2d-f08f9486593f" providerId="ADAL" clId="{55197BFA-75B4-4F41-8E7C-7B3F9F8674CB}" dt="2022-08-05T13:40:29.963" v="165" actId="20577"/>
          <ac:spMkLst>
            <pc:docMk/>
            <pc:sldMk cId="4200882757" sldId="308"/>
            <ac:spMk id="8" creationId="{00000000-0000-0000-0000-000000000000}"/>
          </ac:spMkLst>
        </pc:spChg>
        <pc:graphicFrameChg chg="mod modGraphic">
          <ac:chgData name="Rautaporras Petteri" userId="81ae4bc9-51ec-4b09-af2d-f08f9486593f" providerId="ADAL" clId="{55197BFA-75B4-4F41-8E7C-7B3F9F8674CB}" dt="2022-08-05T13:40:24.220" v="161" actId="20577"/>
          <ac:graphicFrameMkLst>
            <pc:docMk/>
            <pc:sldMk cId="4200882757" sldId="308"/>
            <ac:graphicFrameMk id="12" creationId="{00000000-0000-0000-0000-000000000000}"/>
          </ac:graphicFrameMkLst>
        </pc:graphicFrameChg>
      </pc:sldChg>
      <pc:sldChg chg="modSp mod">
        <pc:chgData name="Rautaporras Petteri" userId="81ae4bc9-51ec-4b09-af2d-f08f9486593f" providerId="ADAL" clId="{55197BFA-75B4-4F41-8E7C-7B3F9F8674CB}" dt="2022-08-05T13:40:05.446" v="157" actId="20577"/>
        <pc:sldMkLst>
          <pc:docMk/>
          <pc:sldMk cId="48845647" sldId="309"/>
        </pc:sldMkLst>
        <pc:spChg chg="mod">
          <ac:chgData name="Rautaporras Petteri" userId="81ae4bc9-51ec-4b09-af2d-f08f9486593f" providerId="ADAL" clId="{55197BFA-75B4-4F41-8E7C-7B3F9F8674CB}" dt="2022-08-05T13:40:05.446" v="157" actId="20577"/>
          <ac:spMkLst>
            <pc:docMk/>
            <pc:sldMk cId="48845647" sldId="309"/>
            <ac:spMk id="8" creationId="{00000000-0000-0000-0000-000000000000}"/>
          </ac:spMkLst>
        </pc:spChg>
        <pc:graphicFrameChg chg="mod modGraphic">
          <ac:chgData name="Rautaporras Petteri" userId="81ae4bc9-51ec-4b09-af2d-f08f9486593f" providerId="ADAL" clId="{55197BFA-75B4-4F41-8E7C-7B3F9F8674CB}" dt="2022-08-05T13:39:53.471" v="147" actId="20577"/>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55197BFA-75B4-4F41-8E7C-7B3F9F8674CB}" dt="2022-08-05T13:39:40.191" v="141" actId="20577"/>
        <pc:sldMkLst>
          <pc:docMk/>
          <pc:sldMk cId="1159390883" sldId="310"/>
        </pc:sldMkLst>
        <pc:spChg chg="mod">
          <ac:chgData name="Rautaporras Petteri" userId="81ae4bc9-51ec-4b09-af2d-f08f9486593f" providerId="ADAL" clId="{55197BFA-75B4-4F41-8E7C-7B3F9F8674CB}" dt="2022-08-05T13:39:40.191" v="141" actId="20577"/>
          <ac:spMkLst>
            <pc:docMk/>
            <pc:sldMk cId="1159390883" sldId="310"/>
            <ac:spMk id="8" creationId="{00000000-0000-0000-0000-000000000000}"/>
          </ac:spMkLst>
        </pc:spChg>
        <pc:graphicFrameChg chg="mod modGraphic">
          <ac:chgData name="Rautaporras Petteri" userId="81ae4bc9-51ec-4b09-af2d-f08f9486593f" providerId="ADAL" clId="{55197BFA-75B4-4F41-8E7C-7B3F9F8674CB}" dt="2022-08-05T13:39:32.398" v="135" actId="20577"/>
          <ac:graphicFrameMkLst>
            <pc:docMk/>
            <pc:sldMk cId="1159390883" sldId="310"/>
            <ac:graphicFrameMk id="12" creationId="{00000000-0000-0000-0000-000000000000}"/>
          </ac:graphicFrameMkLst>
        </pc:graphicFrameChg>
      </pc:sldChg>
      <pc:sldChg chg="modSp">
        <pc:chgData name="Rautaporras Petteri" userId="81ae4bc9-51ec-4b09-af2d-f08f9486593f" providerId="ADAL" clId="{55197BFA-75B4-4F41-8E7C-7B3F9F8674CB}" dt="2022-08-07T14:16:56.054" v="247"/>
        <pc:sldMkLst>
          <pc:docMk/>
          <pc:sldMk cId="4173300650" sldId="312"/>
        </pc:sldMkLst>
        <pc:graphicFrameChg chg="mod">
          <ac:chgData name="Rautaporras Petteri" userId="81ae4bc9-51ec-4b09-af2d-f08f9486593f" providerId="ADAL" clId="{55197BFA-75B4-4F41-8E7C-7B3F9F8674CB}" dt="2022-08-07T14:16:56.054" v="247"/>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55197BFA-75B4-4F41-8E7C-7B3F9F8674CB}" dt="2022-08-07T14:16:56.691" v="248"/>
        <pc:sldMkLst>
          <pc:docMk/>
          <pc:sldMk cId="1577087571" sldId="313"/>
        </pc:sldMkLst>
        <pc:graphicFrameChg chg="mod">
          <ac:chgData name="Rautaporras Petteri" userId="81ae4bc9-51ec-4b09-af2d-f08f9486593f" providerId="ADAL" clId="{55197BFA-75B4-4F41-8E7C-7B3F9F8674CB}" dt="2022-08-07T14:16:56.691" v="248"/>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55197BFA-75B4-4F41-8E7C-7B3F9F8674CB}" dt="2022-08-07T14:16:57.408" v="249"/>
        <pc:sldMkLst>
          <pc:docMk/>
          <pc:sldMk cId="4073917404" sldId="314"/>
        </pc:sldMkLst>
        <pc:graphicFrameChg chg="mod">
          <ac:chgData name="Rautaporras Petteri" userId="81ae4bc9-51ec-4b09-af2d-f08f9486593f" providerId="ADAL" clId="{55197BFA-75B4-4F41-8E7C-7B3F9F8674CB}" dt="2022-08-07T14:16:57.408" v="249"/>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55197BFA-75B4-4F41-8E7C-7B3F9F8674CB}" dt="2022-08-07T14:16:58.003" v="250"/>
        <pc:sldMkLst>
          <pc:docMk/>
          <pc:sldMk cId="3071498469" sldId="315"/>
        </pc:sldMkLst>
        <pc:graphicFrameChg chg="mod">
          <ac:chgData name="Rautaporras Petteri" userId="81ae4bc9-51ec-4b09-af2d-f08f9486593f" providerId="ADAL" clId="{55197BFA-75B4-4F41-8E7C-7B3F9F8674CB}" dt="2022-08-07T14:16:58.003" v="250"/>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55197BFA-75B4-4F41-8E7C-7B3F9F8674CB}" dt="2022-08-07T14:16:58.685" v="251"/>
        <pc:sldMkLst>
          <pc:docMk/>
          <pc:sldMk cId="4276321020" sldId="316"/>
        </pc:sldMkLst>
        <pc:graphicFrameChg chg="mod">
          <ac:chgData name="Rautaporras Petteri" userId="81ae4bc9-51ec-4b09-af2d-f08f9486593f" providerId="ADAL" clId="{55197BFA-75B4-4F41-8E7C-7B3F9F8674CB}" dt="2022-08-07T14:16:58.685" v="251"/>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55197BFA-75B4-4F41-8E7C-7B3F9F8674CB}" dt="2022-08-07T14:16:59.324" v="252"/>
        <pc:sldMkLst>
          <pc:docMk/>
          <pc:sldMk cId="812514303" sldId="317"/>
        </pc:sldMkLst>
        <pc:graphicFrameChg chg="mod">
          <ac:chgData name="Rautaporras Petteri" userId="81ae4bc9-51ec-4b09-af2d-f08f9486593f" providerId="ADAL" clId="{55197BFA-75B4-4F41-8E7C-7B3F9F8674CB}" dt="2022-08-07T14:16:59.324" v="252"/>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55197BFA-75B4-4F41-8E7C-7B3F9F8674CB}" dt="2022-08-07T14:17:00.005" v="253"/>
        <pc:sldMkLst>
          <pc:docMk/>
          <pc:sldMk cId="1723456984" sldId="318"/>
        </pc:sldMkLst>
        <pc:graphicFrameChg chg="mod">
          <ac:chgData name="Rautaporras Petteri" userId="81ae4bc9-51ec-4b09-af2d-f08f9486593f" providerId="ADAL" clId="{55197BFA-75B4-4F41-8E7C-7B3F9F8674CB}" dt="2022-08-07T14:17:00.005" v="253"/>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55197BFA-75B4-4F41-8E7C-7B3F9F8674CB}" dt="2022-08-07T14:17:00.709" v="254"/>
        <pc:sldMkLst>
          <pc:docMk/>
          <pc:sldMk cId="306528166" sldId="319"/>
        </pc:sldMkLst>
        <pc:graphicFrameChg chg="mod">
          <ac:chgData name="Rautaporras Petteri" userId="81ae4bc9-51ec-4b09-af2d-f08f9486593f" providerId="ADAL" clId="{55197BFA-75B4-4F41-8E7C-7B3F9F8674CB}" dt="2022-08-07T14:17:00.709" v="254"/>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55197BFA-75B4-4F41-8E7C-7B3F9F8674CB}" dt="2022-08-07T14:17:01.372" v="255"/>
        <pc:sldMkLst>
          <pc:docMk/>
          <pc:sldMk cId="898908919" sldId="320"/>
        </pc:sldMkLst>
        <pc:graphicFrameChg chg="mod">
          <ac:chgData name="Rautaporras Petteri" userId="81ae4bc9-51ec-4b09-af2d-f08f9486593f" providerId="ADAL" clId="{55197BFA-75B4-4F41-8E7C-7B3F9F8674CB}" dt="2022-08-07T14:17:01.372" v="255"/>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55197BFA-75B4-4F41-8E7C-7B3F9F8674CB}" dt="2022-08-07T14:17:01.985" v="256"/>
        <pc:sldMkLst>
          <pc:docMk/>
          <pc:sldMk cId="2378820786" sldId="321"/>
        </pc:sldMkLst>
        <pc:graphicFrameChg chg="mod">
          <ac:chgData name="Rautaporras Petteri" userId="81ae4bc9-51ec-4b09-af2d-f08f9486593f" providerId="ADAL" clId="{55197BFA-75B4-4F41-8E7C-7B3F9F8674CB}" dt="2022-08-07T14:17:01.985" v="256"/>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55197BFA-75B4-4F41-8E7C-7B3F9F8674CB}" dt="2022-08-07T14:17:02.688" v="257"/>
        <pc:sldMkLst>
          <pc:docMk/>
          <pc:sldMk cId="3156155292" sldId="322"/>
        </pc:sldMkLst>
        <pc:graphicFrameChg chg="mod">
          <ac:chgData name="Rautaporras Petteri" userId="81ae4bc9-51ec-4b09-af2d-f08f9486593f" providerId="ADAL" clId="{55197BFA-75B4-4F41-8E7C-7B3F9F8674CB}" dt="2022-08-07T14:17:02.688" v="257"/>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55197BFA-75B4-4F41-8E7C-7B3F9F8674CB}" dt="2022-08-07T14:17:03.278" v="258"/>
        <pc:sldMkLst>
          <pc:docMk/>
          <pc:sldMk cId="2625046603" sldId="323"/>
        </pc:sldMkLst>
        <pc:graphicFrameChg chg="mod">
          <ac:chgData name="Rautaporras Petteri" userId="81ae4bc9-51ec-4b09-af2d-f08f9486593f" providerId="ADAL" clId="{55197BFA-75B4-4F41-8E7C-7B3F9F8674CB}" dt="2022-08-07T14:17:03.278" v="258"/>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55197BFA-75B4-4F41-8E7C-7B3F9F8674CB}" dt="2022-08-07T14:17:03.882" v="259"/>
        <pc:sldMkLst>
          <pc:docMk/>
          <pc:sldMk cId="4249250928" sldId="324"/>
        </pc:sldMkLst>
        <pc:graphicFrameChg chg="mod">
          <ac:chgData name="Rautaporras Petteri" userId="81ae4bc9-51ec-4b09-af2d-f08f9486593f" providerId="ADAL" clId="{55197BFA-75B4-4F41-8E7C-7B3F9F8674CB}" dt="2022-08-07T14:17:03.882" v="259"/>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55197BFA-75B4-4F41-8E7C-7B3F9F8674CB}" dt="2022-08-07T14:17:04.482" v="260"/>
        <pc:sldMkLst>
          <pc:docMk/>
          <pc:sldMk cId="2966646190" sldId="325"/>
        </pc:sldMkLst>
        <pc:graphicFrameChg chg="mod">
          <ac:chgData name="Rautaporras Petteri" userId="81ae4bc9-51ec-4b09-af2d-f08f9486593f" providerId="ADAL" clId="{55197BFA-75B4-4F41-8E7C-7B3F9F8674CB}" dt="2022-08-07T14:17:04.482" v="260"/>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55197BFA-75B4-4F41-8E7C-7B3F9F8674CB}" dt="2022-08-07T14:17:05.130" v="261"/>
        <pc:sldMkLst>
          <pc:docMk/>
          <pc:sldMk cId="1243919645" sldId="326"/>
        </pc:sldMkLst>
        <pc:graphicFrameChg chg="mod">
          <ac:chgData name="Rautaporras Petteri" userId="81ae4bc9-51ec-4b09-af2d-f08f9486593f" providerId="ADAL" clId="{55197BFA-75B4-4F41-8E7C-7B3F9F8674CB}" dt="2022-08-07T14:17:05.130" v="261"/>
          <ac:graphicFrameMkLst>
            <pc:docMk/>
            <pc:sldMk cId="1243919645" sldId="326"/>
            <ac:graphicFrameMk id="11" creationId="{95CDEED7-C115-4DF0-84EF-F69087CB6A32}"/>
          </ac:graphicFrameMkLst>
        </pc:graphicFrameChg>
      </pc:sldChg>
      <pc:sldChg chg="modSp">
        <pc:chgData name="Rautaporras Petteri" userId="81ae4bc9-51ec-4b09-af2d-f08f9486593f" providerId="ADAL" clId="{55197BFA-75B4-4F41-8E7C-7B3F9F8674CB}" dt="2022-08-07T14:16:55.352" v="246"/>
        <pc:sldMkLst>
          <pc:docMk/>
          <pc:sldMk cId="1535896550" sldId="334"/>
        </pc:sldMkLst>
        <pc:graphicFrameChg chg="mod">
          <ac:chgData name="Rautaporras Petteri" userId="81ae4bc9-51ec-4b09-af2d-f08f9486593f" providerId="ADAL" clId="{55197BFA-75B4-4F41-8E7C-7B3F9F8674CB}" dt="2022-08-07T14:16:55.352" v="246"/>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33F70D03-373B-4459-9D68-D96D533790EE}"/>
    <pc:docChg chg="undo custSel modSld">
      <pc:chgData name="Rautaporras Petteri" userId="81ae4bc9-51ec-4b09-af2d-f08f9486593f" providerId="ADAL" clId="{33F70D03-373B-4459-9D68-D96D533790EE}" dt="2022-04-26T07:40:33.629" v="384"/>
      <pc:docMkLst>
        <pc:docMk/>
      </pc:docMkLst>
      <pc:sldChg chg="modSp mod">
        <pc:chgData name="Rautaporras Petteri" userId="81ae4bc9-51ec-4b09-af2d-f08f9486593f" providerId="ADAL" clId="{33F70D03-373B-4459-9D68-D96D533790EE}" dt="2022-04-21T10:12:21.013" v="19" actId="20577"/>
        <pc:sldMkLst>
          <pc:docMk/>
          <pc:sldMk cId="2990267714" sldId="256"/>
        </pc:sldMkLst>
        <pc:spChg chg="mod">
          <ac:chgData name="Rautaporras Petteri" userId="81ae4bc9-51ec-4b09-af2d-f08f9486593f" providerId="ADAL" clId="{33F70D03-373B-4459-9D68-D96D533790EE}" dt="2022-04-21T10:12:21.013" v="19" actId="20577"/>
          <ac:spMkLst>
            <pc:docMk/>
            <pc:sldMk cId="2990267714" sldId="256"/>
            <ac:spMk id="2" creationId="{00000000-0000-0000-0000-000000000000}"/>
          </ac:spMkLst>
        </pc:spChg>
      </pc:sldChg>
      <pc:sldChg chg="modSp">
        <pc:chgData name="Rautaporras Petteri" userId="81ae4bc9-51ec-4b09-af2d-f08f9486593f" providerId="ADAL" clId="{33F70D03-373B-4459-9D68-D96D533790EE}" dt="2022-04-21T10:13:21.477" v="20"/>
        <pc:sldMkLst>
          <pc:docMk/>
          <pc:sldMk cId="3393189023" sldId="259"/>
        </pc:sldMkLst>
        <pc:graphicFrameChg chg="mod">
          <ac:chgData name="Rautaporras Petteri" userId="81ae4bc9-51ec-4b09-af2d-f08f9486593f" providerId="ADAL" clId="{33F70D03-373B-4459-9D68-D96D533790EE}" dt="2022-04-21T10:13:21.477" v="20"/>
          <ac:graphicFrameMkLst>
            <pc:docMk/>
            <pc:sldMk cId="3393189023" sldId="259"/>
            <ac:graphicFrameMk id="12" creationId="{00000000-0000-0000-0000-000000000000}"/>
          </ac:graphicFrameMkLst>
        </pc:graphicFrameChg>
      </pc:sldChg>
      <pc:sldChg chg="modSp mod">
        <pc:chgData name="Rautaporras Petteri" userId="81ae4bc9-51ec-4b09-af2d-f08f9486593f" providerId="ADAL" clId="{33F70D03-373B-4459-9D68-D96D533790EE}" dt="2022-04-26T07:40:33.629" v="384"/>
        <pc:sldMkLst>
          <pc:docMk/>
          <pc:sldMk cId="2390948734" sldId="262"/>
        </pc:sldMkLst>
        <pc:spChg chg="mod">
          <ac:chgData name="Rautaporras Petteri" userId="81ae4bc9-51ec-4b09-af2d-f08f9486593f" providerId="ADAL" clId="{33F70D03-373B-4459-9D68-D96D533790EE}" dt="2022-04-26T07:36:45.907" v="267" actId="20577"/>
          <ac:spMkLst>
            <pc:docMk/>
            <pc:sldMk cId="2390948734" sldId="262"/>
            <ac:spMk id="8" creationId="{00000000-0000-0000-0000-000000000000}"/>
          </ac:spMkLst>
        </pc:spChg>
        <pc:graphicFrameChg chg="mod modGraphic">
          <ac:chgData name="Rautaporras Petteri" userId="81ae4bc9-51ec-4b09-af2d-f08f9486593f" providerId="ADAL" clId="{33F70D03-373B-4459-9D68-D96D533790EE}" dt="2022-04-26T07:40:33.629" v="384"/>
          <ac:graphicFrameMkLst>
            <pc:docMk/>
            <pc:sldMk cId="2390948734" sldId="262"/>
            <ac:graphicFrameMk id="12" creationId="{00000000-0000-0000-0000-000000000000}"/>
          </ac:graphicFrameMkLst>
        </pc:graphicFrameChg>
      </pc:sldChg>
      <pc:sldChg chg="mod">
        <pc:chgData name="Rautaporras Petteri" userId="81ae4bc9-51ec-4b09-af2d-f08f9486593f" providerId="ADAL" clId="{33F70D03-373B-4459-9D68-D96D533790EE}" dt="2022-04-26T07:36:02.307" v="262" actId="27918"/>
        <pc:sldMkLst>
          <pc:docMk/>
          <pc:sldMk cId="256332957" sldId="293"/>
        </pc:sldMkLst>
      </pc:sldChg>
      <pc:sldChg chg="modSp">
        <pc:chgData name="Rautaporras Petteri" userId="81ae4bc9-51ec-4b09-af2d-f08f9486593f" providerId="ADAL" clId="{33F70D03-373B-4459-9D68-D96D533790EE}" dt="2022-04-26T07:36:24.223" v="263"/>
        <pc:sldMkLst>
          <pc:docMk/>
          <pc:sldMk cId="842250481" sldId="295"/>
        </pc:sldMkLst>
        <pc:graphicFrameChg chg="mod">
          <ac:chgData name="Rautaporras Petteri" userId="81ae4bc9-51ec-4b09-af2d-f08f9486593f" providerId="ADAL" clId="{33F70D03-373B-4459-9D68-D96D533790EE}" dt="2022-04-26T07:36:24.223" v="263"/>
          <ac:graphicFrameMkLst>
            <pc:docMk/>
            <pc:sldMk cId="842250481" sldId="295"/>
            <ac:graphicFrameMk id="12" creationId="{00000000-0000-0000-0000-000000000000}"/>
          </ac:graphicFrameMkLst>
        </pc:graphicFrameChg>
      </pc:sldChg>
      <pc:sldChg chg="modSp mod">
        <pc:chgData name="Rautaporras Petteri" userId="81ae4bc9-51ec-4b09-af2d-f08f9486593f" providerId="ADAL" clId="{33F70D03-373B-4459-9D68-D96D533790EE}" dt="2022-04-26T07:40:30.757" v="383"/>
        <pc:sldMkLst>
          <pc:docMk/>
          <pc:sldMk cId="2683265135" sldId="297"/>
        </pc:sldMkLst>
        <pc:spChg chg="mod">
          <ac:chgData name="Rautaporras Petteri" userId="81ae4bc9-51ec-4b09-af2d-f08f9486593f" providerId="ADAL" clId="{33F70D03-373B-4459-9D68-D96D533790EE}" dt="2022-04-26T07:36:55.919" v="271" actId="20577"/>
          <ac:spMkLst>
            <pc:docMk/>
            <pc:sldMk cId="2683265135" sldId="297"/>
            <ac:spMk id="8" creationId="{00000000-0000-0000-0000-000000000000}"/>
          </ac:spMkLst>
        </pc:spChg>
        <pc:graphicFrameChg chg="mod modGraphic">
          <ac:chgData name="Rautaporras Petteri" userId="81ae4bc9-51ec-4b09-af2d-f08f9486593f" providerId="ADAL" clId="{33F70D03-373B-4459-9D68-D96D533790EE}" dt="2022-04-26T07:40:30.757" v="383"/>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33F70D03-373B-4459-9D68-D96D533790EE}" dt="2022-04-26T07:40:28.298" v="382"/>
        <pc:sldMkLst>
          <pc:docMk/>
          <pc:sldMk cId="1746970912" sldId="298"/>
        </pc:sldMkLst>
        <pc:spChg chg="mod">
          <ac:chgData name="Rautaporras Petteri" userId="81ae4bc9-51ec-4b09-af2d-f08f9486593f" providerId="ADAL" clId="{33F70D03-373B-4459-9D68-D96D533790EE}" dt="2022-04-26T07:37:08.302" v="281" actId="20577"/>
          <ac:spMkLst>
            <pc:docMk/>
            <pc:sldMk cId="1746970912" sldId="298"/>
            <ac:spMk id="8" creationId="{00000000-0000-0000-0000-000000000000}"/>
          </ac:spMkLst>
        </pc:spChg>
        <pc:graphicFrameChg chg="mod modGraphic">
          <ac:chgData name="Rautaporras Petteri" userId="81ae4bc9-51ec-4b09-af2d-f08f9486593f" providerId="ADAL" clId="{33F70D03-373B-4459-9D68-D96D533790EE}" dt="2022-04-26T07:40:28.298" v="382"/>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33F70D03-373B-4459-9D68-D96D533790EE}" dt="2022-04-26T07:40:25.125" v="381"/>
        <pc:sldMkLst>
          <pc:docMk/>
          <pc:sldMk cId="2339375399" sldId="299"/>
        </pc:sldMkLst>
        <pc:spChg chg="mod">
          <ac:chgData name="Rautaporras Petteri" userId="81ae4bc9-51ec-4b09-af2d-f08f9486593f" providerId="ADAL" clId="{33F70D03-373B-4459-9D68-D96D533790EE}" dt="2022-04-26T07:37:18.144" v="287" actId="20577"/>
          <ac:spMkLst>
            <pc:docMk/>
            <pc:sldMk cId="2339375399" sldId="299"/>
            <ac:spMk id="8" creationId="{00000000-0000-0000-0000-000000000000}"/>
          </ac:spMkLst>
        </pc:spChg>
        <pc:graphicFrameChg chg="mod modGraphic">
          <ac:chgData name="Rautaporras Petteri" userId="81ae4bc9-51ec-4b09-af2d-f08f9486593f" providerId="ADAL" clId="{33F70D03-373B-4459-9D68-D96D533790EE}" dt="2022-04-26T07:40:25.125" v="381"/>
          <ac:graphicFrameMkLst>
            <pc:docMk/>
            <pc:sldMk cId="2339375399" sldId="299"/>
            <ac:graphicFrameMk id="12" creationId="{00000000-0000-0000-0000-000000000000}"/>
          </ac:graphicFrameMkLst>
        </pc:graphicFrameChg>
      </pc:sldChg>
      <pc:sldChg chg="modSp">
        <pc:chgData name="Rautaporras Petteri" userId="81ae4bc9-51ec-4b09-af2d-f08f9486593f" providerId="ADAL" clId="{33F70D03-373B-4459-9D68-D96D533790EE}" dt="2022-04-26T07:40:19.980" v="379"/>
        <pc:sldMkLst>
          <pc:docMk/>
          <pc:sldMk cId="3603584777" sldId="300"/>
        </pc:sldMkLst>
        <pc:graphicFrameChg chg="mod">
          <ac:chgData name="Rautaporras Petteri" userId="81ae4bc9-51ec-4b09-af2d-f08f9486593f" providerId="ADAL" clId="{33F70D03-373B-4459-9D68-D96D533790EE}" dt="2022-04-26T07:40:19.980" v="379"/>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33F70D03-373B-4459-9D68-D96D533790EE}" dt="2022-04-26T07:40:17.189" v="378"/>
        <pc:sldMkLst>
          <pc:docMk/>
          <pc:sldMk cId="605567736" sldId="301"/>
        </pc:sldMkLst>
        <pc:spChg chg="mod">
          <ac:chgData name="Rautaporras Petteri" userId="81ae4bc9-51ec-4b09-af2d-f08f9486593f" providerId="ADAL" clId="{33F70D03-373B-4459-9D68-D96D533790EE}" dt="2022-04-26T07:37:31.584" v="291" actId="20577"/>
          <ac:spMkLst>
            <pc:docMk/>
            <pc:sldMk cId="605567736" sldId="301"/>
            <ac:spMk id="8" creationId="{00000000-0000-0000-0000-000000000000}"/>
          </ac:spMkLst>
        </pc:spChg>
        <pc:graphicFrameChg chg="mod modGraphic">
          <ac:chgData name="Rautaporras Petteri" userId="81ae4bc9-51ec-4b09-af2d-f08f9486593f" providerId="ADAL" clId="{33F70D03-373B-4459-9D68-D96D533790EE}" dt="2022-04-26T07:40:17.189" v="378"/>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33F70D03-373B-4459-9D68-D96D533790EE}" dt="2022-04-26T07:40:14.846" v="377"/>
        <pc:sldMkLst>
          <pc:docMk/>
          <pc:sldMk cId="2533507209" sldId="302"/>
        </pc:sldMkLst>
        <pc:spChg chg="mod">
          <ac:chgData name="Rautaporras Petteri" userId="81ae4bc9-51ec-4b09-af2d-f08f9486593f" providerId="ADAL" clId="{33F70D03-373B-4459-9D68-D96D533790EE}" dt="2022-04-26T07:37:42.851" v="297" actId="20577"/>
          <ac:spMkLst>
            <pc:docMk/>
            <pc:sldMk cId="2533507209" sldId="302"/>
            <ac:spMk id="8" creationId="{00000000-0000-0000-0000-000000000000}"/>
          </ac:spMkLst>
        </pc:spChg>
        <pc:graphicFrameChg chg="mod modGraphic">
          <ac:chgData name="Rautaporras Petteri" userId="81ae4bc9-51ec-4b09-af2d-f08f9486593f" providerId="ADAL" clId="{33F70D03-373B-4459-9D68-D96D533790EE}" dt="2022-04-26T07:40:14.846" v="3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33F70D03-373B-4459-9D68-D96D533790EE}" dt="2022-04-26T07:40:11.523" v="376"/>
        <pc:sldMkLst>
          <pc:docMk/>
          <pc:sldMk cId="1958463701" sldId="303"/>
        </pc:sldMkLst>
        <pc:spChg chg="mod">
          <ac:chgData name="Rautaporras Petteri" userId="81ae4bc9-51ec-4b09-af2d-f08f9486593f" providerId="ADAL" clId="{33F70D03-373B-4459-9D68-D96D533790EE}" dt="2022-04-26T07:37:58.483" v="307" actId="20577"/>
          <ac:spMkLst>
            <pc:docMk/>
            <pc:sldMk cId="1958463701" sldId="303"/>
            <ac:spMk id="8" creationId="{00000000-0000-0000-0000-000000000000}"/>
          </ac:spMkLst>
        </pc:spChg>
        <pc:graphicFrameChg chg="mod modGraphic">
          <ac:chgData name="Rautaporras Petteri" userId="81ae4bc9-51ec-4b09-af2d-f08f9486593f" providerId="ADAL" clId="{33F70D03-373B-4459-9D68-D96D533790EE}" dt="2022-04-26T07:40:11.523" v="376"/>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33F70D03-373B-4459-9D68-D96D533790EE}" dt="2022-04-26T07:40:08.987" v="375"/>
        <pc:sldMkLst>
          <pc:docMk/>
          <pc:sldMk cId="2423371311" sldId="304"/>
        </pc:sldMkLst>
        <pc:spChg chg="mod">
          <ac:chgData name="Rautaporras Petteri" userId="81ae4bc9-51ec-4b09-af2d-f08f9486593f" providerId="ADAL" clId="{33F70D03-373B-4459-9D68-D96D533790EE}" dt="2022-04-26T07:38:12.720" v="315" actId="20577"/>
          <ac:spMkLst>
            <pc:docMk/>
            <pc:sldMk cId="2423371311" sldId="304"/>
            <ac:spMk id="8" creationId="{00000000-0000-0000-0000-000000000000}"/>
          </ac:spMkLst>
        </pc:spChg>
        <pc:graphicFrameChg chg="mod modGraphic">
          <ac:chgData name="Rautaporras Petteri" userId="81ae4bc9-51ec-4b09-af2d-f08f9486593f" providerId="ADAL" clId="{33F70D03-373B-4459-9D68-D96D533790EE}" dt="2022-04-26T07:40:08.987" v="375"/>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33F70D03-373B-4459-9D68-D96D533790EE}" dt="2022-04-26T07:40:06.449" v="374"/>
        <pc:sldMkLst>
          <pc:docMk/>
          <pc:sldMk cId="1011854673" sldId="305"/>
        </pc:sldMkLst>
        <pc:spChg chg="mod">
          <ac:chgData name="Rautaporras Petteri" userId="81ae4bc9-51ec-4b09-af2d-f08f9486593f" providerId="ADAL" clId="{33F70D03-373B-4459-9D68-D96D533790EE}" dt="2022-04-26T07:38:18.637" v="319" actId="20577"/>
          <ac:spMkLst>
            <pc:docMk/>
            <pc:sldMk cId="1011854673" sldId="305"/>
            <ac:spMk id="8" creationId="{00000000-0000-0000-0000-000000000000}"/>
          </ac:spMkLst>
        </pc:spChg>
        <pc:graphicFrameChg chg="mod modGraphic">
          <ac:chgData name="Rautaporras Petteri" userId="81ae4bc9-51ec-4b09-af2d-f08f9486593f" providerId="ADAL" clId="{33F70D03-373B-4459-9D68-D96D533790EE}" dt="2022-04-26T07:40:06.449" v="374"/>
          <ac:graphicFrameMkLst>
            <pc:docMk/>
            <pc:sldMk cId="1011854673" sldId="305"/>
            <ac:graphicFrameMk id="12" creationId="{00000000-0000-0000-0000-000000000000}"/>
          </ac:graphicFrameMkLst>
        </pc:graphicFrameChg>
      </pc:sldChg>
      <pc:sldChg chg="modSp mod">
        <pc:chgData name="Rautaporras Petteri" userId="81ae4bc9-51ec-4b09-af2d-f08f9486593f" providerId="ADAL" clId="{33F70D03-373B-4459-9D68-D96D533790EE}" dt="2022-04-26T07:40:03.844" v="373"/>
        <pc:sldMkLst>
          <pc:docMk/>
          <pc:sldMk cId="2867472548" sldId="306"/>
        </pc:sldMkLst>
        <pc:spChg chg="mod">
          <ac:chgData name="Rautaporras Petteri" userId="81ae4bc9-51ec-4b09-af2d-f08f9486593f" providerId="ADAL" clId="{33F70D03-373B-4459-9D68-D96D533790EE}" dt="2022-04-26T07:38:29.225" v="325" actId="20577"/>
          <ac:spMkLst>
            <pc:docMk/>
            <pc:sldMk cId="2867472548" sldId="306"/>
            <ac:spMk id="8" creationId="{00000000-0000-0000-0000-000000000000}"/>
          </ac:spMkLst>
        </pc:spChg>
        <pc:graphicFrameChg chg="mod modGraphic">
          <ac:chgData name="Rautaporras Petteri" userId="81ae4bc9-51ec-4b09-af2d-f08f9486593f" providerId="ADAL" clId="{33F70D03-373B-4459-9D68-D96D533790EE}" dt="2022-04-26T07:40:03.844" v="373"/>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33F70D03-373B-4459-9D68-D96D533790EE}" dt="2022-04-26T07:40:01.552" v="372"/>
        <pc:sldMkLst>
          <pc:docMk/>
          <pc:sldMk cId="2984300583" sldId="307"/>
        </pc:sldMkLst>
        <pc:spChg chg="mod">
          <ac:chgData name="Rautaporras Petteri" userId="81ae4bc9-51ec-4b09-af2d-f08f9486593f" providerId="ADAL" clId="{33F70D03-373B-4459-9D68-D96D533790EE}" dt="2022-04-26T07:38:40.997" v="331" actId="20577"/>
          <ac:spMkLst>
            <pc:docMk/>
            <pc:sldMk cId="2984300583" sldId="307"/>
            <ac:spMk id="8" creationId="{00000000-0000-0000-0000-000000000000}"/>
          </ac:spMkLst>
        </pc:spChg>
        <pc:graphicFrameChg chg="mod modGraphic">
          <ac:chgData name="Rautaporras Petteri" userId="81ae4bc9-51ec-4b09-af2d-f08f9486593f" providerId="ADAL" clId="{33F70D03-373B-4459-9D68-D96D533790EE}" dt="2022-04-26T07:40:01.552" v="372"/>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33F70D03-373B-4459-9D68-D96D533790EE}" dt="2022-04-26T07:39:58.440" v="371"/>
        <pc:sldMkLst>
          <pc:docMk/>
          <pc:sldMk cId="4200882757" sldId="308"/>
        </pc:sldMkLst>
        <pc:spChg chg="mod">
          <ac:chgData name="Rautaporras Petteri" userId="81ae4bc9-51ec-4b09-af2d-f08f9486593f" providerId="ADAL" clId="{33F70D03-373B-4459-9D68-D96D533790EE}" dt="2022-04-26T07:38:55.367" v="339" actId="20577"/>
          <ac:spMkLst>
            <pc:docMk/>
            <pc:sldMk cId="4200882757" sldId="308"/>
            <ac:spMk id="8" creationId="{00000000-0000-0000-0000-000000000000}"/>
          </ac:spMkLst>
        </pc:spChg>
        <pc:graphicFrameChg chg="mod modGraphic">
          <ac:chgData name="Rautaporras Petteri" userId="81ae4bc9-51ec-4b09-af2d-f08f9486593f" providerId="ADAL" clId="{33F70D03-373B-4459-9D68-D96D533790EE}" dt="2022-04-26T07:39:58.440" v="371"/>
          <ac:graphicFrameMkLst>
            <pc:docMk/>
            <pc:sldMk cId="4200882757" sldId="308"/>
            <ac:graphicFrameMk id="12" creationId="{00000000-0000-0000-0000-000000000000}"/>
          </ac:graphicFrameMkLst>
        </pc:graphicFrameChg>
      </pc:sldChg>
      <pc:sldChg chg="modSp mod">
        <pc:chgData name="Rautaporras Petteri" userId="81ae4bc9-51ec-4b09-af2d-f08f9486593f" providerId="ADAL" clId="{33F70D03-373B-4459-9D68-D96D533790EE}" dt="2022-04-26T07:39:55.822" v="370"/>
        <pc:sldMkLst>
          <pc:docMk/>
          <pc:sldMk cId="48845647" sldId="309"/>
        </pc:sldMkLst>
        <pc:spChg chg="mod">
          <ac:chgData name="Rautaporras Petteri" userId="81ae4bc9-51ec-4b09-af2d-f08f9486593f" providerId="ADAL" clId="{33F70D03-373B-4459-9D68-D96D533790EE}" dt="2022-04-26T07:39:22.142" v="357" actId="20577"/>
          <ac:spMkLst>
            <pc:docMk/>
            <pc:sldMk cId="48845647" sldId="309"/>
            <ac:spMk id="8" creationId="{00000000-0000-0000-0000-000000000000}"/>
          </ac:spMkLst>
        </pc:spChg>
        <pc:graphicFrameChg chg="mod modGraphic">
          <ac:chgData name="Rautaporras Petteri" userId="81ae4bc9-51ec-4b09-af2d-f08f9486593f" providerId="ADAL" clId="{33F70D03-373B-4459-9D68-D96D533790EE}" dt="2022-04-26T07:39:55.822" v="370"/>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33F70D03-373B-4459-9D68-D96D533790EE}" dt="2022-04-26T07:39:51.314" v="369" actId="20577"/>
        <pc:sldMkLst>
          <pc:docMk/>
          <pc:sldMk cId="1159390883" sldId="310"/>
        </pc:sldMkLst>
        <pc:spChg chg="mod">
          <ac:chgData name="Rautaporras Petteri" userId="81ae4bc9-51ec-4b09-af2d-f08f9486593f" providerId="ADAL" clId="{33F70D03-373B-4459-9D68-D96D533790EE}" dt="2022-04-26T07:39:32.081" v="363" actId="20577"/>
          <ac:spMkLst>
            <pc:docMk/>
            <pc:sldMk cId="1159390883" sldId="310"/>
            <ac:spMk id="8" creationId="{00000000-0000-0000-0000-000000000000}"/>
          </ac:spMkLst>
        </pc:spChg>
        <pc:graphicFrameChg chg="mod modGraphic">
          <ac:chgData name="Rautaporras Petteri" userId="81ae4bc9-51ec-4b09-af2d-f08f9486593f" providerId="ADAL" clId="{33F70D03-373B-4459-9D68-D96D533790EE}" dt="2022-04-26T07:39:51.314" v="369" actId="20577"/>
          <ac:graphicFrameMkLst>
            <pc:docMk/>
            <pc:sldMk cId="1159390883" sldId="310"/>
            <ac:graphicFrameMk id="12" creationId="{00000000-0000-0000-0000-000000000000}"/>
          </ac:graphicFrameMkLst>
        </pc:graphicFrameChg>
      </pc:sldChg>
      <pc:sldChg chg="modSp">
        <pc:chgData name="Rautaporras Petteri" userId="81ae4bc9-51ec-4b09-af2d-f08f9486593f" providerId="ADAL" clId="{33F70D03-373B-4459-9D68-D96D533790EE}" dt="2022-04-21T10:46:23.673" v="245"/>
        <pc:sldMkLst>
          <pc:docMk/>
          <pc:sldMk cId="4173300650" sldId="312"/>
        </pc:sldMkLst>
        <pc:graphicFrameChg chg="mod">
          <ac:chgData name="Rautaporras Petteri" userId="81ae4bc9-51ec-4b09-af2d-f08f9486593f" providerId="ADAL" clId="{33F70D03-373B-4459-9D68-D96D533790EE}" dt="2022-04-21T10:46:23.673" v="245"/>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33F70D03-373B-4459-9D68-D96D533790EE}" dt="2022-04-21T10:46:24.185" v="246"/>
        <pc:sldMkLst>
          <pc:docMk/>
          <pc:sldMk cId="1577087571" sldId="313"/>
        </pc:sldMkLst>
        <pc:graphicFrameChg chg="mod">
          <ac:chgData name="Rautaporras Petteri" userId="81ae4bc9-51ec-4b09-af2d-f08f9486593f" providerId="ADAL" clId="{33F70D03-373B-4459-9D68-D96D533790EE}" dt="2022-04-21T10:46:24.185" v="246"/>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33F70D03-373B-4459-9D68-D96D533790EE}" dt="2022-04-21T10:46:24.743" v="247"/>
        <pc:sldMkLst>
          <pc:docMk/>
          <pc:sldMk cId="4073917404" sldId="314"/>
        </pc:sldMkLst>
        <pc:graphicFrameChg chg="mod">
          <ac:chgData name="Rautaporras Petteri" userId="81ae4bc9-51ec-4b09-af2d-f08f9486593f" providerId="ADAL" clId="{33F70D03-373B-4459-9D68-D96D533790EE}" dt="2022-04-21T10:46:24.743" v="247"/>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33F70D03-373B-4459-9D68-D96D533790EE}" dt="2022-04-21T10:46:25.288" v="248"/>
        <pc:sldMkLst>
          <pc:docMk/>
          <pc:sldMk cId="3071498469" sldId="315"/>
        </pc:sldMkLst>
        <pc:graphicFrameChg chg="mod">
          <ac:chgData name="Rautaporras Petteri" userId="81ae4bc9-51ec-4b09-af2d-f08f9486593f" providerId="ADAL" clId="{33F70D03-373B-4459-9D68-D96D533790EE}" dt="2022-04-21T10:46:25.288" v="248"/>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33F70D03-373B-4459-9D68-D96D533790EE}" dt="2022-04-21T10:46:25.814" v="249"/>
        <pc:sldMkLst>
          <pc:docMk/>
          <pc:sldMk cId="4276321020" sldId="316"/>
        </pc:sldMkLst>
        <pc:graphicFrameChg chg="mod">
          <ac:chgData name="Rautaporras Petteri" userId="81ae4bc9-51ec-4b09-af2d-f08f9486593f" providerId="ADAL" clId="{33F70D03-373B-4459-9D68-D96D533790EE}" dt="2022-04-21T10:46:25.814" v="249"/>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33F70D03-373B-4459-9D68-D96D533790EE}" dt="2022-04-21T10:46:26.397" v="250"/>
        <pc:sldMkLst>
          <pc:docMk/>
          <pc:sldMk cId="812514303" sldId="317"/>
        </pc:sldMkLst>
        <pc:graphicFrameChg chg="mod">
          <ac:chgData name="Rautaporras Petteri" userId="81ae4bc9-51ec-4b09-af2d-f08f9486593f" providerId="ADAL" clId="{33F70D03-373B-4459-9D68-D96D533790EE}" dt="2022-04-21T10:46:26.397" v="250"/>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33F70D03-373B-4459-9D68-D96D533790EE}" dt="2022-04-21T10:46:27.038" v="251"/>
        <pc:sldMkLst>
          <pc:docMk/>
          <pc:sldMk cId="1723456984" sldId="318"/>
        </pc:sldMkLst>
        <pc:graphicFrameChg chg="mod">
          <ac:chgData name="Rautaporras Petteri" userId="81ae4bc9-51ec-4b09-af2d-f08f9486593f" providerId="ADAL" clId="{33F70D03-373B-4459-9D68-D96D533790EE}" dt="2022-04-21T10:46:27.038" v="251"/>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33F70D03-373B-4459-9D68-D96D533790EE}" dt="2022-04-21T10:46:27.727" v="252"/>
        <pc:sldMkLst>
          <pc:docMk/>
          <pc:sldMk cId="306528166" sldId="319"/>
        </pc:sldMkLst>
        <pc:graphicFrameChg chg="mod">
          <ac:chgData name="Rautaporras Petteri" userId="81ae4bc9-51ec-4b09-af2d-f08f9486593f" providerId="ADAL" clId="{33F70D03-373B-4459-9D68-D96D533790EE}" dt="2022-04-21T10:46:27.727" v="252"/>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33F70D03-373B-4459-9D68-D96D533790EE}" dt="2022-04-21T10:46:28.255" v="253"/>
        <pc:sldMkLst>
          <pc:docMk/>
          <pc:sldMk cId="898908919" sldId="320"/>
        </pc:sldMkLst>
        <pc:graphicFrameChg chg="mod">
          <ac:chgData name="Rautaporras Petteri" userId="81ae4bc9-51ec-4b09-af2d-f08f9486593f" providerId="ADAL" clId="{33F70D03-373B-4459-9D68-D96D533790EE}" dt="2022-04-21T10:46:28.255" v="253"/>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33F70D03-373B-4459-9D68-D96D533790EE}" dt="2022-04-21T10:46:28.780" v="254"/>
        <pc:sldMkLst>
          <pc:docMk/>
          <pc:sldMk cId="2378820786" sldId="321"/>
        </pc:sldMkLst>
        <pc:graphicFrameChg chg="mod">
          <ac:chgData name="Rautaporras Petteri" userId="81ae4bc9-51ec-4b09-af2d-f08f9486593f" providerId="ADAL" clId="{33F70D03-373B-4459-9D68-D96D533790EE}" dt="2022-04-21T10:46:28.780" v="254"/>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33F70D03-373B-4459-9D68-D96D533790EE}" dt="2022-04-21T10:46:29.323" v="255"/>
        <pc:sldMkLst>
          <pc:docMk/>
          <pc:sldMk cId="3156155292" sldId="322"/>
        </pc:sldMkLst>
        <pc:graphicFrameChg chg="mod">
          <ac:chgData name="Rautaporras Petteri" userId="81ae4bc9-51ec-4b09-af2d-f08f9486593f" providerId="ADAL" clId="{33F70D03-373B-4459-9D68-D96D533790EE}" dt="2022-04-21T10:46:29.323" v="255"/>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33F70D03-373B-4459-9D68-D96D533790EE}" dt="2022-04-21T10:46:30.308" v="256"/>
        <pc:sldMkLst>
          <pc:docMk/>
          <pc:sldMk cId="2625046603" sldId="323"/>
        </pc:sldMkLst>
        <pc:graphicFrameChg chg="mod">
          <ac:chgData name="Rautaporras Petteri" userId="81ae4bc9-51ec-4b09-af2d-f08f9486593f" providerId="ADAL" clId="{33F70D03-373B-4459-9D68-D96D533790EE}" dt="2022-04-21T10:46:30.308" v="256"/>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33F70D03-373B-4459-9D68-D96D533790EE}" dt="2022-04-21T10:46:30.811" v="257"/>
        <pc:sldMkLst>
          <pc:docMk/>
          <pc:sldMk cId="4249250928" sldId="324"/>
        </pc:sldMkLst>
        <pc:graphicFrameChg chg="mod">
          <ac:chgData name="Rautaporras Petteri" userId="81ae4bc9-51ec-4b09-af2d-f08f9486593f" providerId="ADAL" clId="{33F70D03-373B-4459-9D68-D96D533790EE}" dt="2022-04-21T10:46:30.811" v="257"/>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33F70D03-373B-4459-9D68-D96D533790EE}" dt="2022-04-21T10:46:31.322" v="258"/>
        <pc:sldMkLst>
          <pc:docMk/>
          <pc:sldMk cId="2966646190" sldId="325"/>
        </pc:sldMkLst>
        <pc:graphicFrameChg chg="mod">
          <ac:chgData name="Rautaporras Petteri" userId="81ae4bc9-51ec-4b09-af2d-f08f9486593f" providerId="ADAL" clId="{33F70D03-373B-4459-9D68-D96D533790EE}" dt="2022-04-21T10:46:31.322" v="258"/>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33F70D03-373B-4459-9D68-D96D533790EE}" dt="2022-04-21T10:46:31.919" v="259"/>
        <pc:sldMkLst>
          <pc:docMk/>
          <pc:sldMk cId="1243919645" sldId="326"/>
        </pc:sldMkLst>
        <pc:graphicFrameChg chg="mod">
          <ac:chgData name="Rautaporras Petteri" userId="81ae4bc9-51ec-4b09-af2d-f08f9486593f" providerId="ADAL" clId="{33F70D03-373B-4459-9D68-D96D533790EE}" dt="2022-04-21T10:46:31.919" v="259"/>
          <ac:graphicFrameMkLst>
            <pc:docMk/>
            <pc:sldMk cId="1243919645" sldId="326"/>
            <ac:graphicFrameMk id="11" creationId="{95CDEED7-C115-4DF0-84EF-F69087CB6A32}"/>
          </ac:graphicFrameMkLst>
        </pc:graphicFrameChg>
      </pc:sldChg>
      <pc:sldChg chg="modSp">
        <pc:chgData name="Rautaporras Petteri" userId="81ae4bc9-51ec-4b09-af2d-f08f9486593f" providerId="ADAL" clId="{33F70D03-373B-4459-9D68-D96D533790EE}" dt="2022-04-21T10:46:23.142" v="244"/>
        <pc:sldMkLst>
          <pc:docMk/>
          <pc:sldMk cId="1535896550" sldId="334"/>
        </pc:sldMkLst>
        <pc:graphicFrameChg chg="mod">
          <ac:chgData name="Rautaporras Petteri" userId="81ae4bc9-51ec-4b09-af2d-f08f9486593f" providerId="ADAL" clId="{33F70D03-373B-4459-9D68-D96D533790EE}" dt="2022-04-21T10:46:23.142" v="244"/>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E4A92045-5230-4248-A549-785934000D6A}"/>
    <pc:docChg chg="modSld">
      <pc:chgData name="Rautaporras Petteri" userId="81ae4bc9-51ec-4b09-af2d-f08f9486593f" providerId="ADAL" clId="{E4A92045-5230-4248-A549-785934000D6A}" dt="2021-11-24T09:18:31.025" v="31"/>
      <pc:docMkLst>
        <pc:docMk/>
      </pc:docMkLst>
      <pc:sldChg chg="modSp">
        <pc:chgData name="Rautaporras Petteri" userId="81ae4bc9-51ec-4b09-af2d-f08f9486593f" providerId="ADAL" clId="{E4A92045-5230-4248-A549-785934000D6A}" dt="2021-11-24T09:18:19.233" v="17"/>
        <pc:sldMkLst>
          <pc:docMk/>
          <pc:sldMk cId="4173300650" sldId="312"/>
        </pc:sldMkLst>
        <pc:graphicFrameChg chg="mod">
          <ac:chgData name="Rautaporras Petteri" userId="81ae4bc9-51ec-4b09-af2d-f08f9486593f" providerId="ADAL" clId="{E4A92045-5230-4248-A549-785934000D6A}" dt="2021-11-24T09:18:19.233" v="17"/>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E4A92045-5230-4248-A549-785934000D6A}" dt="2021-11-24T09:18:20.074" v="18"/>
        <pc:sldMkLst>
          <pc:docMk/>
          <pc:sldMk cId="1577087571" sldId="313"/>
        </pc:sldMkLst>
        <pc:graphicFrameChg chg="mod">
          <ac:chgData name="Rautaporras Petteri" userId="81ae4bc9-51ec-4b09-af2d-f08f9486593f" providerId="ADAL" clId="{E4A92045-5230-4248-A549-785934000D6A}" dt="2021-11-24T09:18:20.074" v="18"/>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E4A92045-5230-4248-A549-785934000D6A}" dt="2021-11-24T09:18:20.714" v="19"/>
        <pc:sldMkLst>
          <pc:docMk/>
          <pc:sldMk cId="4073917404" sldId="314"/>
        </pc:sldMkLst>
        <pc:graphicFrameChg chg="mod">
          <ac:chgData name="Rautaporras Petteri" userId="81ae4bc9-51ec-4b09-af2d-f08f9486593f" providerId="ADAL" clId="{E4A92045-5230-4248-A549-785934000D6A}" dt="2021-11-24T09:18:20.714" v="19"/>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E4A92045-5230-4248-A549-785934000D6A}" dt="2021-11-24T09:18:21.395" v="20"/>
        <pc:sldMkLst>
          <pc:docMk/>
          <pc:sldMk cId="3071498469" sldId="315"/>
        </pc:sldMkLst>
        <pc:graphicFrameChg chg="mod">
          <ac:chgData name="Rautaporras Petteri" userId="81ae4bc9-51ec-4b09-af2d-f08f9486593f" providerId="ADAL" clId="{E4A92045-5230-4248-A549-785934000D6A}" dt="2021-11-24T09:18:21.395" v="20"/>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E4A92045-5230-4248-A549-785934000D6A}" dt="2021-11-24T09:18:22.139" v="21"/>
        <pc:sldMkLst>
          <pc:docMk/>
          <pc:sldMk cId="4276321020" sldId="316"/>
        </pc:sldMkLst>
        <pc:graphicFrameChg chg="mod">
          <ac:chgData name="Rautaporras Petteri" userId="81ae4bc9-51ec-4b09-af2d-f08f9486593f" providerId="ADAL" clId="{E4A92045-5230-4248-A549-785934000D6A}" dt="2021-11-24T09:18:22.139" v="21"/>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E4A92045-5230-4248-A549-785934000D6A}" dt="2021-11-24T09:18:22.968" v="22"/>
        <pc:sldMkLst>
          <pc:docMk/>
          <pc:sldMk cId="812514303" sldId="317"/>
        </pc:sldMkLst>
        <pc:graphicFrameChg chg="mod">
          <ac:chgData name="Rautaporras Petteri" userId="81ae4bc9-51ec-4b09-af2d-f08f9486593f" providerId="ADAL" clId="{E4A92045-5230-4248-A549-785934000D6A}" dt="2021-11-24T09:18:22.968" v="22"/>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E4A92045-5230-4248-A549-785934000D6A}" dt="2021-11-24T09:18:23.833" v="23"/>
        <pc:sldMkLst>
          <pc:docMk/>
          <pc:sldMk cId="1723456984" sldId="318"/>
        </pc:sldMkLst>
        <pc:graphicFrameChg chg="mod">
          <ac:chgData name="Rautaporras Petteri" userId="81ae4bc9-51ec-4b09-af2d-f08f9486593f" providerId="ADAL" clId="{E4A92045-5230-4248-A549-785934000D6A}" dt="2021-11-24T09:18:23.833" v="23"/>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E4A92045-5230-4248-A549-785934000D6A}" dt="2021-11-24T09:18:24.553" v="24"/>
        <pc:sldMkLst>
          <pc:docMk/>
          <pc:sldMk cId="306528166" sldId="319"/>
        </pc:sldMkLst>
        <pc:graphicFrameChg chg="mod">
          <ac:chgData name="Rautaporras Petteri" userId="81ae4bc9-51ec-4b09-af2d-f08f9486593f" providerId="ADAL" clId="{E4A92045-5230-4248-A549-785934000D6A}" dt="2021-11-24T09:18:24.553" v="24"/>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E4A92045-5230-4248-A549-785934000D6A}" dt="2021-11-24T09:18:25.660" v="25"/>
        <pc:sldMkLst>
          <pc:docMk/>
          <pc:sldMk cId="898908919" sldId="320"/>
        </pc:sldMkLst>
        <pc:graphicFrameChg chg="mod">
          <ac:chgData name="Rautaporras Petteri" userId="81ae4bc9-51ec-4b09-af2d-f08f9486593f" providerId="ADAL" clId="{E4A92045-5230-4248-A549-785934000D6A}" dt="2021-11-24T09:18:25.660" v="25"/>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E4A92045-5230-4248-A549-785934000D6A}" dt="2021-11-24T09:18:26.434" v="26"/>
        <pc:sldMkLst>
          <pc:docMk/>
          <pc:sldMk cId="2378820786" sldId="321"/>
        </pc:sldMkLst>
        <pc:graphicFrameChg chg="mod">
          <ac:chgData name="Rautaporras Petteri" userId="81ae4bc9-51ec-4b09-af2d-f08f9486593f" providerId="ADAL" clId="{E4A92045-5230-4248-A549-785934000D6A}" dt="2021-11-24T09:18:26.434" v="26"/>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E4A92045-5230-4248-A549-785934000D6A}" dt="2021-11-24T09:18:27.226" v="27"/>
        <pc:sldMkLst>
          <pc:docMk/>
          <pc:sldMk cId="3156155292" sldId="322"/>
        </pc:sldMkLst>
        <pc:graphicFrameChg chg="mod">
          <ac:chgData name="Rautaporras Petteri" userId="81ae4bc9-51ec-4b09-af2d-f08f9486593f" providerId="ADAL" clId="{E4A92045-5230-4248-A549-785934000D6A}" dt="2021-11-24T09:18:27.226" v="27"/>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E4A92045-5230-4248-A549-785934000D6A}" dt="2021-11-24T09:18:28.059" v="28"/>
        <pc:sldMkLst>
          <pc:docMk/>
          <pc:sldMk cId="2625046603" sldId="323"/>
        </pc:sldMkLst>
        <pc:graphicFrameChg chg="mod">
          <ac:chgData name="Rautaporras Petteri" userId="81ae4bc9-51ec-4b09-af2d-f08f9486593f" providerId="ADAL" clId="{E4A92045-5230-4248-A549-785934000D6A}" dt="2021-11-24T09:18:28.059" v="28"/>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E4A92045-5230-4248-A549-785934000D6A}" dt="2021-11-24T09:18:29.025" v="29"/>
        <pc:sldMkLst>
          <pc:docMk/>
          <pc:sldMk cId="4249250928" sldId="324"/>
        </pc:sldMkLst>
        <pc:graphicFrameChg chg="mod">
          <ac:chgData name="Rautaporras Petteri" userId="81ae4bc9-51ec-4b09-af2d-f08f9486593f" providerId="ADAL" clId="{E4A92045-5230-4248-A549-785934000D6A}" dt="2021-11-24T09:18:29.025" v="29"/>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E4A92045-5230-4248-A549-785934000D6A}" dt="2021-11-24T09:18:29.891" v="30"/>
        <pc:sldMkLst>
          <pc:docMk/>
          <pc:sldMk cId="2966646190" sldId="325"/>
        </pc:sldMkLst>
        <pc:graphicFrameChg chg="mod">
          <ac:chgData name="Rautaporras Petteri" userId="81ae4bc9-51ec-4b09-af2d-f08f9486593f" providerId="ADAL" clId="{E4A92045-5230-4248-A549-785934000D6A}" dt="2021-11-24T09:18:29.891" v="30"/>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E4A92045-5230-4248-A549-785934000D6A}" dt="2021-11-24T09:18:31.025" v="31"/>
        <pc:sldMkLst>
          <pc:docMk/>
          <pc:sldMk cId="1243919645" sldId="326"/>
        </pc:sldMkLst>
        <pc:graphicFrameChg chg="mod">
          <ac:chgData name="Rautaporras Petteri" userId="81ae4bc9-51ec-4b09-af2d-f08f9486593f" providerId="ADAL" clId="{E4A92045-5230-4248-A549-785934000D6A}" dt="2021-11-24T09:18:31.025" v="31"/>
          <ac:graphicFrameMkLst>
            <pc:docMk/>
            <pc:sldMk cId="1243919645" sldId="326"/>
            <ac:graphicFrameMk id="11" creationId="{95CDEED7-C115-4DF0-84EF-F69087CB6A32}"/>
          </ac:graphicFrameMkLst>
        </pc:graphicFrameChg>
      </pc:sldChg>
      <pc:sldChg chg="modSp">
        <pc:chgData name="Rautaporras Petteri" userId="81ae4bc9-51ec-4b09-af2d-f08f9486593f" providerId="ADAL" clId="{E4A92045-5230-4248-A549-785934000D6A}" dt="2021-11-24T09:18:18.267" v="16"/>
        <pc:sldMkLst>
          <pc:docMk/>
          <pc:sldMk cId="1535896550" sldId="334"/>
        </pc:sldMkLst>
        <pc:graphicFrameChg chg="mod">
          <ac:chgData name="Rautaporras Petteri" userId="81ae4bc9-51ec-4b09-af2d-f08f9486593f" providerId="ADAL" clId="{E4A92045-5230-4248-A549-785934000D6A}" dt="2021-11-24T09:18:18.267" v="16"/>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A8D5E74E-70C5-429E-9E61-0E3DF87D37BB}"/>
    <pc:docChg chg="modSld">
      <pc:chgData name="Rautaporras Petteri" userId="81ae4bc9-51ec-4b09-af2d-f08f9486593f" providerId="ADAL" clId="{A8D5E74E-70C5-429E-9E61-0E3DF87D37BB}" dt="2021-10-20T09:44:03.413" v="82" actId="20577"/>
      <pc:docMkLst>
        <pc:docMk/>
      </pc:docMkLst>
      <pc:sldChg chg="modSp mod">
        <pc:chgData name="Rautaporras Petteri" userId="81ae4bc9-51ec-4b09-af2d-f08f9486593f" providerId="ADAL" clId="{A8D5E74E-70C5-429E-9E61-0E3DF87D37BB}" dt="2021-10-20T09:44:03.413" v="82" actId="20577"/>
        <pc:sldMkLst>
          <pc:docMk/>
          <pc:sldMk cId="2990267714" sldId="256"/>
        </pc:sldMkLst>
        <pc:spChg chg="mod">
          <ac:chgData name="Rautaporras Petteri" userId="81ae4bc9-51ec-4b09-af2d-f08f9486593f" providerId="ADAL" clId="{A8D5E74E-70C5-429E-9E61-0E3DF87D37BB}" dt="2021-10-20T09:44:03.413" v="82" actId="20577"/>
          <ac:spMkLst>
            <pc:docMk/>
            <pc:sldMk cId="2990267714" sldId="256"/>
            <ac:spMk id="2" creationId="{00000000-0000-0000-0000-000000000000}"/>
          </ac:spMkLst>
        </pc:spChg>
      </pc:sldChg>
      <pc:sldChg chg="modSp mod">
        <pc:chgData name="Rautaporras Petteri" userId="81ae4bc9-51ec-4b09-af2d-f08f9486593f" providerId="ADAL" clId="{A8D5E74E-70C5-429E-9E61-0E3DF87D37BB}" dt="2021-10-20T09:24:02.268" v="33" actId="20577"/>
        <pc:sldMkLst>
          <pc:docMk/>
          <pc:sldMk cId="2390948734" sldId="262"/>
        </pc:sldMkLst>
        <pc:graphicFrameChg chg="modGraphic">
          <ac:chgData name="Rautaporras Petteri" userId="81ae4bc9-51ec-4b09-af2d-f08f9486593f" providerId="ADAL" clId="{A8D5E74E-70C5-429E-9E61-0E3DF87D37BB}" dt="2021-10-20T09:24:02.268" v="33" actId="20577"/>
          <ac:graphicFrameMkLst>
            <pc:docMk/>
            <pc:sldMk cId="2390948734" sldId="262"/>
            <ac:graphicFrameMk id="12" creationId="{00000000-0000-0000-0000-000000000000}"/>
          </ac:graphicFrameMkLst>
        </pc:graphicFrameChg>
      </pc:sldChg>
      <pc:sldChg chg="modSp mod">
        <pc:chgData name="Rautaporras Petteri" userId="81ae4bc9-51ec-4b09-af2d-f08f9486593f" providerId="ADAL" clId="{A8D5E74E-70C5-429E-9E61-0E3DF87D37BB}" dt="2021-10-20T09:26:44.315" v="71" actId="20577"/>
        <pc:sldMkLst>
          <pc:docMk/>
          <pc:sldMk cId="2683265135" sldId="297"/>
        </pc:sldMkLst>
        <pc:graphicFrameChg chg="modGraphic">
          <ac:chgData name="Rautaporras Petteri" userId="81ae4bc9-51ec-4b09-af2d-f08f9486593f" providerId="ADAL" clId="{A8D5E74E-70C5-429E-9E61-0E3DF87D37BB}" dt="2021-10-20T09:26:44.315" v="71" actId="20577"/>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A8D5E74E-70C5-429E-9E61-0E3DF87D37BB}" dt="2021-10-20T09:24:08.424" v="37" actId="20577"/>
        <pc:sldMkLst>
          <pc:docMk/>
          <pc:sldMk cId="1746970912" sldId="298"/>
        </pc:sldMkLst>
        <pc:graphicFrameChg chg="modGraphic">
          <ac:chgData name="Rautaporras Petteri" userId="81ae4bc9-51ec-4b09-af2d-f08f9486593f" providerId="ADAL" clId="{A8D5E74E-70C5-429E-9E61-0E3DF87D37BB}" dt="2021-10-20T09:24:08.424" v="37" actId="20577"/>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A8D5E74E-70C5-429E-9E61-0E3DF87D37BB}" dt="2021-10-20T09:24:13.099" v="39" actId="20577"/>
        <pc:sldMkLst>
          <pc:docMk/>
          <pc:sldMk cId="2339375399" sldId="299"/>
        </pc:sldMkLst>
        <pc:graphicFrameChg chg="modGraphic">
          <ac:chgData name="Rautaporras Petteri" userId="81ae4bc9-51ec-4b09-af2d-f08f9486593f" providerId="ADAL" clId="{A8D5E74E-70C5-429E-9E61-0E3DF87D37BB}" dt="2021-10-20T09:24:13.099" v="39" actId="20577"/>
          <ac:graphicFrameMkLst>
            <pc:docMk/>
            <pc:sldMk cId="2339375399" sldId="299"/>
            <ac:graphicFrameMk id="12" creationId="{00000000-0000-0000-0000-000000000000}"/>
          </ac:graphicFrameMkLst>
        </pc:graphicFrameChg>
      </pc:sldChg>
      <pc:sldChg chg="modSp mod">
        <pc:chgData name="Rautaporras Petteri" userId="81ae4bc9-51ec-4b09-af2d-f08f9486593f" providerId="ADAL" clId="{A8D5E74E-70C5-429E-9E61-0E3DF87D37BB}" dt="2021-10-20T09:24:16.665" v="41" actId="20577"/>
        <pc:sldMkLst>
          <pc:docMk/>
          <pc:sldMk cId="3603584777" sldId="300"/>
        </pc:sldMkLst>
        <pc:graphicFrameChg chg="modGraphic">
          <ac:chgData name="Rautaporras Petteri" userId="81ae4bc9-51ec-4b09-af2d-f08f9486593f" providerId="ADAL" clId="{A8D5E74E-70C5-429E-9E61-0E3DF87D37BB}" dt="2021-10-20T09:24:16.665" v="41" actId="20577"/>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A8D5E74E-70C5-429E-9E61-0E3DF87D37BB}" dt="2021-10-20T09:24:20.743" v="43" actId="20577"/>
        <pc:sldMkLst>
          <pc:docMk/>
          <pc:sldMk cId="605567736" sldId="301"/>
        </pc:sldMkLst>
        <pc:graphicFrameChg chg="modGraphic">
          <ac:chgData name="Rautaporras Petteri" userId="81ae4bc9-51ec-4b09-af2d-f08f9486593f" providerId="ADAL" clId="{A8D5E74E-70C5-429E-9E61-0E3DF87D37BB}" dt="2021-10-20T09:24:20.743" v="43" actId="20577"/>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A8D5E74E-70C5-429E-9E61-0E3DF87D37BB}" dt="2021-10-20T09:24:23.725" v="45" actId="20577"/>
        <pc:sldMkLst>
          <pc:docMk/>
          <pc:sldMk cId="2533507209" sldId="302"/>
        </pc:sldMkLst>
        <pc:graphicFrameChg chg="modGraphic">
          <ac:chgData name="Rautaporras Petteri" userId="81ae4bc9-51ec-4b09-af2d-f08f9486593f" providerId="ADAL" clId="{A8D5E74E-70C5-429E-9E61-0E3DF87D37BB}" dt="2021-10-20T09:24:23.725" v="45" actId="205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A8D5E74E-70C5-429E-9E61-0E3DF87D37BB}" dt="2021-10-20T09:26:03.259" v="67" actId="20577"/>
        <pc:sldMkLst>
          <pc:docMk/>
          <pc:sldMk cId="1958463701" sldId="303"/>
        </pc:sldMkLst>
        <pc:graphicFrameChg chg="modGraphic">
          <ac:chgData name="Rautaporras Petteri" userId="81ae4bc9-51ec-4b09-af2d-f08f9486593f" providerId="ADAL" clId="{A8D5E74E-70C5-429E-9E61-0E3DF87D37BB}" dt="2021-10-20T09:26:03.259" v="67" actId="20577"/>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A8D5E74E-70C5-429E-9E61-0E3DF87D37BB}" dt="2021-10-20T09:24:29.115" v="49" actId="20577"/>
        <pc:sldMkLst>
          <pc:docMk/>
          <pc:sldMk cId="2423371311" sldId="304"/>
        </pc:sldMkLst>
        <pc:graphicFrameChg chg="modGraphic">
          <ac:chgData name="Rautaporras Petteri" userId="81ae4bc9-51ec-4b09-af2d-f08f9486593f" providerId="ADAL" clId="{A8D5E74E-70C5-429E-9E61-0E3DF87D37BB}" dt="2021-10-20T09:24:29.115" v="49" actId="20577"/>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A8D5E74E-70C5-429E-9E61-0E3DF87D37BB}" dt="2021-10-20T09:24:31.865" v="51" actId="20577"/>
        <pc:sldMkLst>
          <pc:docMk/>
          <pc:sldMk cId="1011854673" sldId="305"/>
        </pc:sldMkLst>
        <pc:graphicFrameChg chg="modGraphic">
          <ac:chgData name="Rautaporras Petteri" userId="81ae4bc9-51ec-4b09-af2d-f08f9486593f" providerId="ADAL" clId="{A8D5E74E-70C5-429E-9E61-0E3DF87D37BB}" dt="2021-10-20T09:24:31.865" v="51" actId="20577"/>
          <ac:graphicFrameMkLst>
            <pc:docMk/>
            <pc:sldMk cId="1011854673" sldId="305"/>
            <ac:graphicFrameMk id="12" creationId="{00000000-0000-0000-0000-000000000000}"/>
          </ac:graphicFrameMkLst>
        </pc:graphicFrameChg>
      </pc:sldChg>
      <pc:sldChg chg="modSp mod">
        <pc:chgData name="Rautaporras Petteri" userId="81ae4bc9-51ec-4b09-af2d-f08f9486593f" providerId="ADAL" clId="{A8D5E74E-70C5-429E-9E61-0E3DF87D37BB}" dt="2021-10-20T09:24:34.694" v="53" actId="20577"/>
        <pc:sldMkLst>
          <pc:docMk/>
          <pc:sldMk cId="2867472548" sldId="306"/>
        </pc:sldMkLst>
        <pc:graphicFrameChg chg="modGraphic">
          <ac:chgData name="Rautaporras Petteri" userId="81ae4bc9-51ec-4b09-af2d-f08f9486593f" providerId="ADAL" clId="{A8D5E74E-70C5-429E-9E61-0E3DF87D37BB}" dt="2021-10-20T09:24:34.694" v="53" actId="20577"/>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A8D5E74E-70C5-429E-9E61-0E3DF87D37BB}" dt="2021-10-20T09:24:37.439" v="55" actId="20577"/>
        <pc:sldMkLst>
          <pc:docMk/>
          <pc:sldMk cId="2984300583" sldId="307"/>
        </pc:sldMkLst>
        <pc:graphicFrameChg chg="modGraphic">
          <ac:chgData name="Rautaporras Petteri" userId="81ae4bc9-51ec-4b09-af2d-f08f9486593f" providerId="ADAL" clId="{A8D5E74E-70C5-429E-9E61-0E3DF87D37BB}" dt="2021-10-20T09:24:37.439" v="55" actId="20577"/>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A8D5E74E-70C5-429E-9E61-0E3DF87D37BB}" dt="2021-10-20T09:24:40.658" v="57" actId="20577"/>
        <pc:sldMkLst>
          <pc:docMk/>
          <pc:sldMk cId="4200882757" sldId="308"/>
        </pc:sldMkLst>
        <pc:graphicFrameChg chg="modGraphic">
          <ac:chgData name="Rautaporras Petteri" userId="81ae4bc9-51ec-4b09-af2d-f08f9486593f" providerId="ADAL" clId="{A8D5E74E-70C5-429E-9E61-0E3DF87D37BB}" dt="2021-10-20T09:24:40.658" v="57" actId="20577"/>
          <ac:graphicFrameMkLst>
            <pc:docMk/>
            <pc:sldMk cId="4200882757" sldId="308"/>
            <ac:graphicFrameMk id="12" creationId="{00000000-0000-0000-0000-000000000000}"/>
          </ac:graphicFrameMkLst>
        </pc:graphicFrameChg>
      </pc:sldChg>
      <pc:sldChg chg="modSp mod">
        <pc:chgData name="Rautaporras Petteri" userId="81ae4bc9-51ec-4b09-af2d-f08f9486593f" providerId="ADAL" clId="{A8D5E74E-70C5-429E-9E61-0E3DF87D37BB}" dt="2021-10-20T09:25:31.413" v="65" actId="20577"/>
        <pc:sldMkLst>
          <pc:docMk/>
          <pc:sldMk cId="48845647" sldId="309"/>
        </pc:sldMkLst>
        <pc:graphicFrameChg chg="modGraphic">
          <ac:chgData name="Rautaporras Petteri" userId="81ae4bc9-51ec-4b09-af2d-f08f9486593f" providerId="ADAL" clId="{A8D5E74E-70C5-429E-9E61-0E3DF87D37BB}" dt="2021-10-20T09:25:31.413" v="65" actId="20577"/>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A8D5E74E-70C5-429E-9E61-0E3DF87D37BB}" dt="2021-10-20T09:25:21.198" v="63" actId="20577"/>
        <pc:sldMkLst>
          <pc:docMk/>
          <pc:sldMk cId="1159390883" sldId="310"/>
        </pc:sldMkLst>
        <pc:graphicFrameChg chg="modGraphic">
          <ac:chgData name="Rautaporras Petteri" userId="81ae4bc9-51ec-4b09-af2d-f08f9486593f" providerId="ADAL" clId="{A8D5E74E-70C5-429E-9E61-0E3DF87D37BB}" dt="2021-10-20T09:25:21.198" v="63" actId="20577"/>
          <ac:graphicFrameMkLst>
            <pc:docMk/>
            <pc:sldMk cId="1159390883" sldId="310"/>
            <ac:graphicFrameMk id="12" creationId="{00000000-0000-0000-0000-000000000000}"/>
          </ac:graphicFrameMkLst>
        </pc:graphicFrameChg>
      </pc:sldChg>
      <pc:sldChg chg="modSp">
        <pc:chgData name="Rautaporras Petteri" userId="81ae4bc9-51ec-4b09-af2d-f08f9486593f" providerId="ADAL" clId="{A8D5E74E-70C5-429E-9E61-0E3DF87D37BB}" dt="2021-10-20T07:47:32.593" v="17"/>
        <pc:sldMkLst>
          <pc:docMk/>
          <pc:sldMk cId="4173300650" sldId="312"/>
        </pc:sldMkLst>
        <pc:graphicFrameChg chg="mod">
          <ac:chgData name="Rautaporras Petteri" userId="81ae4bc9-51ec-4b09-af2d-f08f9486593f" providerId="ADAL" clId="{A8D5E74E-70C5-429E-9E61-0E3DF87D37BB}" dt="2021-10-20T07:47:32.593" v="17"/>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A8D5E74E-70C5-429E-9E61-0E3DF87D37BB}" dt="2021-10-20T07:47:33.151" v="18"/>
        <pc:sldMkLst>
          <pc:docMk/>
          <pc:sldMk cId="1577087571" sldId="313"/>
        </pc:sldMkLst>
        <pc:graphicFrameChg chg="mod">
          <ac:chgData name="Rautaporras Petteri" userId="81ae4bc9-51ec-4b09-af2d-f08f9486593f" providerId="ADAL" clId="{A8D5E74E-70C5-429E-9E61-0E3DF87D37BB}" dt="2021-10-20T07:47:33.151" v="18"/>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A8D5E74E-70C5-429E-9E61-0E3DF87D37BB}" dt="2021-10-20T07:47:33.796" v="19"/>
        <pc:sldMkLst>
          <pc:docMk/>
          <pc:sldMk cId="4073917404" sldId="314"/>
        </pc:sldMkLst>
        <pc:graphicFrameChg chg="mod">
          <ac:chgData name="Rautaporras Petteri" userId="81ae4bc9-51ec-4b09-af2d-f08f9486593f" providerId="ADAL" clId="{A8D5E74E-70C5-429E-9E61-0E3DF87D37BB}" dt="2021-10-20T07:47:33.796" v="19"/>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A8D5E74E-70C5-429E-9E61-0E3DF87D37BB}" dt="2021-10-20T07:47:34.449" v="20"/>
        <pc:sldMkLst>
          <pc:docMk/>
          <pc:sldMk cId="3071498469" sldId="315"/>
        </pc:sldMkLst>
        <pc:graphicFrameChg chg="mod">
          <ac:chgData name="Rautaporras Petteri" userId="81ae4bc9-51ec-4b09-af2d-f08f9486593f" providerId="ADAL" clId="{A8D5E74E-70C5-429E-9E61-0E3DF87D37BB}" dt="2021-10-20T07:47:34.449" v="20"/>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A8D5E74E-70C5-429E-9E61-0E3DF87D37BB}" dt="2021-10-20T07:47:34.996" v="21"/>
        <pc:sldMkLst>
          <pc:docMk/>
          <pc:sldMk cId="4276321020" sldId="316"/>
        </pc:sldMkLst>
        <pc:graphicFrameChg chg="mod">
          <ac:chgData name="Rautaporras Petteri" userId="81ae4bc9-51ec-4b09-af2d-f08f9486593f" providerId="ADAL" clId="{A8D5E74E-70C5-429E-9E61-0E3DF87D37BB}" dt="2021-10-20T07:47:34.996" v="21"/>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A8D5E74E-70C5-429E-9E61-0E3DF87D37BB}" dt="2021-10-20T07:47:35.575" v="22"/>
        <pc:sldMkLst>
          <pc:docMk/>
          <pc:sldMk cId="812514303" sldId="317"/>
        </pc:sldMkLst>
        <pc:graphicFrameChg chg="mod">
          <ac:chgData name="Rautaporras Petteri" userId="81ae4bc9-51ec-4b09-af2d-f08f9486593f" providerId="ADAL" clId="{A8D5E74E-70C5-429E-9E61-0E3DF87D37BB}" dt="2021-10-20T07:47:35.575" v="22"/>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A8D5E74E-70C5-429E-9E61-0E3DF87D37BB}" dt="2021-10-20T07:47:36.145" v="23"/>
        <pc:sldMkLst>
          <pc:docMk/>
          <pc:sldMk cId="1723456984" sldId="318"/>
        </pc:sldMkLst>
        <pc:graphicFrameChg chg="mod">
          <ac:chgData name="Rautaporras Petteri" userId="81ae4bc9-51ec-4b09-af2d-f08f9486593f" providerId="ADAL" clId="{A8D5E74E-70C5-429E-9E61-0E3DF87D37BB}" dt="2021-10-20T07:47:36.145" v="23"/>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A8D5E74E-70C5-429E-9E61-0E3DF87D37BB}" dt="2021-10-20T07:47:36.729" v="24"/>
        <pc:sldMkLst>
          <pc:docMk/>
          <pc:sldMk cId="306528166" sldId="319"/>
        </pc:sldMkLst>
        <pc:graphicFrameChg chg="mod">
          <ac:chgData name="Rautaporras Petteri" userId="81ae4bc9-51ec-4b09-af2d-f08f9486593f" providerId="ADAL" clId="{A8D5E74E-70C5-429E-9E61-0E3DF87D37BB}" dt="2021-10-20T07:47:36.729" v="24"/>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A8D5E74E-70C5-429E-9E61-0E3DF87D37BB}" dt="2021-10-20T07:47:37.459" v="25"/>
        <pc:sldMkLst>
          <pc:docMk/>
          <pc:sldMk cId="898908919" sldId="320"/>
        </pc:sldMkLst>
        <pc:graphicFrameChg chg="mod">
          <ac:chgData name="Rautaporras Petteri" userId="81ae4bc9-51ec-4b09-af2d-f08f9486593f" providerId="ADAL" clId="{A8D5E74E-70C5-429E-9E61-0E3DF87D37BB}" dt="2021-10-20T07:47:37.459" v="25"/>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A8D5E74E-70C5-429E-9E61-0E3DF87D37BB}" dt="2021-10-20T07:47:38.092" v="26"/>
        <pc:sldMkLst>
          <pc:docMk/>
          <pc:sldMk cId="2378820786" sldId="321"/>
        </pc:sldMkLst>
        <pc:graphicFrameChg chg="mod">
          <ac:chgData name="Rautaporras Petteri" userId="81ae4bc9-51ec-4b09-af2d-f08f9486593f" providerId="ADAL" clId="{A8D5E74E-70C5-429E-9E61-0E3DF87D37BB}" dt="2021-10-20T07:47:38.092" v="26"/>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A8D5E74E-70C5-429E-9E61-0E3DF87D37BB}" dt="2021-10-20T07:47:38.687" v="27"/>
        <pc:sldMkLst>
          <pc:docMk/>
          <pc:sldMk cId="3156155292" sldId="322"/>
        </pc:sldMkLst>
        <pc:graphicFrameChg chg="mod">
          <ac:chgData name="Rautaporras Petteri" userId="81ae4bc9-51ec-4b09-af2d-f08f9486593f" providerId="ADAL" clId="{A8D5E74E-70C5-429E-9E61-0E3DF87D37BB}" dt="2021-10-20T07:47:38.687" v="27"/>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A8D5E74E-70C5-429E-9E61-0E3DF87D37BB}" dt="2021-10-20T07:47:39.330" v="28"/>
        <pc:sldMkLst>
          <pc:docMk/>
          <pc:sldMk cId="2625046603" sldId="323"/>
        </pc:sldMkLst>
        <pc:graphicFrameChg chg="mod">
          <ac:chgData name="Rautaporras Petteri" userId="81ae4bc9-51ec-4b09-af2d-f08f9486593f" providerId="ADAL" clId="{A8D5E74E-70C5-429E-9E61-0E3DF87D37BB}" dt="2021-10-20T07:47:39.330" v="28"/>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A8D5E74E-70C5-429E-9E61-0E3DF87D37BB}" dt="2021-10-20T07:47:39.895" v="29"/>
        <pc:sldMkLst>
          <pc:docMk/>
          <pc:sldMk cId="4249250928" sldId="324"/>
        </pc:sldMkLst>
        <pc:graphicFrameChg chg="mod">
          <ac:chgData name="Rautaporras Petteri" userId="81ae4bc9-51ec-4b09-af2d-f08f9486593f" providerId="ADAL" clId="{A8D5E74E-70C5-429E-9E61-0E3DF87D37BB}" dt="2021-10-20T07:47:39.895" v="29"/>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A8D5E74E-70C5-429E-9E61-0E3DF87D37BB}" dt="2021-10-20T07:47:40.465" v="30"/>
        <pc:sldMkLst>
          <pc:docMk/>
          <pc:sldMk cId="2966646190" sldId="325"/>
        </pc:sldMkLst>
        <pc:graphicFrameChg chg="mod">
          <ac:chgData name="Rautaporras Petteri" userId="81ae4bc9-51ec-4b09-af2d-f08f9486593f" providerId="ADAL" clId="{A8D5E74E-70C5-429E-9E61-0E3DF87D37BB}" dt="2021-10-20T07:47:40.465" v="30"/>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A8D5E74E-70C5-429E-9E61-0E3DF87D37BB}" dt="2021-10-20T07:47:41.061" v="31"/>
        <pc:sldMkLst>
          <pc:docMk/>
          <pc:sldMk cId="1243919645" sldId="326"/>
        </pc:sldMkLst>
        <pc:graphicFrameChg chg="mod">
          <ac:chgData name="Rautaporras Petteri" userId="81ae4bc9-51ec-4b09-af2d-f08f9486593f" providerId="ADAL" clId="{A8D5E74E-70C5-429E-9E61-0E3DF87D37BB}" dt="2021-10-20T07:47:41.061" v="31"/>
          <ac:graphicFrameMkLst>
            <pc:docMk/>
            <pc:sldMk cId="1243919645" sldId="326"/>
            <ac:graphicFrameMk id="11" creationId="{95CDEED7-C115-4DF0-84EF-F69087CB6A32}"/>
          </ac:graphicFrameMkLst>
        </pc:graphicFrameChg>
      </pc:sldChg>
      <pc:sldChg chg="modSp">
        <pc:chgData name="Rautaporras Petteri" userId="81ae4bc9-51ec-4b09-af2d-f08f9486593f" providerId="ADAL" clId="{A8D5E74E-70C5-429E-9E61-0E3DF87D37BB}" dt="2021-10-20T07:47:31.929" v="16"/>
        <pc:sldMkLst>
          <pc:docMk/>
          <pc:sldMk cId="1535896550" sldId="334"/>
        </pc:sldMkLst>
        <pc:graphicFrameChg chg="mod">
          <ac:chgData name="Rautaporras Petteri" userId="81ae4bc9-51ec-4b09-af2d-f08f9486593f" providerId="ADAL" clId="{A8D5E74E-70C5-429E-9E61-0E3DF87D37BB}" dt="2021-10-20T07:47:31.929" v="16"/>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978190F5-5DA5-4319-87BB-C6AE632ABA89}"/>
    <pc:docChg chg="undo custSel modSld">
      <pc:chgData name="Rautaporras Petteri" userId="81ae4bc9-51ec-4b09-af2d-f08f9486593f" providerId="ADAL" clId="{978190F5-5DA5-4319-87BB-C6AE632ABA89}" dt="2022-01-27T18:55:17.945" v="143" actId="20577"/>
      <pc:docMkLst>
        <pc:docMk/>
      </pc:docMkLst>
      <pc:sldChg chg="modSp">
        <pc:chgData name="Rautaporras Petteri" userId="81ae4bc9-51ec-4b09-af2d-f08f9486593f" providerId="ADAL" clId="{978190F5-5DA5-4319-87BB-C6AE632ABA89}" dt="2022-01-27T18:51:24.423" v="16"/>
        <pc:sldMkLst>
          <pc:docMk/>
          <pc:sldMk cId="3393189023" sldId="259"/>
        </pc:sldMkLst>
        <pc:graphicFrameChg chg="mod">
          <ac:chgData name="Rautaporras Petteri" userId="81ae4bc9-51ec-4b09-af2d-f08f9486593f" providerId="ADAL" clId="{978190F5-5DA5-4319-87BB-C6AE632ABA89}" dt="2022-01-27T18:51:24.423" v="16"/>
          <ac:graphicFrameMkLst>
            <pc:docMk/>
            <pc:sldMk cId="3393189023" sldId="259"/>
            <ac:graphicFrameMk id="12" creationId="{00000000-0000-0000-0000-000000000000}"/>
          </ac:graphicFrameMkLst>
        </pc:graphicFrameChg>
      </pc:sldChg>
      <pc:sldChg chg="modSp mod">
        <pc:chgData name="Rautaporras Petteri" userId="81ae4bc9-51ec-4b09-af2d-f08f9486593f" providerId="ADAL" clId="{978190F5-5DA5-4319-87BB-C6AE632ABA89}" dt="2022-01-27T18:53:50.411" v="95" actId="20577"/>
        <pc:sldMkLst>
          <pc:docMk/>
          <pc:sldMk cId="2390948734" sldId="262"/>
        </pc:sldMkLst>
        <pc:graphicFrameChg chg="modGraphic">
          <ac:chgData name="Rautaporras Petteri" userId="81ae4bc9-51ec-4b09-af2d-f08f9486593f" providerId="ADAL" clId="{978190F5-5DA5-4319-87BB-C6AE632ABA89}" dt="2022-01-27T18:53:50.411" v="95" actId="20577"/>
          <ac:graphicFrameMkLst>
            <pc:docMk/>
            <pc:sldMk cId="2390948734" sldId="262"/>
            <ac:graphicFrameMk id="12" creationId="{00000000-0000-0000-0000-000000000000}"/>
          </ac:graphicFrameMkLst>
        </pc:graphicFrameChg>
      </pc:sldChg>
      <pc:sldChg chg="modSp mod">
        <pc:chgData name="Rautaporras Petteri" userId="81ae4bc9-51ec-4b09-af2d-f08f9486593f" providerId="ADAL" clId="{978190F5-5DA5-4319-87BB-C6AE632ABA89}" dt="2022-01-27T18:51:03.706" v="15" actId="20577"/>
        <pc:sldMkLst>
          <pc:docMk/>
          <pc:sldMk cId="256332957" sldId="293"/>
        </pc:sldMkLst>
        <pc:spChg chg="mod">
          <ac:chgData name="Rautaporras Petteri" userId="81ae4bc9-51ec-4b09-af2d-f08f9486593f" providerId="ADAL" clId="{978190F5-5DA5-4319-87BB-C6AE632ABA89}" dt="2022-01-27T18:51:03.706" v="15" actId="20577"/>
          <ac:spMkLst>
            <pc:docMk/>
            <pc:sldMk cId="256332957" sldId="293"/>
            <ac:spMk id="2" creationId="{00000000-0000-0000-0000-000000000000}"/>
          </ac:spMkLst>
        </pc:spChg>
      </pc:sldChg>
      <pc:sldChg chg="modSp mod">
        <pc:chgData name="Rautaporras Petteri" userId="81ae4bc9-51ec-4b09-af2d-f08f9486593f" providerId="ADAL" clId="{978190F5-5DA5-4319-87BB-C6AE632ABA89}" dt="2022-01-27T18:51:34.267" v="26" actId="20577"/>
        <pc:sldMkLst>
          <pc:docMk/>
          <pc:sldMk cId="842250481" sldId="295"/>
        </pc:sldMkLst>
        <pc:spChg chg="mod">
          <ac:chgData name="Rautaporras Petteri" userId="81ae4bc9-51ec-4b09-af2d-f08f9486593f" providerId="ADAL" clId="{978190F5-5DA5-4319-87BB-C6AE632ABA89}" dt="2022-01-27T18:51:34.267" v="26" actId="20577"/>
          <ac:spMkLst>
            <pc:docMk/>
            <pc:sldMk cId="842250481" sldId="295"/>
            <ac:spMk id="2" creationId="{00000000-0000-0000-0000-000000000000}"/>
          </ac:spMkLst>
        </pc:spChg>
      </pc:sldChg>
      <pc:sldChg chg="modSp">
        <pc:chgData name="Rautaporras Petteri" userId="81ae4bc9-51ec-4b09-af2d-f08f9486593f" providerId="ADAL" clId="{978190F5-5DA5-4319-87BB-C6AE632ABA89}" dt="2022-01-27T18:51:44.430" v="27"/>
        <pc:sldMkLst>
          <pc:docMk/>
          <pc:sldMk cId="1771681211" sldId="296"/>
        </pc:sldMkLst>
        <pc:graphicFrameChg chg="mod">
          <ac:chgData name="Rautaporras Petteri" userId="81ae4bc9-51ec-4b09-af2d-f08f9486593f" providerId="ADAL" clId="{978190F5-5DA5-4319-87BB-C6AE632ABA89}" dt="2022-01-27T18:51:44.430" v="27"/>
          <ac:graphicFrameMkLst>
            <pc:docMk/>
            <pc:sldMk cId="1771681211" sldId="296"/>
            <ac:graphicFrameMk id="12" creationId="{00000000-0000-0000-0000-000000000000}"/>
          </ac:graphicFrameMkLst>
        </pc:graphicFrameChg>
      </pc:sldChg>
      <pc:sldChg chg="modSp mod">
        <pc:chgData name="Rautaporras Petteri" userId="81ae4bc9-51ec-4b09-af2d-f08f9486593f" providerId="ADAL" clId="{978190F5-5DA5-4319-87BB-C6AE632ABA89}" dt="2022-01-27T18:52:58.451" v="61" actId="20577"/>
        <pc:sldMkLst>
          <pc:docMk/>
          <pc:sldMk cId="2683265135" sldId="297"/>
        </pc:sldMkLst>
        <pc:graphicFrameChg chg="modGraphic">
          <ac:chgData name="Rautaporras Petteri" userId="81ae4bc9-51ec-4b09-af2d-f08f9486593f" providerId="ADAL" clId="{978190F5-5DA5-4319-87BB-C6AE632ABA89}" dt="2022-01-27T18:52:58.451" v="61" actId="20577"/>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978190F5-5DA5-4319-87BB-C6AE632ABA89}" dt="2022-01-27T18:53:59.731" v="101" actId="20577"/>
        <pc:sldMkLst>
          <pc:docMk/>
          <pc:sldMk cId="1746970912" sldId="298"/>
        </pc:sldMkLst>
        <pc:graphicFrameChg chg="modGraphic">
          <ac:chgData name="Rautaporras Petteri" userId="81ae4bc9-51ec-4b09-af2d-f08f9486593f" providerId="ADAL" clId="{978190F5-5DA5-4319-87BB-C6AE632ABA89}" dt="2022-01-27T18:53:59.731" v="101" actId="20577"/>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978190F5-5DA5-4319-87BB-C6AE632ABA89}" dt="2022-01-27T18:54:07.054" v="107" actId="20577"/>
        <pc:sldMkLst>
          <pc:docMk/>
          <pc:sldMk cId="2339375399" sldId="299"/>
        </pc:sldMkLst>
        <pc:graphicFrameChg chg="modGraphic">
          <ac:chgData name="Rautaporras Petteri" userId="81ae4bc9-51ec-4b09-af2d-f08f9486593f" providerId="ADAL" clId="{978190F5-5DA5-4319-87BB-C6AE632ABA89}" dt="2022-01-27T18:54:07.054" v="107" actId="20577"/>
          <ac:graphicFrameMkLst>
            <pc:docMk/>
            <pc:sldMk cId="2339375399" sldId="299"/>
            <ac:graphicFrameMk id="12" creationId="{00000000-0000-0000-0000-000000000000}"/>
          </ac:graphicFrameMkLst>
        </pc:graphicFrameChg>
      </pc:sldChg>
      <pc:sldChg chg="modSp mod">
        <pc:chgData name="Rautaporras Petteri" userId="81ae4bc9-51ec-4b09-af2d-f08f9486593f" providerId="ADAL" clId="{978190F5-5DA5-4319-87BB-C6AE632ABA89}" dt="2022-01-27T18:54:11.717" v="109" actId="20577"/>
        <pc:sldMkLst>
          <pc:docMk/>
          <pc:sldMk cId="3603584777" sldId="300"/>
        </pc:sldMkLst>
        <pc:graphicFrameChg chg="modGraphic">
          <ac:chgData name="Rautaporras Petteri" userId="81ae4bc9-51ec-4b09-af2d-f08f9486593f" providerId="ADAL" clId="{978190F5-5DA5-4319-87BB-C6AE632ABA89}" dt="2022-01-27T18:54:11.717" v="109" actId="20577"/>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978190F5-5DA5-4319-87BB-C6AE632ABA89}" dt="2022-01-27T18:54:17.850" v="115" actId="20577"/>
        <pc:sldMkLst>
          <pc:docMk/>
          <pc:sldMk cId="605567736" sldId="301"/>
        </pc:sldMkLst>
        <pc:graphicFrameChg chg="modGraphic">
          <ac:chgData name="Rautaporras Petteri" userId="81ae4bc9-51ec-4b09-af2d-f08f9486593f" providerId="ADAL" clId="{978190F5-5DA5-4319-87BB-C6AE632ABA89}" dt="2022-01-27T18:54:17.850" v="115" actId="20577"/>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978190F5-5DA5-4319-87BB-C6AE632ABA89}" dt="2022-01-27T18:54:23.033" v="121" actId="20577"/>
        <pc:sldMkLst>
          <pc:docMk/>
          <pc:sldMk cId="2533507209" sldId="302"/>
        </pc:sldMkLst>
        <pc:graphicFrameChg chg="modGraphic">
          <ac:chgData name="Rautaporras Petteri" userId="81ae4bc9-51ec-4b09-af2d-f08f9486593f" providerId="ADAL" clId="{978190F5-5DA5-4319-87BB-C6AE632ABA89}" dt="2022-01-27T18:54:23.033" v="121" actId="205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978190F5-5DA5-4319-87BB-C6AE632ABA89}" dt="2022-01-27T18:54:28.147" v="123" actId="20577"/>
        <pc:sldMkLst>
          <pc:docMk/>
          <pc:sldMk cId="1958463701" sldId="303"/>
        </pc:sldMkLst>
        <pc:graphicFrameChg chg="modGraphic">
          <ac:chgData name="Rautaporras Petteri" userId="81ae4bc9-51ec-4b09-af2d-f08f9486593f" providerId="ADAL" clId="{978190F5-5DA5-4319-87BB-C6AE632ABA89}" dt="2022-01-27T18:54:28.147" v="123" actId="20577"/>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978190F5-5DA5-4319-87BB-C6AE632ABA89}" dt="2022-01-27T18:54:32.819" v="125" actId="20577"/>
        <pc:sldMkLst>
          <pc:docMk/>
          <pc:sldMk cId="2423371311" sldId="304"/>
        </pc:sldMkLst>
        <pc:graphicFrameChg chg="modGraphic">
          <ac:chgData name="Rautaporras Petteri" userId="81ae4bc9-51ec-4b09-af2d-f08f9486593f" providerId="ADAL" clId="{978190F5-5DA5-4319-87BB-C6AE632ABA89}" dt="2022-01-27T18:54:32.819" v="125" actId="20577"/>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978190F5-5DA5-4319-87BB-C6AE632ABA89}" dt="2022-01-27T18:54:37.825" v="127" actId="20577"/>
        <pc:sldMkLst>
          <pc:docMk/>
          <pc:sldMk cId="1011854673" sldId="305"/>
        </pc:sldMkLst>
        <pc:graphicFrameChg chg="modGraphic">
          <ac:chgData name="Rautaporras Petteri" userId="81ae4bc9-51ec-4b09-af2d-f08f9486593f" providerId="ADAL" clId="{978190F5-5DA5-4319-87BB-C6AE632ABA89}" dt="2022-01-27T18:54:37.825" v="127" actId="20577"/>
          <ac:graphicFrameMkLst>
            <pc:docMk/>
            <pc:sldMk cId="1011854673" sldId="305"/>
            <ac:graphicFrameMk id="12" creationId="{00000000-0000-0000-0000-000000000000}"/>
          </ac:graphicFrameMkLst>
        </pc:graphicFrameChg>
      </pc:sldChg>
      <pc:sldChg chg="addSp delSp modSp mod">
        <pc:chgData name="Rautaporras Petteri" userId="81ae4bc9-51ec-4b09-af2d-f08f9486593f" providerId="ADAL" clId="{978190F5-5DA5-4319-87BB-C6AE632ABA89}" dt="2022-01-27T18:54:45.729" v="133" actId="20577"/>
        <pc:sldMkLst>
          <pc:docMk/>
          <pc:sldMk cId="2867472548" sldId="306"/>
        </pc:sldMkLst>
        <pc:graphicFrameChg chg="add del modGraphic">
          <ac:chgData name="Rautaporras Petteri" userId="81ae4bc9-51ec-4b09-af2d-f08f9486593f" providerId="ADAL" clId="{978190F5-5DA5-4319-87BB-C6AE632ABA89}" dt="2022-01-27T18:54:45.729" v="133" actId="20577"/>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978190F5-5DA5-4319-87BB-C6AE632ABA89}" dt="2022-01-27T18:53:30.445" v="83" actId="20577"/>
        <pc:sldMkLst>
          <pc:docMk/>
          <pc:sldMk cId="2984300583" sldId="307"/>
        </pc:sldMkLst>
        <pc:graphicFrameChg chg="modGraphic">
          <ac:chgData name="Rautaporras Petteri" userId="81ae4bc9-51ec-4b09-af2d-f08f9486593f" providerId="ADAL" clId="{978190F5-5DA5-4319-87BB-C6AE632ABA89}" dt="2022-01-27T18:53:30.445" v="83" actId="20577"/>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978190F5-5DA5-4319-87BB-C6AE632ABA89}" dt="2022-01-27T18:55:06.002" v="135" actId="20577"/>
        <pc:sldMkLst>
          <pc:docMk/>
          <pc:sldMk cId="4200882757" sldId="308"/>
        </pc:sldMkLst>
        <pc:graphicFrameChg chg="modGraphic">
          <ac:chgData name="Rautaporras Petteri" userId="81ae4bc9-51ec-4b09-af2d-f08f9486593f" providerId="ADAL" clId="{978190F5-5DA5-4319-87BB-C6AE632ABA89}" dt="2022-01-27T18:55:06.002" v="135" actId="20577"/>
          <ac:graphicFrameMkLst>
            <pc:docMk/>
            <pc:sldMk cId="4200882757" sldId="308"/>
            <ac:graphicFrameMk id="12" creationId="{00000000-0000-0000-0000-000000000000}"/>
          </ac:graphicFrameMkLst>
        </pc:graphicFrameChg>
      </pc:sldChg>
      <pc:sldChg chg="modSp mod">
        <pc:chgData name="Rautaporras Petteri" userId="81ae4bc9-51ec-4b09-af2d-f08f9486593f" providerId="ADAL" clId="{978190F5-5DA5-4319-87BB-C6AE632ABA89}" dt="2022-01-27T18:55:11.650" v="137" actId="20577"/>
        <pc:sldMkLst>
          <pc:docMk/>
          <pc:sldMk cId="48845647" sldId="309"/>
        </pc:sldMkLst>
        <pc:graphicFrameChg chg="modGraphic">
          <ac:chgData name="Rautaporras Petteri" userId="81ae4bc9-51ec-4b09-af2d-f08f9486593f" providerId="ADAL" clId="{978190F5-5DA5-4319-87BB-C6AE632ABA89}" dt="2022-01-27T18:55:11.650" v="137" actId="20577"/>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978190F5-5DA5-4319-87BB-C6AE632ABA89}" dt="2022-01-27T18:55:17.945" v="143" actId="20577"/>
        <pc:sldMkLst>
          <pc:docMk/>
          <pc:sldMk cId="1159390883" sldId="310"/>
        </pc:sldMkLst>
        <pc:graphicFrameChg chg="modGraphic">
          <ac:chgData name="Rautaporras Petteri" userId="81ae4bc9-51ec-4b09-af2d-f08f9486593f" providerId="ADAL" clId="{978190F5-5DA5-4319-87BB-C6AE632ABA89}" dt="2022-01-27T18:55:17.945" v="143" actId="20577"/>
          <ac:graphicFrameMkLst>
            <pc:docMk/>
            <pc:sldMk cId="1159390883" sldId="310"/>
            <ac:graphicFrameMk id="12" creationId="{00000000-0000-0000-0000-000000000000}"/>
          </ac:graphicFrameMkLst>
        </pc:graphicFrameChg>
      </pc:sldChg>
    </pc:docChg>
  </pc:docChgLst>
  <pc:docChgLst>
    <pc:chgData name="Rautaporras Petteri" userId="81ae4bc9-51ec-4b09-af2d-f08f9486593f" providerId="ADAL" clId="{FC84A3F8-DEE7-436E-868F-81D4AF7C53F8}"/>
    <pc:docChg chg="custSel addSld modSld sldOrd">
      <pc:chgData name="Rautaporras Petteri" userId="81ae4bc9-51ec-4b09-af2d-f08f9486593f" providerId="ADAL" clId="{FC84A3F8-DEE7-436E-868F-81D4AF7C53F8}" dt="2023-02-07T08:08:42.646" v="1078" actId="20577"/>
      <pc:docMkLst>
        <pc:docMk/>
      </pc:docMkLst>
      <pc:sldChg chg="modSp mod">
        <pc:chgData name="Rautaporras Petteri" userId="81ae4bc9-51ec-4b09-af2d-f08f9486593f" providerId="ADAL" clId="{FC84A3F8-DEE7-436E-868F-81D4AF7C53F8}" dt="2022-12-12T10:54:07.461" v="6" actId="20577"/>
        <pc:sldMkLst>
          <pc:docMk/>
          <pc:sldMk cId="2990267714" sldId="256"/>
        </pc:sldMkLst>
        <pc:spChg chg="mod">
          <ac:chgData name="Rautaporras Petteri" userId="81ae4bc9-51ec-4b09-af2d-f08f9486593f" providerId="ADAL" clId="{FC84A3F8-DEE7-436E-868F-81D4AF7C53F8}" dt="2022-12-12T10:54:07.461" v="6" actId="20577"/>
          <ac:spMkLst>
            <pc:docMk/>
            <pc:sldMk cId="2990267714" sldId="256"/>
            <ac:spMk id="2" creationId="{00000000-0000-0000-0000-000000000000}"/>
          </ac:spMkLst>
        </pc:spChg>
      </pc:sldChg>
      <pc:sldChg chg="modSp">
        <pc:chgData name="Rautaporras Petteri" userId="81ae4bc9-51ec-4b09-af2d-f08f9486593f" providerId="ADAL" clId="{FC84A3F8-DEE7-436E-868F-81D4AF7C53F8}" dt="2023-02-07T07:09:43.251" v="158"/>
        <pc:sldMkLst>
          <pc:docMk/>
          <pc:sldMk cId="3393189023" sldId="259"/>
        </pc:sldMkLst>
        <pc:graphicFrameChg chg="mod">
          <ac:chgData name="Rautaporras Petteri" userId="81ae4bc9-51ec-4b09-af2d-f08f9486593f" providerId="ADAL" clId="{FC84A3F8-DEE7-436E-868F-81D4AF7C53F8}" dt="2023-02-07T07:09:43.251" v="158"/>
          <ac:graphicFrameMkLst>
            <pc:docMk/>
            <pc:sldMk cId="3393189023" sldId="259"/>
            <ac:graphicFrameMk id="12" creationId="{00000000-0000-0000-0000-000000000000}"/>
          </ac:graphicFrameMkLst>
        </pc:graphicFrameChg>
      </pc:sldChg>
      <pc:sldChg chg="modSp mod">
        <pc:chgData name="Rautaporras Petteri" userId="81ae4bc9-51ec-4b09-af2d-f08f9486593f" providerId="ADAL" clId="{FC84A3F8-DEE7-436E-868F-81D4AF7C53F8}" dt="2023-02-07T07:16:45.614" v="272" actId="20577"/>
        <pc:sldMkLst>
          <pc:docMk/>
          <pc:sldMk cId="2390948734" sldId="262"/>
        </pc:sldMkLst>
        <pc:spChg chg="mod">
          <ac:chgData name="Rautaporras Petteri" userId="81ae4bc9-51ec-4b09-af2d-f08f9486593f" providerId="ADAL" clId="{FC84A3F8-DEE7-436E-868F-81D4AF7C53F8}" dt="2023-02-07T07:16:45.614" v="272" actId="20577"/>
          <ac:spMkLst>
            <pc:docMk/>
            <pc:sldMk cId="2390948734" sldId="262"/>
            <ac:spMk id="8" creationId="{00000000-0000-0000-0000-000000000000}"/>
          </ac:spMkLst>
        </pc:spChg>
        <pc:graphicFrameChg chg="modGraphic">
          <ac:chgData name="Rautaporras Petteri" userId="81ae4bc9-51ec-4b09-af2d-f08f9486593f" providerId="ADAL" clId="{FC84A3F8-DEE7-436E-868F-81D4AF7C53F8}" dt="2023-02-07T07:16:43.901" v="270" actId="20577"/>
          <ac:graphicFrameMkLst>
            <pc:docMk/>
            <pc:sldMk cId="2390948734" sldId="262"/>
            <ac:graphicFrameMk id="12" creationId="{00000000-0000-0000-0000-000000000000}"/>
          </ac:graphicFrameMkLst>
        </pc:graphicFrameChg>
      </pc:sldChg>
      <pc:sldChg chg="mod">
        <pc:chgData name="Rautaporras Petteri" userId="81ae4bc9-51ec-4b09-af2d-f08f9486593f" providerId="ADAL" clId="{FC84A3F8-DEE7-436E-868F-81D4AF7C53F8}" dt="2023-02-07T07:06:14.250" v="144" actId="27918"/>
        <pc:sldMkLst>
          <pc:docMk/>
          <pc:sldMk cId="256332957" sldId="293"/>
        </pc:sldMkLst>
      </pc:sldChg>
      <pc:sldChg chg="modSp">
        <pc:chgData name="Rautaporras Petteri" userId="81ae4bc9-51ec-4b09-af2d-f08f9486593f" providerId="ADAL" clId="{FC84A3F8-DEE7-436E-868F-81D4AF7C53F8}" dt="2023-02-07T07:09:56.988" v="159"/>
        <pc:sldMkLst>
          <pc:docMk/>
          <pc:sldMk cId="842250481" sldId="295"/>
        </pc:sldMkLst>
        <pc:graphicFrameChg chg="mod">
          <ac:chgData name="Rautaporras Petteri" userId="81ae4bc9-51ec-4b09-af2d-f08f9486593f" providerId="ADAL" clId="{FC84A3F8-DEE7-436E-868F-81D4AF7C53F8}" dt="2023-02-07T07:09:56.988" v="159"/>
          <ac:graphicFrameMkLst>
            <pc:docMk/>
            <pc:sldMk cId="842250481" sldId="295"/>
            <ac:graphicFrameMk id="12" creationId="{00000000-0000-0000-0000-000000000000}"/>
          </ac:graphicFrameMkLst>
        </pc:graphicFrameChg>
      </pc:sldChg>
      <pc:sldChg chg="modSp">
        <pc:chgData name="Rautaporras Petteri" userId="81ae4bc9-51ec-4b09-af2d-f08f9486593f" providerId="ADAL" clId="{FC84A3F8-DEE7-436E-868F-81D4AF7C53F8}" dt="2023-02-07T07:10:11.672" v="160"/>
        <pc:sldMkLst>
          <pc:docMk/>
          <pc:sldMk cId="1771681211" sldId="296"/>
        </pc:sldMkLst>
        <pc:graphicFrameChg chg="mod">
          <ac:chgData name="Rautaporras Petteri" userId="81ae4bc9-51ec-4b09-af2d-f08f9486593f" providerId="ADAL" clId="{FC84A3F8-DEE7-436E-868F-81D4AF7C53F8}" dt="2023-02-07T07:10:11.672" v="160"/>
          <ac:graphicFrameMkLst>
            <pc:docMk/>
            <pc:sldMk cId="1771681211" sldId="296"/>
            <ac:graphicFrameMk id="12" creationId="{00000000-0000-0000-0000-000000000000}"/>
          </ac:graphicFrameMkLst>
        </pc:graphicFrameChg>
      </pc:sldChg>
      <pc:sldChg chg="modSp mod">
        <pc:chgData name="Rautaporras Petteri" userId="81ae4bc9-51ec-4b09-af2d-f08f9486593f" providerId="ADAL" clId="{FC84A3F8-DEE7-436E-868F-81D4AF7C53F8}" dt="2023-02-07T07:16:39.358" v="268" actId="20577"/>
        <pc:sldMkLst>
          <pc:docMk/>
          <pc:sldMk cId="2683265135" sldId="297"/>
        </pc:sldMkLst>
        <pc:spChg chg="mod">
          <ac:chgData name="Rautaporras Petteri" userId="81ae4bc9-51ec-4b09-af2d-f08f9486593f" providerId="ADAL" clId="{FC84A3F8-DEE7-436E-868F-81D4AF7C53F8}" dt="2023-02-07T07:16:39.358" v="268" actId="20577"/>
          <ac:spMkLst>
            <pc:docMk/>
            <pc:sldMk cId="2683265135" sldId="297"/>
            <ac:spMk id="8" creationId="{00000000-0000-0000-0000-000000000000}"/>
          </ac:spMkLst>
        </pc:spChg>
        <pc:graphicFrameChg chg="modGraphic">
          <ac:chgData name="Rautaporras Petteri" userId="81ae4bc9-51ec-4b09-af2d-f08f9486593f" providerId="ADAL" clId="{FC84A3F8-DEE7-436E-868F-81D4AF7C53F8}" dt="2023-02-07T07:16:37.533" v="266" actId="20577"/>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FC84A3F8-DEE7-436E-868F-81D4AF7C53F8}" dt="2023-02-07T07:10:47.230" v="164" actId="20577"/>
        <pc:sldMkLst>
          <pc:docMk/>
          <pc:sldMk cId="1746970912" sldId="298"/>
        </pc:sldMkLst>
        <pc:graphicFrameChg chg="modGraphic">
          <ac:chgData name="Rautaporras Petteri" userId="81ae4bc9-51ec-4b09-af2d-f08f9486593f" providerId="ADAL" clId="{FC84A3F8-DEE7-436E-868F-81D4AF7C53F8}" dt="2023-02-07T07:10:47.230" v="164" actId="20577"/>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FC84A3F8-DEE7-436E-868F-81D4AF7C53F8}" dt="2023-02-07T07:16:30.917" v="264" actId="20577"/>
        <pc:sldMkLst>
          <pc:docMk/>
          <pc:sldMk cId="2339375399" sldId="299"/>
        </pc:sldMkLst>
        <pc:spChg chg="mod">
          <ac:chgData name="Rautaporras Petteri" userId="81ae4bc9-51ec-4b09-af2d-f08f9486593f" providerId="ADAL" clId="{FC84A3F8-DEE7-436E-868F-81D4AF7C53F8}" dt="2023-02-07T07:16:30.917" v="264" actId="20577"/>
          <ac:spMkLst>
            <pc:docMk/>
            <pc:sldMk cId="2339375399" sldId="299"/>
            <ac:spMk id="8" creationId="{00000000-0000-0000-0000-000000000000}"/>
          </ac:spMkLst>
        </pc:spChg>
        <pc:graphicFrameChg chg="modGraphic">
          <ac:chgData name="Rautaporras Petteri" userId="81ae4bc9-51ec-4b09-af2d-f08f9486593f" providerId="ADAL" clId="{FC84A3F8-DEE7-436E-868F-81D4AF7C53F8}" dt="2023-02-07T07:16:29.181" v="262" actId="20577"/>
          <ac:graphicFrameMkLst>
            <pc:docMk/>
            <pc:sldMk cId="2339375399" sldId="299"/>
            <ac:graphicFrameMk id="12" creationId="{00000000-0000-0000-0000-000000000000}"/>
          </ac:graphicFrameMkLst>
        </pc:graphicFrameChg>
      </pc:sldChg>
      <pc:sldChg chg="modSp mod">
        <pc:chgData name="Rautaporras Petteri" userId="81ae4bc9-51ec-4b09-af2d-f08f9486593f" providerId="ADAL" clId="{FC84A3F8-DEE7-436E-868F-81D4AF7C53F8}" dt="2023-02-07T07:16:22.863" v="260" actId="20577"/>
        <pc:sldMkLst>
          <pc:docMk/>
          <pc:sldMk cId="3603584777" sldId="300"/>
        </pc:sldMkLst>
        <pc:spChg chg="mod">
          <ac:chgData name="Rautaporras Petteri" userId="81ae4bc9-51ec-4b09-af2d-f08f9486593f" providerId="ADAL" clId="{FC84A3F8-DEE7-436E-868F-81D4AF7C53F8}" dt="2023-02-07T07:16:22.863" v="260" actId="20577"/>
          <ac:spMkLst>
            <pc:docMk/>
            <pc:sldMk cId="3603584777" sldId="300"/>
            <ac:spMk id="8" creationId="{00000000-0000-0000-0000-000000000000}"/>
          </ac:spMkLst>
        </pc:spChg>
        <pc:graphicFrameChg chg="modGraphic">
          <ac:chgData name="Rautaporras Petteri" userId="81ae4bc9-51ec-4b09-af2d-f08f9486593f" providerId="ADAL" clId="{FC84A3F8-DEE7-436E-868F-81D4AF7C53F8}" dt="2023-02-07T07:16:19.318" v="256" actId="20577"/>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FC84A3F8-DEE7-436E-868F-81D4AF7C53F8}" dt="2023-02-07T07:16:05.029" v="252" actId="20577"/>
        <pc:sldMkLst>
          <pc:docMk/>
          <pc:sldMk cId="605567736" sldId="301"/>
        </pc:sldMkLst>
        <pc:spChg chg="mod">
          <ac:chgData name="Rautaporras Petteri" userId="81ae4bc9-51ec-4b09-af2d-f08f9486593f" providerId="ADAL" clId="{FC84A3F8-DEE7-436E-868F-81D4AF7C53F8}" dt="2023-02-07T07:16:05.029" v="252" actId="20577"/>
          <ac:spMkLst>
            <pc:docMk/>
            <pc:sldMk cId="605567736" sldId="301"/>
            <ac:spMk id="8" creationId="{00000000-0000-0000-0000-000000000000}"/>
          </ac:spMkLst>
        </pc:spChg>
        <pc:graphicFrameChg chg="modGraphic">
          <ac:chgData name="Rautaporras Petteri" userId="81ae4bc9-51ec-4b09-af2d-f08f9486593f" providerId="ADAL" clId="{FC84A3F8-DEE7-436E-868F-81D4AF7C53F8}" dt="2023-02-07T07:16:01.113" v="248" actId="20577"/>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FC84A3F8-DEE7-436E-868F-81D4AF7C53F8}" dt="2023-02-07T07:15:50.350" v="244" actId="20577"/>
        <pc:sldMkLst>
          <pc:docMk/>
          <pc:sldMk cId="2533507209" sldId="302"/>
        </pc:sldMkLst>
        <pc:spChg chg="mod">
          <ac:chgData name="Rautaporras Petteri" userId="81ae4bc9-51ec-4b09-af2d-f08f9486593f" providerId="ADAL" clId="{FC84A3F8-DEE7-436E-868F-81D4AF7C53F8}" dt="2023-02-07T07:15:50.350" v="244" actId="20577"/>
          <ac:spMkLst>
            <pc:docMk/>
            <pc:sldMk cId="2533507209" sldId="302"/>
            <ac:spMk id="8" creationId="{00000000-0000-0000-0000-000000000000}"/>
          </ac:spMkLst>
        </pc:spChg>
        <pc:graphicFrameChg chg="modGraphic">
          <ac:chgData name="Rautaporras Petteri" userId="81ae4bc9-51ec-4b09-af2d-f08f9486593f" providerId="ADAL" clId="{FC84A3F8-DEE7-436E-868F-81D4AF7C53F8}" dt="2023-02-07T07:15:48.747" v="242" actId="205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FC84A3F8-DEE7-436E-868F-81D4AF7C53F8}" dt="2023-02-07T07:15:39.078" v="240" actId="20577"/>
        <pc:sldMkLst>
          <pc:docMk/>
          <pc:sldMk cId="1958463701" sldId="303"/>
        </pc:sldMkLst>
        <pc:spChg chg="mod">
          <ac:chgData name="Rautaporras Petteri" userId="81ae4bc9-51ec-4b09-af2d-f08f9486593f" providerId="ADAL" clId="{FC84A3F8-DEE7-436E-868F-81D4AF7C53F8}" dt="2023-02-07T07:15:39.078" v="240" actId="20577"/>
          <ac:spMkLst>
            <pc:docMk/>
            <pc:sldMk cId="1958463701" sldId="303"/>
            <ac:spMk id="8" creationId="{00000000-0000-0000-0000-000000000000}"/>
          </ac:spMkLst>
        </pc:spChg>
        <pc:graphicFrameChg chg="modGraphic">
          <ac:chgData name="Rautaporras Petteri" userId="81ae4bc9-51ec-4b09-af2d-f08f9486593f" providerId="ADAL" clId="{FC84A3F8-DEE7-436E-868F-81D4AF7C53F8}" dt="2023-02-07T07:15:34.767" v="236" actId="20577"/>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FC84A3F8-DEE7-436E-868F-81D4AF7C53F8}" dt="2023-02-07T07:15:27.045" v="232" actId="20577"/>
        <pc:sldMkLst>
          <pc:docMk/>
          <pc:sldMk cId="2423371311" sldId="304"/>
        </pc:sldMkLst>
        <pc:spChg chg="mod">
          <ac:chgData name="Rautaporras Petteri" userId="81ae4bc9-51ec-4b09-af2d-f08f9486593f" providerId="ADAL" clId="{FC84A3F8-DEE7-436E-868F-81D4AF7C53F8}" dt="2023-02-07T07:15:27.045" v="232" actId="20577"/>
          <ac:spMkLst>
            <pc:docMk/>
            <pc:sldMk cId="2423371311" sldId="304"/>
            <ac:spMk id="8" creationId="{00000000-0000-0000-0000-000000000000}"/>
          </ac:spMkLst>
        </pc:spChg>
        <pc:graphicFrameChg chg="modGraphic">
          <ac:chgData name="Rautaporras Petteri" userId="81ae4bc9-51ec-4b09-af2d-f08f9486593f" providerId="ADAL" clId="{FC84A3F8-DEE7-436E-868F-81D4AF7C53F8}" dt="2023-02-07T07:15:25.246" v="230" actId="20577"/>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FC84A3F8-DEE7-436E-868F-81D4AF7C53F8}" dt="2023-02-07T07:15:18.446" v="228" actId="20577"/>
        <pc:sldMkLst>
          <pc:docMk/>
          <pc:sldMk cId="1011854673" sldId="305"/>
        </pc:sldMkLst>
        <pc:spChg chg="mod">
          <ac:chgData name="Rautaporras Petteri" userId="81ae4bc9-51ec-4b09-af2d-f08f9486593f" providerId="ADAL" clId="{FC84A3F8-DEE7-436E-868F-81D4AF7C53F8}" dt="2023-02-07T07:15:18.446" v="228" actId="20577"/>
          <ac:spMkLst>
            <pc:docMk/>
            <pc:sldMk cId="1011854673" sldId="305"/>
            <ac:spMk id="8" creationId="{00000000-0000-0000-0000-000000000000}"/>
          </ac:spMkLst>
        </pc:spChg>
        <pc:graphicFrameChg chg="modGraphic">
          <ac:chgData name="Rautaporras Petteri" userId="81ae4bc9-51ec-4b09-af2d-f08f9486593f" providerId="ADAL" clId="{FC84A3F8-DEE7-436E-868F-81D4AF7C53F8}" dt="2023-02-07T07:15:16.608" v="226" actId="20577"/>
          <ac:graphicFrameMkLst>
            <pc:docMk/>
            <pc:sldMk cId="1011854673" sldId="305"/>
            <ac:graphicFrameMk id="12" creationId="{00000000-0000-0000-0000-000000000000}"/>
          </ac:graphicFrameMkLst>
        </pc:graphicFrameChg>
      </pc:sldChg>
      <pc:sldChg chg="modSp mod">
        <pc:chgData name="Rautaporras Petteri" userId="81ae4bc9-51ec-4b09-af2d-f08f9486593f" providerId="ADAL" clId="{FC84A3F8-DEE7-436E-868F-81D4AF7C53F8}" dt="2023-02-07T07:15:05.919" v="224" actId="20577"/>
        <pc:sldMkLst>
          <pc:docMk/>
          <pc:sldMk cId="2867472548" sldId="306"/>
        </pc:sldMkLst>
        <pc:spChg chg="mod">
          <ac:chgData name="Rautaporras Petteri" userId="81ae4bc9-51ec-4b09-af2d-f08f9486593f" providerId="ADAL" clId="{FC84A3F8-DEE7-436E-868F-81D4AF7C53F8}" dt="2023-02-07T07:15:05.919" v="224" actId="20577"/>
          <ac:spMkLst>
            <pc:docMk/>
            <pc:sldMk cId="2867472548" sldId="306"/>
            <ac:spMk id="8" creationId="{00000000-0000-0000-0000-000000000000}"/>
          </ac:spMkLst>
        </pc:spChg>
        <pc:graphicFrameChg chg="modGraphic">
          <ac:chgData name="Rautaporras Petteri" userId="81ae4bc9-51ec-4b09-af2d-f08f9486593f" providerId="ADAL" clId="{FC84A3F8-DEE7-436E-868F-81D4AF7C53F8}" dt="2023-02-07T07:15:01.487" v="220" actId="20577"/>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FC84A3F8-DEE7-436E-868F-81D4AF7C53F8}" dt="2023-02-07T07:14:51.504" v="216" actId="20577"/>
        <pc:sldMkLst>
          <pc:docMk/>
          <pc:sldMk cId="2984300583" sldId="307"/>
        </pc:sldMkLst>
        <pc:spChg chg="mod">
          <ac:chgData name="Rautaporras Petteri" userId="81ae4bc9-51ec-4b09-af2d-f08f9486593f" providerId="ADAL" clId="{FC84A3F8-DEE7-436E-868F-81D4AF7C53F8}" dt="2023-02-07T07:14:51.504" v="216" actId="20577"/>
          <ac:spMkLst>
            <pc:docMk/>
            <pc:sldMk cId="2984300583" sldId="307"/>
            <ac:spMk id="8" creationId="{00000000-0000-0000-0000-000000000000}"/>
          </ac:spMkLst>
        </pc:spChg>
        <pc:graphicFrameChg chg="modGraphic">
          <ac:chgData name="Rautaporras Petteri" userId="81ae4bc9-51ec-4b09-af2d-f08f9486593f" providerId="ADAL" clId="{FC84A3F8-DEE7-436E-868F-81D4AF7C53F8}" dt="2023-02-07T07:14:45.741" v="212" actId="20577"/>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FC84A3F8-DEE7-436E-868F-81D4AF7C53F8}" dt="2023-02-07T07:14:28.032" v="206" actId="20577"/>
        <pc:sldMkLst>
          <pc:docMk/>
          <pc:sldMk cId="48845647" sldId="309"/>
        </pc:sldMkLst>
        <pc:spChg chg="mod">
          <ac:chgData name="Rautaporras Petteri" userId="81ae4bc9-51ec-4b09-af2d-f08f9486593f" providerId="ADAL" clId="{FC84A3F8-DEE7-436E-868F-81D4AF7C53F8}" dt="2023-02-07T07:14:28.032" v="206" actId="20577"/>
          <ac:spMkLst>
            <pc:docMk/>
            <pc:sldMk cId="48845647" sldId="309"/>
            <ac:spMk id="8" creationId="{00000000-0000-0000-0000-000000000000}"/>
          </ac:spMkLst>
        </pc:spChg>
        <pc:graphicFrameChg chg="modGraphic">
          <ac:chgData name="Rautaporras Petteri" userId="81ae4bc9-51ec-4b09-af2d-f08f9486593f" providerId="ADAL" clId="{FC84A3F8-DEE7-436E-868F-81D4AF7C53F8}" dt="2023-02-07T07:14:23.031" v="200" actId="20577"/>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FC84A3F8-DEE7-436E-868F-81D4AF7C53F8}" dt="2023-02-07T07:13:29.232" v="194" actId="20577"/>
        <pc:sldMkLst>
          <pc:docMk/>
          <pc:sldMk cId="1159390883" sldId="310"/>
        </pc:sldMkLst>
        <pc:graphicFrameChg chg="modGraphic">
          <ac:chgData name="Rautaporras Petteri" userId="81ae4bc9-51ec-4b09-af2d-f08f9486593f" providerId="ADAL" clId="{FC84A3F8-DEE7-436E-868F-81D4AF7C53F8}" dt="2023-02-07T07:13:29.232" v="194" actId="20577"/>
          <ac:graphicFrameMkLst>
            <pc:docMk/>
            <pc:sldMk cId="1159390883" sldId="310"/>
            <ac:graphicFrameMk id="12" creationId="{00000000-0000-0000-0000-000000000000}"/>
          </ac:graphicFrameMkLst>
        </pc:graphicFrameChg>
      </pc:sldChg>
      <pc:sldChg chg="modSp">
        <pc:chgData name="Rautaporras Petteri" userId="81ae4bc9-51ec-4b09-af2d-f08f9486593f" providerId="ADAL" clId="{FC84A3F8-DEE7-436E-868F-81D4AF7C53F8}" dt="2023-01-12T11:02:55.018" v="119"/>
        <pc:sldMkLst>
          <pc:docMk/>
          <pc:sldMk cId="4173300650" sldId="312"/>
        </pc:sldMkLst>
        <pc:graphicFrameChg chg="mod">
          <ac:chgData name="Rautaporras Petteri" userId="81ae4bc9-51ec-4b09-af2d-f08f9486593f" providerId="ADAL" clId="{FC84A3F8-DEE7-436E-868F-81D4AF7C53F8}" dt="2023-01-12T11:02:55.018" v="119"/>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FC84A3F8-DEE7-436E-868F-81D4AF7C53F8}" dt="2023-01-12T11:02:55.605" v="120"/>
        <pc:sldMkLst>
          <pc:docMk/>
          <pc:sldMk cId="1577087571" sldId="313"/>
        </pc:sldMkLst>
        <pc:graphicFrameChg chg="mod">
          <ac:chgData name="Rautaporras Petteri" userId="81ae4bc9-51ec-4b09-af2d-f08f9486593f" providerId="ADAL" clId="{FC84A3F8-DEE7-436E-868F-81D4AF7C53F8}" dt="2023-01-12T11:02:55.605" v="120"/>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FC84A3F8-DEE7-436E-868F-81D4AF7C53F8}" dt="2023-01-12T11:02:56.183" v="121"/>
        <pc:sldMkLst>
          <pc:docMk/>
          <pc:sldMk cId="4073917404" sldId="314"/>
        </pc:sldMkLst>
        <pc:graphicFrameChg chg="mod">
          <ac:chgData name="Rautaporras Petteri" userId="81ae4bc9-51ec-4b09-af2d-f08f9486593f" providerId="ADAL" clId="{FC84A3F8-DEE7-436E-868F-81D4AF7C53F8}" dt="2023-01-12T11:02:56.183" v="121"/>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FC84A3F8-DEE7-436E-868F-81D4AF7C53F8}" dt="2023-01-12T11:02:56.896" v="122"/>
        <pc:sldMkLst>
          <pc:docMk/>
          <pc:sldMk cId="3071498469" sldId="315"/>
        </pc:sldMkLst>
        <pc:graphicFrameChg chg="mod">
          <ac:chgData name="Rautaporras Petteri" userId="81ae4bc9-51ec-4b09-af2d-f08f9486593f" providerId="ADAL" clId="{FC84A3F8-DEE7-436E-868F-81D4AF7C53F8}" dt="2023-01-12T11:02:56.896" v="122"/>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FC84A3F8-DEE7-436E-868F-81D4AF7C53F8}" dt="2023-01-12T11:03:00" v="123"/>
        <pc:sldMkLst>
          <pc:docMk/>
          <pc:sldMk cId="4276321020" sldId="316"/>
        </pc:sldMkLst>
        <pc:graphicFrameChg chg="mod">
          <ac:chgData name="Rautaporras Petteri" userId="81ae4bc9-51ec-4b09-af2d-f08f9486593f" providerId="ADAL" clId="{FC84A3F8-DEE7-436E-868F-81D4AF7C53F8}" dt="2023-01-12T11:03:00" v="123"/>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FC84A3F8-DEE7-436E-868F-81D4AF7C53F8}" dt="2023-01-12T11:03:01.808" v="124"/>
        <pc:sldMkLst>
          <pc:docMk/>
          <pc:sldMk cId="812514303" sldId="317"/>
        </pc:sldMkLst>
        <pc:graphicFrameChg chg="mod">
          <ac:chgData name="Rautaporras Petteri" userId="81ae4bc9-51ec-4b09-af2d-f08f9486593f" providerId="ADAL" clId="{FC84A3F8-DEE7-436E-868F-81D4AF7C53F8}" dt="2023-01-12T11:03:01.808" v="124"/>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FC84A3F8-DEE7-436E-868F-81D4AF7C53F8}" dt="2023-01-12T11:03:02.727" v="125"/>
        <pc:sldMkLst>
          <pc:docMk/>
          <pc:sldMk cId="1723456984" sldId="318"/>
        </pc:sldMkLst>
        <pc:graphicFrameChg chg="mod">
          <ac:chgData name="Rautaporras Petteri" userId="81ae4bc9-51ec-4b09-af2d-f08f9486593f" providerId="ADAL" clId="{FC84A3F8-DEE7-436E-868F-81D4AF7C53F8}" dt="2023-01-12T11:03:02.727" v="125"/>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FC84A3F8-DEE7-436E-868F-81D4AF7C53F8}" dt="2023-01-12T11:03:04.062" v="126"/>
        <pc:sldMkLst>
          <pc:docMk/>
          <pc:sldMk cId="306528166" sldId="319"/>
        </pc:sldMkLst>
        <pc:graphicFrameChg chg="mod">
          <ac:chgData name="Rautaporras Petteri" userId="81ae4bc9-51ec-4b09-af2d-f08f9486593f" providerId="ADAL" clId="{FC84A3F8-DEE7-436E-868F-81D4AF7C53F8}" dt="2023-01-12T11:03:04.062" v="126"/>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FC84A3F8-DEE7-436E-868F-81D4AF7C53F8}" dt="2023-01-12T11:03:06.756" v="127"/>
        <pc:sldMkLst>
          <pc:docMk/>
          <pc:sldMk cId="898908919" sldId="320"/>
        </pc:sldMkLst>
        <pc:graphicFrameChg chg="mod">
          <ac:chgData name="Rautaporras Petteri" userId="81ae4bc9-51ec-4b09-af2d-f08f9486593f" providerId="ADAL" clId="{FC84A3F8-DEE7-436E-868F-81D4AF7C53F8}" dt="2023-01-12T11:03:06.756" v="127"/>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FC84A3F8-DEE7-436E-868F-81D4AF7C53F8}" dt="2023-01-12T11:03:07.465" v="128"/>
        <pc:sldMkLst>
          <pc:docMk/>
          <pc:sldMk cId="2378820786" sldId="321"/>
        </pc:sldMkLst>
        <pc:graphicFrameChg chg="mod">
          <ac:chgData name="Rautaporras Petteri" userId="81ae4bc9-51ec-4b09-af2d-f08f9486593f" providerId="ADAL" clId="{FC84A3F8-DEE7-436E-868F-81D4AF7C53F8}" dt="2023-01-12T11:03:07.465" v="128"/>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FC84A3F8-DEE7-436E-868F-81D4AF7C53F8}" dt="2023-01-12T11:03:08.120" v="129"/>
        <pc:sldMkLst>
          <pc:docMk/>
          <pc:sldMk cId="3156155292" sldId="322"/>
        </pc:sldMkLst>
        <pc:graphicFrameChg chg="mod">
          <ac:chgData name="Rautaporras Petteri" userId="81ae4bc9-51ec-4b09-af2d-f08f9486593f" providerId="ADAL" clId="{FC84A3F8-DEE7-436E-868F-81D4AF7C53F8}" dt="2023-01-12T11:03:08.120" v="129"/>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FC84A3F8-DEE7-436E-868F-81D4AF7C53F8}" dt="2023-01-12T11:03:08.761" v="130"/>
        <pc:sldMkLst>
          <pc:docMk/>
          <pc:sldMk cId="2625046603" sldId="323"/>
        </pc:sldMkLst>
        <pc:graphicFrameChg chg="mod">
          <ac:chgData name="Rautaporras Petteri" userId="81ae4bc9-51ec-4b09-af2d-f08f9486593f" providerId="ADAL" clId="{FC84A3F8-DEE7-436E-868F-81D4AF7C53F8}" dt="2023-01-12T11:03:08.761" v="130"/>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FC84A3F8-DEE7-436E-868F-81D4AF7C53F8}" dt="2023-01-12T11:03:09.431" v="131"/>
        <pc:sldMkLst>
          <pc:docMk/>
          <pc:sldMk cId="4249250928" sldId="324"/>
        </pc:sldMkLst>
        <pc:graphicFrameChg chg="mod">
          <ac:chgData name="Rautaporras Petteri" userId="81ae4bc9-51ec-4b09-af2d-f08f9486593f" providerId="ADAL" clId="{FC84A3F8-DEE7-436E-868F-81D4AF7C53F8}" dt="2023-01-12T11:03:09.431" v="131"/>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FC84A3F8-DEE7-436E-868F-81D4AF7C53F8}" dt="2023-01-12T11:03:10.039" v="132"/>
        <pc:sldMkLst>
          <pc:docMk/>
          <pc:sldMk cId="2966646190" sldId="325"/>
        </pc:sldMkLst>
        <pc:graphicFrameChg chg="mod">
          <ac:chgData name="Rautaporras Petteri" userId="81ae4bc9-51ec-4b09-af2d-f08f9486593f" providerId="ADAL" clId="{FC84A3F8-DEE7-436E-868F-81D4AF7C53F8}" dt="2023-01-12T11:03:10.039" v="132"/>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FC84A3F8-DEE7-436E-868F-81D4AF7C53F8}" dt="2023-01-12T11:03:10.676" v="133"/>
        <pc:sldMkLst>
          <pc:docMk/>
          <pc:sldMk cId="1243919645" sldId="326"/>
        </pc:sldMkLst>
        <pc:graphicFrameChg chg="mod">
          <ac:chgData name="Rautaporras Petteri" userId="81ae4bc9-51ec-4b09-af2d-f08f9486593f" providerId="ADAL" clId="{FC84A3F8-DEE7-436E-868F-81D4AF7C53F8}" dt="2023-01-12T11:03:10.676" v="133"/>
          <ac:graphicFrameMkLst>
            <pc:docMk/>
            <pc:sldMk cId="1243919645" sldId="326"/>
            <ac:graphicFrameMk id="11" creationId="{95CDEED7-C115-4DF0-84EF-F69087CB6A32}"/>
          </ac:graphicFrameMkLst>
        </pc:graphicFrameChg>
      </pc:sldChg>
      <pc:sldChg chg="modSp mod">
        <pc:chgData name="Rautaporras Petteri" userId="81ae4bc9-51ec-4b09-af2d-f08f9486593f" providerId="ADAL" clId="{FC84A3F8-DEE7-436E-868F-81D4AF7C53F8}" dt="2023-02-07T07:08:28.333" v="149" actId="27918"/>
        <pc:sldMkLst>
          <pc:docMk/>
          <pc:sldMk cId="2948034354" sldId="332"/>
        </pc:sldMkLst>
        <pc:spChg chg="mod">
          <ac:chgData name="Rautaporras Petteri" userId="81ae4bc9-51ec-4b09-af2d-f08f9486593f" providerId="ADAL" clId="{FC84A3F8-DEE7-436E-868F-81D4AF7C53F8}" dt="2023-02-07T07:06:25.438" v="146" actId="20577"/>
          <ac:spMkLst>
            <pc:docMk/>
            <pc:sldMk cId="2948034354" sldId="332"/>
            <ac:spMk id="2" creationId="{00000000-0000-0000-0000-000000000000}"/>
          </ac:spMkLst>
        </pc:spChg>
      </pc:sldChg>
      <pc:sldChg chg="modSp mod">
        <pc:chgData name="Rautaporras Petteri" userId="81ae4bc9-51ec-4b09-af2d-f08f9486593f" providerId="ADAL" clId="{FC84A3F8-DEE7-436E-868F-81D4AF7C53F8}" dt="2023-02-07T07:09:07.283" v="157" actId="27918"/>
        <pc:sldMkLst>
          <pc:docMk/>
          <pc:sldMk cId="3830972969" sldId="333"/>
        </pc:sldMkLst>
        <pc:spChg chg="mod">
          <ac:chgData name="Rautaporras Petteri" userId="81ae4bc9-51ec-4b09-af2d-f08f9486593f" providerId="ADAL" clId="{FC84A3F8-DEE7-436E-868F-81D4AF7C53F8}" dt="2023-02-07T07:08:36.541" v="151" actId="20577"/>
          <ac:spMkLst>
            <pc:docMk/>
            <pc:sldMk cId="3830972969" sldId="333"/>
            <ac:spMk id="2" creationId="{00000000-0000-0000-0000-000000000000}"/>
          </ac:spMkLst>
        </pc:spChg>
      </pc:sldChg>
      <pc:sldChg chg="modSp">
        <pc:chgData name="Rautaporras Petteri" userId="81ae4bc9-51ec-4b09-af2d-f08f9486593f" providerId="ADAL" clId="{FC84A3F8-DEE7-436E-868F-81D4AF7C53F8}" dt="2023-01-12T11:02:54.373" v="118"/>
        <pc:sldMkLst>
          <pc:docMk/>
          <pc:sldMk cId="1535896550" sldId="334"/>
        </pc:sldMkLst>
        <pc:graphicFrameChg chg="mod">
          <ac:chgData name="Rautaporras Petteri" userId="81ae4bc9-51ec-4b09-af2d-f08f9486593f" providerId="ADAL" clId="{FC84A3F8-DEE7-436E-868F-81D4AF7C53F8}" dt="2023-01-12T11:02:54.373" v="118"/>
          <ac:graphicFrameMkLst>
            <pc:docMk/>
            <pc:sldMk cId="1535896550" sldId="334"/>
            <ac:graphicFrameMk id="11" creationId="{EBA6501B-D163-4E75-8AB7-5ACBE6E32AC6}"/>
          </ac:graphicFrameMkLst>
        </pc:graphicFrameChg>
      </pc:sldChg>
      <pc:sldChg chg="modSp new mod ord">
        <pc:chgData name="Rautaporras Petteri" userId="81ae4bc9-51ec-4b09-af2d-f08f9486593f" providerId="ADAL" clId="{FC84A3F8-DEE7-436E-868F-81D4AF7C53F8}" dt="2023-02-07T08:08:42.646" v="1078" actId="20577"/>
        <pc:sldMkLst>
          <pc:docMk/>
          <pc:sldMk cId="476969766" sldId="335"/>
        </pc:sldMkLst>
        <pc:spChg chg="mod">
          <ac:chgData name="Rautaporras Petteri" userId="81ae4bc9-51ec-4b09-af2d-f08f9486593f" providerId="ADAL" clId="{FC84A3F8-DEE7-436E-868F-81D4AF7C53F8}" dt="2023-02-07T08:08:42.646" v="1078" actId="20577"/>
          <ac:spMkLst>
            <pc:docMk/>
            <pc:sldMk cId="476969766" sldId="335"/>
            <ac:spMk id="2" creationId="{AFF46846-6019-4A97-9B81-047703C41449}"/>
          </ac:spMkLst>
        </pc:spChg>
        <pc:spChg chg="mod">
          <ac:chgData name="Rautaporras Petteri" userId="81ae4bc9-51ec-4b09-af2d-f08f9486593f" providerId="ADAL" clId="{FC84A3F8-DEE7-436E-868F-81D4AF7C53F8}" dt="2023-02-07T08:08:24.344" v="1034" actId="20577"/>
          <ac:spMkLst>
            <pc:docMk/>
            <pc:sldMk cId="476969766" sldId="335"/>
            <ac:spMk id="6" creationId="{4B4EBBC5-0BE4-4914-88D0-14756726525D}"/>
          </ac:spMkLst>
        </pc:spChg>
      </pc:sldChg>
    </pc:docChg>
  </pc:docChgLst>
  <pc:docChgLst>
    <pc:chgData name="Rautaporras Petteri" userId="d9004aa4-7491-43fa-b04f-4f6e300df2fa" providerId="ADAL" clId="{5159B6AC-8D23-460A-AABA-12431F63FA48}"/>
    <pc:docChg chg="modSld">
      <pc:chgData name="Rautaporras Petteri" userId="d9004aa4-7491-43fa-b04f-4f6e300df2fa" providerId="ADAL" clId="{5159B6AC-8D23-460A-AABA-12431F63FA48}" dt="2021-06-29T08:21:57.312" v="20" actId="20577"/>
      <pc:docMkLst>
        <pc:docMk/>
      </pc:docMkLst>
      <pc:sldChg chg="modSp mod">
        <pc:chgData name="Rautaporras Petteri" userId="d9004aa4-7491-43fa-b04f-4f6e300df2fa" providerId="ADAL" clId="{5159B6AC-8D23-460A-AABA-12431F63FA48}" dt="2021-06-29T08:21:57.312" v="20" actId="20577"/>
        <pc:sldMkLst>
          <pc:docMk/>
          <pc:sldMk cId="2990267714" sldId="256"/>
        </pc:sldMkLst>
        <pc:spChg chg="mod">
          <ac:chgData name="Rautaporras Petteri" userId="d9004aa4-7491-43fa-b04f-4f6e300df2fa" providerId="ADAL" clId="{5159B6AC-8D23-460A-AABA-12431F63FA48}" dt="2021-06-29T08:21:57.312" v="20" actId="20577"/>
          <ac:spMkLst>
            <pc:docMk/>
            <pc:sldMk cId="2990267714" sldId="256"/>
            <ac:spMk id="2" creationId="{00000000-0000-0000-0000-000000000000}"/>
          </ac:spMkLst>
        </pc:spChg>
      </pc:sldChg>
      <pc:sldChg chg="modSp">
        <pc:chgData name="Rautaporras Petteri" userId="d9004aa4-7491-43fa-b04f-4f6e300df2fa" providerId="ADAL" clId="{5159B6AC-8D23-460A-AABA-12431F63FA48}" dt="2021-06-29T08:21:37.954" v="1"/>
        <pc:sldMkLst>
          <pc:docMk/>
          <pc:sldMk cId="4173300650" sldId="312"/>
        </pc:sldMkLst>
        <pc:graphicFrameChg chg="mod">
          <ac:chgData name="Rautaporras Petteri" userId="d9004aa4-7491-43fa-b04f-4f6e300df2fa" providerId="ADAL" clId="{5159B6AC-8D23-460A-AABA-12431F63FA48}" dt="2021-06-29T08:21:37.954" v="1"/>
          <ac:graphicFrameMkLst>
            <pc:docMk/>
            <pc:sldMk cId="4173300650" sldId="312"/>
            <ac:graphicFrameMk id="11" creationId="{77B07BC0-5E03-47C7-92DC-B3A672D726D7}"/>
          </ac:graphicFrameMkLst>
        </pc:graphicFrameChg>
      </pc:sldChg>
      <pc:sldChg chg="modSp">
        <pc:chgData name="Rautaporras Petteri" userId="d9004aa4-7491-43fa-b04f-4f6e300df2fa" providerId="ADAL" clId="{5159B6AC-8D23-460A-AABA-12431F63FA48}" dt="2021-06-29T08:21:39.037" v="2"/>
        <pc:sldMkLst>
          <pc:docMk/>
          <pc:sldMk cId="1577087571" sldId="313"/>
        </pc:sldMkLst>
        <pc:graphicFrameChg chg="mod">
          <ac:chgData name="Rautaporras Petteri" userId="d9004aa4-7491-43fa-b04f-4f6e300df2fa" providerId="ADAL" clId="{5159B6AC-8D23-460A-AABA-12431F63FA48}" dt="2021-06-29T08:21:39.037" v="2"/>
          <ac:graphicFrameMkLst>
            <pc:docMk/>
            <pc:sldMk cId="1577087571" sldId="313"/>
            <ac:graphicFrameMk id="11" creationId="{26DFB98E-8A71-45FF-926C-7698744FDEF3}"/>
          </ac:graphicFrameMkLst>
        </pc:graphicFrameChg>
      </pc:sldChg>
      <pc:sldChg chg="modSp">
        <pc:chgData name="Rautaporras Petteri" userId="d9004aa4-7491-43fa-b04f-4f6e300df2fa" providerId="ADAL" clId="{5159B6AC-8D23-460A-AABA-12431F63FA48}" dt="2021-06-29T08:21:40.046" v="3"/>
        <pc:sldMkLst>
          <pc:docMk/>
          <pc:sldMk cId="4073917404" sldId="314"/>
        </pc:sldMkLst>
        <pc:graphicFrameChg chg="mod">
          <ac:chgData name="Rautaporras Petteri" userId="d9004aa4-7491-43fa-b04f-4f6e300df2fa" providerId="ADAL" clId="{5159B6AC-8D23-460A-AABA-12431F63FA48}" dt="2021-06-29T08:21:40.046" v="3"/>
          <ac:graphicFrameMkLst>
            <pc:docMk/>
            <pc:sldMk cId="4073917404" sldId="314"/>
            <ac:graphicFrameMk id="11" creationId="{CDAF0F7A-D1D7-4325-9FE7-FD46BD886B99}"/>
          </ac:graphicFrameMkLst>
        </pc:graphicFrameChg>
      </pc:sldChg>
      <pc:sldChg chg="modSp">
        <pc:chgData name="Rautaporras Petteri" userId="d9004aa4-7491-43fa-b04f-4f6e300df2fa" providerId="ADAL" clId="{5159B6AC-8D23-460A-AABA-12431F63FA48}" dt="2021-06-29T08:21:41.043" v="4"/>
        <pc:sldMkLst>
          <pc:docMk/>
          <pc:sldMk cId="3071498469" sldId="315"/>
        </pc:sldMkLst>
        <pc:graphicFrameChg chg="mod">
          <ac:chgData name="Rautaporras Petteri" userId="d9004aa4-7491-43fa-b04f-4f6e300df2fa" providerId="ADAL" clId="{5159B6AC-8D23-460A-AABA-12431F63FA48}" dt="2021-06-29T08:21:41.043" v="4"/>
          <ac:graphicFrameMkLst>
            <pc:docMk/>
            <pc:sldMk cId="3071498469" sldId="315"/>
            <ac:graphicFrameMk id="11" creationId="{EC6C9C1F-5E57-4133-A58F-6DFDD0A5CC89}"/>
          </ac:graphicFrameMkLst>
        </pc:graphicFrameChg>
      </pc:sldChg>
      <pc:sldChg chg="modSp">
        <pc:chgData name="Rautaporras Petteri" userId="d9004aa4-7491-43fa-b04f-4f6e300df2fa" providerId="ADAL" clId="{5159B6AC-8D23-460A-AABA-12431F63FA48}" dt="2021-06-29T08:21:42.448" v="5"/>
        <pc:sldMkLst>
          <pc:docMk/>
          <pc:sldMk cId="4276321020" sldId="316"/>
        </pc:sldMkLst>
        <pc:graphicFrameChg chg="mod">
          <ac:chgData name="Rautaporras Petteri" userId="d9004aa4-7491-43fa-b04f-4f6e300df2fa" providerId="ADAL" clId="{5159B6AC-8D23-460A-AABA-12431F63FA48}" dt="2021-06-29T08:21:42.448" v="5"/>
          <ac:graphicFrameMkLst>
            <pc:docMk/>
            <pc:sldMk cId="4276321020" sldId="316"/>
            <ac:graphicFrameMk id="11" creationId="{025ADBA3-67B0-4605-9D0D-3BC64491B22D}"/>
          </ac:graphicFrameMkLst>
        </pc:graphicFrameChg>
      </pc:sldChg>
      <pc:sldChg chg="modSp">
        <pc:chgData name="Rautaporras Petteri" userId="d9004aa4-7491-43fa-b04f-4f6e300df2fa" providerId="ADAL" clId="{5159B6AC-8D23-460A-AABA-12431F63FA48}" dt="2021-06-29T08:21:43.728" v="6"/>
        <pc:sldMkLst>
          <pc:docMk/>
          <pc:sldMk cId="812514303" sldId="317"/>
        </pc:sldMkLst>
        <pc:graphicFrameChg chg="mod">
          <ac:chgData name="Rautaporras Petteri" userId="d9004aa4-7491-43fa-b04f-4f6e300df2fa" providerId="ADAL" clId="{5159B6AC-8D23-460A-AABA-12431F63FA48}" dt="2021-06-29T08:21:43.728" v="6"/>
          <ac:graphicFrameMkLst>
            <pc:docMk/>
            <pc:sldMk cId="812514303" sldId="317"/>
            <ac:graphicFrameMk id="11" creationId="{FE909033-A10B-4AA8-A074-7BF23F80F980}"/>
          </ac:graphicFrameMkLst>
        </pc:graphicFrameChg>
      </pc:sldChg>
      <pc:sldChg chg="modSp">
        <pc:chgData name="Rautaporras Petteri" userId="d9004aa4-7491-43fa-b04f-4f6e300df2fa" providerId="ADAL" clId="{5159B6AC-8D23-460A-AABA-12431F63FA48}" dt="2021-06-29T08:21:44.862" v="7"/>
        <pc:sldMkLst>
          <pc:docMk/>
          <pc:sldMk cId="1723456984" sldId="318"/>
        </pc:sldMkLst>
        <pc:graphicFrameChg chg="mod">
          <ac:chgData name="Rautaporras Petteri" userId="d9004aa4-7491-43fa-b04f-4f6e300df2fa" providerId="ADAL" clId="{5159B6AC-8D23-460A-AABA-12431F63FA48}" dt="2021-06-29T08:21:44.862" v="7"/>
          <ac:graphicFrameMkLst>
            <pc:docMk/>
            <pc:sldMk cId="1723456984" sldId="318"/>
            <ac:graphicFrameMk id="11" creationId="{073F9553-FA9A-49A8-BF4B-B7F4EE3C7065}"/>
          </ac:graphicFrameMkLst>
        </pc:graphicFrameChg>
      </pc:sldChg>
      <pc:sldChg chg="modSp">
        <pc:chgData name="Rautaporras Petteri" userId="d9004aa4-7491-43fa-b04f-4f6e300df2fa" providerId="ADAL" clId="{5159B6AC-8D23-460A-AABA-12431F63FA48}" dt="2021-06-29T08:21:45.864" v="8"/>
        <pc:sldMkLst>
          <pc:docMk/>
          <pc:sldMk cId="306528166" sldId="319"/>
        </pc:sldMkLst>
        <pc:graphicFrameChg chg="mod">
          <ac:chgData name="Rautaporras Petteri" userId="d9004aa4-7491-43fa-b04f-4f6e300df2fa" providerId="ADAL" clId="{5159B6AC-8D23-460A-AABA-12431F63FA48}" dt="2021-06-29T08:21:45.864" v="8"/>
          <ac:graphicFrameMkLst>
            <pc:docMk/>
            <pc:sldMk cId="306528166" sldId="319"/>
            <ac:graphicFrameMk id="11" creationId="{06E0A712-AB93-42A5-97C1-70E33BAC8CA6}"/>
          </ac:graphicFrameMkLst>
        </pc:graphicFrameChg>
      </pc:sldChg>
      <pc:sldChg chg="modSp">
        <pc:chgData name="Rautaporras Petteri" userId="d9004aa4-7491-43fa-b04f-4f6e300df2fa" providerId="ADAL" clId="{5159B6AC-8D23-460A-AABA-12431F63FA48}" dt="2021-06-29T08:21:46.649" v="9"/>
        <pc:sldMkLst>
          <pc:docMk/>
          <pc:sldMk cId="898908919" sldId="320"/>
        </pc:sldMkLst>
        <pc:graphicFrameChg chg="mod">
          <ac:chgData name="Rautaporras Petteri" userId="d9004aa4-7491-43fa-b04f-4f6e300df2fa" providerId="ADAL" clId="{5159B6AC-8D23-460A-AABA-12431F63FA48}" dt="2021-06-29T08:21:46.649" v="9"/>
          <ac:graphicFrameMkLst>
            <pc:docMk/>
            <pc:sldMk cId="898908919" sldId="320"/>
            <ac:graphicFrameMk id="11" creationId="{0EEE91ED-9406-4B3B-ADFD-535CFBF79AFF}"/>
          </ac:graphicFrameMkLst>
        </pc:graphicFrameChg>
      </pc:sldChg>
      <pc:sldChg chg="modSp">
        <pc:chgData name="Rautaporras Petteri" userId="d9004aa4-7491-43fa-b04f-4f6e300df2fa" providerId="ADAL" clId="{5159B6AC-8D23-460A-AABA-12431F63FA48}" dt="2021-06-29T08:21:47.529" v="10"/>
        <pc:sldMkLst>
          <pc:docMk/>
          <pc:sldMk cId="2378820786" sldId="321"/>
        </pc:sldMkLst>
        <pc:graphicFrameChg chg="mod">
          <ac:chgData name="Rautaporras Petteri" userId="d9004aa4-7491-43fa-b04f-4f6e300df2fa" providerId="ADAL" clId="{5159B6AC-8D23-460A-AABA-12431F63FA48}" dt="2021-06-29T08:21:47.529" v="10"/>
          <ac:graphicFrameMkLst>
            <pc:docMk/>
            <pc:sldMk cId="2378820786" sldId="321"/>
            <ac:graphicFrameMk id="11" creationId="{F70F9122-F558-46CE-B71D-5D21AA9162E2}"/>
          </ac:graphicFrameMkLst>
        </pc:graphicFrameChg>
      </pc:sldChg>
      <pc:sldChg chg="modSp">
        <pc:chgData name="Rautaporras Petteri" userId="d9004aa4-7491-43fa-b04f-4f6e300df2fa" providerId="ADAL" clId="{5159B6AC-8D23-460A-AABA-12431F63FA48}" dt="2021-06-29T08:21:48.321" v="11"/>
        <pc:sldMkLst>
          <pc:docMk/>
          <pc:sldMk cId="3156155292" sldId="322"/>
        </pc:sldMkLst>
        <pc:graphicFrameChg chg="mod">
          <ac:chgData name="Rautaporras Petteri" userId="d9004aa4-7491-43fa-b04f-4f6e300df2fa" providerId="ADAL" clId="{5159B6AC-8D23-460A-AABA-12431F63FA48}" dt="2021-06-29T08:21:48.321" v="11"/>
          <ac:graphicFrameMkLst>
            <pc:docMk/>
            <pc:sldMk cId="3156155292" sldId="322"/>
            <ac:graphicFrameMk id="11" creationId="{57B3F564-9DE3-4427-A687-1F3C15FAB892}"/>
          </ac:graphicFrameMkLst>
        </pc:graphicFrameChg>
      </pc:sldChg>
      <pc:sldChg chg="modSp">
        <pc:chgData name="Rautaporras Petteri" userId="d9004aa4-7491-43fa-b04f-4f6e300df2fa" providerId="ADAL" clId="{5159B6AC-8D23-460A-AABA-12431F63FA48}" dt="2021-06-29T08:21:49.060" v="12"/>
        <pc:sldMkLst>
          <pc:docMk/>
          <pc:sldMk cId="2625046603" sldId="323"/>
        </pc:sldMkLst>
        <pc:graphicFrameChg chg="mod">
          <ac:chgData name="Rautaporras Petteri" userId="d9004aa4-7491-43fa-b04f-4f6e300df2fa" providerId="ADAL" clId="{5159B6AC-8D23-460A-AABA-12431F63FA48}" dt="2021-06-29T08:21:49.060" v="12"/>
          <ac:graphicFrameMkLst>
            <pc:docMk/>
            <pc:sldMk cId="2625046603" sldId="323"/>
            <ac:graphicFrameMk id="11" creationId="{84ABB054-AA60-4ACC-91C1-087D7777B137}"/>
          </ac:graphicFrameMkLst>
        </pc:graphicFrameChg>
      </pc:sldChg>
      <pc:sldChg chg="modSp">
        <pc:chgData name="Rautaporras Petteri" userId="d9004aa4-7491-43fa-b04f-4f6e300df2fa" providerId="ADAL" clId="{5159B6AC-8D23-460A-AABA-12431F63FA48}" dt="2021-06-29T08:21:49.792" v="13"/>
        <pc:sldMkLst>
          <pc:docMk/>
          <pc:sldMk cId="4249250928" sldId="324"/>
        </pc:sldMkLst>
        <pc:graphicFrameChg chg="mod">
          <ac:chgData name="Rautaporras Petteri" userId="d9004aa4-7491-43fa-b04f-4f6e300df2fa" providerId="ADAL" clId="{5159B6AC-8D23-460A-AABA-12431F63FA48}" dt="2021-06-29T08:21:49.792" v="13"/>
          <ac:graphicFrameMkLst>
            <pc:docMk/>
            <pc:sldMk cId="4249250928" sldId="324"/>
            <ac:graphicFrameMk id="11" creationId="{7E680596-8881-4E48-9D2A-28D59C4BA0C2}"/>
          </ac:graphicFrameMkLst>
        </pc:graphicFrameChg>
      </pc:sldChg>
      <pc:sldChg chg="modSp">
        <pc:chgData name="Rautaporras Petteri" userId="d9004aa4-7491-43fa-b04f-4f6e300df2fa" providerId="ADAL" clId="{5159B6AC-8D23-460A-AABA-12431F63FA48}" dt="2021-06-29T08:21:50.556" v="14"/>
        <pc:sldMkLst>
          <pc:docMk/>
          <pc:sldMk cId="2966646190" sldId="325"/>
        </pc:sldMkLst>
        <pc:graphicFrameChg chg="mod">
          <ac:chgData name="Rautaporras Petteri" userId="d9004aa4-7491-43fa-b04f-4f6e300df2fa" providerId="ADAL" clId="{5159B6AC-8D23-460A-AABA-12431F63FA48}" dt="2021-06-29T08:21:50.556" v="14"/>
          <ac:graphicFrameMkLst>
            <pc:docMk/>
            <pc:sldMk cId="2966646190" sldId="325"/>
            <ac:graphicFrameMk id="11" creationId="{3CA1AA50-346C-463A-ACCE-75D4616B61AB}"/>
          </ac:graphicFrameMkLst>
        </pc:graphicFrameChg>
      </pc:sldChg>
      <pc:sldChg chg="modSp">
        <pc:chgData name="Rautaporras Petteri" userId="d9004aa4-7491-43fa-b04f-4f6e300df2fa" providerId="ADAL" clId="{5159B6AC-8D23-460A-AABA-12431F63FA48}" dt="2021-06-29T08:21:51.247" v="15"/>
        <pc:sldMkLst>
          <pc:docMk/>
          <pc:sldMk cId="1243919645" sldId="326"/>
        </pc:sldMkLst>
        <pc:graphicFrameChg chg="mod">
          <ac:chgData name="Rautaporras Petteri" userId="d9004aa4-7491-43fa-b04f-4f6e300df2fa" providerId="ADAL" clId="{5159B6AC-8D23-460A-AABA-12431F63FA48}" dt="2021-06-29T08:21:51.247" v="15"/>
          <ac:graphicFrameMkLst>
            <pc:docMk/>
            <pc:sldMk cId="1243919645" sldId="326"/>
            <ac:graphicFrameMk id="11" creationId="{95CDEED7-C115-4DF0-84EF-F69087CB6A32}"/>
          </ac:graphicFrameMkLst>
        </pc:graphicFrameChg>
      </pc:sldChg>
      <pc:sldChg chg="modSp">
        <pc:chgData name="Rautaporras Petteri" userId="d9004aa4-7491-43fa-b04f-4f6e300df2fa" providerId="ADAL" clId="{5159B6AC-8D23-460A-AABA-12431F63FA48}" dt="2021-06-29T08:21:36.754" v="0"/>
        <pc:sldMkLst>
          <pc:docMk/>
          <pc:sldMk cId="1535896550" sldId="334"/>
        </pc:sldMkLst>
        <pc:graphicFrameChg chg="mod">
          <ac:chgData name="Rautaporras Petteri" userId="d9004aa4-7491-43fa-b04f-4f6e300df2fa" providerId="ADAL" clId="{5159B6AC-8D23-460A-AABA-12431F63FA48}" dt="2021-06-29T08:21:36.754" v="0"/>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7A41A6E6-6747-473F-92A5-82CB34F32A35}"/>
    <pc:docChg chg="modSld">
      <pc:chgData name="Rautaporras Petteri" userId="81ae4bc9-51ec-4b09-af2d-f08f9486593f" providerId="ADAL" clId="{7A41A6E6-6747-473F-92A5-82CB34F32A35}" dt="2021-12-14T11:25:16.848" v="100" actId="27918"/>
      <pc:docMkLst>
        <pc:docMk/>
      </pc:docMkLst>
      <pc:sldChg chg="modSp mod">
        <pc:chgData name="Rautaporras Petteri" userId="81ae4bc9-51ec-4b09-af2d-f08f9486593f" providerId="ADAL" clId="{7A41A6E6-6747-473F-92A5-82CB34F32A35}" dt="2021-12-14T11:17:01.981" v="6" actId="20577"/>
        <pc:sldMkLst>
          <pc:docMk/>
          <pc:sldMk cId="2990267714" sldId="256"/>
        </pc:sldMkLst>
        <pc:spChg chg="mod">
          <ac:chgData name="Rautaporras Petteri" userId="81ae4bc9-51ec-4b09-af2d-f08f9486593f" providerId="ADAL" clId="{7A41A6E6-6747-473F-92A5-82CB34F32A35}" dt="2021-12-14T11:17:01.981" v="6" actId="20577"/>
          <ac:spMkLst>
            <pc:docMk/>
            <pc:sldMk cId="2990267714" sldId="256"/>
            <ac:spMk id="2" creationId="{00000000-0000-0000-0000-000000000000}"/>
          </ac:spMkLst>
        </pc:spChg>
      </pc:sldChg>
      <pc:sldChg chg="modSp mod">
        <pc:chgData name="Rautaporras Petteri" userId="81ae4bc9-51ec-4b09-af2d-f08f9486593f" providerId="ADAL" clId="{7A41A6E6-6747-473F-92A5-82CB34F32A35}" dt="2021-12-14T11:18:08.151" v="11" actId="27918"/>
        <pc:sldMkLst>
          <pc:docMk/>
          <pc:sldMk cId="2390948734" sldId="262"/>
        </pc:sldMkLst>
        <pc:spChg chg="mod">
          <ac:chgData name="Rautaporras Petteri" userId="81ae4bc9-51ec-4b09-af2d-f08f9486593f" providerId="ADAL" clId="{7A41A6E6-6747-473F-92A5-82CB34F32A35}" dt="2021-12-14T11:17:51.231" v="8" actId="20577"/>
          <ac:spMkLst>
            <pc:docMk/>
            <pc:sldMk cId="2390948734" sldId="262"/>
            <ac:spMk id="8" creationId="{00000000-0000-0000-0000-000000000000}"/>
          </ac:spMkLst>
        </pc:spChg>
      </pc:sldChg>
      <pc:sldChg chg="modSp mod">
        <pc:chgData name="Rautaporras Petteri" userId="81ae4bc9-51ec-4b09-af2d-f08f9486593f" providerId="ADAL" clId="{7A41A6E6-6747-473F-92A5-82CB34F32A35}" dt="2021-12-14T11:18:33.248" v="16" actId="27918"/>
        <pc:sldMkLst>
          <pc:docMk/>
          <pc:sldMk cId="2683265135" sldId="297"/>
        </pc:sldMkLst>
        <pc:spChg chg="mod">
          <ac:chgData name="Rautaporras Petteri" userId="81ae4bc9-51ec-4b09-af2d-f08f9486593f" providerId="ADAL" clId="{7A41A6E6-6747-473F-92A5-82CB34F32A35}" dt="2021-12-14T11:18:24.165" v="13" actId="20577"/>
          <ac:spMkLst>
            <pc:docMk/>
            <pc:sldMk cId="2683265135" sldId="297"/>
            <ac:spMk id="8" creationId="{00000000-0000-0000-0000-000000000000}"/>
          </ac:spMkLst>
        </pc:spChg>
      </pc:sldChg>
      <pc:sldChg chg="modSp mod">
        <pc:chgData name="Rautaporras Petteri" userId="81ae4bc9-51ec-4b09-af2d-f08f9486593f" providerId="ADAL" clId="{7A41A6E6-6747-473F-92A5-82CB34F32A35}" dt="2021-12-14T11:19:05.414" v="23" actId="27918"/>
        <pc:sldMkLst>
          <pc:docMk/>
          <pc:sldMk cId="1746970912" sldId="298"/>
        </pc:sldMkLst>
        <pc:spChg chg="mod">
          <ac:chgData name="Rautaporras Petteri" userId="81ae4bc9-51ec-4b09-af2d-f08f9486593f" providerId="ADAL" clId="{7A41A6E6-6747-473F-92A5-82CB34F32A35}" dt="2021-12-14T11:18:43.164" v="20" actId="20577"/>
          <ac:spMkLst>
            <pc:docMk/>
            <pc:sldMk cId="1746970912" sldId="298"/>
            <ac:spMk id="8" creationId="{00000000-0000-0000-0000-000000000000}"/>
          </ac:spMkLst>
        </pc:spChg>
      </pc:sldChg>
      <pc:sldChg chg="modSp mod">
        <pc:chgData name="Rautaporras Petteri" userId="81ae4bc9-51ec-4b09-af2d-f08f9486593f" providerId="ADAL" clId="{7A41A6E6-6747-473F-92A5-82CB34F32A35}" dt="2021-12-14T11:19:25.181" v="30" actId="27918"/>
        <pc:sldMkLst>
          <pc:docMk/>
          <pc:sldMk cId="2339375399" sldId="299"/>
        </pc:sldMkLst>
        <pc:spChg chg="mod">
          <ac:chgData name="Rautaporras Petteri" userId="81ae4bc9-51ec-4b09-af2d-f08f9486593f" providerId="ADAL" clId="{7A41A6E6-6747-473F-92A5-82CB34F32A35}" dt="2021-12-14T11:19:17.803" v="27" actId="20577"/>
          <ac:spMkLst>
            <pc:docMk/>
            <pc:sldMk cId="2339375399" sldId="299"/>
            <ac:spMk id="8" creationId="{00000000-0000-0000-0000-000000000000}"/>
          </ac:spMkLst>
        </pc:spChg>
      </pc:sldChg>
      <pc:sldChg chg="modSp mod">
        <pc:chgData name="Rautaporras Petteri" userId="81ae4bc9-51ec-4b09-af2d-f08f9486593f" providerId="ADAL" clId="{7A41A6E6-6747-473F-92A5-82CB34F32A35}" dt="2021-12-14T11:20:26.918" v="43" actId="27918"/>
        <pc:sldMkLst>
          <pc:docMk/>
          <pc:sldMk cId="3603584777" sldId="300"/>
        </pc:sldMkLst>
        <pc:spChg chg="mod">
          <ac:chgData name="Rautaporras Petteri" userId="81ae4bc9-51ec-4b09-af2d-f08f9486593f" providerId="ADAL" clId="{7A41A6E6-6747-473F-92A5-82CB34F32A35}" dt="2021-12-14T11:19:35.248" v="34" actId="20577"/>
          <ac:spMkLst>
            <pc:docMk/>
            <pc:sldMk cId="3603584777" sldId="300"/>
            <ac:spMk id="8" creationId="{00000000-0000-0000-0000-000000000000}"/>
          </ac:spMkLst>
        </pc:spChg>
      </pc:sldChg>
      <pc:sldChg chg="modSp mod">
        <pc:chgData name="Rautaporras Petteri" userId="81ae4bc9-51ec-4b09-af2d-f08f9486593f" providerId="ADAL" clId="{7A41A6E6-6747-473F-92A5-82CB34F32A35}" dt="2021-12-14T11:20:36.821" v="46" actId="27918"/>
        <pc:sldMkLst>
          <pc:docMk/>
          <pc:sldMk cId="605567736" sldId="301"/>
        </pc:sldMkLst>
        <pc:spChg chg="mod">
          <ac:chgData name="Rautaporras Petteri" userId="81ae4bc9-51ec-4b09-af2d-f08f9486593f" providerId="ADAL" clId="{7A41A6E6-6747-473F-92A5-82CB34F32A35}" dt="2021-12-14T11:20:09.366" v="41" actId="20577"/>
          <ac:spMkLst>
            <pc:docMk/>
            <pc:sldMk cId="605567736" sldId="301"/>
            <ac:spMk id="8" creationId="{00000000-0000-0000-0000-000000000000}"/>
          </ac:spMkLst>
        </pc:spChg>
      </pc:sldChg>
      <pc:sldChg chg="modSp mod">
        <pc:chgData name="Rautaporras Petteri" userId="81ae4bc9-51ec-4b09-af2d-f08f9486593f" providerId="ADAL" clId="{7A41A6E6-6747-473F-92A5-82CB34F32A35}" dt="2021-12-14T11:20:55.710" v="53" actId="27918"/>
        <pc:sldMkLst>
          <pc:docMk/>
          <pc:sldMk cId="2533507209" sldId="302"/>
        </pc:sldMkLst>
        <pc:spChg chg="mod">
          <ac:chgData name="Rautaporras Petteri" userId="81ae4bc9-51ec-4b09-af2d-f08f9486593f" providerId="ADAL" clId="{7A41A6E6-6747-473F-92A5-82CB34F32A35}" dt="2021-12-14T11:20:48.064" v="50" actId="20577"/>
          <ac:spMkLst>
            <pc:docMk/>
            <pc:sldMk cId="2533507209" sldId="302"/>
            <ac:spMk id="8" creationId="{00000000-0000-0000-0000-000000000000}"/>
          </ac:spMkLst>
        </pc:spChg>
      </pc:sldChg>
      <pc:sldChg chg="modSp mod">
        <pc:chgData name="Rautaporras Petteri" userId="81ae4bc9-51ec-4b09-af2d-f08f9486593f" providerId="ADAL" clId="{7A41A6E6-6747-473F-92A5-82CB34F32A35}" dt="2021-12-14T11:21:15.063" v="58" actId="27918"/>
        <pc:sldMkLst>
          <pc:docMk/>
          <pc:sldMk cId="1958463701" sldId="303"/>
        </pc:sldMkLst>
        <pc:spChg chg="mod">
          <ac:chgData name="Rautaporras Petteri" userId="81ae4bc9-51ec-4b09-af2d-f08f9486593f" providerId="ADAL" clId="{7A41A6E6-6747-473F-92A5-82CB34F32A35}" dt="2021-12-14T11:21:06.298" v="55" actId="20577"/>
          <ac:spMkLst>
            <pc:docMk/>
            <pc:sldMk cId="1958463701" sldId="303"/>
            <ac:spMk id="8" creationId="{00000000-0000-0000-0000-000000000000}"/>
          </ac:spMkLst>
        </pc:spChg>
      </pc:sldChg>
      <pc:sldChg chg="modSp mod">
        <pc:chgData name="Rautaporras Petteri" userId="81ae4bc9-51ec-4b09-af2d-f08f9486593f" providerId="ADAL" clId="{7A41A6E6-6747-473F-92A5-82CB34F32A35}" dt="2021-12-14T11:23:02.603" v="67" actId="27918"/>
        <pc:sldMkLst>
          <pc:docMk/>
          <pc:sldMk cId="2423371311" sldId="304"/>
        </pc:sldMkLst>
        <pc:spChg chg="mod">
          <ac:chgData name="Rautaporras Petteri" userId="81ae4bc9-51ec-4b09-af2d-f08f9486593f" providerId="ADAL" clId="{7A41A6E6-6747-473F-92A5-82CB34F32A35}" dt="2021-12-14T11:21:25.647" v="62" actId="20577"/>
          <ac:spMkLst>
            <pc:docMk/>
            <pc:sldMk cId="2423371311" sldId="304"/>
            <ac:spMk id="8" creationId="{00000000-0000-0000-0000-000000000000}"/>
          </ac:spMkLst>
        </pc:spChg>
      </pc:sldChg>
      <pc:sldChg chg="modSp mod">
        <pc:chgData name="Rautaporras Petteri" userId="81ae4bc9-51ec-4b09-af2d-f08f9486593f" providerId="ADAL" clId="{7A41A6E6-6747-473F-92A5-82CB34F32A35}" dt="2021-12-14T11:23:17.388" v="72" actId="27918"/>
        <pc:sldMkLst>
          <pc:docMk/>
          <pc:sldMk cId="1011854673" sldId="305"/>
        </pc:sldMkLst>
        <pc:spChg chg="mod">
          <ac:chgData name="Rautaporras Petteri" userId="81ae4bc9-51ec-4b09-af2d-f08f9486593f" providerId="ADAL" clId="{7A41A6E6-6747-473F-92A5-82CB34F32A35}" dt="2021-12-14T11:23:09.018" v="69" actId="20577"/>
          <ac:spMkLst>
            <pc:docMk/>
            <pc:sldMk cId="1011854673" sldId="305"/>
            <ac:spMk id="8" creationId="{00000000-0000-0000-0000-000000000000}"/>
          </ac:spMkLst>
        </pc:spChg>
      </pc:sldChg>
      <pc:sldChg chg="modSp mod">
        <pc:chgData name="Rautaporras Petteri" userId="81ae4bc9-51ec-4b09-af2d-f08f9486593f" providerId="ADAL" clId="{7A41A6E6-6747-473F-92A5-82CB34F32A35}" dt="2021-12-14T11:23:39.298" v="79" actId="27918"/>
        <pc:sldMkLst>
          <pc:docMk/>
          <pc:sldMk cId="2867472548" sldId="306"/>
        </pc:sldMkLst>
        <pc:spChg chg="mod">
          <ac:chgData name="Rautaporras Petteri" userId="81ae4bc9-51ec-4b09-af2d-f08f9486593f" providerId="ADAL" clId="{7A41A6E6-6747-473F-92A5-82CB34F32A35}" dt="2021-12-14T11:23:32.258" v="76" actId="20577"/>
          <ac:spMkLst>
            <pc:docMk/>
            <pc:sldMk cId="2867472548" sldId="306"/>
            <ac:spMk id="8" creationId="{00000000-0000-0000-0000-000000000000}"/>
          </ac:spMkLst>
        </pc:spChg>
      </pc:sldChg>
      <pc:sldChg chg="modSp mod">
        <pc:chgData name="Rautaporras Petteri" userId="81ae4bc9-51ec-4b09-af2d-f08f9486593f" providerId="ADAL" clId="{7A41A6E6-6747-473F-92A5-82CB34F32A35}" dt="2021-12-14T11:24:03.638" v="84" actId="27918"/>
        <pc:sldMkLst>
          <pc:docMk/>
          <pc:sldMk cId="2984300583" sldId="307"/>
        </pc:sldMkLst>
        <pc:spChg chg="mod">
          <ac:chgData name="Rautaporras Petteri" userId="81ae4bc9-51ec-4b09-af2d-f08f9486593f" providerId="ADAL" clId="{7A41A6E6-6747-473F-92A5-82CB34F32A35}" dt="2021-12-14T11:23:49.647" v="81" actId="20577"/>
          <ac:spMkLst>
            <pc:docMk/>
            <pc:sldMk cId="2984300583" sldId="307"/>
            <ac:spMk id="8" creationId="{00000000-0000-0000-0000-000000000000}"/>
          </ac:spMkLst>
        </pc:spChg>
      </pc:sldChg>
      <pc:sldChg chg="modSp mod">
        <pc:chgData name="Rautaporras Petteri" userId="81ae4bc9-51ec-4b09-af2d-f08f9486593f" providerId="ADAL" clId="{7A41A6E6-6747-473F-92A5-82CB34F32A35}" dt="2021-12-14T11:24:50.908" v="91" actId="27918"/>
        <pc:sldMkLst>
          <pc:docMk/>
          <pc:sldMk cId="4200882757" sldId="308"/>
        </pc:sldMkLst>
        <pc:spChg chg="mod">
          <ac:chgData name="Rautaporras Petteri" userId="81ae4bc9-51ec-4b09-af2d-f08f9486593f" providerId="ADAL" clId="{7A41A6E6-6747-473F-92A5-82CB34F32A35}" dt="2021-12-14T11:24:23.998" v="88" actId="20577"/>
          <ac:spMkLst>
            <pc:docMk/>
            <pc:sldMk cId="4200882757" sldId="308"/>
            <ac:spMk id="8" creationId="{00000000-0000-0000-0000-000000000000}"/>
          </ac:spMkLst>
        </pc:spChg>
      </pc:sldChg>
      <pc:sldChg chg="mod">
        <pc:chgData name="Rautaporras Petteri" userId="81ae4bc9-51ec-4b09-af2d-f08f9486593f" providerId="ADAL" clId="{7A41A6E6-6747-473F-92A5-82CB34F32A35}" dt="2021-12-14T11:25:00.688" v="93" actId="27918"/>
        <pc:sldMkLst>
          <pc:docMk/>
          <pc:sldMk cId="48845647" sldId="309"/>
        </pc:sldMkLst>
      </pc:sldChg>
      <pc:sldChg chg="modSp mod">
        <pc:chgData name="Rautaporras Petteri" userId="81ae4bc9-51ec-4b09-af2d-f08f9486593f" providerId="ADAL" clId="{7A41A6E6-6747-473F-92A5-82CB34F32A35}" dt="2021-12-14T11:25:16.848" v="100" actId="27918"/>
        <pc:sldMkLst>
          <pc:docMk/>
          <pc:sldMk cId="1159390883" sldId="310"/>
        </pc:sldMkLst>
        <pc:spChg chg="mod">
          <ac:chgData name="Rautaporras Petteri" userId="81ae4bc9-51ec-4b09-af2d-f08f9486593f" providerId="ADAL" clId="{7A41A6E6-6747-473F-92A5-82CB34F32A35}" dt="2021-12-14T11:25:08.864" v="97" actId="20577"/>
          <ac:spMkLst>
            <pc:docMk/>
            <pc:sldMk cId="1159390883" sldId="310"/>
            <ac:spMk id="8" creationId="{00000000-0000-0000-0000-000000000000}"/>
          </ac:spMkLst>
        </pc:spChg>
      </pc:sldChg>
    </pc:docChg>
  </pc:docChgLst>
  <pc:docChgLst>
    <pc:chgData name="Rautaporras Petteri" userId="81ae4bc9-51ec-4b09-af2d-f08f9486593f" providerId="ADAL" clId="{B5A4111A-0E21-4CE5-B03A-324FCFD45F9F}"/>
    <pc:docChg chg="undo custSel modSld">
      <pc:chgData name="Rautaporras Petteri" userId="81ae4bc9-51ec-4b09-af2d-f08f9486593f" providerId="ADAL" clId="{B5A4111A-0E21-4CE5-B03A-324FCFD45F9F}" dt="2022-11-07T11:17:30.514" v="124" actId="27918"/>
      <pc:docMkLst>
        <pc:docMk/>
      </pc:docMkLst>
      <pc:sldChg chg="modSp mod">
        <pc:chgData name="Rautaporras Petteri" userId="81ae4bc9-51ec-4b09-af2d-f08f9486593f" providerId="ADAL" clId="{B5A4111A-0E21-4CE5-B03A-324FCFD45F9F}" dt="2022-10-28T10:27:17.557" v="5" actId="20577"/>
        <pc:sldMkLst>
          <pc:docMk/>
          <pc:sldMk cId="2990267714" sldId="256"/>
        </pc:sldMkLst>
        <pc:spChg chg="mod">
          <ac:chgData name="Rautaporras Petteri" userId="81ae4bc9-51ec-4b09-af2d-f08f9486593f" providerId="ADAL" clId="{B5A4111A-0E21-4CE5-B03A-324FCFD45F9F}" dt="2022-10-28T10:27:17.557" v="5" actId="20577"/>
          <ac:spMkLst>
            <pc:docMk/>
            <pc:sldMk cId="2990267714" sldId="256"/>
            <ac:spMk id="2" creationId="{00000000-0000-0000-0000-000000000000}"/>
          </ac:spMkLst>
        </pc:spChg>
      </pc:sldChg>
      <pc:sldChg chg="modSp mod">
        <pc:chgData name="Rautaporras Petteri" userId="81ae4bc9-51ec-4b09-af2d-f08f9486593f" providerId="ADAL" clId="{B5A4111A-0E21-4CE5-B03A-324FCFD45F9F}" dt="2022-11-07T11:12:21.764" v="76" actId="27918"/>
        <pc:sldMkLst>
          <pc:docMk/>
          <pc:sldMk cId="2390948734" sldId="262"/>
        </pc:sldMkLst>
        <pc:spChg chg="mod">
          <ac:chgData name="Rautaporras Petteri" userId="81ae4bc9-51ec-4b09-af2d-f08f9486593f" providerId="ADAL" clId="{B5A4111A-0E21-4CE5-B03A-324FCFD45F9F}" dt="2022-11-07T11:08:54.794" v="23" actId="20577"/>
          <ac:spMkLst>
            <pc:docMk/>
            <pc:sldMk cId="2390948734" sldId="262"/>
            <ac:spMk id="8" creationId="{00000000-0000-0000-0000-000000000000}"/>
          </ac:spMkLst>
        </pc:spChg>
      </pc:sldChg>
      <pc:sldChg chg="modSp mod">
        <pc:chgData name="Rautaporras Petteri" userId="81ae4bc9-51ec-4b09-af2d-f08f9486593f" providerId="ADAL" clId="{B5A4111A-0E21-4CE5-B03A-324FCFD45F9F}" dt="2022-11-07T11:12:29.180" v="79" actId="27918"/>
        <pc:sldMkLst>
          <pc:docMk/>
          <pc:sldMk cId="2683265135" sldId="297"/>
        </pc:sldMkLst>
        <pc:spChg chg="mod">
          <ac:chgData name="Rautaporras Petteri" userId="81ae4bc9-51ec-4b09-af2d-f08f9486593f" providerId="ADAL" clId="{B5A4111A-0E21-4CE5-B03A-324FCFD45F9F}" dt="2022-11-07T11:09:01.325" v="27" actId="20577"/>
          <ac:spMkLst>
            <pc:docMk/>
            <pc:sldMk cId="2683265135" sldId="297"/>
            <ac:spMk id="8" creationId="{00000000-0000-0000-0000-000000000000}"/>
          </ac:spMkLst>
        </pc:spChg>
      </pc:sldChg>
      <pc:sldChg chg="modSp mod">
        <pc:chgData name="Rautaporras Petteri" userId="81ae4bc9-51ec-4b09-af2d-f08f9486593f" providerId="ADAL" clId="{B5A4111A-0E21-4CE5-B03A-324FCFD45F9F}" dt="2022-11-07T11:13:00.225" v="85" actId="27918"/>
        <pc:sldMkLst>
          <pc:docMk/>
          <pc:sldMk cId="1746970912" sldId="298"/>
        </pc:sldMkLst>
        <pc:spChg chg="mod">
          <ac:chgData name="Rautaporras Petteri" userId="81ae4bc9-51ec-4b09-af2d-f08f9486593f" providerId="ADAL" clId="{B5A4111A-0E21-4CE5-B03A-324FCFD45F9F}" dt="2022-11-07T11:09:35.239" v="31" actId="20577"/>
          <ac:spMkLst>
            <pc:docMk/>
            <pc:sldMk cId="1746970912" sldId="298"/>
            <ac:spMk id="8" creationId="{00000000-0000-0000-0000-000000000000}"/>
          </ac:spMkLst>
        </pc:spChg>
      </pc:sldChg>
      <pc:sldChg chg="modSp mod">
        <pc:chgData name="Rautaporras Petteri" userId="81ae4bc9-51ec-4b09-af2d-f08f9486593f" providerId="ADAL" clId="{B5A4111A-0E21-4CE5-B03A-324FCFD45F9F}" dt="2022-11-07T11:13:09.506" v="88" actId="27918"/>
        <pc:sldMkLst>
          <pc:docMk/>
          <pc:sldMk cId="2339375399" sldId="299"/>
        </pc:sldMkLst>
        <pc:spChg chg="mod">
          <ac:chgData name="Rautaporras Petteri" userId="81ae4bc9-51ec-4b09-af2d-f08f9486593f" providerId="ADAL" clId="{B5A4111A-0E21-4CE5-B03A-324FCFD45F9F}" dt="2022-11-07T11:09:42.969" v="33" actId="20577"/>
          <ac:spMkLst>
            <pc:docMk/>
            <pc:sldMk cId="2339375399" sldId="299"/>
            <ac:spMk id="8" creationId="{00000000-0000-0000-0000-000000000000}"/>
          </ac:spMkLst>
        </pc:spChg>
      </pc:sldChg>
      <pc:sldChg chg="modSp mod">
        <pc:chgData name="Rautaporras Petteri" userId="81ae4bc9-51ec-4b09-af2d-f08f9486593f" providerId="ADAL" clId="{B5A4111A-0E21-4CE5-B03A-324FCFD45F9F}" dt="2022-11-07T11:13:47.777" v="91" actId="27918"/>
        <pc:sldMkLst>
          <pc:docMk/>
          <pc:sldMk cId="3603584777" sldId="300"/>
        </pc:sldMkLst>
        <pc:spChg chg="mod">
          <ac:chgData name="Rautaporras Petteri" userId="81ae4bc9-51ec-4b09-af2d-f08f9486593f" providerId="ADAL" clId="{B5A4111A-0E21-4CE5-B03A-324FCFD45F9F}" dt="2022-11-07T11:09:49.168" v="35" actId="20577"/>
          <ac:spMkLst>
            <pc:docMk/>
            <pc:sldMk cId="3603584777" sldId="300"/>
            <ac:spMk id="8" creationId="{00000000-0000-0000-0000-000000000000}"/>
          </ac:spMkLst>
        </pc:spChg>
      </pc:sldChg>
      <pc:sldChg chg="modSp mod">
        <pc:chgData name="Rautaporras Petteri" userId="81ae4bc9-51ec-4b09-af2d-f08f9486593f" providerId="ADAL" clId="{B5A4111A-0E21-4CE5-B03A-324FCFD45F9F}" dt="2022-11-07T11:13:55.994" v="94" actId="27918"/>
        <pc:sldMkLst>
          <pc:docMk/>
          <pc:sldMk cId="605567736" sldId="301"/>
        </pc:sldMkLst>
        <pc:spChg chg="mod">
          <ac:chgData name="Rautaporras Petteri" userId="81ae4bc9-51ec-4b09-af2d-f08f9486593f" providerId="ADAL" clId="{B5A4111A-0E21-4CE5-B03A-324FCFD45F9F}" dt="2022-11-07T11:09:56.007" v="37" actId="20577"/>
          <ac:spMkLst>
            <pc:docMk/>
            <pc:sldMk cId="605567736" sldId="301"/>
            <ac:spMk id="8" creationId="{00000000-0000-0000-0000-000000000000}"/>
          </ac:spMkLst>
        </pc:spChg>
      </pc:sldChg>
      <pc:sldChg chg="modSp mod">
        <pc:chgData name="Rautaporras Petteri" userId="81ae4bc9-51ec-4b09-af2d-f08f9486593f" providerId="ADAL" clId="{B5A4111A-0E21-4CE5-B03A-324FCFD45F9F}" dt="2022-11-07T11:14:05.961" v="97" actId="27918"/>
        <pc:sldMkLst>
          <pc:docMk/>
          <pc:sldMk cId="2533507209" sldId="302"/>
        </pc:sldMkLst>
        <pc:spChg chg="mod">
          <ac:chgData name="Rautaporras Petteri" userId="81ae4bc9-51ec-4b09-af2d-f08f9486593f" providerId="ADAL" clId="{B5A4111A-0E21-4CE5-B03A-324FCFD45F9F}" dt="2022-11-07T11:10:01.488" v="41" actId="20577"/>
          <ac:spMkLst>
            <pc:docMk/>
            <pc:sldMk cId="2533507209" sldId="302"/>
            <ac:spMk id="8" creationId="{00000000-0000-0000-0000-000000000000}"/>
          </ac:spMkLst>
        </pc:spChg>
      </pc:sldChg>
      <pc:sldChg chg="modSp mod">
        <pc:chgData name="Rautaporras Petteri" userId="81ae4bc9-51ec-4b09-af2d-f08f9486593f" providerId="ADAL" clId="{B5A4111A-0E21-4CE5-B03A-324FCFD45F9F}" dt="2022-11-07T11:14:13.375" v="100" actId="27918"/>
        <pc:sldMkLst>
          <pc:docMk/>
          <pc:sldMk cId="1958463701" sldId="303"/>
        </pc:sldMkLst>
        <pc:spChg chg="mod">
          <ac:chgData name="Rautaporras Petteri" userId="81ae4bc9-51ec-4b09-af2d-f08f9486593f" providerId="ADAL" clId="{B5A4111A-0E21-4CE5-B03A-324FCFD45F9F}" dt="2022-11-07T11:10:09.303" v="43" actId="20577"/>
          <ac:spMkLst>
            <pc:docMk/>
            <pc:sldMk cId="1958463701" sldId="303"/>
            <ac:spMk id="8" creationId="{00000000-0000-0000-0000-000000000000}"/>
          </ac:spMkLst>
        </pc:spChg>
      </pc:sldChg>
      <pc:sldChg chg="modSp mod">
        <pc:chgData name="Rautaporras Petteri" userId="81ae4bc9-51ec-4b09-af2d-f08f9486593f" providerId="ADAL" clId="{B5A4111A-0E21-4CE5-B03A-324FCFD45F9F}" dt="2022-11-07T11:14:22.811" v="103" actId="27918"/>
        <pc:sldMkLst>
          <pc:docMk/>
          <pc:sldMk cId="2423371311" sldId="304"/>
        </pc:sldMkLst>
        <pc:spChg chg="mod">
          <ac:chgData name="Rautaporras Petteri" userId="81ae4bc9-51ec-4b09-af2d-f08f9486593f" providerId="ADAL" clId="{B5A4111A-0E21-4CE5-B03A-324FCFD45F9F}" dt="2022-11-07T11:10:23.535" v="47" actId="20577"/>
          <ac:spMkLst>
            <pc:docMk/>
            <pc:sldMk cId="2423371311" sldId="304"/>
            <ac:spMk id="8" creationId="{00000000-0000-0000-0000-000000000000}"/>
          </ac:spMkLst>
        </pc:spChg>
      </pc:sldChg>
      <pc:sldChg chg="modSp mod">
        <pc:chgData name="Rautaporras Petteri" userId="81ae4bc9-51ec-4b09-af2d-f08f9486593f" providerId="ADAL" clId="{B5A4111A-0E21-4CE5-B03A-324FCFD45F9F}" dt="2022-11-07T11:14:38.161" v="106" actId="27918"/>
        <pc:sldMkLst>
          <pc:docMk/>
          <pc:sldMk cId="1011854673" sldId="305"/>
        </pc:sldMkLst>
        <pc:spChg chg="mod">
          <ac:chgData name="Rautaporras Petteri" userId="81ae4bc9-51ec-4b09-af2d-f08f9486593f" providerId="ADAL" clId="{B5A4111A-0E21-4CE5-B03A-324FCFD45F9F}" dt="2022-11-07T11:10:34.738" v="49" actId="20577"/>
          <ac:spMkLst>
            <pc:docMk/>
            <pc:sldMk cId="1011854673" sldId="305"/>
            <ac:spMk id="8" creationId="{00000000-0000-0000-0000-000000000000}"/>
          </ac:spMkLst>
        </pc:spChg>
      </pc:sldChg>
      <pc:sldChg chg="modSp mod">
        <pc:chgData name="Rautaporras Petteri" userId="81ae4bc9-51ec-4b09-af2d-f08f9486593f" providerId="ADAL" clId="{B5A4111A-0E21-4CE5-B03A-324FCFD45F9F}" dt="2022-11-07T11:14:45.909" v="109" actId="27918"/>
        <pc:sldMkLst>
          <pc:docMk/>
          <pc:sldMk cId="2867472548" sldId="306"/>
        </pc:sldMkLst>
        <pc:spChg chg="mod">
          <ac:chgData name="Rautaporras Petteri" userId="81ae4bc9-51ec-4b09-af2d-f08f9486593f" providerId="ADAL" clId="{B5A4111A-0E21-4CE5-B03A-324FCFD45F9F}" dt="2022-11-07T11:10:40.701" v="53" actId="20577"/>
          <ac:spMkLst>
            <pc:docMk/>
            <pc:sldMk cId="2867472548" sldId="306"/>
            <ac:spMk id="8" creationId="{00000000-0000-0000-0000-000000000000}"/>
          </ac:spMkLst>
        </pc:spChg>
      </pc:sldChg>
      <pc:sldChg chg="mod">
        <pc:chgData name="Rautaporras Petteri" userId="81ae4bc9-51ec-4b09-af2d-f08f9486593f" providerId="ADAL" clId="{B5A4111A-0E21-4CE5-B03A-324FCFD45F9F}" dt="2022-11-07T11:14:52.321" v="111" actId="27918"/>
        <pc:sldMkLst>
          <pc:docMk/>
          <pc:sldMk cId="2984300583" sldId="307"/>
        </pc:sldMkLst>
      </pc:sldChg>
      <pc:sldChg chg="modSp mod">
        <pc:chgData name="Rautaporras Petteri" userId="81ae4bc9-51ec-4b09-af2d-f08f9486593f" providerId="ADAL" clId="{B5A4111A-0E21-4CE5-B03A-324FCFD45F9F}" dt="2022-11-07T11:15:13.221" v="118" actId="27918"/>
        <pc:sldMkLst>
          <pc:docMk/>
          <pc:sldMk cId="4200882757" sldId="308"/>
        </pc:sldMkLst>
        <pc:spChg chg="mod">
          <ac:chgData name="Rautaporras Petteri" userId="81ae4bc9-51ec-4b09-af2d-f08f9486593f" providerId="ADAL" clId="{B5A4111A-0E21-4CE5-B03A-324FCFD45F9F}" dt="2022-11-07T11:11:00.361" v="61" actId="20577"/>
          <ac:spMkLst>
            <pc:docMk/>
            <pc:sldMk cId="4200882757" sldId="308"/>
            <ac:spMk id="8" creationId="{00000000-0000-0000-0000-000000000000}"/>
          </ac:spMkLst>
        </pc:spChg>
      </pc:sldChg>
      <pc:sldChg chg="modSp mod">
        <pc:chgData name="Rautaporras Petteri" userId="81ae4bc9-51ec-4b09-af2d-f08f9486593f" providerId="ADAL" clId="{B5A4111A-0E21-4CE5-B03A-324FCFD45F9F}" dt="2022-11-07T11:15:31.394" v="121" actId="27918"/>
        <pc:sldMkLst>
          <pc:docMk/>
          <pc:sldMk cId="48845647" sldId="309"/>
        </pc:sldMkLst>
        <pc:spChg chg="mod">
          <ac:chgData name="Rautaporras Petteri" userId="81ae4bc9-51ec-4b09-af2d-f08f9486593f" providerId="ADAL" clId="{B5A4111A-0E21-4CE5-B03A-324FCFD45F9F}" dt="2022-11-07T11:11:06.520" v="65" actId="20577"/>
          <ac:spMkLst>
            <pc:docMk/>
            <pc:sldMk cId="48845647" sldId="309"/>
            <ac:spMk id="8" creationId="{00000000-0000-0000-0000-000000000000}"/>
          </ac:spMkLst>
        </pc:spChg>
      </pc:sldChg>
      <pc:sldChg chg="modSp mod">
        <pc:chgData name="Rautaporras Petteri" userId="81ae4bc9-51ec-4b09-af2d-f08f9486593f" providerId="ADAL" clId="{B5A4111A-0E21-4CE5-B03A-324FCFD45F9F}" dt="2022-11-07T11:17:30.514" v="124" actId="27918"/>
        <pc:sldMkLst>
          <pc:docMk/>
          <pc:sldMk cId="1159390883" sldId="310"/>
        </pc:sldMkLst>
        <pc:spChg chg="mod">
          <ac:chgData name="Rautaporras Petteri" userId="81ae4bc9-51ec-4b09-af2d-f08f9486593f" providerId="ADAL" clId="{B5A4111A-0E21-4CE5-B03A-324FCFD45F9F}" dt="2022-11-07T11:12:01.561" v="73" actId="20577"/>
          <ac:spMkLst>
            <pc:docMk/>
            <pc:sldMk cId="1159390883" sldId="310"/>
            <ac:spMk id="8" creationId="{00000000-0000-0000-0000-000000000000}"/>
          </ac:spMkLst>
        </pc:spChg>
      </pc:sldChg>
      <pc:sldChg chg="modSp">
        <pc:chgData name="Rautaporras Petteri" userId="81ae4bc9-51ec-4b09-af2d-f08f9486593f" providerId="ADAL" clId="{B5A4111A-0E21-4CE5-B03A-324FCFD45F9F}" dt="2022-10-28T10:27:30.494" v="7"/>
        <pc:sldMkLst>
          <pc:docMk/>
          <pc:sldMk cId="4173300650" sldId="312"/>
        </pc:sldMkLst>
        <pc:graphicFrameChg chg="mod">
          <ac:chgData name="Rautaporras Petteri" userId="81ae4bc9-51ec-4b09-af2d-f08f9486593f" providerId="ADAL" clId="{B5A4111A-0E21-4CE5-B03A-324FCFD45F9F}" dt="2022-10-28T10:27:30.494" v="7"/>
          <ac:graphicFrameMkLst>
            <pc:docMk/>
            <pc:sldMk cId="4173300650" sldId="312"/>
            <ac:graphicFrameMk id="11" creationId="{77B07BC0-5E03-47C7-92DC-B3A672D726D7}"/>
          </ac:graphicFrameMkLst>
        </pc:graphicFrameChg>
      </pc:sldChg>
      <pc:sldChg chg="modSp">
        <pc:chgData name="Rautaporras Petteri" userId="81ae4bc9-51ec-4b09-af2d-f08f9486593f" providerId="ADAL" clId="{B5A4111A-0E21-4CE5-B03A-324FCFD45F9F}" dt="2022-10-28T10:27:31.225" v="8"/>
        <pc:sldMkLst>
          <pc:docMk/>
          <pc:sldMk cId="1577087571" sldId="313"/>
        </pc:sldMkLst>
        <pc:graphicFrameChg chg="mod">
          <ac:chgData name="Rautaporras Petteri" userId="81ae4bc9-51ec-4b09-af2d-f08f9486593f" providerId="ADAL" clId="{B5A4111A-0E21-4CE5-B03A-324FCFD45F9F}" dt="2022-10-28T10:27:31.225" v="8"/>
          <ac:graphicFrameMkLst>
            <pc:docMk/>
            <pc:sldMk cId="1577087571" sldId="313"/>
            <ac:graphicFrameMk id="11" creationId="{26DFB98E-8A71-45FF-926C-7698744FDEF3}"/>
          </ac:graphicFrameMkLst>
        </pc:graphicFrameChg>
      </pc:sldChg>
      <pc:sldChg chg="modSp">
        <pc:chgData name="Rautaporras Petteri" userId="81ae4bc9-51ec-4b09-af2d-f08f9486593f" providerId="ADAL" clId="{B5A4111A-0E21-4CE5-B03A-324FCFD45F9F}" dt="2022-10-28T10:27:32.115" v="9"/>
        <pc:sldMkLst>
          <pc:docMk/>
          <pc:sldMk cId="4073917404" sldId="314"/>
        </pc:sldMkLst>
        <pc:graphicFrameChg chg="mod">
          <ac:chgData name="Rautaporras Petteri" userId="81ae4bc9-51ec-4b09-af2d-f08f9486593f" providerId="ADAL" clId="{B5A4111A-0E21-4CE5-B03A-324FCFD45F9F}" dt="2022-10-28T10:27:32.115" v="9"/>
          <ac:graphicFrameMkLst>
            <pc:docMk/>
            <pc:sldMk cId="4073917404" sldId="314"/>
            <ac:graphicFrameMk id="11" creationId="{CDAF0F7A-D1D7-4325-9FE7-FD46BD886B99}"/>
          </ac:graphicFrameMkLst>
        </pc:graphicFrameChg>
      </pc:sldChg>
      <pc:sldChg chg="modSp">
        <pc:chgData name="Rautaporras Petteri" userId="81ae4bc9-51ec-4b09-af2d-f08f9486593f" providerId="ADAL" clId="{B5A4111A-0E21-4CE5-B03A-324FCFD45F9F}" dt="2022-10-28T10:27:33.120" v="10"/>
        <pc:sldMkLst>
          <pc:docMk/>
          <pc:sldMk cId="3071498469" sldId="315"/>
        </pc:sldMkLst>
        <pc:graphicFrameChg chg="mod">
          <ac:chgData name="Rautaporras Petteri" userId="81ae4bc9-51ec-4b09-af2d-f08f9486593f" providerId="ADAL" clId="{B5A4111A-0E21-4CE5-B03A-324FCFD45F9F}" dt="2022-10-28T10:27:33.120" v="10"/>
          <ac:graphicFrameMkLst>
            <pc:docMk/>
            <pc:sldMk cId="3071498469" sldId="315"/>
            <ac:graphicFrameMk id="11" creationId="{EC6C9C1F-5E57-4133-A58F-6DFDD0A5CC89}"/>
          </ac:graphicFrameMkLst>
        </pc:graphicFrameChg>
      </pc:sldChg>
      <pc:sldChg chg="modSp">
        <pc:chgData name="Rautaporras Petteri" userId="81ae4bc9-51ec-4b09-af2d-f08f9486593f" providerId="ADAL" clId="{B5A4111A-0E21-4CE5-B03A-324FCFD45F9F}" dt="2022-10-28T10:27:33.859" v="11"/>
        <pc:sldMkLst>
          <pc:docMk/>
          <pc:sldMk cId="4276321020" sldId="316"/>
        </pc:sldMkLst>
        <pc:graphicFrameChg chg="mod">
          <ac:chgData name="Rautaporras Petteri" userId="81ae4bc9-51ec-4b09-af2d-f08f9486593f" providerId="ADAL" clId="{B5A4111A-0E21-4CE5-B03A-324FCFD45F9F}" dt="2022-10-28T10:27:33.859" v="11"/>
          <ac:graphicFrameMkLst>
            <pc:docMk/>
            <pc:sldMk cId="4276321020" sldId="316"/>
            <ac:graphicFrameMk id="11" creationId="{025ADBA3-67B0-4605-9D0D-3BC64491B22D}"/>
          </ac:graphicFrameMkLst>
        </pc:graphicFrameChg>
      </pc:sldChg>
      <pc:sldChg chg="modSp">
        <pc:chgData name="Rautaporras Petteri" userId="81ae4bc9-51ec-4b09-af2d-f08f9486593f" providerId="ADAL" clId="{B5A4111A-0E21-4CE5-B03A-324FCFD45F9F}" dt="2022-10-28T10:27:34.591" v="12"/>
        <pc:sldMkLst>
          <pc:docMk/>
          <pc:sldMk cId="812514303" sldId="317"/>
        </pc:sldMkLst>
        <pc:graphicFrameChg chg="mod">
          <ac:chgData name="Rautaporras Petteri" userId="81ae4bc9-51ec-4b09-af2d-f08f9486593f" providerId="ADAL" clId="{B5A4111A-0E21-4CE5-B03A-324FCFD45F9F}" dt="2022-10-28T10:27:34.591" v="12"/>
          <ac:graphicFrameMkLst>
            <pc:docMk/>
            <pc:sldMk cId="812514303" sldId="317"/>
            <ac:graphicFrameMk id="11" creationId="{FE909033-A10B-4AA8-A074-7BF23F80F980}"/>
          </ac:graphicFrameMkLst>
        </pc:graphicFrameChg>
      </pc:sldChg>
      <pc:sldChg chg="modSp">
        <pc:chgData name="Rautaporras Petteri" userId="81ae4bc9-51ec-4b09-af2d-f08f9486593f" providerId="ADAL" clId="{B5A4111A-0E21-4CE5-B03A-324FCFD45F9F}" dt="2022-10-28T10:27:35.852" v="13"/>
        <pc:sldMkLst>
          <pc:docMk/>
          <pc:sldMk cId="1723456984" sldId="318"/>
        </pc:sldMkLst>
        <pc:graphicFrameChg chg="mod">
          <ac:chgData name="Rautaporras Petteri" userId="81ae4bc9-51ec-4b09-af2d-f08f9486593f" providerId="ADAL" clId="{B5A4111A-0E21-4CE5-B03A-324FCFD45F9F}" dt="2022-10-28T10:27:35.852" v="13"/>
          <ac:graphicFrameMkLst>
            <pc:docMk/>
            <pc:sldMk cId="1723456984" sldId="318"/>
            <ac:graphicFrameMk id="11" creationId="{073F9553-FA9A-49A8-BF4B-B7F4EE3C7065}"/>
          </ac:graphicFrameMkLst>
        </pc:graphicFrameChg>
      </pc:sldChg>
      <pc:sldChg chg="modSp">
        <pc:chgData name="Rautaporras Petteri" userId="81ae4bc9-51ec-4b09-af2d-f08f9486593f" providerId="ADAL" clId="{B5A4111A-0E21-4CE5-B03A-324FCFD45F9F}" dt="2022-10-28T10:27:36.602" v="14"/>
        <pc:sldMkLst>
          <pc:docMk/>
          <pc:sldMk cId="306528166" sldId="319"/>
        </pc:sldMkLst>
        <pc:graphicFrameChg chg="mod">
          <ac:chgData name="Rautaporras Petteri" userId="81ae4bc9-51ec-4b09-af2d-f08f9486593f" providerId="ADAL" clId="{B5A4111A-0E21-4CE5-B03A-324FCFD45F9F}" dt="2022-10-28T10:27:36.602" v="14"/>
          <ac:graphicFrameMkLst>
            <pc:docMk/>
            <pc:sldMk cId="306528166" sldId="319"/>
            <ac:graphicFrameMk id="11" creationId="{06E0A712-AB93-42A5-97C1-70E33BAC8CA6}"/>
          </ac:graphicFrameMkLst>
        </pc:graphicFrameChg>
      </pc:sldChg>
      <pc:sldChg chg="modSp">
        <pc:chgData name="Rautaporras Petteri" userId="81ae4bc9-51ec-4b09-af2d-f08f9486593f" providerId="ADAL" clId="{B5A4111A-0E21-4CE5-B03A-324FCFD45F9F}" dt="2022-10-28T10:27:37.373" v="15"/>
        <pc:sldMkLst>
          <pc:docMk/>
          <pc:sldMk cId="898908919" sldId="320"/>
        </pc:sldMkLst>
        <pc:graphicFrameChg chg="mod">
          <ac:chgData name="Rautaporras Petteri" userId="81ae4bc9-51ec-4b09-af2d-f08f9486593f" providerId="ADAL" clId="{B5A4111A-0E21-4CE5-B03A-324FCFD45F9F}" dt="2022-10-28T10:27:37.373" v="15"/>
          <ac:graphicFrameMkLst>
            <pc:docMk/>
            <pc:sldMk cId="898908919" sldId="320"/>
            <ac:graphicFrameMk id="11" creationId="{0EEE91ED-9406-4B3B-ADFD-535CFBF79AFF}"/>
          </ac:graphicFrameMkLst>
        </pc:graphicFrameChg>
      </pc:sldChg>
      <pc:sldChg chg="modSp">
        <pc:chgData name="Rautaporras Petteri" userId="81ae4bc9-51ec-4b09-af2d-f08f9486593f" providerId="ADAL" clId="{B5A4111A-0E21-4CE5-B03A-324FCFD45F9F}" dt="2022-10-28T10:27:38.117" v="16"/>
        <pc:sldMkLst>
          <pc:docMk/>
          <pc:sldMk cId="2378820786" sldId="321"/>
        </pc:sldMkLst>
        <pc:graphicFrameChg chg="mod">
          <ac:chgData name="Rautaporras Petteri" userId="81ae4bc9-51ec-4b09-af2d-f08f9486593f" providerId="ADAL" clId="{B5A4111A-0E21-4CE5-B03A-324FCFD45F9F}" dt="2022-10-28T10:27:38.117" v="16"/>
          <ac:graphicFrameMkLst>
            <pc:docMk/>
            <pc:sldMk cId="2378820786" sldId="321"/>
            <ac:graphicFrameMk id="11" creationId="{F70F9122-F558-46CE-B71D-5D21AA9162E2}"/>
          </ac:graphicFrameMkLst>
        </pc:graphicFrameChg>
      </pc:sldChg>
      <pc:sldChg chg="modSp">
        <pc:chgData name="Rautaporras Petteri" userId="81ae4bc9-51ec-4b09-af2d-f08f9486593f" providerId="ADAL" clId="{B5A4111A-0E21-4CE5-B03A-324FCFD45F9F}" dt="2022-10-28T10:27:38.861" v="17"/>
        <pc:sldMkLst>
          <pc:docMk/>
          <pc:sldMk cId="3156155292" sldId="322"/>
        </pc:sldMkLst>
        <pc:graphicFrameChg chg="mod">
          <ac:chgData name="Rautaporras Petteri" userId="81ae4bc9-51ec-4b09-af2d-f08f9486593f" providerId="ADAL" clId="{B5A4111A-0E21-4CE5-B03A-324FCFD45F9F}" dt="2022-10-28T10:27:38.861" v="17"/>
          <ac:graphicFrameMkLst>
            <pc:docMk/>
            <pc:sldMk cId="3156155292" sldId="322"/>
            <ac:graphicFrameMk id="11" creationId="{57B3F564-9DE3-4427-A687-1F3C15FAB892}"/>
          </ac:graphicFrameMkLst>
        </pc:graphicFrameChg>
      </pc:sldChg>
      <pc:sldChg chg="modSp">
        <pc:chgData name="Rautaporras Petteri" userId="81ae4bc9-51ec-4b09-af2d-f08f9486593f" providerId="ADAL" clId="{B5A4111A-0E21-4CE5-B03A-324FCFD45F9F}" dt="2022-10-28T10:27:39.810" v="18"/>
        <pc:sldMkLst>
          <pc:docMk/>
          <pc:sldMk cId="2625046603" sldId="323"/>
        </pc:sldMkLst>
        <pc:graphicFrameChg chg="mod">
          <ac:chgData name="Rautaporras Petteri" userId="81ae4bc9-51ec-4b09-af2d-f08f9486593f" providerId="ADAL" clId="{B5A4111A-0E21-4CE5-B03A-324FCFD45F9F}" dt="2022-10-28T10:27:39.810" v="18"/>
          <ac:graphicFrameMkLst>
            <pc:docMk/>
            <pc:sldMk cId="2625046603" sldId="323"/>
            <ac:graphicFrameMk id="11" creationId="{84ABB054-AA60-4ACC-91C1-087D7777B137}"/>
          </ac:graphicFrameMkLst>
        </pc:graphicFrameChg>
      </pc:sldChg>
      <pc:sldChg chg="modSp">
        <pc:chgData name="Rautaporras Petteri" userId="81ae4bc9-51ec-4b09-af2d-f08f9486593f" providerId="ADAL" clId="{B5A4111A-0E21-4CE5-B03A-324FCFD45F9F}" dt="2022-10-28T10:27:40.459" v="19"/>
        <pc:sldMkLst>
          <pc:docMk/>
          <pc:sldMk cId="4249250928" sldId="324"/>
        </pc:sldMkLst>
        <pc:graphicFrameChg chg="mod">
          <ac:chgData name="Rautaporras Petteri" userId="81ae4bc9-51ec-4b09-af2d-f08f9486593f" providerId="ADAL" clId="{B5A4111A-0E21-4CE5-B03A-324FCFD45F9F}" dt="2022-10-28T10:27:40.459" v="19"/>
          <ac:graphicFrameMkLst>
            <pc:docMk/>
            <pc:sldMk cId="4249250928" sldId="324"/>
            <ac:graphicFrameMk id="11" creationId="{7E680596-8881-4E48-9D2A-28D59C4BA0C2}"/>
          </ac:graphicFrameMkLst>
        </pc:graphicFrameChg>
      </pc:sldChg>
      <pc:sldChg chg="modSp">
        <pc:chgData name="Rautaporras Petteri" userId="81ae4bc9-51ec-4b09-af2d-f08f9486593f" providerId="ADAL" clId="{B5A4111A-0E21-4CE5-B03A-324FCFD45F9F}" dt="2022-10-28T10:27:41.298" v="20"/>
        <pc:sldMkLst>
          <pc:docMk/>
          <pc:sldMk cId="2966646190" sldId="325"/>
        </pc:sldMkLst>
        <pc:graphicFrameChg chg="mod">
          <ac:chgData name="Rautaporras Petteri" userId="81ae4bc9-51ec-4b09-af2d-f08f9486593f" providerId="ADAL" clId="{B5A4111A-0E21-4CE5-B03A-324FCFD45F9F}" dt="2022-10-28T10:27:41.298" v="20"/>
          <ac:graphicFrameMkLst>
            <pc:docMk/>
            <pc:sldMk cId="2966646190" sldId="325"/>
            <ac:graphicFrameMk id="11" creationId="{3CA1AA50-346C-463A-ACCE-75D4616B61AB}"/>
          </ac:graphicFrameMkLst>
        </pc:graphicFrameChg>
      </pc:sldChg>
      <pc:sldChg chg="modSp">
        <pc:chgData name="Rautaporras Petteri" userId="81ae4bc9-51ec-4b09-af2d-f08f9486593f" providerId="ADAL" clId="{B5A4111A-0E21-4CE5-B03A-324FCFD45F9F}" dt="2022-10-28T10:27:42.446" v="21"/>
        <pc:sldMkLst>
          <pc:docMk/>
          <pc:sldMk cId="1243919645" sldId="326"/>
        </pc:sldMkLst>
        <pc:graphicFrameChg chg="mod">
          <ac:chgData name="Rautaporras Petteri" userId="81ae4bc9-51ec-4b09-af2d-f08f9486593f" providerId="ADAL" clId="{B5A4111A-0E21-4CE5-B03A-324FCFD45F9F}" dt="2022-10-28T10:27:42.446" v="21"/>
          <ac:graphicFrameMkLst>
            <pc:docMk/>
            <pc:sldMk cId="1243919645" sldId="326"/>
            <ac:graphicFrameMk id="11" creationId="{95CDEED7-C115-4DF0-84EF-F69087CB6A32}"/>
          </ac:graphicFrameMkLst>
        </pc:graphicFrameChg>
      </pc:sldChg>
      <pc:sldChg chg="modSp">
        <pc:chgData name="Rautaporras Petteri" userId="81ae4bc9-51ec-4b09-af2d-f08f9486593f" providerId="ADAL" clId="{B5A4111A-0E21-4CE5-B03A-324FCFD45F9F}" dt="2022-10-28T10:27:29.651" v="6"/>
        <pc:sldMkLst>
          <pc:docMk/>
          <pc:sldMk cId="1535896550" sldId="334"/>
        </pc:sldMkLst>
        <pc:graphicFrameChg chg="mod">
          <ac:chgData name="Rautaporras Petteri" userId="81ae4bc9-51ec-4b09-af2d-f08f9486593f" providerId="ADAL" clId="{B5A4111A-0E21-4CE5-B03A-324FCFD45F9F}" dt="2022-10-28T10:27:29.651" v="6"/>
          <ac:graphicFrameMkLst>
            <pc:docMk/>
            <pc:sldMk cId="1535896550" sldId="334"/>
            <ac:graphicFrameMk id="11" creationId="{EBA6501B-D163-4E75-8AB7-5ACBE6E32AC6}"/>
          </ac:graphicFrameMkLst>
        </pc:graphicFrameChg>
      </pc:sldChg>
    </pc:docChg>
  </pc:docChgLst>
  <pc:docChgLst>
    <pc:chgData name="Rautaporras Petteri" userId="81ae4bc9-51ec-4b09-af2d-f08f9486593f" providerId="ADAL" clId="{A9F4389D-1AD2-412D-9504-BB6BD9D0726C}"/>
    <pc:docChg chg="modSld">
      <pc:chgData name="Rautaporras Petteri" userId="81ae4bc9-51ec-4b09-af2d-f08f9486593f" providerId="ADAL" clId="{A9F4389D-1AD2-412D-9504-BB6BD9D0726C}" dt="2022-01-31T10:29:54.161" v="280" actId="20577"/>
      <pc:docMkLst>
        <pc:docMk/>
      </pc:docMkLst>
      <pc:sldChg chg="modSp mod">
        <pc:chgData name="Rautaporras Petteri" userId="81ae4bc9-51ec-4b09-af2d-f08f9486593f" providerId="ADAL" clId="{A9F4389D-1AD2-412D-9504-BB6BD9D0726C}" dt="2022-01-31T10:18:29.166" v="61" actId="20577"/>
        <pc:sldMkLst>
          <pc:docMk/>
          <pc:sldMk cId="3393189023" sldId="259"/>
        </pc:sldMkLst>
        <pc:graphicFrameChg chg="modGraphic">
          <ac:chgData name="Rautaporras Petteri" userId="81ae4bc9-51ec-4b09-af2d-f08f9486593f" providerId="ADAL" clId="{A9F4389D-1AD2-412D-9504-BB6BD9D0726C}" dt="2022-01-31T10:18:29.166" v="61" actId="20577"/>
          <ac:graphicFrameMkLst>
            <pc:docMk/>
            <pc:sldMk cId="3393189023" sldId="259"/>
            <ac:graphicFrameMk id="12" creationId="{00000000-0000-0000-0000-000000000000}"/>
          </ac:graphicFrameMkLst>
        </pc:graphicFrameChg>
      </pc:sldChg>
      <pc:sldChg chg="modSp mod">
        <pc:chgData name="Rautaporras Petteri" userId="81ae4bc9-51ec-4b09-af2d-f08f9486593f" providerId="ADAL" clId="{A9F4389D-1AD2-412D-9504-BB6BD9D0726C}" dt="2022-01-31T10:22:14.326" v="107" actId="27918"/>
        <pc:sldMkLst>
          <pc:docMk/>
          <pc:sldMk cId="2390948734" sldId="262"/>
        </pc:sldMkLst>
        <pc:spChg chg="mod">
          <ac:chgData name="Rautaporras Petteri" userId="81ae4bc9-51ec-4b09-af2d-f08f9486593f" providerId="ADAL" clId="{A9F4389D-1AD2-412D-9504-BB6BD9D0726C}" dt="2022-01-31T10:21:17.786" v="99" actId="20577"/>
          <ac:spMkLst>
            <pc:docMk/>
            <pc:sldMk cId="2390948734" sldId="262"/>
            <ac:spMk id="8" creationId="{00000000-0000-0000-0000-000000000000}"/>
          </ac:spMkLst>
        </pc:spChg>
        <pc:graphicFrameChg chg="modGraphic">
          <ac:chgData name="Rautaporras Petteri" userId="81ae4bc9-51ec-4b09-af2d-f08f9486593f" providerId="ADAL" clId="{A9F4389D-1AD2-412D-9504-BB6BD9D0726C}" dt="2022-01-31T10:21:12.283" v="93" actId="20577"/>
          <ac:graphicFrameMkLst>
            <pc:docMk/>
            <pc:sldMk cId="2390948734" sldId="262"/>
            <ac:graphicFrameMk id="12" creationId="{00000000-0000-0000-0000-000000000000}"/>
          </ac:graphicFrameMkLst>
        </pc:graphicFrameChg>
      </pc:sldChg>
      <pc:sldChg chg="modSp mod">
        <pc:chgData name="Rautaporras Petteri" userId="81ae4bc9-51ec-4b09-af2d-f08f9486593f" providerId="ADAL" clId="{A9F4389D-1AD2-412D-9504-BB6BD9D0726C}" dt="2022-01-31T10:17:56.405" v="48" actId="20577"/>
        <pc:sldMkLst>
          <pc:docMk/>
          <pc:sldMk cId="256332957" sldId="293"/>
        </pc:sldMkLst>
        <pc:spChg chg="mod">
          <ac:chgData name="Rautaporras Petteri" userId="81ae4bc9-51ec-4b09-af2d-f08f9486593f" providerId="ADAL" clId="{A9F4389D-1AD2-412D-9504-BB6BD9D0726C}" dt="2022-01-31T10:17:56.405" v="48" actId="20577"/>
          <ac:spMkLst>
            <pc:docMk/>
            <pc:sldMk cId="256332957" sldId="293"/>
            <ac:spMk id="2" creationId="{00000000-0000-0000-0000-000000000000}"/>
          </ac:spMkLst>
        </pc:spChg>
      </pc:sldChg>
      <pc:sldChg chg="modSp mod">
        <pc:chgData name="Rautaporras Petteri" userId="81ae4bc9-51ec-4b09-af2d-f08f9486593f" providerId="ADAL" clId="{A9F4389D-1AD2-412D-9504-BB6BD9D0726C}" dt="2022-01-31T10:18:21.784" v="58" actId="20577"/>
        <pc:sldMkLst>
          <pc:docMk/>
          <pc:sldMk cId="842250481" sldId="295"/>
        </pc:sldMkLst>
        <pc:spChg chg="mod">
          <ac:chgData name="Rautaporras Petteri" userId="81ae4bc9-51ec-4b09-af2d-f08f9486593f" providerId="ADAL" clId="{A9F4389D-1AD2-412D-9504-BB6BD9D0726C}" dt="2022-01-31T10:18:05.733" v="56" actId="20577"/>
          <ac:spMkLst>
            <pc:docMk/>
            <pc:sldMk cId="842250481" sldId="295"/>
            <ac:spMk id="2" creationId="{00000000-0000-0000-0000-000000000000}"/>
          </ac:spMkLst>
        </pc:spChg>
        <pc:graphicFrameChg chg="mod modGraphic">
          <ac:chgData name="Rautaporras Petteri" userId="81ae4bc9-51ec-4b09-af2d-f08f9486593f" providerId="ADAL" clId="{A9F4389D-1AD2-412D-9504-BB6BD9D0726C}" dt="2022-01-31T10:18:21.784" v="58" actId="20577"/>
          <ac:graphicFrameMkLst>
            <pc:docMk/>
            <pc:sldMk cId="842250481" sldId="295"/>
            <ac:graphicFrameMk id="12" creationId="{00000000-0000-0000-0000-000000000000}"/>
          </ac:graphicFrameMkLst>
        </pc:graphicFrameChg>
      </pc:sldChg>
      <pc:sldChg chg="modSp mod">
        <pc:chgData name="Rautaporras Petteri" userId="81ae4bc9-51ec-4b09-af2d-f08f9486593f" providerId="ADAL" clId="{A9F4389D-1AD2-412D-9504-BB6BD9D0726C}" dt="2022-01-31T10:22:23.753" v="110" actId="27918"/>
        <pc:sldMkLst>
          <pc:docMk/>
          <pc:sldMk cId="2683265135" sldId="297"/>
        </pc:sldMkLst>
        <pc:spChg chg="mod">
          <ac:chgData name="Rautaporras Petteri" userId="81ae4bc9-51ec-4b09-af2d-f08f9486593f" providerId="ADAL" clId="{A9F4389D-1AD2-412D-9504-BB6BD9D0726C}" dt="2022-01-31T10:21:40.199" v="101" actId="20577"/>
          <ac:spMkLst>
            <pc:docMk/>
            <pc:sldMk cId="2683265135" sldId="297"/>
            <ac:spMk id="8" creationId="{00000000-0000-0000-0000-000000000000}"/>
          </ac:spMkLst>
        </pc:spChg>
        <pc:graphicFrameChg chg="modGraphic">
          <ac:chgData name="Rautaporras Petteri" userId="81ae4bc9-51ec-4b09-af2d-f08f9486593f" providerId="ADAL" clId="{A9F4389D-1AD2-412D-9504-BB6BD9D0726C}" dt="2022-01-31T10:19:05.011" v="65" actId="20577"/>
          <ac:graphicFrameMkLst>
            <pc:docMk/>
            <pc:sldMk cId="2683265135" sldId="297"/>
            <ac:graphicFrameMk id="12" creationId="{00000000-0000-0000-0000-000000000000}"/>
          </ac:graphicFrameMkLst>
        </pc:graphicFrameChg>
      </pc:sldChg>
      <pc:sldChg chg="modSp mod">
        <pc:chgData name="Rautaporras Petteri" userId="81ae4bc9-51ec-4b09-af2d-f08f9486593f" providerId="ADAL" clId="{A9F4389D-1AD2-412D-9504-BB6BD9D0726C}" dt="2022-01-31T10:22:31.114" v="113" actId="27918"/>
        <pc:sldMkLst>
          <pc:docMk/>
          <pc:sldMk cId="1746970912" sldId="298"/>
        </pc:sldMkLst>
        <pc:spChg chg="mod">
          <ac:chgData name="Rautaporras Petteri" userId="81ae4bc9-51ec-4b09-af2d-f08f9486593f" providerId="ADAL" clId="{A9F4389D-1AD2-412D-9504-BB6BD9D0726C}" dt="2022-01-31T10:21:51.058" v="105" actId="20577"/>
          <ac:spMkLst>
            <pc:docMk/>
            <pc:sldMk cId="1746970912" sldId="298"/>
            <ac:spMk id="8" creationId="{00000000-0000-0000-0000-000000000000}"/>
          </ac:spMkLst>
        </pc:spChg>
        <pc:graphicFrameChg chg="modGraphic">
          <ac:chgData name="Rautaporras Petteri" userId="81ae4bc9-51ec-4b09-af2d-f08f9486593f" providerId="ADAL" clId="{A9F4389D-1AD2-412D-9504-BB6BD9D0726C}" dt="2022-01-31T10:21:47.595" v="103" actId="20577"/>
          <ac:graphicFrameMkLst>
            <pc:docMk/>
            <pc:sldMk cId="1746970912" sldId="298"/>
            <ac:graphicFrameMk id="12" creationId="{00000000-0000-0000-0000-000000000000}"/>
          </ac:graphicFrameMkLst>
        </pc:graphicFrameChg>
      </pc:sldChg>
      <pc:sldChg chg="modSp mod">
        <pc:chgData name="Rautaporras Petteri" userId="81ae4bc9-51ec-4b09-af2d-f08f9486593f" providerId="ADAL" clId="{A9F4389D-1AD2-412D-9504-BB6BD9D0726C}" dt="2022-01-31T10:24:13.267" v="125" actId="27918"/>
        <pc:sldMkLst>
          <pc:docMk/>
          <pc:sldMk cId="2339375399" sldId="299"/>
        </pc:sldMkLst>
        <pc:spChg chg="mod">
          <ac:chgData name="Rautaporras Petteri" userId="81ae4bc9-51ec-4b09-af2d-f08f9486593f" providerId="ADAL" clId="{A9F4389D-1AD2-412D-9504-BB6BD9D0726C}" dt="2022-01-31T10:24:05.048" v="123" actId="20577"/>
          <ac:spMkLst>
            <pc:docMk/>
            <pc:sldMk cId="2339375399" sldId="299"/>
            <ac:spMk id="8" creationId="{00000000-0000-0000-0000-000000000000}"/>
          </ac:spMkLst>
        </pc:spChg>
        <pc:graphicFrameChg chg="modGraphic">
          <ac:chgData name="Rautaporras Petteri" userId="81ae4bc9-51ec-4b09-af2d-f08f9486593f" providerId="ADAL" clId="{A9F4389D-1AD2-412D-9504-BB6BD9D0726C}" dt="2022-01-31T10:22:39.569" v="117" actId="20577"/>
          <ac:graphicFrameMkLst>
            <pc:docMk/>
            <pc:sldMk cId="2339375399" sldId="299"/>
            <ac:graphicFrameMk id="12" creationId="{00000000-0000-0000-0000-000000000000}"/>
          </ac:graphicFrameMkLst>
        </pc:graphicFrameChg>
      </pc:sldChg>
      <pc:sldChg chg="modSp mod">
        <pc:chgData name="Rautaporras Petteri" userId="81ae4bc9-51ec-4b09-af2d-f08f9486593f" providerId="ADAL" clId="{A9F4389D-1AD2-412D-9504-BB6BD9D0726C}" dt="2022-01-31T10:24:38.715" v="143" actId="27918"/>
        <pc:sldMkLst>
          <pc:docMk/>
          <pc:sldMk cId="3603584777" sldId="300"/>
        </pc:sldMkLst>
        <pc:spChg chg="mod">
          <ac:chgData name="Rautaporras Petteri" userId="81ae4bc9-51ec-4b09-af2d-f08f9486593f" providerId="ADAL" clId="{A9F4389D-1AD2-412D-9504-BB6BD9D0726C}" dt="2022-01-31T10:24:31.470" v="141" actId="20577"/>
          <ac:spMkLst>
            <pc:docMk/>
            <pc:sldMk cId="3603584777" sldId="300"/>
            <ac:spMk id="8" creationId="{00000000-0000-0000-0000-000000000000}"/>
          </ac:spMkLst>
        </pc:spChg>
        <pc:graphicFrameChg chg="modGraphic">
          <ac:chgData name="Rautaporras Petteri" userId="81ae4bc9-51ec-4b09-af2d-f08f9486593f" providerId="ADAL" clId="{A9F4389D-1AD2-412D-9504-BB6BD9D0726C}" dt="2022-01-31T10:24:19.292" v="127" actId="20577"/>
          <ac:graphicFrameMkLst>
            <pc:docMk/>
            <pc:sldMk cId="3603584777" sldId="300"/>
            <ac:graphicFrameMk id="12" creationId="{00000000-0000-0000-0000-000000000000}"/>
          </ac:graphicFrameMkLst>
        </pc:graphicFrameChg>
      </pc:sldChg>
      <pc:sldChg chg="modSp mod">
        <pc:chgData name="Rautaporras Petteri" userId="81ae4bc9-51ec-4b09-af2d-f08f9486593f" providerId="ADAL" clId="{A9F4389D-1AD2-412D-9504-BB6BD9D0726C}" dt="2022-01-31T10:25:24.419" v="154" actId="20577"/>
        <pc:sldMkLst>
          <pc:docMk/>
          <pc:sldMk cId="605567736" sldId="301"/>
        </pc:sldMkLst>
        <pc:spChg chg="mod">
          <ac:chgData name="Rautaporras Petteri" userId="81ae4bc9-51ec-4b09-af2d-f08f9486593f" providerId="ADAL" clId="{A9F4389D-1AD2-412D-9504-BB6BD9D0726C}" dt="2022-01-31T10:25:24.419" v="154" actId="20577"/>
          <ac:spMkLst>
            <pc:docMk/>
            <pc:sldMk cId="605567736" sldId="301"/>
            <ac:spMk id="8" creationId="{00000000-0000-0000-0000-000000000000}"/>
          </ac:spMkLst>
        </pc:spChg>
        <pc:graphicFrameChg chg="modGraphic">
          <ac:chgData name="Rautaporras Petteri" userId="81ae4bc9-51ec-4b09-af2d-f08f9486593f" providerId="ADAL" clId="{A9F4389D-1AD2-412D-9504-BB6BD9D0726C}" dt="2022-01-31T10:24:50.058" v="145" actId="20577"/>
          <ac:graphicFrameMkLst>
            <pc:docMk/>
            <pc:sldMk cId="605567736" sldId="301"/>
            <ac:graphicFrameMk id="12" creationId="{00000000-0000-0000-0000-000000000000}"/>
          </ac:graphicFrameMkLst>
        </pc:graphicFrameChg>
      </pc:sldChg>
      <pc:sldChg chg="modSp mod">
        <pc:chgData name="Rautaporras Petteri" userId="81ae4bc9-51ec-4b09-af2d-f08f9486593f" providerId="ADAL" clId="{A9F4389D-1AD2-412D-9504-BB6BD9D0726C}" dt="2022-01-31T10:25:40.753" v="156" actId="27918"/>
        <pc:sldMkLst>
          <pc:docMk/>
          <pc:sldMk cId="2533507209" sldId="302"/>
        </pc:sldMkLst>
        <pc:spChg chg="mod">
          <ac:chgData name="Rautaporras Petteri" userId="81ae4bc9-51ec-4b09-af2d-f08f9486593f" providerId="ADAL" clId="{A9F4389D-1AD2-412D-9504-BB6BD9D0726C}" dt="2022-01-31T10:25:20.377" v="152" actId="20577"/>
          <ac:spMkLst>
            <pc:docMk/>
            <pc:sldMk cId="2533507209" sldId="302"/>
            <ac:spMk id="8" creationId="{00000000-0000-0000-0000-000000000000}"/>
          </ac:spMkLst>
        </pc:spChg>
        <pc:graphicFrameChg chg="modGraphic">
          <ac:chgData name="Rautaporras Petteri" userId="81ae4bc9-51ec-4b09-af2d-f08f9486593f" providerId="ADAL" clId="{A9F4389D-1AD2-412D-9504-BB6BD9D0726C}" dt="2022-01-31T10:25:17.649" v="150" actId="20577"/>
          <ac:graphicFrameMkLst>
            <pc:docMk/>
            <pc:sldMk cId="2533507209" sldId="302"/>
            <ac:graphicFrameMk id="12" creationId="{00000000-0000-0000-0000-000000000000}"/>
          </ac:graphicFrameMkLst>
        </pc:graphicFrameChg>
      </pc:sldChg>
      <pc:sldChg chg="modSp mod">
        <pc:chgData name="Rautaporras Petteri" userId="81ae4bc9-51ec-4b09-af2d-f08f9486593f" providerId="ADAL" clId="{A9F4389D-1AD2-412D-9504-BB6BD9D0726C}" dt="2022-01-31T10:26:19.645" v="183" actId="27918"/>
        <pc:sldMkLst>
          <pc:docMk/>
          <pc:sldMk cId="1958463701" sldId="303"/>
        </pc:sldMkLst>
        <pc:spChg chg="mod">
          <ac:chgData name="Rautaporras Petteri" userId="81ae4bc9-51ec-4b09-af2d-f08f9486593f" providerId="ADAL" clId="{A9F4389D-1AD2-412D-9504-BB6BD9D0726C}" dt="2022-01-31T10:26:12.961" v="180" actId="20577"/>
          <ac:spMkLst>
            <pc:docMk/>
            <pc:sldMk cId="1958463701" sldId="303"/>
            <ac:spMk id="8" creationId="{00000000-0000-0000-0000-000000000000}"/>
          </ac:spMkLst>
        </pc:spChg>
        <pc:graphicFrameChg chg="modGraphic">
          <ac:chgData name="Rautaporras Petteri" userId="81ae4bc9-51ec-4b09-af2d-f08f9486593f" providerId="ADAL" clId="{A9F4389D-1AD2-412D-9504-BB6BD9D0726C}" dt="2022-01-31T10:25:54.371" v="160" actId="20577"/>
          <ac:graphicFrameMkLst>
            <pc:docMk/>
            <pc:sldMk cId="1958463701" sldId="303"/>
            <ac:graphicFrameMk id="12" creationId="{00000000-0000-0000-0000-000000000000}"/>
          </ac:graphicFrameMkLst>
        </pc:graphicFrameChg>
      </pc:sldChg>
      <pc:sldChg chg="modSp mod">
        <pc:chgData name="Rautaporras Petteri" userId="81ae4bc9-51ec-4b09-af2d-f08f9486593f" providerId="ADAL" clId="{A9F4389D-1AD2-412D-9504-BB6BD9D0726C}" dt="2022-01-31T10:26:56.796" v="199" actId="27918"/>
        <pc:sldMkLst>
          <pc:docMk/>
          <pc:sldMk cId="2423371311" sldId="304"/>
        </pc:sldMkLst>
        <pc:spChg chg="mod">
          <ac:chgData name="Rautaporras Petteri" userId="81ae4bc9-51ec-4b09-af2d-f08f9486593f" providerId="ADAL" clId="{A9F4389D-1AD2-412D-9504-BB6BD9D0726C}" dt="2022-01-31T10:26:51.079" v="196" actId="20577"/>
          <ac:spMkLst>
            <pc:docMk/>
            <pc:sldMk cId="2423371311" sldId="304"/>
            <ac:spMk id="8" creationId="{00000000-0000-0000-0000-000000000000}"/>
          </ac:spMkLst>
        </pc:spChg>
        <pc:graphicFrameChg chg="modGraphic">
          <ac:chgData name="Rautaporras Petteri" userId="81ae4bc9-51ec-4b09-af2d-f08f9486593f" providerId="ADAL" clId="{A9F4389D-1AD2-412D-9504-BB6BD9D0726C}" dt="2022-01-31T10:26:34.346" v="187" actId="20577"/>
          <ac:graphicFrameMkLst>
            <pc:docMk/>
            <pc:sldMk cId="2423371311" sldId="304"/>
            <ac:graphicFrameMk id="12" creationId="{00000000-0000-0000-0000-000000000000}"/>
          </ac:graphicFrameMkLst>
        </pc:graphicFrameChg>
      </pc:sldChg>
      <pc:sldChg chg="modSp mod">
        <pc:chgData name="Rautaporras Petteri" userId="81ae4bc9-51ec-4b09-af2d-f08f9486593f" providerId="ADAL" clId="{A9F4389D-1AD2-412D-9504-BB6BD9D0726C}" dt="2022-01-31T10:27:27" v="214" actId="27918"/>
        <pc:sldMkLst>
          <pc:docMk/>
          <pc:sldMk cId="1011854673" sldId="305"/>
        </pc:sldMkLst>
        <pc:spChg chg="mod">
          <ac:chgData name="Rautaporras Petteri" userId="81ae4bc9-51ec-4b09-af2d-f08f9486593f" providerId="ADAL" clId="{A9F4389D-1AD2-412D-9504-BB6BD9D0726C}" dt="2022-01-31T10:27:14.147" v="211" actId="20577"/>
          <ac:spMkLst>
            <pc:docMk/>
            <pc:sldMk cId="1011854673" sldId="305"/>
            <ac:spMk id="8" creationId="{00000000-0000-0000-0000-000000000000}"/>
          </ac:spMkLst>
        </pc:spChg>
        <pc:graphicFrameChg chg="modGraphic">
          <ac:chgData name="Rautaporras Petteri" userId="81ae4bc9-51ec-4b09-af2d-f08f9486593f" providerId="ADAL" clId="{A9F4389D-1AD2-412D-9504-BB6BD9D0726C}" dt="2022-01-31T10:27:06.242" v="205" actId="20577"/>
          <ac:graphicFrameMkLst>
            <pc:docMk/>
            <pc:sldMk cId="1011854673" sldId="305"/>
            <ac:graphicFrameMk id="12" creationId="{00000000-0000-0000-0000-000000000000}"/>
          </ac:graphicFrameMkLst>
        </pc:graphicFrameChg>
      </pc:sldChg>
      <pc:sldChg chg="modSp mod">
        <pc:chgData name="Rautaporras Petteri" userId="81ae4bc9-51ec-4b09-af2d-f08f9486593f" providerId="ADAL" clId="{A9F4389D-1AD2-412D-9504-BB6BD9D0726C}" dt="2022-01-31T10:27:55.182" v="222" actId="27918"/>
        <pc:sldMkLst>
          <pc:docMk/>
          <pc:sldMk cId="2867472548" sldId="306"/>
        </pc:sldMkLst>
        <pc:spChg chg="mod">
          <ac:chgData name="Rautaporras Petteri" userId="81ae4bc9-51ec-4b09-af2d-f08f9486593f" providerId="ADAL" clId="{A9F4389D-1AD2-412D-9504-BB6BD9D0726C}" dt="2022-01-31T10:27:43.419" v="220" actId="20577"/>
          <ac:spMkLst>
            <pc:docMk/>
            <pc:sldMk cId="2867472548" sldId="306"/>
            <ac:spMk id="8" creationId="{00000000-0000-0000-0000-000000000000}"/>
          </ac:spMkLst>
        </pc:spChg>
        <pc:graphicFrameChg chg="modGraphic">
          <ac:chgData name="Rautaporras Petteri" userId="81ae4bc9-51ec-4b09-af2d-f08f9486593f" providerId="ADAL" clId="{A9F4389D-1AD2-412D-9504-BB6BD9D0726C}" dt="2022-01-31T10:27:38.034" v="216" actId="20577"/>
          <ac:graphicFrameMkLst>
            <pc:docMk/>
            <pc:sldMk cId="2867472548" sldId="306"/>
            <ac:graphicFrameMk id="12" creationId="{00000000-0000-0000-0000-000000000000}"/>
          </ac:graphicFrameMkLst>
        </pc:graphicFrameChg>
      </pc:sldChg>
      <pc:sldChg chg="modSp mod">
        <pc:chgData name="Rautaporras Petteri" userId="81ae4bc9-51ec-4b09-af2d-f08f9486593f" providerId="ADAL" clId="{A9F4389D-1AD2-412D-9504-BB6BD9D0726C}" dt="2022-01-31T10:28:15.812" v="228" actId="20577"/>
        <pc:sldMkLst>
          <pc:docMk/>
          <pc:sldMk cId="2984300583" sldId="307"/>
        </pc:sldMkLst>
        <pc:spChg chg="mod">
          <ac:chgData name="Rautaporras Petteri" userId="81ae4bc9-51ec-4b09-af2d-f08f9486593f" providerId="ADAL" clId="{A9F4389D-1AD2-412D-9504-BB6BD9D0726C}" dt="2022-01-31T10:28:15.812" v="228" actId="20577"/>
          <ac:spMkLst>
            <pc:docMk/>
            <pc:sldMk cId="2984300583" sldId="307"/>
            <ac:spMk id="8" creationId="{00000000-0000-0000-0000-000000000000}"/>
          </ac:spMkLst>
        </pc:spChg>
        <pc:graphicFrameChg chg="modGraphic">
          <ac:chgData name="Rautaporras Petteri" userId="81ae4bc9-51ec-4b09-af2d-f08f9486593f" providerId="ADAL" clId="{A9F4389D-1AD2-412D-9504-BB6BD9D0726C}" dt="2022-01-31T10:28:08.512" v="224" actId="20577"/>
          <ac:graphicFrameMkLst>
            <pc:docMk/>
            <pc:sldMk cId="2984300583" sldId="307"/>
            <ac:graphicFrameMk id="12" creationId="{00000000-0000-0000-0000-000000000000}"/>
          </ac:graphicFrameMkLst>
        </pc:graphicFrameChg>
      </pc:sldChg>
      <pc:sldChg chg="modSp mod">
        <pc:chgData name="Rautaporras Petteri" userId="81ae4bc9-51ec-4b09-af2d-f08f9486593f" providerId="ADAL" clId="{A9F4389D-1AD2-412D-9504-BB6BD9D0726C}" dt="2022-01-31T10:28:42.128" v="231" actId="27918"/>
        <pc:sldMkLst>
          <pc:docMk/>
          <pc:sldMk cId="4200882757" sldId="308"/>
        </pc:sldMkLst>
        <pc:graphicFrameChg chg="modGraphic">
          <ac:chgData name="Rautaporras Petteri" userId="81ae4bc9-51ec-4b09-af2d-f08f9486593f" providerId="ADAL" clId="{A9F4389D-1AD2-412D-9504-BB6BD9D0726C}" dt="2022-01-31T10:19:33.793" v="87" actId="20577"/>
          <ac:graphicFrameMkLst>
            <pc:docMk/>
            <pc:sldMk cId="4200882757" sldId="308"/>
            <ac:graphicFrameMk id="12" creationId="{00000000-0000-0000-0000-000000000000}"/>
          </ac:graphicFrameMkLst>
        </pc:graphicFrameChg>
      </pc:sldChg>
      <pc:sldChg chg="modSp mod">
        <pc:chgData name="Rautaporras Petteri" userId="81ae4bc9-51ec-4b09-af2d-f08f9486593f" providerId="ADAL" clId="{A9F4389D-1AD2-412D-9504-BB6BD9D0726C}" dt="2022-01-31T10:29:16.962" v="244" actId="27918"/>
        <pc:sldMkLst>
          <pc:docMk/>
          <pc:sldMk cId="48845647" sldId="309"/>
        </pc:sldMkLst>
        <pc:spChg chg="mod">
          <ac:chgData name="Rautaporras Petteri" userId="81ae4bc9-51ec-4b09-af2d-f08f9486593f" providerId="ADAL" clId="{A9F4389D-1AD2-412D-9504-BB6BD9D0726C}" dt="2022-01-31T10:29:04.241" v="241" actId="20577"/>
          <ac:spMkLst>
            <pc:docMk/>
            <pc:sldMk cId="48845647" sldId="309"/>
            <ac:spMk id="8" creationId="{00000000-0000-0000-0000-000000000000}"/>
          </ac:spMkLst>
        </pc:spChg>
        <pc:graphicFrameChg chg="modGraphic">
          <ac:chgData name="Rautaporras Petteri" userId="81ae4bc9-51ec-4b09-af2d-f08f9486593f" providerId="ADAL" clId="{A9F4389D-1AD2-412D-9504-BB6BD9D0726C}" dt="2022-01-31T10:28:52.330" v="235" actId="20577"/>
          <ac:graphicFrameMkLst>
            <pc:docMk/>
            <pc:sldMk cId="48845647" sldId="309"/>
            <ac:graphicFrameMk id="12" creationId="{00000000-0000-0000-0000-000000000000}"/>
          </ac:graphicFrameMkLst>
        </pc:graphicFrameChg>
      </pc:sldChg>
      <pc:sldChg chg="modSp mod">
        <pc:chgData name="Rautaporras Petteri" userId="81ae4bc9-51ec-4b09-af2d-f08f9486593f" providerId="ADAL" clId="{A9F4389D-1AD2-412D-9504-BB6BD9D0726C}" dt="2022-01-31T10:29:54.161" v="280" actId="20577"/>
        <pc:sldMkLst>
          <pc:docMk/>
          <pc:sldMk cId="1159390883" sldId="310"/>
        </pc:sldMkLst>
        <pc:spChg chg="mod">
          <ac:chgData name="Rautaporras Petteri" userId="81ae4bc9-51ec-4b09-af2d-f08f9486593f" providerId="ADAL" clId="{A9F4389D-1AD2-412D-9504-BB6BD9D0726C}" dt="2022-01-31T10:29:54.161" v="280" actId="20577"/>
          <ac:spMkLst>
            <pc:docMk/>
            <pc:sldMk cId="1159390883" sldId="310"/>
            <ac:spMk id="8" creationId="{00000000-0000-0000-0000-000000000000}"/>
          </ac:spMkLst>
        </pc:spChg>
        <pc:graphicFrameChg chg="modGraphic">
          <ac:chgData name="Rautaporras Petteri" userId="81ae4bc9-51ec-4b09-af2d-f08f9486593f" providerId="ADAL" clId="{A9F4389D-1AD2-412D-9504-BB6BD9D0726C}" dt="2022-01-31T10:29:25.988" v="248" actId="20577"/>
          <ac:graphicFrameMkLst>
            <pc:docMk/>
            <pc:sldMk cId="1159390883" sldId="310"/>
            <ac:graphicFrameMk id="12" creationId="{00000000-0000-0000-0000-000000000000}"/>
          </ac:graphicFrameMkLst>
        </pc:graphicFrameChg>
      </pc:sldChg>
    </pc:docChg>
  </pc:docChgLst>
  <pc:docChgLst>
    <pc:chgData name="Rautaporras Petteri" userId="d9004aa4-7491-43fa-b04f-4f6e300df2fa" providerId="ADAL" clId="{406F39DD-1742-4EAC-9239-582E4580574D}"/>
    <pc:docChg chg="undo custSel modSld">
      <pc:chgData name="Rautaporras Petteri" userId="d9004aa4-7491-43fa-b04f-4f6e300df2fa" providerId="ADAL" clId="{406F39DD-1742-4EAC-9239-582E4580574D}" dt="2021-04-21T10:38:12.988" v="156" actId="20577"/>
      <pc:docMkLst>
        <pc:docMk/>
      </pc:docMkLst>
      <pc:sldChg chg="modSp mod">
        <pc:chgData name="Rautaporras Petteri" userId="d9004aa4-7491-43fa-b04f-4f6e300df2fa" providerId="ADAL" clId="{406F39DD-1742-4EAC-9239-582E4580574D}" dt="2021-04-21T10:38:12.988" v="156" actId="20577"/>
        <pc:sldMkLst>
          <pc:docMk/>
          <pc:sldMk cId="2990267714" sldId="256"/>
        </pc:sldMkLst>
        <pc:spChg chg="mod">
          <ac:chgData name="Rautaporras Petteri" userId="d9004aa4-7491-43fa-b04f-4f6e300df2fa" providerId="ADAL" clId="{406F39DD-1742-4EAC-9239-582E4580574D}" dt="2021-04-21T10:38:12.988" v="156" actId="20577"/>
          <ac:spMkLst>
            <pc:docMk/>
            <pc:sldMk cId="2990267714" sldId="256"/>
            <ac:spMk id="2" creationId="{00000000-0000-0000-0000-000000000000}"/>
          </ac:spMkLst>
        </pc:spChg>
      </pc:sldChg>
      <pc:sldChg chg="modSp">
        <pc:chgData name="Rautaporras Petteri" userId="d9004aa4-7491-43fa-b04f-4f6e300df2fa" providerId="ADAL" clId="{406F39DD-1742-4EAC-9239-582E4580574D}" dt="2021-04-21T10:13:32.865" v="2"/>
        <pc:sldMkLst>
          <pc:docMk/>
          <pc:sldMk cId="3393189023" sldId="259"/>
        </pc:sldMkLst>
        <pc:graphicFrameChg chg="mod">
          <ac:chgData name="Rautaporras Petteri" userId="d9004aa4-7491-43fa-b04f-4f6e300df2fa" providerId="ADAL" clId="{406F39DD-1742-4EAC-9239-582E4580574D}" dt="2021-04-21T10:13:32.865" v="2"/>
          <ac:graphicFrameMkLst>
            <pc:docMk/>
            <pc:sldMk cId="3393189023" sldId="259"/>
            <ac:graphicFrameMk id="12" creationId="{00000000-0000-0000-0000-000000000000}"/>
          </ac:graphicFrameMkLst>
        </pc:graphicFrameChg>
      </pc:sldChg>
      <pc:sldChg chg="modSp mod">
        <pc:chgData name="Rautaporras Petteri" userId="d9004aa4-7491-43fa-b04f-4f6e300df2fa" providerId="ADAL" clId="{406F39DD-1742-4EAC-9239-582E4580574D}" dt="2021-04-21T10:26:33.022" v="105" actId="20577"/>
        <pc:sldMkLst>
          <pc:docMk/>
          <pc:sldMk cId="2390948734" sldId="262"/>
        </pc:sldMkLst>
        <pc:spChg chg="mod">
          <ac:chgData name="Rautaporras Petteri" userId="d9004aa4-7491-43fa-b04f-4f6e300df2fa" providerId="ADAL" clId="{406F39DD-1742-4EAC-9239-582E4580574D}" dt="2021-04-21T10:26:33.022" v="105" actId="20577"/>
          <ac:spMkLst>
            <pc:docMk/>
            <pc:sldMk cId="2390948734" sldId="262"/>
            <ac:spMk id="8" creationId="{00000000-0000-0000-0000-000000000000}"/>
          </ac:spMkLst>
        </pc:spChg>
        <pc:graphicFrameChg chg="modGraphic">
          <ac:chgData name="Rautaporras Petteri" userId="d9004aa4-7491-43fa-b04f-4f6e300df2fa" providerId="ADAL" clId="{406F39DD-1742-4EAC-9239-582E4580574D}" dt="2021-04-21T10:26:28.855" v="103" actId="20577"/>
          <ac:graphicFrameMkLst>
            <pc:docMk/>
            <pc:sldMk cId="2390948734" sldId="262"/>
            <ac:graphicFrameMk id="12" creationId="{00000000-0000-0000-0000-000000000000}"/>
          </ac:graphicFrameMkLst>
        </pc:graphicFrameChg>
      </pc:sldChg>
      <pc:sldChg chg="mod">
        <pc:chgData name="Rautaporras Petteri" userId="d9004aa4-7491-43fa-b04f-4f6e300df2fa" providerId="ADAL" clId="{406F39DD-1742-4EAC-9239-582E4580574D}" dt="2021-04-21T10:13:03.289" v="1" actId="27918"/>
        <pc:sldMkLst>
          <pc:docMk/>
          <pc:sldMk cId="256332957" sldId="293"/>
        </pc:sldMkLst>
      </pc:sldChg>
      <pc:sldChg chg="modSp">
        <pc:chgData name="Rautaporras Petteri" userId="d9004aa4-7491-43fa-b04f-4f6e300df2fa" providerId="ADAL" clId="{406F39DD-1742-4EAC-9239-582E4580574D}" dt="2021-04-21T10:13:45.015" v="3"/>
        <pc:sldMkLst>
          <pc:docMk/>
          <pc:sldMk cId="842250481" sldId="295"/>
        </pc:sldMkLst>
        <pc:graphicFrameChg chg="mod">
          <ac:chgData name="Rautaporras Petteri" userId="d9004aa4-7491-43fa-b04f-4f6e300df2fa" providerId="ADAL" clId="{406F39DD-1742-4EAC-9239-582E4580574D}" dt="2021-04-21T10:13:45.015" v="3"/>
          <ac:graphicFrameMkLst>
            <pc:docMk/>
            <pc:sldMk cId="842250481" sldId="295"/>
            <ac:graphicFrameMk id="12" creationId="{00000000-0000-0000-0000-000000000000}"/>
          </ac:graphicFrameMkLst>
        </pc:graphicFrameChg>
      </pc:sldChg>
      <pc:sldChg chg="modSp mod">
        <pc:chgData name="Rautaporras Petteri" userId="d9004aa4-7491-43fa-b04f-4f6e300df2fa" providerId="ADAL" clId="{406F39DD-1742-4EAC-9239-582E4580574D}" dt="2021-04-21T10:18:41.199" v="67" actId="20577"/>
        <pc:sldMkLst>
          <pc:docMk/>
          <pc:sldMk cId="2683265135" sldId="297"/>
        </pc:sldMkLst>
        <pc:graphicFrameChg chg="modGraphic">
          <ac:chgData name="Rautaporras Petteri" userId="d9004aa4-7491-43fa-b04f-4f6e300df2fa" providerId="ADAL" clId="{406F39DD-1742-4EAC-9239-582E4580574D}" dt="2021-04-21T10:18:41.199" v="67" actId="20577"/>
          <ac:graphicFrameMkLst>
            <pc:docMk/>
            <pc:sldMk cId="2683265135" sldId="297"/>
            <ac:graphicFrameMk id="12" creationId="{00000000-0000-0000-0000-000000000000}"/>
          </ac:graphicFrameMkLst>
        </pc:graphicFrameChg>
      </pc:sldChg>
      <pc:sldChg chg="modSp mod">
        <pc:chgData name="Rautaporras Petteri" userId="d9004aa4-7491-43fa-b04f-4f6e300df2fa" providerId="ADAL" clId="{406F39DD-1742-4EAC-9239-582E4580574D}" dt="2021-04-21T10:27:20.142" v="116" actId="20577"/>
        <pc:sldMkLst>
          <pc:docMk/>
          <pc:sldMk cId="1746970912" sldId="298"/>
        </pc:sldMkLst>
        <pc:spChg chg="mod">
          <ac:chgData name="Rautaporras Petteri" userId="d9004aa4-7491-43fa-b04f-4f6e300df2fa" providerId="ADAL" clId="{406F39DD-1742-4EAC-9239-582E4580574D}" dt="2021-04-21T10:27:20.142" v="116" actId="20577"/>
          <ac:spMkLst>
            <pc:docMk/>
            <pc:sldMk cId="1746970912" sldId="298"/>
            <ac:spMk id="8" creationId="{00000000-0000-0000-0000-000000000000}"/>
          </ac:spMkLst>
        </pc:spChg>
        <pc:graphicFrameChg chg="modGraphic">
          <ac:chgData name="Rautaporras Petteri" userId="d9004aa4-7491-43fa-b04f-4f6e300df2fa" providerId="ADAL" clId="{406F39DD-1742-4EAC-9239-582E4580574D}" dt="2021-04-21T10:26:54.006" v="107" actId="20577"/>
          <ac:graphicFrameMkLst>
            <pc:docMk/>
            <pc:sldMk cId="1746970912" sldId="298"/>
            <ac:graphicFrameMk id="12" creationId="{00000000-0000-0000-0000-000000000000}"/>
          </ac:graphicFrameMkLst>
        </pc:graphicFrameChg>
      </pc:sldChg>
      <pc:sldChg chg="modSp mod">
        <pc:chgData name="Rautaporras Petteri" userId="d9004aa4-7491-43fa-b04f-4f6e300df2fa" providerId="ADAL" clId="{406F39DD-1742-4EAC-9239-582E4580574D}" dt="2021-04-21T10:27:15.255" v="114" actId="20577"/>
        <pc:sldMkLst>
          <pc:docMk/>
          <pc:sldMk cId="2339375399" sldId="299"/>
        </pc:sldMkLst>
        <pc:spChg chg="mod">
          <ac:chgData name="Rautaporras Petteri" userId="d9004aa4-7491-43fa-b04f-4f6e300df2fa" providerId="ADAL" clId="{406F39DD-1742-4EAC-9239-582E4580574D}" dt="2021-04-21T10:27:15.255" v="114" actId="20577"/>
          <ac:spMkLst>
            <pc:docMk/>
            <pc:sldMk cId="2339375399" sldId="299"/>
            <ac:spMk id="8" creationId="{00000000-0000-0000-0000-000000000000}"/>
          </ac:spMkLst>
        </pc:spChg>
        <pc:graphicFrameChg chg="modGraphic">
          <ac:chgData name="Rautaporras Petteri" userId="d9004aa4-7491-43fa-b04f-4f6e300df2fa" providerId="ADAL" clId="{406F39DD-1742-4EAC-9239-582E4580574D}" dt="2021-04-21T10:27:07.086" v="110" actId="20577"/>
          <ac:graphicFrameMkLst>
            <pc:docMk/>
            <pc:sldMk cId="2339375399" sldId="299"/>
            <ac:graphicFrameMk id="12" creationId="{00000000-0000-0000-0000-000000000000}"/>
          </ac:graphicFrameMkLst>
        </pc:graphicFrameChg>
      </pc:sldChg>
      <pc:sldChg chg="modSp mod">
        <pc:chgData name="Rautaporras Petteri" userId="d9004aa4-7491-43fa-b04f-4f6e300df2fa" providerId="ADAL" clId="{406F39DD-1742-4EAC-9239-582E4580574D}" dt="2021-04-21T10:18:31.853" v="61" actId="20577"/>
        <pc:sldMkLst>
          <pc:docMk/>
          <pc:sldMk cId="3603584777" sldId="300"/>
        </pc:sldMkLst>
        <pc:graphicFrameChg chg="modGraphic">
          <ac:chgData name="Rautaporras Petteri" userId="d9004aa4-7491-43fa-b04f-4f6e300df2fa" providerId="ADAL" clId="{406F39DD-1742-4EAC-9239-582E4580574D}" dt="2021-04-21T10:18:31.853" v="61" actId="20577"/>
          <ac:graphicFrameMkLst>
            <pc:docMk/>
            <pc:sldMk cId="3603584777" sldId="300"/>
            <ac:graphicFrameMk id="12" creationId="{00000000-0000-0000-0000-000000000000}"/>
          </ac:graphicFrameMkLst>
        </pc:graphicFrameChg>
      </pc:sldChg>
      <pc:sldChg chg="modSp mod">
        <pc:chgData name="Rautaporras Petteri" userId="d9004aa4-7491-43fa-b04f-4f6e300df2fa" providerId="ADAL" clId="{406F39DD-1742-4EAC-9239-582E4580574D}" dt="2021-04-21T10:27:59.647" v="120" actId="20577"/>
        <pc:sldMkLst>
          <pc:docMk/>
          <pc:sldMk cId="605567736" sldId="301"/>
        </pc:sldMkLst>
        <pc:spChg chg="mod">
          <ac:chgData name="Rautaporras Petteri" userId="d9004aa4-7491-43fa-b04f-4f6e300df2fa" providerId="ADAL" clId="{406F39DD-1742-4EAC-9239-582E4580574D}" dt="2021-04-21T10:27:59.647" v="120" actId="20577"/>
          <ac:spMkLst>
            <pc:docMk/>
            <pc:sldMk cId="605567736" sldId="301"/>
            <ac:spMk id="8" creationId="{00000000-0000-0000-0000-000000000000}"/>
          </ac:spMkLst>
        </pc:spChg>
        <pc:graphicFrameChg chg="modGraphic">
          <ac:chgData name="Rautaporras Petteri" userId="d9004aa4-7491-43fa-b04f-4f6e300df2fa" providerId="ADAL" clId="{406F39DD-1742-4EAC-9239-582E4580574D}" dt="2021-04-21T10:27:56.934" v="118" actId="20577"/>
          <ac:graphicFrameMkLst>
            <pc:docMk/>
            <pc:sldMk cId="605567736" sldId="301"/>
            <ac:graphicFrameMk id="12" creationId="{00000000-0000-0000-0000-000000000000}"/>
          </ac:graphicFrameMkLst>
        </pc:graphicFrameChg>
      </pc:sldChg>
      <pc:sldChg chg="modSp mod">
        <pc:chgData name="Rautaporras Petteri" userId="d9004aa4-7491-43fa-b04f-4f6e300df2fa" providerId="ADAL" clId="{406F39DD-1742-4EAC-9239-582E4580574D}" dt="2021-04-21T10:20:03.198" v="85" actId="20577"/>
        <pc:sldMkLst>
          <pc:docMk/>
          <pc:sldMk cId="2533507209" sldId="302"/>
        </pc:sldMkLst>
        <pc:graphicFrameChg chg="modGraphic">
          <ac:chgData name="Rautaporras Petteri" userId="d9004aa4-7491-43fa-b04f-4f6e300df2fa" providerId="ADAL" clId="{406F39DD-1742-4EAC-9239-582E4580574D}" dt="2021-04-21T10:20:03.198" v="85" actId="20577"/>
          <ac:graphicFrameMkLst>
            <pc:docMk/>
            <pc:sldMk cId="2533507209" sldId="302"/>
            <ac:graphicFrameMk id="12" creationId="{00000000-0000-0000-0000-000000000000}"/>
          </ac:graphicFrameMkLst>
        </pc:graphicFrameChg>
      </pc:sldChg>
      <pc:sldChg chg="modSp mod">
        <pc:chgData name="Rautaporras Petteri" userId="d9004aa4-7491-43fa-b04f-4f6e300df2fa" providerId="ADAL" clId="{406F39DD-1742-4EAC-9239-582E4580574D}" dt="2021-04-21T10:28:25.926" v="124" actId="20577"/>
        <pc:sldMkLst>
          <pc:docMk/>
          <pc:sldMk cId="1958463701" sldId="303"/>
        </pc:sldMkLst>
        <pc:spChg chg="mod">
          <ac:chgData name="Rautaporras Petteri" userId="d9004aa4-7491-43fa-b04f-4f6e300df2fa" providerId="ADAL" clId="{406F39DD-1742-4EAC-9239-582E4580574D}" dt="2021-04-21T10:28:25.926" v="124" actId="20577"/>
          <ac:spMkLst>
            <pc:docMk/>
            <pc:sldMk cId="1958463701" sldId="303"/>
            <ac:spMk id="8" creationId="{00000000-0000-0000-0000-000000000000}"/>
          </ac:spMkLst>
        </pc:spChg>
        <pc:graphicFrameChg chg="modGraphic">
          <ac:chgData name="Rautaporras Petteri" userId="d9004aa4-7491-43fa-b04f-4f6e300df2fa" providerId="ADAL" clId="{406F39DD-1742-4EAC-9239-582E4580574D}" dt="2021-04-21T10:28:22.928" v="122" actId="20577"/>
          <ac:graphicFrameMkLst>
            <pc:docMk/>
            <pc:sldMk cId="1958463701" sldId="303"/>
            <ac:graphicFrameMk id="12" creationId="{00000000-0000-0000-0000-000000000000}"/>
          </ac:graphicFrameMkLst>
        </pc:graphicFrameChg>
      </pc:sldChg>
      <pc:sldChg chg="modSp mod">
        <pc:chgData name="Rautaporras Petteri" userId="d9004aa4-7491-43fa-b04f-4f6e300df2fa" providerId="ADAL" clId="{406F39DD-1742-4EAC-9239-582E4580574D}" dt="2021-04-21T10:28:37.047" v="128" actId="20577"/>
        <pc:sldMkLst>
          <pc:docMk/>
          <pc:sldMk cId="2423371311" sldId="304"/>
        </pc:sldMkLst>
        <pc:spChg chg="mod">
          <ac:chgData name="Rautaporras Petteri" userId="d9004aa4-7491-43fa-b04f-4f6e300df2fa" providerId="ADAL" clId="{406F39DD-1742-4EAC-9239-582E4580574D}" dt="2021-04-21T10:28:37.047" v="128" actId="20577"/>
          <ac:spMkLst>
            <pc:docMk/>
            <pc:sldMk cId="2423371311" sldId="304"/>
            <ac:spMk id="8" creationId="{00000000-0000-0000-0000-000000000000}"/>
          </ac:spMkLst>
        </pc:spChg>
        <pc:graphicFrameChg chg="modGraphic">
          <ac:chgData name="Rautaporras Petteri" userId="d9004aa4-7491-43fa-b04f-4f6e300df2fa" providerId="ADAL" clId="{406F39DD-1742-4EAC-9239-582E4580574D}" dt="2021-04-21T10:28:34.015" v="126" actId="20577"/>
          <ac:graphicFrameMkLst>
            <pc:docMk/>
            <pc:sldMk cId="2423371311" sldId="304"/>
            <ac:graphicFrameMk id="12" creationId="{00000000-0000-0000-0000-000000000000}"/>
          </ac:graphicFrameMkLst>
        </pc:graphicFrameChg>
      </pc:sldChg>
      <pc:sldChg chg="modSp mod">
        <pc:chgData name="Rautaporras Petteri" userId="d9004aa4-7491-43fa-b04f-4f6e300df2fa" providerId="ADAL" clId="{406F39DD-1742-4EAC-9239-582E4580574D}" dt="2021-04-21T10:28:50.479" v="132" actId="20577"/>
        <pc:sldMkLst>
          <pc:docMk/>
          <pc:sldMk cId="1011854673" sldId="305"/>
        </pc:sldMkLst>
        <pc:spChg chg="mod">
          <ac:chgData name="Rautaporras Petteri" userId="d9004aa4-7491-43fa-b04f-4f6e300df2fa" providerId="ADAL" clId="{406F39DD-1742-4EAC-9239-582E4580574D}" dt="2021-04-21T10:28:50.479" v="132" actId="20577"/>
          <ac:spMkLst>
            <pc:docMk/>
            <pc:sldMk cId="1011854673" sldId="305"/>
            <ac:spMk id="8" creationId="{00000000-0000-0000-0000-000000000000}"/>
          </ac:spMkLst>
        </pc:spChg>
        <pc:graphicFrameChg chg="modGraphic">
          <ac:chgData name="Rautaporras Petteri" userId="d9004aa4-7491-43fa-b04f-4f6e300df2fa" providerId="ADAL" clId="{406F39DD-1742-4EAC-9239-582E4580574D}" dt="2021-04-21T10:28:48.015" v="130" actId="20577"/>
          <ac:graphicFrameMkLst>
            <pc:docMk/>
            <pc:sldMk cId="1011854673" sldId="305"/>
            <ac:graphicFrameMk id="12" creationId="{00000000-0000-0000-0000-000000000000}"/>
          </ac:graphicFrameMkLst>
        </pc:graphicFrameChg>
      </pc:sldChg>
      <pc:sldChg chg="modSp mod">
        <pc:chgData name="Rautaporras Petteri" userId="d9004aa4-7491-43fa-b04f-4f6e300df2fa" providerId="ADAL" clId="{406F39DD-1742-4EAC-9239-582E4580574D}" dt="2021-04-21T10:29:03.478" v="136" actId="20577"/>
        <pc:sldMkLst>
          <pc:docMk/>
          <pc:sldMk cId="2867472548" sldId="306"/>
        </pc:sldMkLst>
        <pc:spChg chg="mod">
          <ac:chgData name="Rautaporras Petteri" userId="d9004aa4-7491-43fa-b04f-4f6e300df2fa" providerId="ADAL" clId="{406F39DD-1742-4EAC-9239-582E4580574D}" dt="2021-04-21T10:29:03.478" v="136" actId="20577"/>
          <ac:spMkLst>
            <pc:docMk/>
            <pc:sldMk cId="2867472548" sldId="306"/>
            <ac:spMk id="8" creationId="{00000000-0000-0000-0000-000000000000}"/>
          </ac:spMkLst>
        </pc:spChg>
        <pc:graphicFrameChg chg="modGraphic">
          <ac:chgData name="Rautaporras Petteri" userId="d9004aa4-7491-43fa-b04f-4f6e300df2fa" providerId="ADAL" clId="{406F39DD-1742-4EAC-9239-582E4580574D}" dt="2021-04-21T10:29:01.120" v="134" actId="20577"/>
          <ac:graphicFrameMkLst>
            <pc:docMk/>
            <pc:sldMk cId="2867472548" sldId="306"/>
            <ac:graphicFrameMk id="12" creationId="{00000000-0000-0000-0000-000000000000}"/>
          </ac:graphicFrameMkLst>
        </pc:graphicFrameChg>
      </pc:sldChg>
      <pc:sldChg chg="modSp mod">
        <pc:chgData name="Rautaporras Petteri" userId="d9004aa4-7491-43fa-b04f-4f6e300df2fa" providerId="ADAL" clId="{406F39DD-1742-4EAC-9239-582E4580574D}" dt="2021-04-21T10:20:21.039" v="91" actId="20577"/>
        <pc:sldMkLst>
          <pc:docMk/>
          <pc:sldMk cId="2984300583" sldId="307"/>
        </pc:sldMkLst>
        <pc:graphicFrameChg chg="modGraphic">
          <ac:chgData name="Rautaporras Petteri" userId="d9004aa4-7491-43fa-b04f-4f6e300df2fa" providerId="ADAL" clId="{406F39DD-1742-4EAC-9239-582E4580574D}" dt="2021-04-21T10:20:21.039" v="91" actId="20577"/>
          <ac:graphicFrameMkLst>
            <pc:docMk/>
            <pc:sldMk cId="2984300583" sldId="307"/>
            <ac:graphicFrameMk id="12" creationId="{00000000-0000-0000-0000-000000000000}"/>
          </ac:graphicFrameMkLst>
        </pc:graphicFrameChg>
      </pc:sldChg>
      <pc:sldChg chg="modSp mod">
        <pc:chgData name="Rautaporras Petteri" userId="d9004aa4-7491-43fa-b04f-4f6e300df2fa" providerId="ADAL" clId="{406F39DD-1742-4EAC-9239-582E4580574D}" dt="2021-04-21T10:20:24.814" v="93" actId="20577"/>
        <pc:sldMkLst>
          <pc:docMk/>
          <pc:sldMk cId="4200882757" sldId="308"/>
        </pc:sldMkLst>
        <pc:graphicFrameChg chg="modGraphic">
          <ac:chgData name="Rautaporras Petteri" userId="d9004aa4-7491-43fa-b04f-4f6e300df2fa" providerId="ADAL" clId="{406F39DD-1742-4EAC-9239-582E4580574D}" dt="2021-04-21T10:20:24.814" v="93" actId="20577"/>
          <ac:graphicFrameMkLst>
            <pc:docMk/>
            <pc:sldMk cId="4200882757" sldId="308"/>
            <ac:graphicFrameMk id="12" creationId="{00000000-0000-0000-0000-000000000000}"/>
          </ac:graphicFrameMkLst>
        </pc:graphicFrameChg>
      </pc:sldChg>
      <pc:sldChg chg="modSp mod">
        <pc:chgData name="Rautaporras Petteri" userId="d9004aa4-7491-43fa-b04f-4f6e300df2fa" providerId="ADAL" clId="{406F39DD-1742-4EAC-9239-582E4580574D}" dt="2021-04-21T10:29:29.783" v="140" actId="20577"/>
        <pc:sldMkLst>
          <pc:docMk/>
          <pc:sldMk cId="48845647" sldId="309"/>
        </pc:sldMkLst>
        <pc:spChg chg="mod">
          <ac:chgData name="Rautaporras Petteri" userId="d9004aa4-7491-43fa-b04f-4f6e300df2fa" providerId="ADAL" clId="{406F39DD-1742-4EAC-9239-582E4580574D}" dt="2021-04-21T10:29:29.783" v="140" actId="20577"/>
          <ac:spMkLst>
            <pc:docMk/>
            <pc:sldMk cId="48845647" sldId="309"/>
            <ac:spMk id="8" creationId="{00000000-0000-0000-0000-000000000000}"/>
          </ac:spMkLst>
        </pc:spChg>
        <pc:graphicFrameChg chg="modGraphic">
          <ac:chgData name="Rautaporras Petteri" userId="d9004aa4-7491-43fa-b04f-4f6e300df2fa" providerId="ADAL" clId="{406F39DD-1742-4EAC-9239-582E4580574D}" dt="2021-04-21T10:29:27.303" v="138" actId="20577"/>
          <ac:graphicFrameMkLst>
            <pc:docMk/>
            <pc:sldMk cId="48845647" sldId="309"/>
            <ac:graphicFrameMk id="12" creationId="{00000000-0000-0000-0000-000000000000}"/>
          </ac:graphicFrameMkLst>
        </pc:graphicFrameChg>
      </pc:sldChg>
      <pc:sldChg chg="modSp mod">
        <pc:chgData name="Rautaporras Petteri" userId="d9004aa4-7491-43fa-b04f-4f6e300df2fa" providerId="ADAL" clId="{406F39DD-1742-4EAC-9239-582E4580574D}" dt="2021-04-21T10:30:06.155" v="146" actId="27918"/>
        <pc:sldMkLst>
          <pc:docMk/>
          <pc:sldMk cId="1159390883" sldId="310"/>
        </pc:sldMkLst>
        <pc:graphicFrameChg chg="modGraphic">
          <ac:chgData name="Rautaporras Petteri" userId="d9004aa4-7491-43fa-b04f-4f6e300df2fa" providerId="ADAL" clId="{406F39DD-1742-4EAC-9239-582E4580574D}" dt="2021-04-21T10:29:51.632" v="144" actId="20577"/>
          <ac:graphicFrameMkLst>
            <pc:docMk/>
            <pc:sldMk cId="1159390883" sldId="310"/>
            <ac:graphicFrameMk id="12"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349051885503243"/>
          <c:y val="2.6578075617954527E-2"/>
          <c:w val="0.78968351328493225"/>
          <c:h val="0.89137196140490527"/>
        </c:manualLayout>
      </c:layout>
      <c:barChart>
        <c:barDir val="bar"/>
        <c:grouping val="clustered"/>
        <c:varyColors val="0"/>
        <c:ser>
          <c:idx val="0"/>
          <c:order val="0"/>
          <c:tx>
            <c:strRef>
              <c:f>Taul1!$B$1</c:f>
              <c:strCache>
                <c:ptCount val="1"/>
                <c:pt idx="0">
                  <c:v>Liikevaihto</c:v>
                </c:pt>
              </c:strCache>
            </c:strRef>
          </c:tx>
          <c:spPr>
            <a:solidFill>
              <a:srgbClr val="85E869"/>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Satakunta</c:v>
                </c:pt>
                <c:pt idx="9">
                  <c:v>Pohjanmaa</c:v>
                </c:pt>
                <c:pt idx="10">
                  <c:v>Lappi</c:v>
                </c:pt>
                <c:pt idx="11">
                  <c:v>Varsinais-Suomi</c:v>
                </c:pt>
                <c:pt idx="12">
                  <c:v>Pohjois-Pohjanmaa</c:v>
                </c:pt>
                <c:pt idx="13">
                  <c:v>Pirkanmaa</c:v>
                </c:pt>
                <c:pt idx="14">
                  <c:v>Uusimaa</c:v>
                </c:pt>
              </c:strCache>
            </c:strRef>
          </c:cat>
          <c:val>
            <c:numRef>
              <c:f>Taul1!$B$2:$B$16</c:f>
              <c:numCache>
                <c:formatCode>General</c:formatCode>
                <c:ptCount val="15"/>
                <c:pt idx="0">
                  <c:v>0.88</c:v>
                </c:pt>
                <c:pt idx="1">
                  <c:v>0.88</c:v>
                </c:pt>
                <c:pt idx="2">
                  <c:v>1.75</c:v>
                </c:pt>
                <c:pt idx="3">
                  <c:v>2.41</c:v>
                </c:pt>
                <c:pt idx="4">
                  <c:v>2.41</c:v>
                </c:pt>
                <c:pt idx="5">
                  <c:v>2.84</c:v>
                </c:pt>
                <c:pt idx="6">
                  <c:v>3.5</c:v>
                </c:pt>
                <c:pt idx="7">
                  <c:v>5.14</c:v>
                </c:pt>
                <c:pt idx="8">
                  <c:v>5.25</c:v>
                </c:pt>
                <c:pt idx="9">
                  <c:v>6.02</c:v>
                </c:pt>
                <c:pt idx="10">
                  <c:v>6.13</c:v>
                </c:pt>
                <c:pt idx="11">
                  <c:v>8.1</c:v>
                </c:pt>
                <c:pt idx="12">
                  <c:v>9.3000000000000007</c:v>
                </c:pt>
                <c:pt idx="13">
                  <c:v>9.85</c:v>
                </c:pt>
                <c:pt idx="14">
                  <c:v>35.340000000000003</c:v>
                </c:pt>
              </c:numCache>
            </c:numRef>
          </c:val>
          <c:extLst>
            <c:ext xmlns:c16="http://schemas.microsoft.com/office/drawing/2014/chart" uri="{C3380CC4-5D6E-409C-BE32-E72D297353CC}">
              <c16:uniqueId val="{00000000-0CA6-4E61-BE3C-A8AA1F414A15}"/>
            </c:ext>
          </c:extLst>
        </c:ser>
        <c:ser>
          <c:idx val="1"/>
          <c:order val="1"/>
          <c:tx>
            <c:strRef>
              <c:f>Taul1!$C$1</c:f>
              <c:strCache>
                <c:ptCount val="1"/>
                <c:pt idx="0">
                  <c:v>Henkilöstö</c:v>
                </c:pt>
              </c:strCache>
            </c:strRef>
          </c:tx>
          <c:spPr>
            <a:solidFill>
              <a:srgbClr val="141F94"/>
            </a:solidFill>
            <a:ln>
              <a:solidFill>
                <a:schemeClr val="bg1"/>
              </a:solidFill>
            </a:ln>
          </c:spPr>
          <c:invertIfNegative val="0"/>
          <c:cat>
            <c:strRef>
              <c:f>Taul1!$A$2:$A$16</c:f>
              <c:strCache>
                <c:ptCount val="15"/>
                <c:pt idx="0">
                  <c:v>Etelä-Savo</c:v>
                </c:pt>
                <c:pt idx="1">
                  <c:v>Kainuu</c:v>
                </c:pt>
                <c:pt idx="2">
                  <c:v>Pohjois-Karjala</c:v>
                </c:pt>
                <c:pt idx="3">
                  <c:v>Etelä-Pohjanmaa</c:v>
                </c:pt>
                <c:pt idx="4">
                  <c:v>Pohjois-Savo</c:v>
                </c:pt>
                <c:pt idx="5">
                  <c:v>Kaakkois-Suomi</c:v>
                </c:pt>
                <c:pt idx="6">
                  <c:v>Keski-Suomi</c:v>
                </c:pt>
                <c:pt idx="7">
                  <c:v>Häme</c:v>
                </c:pt>
                <c:pt idx="8">
                  <c:v>Satakunta</c:v>
                </c:pt>
                <c:pt idx="9">
                  <c:v>Pohjanmaa</c:v>
                </c:pt>
                <c:pt idx="10">
                  <c:v>Lappi</c:v>
                </c:pt>
                <c:pt idx="11">
                  <c:v>Varsinais-Suomi</c:v>
                </c:pt>
                <c:pt idx="12">
                  <c:v>Pohjois-Pohjanmaa</c:v>
                </c:pt>
                <c:pt idx="13">
                  <c:v>Pirkanmaa</c:v>
                </c:pt>
                <c:pt idx="14">
                  <c:v>Uusimaa</c:v>
                </c:pt>
              </c:strCache>
            </c:strRef>
          </c:cat>
          <c:val>
            <c:numRef>
              <c:f>Taul1!$C$2:$C$16</c:f>
              <c:numCache>
                <c:formatCode>General</c:formatCode>
                <c:ptCount val="15"/>
                <c:pt idx="0">
                  <c:v>1.34</c:v>
                </c:pt>
                <c:pt idx="1">
                  <c:v>0.98</c:v>
                </c:pt>
                <c:pt idx="2">
                  <c:v>2.17</c:v>
                </c:pt>
                <c:pt idx="3">
                  <c:v>2.98</c:v>
                </c:pt>
                <c:pt idx="4">
                  <c:v>3.39</c:v>
                </c:pt>
                <c:pt idx="5">
                  <c:v>3.19</c:v>
                </c:pt>
                <c:pt idx="6">
                  <c:v>5</c:v>
                </c:pt>
                <c:pt idx="7">
                  <c:v>5.27</c:v>
                </c:pt>
                <c:pt idx="8">
                  <c:v>4.0199999999999996</c:v>
                </c:pt>
                <c:pt idx="9">
                  <c:v>5.98</c:v>
                </c:pt>
                <c:pt idx="10">
                  <c:v>2.5299999999999998</c:v>
                </c:pt>
                <c:pt idx="11">
                  <c:v>9.56</c:v>
                </c:pt>
                <c:pt idx="12">
                  <c:v>7.92</c:v>
                </c:pt>
                <c:pt idx="13">
                  <c:v>11.52</c:v>
                </c:pt>
                <c:pt idx="14">
                  <c:v>33.85</c:v>
                </c:pt>
              </c:numCache>
            </c:numRef>
          </c:val>
          <c:extLst>
            <c:ext xmlns:c16="http://schemas.microsoft.com/office/drawing/2014/chart" uri="{C3380CC4-5D6E-409C-BE32-E72D297353CC}">
              <c16:uniqueId val="{00000001-0CA6-4E61-BE3C-A8AA1F414A15}"/>
            </c:ext>
          </c:extLst>
        </c:ser>
        <c:dLbls>
          <c:showLegendKey val="0"/>
          <c:showVal val="0"/>
          <c:showCatName val="0"/>
          <c:showSerName val="0"/>
          <c:showPercent val="0"/>
          <c:showBubbleSize val="0"/>
        </c:dLbls>
        <c:gapWidth val="25"/>
        <c:axId val="349090040"/>
        <c:axId val="349090432"/>
      </c:barChart>
      <c:catAx>
        <c:axId val="349090040"/>
        <c:scaling>
          <c:orientation val="minMax"/>
        </c:scaling>
        <c:delete val="0"/>
        <c:axPos val="l"/>
        <c:numFmt formatCode="General"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432"/>
        <c:crosses val="autoZero"/>
        <c:auto val="1"/>
        <c:lblAlgn val="ctr"/>
        <c:lblOffset val="100"/>
        <c:noMultiLvlLbl val="0"/>
      </c:catAx>
      <c:valAx>
        <c:axId val="349090432"/>
        <c:scaling>
          <c:orientation val="minMax"/>
          <c:max val="40"/>
        </c:scaling>
        <c:delete val="0"/>
        <c:axPos val="b"/>
        <c:majorGridlines>
          <c:spPr>
            <a:ln>
              <a:prstDash val="lgDash"/>
            </a:ln>
          </c:spPr>
        </c:majorGridlines>
        <c:title>
          <c:tx>
            <c:rich>
              <a:bodyPr/>
              <a:lstStyle/>
              <a:p>
                <a:pPr>
                  <a:defRPr sz="1050" b="0" baseline="0">
                    <a:solidFill>
                      <a:srgbClr val="000000"/>
                    </a:solidFill>
                    <a:latin typeface="Verdana" panose="020B0604030504040204" pitchFamily="34" charset="0"/>
                  </a:defRPr>
                </a:pPr>
                <a:r>
                  <a:rPr lang="fi-FI" sz="1050" b="0" baseline="0">
                    <a:solidFill>
                      <a:srgbClr val="000000"/>
                    </a:solidFill>
                    <a:latin typeface="Verdana" panose="020B0604030504040204" pitchFamily="34" charset="0"/>
                  </a:rPr>
                  <a:t>Osuus koko alasta Suomessa, %</a:t>
                </a:r>
              </a:p>
            </c:rich>
          </c:tx>
          <c:layout>
            <c:manualLayout>
              <c:xMode val="edge"/>
              <c:yMode val="edge"/>
              <c:x val="0.69229986779001518"/>
              <c:y val="0.84158394666813319"/>
            </c:manualLayout>
          </c:layout>
          <c:overlay val="0"/>
          <c:spPr>
            <a:solidFill>
              <a:schemeClr val="bg1"/>
            </a:solidFill>
          </c:spPr>
        </c:title>
        <c:numFmt formatCode="0" sourceLinked="0"/>
        <c:majorTickMark val="out"/>
        <c:minorTickMark val="none"/>
        <c:tickLblPos val="nextTo"/>
        <c:txPr>
          <a:bodyPr/>
          <a:lstStyle/>
          <a:p>
            <a:pPr>
              <a:defRPr sz="1050" baseline="0">
                <a:solidFill>
                  <a:srgbClr val="000000"/>
                </a:solidFill>
                <a:latin typeface="Verdana" panose="020B0604030504040204" pitchFamily="34" charset="0"/>
              </a:defRPr>
            </a:pPr>
            <a:endParaRPr lang="fi-FI"/>
          </a:p>
        </c:txPr>
        <c:crossAx val="349090040"/>
        <c:crosses val="autoZero"/>
        <c:crossBetween val="between"/>
        <c:majorUnit val="5"/>
      </c:valAx>
    </c:plotArea>
    <c:legend>
      <c:legendPos val="r"/>
      <c:layout>
        <c:manualLayout>
          <c:xMode val="edge"/>
          <c:yMode val="edge"/>
          <c:x val="0.80151864673178919"/>
          <c:y val="0.71437415385832992"/>
          <c:w val="0.14827946417378321"/>
          <c:h val="0.11450907992295592"/>
        </c:manualLayout>
      </c:layout>
      <c:overlay val="1"/>
      <c:spPr>
        <a:solidFill>
          <a:schemeClr val="bg1"/>
        </a:solidFill>
      </c:spPr>
      <c:txPr>
        <a:bodyPr/>
        <a:lstStyle/>
        <a:p>
          <a:pPr>
            <a:defRPr sz="1050" baseline="0">
              <a:solidFill>
                <a:srgbClr val="000000"/>
              </a:solidFill>
              <a:latin typeface="Verdana" panose="020B0604030504040204" pitchFamily="34" charset="0"/>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151-4DC8-B674-7796CDAD195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151-4DC8-B674-7796CDAD1958}"/>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1151-4DC8-B674-7796CDAD195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5C-40FD-B70B-85C22F21F20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5C-40FD-B70B-85C22F21F202}"/>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085C-40FD-B70B-85C22F21F20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86E-4F5A-9879-2C3DF3BF324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86E-4F5A-9879-2C3DF3BF3247}"/>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986E-4F5A-9879-2C3DF3BF324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945E-4313-90B6-3606C2C0B8C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945E-4313-90B6-3606C2C0B8C2}"/>
              </c:ext>
            </c:extLst>
          </c:dPt>
          <c:cat>
            <c:strRef>
              <c:f>vienti!$A$2:$A$3</c:f>
              <c:strCache>
                <c:ptCount val="2"/>
                <c:pt idx="0">
                  <c:v>Teknologiateollisuus</c:v>
                </c:pt>
                <c:pt idx="1">
                  <c:v>Muut toimialat</c:v>
                </c:pt>
              </c:strCache>
            </c:strRef>
          </c:cat>
          <c:val>
            <c:numRef>
              <c:f>vienti!$B$2:$B$3</c:f>
              <c:numCache>
                <c:formatCode>General</c:formatCode>
                <c:ptCount val="2"/>
                <c:pt idx="0">
                  <c:v>23</c:v>
                </c:pt>
                <c:pt idx="1">
                  <c:v>77</c:v>
                </c:pt>
              </c:numCache>
            </c:numRef>
          </c:val>
          <c:extLst>
            <c:ext xmlns:c16="http://schemas.microsoft.com/office/drawing/2014/chart" uri="{C3380CC4-5D6E-409C-BE32-E72D297353CC}">
              <c16:uniqueId val="{00000004-945E-4313-90B6-3606C2C0B8C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82FA-415F-9B12-55BBFC6714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82FA-415F-9B12-55BBFC671440}"/>
              </c:ext>
            </c:extLst>
          </c:dPt>
          <c:cat>
            <c:strRef>
              <c:f>vienti!$A$2:$A$3</c:f>
              <c:strCache>
                <c:ptCount val="2"/>
                <c:pt idx="0">
                  <c:v>Teknologiateollisuus</c:v>
                </c:pt>
                <c:pt idx="1">
                  <c:v>Muut toimialat</c:v>
                </c:pt>
              </c:strCache>
            </c:strRef>
          </c:cat>
          <c:val>
            <c:numRef>
              <c:f>vienti!$B$2:$B$3</c:f>
              <c:numCache>
                <c:formatCode>General</c:formatCode>
                <c:ptCount val="2"/>
                <c:pt idx="0">
                  <c:v>39</c:v>
                </c:pt>
                <c:pt idx="1">
                  <c:v>61</c:v>
                </c:pt>
              </c:numCache>
            </c:numRef>
          </c:val>
          <c:extLst>
            <c:ext xmlns:c16="http://schemas.microsoft.com/office/drawing/2014/chart" uri="{C3380CC4-5D6E-409C-BE32-E72D297353CC}">
              <c16:uniqueId val="{00000004-82FA-415F-9B12-55BBFC6714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1B4-4D23-BE72-822DC72DE04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1B4-4D23-BE72-822DC72DE04F}"/>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21B4-4D23-BE72-822DC72DE04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B1-4AE8-A778-58D8A53B2C87}"/>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B1-4AE8-A778-58D8A53B2C87}"/>
              </c:ext>
            </c:extLst>
          </c:dPt>
          <c:cat>
            <c:strRef>
              <c:f>vienti!$A$2:$A$3</c:f>
              <c:strCache>
                <c:ptCount val="2"/>
                <c:pt idx="0">
                  <c:v>Teknologiateollisuus</c:v>
                </c:pt>
                <c:pt idx="1">
                  <c:v>Muut toimialat</c:v>
                </c:pt>
              </c:strCache>
            </c:strRef>
          </c:cat>
          <c:val>
            <c:numRef>
              <c:f>vienti!$B$2:$B$3</c:f>
              <c:numCache>
                <c:formatCode>General</c:formatCode>
                <c:ptCount val="2"/>
                <c:pt idx="0">
                  <c:v>81</c:v>
                </c:pt>
                <c:pt idx="1">
                  <c:v>19</c:v>
                </c:pt>
              </c:numCache>
            </c:numRef>
          </c:val>
          <c:extLst>
            <c:ext xmlns:c16="http://schemas.microsoft.com/office/drawing/2014/chart" uri="{C3380CC4-5D6E-409C-BE32-E72D297353CC}">
              <c16:uniqueId val="{00000004-CAB1-4AE8-A778-58D8A53B2C87}"/>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32-49C4-AF4C-3893CCED491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32-49C4-AF4C-3893CCED491A}"/>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F632-49C4-AF4C-3893CCED491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07-49D3-880C-A87398037F65}"/>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07-49D3-880C-A87398037F65}"/>
              </c:ext>
            </c:extLst>
          </c:dPt>
          <c:cat>
            <c:strRef>
              <c:f>vienti!$A$2:$A$3</c:f>
              <c:strCache>
                <c:ptCount val="2"/>
                <c:pt idx="0">
                  <c:v>Teknologiateollisuus</c:v>
                </c:pt>
                <c:pt idx="1">
                  <c:v>Muut toimialat</c:v>
                </c:pt>
              </c:strCache>
            </c:strRef>
          </c:cat>
          <c:val>
            <c:numRef>
              <c:f>vienti!$B$2:$B$3</c:f>
              <c:numCache>
                <c:formatCode>General</c:formatCode>
                <c:ptCount val="2"/>
                <c:pt idx="0">
                  <c:v>18</c:v>
                </c:pt>
                <c:pt idx="1">
                  <c:v>82</c:v>
                </c:pt>
              </c:numCache>
            </c:numRef>
          </c:val>
          <c:extLst>
            <c:ext xmlns:c16="http://schemas.microsoft.com/office/drawing/2014/chart" uri="{C3380CC4-5D6E-409C-BE32-E72D297353CC}">
              <c16:uniqueId val="{00000004-0507-49D3-880C-A87398037F65}"/>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4E0-4607-9A46-74A7AA26382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4E0-4607-9A46-74A7AA263821}"/>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F4E0-4607-9A46-74A7AA26382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Taul1!$B$2:$B$16</c:f>
              <c:numCache>
                <c:formatCode>#,##0</c:formatCode>
                <c:ptCount val="15"/>
                <c:pt idx="0">
                  <c:v>86160</c:v>
                </c:pt>
                <c:pt idx="1">
                  <c:v>65542</c:v>
                </c:pt>
                <c:pt idx="2">
                  <c:v>354566</c:v>
                </c:pt>
                <c:pt idx="3">
                  <c:v>150640</c:v>
                </c:pt>
                <c:pt idx="4">
                  <c:v>65022</c:v>
                </c:pt>
                <c:pt idx="5">
                  <c:v>316930</c:v>
                </c:pt>
                <c:pt idx="6">
                  <c:v>5844</c:v>
                </c:pt>
                <c:pt idx="7">
                  <c:v>1511130</c:v>
                </c:pt>
                <c:pt idx="8">
                  <c:v>1162675</c:v>
                </c:pt>
                <c:pt idx="9">
                  <c:v>179817</c:v>
                </c:pt>
                <c:pt idx="10">
                  <c:v>4053320</c:v>
                </c:pt>
                <c:pt idx="11">
                  <c:v>178548</c:v>
                </c:pt>
                <c:pt idx="12">
                  <c:v>127387</c:v>
                </c:pt>
                <c:pt idx="13">
                  <c:v>14493770</c:v>
                </c:pt>
                <c:pt idx="14">
                  <c:v>1062499</c:v>
                </c:pt>
              </c:numCache>
            </c:numRef>
          </c:val>
          <c:extLst>
            <c:ext xmlns:c16="http://schemas.microsoft.com/office/drawing/2014/chart" uri="{C3380CC4-5D6E-409C-BE32-E72D297353CC}">
              <c16:uniqueId val="{00000000-1706-4126-AF3C-963DFE2CD4B0}"/>
            </c:ext>
          </c:extLst>
        </c:ser>
        <c:ser>
          <c:idx val="1"/>
          <c:order val="1"/>
          <c:tx>
            <c:strRef>
              <c:f>Taul1!$C$1</c:f>
              <c:strCache>
                <c:ptCount val="1"/>
                <c:pt idx="0">
                  <c:v>Kone- ja metallituoteteollisuus</c:v>
                </c:pt>
              </c:strCache>
            </c:strRef>
          </c:tx>
          <c:spPr>
            <a:solidFill>
              <a:srgbClr val="8A0FA6"/>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Taul1!$C$2:$C$16</c:f>
              <c:numCache>
                <c:formatCode>#,##0</c:formatCode>
                <c:ptCount val="15"/>
                <c:pt idx="0">
                  <c:v>1729323</c:v>
                </c:pt>
                <c:pt idx="1">
                  <c:v>527265</c:v>
                </c:pt>
                <c:pt idx="2">
                  <c:v>2224271</c:v>
                </c:pt>
                <c:pt idx="3">
                  <c:v>1434736</c:v>
                </c:pt>
                <c:pt idx="4">
                  <c:v>168747</c:v>
                </c:pt>
                <c:pt idx="5">
                  <c:v>2039522</c:v>
                </c:pt>
                <c:pt idx="6">
                  <c:v>731940</c:v>
                </c:pt>
                <c:pt idx="7">
                  <c:v>5767860</c:v>
                </c:pt>
                <c:pt idx="8">
                  <c:v>3113177</c:v>
                </c:pt>
                <c:pt idx="9">
                  <c:v>989845</c:v>
                </c:pt>
                <c:pt idx="10">
                  <c:v>1130936</c:v>
                </c:pt>
                <c:pt idx="11">
                  <c:v>1507453</c:v>
                </c:pt>
                <c:pt idx="12">
                  <c:v>1832511</c:v>
                </c:pt>
                <c:pt idx="13">
                  <c:v>7294625</c:v>
                </c:pt>
                <c:pt idx="14">
                  <c:v>5157619</c:v>
                </c:pt>
              </c:numCache>
            </c:numRef>
          </c:val>
          <c:extLst>
            <c:ext xmlns:c16="http://schemas.microsoft.com/office/drawing/2014/chart" uri="{C3380CC4-5D6E-409C-BE32-E72D297353CC}">
              <c16:uniqueId val="{00000001-1706-4126-AF3C-963DFE2CD4B0}"/>
            </c:ext>
          </c:extLst>
        </c:ser>
        <c:ser>
          <c:idx val="2"/>
          <c:order val="2"/>
          <c:tx>
            <c:strRef>
              <c:f>Taul1!$D$1</c:f>
              <c:strCache>
                <c:ptCount val="1"/>
                <c:pt idx="0">
                  <c:v>Metallien jalostus</c:v>
                </c:pt>
              </c:strCache>
            </c:strRef>
          </c:tx>
          <c:spPr>
            <a:solidFill>
              <a:srgbClr val="FF805C"/>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Taul1!$D$2:$D$16</c:f>
              <c:numCache>
                <c:formatCode>#,##0</c:formatCode>
                <c:ptCount val="15"/>
                <c:pt idx="0">
                  <c:v>95930</c:v>
                </c:pt>
                <c:pt idx="1">
                  <c:v>0</c:v>
                </c:pt>
                <c:pt idx="2">
                  <c:v>1441695</c:v>
                </c:pt>
                <c:pt idx="3">
                  <c:v>228698</c:v>
                </c:pt>
                <c:pt idx="4">
                  <c:v>768259</c:v>
                </c:pt>
                <c:pt idx="5">
                  <c:v>10213</c:v>
                </c:pt>
                <c:pt idx="6">
                  <c:v>6940702</c:v>
                </c:pt>
                <c:pt idx="7">
                  <c:v>205297</c:v>
                </c:pt>
                <c:pt idx="8">
                  <c:v>1128628</c:v>
                </c:pt>
                <c:pt idx="9">
                  <c:v>0</c:v>
                </c:pt>
                <c:pt idx="10">
                  <c:v>1342764</c:v>
                </c:pt>
                <c:pt idx="11">
                  <c:v>20762</c:v>
                </c:pt>
                <c:pt idx="12">
                  <c:v>2268771</c:v>
                </c:pt>
                <c:pt idx="13">
                  <c:v>5137703</c:v>
                </c:pt>
                <c:pt idx="14">
                  <c:v>92169</c:v>
                </c:pt>
              </c:numCache>
            </c:numRef>
          </c:val>
          <c:extLst>
            <c:ext xmlns:c16="http://schemas.microsoft.com/office/drawing/2014/chart" uri="{C3380CC4-5D6E-409C-BE32-E72D297353CC}">
              <c16:uniqueId val="{00000002-1706-4126-AF3C-963DFE2CD4B0}"/>
            </c:ext>
          </c:extLst>
        </c:ser>
        <c:ser>
          <c:idx val="3"/>
          <c:order val="3"/>
          <c:tx>
            <c:strRef>
              <c:f>Taul1!$E$1</c:f>
              <c:strCache>
                <c:ptCount val="1"/>
                <c:pt idx="0">
                  <c:v>Suunnittelu ja konsultointi</c:v>
                </c:pt>
              </c:strCache>
            </c:strRef>
          </c:tx>
          <c:spPr>
            <a:solidFill>
              <a:srgbClr val="85E869"/>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Taul1!$E$2:$E$16</c:f>
              <c:numCache>
                <c:formatCode>#,##0</c:formatCode>
                <c:ptCount val="15"/>
                <c:pt idx="0">
                  <c:v>90410</c:v>
                </c:pt>
                <c:pt idx="1">
                  <c:v>111114</c:v>
                </c:pt>
                <c:pt idx="2">
                  <c:v>231327</c:v>
                </c:pt>
                <c:pt idx="3">
                  <c:v>248496</c:v>
                </c:pt>
                <c:pt idx="4">
                  <c:v>24511</c:v>
                </c:pt>
                <c:pt idx="5">
                  <c:v>267705</c:v>
                </c:pt>
                <c:pt idx="6">
                  <c:v>147168</c:v>
                </c:pt>
                <c:pt idx="7">
                  <c:v>795718</c:v>
                </c:pt>
                <c:pt idx="8">
                  <c:v>273784</c:v>
                </c:pt>
                <c:pt idx="9">
                  <c:v>96984</c:v>
                </c:pt>
                <c:pt idx="10">
                  <c:v>495507</c:v>
                </c:pt>
                <c:pt idx="11">
                  <c:v>176917</c:v>
                </c:pt>
                <c:pt idx="12">
                  <c:v>207212</c:v>
                </c:pt>
                <c:pt idx="13">
                  <c:v>2747075</c:v>
                </c:pt>
                <c:pt idx="14">
                  <c:v>599727</c:v>
                </c:pt>
              </c:numCache>
            </c:numRef>
          </c:val>
          <c:extLst>
            <c:ext xmlns:c16="http://schemas.microsoft.com/office/drawing/2014/chart" uri="{C3380CC4-5D6E-409C-BE32-E72D297353CC}">
              <c16:uniqueId val="{00000003-1706-4126-AF3C-963DFE2CD4B0}"/>
            </c:ext>
          </c:extLst>
        </c:ser>
        <c:ser>
          <c:idx val="4"/>
          <c:order val="4"/>
          <c:tx>
            <c:strRef>
              <c:f>Taul1!$F$1</c:f>
              <c:strCache>
                <c:ptCount val="1"/>
                <c:pt idx="0">
                  <c:v>Tietotekniikka-ala</c:v>
                </c:pt>
              </c:strCache>
            </c:strRef>
          </c:tx>
          <c:spPr>
            <a:solidFill>
              <a:srgbClr val="0ACFCF"/>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Taul1!$F$2:$F$16</c:f>
              <c:numCache>
                <c:formatCode>#,##0</c:formatCode>
                <c:ptCount val="15"/>
                <c:pt idx="0">
                  <c:v>60916</c:v>
                </c:pt>
                <c:pt idx="1">
                  <c:v>64655</c:v>
                </c:pt>
                <c:pt idx="2">
                  <c:v>176333</c:v>
                </c:pt>
                <c:pt idx="3">
                  <c:v>509314</c:v>
                </c:pt>
                <c:pt idx="4">
                  <c:v>50972</c:v>
                </c:pt>
                <c:pt idx="5">
                  <c:v>460591</c:v>
                </c:pt>
                <c:pt idx="6">
                  <c:v>44711</c:v>
                </c:pt>
                <c:pt idx="7">
                  <c:v>1230191</c:v>
                </c:pt>
                <c:pt idx="8">
                  <c:v>118526</c:v>
                </c:pt>
                <c:pt idx="9">
                  <c:v>86041</c:v>
                </c:pt>
                <c:pt idx="10">
                  <c:v>655876</c:v>
                </c:pt>
                <c:pt idx="11">
                  <c:v>161942</c:v>
                </c:pt>
                <c:pt idx="12">
                  <c:v>99273</c:v>
                </c:pt>
                <c:pt idx="13">
                  <c:v>8630723</c:v>
                </c:pt>
                <c:pt idx="14">
                  <c:v>548076</c:v>
                </c:pt>
              </c:numCache>
            </c:numRef>
          </c:val>
          <c:extLst>
            <c:ext xmlns:c16="http://schemas.microsoft.com/office/drawing/2014/chart" uri="{C3380CC4-5D6E-409C-BE32-E72D297353CC}">
              <c16:uniqueId val="{00000004-1706-4126-AF3C-963DFE2CD4B0}"/>
            </c:ext>
          </c:extLst>
        </c:ser>
        <c:dLbls>
          <c:showLegendKey val="0"/>
          <c:showVal val="0"/>
          <c:showCatName val="0"/>
          <c:showSerName val="0"/>
          <c:showPercent val="0"/>
          <c:showBubbleSize val="0"/>
        </c:dLbls>
        <c:gapWidth val="25"/>
        <c:overlap val="100"/>
        <c:axId val="349091216"/>
        <c:axId val="349091608"/>
      </c:barChart>
      <c:catAx>
        <c:axId val="349091216"/>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608"/>
        <c:crosses val="autoZero"/>
        <c:auto val="1"/>
        <c:lblAlgn val="ctr"/>
        <c:lblOffset val="100"/>
        <c:noMultiLvlLbl val="0"/>
      </c:catAx>
      <c:valAx>
        <c:axId val="349091608"/>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49091216"/>
        <c:crosses val="autoZero"/>
        <c:crossBetween val="between"/>
      </c:valAx>
    </c:plotArea>
    <c:legend>
      <c:legendPos val="b"/>
      <c:layout>
        <c:manualLayout>
          <c:xMode val="edge"/>
          <c:yMode val="edge"/>
          <c:x val="0.2039509018713011"/>
          <c:y val="0.87045784422291006"/>
          <c:w val="0.79604909812869895"/>
          <c:h val="0.12705586131455479"/>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4BC3-47FF-8BC7-12F3504946F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4BC3-47FF-8BC7-12F3504946F1}"/>
              </c:ext>
            </c:extLst>
          </c:dPt>
          <c:cat>
            <c:strRef>
              <c:f>vienti!$A$2:$A$3</c:f>
              <c:strCache>
                <c:ptCount val="2"/>
                <c:pt idx="0">
                  <c:v>Teknologiateollisuus</c:v>
                </c:pt>
                <c:pt idx="1">
                  <c:v>Muut toimialat</c:v>
                </c:pt>
              </c:strCache>
            </c:strRef>
          </c:cat>
          <c:val>
            <c:numRef>
              <c:f>vienti!$B$2:$B$3</c:f>
              <c:numCache>
                <c:formatCode>General</c:formatCode>
                <c:ptCount val="2"/>
                <c:pt idx="0">
                  <c:v>61</c:v>
                </c:pt>
                <c:pt idx="1">
                  <c:v>39</c:v>
                </c:pt>
              </c:numCache>
            </c:numRef>
          </c:val>
          <c:extLst>
            <c:ext xmlns:c16="http://schemas.microsoft.com/office/drawing/2014/chart" uri="{C3380CC4-5D6E-409C-BE32-E72D297353CC}">
              <c16:uniqueId val="{00000004-4BC3-47FF-8BC7-12F3504946F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0FD-4A8F-B820-B33F145C87E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0FD-4A8F-B820-B33F145C87E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F0FD-4A8F-B820-B33F145C87E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EB-484E-BFB0-1449DC5B839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EB-484E-BFB0-1449DC5B8393}"/>
              </c:ext>
            </c:extLst>
          </c:dPt>
          <c:cat>
            <c:strRef>
              <c:f>vienti!$A$2:$A$3</c:f>
              <c:strCache>
                <c:ptCount val="2"/>
                <c:pt idx="0">
                  <c:v>Teknologiateollisuus</c:v>
                </c:pt>
                <c:pt idx="1">
                  <c:v>Muut toimialat</c:v>
                </c:pt>
              </c:strCache>
            </c:strRef>
          </c:cat>
          <c:val>
            <c:numRef>
              <c:f>vienti!$B$2:$B$3</c:f>
              <c:numCache>
                <c:formatCode>General</c:formatCode>
                <c:ptCount val="2"/>
                <c:pt idx="0">
                  <c:v>73</c:v>
                </c:pt>
                <c:pt idx="1">
                  <c:v>27</c:v>
                </c:pt>
              </c:numCache>
            </c:numRef>
          </c:val>
          <c:extLst>
            <c:ext xmlns:c16="http://schemas.microsoft.com/office/drawing/2014/chart" uri="{C3380CC4-5D6E-409C-BE32-E72D297353CC}">
              <c16:uniqueId val="{00000004-7FEB-484E-BFB0-1449DC5B839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57-46EF-9BB8-3B74A1756F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57-46EF-9BB8-3B74A1756F59}"/>
              </c:ext>
            </c:extLst>
          </c:dPt>
          <c:cat>
            <c:strRef>
              <c:f>vienti!$A$2:$A$3</c:f>
              <c:strCache>
                <c:ptCount val="2"/>
                <c:pt idx="0">
                  <c:v>Teknologiateollisuus</c:v>
                </c:pt>
                <c:pt idx="1">
                  <c:v>Muut toimialat</c:v>
                </c:pt>
              </c:strCache>
            </c:strRef>
          </c:cat>
          <c:val>
            <c:numRef>
              <c:f>vienti!$B$2:$B$3</c:f>
              <c:numCache>
                <c:formatCode>General</c:formatCode>
                <c:ptCount val="2"/>
                <c:pt idx="0">
                  <c:v>59</c:v>
                </c:pt>
                <c:pt idx="1">
                  <c:v>41</c:v>
                </c:pt>
              </c:numCache>
            </c:numRef>
          </c:val>
          <c:extLst>
            <c:ext xmlns:c16="http://schemas.microsoft.com/office/drawing/2014/chart" uri="{C3380CC4-5D6E-409C-BE32-E72D297353CC}">
              <c16:uniqueId val="{00000004-B857-46EF-9BB8-3B74A1756F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3B-4390-A8E5-32AD93A1E5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3B-4390-A8E5-32AD93A1E50F}"/>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E73B-4390-A8E5-32AD93A1E5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43B-420C-AAFD-00CD28B080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43B-420C-AAFD-00CD28B080AD}"/>
              </c:ext>
            </c:extLst>
          </c:dPt>
          <c:cat>
            <c:strRef>
              <c:f>vienti!$A$2:$A$3</c:f>
              <c:strCache>
                <c:ptCount val="2"/>
                <c:pt idx="0">
                  <c:v>Teknologiateollisuus</c:v>
                </c:pt>
                <c:pt idx="1">
                  <c:v>Muut toimialat</c:v>
                </c:pt>
              </c:strCache>
            </c:strRef>
          </c:cat>
          <c:val>
            <c:numRef>
              <c:f>vienti!$B$2:$B$3</c:f>
              <c:numCache>
                <c:formatCode>General</c:formatCode>
                <c:ptCount val="2"/>
                <c:pt idx="0">
                  <c:v>54</c:v>
                </c:pt>
                <c:pt idx="1">
                  <c:v>46</c:v>
                </c:pt>
              </c:numCache>
            </c:numRef>
          </c:val>
          <c:extLst>
            <c:ext xmlns:c16="http://schemas.microsoft.com/office/drawing/2014/chart" uri="{C3380CC4-5D6E-409C-BE32-E72D297353CC}">
              <c16:uniqueId val="{00000004-043B-420C-AAFD-00CD28B080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4D6-47D2-8579-482085775FE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4D6-47D2-8579-482085775FE3}"/>
              </c:ext>
            </c:extLst>
          </c:dPt>
          <c:cat>
            <c:strRef>
              <c:f>vienti!$A$2:$A$3</c:f>
              <c:strCache>
                <c:ptCount val="2"/>
                <c:pt idx="0">
                  <c:v>Teknologiateollisuus</c:v>
                </c:pt>
                <c:pt idx="1">
                  <c:v>Muut toimialat</c:v>
                </c:pt>
              </c:strCache>
            </c:strRef>
          </c:cat>
          <c:val>
            <c:numRef>
              <c:f>vienti!$B$2:$B$3</c:f>
              <c:numCache>
                <c:formatCode>General</c:formatCode>
                <c:ptCount val="2"/>
                <c:pt idx="0">
                  <c:v>77</c:v>
                </c:pt>
                <c:pt idx="1">
                  <c:v>23</c:v>
                </c:pt>
              </c:numCache>
            </c:numRef>
          </c:val>
          <c:extLst>
            <c:ext xmlns:c16="http://schemas.microsoft.com/office/drawing/2014/chart" uri="{C3380CC4-5D6E-409C-BE32-E72D297353CC}">
              <c16:uniqueId val="{00000004-24D6-47D2-8579-482085775FE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899-4C51-B23C-7D874EF9B2A8}"/>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899-4C51-B23C-7D874EF9B2A8}"/>
              </c:ext>
            </c:extLst>
          </c:dPt>
          <c:cat>
            <c:strRef>
              <c:f>vienti!$A$2:$A$3</c:f>
              <c:strCache>
                <c:ptCount val="2"/>
                <c:pt idx="0">
                  <c:v>Teknologiateollisuus</c:v>
                </c:pt>
                <c:pt idx="1">
                  <c:v>Muut toimialat</c:v>
                </c:pt>
              </c:strCache>
            </c:strRef>
          </c:cat>
          <c:val>
            <c:numRef>
              <c:f>vienti!$B$2:$B$3</c:f>
              <c:numCache>
                <c:formatCode>General</c:formatCode>
                <c:ptCount val="2"/>
                <c:pt idx="0">
                  <c:v>32</c:v>
                </c:pt>
                <c:pt idx="1">
                  <c:v>68</c:v>
                </c:pt>
              </c:numCache>
            </c:numRef>
          </c:val>
          <c:extLst>
            <c:ext xmlns:c16="http://schemas.microsoft.com/office/drawing/2014/chart" uri="{C3380CC4-5D6E-409C-BE32-E72D297353CC}">
              <c16:uniqueId val="{00000004-B899-4C51-B23C-7D874EF9B2A8}"/>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2E1-4A66-83AB-5C95707A595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2E1-4A66-83AB-5C95707A5959}"/>
              </c:ext>
            </c:extLst>
          </c:dPt>
          <c:cat>
            <c:strRef>
              <c:f>vienti!$A$2:$A$3</c:f>
              <c:strCache>
                <c:ptCount val="2"/>
                <c:pt idx="0">
                  <c:v>Teknologiateollisuus</c:v>
                </c:pt>
                <c:pt idx="1">
                  <c:v>Muut toimialat</c:v>
                </c:pt>
              </c:strCache>
            </c:strRef>
          </c:cat>
          <c:val>
            <c:numRef>
              <c:f>vienti!$B$2:$B$3</c:f>
              <c:numCache>
                <c:formatCode>General</c:formatCode>
                <c:ptCount val="2"/>
                <c:pt idx="0">
                  <c:v>63</c:v>
                </c:pt>
                <c:pt idx="1">
                  <c:v>37</c:v>
                </c:pt>
              </c:numCache>
            </c:numRef>
          </c:val>
          <c:extLst>
            <c:ext xmlns:c16="http://schemas.microsoft.com/office/drawing/2014/chart" uri="{C3380CC4-5D6E-409C-BE32-E72D297353CC}">
              <c16:uniqueId val="{00000004-72E1-4A66-83AB-5C95707A595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A5A-4EA1-BDA4-9F740943CCD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A5A-4EA1-BDA4-9F740943CCD9}"/>
              </c:ext>
            </c:extLst>
          </c:dPt>
          <c:cat>
            <c:strRef>
              <c:f>vienti!$A$2:$A$3</c:f>
              <c:strCache>
                <c:ptCount val="2"/>
                <c:pt idx="0">
                  <c:v>Teknologiateollisuus</c:v>
                </c:pt>
                <c:pt idx="1">
                  <c:v>Muut toimialat</c:v>
                </c:pt>
              </c:strCache>
            </c:strRef>
          </c:cat>
          <c:val>
            <c:numRef>
              <c:f>vienti!$B$2:$B$3</c:f>
              <c:numCache>
                <c:formatCode>General</c:formatCode>
                <c:ptCount val="2"/>
                <c:pt idx="0">
                  <c:v>93</c:v>
                </c:pt>
                <c:pt idx="1">
                  <c:v>7</c:v>
                </c:pt>
              </c:numCache>
            </c:numRef>
          </c:val>
          <c:extLst>
            <c:ext xmlns:c16="http://schemas.microsoft.com/office/drawing/2014/chart" uri="{C3380CC4-5D6E-409C-BE32-E72D297353CC}">
              <c16:uniqueId val="{00000004-2A5A-4EA1-BDA4-9F740943CCD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577119339507"/>
          <c:y val="2.0724994231410186E-2"/>
          <c:w val="0.78968351328493225"/>
          <c:h val="0.76497029494775159"/>
        </c:manualLayout>
      </c:layout>
      <c:barChart>
        <c:barDir val="bar"/>
        <c:grouping val="percentStacked"/>
        <c:varyColors val="0"/>
        <c:ser>
          <c:idx val="0"/>
          <c:order val="0"/>
          <c:tx>
            <c:strRef>
              <c:f>Taul1!$B$1</c:f>
              <c:strCache>
                <c:ptCount val="1"/>
                <c:pt idx="0">
                  <c:v>Elektroniikka- ja sähköteollisuus</c:v>
                </c:pt>
              </c:strCache>
            </c:strRef>
          </c:tx>
          <c:spPr>
            <a:solidFill>
              <a:srgbClr val="141F94"/>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Taul1!$B$2:$B$16</c:f>
              <c:numCache>
                <c:formatCode>#,##0</c:formatCode>
                <c:ptCount val="15"/>
                <c:pt idx="0">
                  <c:v>334</c:v>
                </c:pt>
                <c:pt idx="1">
                  <c:v>409</c:v>
                </c:pt>
                <c:pt idx="2">
                  <c:v>1334</c:v>
                </c:pt>
                <c:pt idx="3">
                  <c:v>410</c:v>
                </c:pt>
                <c:pt idx="4">
                  <c:v>538</c:v>
                </c:pt>
                <c:pt idx="5">
                  <c:v>985</c:v>
                </c:pt>
                <c:pt idx="6">
                  <c:v>31</c:v>
                </c:pt>
                <c:pt idx="7">
                  <c:v>2408</c:v>
                </c:pt>
                <c:pt idx="8">
                  <c:v>3205</c:v>
                </c:pt>
                <c:pt idx="9">
                  <c:v>926</c:v>
                </c:pt>
                <c:pt idx="10">
                  <c:v>5726</c:v>
                </c:pt>
                <c:pt idx="11">
                  <c:v>909</c:v>
                </c:pt>
                <c:pt idx="12">
                  <c:v>504</c:v>
                </c:pt>
                <c:pt idx="13">
                  <c:v>15499</c:v>
                </c:pt>
                <c:pt idx="14">
                  <c:v>2341</c:v>
                </c:pt>
              </c:numCache>
            </c:numRef>
          </c:val>
          <c:extLst>
            <c:ext xmlns:c16="http://schemas.microsoft.com/office/drawing/2014/chart" uri="{C3380CC4-5D6E-409C-BE32-E72D297353CC}">
              <c16:uniqueId val="{00000000-525E-4CFE-9225-3108491E8329}"/>
            </c:ext>
          </c:extLst>
        </c:ser>
        <c:ser>
          <c:idx val="1"/>
          <c:order val="1"/>
          <c:tx>
            <c:strRef>
              <c:f>Taul1!$C$1</c:f>
              <c:strCache>
                <c:ptCount val="1"/>
                <c:pt idx="0">
                  <c:v>Kone- ja metallituoteteollisuus</c:v>
                </c:pt>
              </c:strCache>
            </c:strRef>
          </c:tx>
          <c:spPr>
            <a:solidFill>
              <a:srgbClr val="8A0FA6"/>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Taul1!$C$2:$C$16</c:f>
              <c:numCache>
                <c:formatCode>#,##0</c:formatCode>
                <c:ptCount val="15"/>
                <c:pt idx="0">
                  <c:v>6059</c:v>
                </c:pt>
                <c:pt idx="1">
                  <c:v>2406</c:v>
                </c:pt>
                <c:pt idx="2">
                  <c:v>8198</c:v>
                </c:pt>
                <c:pt idx="3">
                  <c:v>5390</c:v>
                </c:pt>
                <c:pt idx="4">
                  <c:v>930</c:v>
                </c:pt>
                <c:pt idx="5">
                  <c:v>7428</c:v>
                </c:pt>
                <c:pt idx="6">
                  <c:v>2174</c:v>
                </c:pt>
                <c:pt idx="7">
                  <c:v>15172</c:v>
                </c:pt>
                <c:pt idx="8">
                  <c:v>9140</c:v>
                </c:pt>
                <c:pt idx="9">
                  <c:v>3445</c:v>
                </c:pt>
                <c:pt idx="10">
                  <c:v>5177</c:v>
                </c:pt>
                <c:pt idx="11">
                  <c:v>5415</c:v>
                </c:pt>
                <c:pt idx="12">
                  <c:v>6727</c:v>
                </c:pt>
                <c:pt idx="13">
                  <c:v>18919</c:v>
                </c:pt>
                <c:pt idx="14">
                  <c:v>16437</c:v>
                </c:pt>
              </c:numCache>
            </c:numRef>
          </c:val>
          <c:extLst>
            <c:ext xmlns:c16="http://schemas.microsoft.com/office/drawing/2014/chart" uri="{C3380CC4-5D6E-409C-BE32-E72D297353CC}">
              <c16:uniqueId val="{00000001-525E-4CFE-9225-3108491E8329}"/>
            </c:ext>
          </c:extLst>
        </c:ser>
        <c:ser>
          <c:idx val="2"/>
          <c:order val="2"/>
          <c:tx>
            <c:strRef>
              <c:f>Taul1!$D$1</c:f>
              <c:strCache>
                <c:ptCount val="1"/>
                <c:pt idx="0">
                  <c:v>Metallien jalostus</c:v>
                </c:pt>
              </c:strCache>
            </c:strRef>
          </c:tx>
          <c:spPr>
            <a:solidFill>
              <a:srgbClr val="FF805C"/>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Taul1!$D$2:$D$16</c:f>
              <c:numCache>
                <c:formatCode>#,##0</c:formatCode>
                <c:ptCount val="15"/>
                <c:pt idx="0">
                  <c:v>268</c:v>
                </c:pt>
                <c:pt idx="1">
                  <c:v>0</c:v>
                </c:pt>
                <c:pt idx="2">
                  <c:v>1249</c:v>
                </c:pt>
                <c:pt idx="3">
                  <c:v>631</c:v>
                </c:pt>
                <c:pt idx="4">
                  <c:v>1754</c:v>
                </c:pt>
                <c:pt idx="5">
                  <c:v>89</c:v>
                </c:pt>
                <c:pt idx="6">
                  <c:v>3407</c:v>
                </c:pt>
                <c:pt idx="7">
                  <c:v>568</c:v>
                </c:pt>
                <c:pt idx="8">
                  <c:v>1505</c:v>
                </c:pt>
                <c:pt idx="9">
                  <c:v>0</c:v>
                </c:pt>
                <c:pt idx="10">
                  <c:v>3210</c:v>
                </c:pt>
                <c:pt idx="11">
                  <c:v>112</c:v>
                </c:pt>
                <c:pt idx="12">
                  <c:v>1967</c:v>
                </c:pt>
                <c:pt idx="13">
                  <c:v>517</c:v>
                </c:pt>
                <c:pt idx="14">
                  <c:v>234</c:v>
                </c:pt>
              </c:numCache>
            </c:numRef>
          </c:val>
          <c:extLst>
            <c:ext xmlns:c16="http://schemas.microsoft.com/office/drawing/2014/chart" uri="{C3380CC4-5D6E-409C-BE32-E72D297353CC}">
              <c16:uniqueId val="{00000002-525E-4CFE-9225-3108491E8329}"/>
            </c:ext>
          </c:extLst>
        </c:ser>
        <c:ser>
          <c:idx val="3"/>
          <c:order val="3"/>
          <c:tx>
            <c:strRef>
              <c:f>Taul1!$E$1</c:f>
              <c:strCache>
                <c:ptCount val="1"/>
                <c:pt idx="0">
                  <c:v>Suunnittelu ja konsultointi</c:v>
                </c:pt>
              </c:strCache>
            </c:strRef>
          </c:tx>
          <c:spPr>
            <a:solidFill>
              <a:srgbClr val="85E869"/>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Taul1!$E$2:$E$16</c:f>
              <c:numCache>
                <c:formatCode>#,##0</c:formatCode>
                <c:ptCount val="15"/>
                <c:pt idx="0">
                  <c:v>627</c:v>
                </c:pt>
                <c:pt idx="1">
                  <c:v>648</c:v>
                </c:pt>
                <c:pt idx="2">
                  <c:v>1505</c:v>
                </c:pt>
                <c:pt idx="3">
                  <c:v>1904</c:v>
                </c:pt>
                <c:pt idx="4">
                  <c:v>181</c:v>
                </c:pt>
                <c:pt idx="5">
                  <c:v>1939</c:v>
                </c:pt>
                <c:pt idx="6">
                  <c:v>1023</c:v>
                </c:pt>
                <c:pt idx="7">
                  <c:v>5429</c:v>
                </c:pt>
                <c:pt idx="8">
                  <c:v>1674</c:v>
                </c:pt>
                <c:pt idx="9">
                  <c:v>599</c:v>
                </c:pt>
                <c:pt idx="10">
                  <c:v>3573</c:v>
                </c:pt>
                <c:pt idx="11">
                  <c:v>1309</c:v>
                </c:pt>
                <c:pt idx="12">
                  <c:v>1268</c:v>
                </c:pt>
                <c:pt idx="13">
                  <c:v>17364</c:v>
                </c:pt>
                <c:pt idx="14">
                  <c:v>3356</c:v>
                </c:pt>
              </c:numCache>
            </c:numRef>
          </c:val>
          <c:extLst>
            <c:ext xmlns:c16="http://schemas.microsoft.com/office/drawing/2014/chart" uri="{C3380CC4-5D6E-409C-BE32-E72D297353CC}">
              <c16:uniqueId val="{00000003-525E-4CFE-9225-3108491E8329}"/>
            </c:ext>
          </c:extLst>
        </c:ser>
        <c:ser>
          <c:idx val="4"/>
          <c:order val="4"/>
          <c:tx>
            <c:strRef>
              <c:f>Taul1!$F$1</c:f>
              <c:strCache>
                <c:ptCount val="1"/>
                <c:pt idx="0">
                  <c:v>Tietotekniikka-ala</c:v>
                </c:pt>
              </c:strCache>
            </c:strRef>
          </c:tx>
          <c:spPr>
            <a:solidFill>
              <a:srgbClr val="0ACFCF"/>
            </a:solidFill>
          </c:spPr>
          <c:invertIfNegative val="0"/>
          <c:cat>
            <c:strRef>
              <c:f>Taul1!$A$2:$A$16</c:f>
              <c:strCache>
                <c:ptCount val="15"/>
                <c:pt idx="0">
                  <c:v>Etelä-Pohjanmaa</c:v>
                </c:pt>
                <c:pt idx="1">
                  <c:v>Etelä-Savo</c:v>
                </c:pt>
                <c:pt idx="2">
                  <c:v>Häme</c:v>
                </c:pt>
                <c:pt idx="3">
                  <c:v>Kaakkois-Suomi</c:v>
                </c:pt>
                <c:pt idx="4">
                  <c:v>Kainuu</c:v>
                </c:pt>
                <c:pt idx="5">
                  <c:v>Keski-Suomi</c:v>
                </c:pt>
                <c:pt idx="6">
                  <c:v>Lappi</c:v>
                </c:pt>
                <c:pt idx="7">
                  <c:v>Pirkanmaa</c:v>
                </c:pt>
                <c:pt idx="8">
                  <c:v>Pohjanmaa</c:v>
                </c:pt>
                <c:pt idx="9">
                  <c:v>Pohjois-Karjala</c:v>
                </c:pt>
                <c:pt idx="10">
                  <c:v>Pohjois-Pohjanmaa</c:v>
                </c:pt>
                <c:pt idx="11">
                  <c:v>Pohjois-Savo</c:v>
                </c:pt>
                <c:pt idx="12">
                  <c:v>Satakunta</c:v>
                </c:pt>
                <c:pt idx="13">
                  <c:v>Uusimaa</c:v>
                </c:pt>
                <c:pt idx="14">
                  <c:v>Varsinais-Suomi</c:v>
                </c:pt>
              </c:strCache>
            </c:strRef>
          </c:cat>
          <c:val>
            <c:numRef>
              <c:f>Taul1!$F$2:$F$16</c:f>
              <c:numCache>
                <c:formatCode>#,##0</c:formatCode>
                <c:ptCount val="15"/>
                <c:pt idx="0">
                  <c:v>373</c:v>
                </c:pt>
                <c:pt idx="1">
                  <c:v>327</c:v>
                </c:pt>
                <c:pt idx="2">
                  <c:v>1077</c:v>
                </c:pt>
                <c:pt idx="3">
                  <c:v>877</c:v>
                </c:pt>
                <c:pt idx="4">
                  <c:v>380</c:v>
                </c:pt>
                <c:pt idx="5">
                  <c:v>2827</c:v>
                </c:pt>
                <c:pt idx="6">
                  <c:v>299</c:v>
                </c:pt>
                <c:pt idx="7">
                  <c:v>7686</c:v>
                </c:pt>
                <c:pt idx="8">
                  <c:v>952</c:v>
                </c:pt>
                <c:pt idx="9">
                  <c:v>609</c:v>
                </c:pt>
                <c:pt idx="10">
                  <c:v>4083</c:v>
                </c:pt>
                <c:pt idx="11">
                  <c:v>1054</c:v>
                </c:pt>
                <c:pt idx="12">
                  <c:v>537</c:v>
                </c:pt>
                <c:pt idx="13">
                  <c:v>37855</c:v>
                </c:pt>
                <c:pt idx="14">
                  <c:v>3285</c:v>
                </c:pt>
              </c:numCache>
            </c:numRef>
          </c:val>
          <c:extLst>
            <c:ext xmlns:c16="http://schemas.microsoft.com/office/drawing/2014/chart" uri="{C3380CC4-5D6E-409C-BE32-E72D297353CC}">
              <c16:uniqueId val="{00000004-525E-4CFE-9225-3108491E8329}"/>
            </c:ext>
          </c:extLst>
        </c:ser>
        <c:dLbls>
          <c:showLegendKey val="0"/>
          <c:showVal val="0"/>
          <c:showCatName val="0"/>
          <c:showSerName val="0"/>
          <c:showPercent val="0"/>
          <c:showBubbleSize val="0"/>
        </c:dLbls>
        <c:gapWidth val="25"/>
        <c:overlap val="100"/>
        <c:axId val="351481400"/>
        <c:axId val="351481792"/>
      </c:barChart>
      <c:catAx>
        <c:axId val="351481400"/>
        <c:scaling>
          <c:orientation val="minMax"/>
        </c:scaling>
        <c:delete val="0"/>
        <c:axPos val="l"/>
        <c:numFmt formatCode="General"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792"/>
        <c:crosses val="autoZero"/>
        <c:auto val="1"/>
        <c:lblAlgn val="ctr"/>
        <c:lblOffset val="100"/>
        <c:noMultiLvlLbl val="0"/>
      </c:catAx>
      <c:valAx>
        <c:axId val="351481792"/>
        <c:scaling>
          <c:orientation val="minMax"/>
        </c:scaling>
        <c:delete val="0"/>
        <c:axPos val="b"/>
        <c:majorGridlines>
          <c:spPr>
            <a:ln>
              <a:prstDash val="lgDash"/>
            </a:ln>
          </c:spPr>
        </c:majorGridlines>
        <c:numFmt formatCode="0%" sourceLinked="0"/>
        <c:majorTickMark val="out"/>
        <c:minorTickMark val="none"/>
        <c:tickLblPos val="nextTo"/>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351481400"/>
        <c:crosses val="autoZero"/>
        <c:crossBetween val="between"/>
      </c:valAx>
    </c:plotArea>
    <c:legend>
      <c:legendPos val="b"/>
      <c:layout>
        <c:manualLayout>
          <c:xMode val="edge"/>
          <c:yMode val="edge"/>
          <c:x val="0.2039509018713011"/>
          <c:y val="0.87045784422291006"/>
          <c:w val="0.79604909812869884"/>
          <c:h val="0.12738150425673508"/>
        </c:manualLayout>
      </c:layout>
      <c:overlay val="1"/>
      <c:spPr>
        <a:solidFill>
          <a:schemeClr val="bg1"/>
        </a:solidFill>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txPr>
    <a:bodyPr/>
    <a:lstStyle/>
    <a:p>
      <a:pPr>
        <a:defRPr sz="1200"/>
      </a:pPr>
      <a:endParaRPr lang="fi-FI"/>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43A-4188-B729-E636457B696E}"/>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43A-4188-B729-E636457B696E}"/>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D43A-4188-B729-E636457B696E}"/>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027-4164-9495-1218652C5C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027-4164-9495-1218652C5CAD}"/>
              </c:ext>
            </c:extLst>
          </c:dPt>
          <c:cat>
            <c:strRef>
              <c:f>vienti!$A$2:$A$3</c:f>
              <c:strCache>
                <c:ptCount val="2"/>
                <c:pt idx="0">
                  <c:v>Teknologiateollisuus</c:v>
                </c:pt>
                <c:pt idx="1">
                  <c:v>Muut toimialat</c:v>
                </c:pt>
              </c:strCache>
            </c:strRef>
          </c:cat>
          <c:val>
            <c:numRef>
              <c:f>vienti!$B$2:$B$3</c:f>
              <c:numCache>
                <c:formatCode>General</c:formatCode>
                <c:ptCount val="2"/>
                <c:pt idx="0">
                  <c:v>42</c:v>
                </c:pt>
                <c:pt idx="1">
                  <c:v>58</c:v>
                </c:pt>
              </c:numCache>
            </c:numRef>
          </c:val>
          <c:extLst>
            <c:ext xmlns:c16="http://schemas.microsoft.com/office/drawing/2014/chart" uri="{C3380CC4-5D6E-409C-BE32-E72D297353CC}">
              <c16:uniqueId val="{00000004-D027-4164-9495-1218652C5C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88-4B46-AD5A-A7B89E9865A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88-4B46-AD5A-A7B89E9865A0}"/>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A88-4B46-AD5A-A7B89E9865A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30A3-4E5F-A274-9D7CB71E146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30A3-4E5F-A274-9D7CB71E1464}"/>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30A3-4E5F-A274-9D7CB71E146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18F-40FC-9EF5-6846ECC1F50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18F-40FC-9EF5-6846ECC1F509}"/>
              </c:ext>
            </c:extLst>
          </c:dPt>
          <c:cat>
            <c:strRef>
              <c:f>vienti!$A$2:$A$3</c:f>
              <c:strCache>
                <c:ptCount val="2"/>
                <c:pt idx="0">
                  <c:v>Teknologiateollisuus</c:v>
                </c:pt>
                <c:pt idx="1">
                  <c:v>Muut toimialat</c:v>
                </c:pt>
              </c:strCache>
            </c:strRef>
          </c:cat>
          <c:val>
            <c:numRef>
              <c:f>vienti!$B$2:$B$3</c:f>
              <c:numCache>
                <c:formatCode>General</c:formatCode>
                <c:ptCount val="2"/>
                <c:pt idx="0">
                  <c:v>65</c:v>
                </c:pt>
                <c:pt idx="1">
                  <c:v>35</c:v>
                </c:pt>
              </c:numCache>
            </c:numRef>
          </c:val>
          <c:extLst>
            <c:ext xmlns:c16="http://schemas.microsoft.com/office/drawing/2014/chart" uri="{C3380CC4-5D6E-409C-BE32-E72D297353CC}">
              <c16:uniqueId val="{00000004-C18F-40FC-9EF5-6846ECC1F50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831-4ABF-9B8E-1691F51590E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831-4ABF-9B8E-1691F51590E0}"/>
              </c:ext>
            </c:extLst>
          </c:dPt>
          <c:cat>
            <c:strRef>
              <c:f>vienti!$A$2:$A$3</c:f>
              <c:strCache>
                <c:ptCount val="2"/>
                <c:pt idx="0">
                  <c:v>Teknologiateollisuus</c:v>
                </c:pt>
                <c:pt idx="1">
                  <c:v>Muut toimialat</c:v>
                </c:pt>
              </c:strCache>
            </c:strRef>
          </c:cat>
          <c:val>
            <c:numRef>
              <c:f>vienti!$B$2:$B$3</c:f>
              <c:numCache>
                <c:formatCode>General</c:formatCode>
                <c:ptCount val="2"/>
                <c:pt idx="0">
                  <c:v>90</c:v>
                </c:pt>
                <c:pt idx="1">
                  <c:v>10</c:v>
                </c:pt>
              </c:numCache>
            </c:numRef>
          </c:val>
          <c:extLst>
            <c:ext xmlns:c16="http://schemas.microsoft.com/office/drawing/2014/chart" uri="{C3380CC4-5D6E-409C-BE32-E72D297353CC}">
              <c16:uniqueId val="{00000004-0831-4ABF-9B8E-1691F51590E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F1F-4545-80B2-B4EB8A7A350B}"/>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F1F-4545-80B2-B4EB8A7A350B}"/>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7F1F-4545-80B2-B4EB8A7A350B}"/>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6D3-4A35-AF45-F787C59191A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6D3-4A35-AF45-F787C59191AD}"/>
              </c:ext>
            </c:extLst>
          </c:dPt>
          <c:cat>
            <c:strRef>
              <c:f>vienti!$A$2:$A$3</c:f>
              <c:strCache>
                <c:ptCount val="2"/>
                <c:pt idx="0">
                  <c:v>Teknologiateollisuus</c:v>
                </c:pt>
                <c:pt idx="1">
                  <c:v>Muut toimialat</c:v>
                </c:pt>
              </c:strCache>
            </c:strRef>
          </c:cat>
          <c:val>
            <c:numRef>
              <c:f>vienti!$B$2:$B$3</c:f>
              <c:numCache>
                <c:formatCode>General</c:formatCode>
                <c:ptCount val="2"/>
                <c:pt idx="0">
                  <c:v>45</c:v>
                </c:pt>
                <c:pt idx="1">
                  <c:v>55</c:v>
                </c:pt>
              </c:numCache>
            </c:numRef>
          </c:val>
          <c:extLst>
            <c:ext xmlns:c16="http://schemas.microsoft.com/office/drawing/2014/chart" uri="{C3380CC4-5D6E-409C-BE32-E72D297353CC}">
              <c16:uniqueId val="{00000004-F6D3-4A35-AF45-F787C59191A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5B21-4639-BD41-601449F2208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5B21-4639-BD41-601449F22081}"/>
              </c:ext>
            </c:extLst>
          </c:dPt>
          <c:cat>
            <c:strRef>
              <c:f>vienti!$A$2:$A$3</c:f>
              <c:strCache>
                <c:ptCount val="2"/>
                <c:pt idx="0">
                  <c:v>Teknologiateollisuus</c:v>
                </c:pt>
                <c:pt idx="1">
                  <c:v>Muut toimialat</c:v>
                </c:pt>
              </c:strCache>
            </c:strRef>
          </c:cat>
          <c:val>
            <c:numRef>
              <c:f>vienti!$B$2:$B$3</c:f>
              <c:numCache>
                <c:formatCode>General</c:formatCode>
                <c:ptCount val="2"/>
                <c:pt idx="0">
                  <c:v>57</c:v>
                </c:pt>
                <c:pt idx="1">
                  <c:v>43</c:v>
                </c:pt>
              </c:numCache>
            </c:numRef>
          </c:val>
          <c:extLst>
            <c:ext xmlns:c16="http://schemas.microsoft.com/office/drawing/2014/chart" uri="{C3380CC4-5D6E-409C-BE32-E72D297353CC}">
              <c16:uniqueId val="{00000004-5B21-4639-BD41-601449F2208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84A-41B2-B739-6BD67FD94AA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84A-41B2-B739-6BD67FD94AAC}"/>
              </c:ext>
            </c:extLst>
          </c:dPt>
          <c:cat>
            <c:strRef>
              <c:f>vienti!$A$2:$A$3</c:f>
              <c:strCache>
                <c:ptCount val="2"/>
                <c:pt idx="0">
                  <c:v>Teknologiateollisuus</c:v>
                </c:pt>
                <c:pt idx="1">
                  <c:v>Muut toimialat</c:v>
                </c:pt>
              </c:strCache>
            </c:strRef>
          </c:cat>
          <c:val>
            <c:numRef>
              <c:f>vienti!$B$2:$B$3</c:f>
              <c:numCache>
                <c:formatCode>General</c:formatCode>
                <c:ptCount val="2"/>
                <c:pt idx="0">
                  <c:v>21</c:v>
                </c:pt>
                <c:pt idx="1">
                  <c:v>79</c:v>
                </c:pt>
              </c:numCache>
            </c:numRef>
          </c:val>
          <c:extLst>
            <c:ext xmlns:c16="http://schemas.microsoft.com/office/drawing/2014/chart" uri="{C3380CC4-5D6E-409C-BE32-E72D297353CC}">
              <c16:uniqueId val="{00000004-F84A-41B2-B739-6BD67FD94AA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20B8-44C2-945E-A36E8862E340}"/>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20B8-44C2-945E-A36E8862E340}"/>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20B8-44C2-945E-A36E8862E340}"/>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EB3-4DFD-9B78-5985610890F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EB3-4DFD-9B78-5985610890F3}"/>
              </c:ext>
            </c:extLst>
          </c:dPt>
          <c:cat>
            <c:strRef>
              <c:f>vienti!$A$2:$A$3</c:f>
              <c:strCache>
                <c:ptCount val="2"/>
                <c:pt idx="0">
                  <c:v>Teknologiateollisuus</c:v>
                </c:pt>
                <c:pt idx="1">
                  <c:v>Muut toimialat</c:v>
                </c:pt>
              </c:strCache>
            </c:strRef>
          </c:cat>
          <c:val>
            <c:numRef>
              <c:f>vienti!$B$2:$B$3</c:f>
              <c:numCache>
                <c:formatCode>General</c:formatCode>
                <c:ptCount val="2"/>
                <c:pt idx="0">
                  <c:v>58</c:v>
                </c:pt>
                <c:pt idx="1">
                  <c:v>42</c:v>
                </c:pt>
              </c:numCache>
            </c:numRef>
          </c:val>
          <c:extLst>
            <c:ext xmlns:c16="http://schemas.microsoft.com/office/drawing/2014/chart" uri="{C3380CC4-5D6E-409C-BE32-E72D297353CC}">
              <c16:uniqueId val="{00000004-DEB3-4DFD-9B78-5985610890F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7086-4483-AAD5-8D4E7CDC1D23}"/>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7086-4483-AAD5-8D4E7CDC1D23}"/>
              </c:ext>
            </c:extLst>
          </c:dPt>
          <c:cat>
            <c:strRef>
              <c:f>vienti!$A$2:$A$3</c:f>
              <c:strCache>
                <c:ptCount val="2"/>
                <c:pt idx="0">
                  <c:v>Teknologiateollisuus</c:v>
                </c:pt>
                <c:pt idx="1">
                  <c:v>Muut toimialat</c:v>
                </c:pt>
              </c:strCache>
            </c:strRef>
          </c:cat>
          <c:val>
            <c:numRef>
              <c:f>vienti!$B$2:$B$3</c:f>
              <c:numCache>
                <c:formatCode>General</c:formatCode>
                <c:ptCount val="2"/>
                <c:pt idx="0">
                  <c:v>69</c:v>
                </c:pt>
                <c:pt idx="1">
                  <c:v>31</c:v>
                </c:pt>
              </c:numCache>
            </c:numRef>
          </c:val>
          <c:extLst>
            <c:ext xmlns:c16="http://schemas.microsoft.com/office/drawing/2014/chart" uri="{C3380CC4-5D6E-409C-BE32-E72D297353CC}">
              <c16:uniqueId val="{00000004-7086-4483-AAD5-8D4E7CDC1D23}"/>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641E-408D-A6A6-51714B7ED18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641E-408D-A6A6-51714B7ED184}"/>
              </c:ext>
            </c:extLst>
          </c:dPt>
          <c:cat>
            <c:strRef>
              <c:f>vienti!$A$2:$A$3</c:f>
              <c:strCache>
                <c:ptCount val="2"/>
                <c:pt idx="0">
                  <c:v>Teknologiateollisuus</c:v>
                </c:pt>
                <c:pt idx="1">
                  <c:v>Muut toimialat</c:v>
                </c:pt>
              </c:strCache>
            </c:strRef>
          </c:cat>
          <c:val>
            <c:numRef>
              <c:f>vienti!$B$2:$B$3</c:f>
              <c:numCache>
                <c:formatCode>General</c:formatCode>
                <c:ptCount val="2"/>
                <c:pt idx="0">
                  <c:v>27</c:v>
                </c:pt>
                <c:pt idx="1">
                  <c:v>73</c:v>
                </c:pt>
              </c:numCache>
            </c:numRef>
          </c:val>
          <c:extLst>
            <c:ext xmlns:c16="http://schemas.microsoft.com/office/drawing/2014/chart" uri="{C3380CC4-5D6E-409C-BE32-E72D297353CC}">
              <c16:uniqueId val="{00000004-641E-408D-A6A6-51714B7ED18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D742-4174-B22F-79AE30C55612}"/>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D742-4174-B22F-79AE30C55612}"/>
              </c:ext>
            </c:extLst>
          </c:dPt>
          <c:cat>
            <c:strRef>
              <c:f>vienti!$A$2:$A$3</c:f>
              <c:strCache>
                <c:ptCount val="2"/>
                <c:pt idx="0">
                  <c:v>Teknologiateollisuus</c:v>
                </c:pt>
                <c:pt idx="1">
                  <c:v>Muut toimialat</c:v>
                </c:pt>
              </c:strCache>
            </c:strRef>
          </c:cat>
          <c:val>
            <c:numRef>
              <c:f>vienti!$B$2:$B$3</c:f>
              <c:numCache>
                <c:formatCode>General</c:formatCode>
                <c:ptCount val="2"/>
                <c:pt idx="0">
                  <c:v>53</c:v>
                </c:pt>
                <c:pt idx="1">
                  <c:v>47</c:v>
                </c:pt>
              </c:numCache>
            </c:numRef>
          </c:val>
          <c:extLst>
            <c:ext xmlns:c16="http://schemas.microsoft.com/office/drawing/2014/chart" uri="{C3380CC4-5D6E-409C-BE32-E72D297353CC}">
              <c16:uniqueId val="{00000004-D742-4174-B22F-79AE30C55612}"/>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A9E-4D4D-A472-B89378D60394}"/>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A9E-4D4D-A472-B89378D60394}"/>
              </c:ext>
            </c:extLst>
          </c:dPt>
          <c:cat>
            <c:strRef>
              <c:f>vienti!$A$2:$A$3</c:f>
              <c:strCache>
                <c:ptCount val="2"/>
                <c:pt idx="0">
                  <c:v>Teknologiateollisuus</c:v>
                </c:pt>
                <c:pt idx="1">
                  <c:v>Muut toimialat</c:v>
                </c:pt>
              </c:strCache>
            </c:strRef>
          </c:cat>
          <c:val>
            <c:numRef>
              <c:f>vienti!$B$2:$B$3</c:f>
              <c:numCache>
                <c:formatCode>General</c:formatCode>
                <c:ptCount val="2"/>
                <c:pt idx="0">
                  <c:v>49</c:v>
                </c:pt>
                <c:pt idx="1">
                  <c:v>51</c:v>
                </c:pt>
              </c:numCache>
            </c:numRef>
          </c:val>
          <c:extLst>
            <c:ext xmlns:c16="http://schemas.microsoft.com/office/drawing/2014/chart" uri="{C3380CC4-5D6E-409C-BE32-E72D297353CC}">
              <c16:uniqueId val="{00000004-EA9E-4D4D-A472-B89378D60394}"/>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D26-4B7A-A62A-836A587EB00F}"/>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D26-4B7A-A62A-836A587EB00F}"/>
              </c:ext>
            </c:extLst>
          </c:dPt>
          <c:cat>
            <c:strRef>
              <c:f>vienti!$A$2:$A$3</c:f>
              <c:strCache>
                <c:ptCount val="2"/>
                <c:pt idx="0">
                  <c:v>Teknologiateollisuus</c:v>
                </c:pt>
                <c:pt idx="1">
                  <c:v>Muut toimialat</c:v>
                </c:pt>
              </c:strCache>
            </c:strRef>
          </c:cat>
          <c:val>
            <c:numRef>
              <c:f>vienti!$B$2:$B$3</c:f>
              <c:numCache>
                <c:formatCode>General</c:formatCode>
                <c:ptCount val="2"/>
                <c:pt idx="0">
                  <c:v>24</c:v>
                </c:pt>
                <c:pt idx="1">
                  <c:v>76</c:v>
                </c:pt>
              </c:numCache>
            </c:numRef>
          </c:val>
          <c:extLst>
            <c:ext xmlns:c16="http://schemas.microsoft.com/office/drawing/2014/chart" uri="{C3380CC4-5D6E-409C-BE32-E72D297353CC}">
              <c16:uniqueId val="{00000004-FD26-4B7A-A62A-836A587EB00F}"/>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A45C-48E0-9E67-3A770F7D19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A45C-48E0-9E67-3A770F7D19ED}"/>
              </c:ext>
            </c:extLst>
          </c:dPt>
          <c:cat>
            <c:strRef>
              <c:f>vienti!$A$2:$A$3</c:f>
              <c:strCache>
                <c:ptCount val="2"/>
                <c:pt idx="0">
                  <c:v>Teknologiateollisuus</c:v>
                </c:pt>
                <c:pt idx="1">
                  <c:v>Muut toimialat</c:v>
                </c:pt>
              </c:strCache>
            </c:strRef>
          </c:cat>
          <c:val>
            <c:numRef>
              <c:f>vienti!$B$2:$B$3</c:f>
              <c:numCache>
                <c:formatCode>General</c:formatCode>
                <c:ptCount val="2"/>
                <c:pt idx="0">
                  <c:v>48</c:v>
                </c:pt>
                <c:pt idx="1">
                  <c:v>52</c:v>
                </c:pt>
              </c:numCache>
            </c:numRef>
          </c:val>
          <c:extLst>
            <c:ext xmlns:c16="http://schemas.microsoft.com/office/drawing/2014/chart" uri="{C3380CC4-5D6E-409C-BE32-E72D297353CC}">
              <c16:uniqueId val="{00000004-A45C-48E0-9E67-3A770F7D19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B4A7-4C18-BD36-92D27D3B655C}"/>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B4A7-4C18-BD36-92D27D3B655C}"/>
              </c:ext>
            </c:extLst>
          </c:dPt>
          <c:cat>
            <c:strRef>
              <c:f>vienti!$A$2:$A$3</c:f>
              <c:strCache>
                <c:ptCount val="2"/>
                <c:pt idx="0">
                  <c:v>Teknologiateollisuus</c:v>
                </c:pt>
                <c:pt idx="1">
                  <c:v>Muut toimialat</c:v>
                </c:pt>
              </c:strCache>
            </c:strRef>
          </c:cat>
          <c:val>
            <c:numRef>
              <c:f>vienti!$B$2:$B$3</c:f>
              <c:numCache>
                <c:formatCode>General</c:formatCode>
                <c:ptCount val="2"/>
                <c:pt idx="0">
                  <c:v>47</c:v>
                </c:pt>
                <c:pt idx="1">
                  <c:v>53</c:v>
                </c:pt>
              </c:numCache>
            </c:numRef>
          </c:val>
          <c:extLst>
            <c:ext xmlns:c16="http://schemas.microsoft.com/office/drawing/2014/chart" uri="{C3380CC4-5D6E-409C-BE32-E72D297353CC}">
              <c16:uniqueId val="{00000004-B4A7-4C18-BD36-92D27D3B655C}"/>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7C4-4284-A0E4-69A900769371}"/>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7C4-4284-A0E4-69A900769371}"/>
              </c:ext>
            </c:extLst>
          </c:dPt>
          <c:cat>
            <c:strRef>
              <c:f>vienti!$A$2:$A$3</c:f>
              <c:strCache>
                <c:ptCount val="2"/>
                <c:pt idx="0">
                  <c:v>Teknologiateollisuus</c:v>
                </c:pt>
                <c:pt idx="1">
                  <c:v>Muut toimialat</c:v>
                </c:pt>
              </c:strCache>
            </c:strRef>
          </c:cat>
          <c:val>
            <c:numRef>
              <c:f>vienti!$B$2:$B$3</c:f>
              <c:numCache>
                <c:formatCode>General</c:formatCode>
                <c:ptCount val="2"/>
                <c:pt idx="0">
                  <c:v>28</c:v>
                </c:pt>
                <c:pt idx="1">
                  <c:v>72</c:v>
                </c:pt>
              </c:numCache>
            </c:numRef>
          </c:val>
          <c:extLst>
            <c:ext xmlns:c16="http://schemas.microsoft.com/office/drawing/2014/chart" uri="{C3380CC4-5D6E-409C-BE32-E72D297353CC}">
              <c16:uniqueId val="{00000004-E7C4-4284-A0E4-69A900769371}"/>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EC51-4743-AFC4-F061F74A4A86}"/>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EC51-4743-AFC4-F061F74A4A86}"/>
              </c:ext>
            </c:extLst>
          </c:dPt>
          <c:cat>
            <c:strRef>
              <c:f>vienti!$A$2:$A$3</c:f>
              <c:strCache>
                <c:ptCount val="2"/>
                <c:pt idx="0">
                  <c:v>Teknologiateollisuus</c:v>
                </c:pt>
                <c:pt idx="1">
                  <c:v>Muut toimialat</c:v>
                </c:pt>
              </c:strCache>
            </c:strRef>
          </c:cat>
          <c:val>
            <c:numRef>
              <c:f>vienti!$B$2:$B$3</c:f>
              <c:numCache>
                <c:formatCode>General</c:formatCode>
                <c:ptCount val="2"/>
                <c:pt idx="0">
                  <c:v>46</c:v>
                </c:pt>
                <c:pt idx="1">
                  <c:v>54</c:v>
                </c:pt>
              </c:numCache>
            </c:numRef>
          </c:val>
          <c:extLst>
            <c:ext xmlns:c16="http://schemas.microsoft.com/office/drawing/2014/chart" uri="{C3380CC4-5D6E-409C-BE32-E72D297353CC}">
              <c16:uniqueId val="{00000004-EC51-4743-AFC4-F061F74A4A86}"/>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CAAC-4D6C-9563-29B2942442E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CAAC-4D6C-9563-29B2942442ED}"/>
              </c:ext>
            </c:extLst>
          </c:dPt>
          <c:cat>
            <c:strRef>
              <c:f>vienti!$A$2:$A$3</c:f>
              <c:strCache>
                <c:ptCount val="2"/>
                <c:pt idx="0">
                  <c:v>Teknologiateollisuus</c:v>
                </c:pt>
                <c:pt idx="1">
                  <c:v>Muut toimialat</c:v>
                </c:pt>
              </c:strCache>
            </c:strRef>
          </c:cat>
          <c:val>
            <c:numRef>
              <c:f>vienti!$B$2:$B$3</c:f>
              <c:numCache>
                <c:formatCode>General</c:formatCode>
                <c:ptCount val="2"/>
                <c:pt idx="0">
                  <c:v>22</c:v>
                </c:pt>
                <c:pt idx="1">
                  <c:v>78</c:v>
                </c:pt>
              </c:numCache>
            </c:numRef>
          </c:val>
          <c:extLst>
            <c:ext xmlns:c16="http://schemas.microsoft.com/office/drawing/2014/chart" uri="{C3380CC4-5D6E-409C-BE32-E72D297353CC}">
              <c16:uniqueId val="{00000004-CAAC-4D6C-9563-29B2942442E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05F9-4D1C-98FB-945B020CF14A}"/>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05F9-4D1C-98FB-945B020CF14A}"/>
              </c:ext>
            </c:extLst>
          </c:dPt>
          <c:cat>
            <c:strRef>
              <c:f>vienti!$A$2:$A$3</c:f>
              <c:strCache>
                <c:ptCount val="2"/>
                <c:pt idx="0">
                  <c:v>Teknologiateollisuus</c:v>
                </c:pt>
                <c:pt idx="1">
                  <c:v>Muut toimialat</c:v>
                </c:pt>
              </c:strCache>
            </c:strRef>
          </c:cat>
          <c:val>
            <c:numRef>
              <c:f>vienti!$B$2:$B$3</c:f>
              <c:numCache>
                <c:formatCode>General</c:formatCode>
                <c:ptCount val="2"/>
                <c:pt idx="0">
                  <c:v>33</c:v>
                </c:pt>
                <c:pt idx="1">
                  <c:v>67</c:v>
                </c:pt>
              </c:numCache>
            </c:numRef>
          </c:val>
          <c:extLst>
            <c:ext xmlns:c16="http://schemas.microsoft.com/office/drawing/2014/chart" uri="{C3380CC4-5D6E-409C-BE32-E72D297353CC}">
              <c16:uniqueId val="{00000004-05F9-4D1C-98FB-945B020CF14A}"/>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F3D8-4BF5-9D0B-E4F305CB2B89}"/>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F3D8-4BF5-9D0B-E4F305CB2B89}"/>
              </c:ext>
            </c:extLst>
          </c:dPt>
          <c:cat>
            <c:strRef>
              <c:f>vienti!$A$2:$A$3</c:f>
              <c:strCache>
                <c:ptCount val="2"/>
                <c:pt idx="0">
                  <c:v>Teknologiateollisuus</c:v>
                </c:pt>
                <c:pt idx="1">
                  <c:v>Muut toimialat</c:v>
                </c:pt>
              </c:strCache>
            </c:strRef>
          </c:cat>
          <c:val>
            <c:numRef>
              <c:f>vienti!$B$2:$B$3</c:f>
              <c:numCache>
                <c:formatCode>General</c:formatCode>
                <c:ptCount val="2"/>
                <c:pt idx="0">
                  <c:v>85</c:v>
                </c:pt>
                <c:pt idx="1">
                  <c:v>15</c:v>
                </c:pt>
              </c:numCache>
            </c:numRef>
          </c:val>
          <c:extLst>
            <c:ext xmlns:c16="http://schemas.microsoft.com/office/drawing/2014/chart" uri="{C3380CC4-5D6E-409C-BE32-E72D297353CC}">
              <c16:uniqueId val="{00000004-F3D8-4BF5-9D0B-E4F305CB2B89}"/>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vienti!$B$1</c:f>
              <c:strCache>
                <c:ptCount val="1"/>
                <c:pt idx="0">
                  <c:v>Osuus alueen tavaraviennistä</c:v>
                </c:pt>
              </c:strCache>
            </c:strRef>
          </c:tx>
          <c:spPr>
            <a:ln>
              <a:solidFill>
                <a:schemeClr val="tx1"/>
              </a:solidFill>
            </a:ln>
          </c:spPr>
          <c:dPt>
            <c:idx val="0"/>
            <c:bubble3D val="0"/>
            <c:spPr>
              <a:solidFill>
                <a:srgbClr val="141F94"/>
              </a:solidFill>
              <a:ln>
                <a:solidFill>
                  <a:schemeClr val="tx1"/>
                </a:solidFill>
              </a:ln>
            </c:spPr>
            <c:extLst>
              <c:ext xmlns:c16="http://schemas.microsoft.com/office/drawing/2014/chart" uri="{C3380CC4-5D6E-409C-BE32-E72D297353CC}">
                <c16:uniqueId val="{00000001-12A7-4419-8538-FA214A72530D}"/>
              </c:ext>
            </c:extLst>
          </c:dPt>
          <c:dPt>
            <c:idx val="1"/>
            <c:bubble3D val="0"/>
            <c:spPr>
              <a:solidFill>
                <a:schemeClr val="bg1">
                  <a:lumMod val="95000"/>
                </a:schemeClr>
              </a:solidFill>
              <a:ln>
                <a:solidFill>
                  <a:schemeClr val="tx1"/>
                </a:solidFill>
              </a:ln>
            </c:spPr>
            <c:extLst>
              <c:ext xmlns:c16="http://schemas.microsoft.com/office/drawing/2014/chart" uri="{C3380CC4-5D6E-409C-BE32-E72D297353CC}">
                <c16:uniqueId val="{00000003-12A7-4419-8538-FA214A72530D}"/>
              </c:ext>
            </c:extLst>
          </c:dPt>
          <c:cat>
            <c:strRef>
              <c:f>vienti!$A$2:$A$3</c:f>
              <c:strCache>
                <c:ptCount val="2"/>
                <c:pt idx="0">
                  <c:v>Teknologiateollisuus</c:v>
                </c:pt>
                <c:pt idx="1">
                  <c:v>Muut toimialat</c:v>
                </c:pt>
              </c:strCache>
            </c:strRef>
          </c:cat>
          <c:val>
            <c:numRef>
              <c:f>vienti!$B$2:$B$3</c:f>
              <c:numCache>
                <c:formatCode>General</c:formatCode>
                <c:ptCount val="2"/>
                <c:pt idx="0">
                  <c:v>16</c:v>
                </c:pt>
                <c:pt idx="1">
                  <c:v>84</c:v>
                </c:pt>
              </c:numCache>
            </c:numRef>
          </c:val>
          <c:extLst>
            <c:ext xmlns:c16="http://schemas.microsoft.com/office/drawing/2014/chart" uri="{C3380CC4-5D6E-409C-BE32-E72D297353CC}">
              <c16:uniqueId val="{00000004-12A7-4419-8538-FA214A72530D}"/>
            </c:ext>
          </c:extLst>
        </c:ser>
        <c:dLbls>
          <c:showLegendKey val="0"/>
          <c:showVal val="0"/>
          <c:showCatName val="0"/>
          <c:showSerName val="0"/>
          <c:showPercent val="0"/>
          <c:showBubbleSize val="0"/>
          <c:showLeaderLines val="1"/>
        </c:dLbls>
        <c:firstSliceAng val="0"/>
      </c:pieChart>
      <c:spPr>
        <a:ln>
          <a:solidFill>
            <a:schemeClr val="bg1"/>
          </a:solidFill>
        </a:ln>
      </c:spPr>
    </c:plotArea>
    <c:plotVisOnly val="1"/>
    <c:dispBlanksAs val="gap"/>
    <c:showDLblsOverMax val="0"/>
  </c:chart>
  <c:txPr>
    <a:bodyPr/>
    <a:lstStyle/>
    <a:p>
      <a:pPr>
        <a:defRPr sz="1800"/>
      </a:pPr>
      <a:endParaRPr lang="fi-FI"/>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7.2.2023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376262288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7.2.2023</a:t>
            </a:fld>
            <a:endParaRPr lang="fi-FI"/>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208088662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7.2.2023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5042171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7.2.2023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64181846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7.2.2023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41745300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7.2.2023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66785004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7.2.2023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63982625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7.2.2023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Tree>
    <p:extLst>
      <p:ext uri="{BB962C8B-B14F-4D97-AF65-F5344CB8AC3E}">
        <p14:creationId xmlns:p14="http://schemas.microsoft.com/office/powerpoint/2010/main" val="549499557"/>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7.2.2023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89775427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7.2.2023</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pääotsikkoa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7.2.2023</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54039037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7.2.2023</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7.2.2023</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78566840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7.2.2023</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03216163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Tree>
    <p:extLst>
      <p:ext uri="{BB962C8B-B14F-4D97-AF65-F5344CB8AC3E}">
        <p14:creationId xmlns:p14="http://schemas.microsoft.com/office/powerpoint/2010/main" val="96411705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7.2.2023</a:t>
            </a:fld>
            <a:endParaRPr lang="fi-FI"/>
          </a:p>
        </p:txBody>
      </p:sp>
      <p:sp>
        <p:nvSpPr>
          <p:cNvPr id="26" name="Alatunnisteen paikkamerkki 2"/>
          <p:cNvSpPr>
            <a:spLocks noGrp="1"/>
          </p:cNvSpPr>
          <p:nvPr>
            <p:ph type="ftr" sz="quarter" idx="11"/>
          </p:nvPr>
        </p:nvSpPr>
        <p:spPr>
          <a:xfrm>
            <a:off x="1111510" y="4728047"/>
            <a:ext cx="1295891" cy="164690"/>
          </a:xfrm>
        </p:spPr>
        <p:txBody>
          <a:bodyPr/>
          <a:lstStyle/>
          <a:p>
            <a:r>
              <a:rPr lang="fi-FI"/>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7.2.2023</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7.2.2023</a:t>
            </a:fld>
            <a:endParaRPr lang="fi-FI"/>
          </a:p>
        </p:txBody>
      </p:sp>
      <p:sp>
        <p:nvSpPr>
          <p:cNvPr id="19"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7.2.2023</a:t>
            </a:fld>
            <a:endParaRPr lang="fi-FI"/>
          </a:p>
        </p:txBody>
      </p:sp>
      <p:sp>
        <p:nvSpPr>
          <p:cNvPr id="5"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err="1"/>
              <a:t>Väliotsikko</a:t>
            </a:r>
            <a:r>
              <a:rPr lang="en-US"/>
              <a:t> </a:t>
            </a:r>
            <a:r>
              <a:rPr lang="en-US" err="1"/>
              <a:t>yläviitteenä</a:t>
            </a:r>
            <a:endParaRPr lang="fi-FI"/>
          </a:p>
        </p:txBody>
      </p:sp>
    </p:spTree>
    <p:extLst>
      <p:ext uri="{BB962C8B-B14F-4D97-AF65-F5344CB8AC3E}">
        <p14:creationId xmlns:p14="http://schemas.microsoft.com/office/powerpoint/2010/main" val="3583285883"/>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7.2.2023</a:t>
            </a:fld>
            <a:endParaRPr lang="fi-FI"/>
          </a:p>
        </p:txBody>
      </p:sp>
      <p:sp>
        <p:nvSpPr>
          <p:cNvPr id="17" name="Alatunnisteen paikkamerkki 2"/>
          <p:cNvSpPr>
            <a:spLocks noGrp="1"/>
          </p:cNvSpPr>
          <p:nvPr>
            <p:ph type="ftr" sz="quarter" idx="11"/>
          </p:nvPr>
        </p:nvSpPr>
        <p:spPr>
          <a:xfrm>
            <a:off x="1111510" y="4728047"/>
            <a:ext cx="1295891" cy="164690"/>
          </a:xfrm>
        </p:spPr>
        <p:txBody>
          <a:bodyPr/>
          <a:lstStyle/>
          <a:p>
            <a:r>
              <a:rPr lang="fi-FI"/>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Tree>
    <p:extLst>
      <p:ext uri="{BB962C8B-B14F-4D97-AF65-F5344CB8AC3E}">
        <p14:creationId xmlns:p14="http://schemas.microsoft.com/office/powerpoint/2010/main" val="2207341520"/>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7.2.2023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102188674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7.2.2023</a:t>
            </a:fld>
            <a:endParaRPr lang="fi-FI"/>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56958868"/>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7.2.2023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7.2.2023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174770107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7.2.2023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647428192"/>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7.2.2023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4062311651"/>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7.2.2023</a:t>
            </a:fld>
            <a:endParaRPr lang="fi-FI"/>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a:t>
            </a:r>
            <a:r>
              <a:rPr lang="fi-FI" err="1"/>
              <a:t>napsautt</a:t>
            </a:r>
            <a:r>
              <a:rPr lang="fi-FI"/>
              <a:t>.</a:t>
            </a:r>
          </a:p>
        </p:txBody>
      </p:sp>
    </p:spTree>
    <p:extLst>
      <p:ext uri="{BB962C8B-B14F-4D97-AF65-F5344CB8AC3E}">
        <p14:creationId xmlns:p14="http://schemas.microsoft.com/office/powerpoint/2010/main" val="2781393815"/>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a:t>Muokkaa väliotsikkoa </a:t>
            </a:r>
            <a:r>
              <a:rPr lang="fi-FI" err="1"/>
              <a:t>napsautt</a:t>
            </a:r>
            <a:r>
              <a:rPr lang="fi-FI"/>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7.2.2023</a:t>
            </a:fld>
            <a:endParaRPr lang="fi-FI"/>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7.2.2023</a:t>
            </a:fld>
            <a:endParaRPr lang="fi-FI"/>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a:t>Muokkaa </a:t>
            </a:r>
            <a:r>
              <a:rPr lang="fi-FI" err="1"/>
              <a:t>perustyyl</a:t>
            </a:r>
            <a:r>
              <a:rPr lang="fi-FI"/>
              <a:t>. </a:t>
            </a:r>
            <a:r>
              <a:rPr lang="fi-FI" err="1"/>
              <a:t>napsautt</a:t>
            </a:r>
            <a:r>
              <a:rPr lang="fi-FI"/>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6.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6.xml"/><Relationship Id="rId4" Type="http://schemas.openxmlformats.org/officeDocument/2006/relationships/chart" Target="../charts/char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6.xml"/><Relationship Id="rId4" Type="http://schemas.openxmlformats.org/officeDocument/2006/relationships/chart" Target="../charts/char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6.xml"/><Relationship Id="rId4" Type="http://schemas.openxmlformats.org/officeDocument/2006/relationships/chart" Target="../charts/char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6.xml"/><Relationship Id="rId4" Type="http://schemas.openxmlformats.org/officeDocument/2006/relationships/chart" Target="../charts/chart30.xml"/></Relationships>
</file>

<file path=ppt/slides/_rels/slide1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6.xml"/><Relationship Id="rId4" Type="http://schemas.openxmlformats.org/officeDocument/2006/relationships/chart" Target="../charts/chart33.xml"/></Relationships>
</file>

<file path=ppt/slides/_rels/slide1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26.xml"/><Relationship Id="rId4" Type="http://schemas.openxmlformats.org/officeDocument/2006/relationships/chart" Target="../charts/char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6.xml"/><Relationship Id="rId4" Type="http://schemas.openxmlformats.org/officeDocument/2006/relationships/chart" Target="../charts/chart39.xml"/></Relationships>
</file>

<file path=ppt/slides/_rels/slide2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26.xml"/><Relationship Id="rId4" Type="http://schemas.openxmlformats.org/officeDocument/2006/relationships/chart" Target="../charts/chart42.xml"/></Relationships>
</file>

<file path=ppt/slides/_rels/slide2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26.xml"/><Relationship Id="rId4" Type="http://schemas.openxmlformats.org/officeDocument/2006/relationships/chart" Target="../charts/chart45.xml"/></Relationships>
</file>

<file path=ppt/slides/_rels/slide2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6.xml"/><Relationship Id="rId4" Type="http://schemas.openxmlformats.org/officeDocument/2006/relationships/chart" Target="../charts/chart48.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3.bin"/><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4.bin"/><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5.bin"/><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7.bin"/><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8.bin"/><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9.bin"/><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0.bin"/><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1.bin"/><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3.bin"/><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4.bin"/><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5.bin"/><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6.bin"/><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talousnäkymät alueittain</a:t>
            </a:r>
          </a:p>
          <a:p>
            <a:r>
              <a:rPr lang="fi-FI" dirty="0"/>
              <a:t>9.2.2023</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a:p>
        </p:txBody>
      </p:sp>
      <p:sp>
        <p:nvSpPr>
          <p:cNvPr id="4" name="Päivämäärän paikkamerkki 3"/>
          <p:cNvSpPr>
            <a:spLocks noGrp="1"/>
          </p:cNvSpPr>
          <p:nvPr>
            <p:ph type="dt" sz="half" idx="10"/>
          </p:nvPr>
        </p:nvSpPr>
        <p:spPr/>
        <p:txBody>
          <a:bodyPr/>
          <a:lstStyle/>
          <a:p>
            <a:fld id="{F553C366-6A2C-43B9-A437-B827E0484441}"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Tree>
    <p:extLst>
      <p:ext uri="{BB962C8B-B14F-4D97-AF65-F5344CB8AC3E}">
        <p14:creationId xmlns:p14="http://schemas.microsoft.com/office/powerpoint/2010/main" val="299026771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9 000 työpaikkaa eli 16 prosenttia Etelä-Savon kaikista työllisistä. Alalla työskentelee suoraan 4 300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8706949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61604615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Etelä-Savossa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4 </a:t>
                      </a:r>
                      <a:r>
                        <a:rPr lang="fi-FI" sz="1050" b="0" kern="1200" baseline="0" dirty="0">
                          <a:solidFill>
                            <a:srgbClr val="000000"/>
                          </a:solidFill>
                          <a:latin typeface="+mn-lt"/>
                          <a:ea typeface="ＭＳ Ｐゴシック" pitchFamily="34" charset="-128"/>
                        </a:rPr>
                        <a:t>3</a:t>
                      </a:r>
                      <a:r>
                        <a:rPr lang="fi-FI" sz="1050" kern="1200" dirty="0">
                          <a:solidFill>
                            <a:srgbClr val="000000"/>
                          </a:solidFill>
                          <a:latin typeface="+mn-lt"/>
                          <a:ea typeface="ＭＳ Ｐゴシック" pitchFamily="34" charset="-128"/>
                        </a:rPr>
                        <a:t>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66012343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93760081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8326513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36 000 työpaikkaa eli reilu viidennes Hämeen kaikista työllisistä. Alalla työskentelee suoraan 17 000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8164488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710743882"/>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Hämeessä</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4,7</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17</a:t>
                      </a:r>
                      <a:r>
                        <a:rPr lang="fi-FI" sz="1050" b="0" baseline="0" dirty="0">
                          <a:solidFill>
                            <a:srgbClr val="000000"/>
                          </a:solidFill>
                          <a:latin typeface="+mn-lt"/>
                          <a:ea typeface="ＭＳ Ｐゴシック" pitchFamily="34" charset="-128"/>
                        </a:rPr>
                        <a:t>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840669920"/>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78425626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46970912"/>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Kaakkois</a:t>
            </a:r>
            <a:r>
              <a:rPr lang="fi-FI" sz="1400"/>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23 %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39 %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23 000 työpaikkaa eli lähes viidennes Kaakkois-Suomen kaikista työllisistä. Alalla työskentelee suoraan 10 300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53161148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06755609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Kaakkois</a:t>
                      </a:r>
                      <a:r>
                        <a:rPr lang="fi-FI" sz="1050" b="0">
                          <a:solidFill>
                            <a:srgbClr val="000000"/>
                          </a:solidFill>
                          <a:latin typeface="+mn-lt"/>
                        </a:rPr>
                        <a:t>-Suomessa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165822787"/>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992645752"/>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3937539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81 %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6 000 työpaikkaa eli lähes viidennes Kainuun kaikista työllisistä. Alalla työskentelee suoraan 3 200 ihmistä, joista jokaisen välillinen työllisyysvaikutus vähintään 1,1 lisätyöpaikkaa. Vaikuttaa merkittävästi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27946549"/>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712474847"/>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Kainuussa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0,8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7403229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4678511"/>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3584777"/>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61 %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33 000 työpaikkaa eli reilu neljännes Keski-Suomen kaikista työllisistä. Alalla työskentelee suoraan 16 100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8628421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32652311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Keski-Suomessa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16</a:t>
                      </a:r>
                      <a:r>
                        <a:rPr lang="fi-FI" sz="1050" b="0" baseline="0" dirty="0">
                          <a:solidFill>
                            <a:srgbClr val="000000"/>
                          </a:solidFill>
                          <a:latin typeface="+mn-lt"/>
                          <a:ea typeface="ＭＳ Ｐゴシック" pitchFamily="34" charset="-128"/>
                        </a:rPr>
                        <a:t>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79478015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58914448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55677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18 000 työpaikkaa reilu viidennes Lapin kaikista työllisistä. Alalla työskentelee suoraan      8 100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62541898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42566970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Lapissa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8 100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47301626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73871028"/>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350720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54 %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77 %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76 000 työpaikkaa eli lähes kolmannes Pirkanmaan kaikista työllisistä. Alalla työskentelee suoraan 37 200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0391495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512513596"/>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Pirkanmaalla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9,0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37 200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02122222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285350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84637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93 %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40 000 työpaikkaa eli kolmannes Pohjanmaan kaikista työllisistä. Alalla työskentelee suoraan 19 300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261981833"/>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439211260"/>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5,5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19</a:t>
                      </a:r>
                      <a:r>
                        <a:rPr lang="fi-FI" sz="1050" b="0" baseline="0" dirty="0">
                          <a:solidFill>
                            <a:srgbClr val="000000"/>
                          </a:solidFill>
                          <a:latin typeface="+mn-lt"/>
                          <a:ea typeface="ＭＳ Ｐゴシック" pitchFamily="34" charset="-128"/>
                        </a:rPr>
                        <a:t> 300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859269636"/>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866659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337131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Pohjois</a:t>
            </a:r>
            <a:r>
              <a:rPr lang="fi-FI" sz="1400"/>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42 %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15 000 työpaikkaa eli reilu viidennes Pohjois-Karjalan kaikista työllisistä. Alalla työskentelee suoraan 7 100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68621337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689929584"/>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-Karjalassa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dirty="0">
                          <a:solidFill>
                            <a:srgbClr val="000000"/>
                          </a:solidFill>
                          <a:latin typeface="+mn-lt"/>
                          <a:ea typeface="ＭＳ Ｐゴシック" pitchFamily="34" charset="-128"/>
                        </a:rPr>
                        <a:t>1,6</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7 100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281599705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62829101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11854673"/>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Pohjois</a:t>
            </a:r>
            <a:r>
              <a:rPr lang="fi-FI" sz="1400"/>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90 %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51 000 työpaikkaa eli reilu neljännes Pohjois-Pohjanmaan kaikista työllisistä. Alalla työskentelee suoraan 25 600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79235318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32495772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8,5</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25 600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96655651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142657404"/>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6747254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FF46846-6019-4A97-9B81-047703C41449}"/>
              </a:ext>
            </a:extLst>
          </p:cNvPr>
          <p:cNvSpPr>
            <a:spLocks noGrp="1"/>
          </p:cNvSpPr>
          <p:nvPr>
            <p:ph type="body" sz="quarter" idx="15"/>
          </p:nvPr>
        </p:nvSpPr>
        <p:spPr/>
        <p:txBody>
          <a:bodyPr/>
          <a:lstStyle/>
          <a:p>
            <a:r>
              <a:rPr lang="fi-FI" dirty="0"/>
              <a:t>Teknologiateollisuus alueittain 9.2.2023</a:t>
            </a:r>
          </a:p>
        </p:txBody>
      </p:sp>
      <p:sp>
        <p:nvSpPr>
          <p:cNvPr id="3" name="Dian numeron paikkamerkki 2">
            <a:extLst>
              <a:ext uri="{FF2B5EF4-FFF2-40B4-BE49-F238E27FC236}">
                <a16:creationId xmlns:a16="http://schemas.microsoft.com/office/drawing/2014/main" id="{F1501574-C9FC-4C36-85FB-D1DE3E4A7A43}"/>
              </a:ext>
            </a:extLst>
          </p:cNvPr>
          <p:cNvSpPr>
            <a:spLocks noGrp="1"/>
          </p:cNvSpPr>
          <p:nvPr>
            <p:ph type="sldNum" sz="quarter" idx="12"/>
          </p:nvPr>
        </p:nvSpPr>
        <p:spPr/>
        <p:txBody>
          <a:bodyPr/>
          <a:lstStyle/>
          <a:p>
            <a:fld id="{6FCB6B90-8271-4E8F-82C1-E646FBB48A2E}" type="slidenum">
              <a:rPr lang="fi-FI" smtClean="0"/>
              <a:pPr/>
              <a:t>2</a:t>
            </a:fld>
            <a:endParaRPr lang="fi-FI"/>
          </a:p>
        </p:txBody>
      </p:sp>
      <p:sp>
        <p:nvSpPr>
          <p:cNvPr id="4" name="Päivämäärän paikkamerkki 3">
            <a:extLst>
              <a:ext uri="{FF2B5EF4-FFF2-40B4-BE49-F238E27FC236}">
                <a16:creationId xmlns:a16="http://schemas.microsoft.com/office/drawing/2014/main" id="{7487A687-CD81-43A7-AE05-B825043A25ED}"/>
              </a:ext>
            </a:extLst>
          </p:cNvPr>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a:extLst>
              <a:ext uri="{FF2B5EF4-FFF2-40B4-BE49-F238E27FC236}">
                <a16:creationId xmlns:a16="http://schemas.microsoft.com/office/drawing/2014/main" id="{9CEC7F99-0A4B-473D-9B1D-65A59959BCE0}"/>
              </a:ext>
            </a:extLst>
          </p:cNvPr>
          <p:cNvSpPr>
            <a:spLocks noGrp="1"/>
          </p:cNvSpPr>
          <p:nvPr>
            <p:ph type="ftr" sz="quarter" idx="11"/>
          </p:nvPr>
        </p:nvSpPr>
        <p:spPr/>
        <p:txBody>
          <a:bodyPr/>
          <a:lstStyle/>
          <a:p>
            <a:r>
              <a:rPr lang="fi-FI"/>
              <a:t>Teknologiateollisuus</a:t>
            </a:r>
          </a:p>
        </p:txBody>
      </p:sp>
      <p:sp>
        <p:nvSpPr>
          <p:cNvPr id="6" name="Sisällön paikkamerkki 5">
            <a:extLst>
              <a:ext uri="{FF2B5EF4-FFF2-40B4-BE49-F238E27FC236}">
                <a16:creationId xmlns:a16="http://schemas.microsoft.com/office/drawing/2014/main" id="{4B4EBBC5-0BE4-4914-88D0-14756726525D}"/>
              </a:ext>
            </a:extLst>
          </p:cNvPr>
          <p:cNvSpPr>
            <a:spLocks noGrp="1"/>
          </p:cNvSpPr>
          <p:nvPr>
            <p:ph sz="quarter" idx="17"/>
          </p:nvPr>
        </p:nvSpPr>
        <p:spPr/>
        <p:txBody>
          <a:bodyPr>
            <a:noAutofit/>
          </a:bodyPr>
          <a:lstStyle/>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Teknologiayritysten liikevaihdon kehityksessä on viime vuoden kolmannella neljänneksellä jonkin verran alueellista vaihtelua kun tarkastelee kehitystä verrattuna viime vuoden toiseen vuosineljännekseen. Neljännesmuutos on positiivinen kymmenellä ELY-alueella ja negatiivinen viidellä ELY-alueella.</a:t>
            </a: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Suurin neljännesmuutos oli Pirkanmaalla</a:t>
            </a:r>
            <a:r>
              <a:rPr lang="fi-FI" sz="1050" dirty="0"/>
              <a:t>, jossa liikevaihto kasvoi viisi prosenttia. Liikevaihto supistui eniten Lapissa, jossa neljännesmuutos oli -11 %. Koko maan liikevaihdon muutos Q3/2022 vs. Q2/2022 oli +2 %.</a:t>
            </a:r>
            <a:endParaRPr lang="fi-FI" sz="105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Teknologiateollisuuden (elektroniikka- ja sähköteollisuus, kone- ja metallituoteteollisuus, metallien jalostus, suunnittelu ja konsultointi sekä tietotekniikka-ala) liikevaihdoltaan suurimmat ELY-alueet ovat Uusimaa (osuus koko teknologiateollisuuden liikevaihdosta: 35 %), Pirkanmaa (10 %), Pohjois-Pohjanmaa (9 %), Varsinais-Suomi (8 %), Lappi (6 %) ja Pohjanmaa (6 %). Seuraavaksi eniten liikevaihtoa kertyy Satakunnassa, Hämeessä ja Keski-Suomessa. Alan henkilöstö jakaantuu Suomessa alueellisesti suunnilleen liikevaihdon mukaisessa suhteessa.</a:t>
            </a:r>
            <a:endParaRPr lang="fi-FI" sz="1050" dirty="0"/>
          </a:p>
          <a:p>
            <a:pPr marL="285750" indent="-285750">
              <a:lnSpc>
                <a:spcPct val="100000"/>
              </a:lnSpc>
              <a:buFont typeface="Arial" panose="020B0604020202020204" pitchFamily="34" charset="0"/>
              <a:buChar char="•"/>
            </a:pPr>
            <a:r>
              <a:rPr lang="fi-FI" sz="1050" dirty="0">
                <a:effectLst/>
                <a:latin typeface="Verdana" panose="020B0604030504040204" pitchFamily="34" charset="0"/>
                <a:ea typeface="Verdana" panose="020B0604030504040204" pitchFamily="34" charset="0"/>
                <a:cs typeface="Verdana" panose="020B0604030504040204" pitchFamily="34" charset="0"/>
              </a:rPr>
              <a:t>Toimipaikkojen lukumäärä teknologiateollisuudessa oli kaikkiaan reilut 30 000 vuonna 2021. Tähän lukuun sisältyvät aktiivisessa toiminnassa olevat alan yritysten toimipaikat Suomessa. Lukumääräisesti eniten teknologiateollisuuden yrityksillä on toimipaikkoja Uudellamaalla, Pirkanmaalla ja Varsinais-Suomessa.</a:t>
            </a:r>
            <a:endParaRPr lang="fi-FI" sz="1050" dirty="0"/>
          </a:p>
          <a:p>
            <a:pPr marL="285750" indent="-285750">
              <a:lnSpc>
                <a:spcPct val="100000"/>
              </a:lnSpc>
              <a:buFont typeface="Arial" panose="020B0604020202020204" pitchFamily="34" charset="0"/>
              <a:buChar char="•"/>
            </a:pPr>
            <a:endParaRPr lang="fi-FI" sz="1050" dirty="0">
              <a:effectLst/>
              <a:latin typeface="Verdana" panose="020B0604030504040204" pitchFamily="34" charset="0"/>
              <a:ea typeface="Verdana" panose="020B0604030504040204" pitchFamily="34" charset="0"/>
              <a:cs typeface="Verdana" panose="020B0604030504040204" pitchFamily="34" charset="0"/>
            </a:endParaRPr>
          </a:p>
          <a:p>
            <a:pPr>
              <a:lnSpc>
                <a:spcPct val="100000"/>
              </a:lnSpc>
            </a:pPr>
            <a:endParaRPr lang="fi-FI" sz="1050" dirty="0"/>
          </a:p>
          <a:p>
            <a:pPr>
              <a:lnSpc>
                <a:spcPct val="100000"/>
              </a:lnSpc>
            </a:pPr>
            <a:r>
              <a:rPr lang="fi-FI" sz="1050" dirty="0"/>
              <a:t>*) </a:t>
            </a:r>
            <a:r>
              <a:rPr lang="fi-FI" sz="1050" dirty="0">
                <a:effectLst/>
                <a:latin typeface="Verdana" panose="020B0604030504040204" pitchFamily="34" charset="0"/>
                <a:ea typeface="Verdana" panose="020B0604030504040204" pitchFamily="34" charset="0"/>
                <a:cs typeface="Verdana" panose="020B0604030504040204" pitchFamily="34" charset="0"/>
              </a:rPr>
              <a:t>Joillakin ELY-alueilla liikevaihdossa esiintyy voimakasta, suhdanteista riippumatonta, kuukausivaihtelua. Tämä johtuu lähinnä alan yritysten toiminnan luonteesta. Voimakkaat heilahtelut ovat usein peräisin suurista projekteista, joiden laskutus tapahtuu yleensä projektien valmistuttua eikä vähitellen niiden valmistumisen aikana.</a:t>
            </a: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00000"/>
              </a:lnSpc>
              <a:buFont typeface="Arial" panose="020B0604020202020204" pitchFamily="34" charset="0"/>
              <a:buChar char="•"/>
            </a:pPr>
            <a:endParaRPr lang="fi-FI" sz="9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kstin paikkamerkki 6">
            <a:extLst>
              <a:ext uri="{FF2B5EF4-FFF2-40B4-BE49-F238E27FC236}">
                <a16:creationId xmlns:a16="http://schemas.microsoft.com/office/drawing/2014/main" id="{C3D095EB-0842-4D62-9C81-361A029B4C6B}"/>
              </a:ext>
            </a:extLst>
          </p:cNvPr>
          <p:cNvSpPr>
            <a:spLocks noGrp="1"/>
          </p:cNvSpPr>
          <p:nvPr>
            <p:ph type="body" sz="quarter" idx="18"/>
          </p:nvPr>
        </p:nvSpPr>
        <p:spPr/>
        <p:txBody>
          <a:bodyPr/>
          <a:lstStyle/>
          <a:p>
            <a:endParaRPr lang="fi-FI"/>
          </a:p>
        </p:txBody>
      </p:sp>
    </p:spTree>
    <p:extLst>
      <p:ext uri="{BB962C8B-B14F-4D97-AF65-F5344CB8AC3E}">
        <p14:creationId xmlns:p14="http://schemas.microsoft.com/office/powerpoint/2010/main" val="47696976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a:t>
            </a:r>
            <a:r>
              <a:rPr lang="fi-FI" sz="1400" err="1"/>
              <a:t>Pohjois</a:t>
            </a:r>
            <a:r>
              <a:rPr lang="fi-FI" sz="1400"/>
              <a:t>-Savossa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45 %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23 000 työpaikkaa eli reilu viidennes Pohjois-Savon kaikista työllisistä. Alalla työskentelee suoraan 10 900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7011476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104584679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err="1">
                          <a:solidFill>
                            <a:srgbClr val="000000"/>
                          </a:solidFill>
                          <a:latin typeface="+mn-lt"/>
                        </a:rPr>
                        <a:t>Pohjois</a:t>
                      </a:r>
                      <a:r>
                        <a:rPr lang="fi-FI" sz="1050" b="0">
                          <a:solidFill>
                            <a:srgbClr val="000000"/>
                          </a:solidFill>
                          <a:latin typeface="+mn-lt"/>
                        </a:rPr>
                        <a:t>-Savossa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2,2</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10 900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1317848844"/>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83982459"/>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430058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Satakunnassa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69 %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27 000 työpaikkaa eli reilu neljännes Satakunnan kaikista työllisistä. Alalla työskentelee suoraan 13 000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40049184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58673731"/>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Satakunnassa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4,8</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13 000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741438785"/>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340904123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088275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Uudellamaalla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53 %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49 %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232 000 työpaikkaa eli noin neljännes Uudenmaan kaikista työllisistä. Alalla työskentelee suoraan 109 200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086803152"/>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2812072685"/>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Uudellamaalla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32,3</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109 200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223780092"/>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710739377"/>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884564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Varsinais-Suomessa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47 %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65 000 työpaikkaa eli reilu neljännes Varsinais-Suomen kaikista työllisistä. Alalla työskentelee suoraan 31 000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1262818905"/>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3961401423"/>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Varsinais-Suomessa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Liikevaihto, mrd. euroa</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ea typeface="ＭＳ Ｐゴシック" pitchFamily="34" charset="-128"/>
                        </a:rPr>
                        <a:t>7,4</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baseline="0" dirty="0">
                          <a:solidFill>
                            <a:srgbClr val="000000"/>
                          </a:solidFill>
                          <a:latin typeface="+mn-lt"/>
                          <a:ea typeface="ＭＳ Ｐゴシック" pitchFamily="34" charset="-128"/>
                        </a:rPr>
                        <a:t>31 000</a:t>
                      </a:r>
                      <a:endParaRPr lang="fi-FI" sz="1050" b="0" dirty="0">
                        <a:solidFill>
                          <a:srgbClr val="000000"/>
                        </a:solidFill>
                        <a:latin typeface="+mn-lt"/>
                      </a:endParaRP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4135599613"/>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118237513"/>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9390883"/>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alan merkittävimmillä alueilla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EBA6501B-D163-4E75-8AB7-5ACBE6E32AC6}"/>
              </a:ext>
            </a:extLst>
          </p:cNvPr>
          <p:cNvGraphicFramePr>
            <a:graphicFrameLocks noGrp="1" noChangeAspect="1"/>
          </p:cNvGraphicFramePr>
          <p:nvPr>
            <p:ph sz="quarter" idx="17"/>
            <p:extLst>
              <p:ext uri="{D42A27DB-BD31-4B8C-83A1-F6EECF244321}">
                <p14:modId xmlns:p14="http://schemas.microsoft.com/office/powerpoint/2010/main" val="420195048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EBA6501B-D163-4E75-8AB7-5ACBE6E32AC6}"/>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35896550"/>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77B07BC0-5E03-47C7-92DC-B3A672D726D7}"/>
              </a:ext>
            </a:extLst>
          </p:cNvPr>
          <p:cNvGraphicFramePr>
            <a:graphicFrameLocks noGrp="1" noChangeAspect="1"/>
          </p:cNvGraphicFramePr>
          <p:nvPr>
            <p:ph sz="quarter" idx="17"/>
            <p:extLst>
              <p:ext uri="{D42A27DB-BD31-4B8C-83A1-F6EECF244321}">
                <p14:modId xmlns:p14="http://schemas.microsoft.com/office/powerpoint/2010/main" val="20023164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77B07BC0-5E03-47C7-92DC-B3A672D726D7}"/>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17330065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Etelä-Savossa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26DFB98E-8A71-45FF-926C-7698744FDEF3}"/>
              </a:ext>
            </a:extLst>
          </p:cNvPr>
          <p:cNvGraphicFramePr>
            <a:graphicFrameLocks noGrp="1" noChangeAspect="1"/>
          </p:cNvGraphicFramePr>
          <p:nvPr>
            <p:ph sz="quarter" idx="17"/>
            <p:extLst>
              <p:ext uri="{D42A27DB-BD31-4B8C-83A1-F6EECF244321}">
                <p14:modId xmlns:p14="http://schemas.microsoft.com/office/powerpoint/2010/main" val="157397176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26DFB98E-8A71-45FF-926C-7698744FDEF3}"/>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7708757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Hämeessä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CDAF0F7A-D1D7-4325-9FE7-FD46BD886B99}"/>
              </a:ext>
            </a:extLst>
          </p:cNvPr>
          <p:cNvGraphicFramePr>
            <a:graphicFrameLocks noGrp="1" noChangeAspect="1"/>
          </p:cNvGraphicFramePr>
          <p:nvPr>
            <p:ph sz="quarter" idx="17"/>
            <p:extLst>
              <p:ext uri="{D42A27DB-BD31-4B8C-83A1-F6EECF244321}">
                <p14:modId xmlns:p14="http://schemas.microsoft.com/office/powerpoint/2010/main" val="265747865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CDAF0F7A-D1D7-4325-9FE7-FD46BD886B99}"/>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73917404"/>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Kaakkois</a:t>
            </a:r>
            <a:r>
              <a:rPr lang="fi-FI"/>
              <a:t>-Suomessa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EC6C9C1F-5E57-4133-A58F-6DFDD0A5CC89}"/>
              </a:ext>
            </a:extLst>
          </p:cNvPr>
          <p:cNvGraphicFramePr>
            <a:graphicFrameLocks noGrp="1" noChangeAspect="1"/>
          </p:cNvGraphicFramePr>
          <p:nvPr>
            <p:ph sz="quarter" idx="17"/>
            <p:extLst>
              <p:ext uri="{D42A27DB-BD31-4B8C-83A1-F6EECF244321}">
                <p14:modId xmlns:p14="http://schemas.microsoft.com/office/powerpoint/2010/main" val="366528504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EC6C9C1F-5E57-4133-A58F-6DFDD0A5CC89}"/>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71498469"/>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Kainuussa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25ADBA3-67B0-4605-9D0D-3BC64491B22D}"/>
              </a:ext>
            </a:extLst>
          </p:cNvPr>
          <p:cNvGraphicFramePr>
            <a:graphicFrameLocks noGrp="1" noChangeAspect="1"/>
          </p:cNvGraphicFramePr>
          <p:nvPr>
            <p:ph sz="quarter" idx="17"/>
            <p:extLst>
              <p:ext uri="{D42A27DB-BD31-4B8C-83A1-F6EECF244321}">
                <p14:modId xmlns:p14="http://schemas.microsoft.com/office/powerpoint/2010/main" val="186112880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025ADBA3-67B0-4605-9D0D-3BC64491B22D}"/>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763210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ELY-alueittain 2021</a:t>
            </a:r>
          </a:p>
          <a:p>
            <a:r>
              <a:rPr lang="fi-FI" sz="1400" dirty="0"/>
              <a:t>Alueiden osuudet alan koko liikevaihdosta ja henkilöstöstä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4829606" cy="165163"/>
          </a:xfrm>
        </p:spPr>
        <p:txBody>
          <a:bodyPr/>
          <a:lstStyle/>
          <a:p>
            <a:r>
              <a:rPr lang="fi-FI"/>
              <a:t>Lähde: Tilastokeskus; Aluetilinpito, Liikevaihdon alueittaiset arvoindeksit, Yritysten rakenne- ja tilinpäätöstilasto / Teknologiateollisuus ry:n henkilöstötiedustelu</a:t>
            </a:r>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1374597014"/>
              </p:ext>
            </p:extLst>
          </p:nvPr>
        </p:nvGraphicFramePr>
        <p:xfrm>
          <a:off x="395536" y="1059582"/>
          <a:ext cx="8208911" cy="36003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32957"/>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Keski-Suomessa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FE909033-A10B-4AA8-A074-7BF23F80F980}"/>
              </a:ext>
            </a:extLst>
          </p:cNvPr>
          <p:cNvGraphicFramePr>
            <a:graphicFrameLocks noGrp="1" noChangeAspect="1"/>
          </p:cNvGraphicFramePr>
          <p:nvPr>
            <p:ph sz="quarter" idx="17"/>
            <p:extLst>
              <p:ext uri="{D42A27DB-BD31-4B8C-83A1-F6EECF244321}">
                <p14:modId xmlns:p14="http://schemas.microsoft.com/office/powerpoint/2010/main" val="160478467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FE909033-A10B-4AA8-A074-7BF23F80F980}"/>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12514303"/>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Lapissa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73F9553-FA9A-49A8-BF4B-B7F4EE3C7065}"/>
              </a:ext>
            </a:extLst>
          </p:cNvPr>
          <p:cNvGraphicFramePr>
            <a:graphicFrameLocks noGrp="1" noChangeAspect="1"/>
          </p:cNvGraphicFramePr>
          <p:nvPr>
            <p:ph sz="quarter" idx="17"/>
            <p:extLst>
              <p:ext uri="{D42A27DB-BD31-4B8C-83A1-F6EECF244321}">
                <p14:modId xmlns:p14="http://schemas.microsoft.com/office/powerpoint/2010/main" val="415094586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073F9553-FA9A-49A8-BF4B-B7F4EE3C7065}"/>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23456984"/>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Pirkanmaalla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6E0A712-AB93-42A5-97C1-70E33BAC8CA6}"/>
              </a:ext>
            </a:extLst>
          </p:cNvPr>
          <p:cNvGraphicFramePr>
            <a:graphicFrameLocks noGrp="1" noChangeAspect="1"/>
          </p:cNvGraphicFramePr>
          <p:nvPr>
            <p:ph sz="quarter" idx="17"/>
            <p:extLst>
              <p:ext uri="{D42A27DB-BD31-4B8C-83A1-F6EECF244321}">
                <p14:modId xmlns:p14="http://schemas.microsoft.com/office/powerpoint/2010/main" val="68232923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06E0A712-AB93-42A5-97C1-70E33BAC8CA6}"/>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6528166"/>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0EEE91ED-9406-4B3B-ADFD-535CFBF79AFF}"/>
              </a:ext>
            </a:extLst>
          </p:cNvPr>
          <p:cNvGraphicFramePr>
            <a:graphicFrameLocks noGrp="1" noChangeAspect="1"/>
          </p:cNvGraphicFramePr>
          <p:nvPr>
            <p:ph sz="quarter" idx="17"/>
            <p:extLst>
              <p:ext uri="{D42A27DB-BD31-4B8C-83A1-F6EECF244321}">
                <p14:modId xmlns:p14="http://schemas.microsoft.com/office/powerpoint/2010/main" val="412755886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0EEE91ED-9406-4B3B-ADFD-535CFBF79AFF}"/>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9890891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-Karjalassa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F70F9122-F558-46CE-B71D-5D21AA9162E2}"/>
              </a:ext>
            </a:extLst>
          </p:cNvPr>
          <p:cNvGraphicFramePr>
            <a:graphicFrameLocks noGrp="1" noChangeAspect="1"/>
          </p:cNvGraphicFramePr>
          <p:nvPr>
            <p:ph sz="quarter" idx="17"/>
            <p:extLst>
              <p:ext uri="{D42A27DB-BD31-4B8C-83A1-F6EECF244321}">
                <p14:modId xmlns:p14="http://schemas.microsoft.com/office/powerpoint/2010/main" val="355922353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F70F9122-F558-46CE-B71D-5D21AA9162E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7882078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57B3F564-9DE3-4427-A687-1F3C15FAB892}"/>
              </a:ext>
            </a:extLst>
          </p:cNvPr>
          <p:cNvGraphicFramePr>
            <a:graphicFrameLocks noGrp="1" noChangeAspect="1"/>
          </p:cNvGraphicFramePr>
          <p:nvPr>
            <p:ph sz="quarter" idx="17"/>
            <p:extLst>
              <p:ext uri="{D42A27DB-BD31-4B8C-83A1-F6EECF244321}">
                <p14:modId xmlns:p14="http://schemas.microsoft.com/office/powerpoint/2010/main" val="183964171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57B3F564-9DE3-4427-A687-1F3C15FAB89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56155292"/>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a:t>
            </a:r>
            <a:r>
              <a:rPr lang="fi-FI" err="1"/>
              <a:t>Pohjois</a:t>
            </a:r>
            <a:r>
              <a:rPr lang="fi-FI"/>
              <a:t>-Savossa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84ABB054-AA60-4ACC-91C1-087D7777B137}"/>
              </a:ext>
            </a:extLst>
          </p:cNvPr>
          <p:cNvGraphicFramePr>
            <a:graphicFrameLocks noGrp="1" noChangeAspect="1"/>
          </p:cNvGraphicFramePr>
          <p:nvPr>
            <p:ph sz="quarter" idx="17"/>
            <p:extLst>
              <p:ext uri="{D42A27DB-BD31-4B8C-83A1-F6EECF244321}">
                <p14:modId xmlns:p14="http://schemas.microsoft.com/office/powerpoint/2010/main" val="292910497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84ABB054-AA60-4ACC-91C1-087D7777B137}"/>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625046603"/>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Satakunnassa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7E680596-8881-4E48-9D2A-28D59C4BA0C2}"/>
              </a:ext>
            </a:extLst>
          </p:cNvPr>
          <p:cNvGraphicFramePr>
            <a:graphicFrameLocks noGrp="1" noChangeAspect="1"/>
          </p:cNvGraphicFramePr>
          <p:nvPr>
            <p:ph sz="quarter" idx="17"/>
            <p:extLst>
              <p:ext uri="{D42A27DB-BD31-4B8C-83A1-F6EECF244321}">
                <p14:modId xmlns:p14="http://schemas.microsoft.com/office/powerpoint/2010/main" val="58991322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7E680596-8881-4E48-9D2A-28D59C4BA0C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249250928"/>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Uudellamaalla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3CA1AA50-346C-463A-ACCE-75D4616B61AB}"/>
              </a:ext>
            </a:extLst>
          </p:cNvPr>
          <p:cNvGraphicFramePr>
            <a:graphicFrameLocks noGrp="1" noChangeAspect="1"/>
          </p:cNvGraphicFramePr>
          <p:nvPr>
            <p:ph sz="quarter" idx="17"/>
            <p:extLst>
              <p:ext uri="{D42A27DB-BD31-4B8C-83A1-F6EECF244321}">
                <p14:modId xmlns:p14="http://schemas.microsoft.com/office/powerpoint/2010/main" val="193248999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3CA1AA50-346C-463A-ACCE-75D4616B61AB}"/>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66646190"/>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Varsinais-Suomessa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p:txBody>
          <a:bodyPr/>
          <a:lstStyle/>
          <a:p>
            <a:r>
              <a:rPr lang="fi-FI"/>
              <a:t>Kausipuhdistetut liikevaihtokuvaajat</a:t>
            </a:r>
          </a:p>
          <a:p>
            <a:r>
              <a:rPr lang="fi-FI"/>
              <a:t>Lähde: </a:t>
            </a:r>
            <a:r>
              <a:rPr lang="fi-FI" err="1"/>
              <a:t>Macrobond</a:t>
            </a:r>
            <a:r>
              <a:rPr lang="fi-FI"/>
              <a:t>, Tilastokeskus</a:t>
            </a:r>
          </a:p>
        </p:txBody>
      </p:sp>
      <p:graphicFrame>
        <p:nvGraphicFramePr>
          <p:cNvPr id="11" name="Sisällön paikkamerkki 10">
            <a:extLst>
              <a:ext uri="{FF2B5EF4-FFF2-40B4-BE49-F238E27FC236}">
                <a16:creationId xmlns:a16="http://schemas.microsoft.com/office/drawing/2014/main" id="{95CDEED7-C115-4DF0-84EF-F69087CB6A32}"/>
              </a:ext>
            </a:extLst>
          </p:cNvPr>
          <p:cNvGraphicFramePr>
            <a:graphicFrameLocks noGrp="1" noChangeAspect="1"/>
          </p:cNvGraphicFramePr>
          <p:nvPr>
            <p:ph sz="quarter" idx="17"/>
            <p:extLst>
              <p:ext uri="{D42A27DB-BD31-4B8C-83A1-F6EECF244321}">
                <p14:modId xmlns:p14="http://schemas.microsoft.com/office/powerpoint/2010/main" val="208876370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name="Macrobond document" r:id="rId2" imgW="13193184" imgH="5572640" progId="Mbnd.mbnd">
                  <p:embed/>
                </p:oleObj>
              </mc:Choice>
              <mc:Fallback>
                <p:oleObj name="Macrobond document" r:id="rId2" imgW="13193184" imgH="5572640" progId="Mbnd.mbnd">
                  <p:embed/>
                  <p:pic>
                    <p:nvPicPr>
                      <p:cNvPr id="11" name="Sisällön paikkamerkki 10">
                        <a:extLst>
                          <a:ext uri="{FF2B5EF4-FFF2-40B4-BE49-F238E27FC236}">
                            <a16:creationId xmlns:a16="http://schemas.microsoft.com/office/drawing/2014/main" id="{95CDEED7-C115-4DF0-84EF-F69087CB6A32}"/>
                          </a:ext>
                        </a:extLst>
                      </p:cNvPr>
                      <p:cNvPicPr/>
                      <p:nvPr/>
                    </p:nvPicPr>
                    <p:blipFill>
                      <a:blip r:embed="rId3"/>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4391964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päätoimialojen liikevaihto-osuudet* ELY-alueittain 2021</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5189646" cy="165163"/>
          </a:xfrm>
        </p:spPr>
        <p:txBody>
          <a:bodyPr/>
          <a:lstStyle/>
          <a:p>
            <a:r>
              <a:rPr lang="fi-FI"/>
              <a:t>*) Prosenttia teknologiateollisuuden toimipaikkojen liikevaihdosta kyseisellä alueella</a:t>
            </a:r>
          </a:p>
          <a:p>
            <a:r>
              <a:rPr lang="fi-FI"/>
              <a:t>Lähde: Tilastokeskus; Alueellinen yritystoimintatilasto</a:t>
            </a:r>
          </a:p>
          <a:p>
            <a:r>
              <a:rPr lang="fi-FI"/>
              <a:t>Tietosuojasyistä joidenkin alueiden kaikki toimialat eivät ole 100 % edustettuina</a:t>
            </a:r>
          </a:p>
          <a:p>
            <a:endParaRPr lang="fi-FI"/>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861940427"/>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liikevaihdosta alueella, %</a:t>
            </a:r>
          </a:p>
        </p:txBody>
      </p:sp>
    </p:spTree>
    <p:extLst>
      <p:ext uri="{BB962C8B-B14F-4D97-AF65-F5344CB8AC3E}">
        <p14:creationId xmlns:p14="http://schemas.microsoft.com/office/powerpoint/2010/main" val="294803435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päätoimialojen henkilöstöosuudet* ELY-alueittain 2021</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7" name="Tekstin paikkamerkki 6"/>
          <p:cNvSpPr>
            <a:spLocks noGrp="1"/>
          </p:cNvSpPr>
          <p:nvPr>
            <p:ph type="body" sz="quarter" idx="18"/>
          </p:nvPr>
        </p:nvSpPr>
        <p:spPr>
          <a:xfrm>
            <a:off x="2334682" y="4727574"/>
            <a:ext cx="5189646" cy="165163"/>
          </a:xfrm>
        </p:spPr>
        <p:txBody>
          <a:bodyPr/>
          <a:lstStyle/>
          <a:p>
            <a:r>
              <a:rPr lang="fi-FI"/>
              <a:t>*) Prosenttia teknologiateollisuuden toimipaikkojen henkilöstöstä kyseisellä alueella</a:t>
            </a:r>
          </a:p>
          <a:p>
            <a:r>
              <a:rPr lang="fi-FI"/>
              <a:t>Lähde: Tilastokeskus; Alueellinen yritystoimintatilasto</a:t>
            </a:r>
          </a:p>
          <a:p>
            <a:r>
              <a:rPr lang="fi-FI"/>
              <a:t>Tietosuojasyistä joidenkin alueiden kaikki toimialat eivät ole 100 % edustettuina</a:t>
            </a:r>
          </a:p>
          <a:p>
            <a:endParaRPr lang="fi-FI"/>
          </a:p>
        </p:txBody>
      </p:sp>
      <p:graphicFrame>
        <p:nvGraphicFramePr>
          <p:cNvPr id="8" name="Sisällön paikkamerkki 7"/>
          <p:cNvGraphicFramePr>
            <a:graphicFrameLocks noGrp="1"/>
          </p:cNvGraphicFramePr>
          <p:nvPr>
            <p:ph idx="4294967295"/>
            <p:extLst>
              <p:ext uri="{D42A27DB-BD31-4B8C-83A1-F6EECF244321}">
                <p14:modId xmlns:p14="http://schemas.microsoft.com/office/powerpoint/2010/main" val="2555822948"/>
              </p:ext>
            </p:extLst>
          </p:nvPr>
        </p:nvGraphicFramePr>
        <p:xfrm>
          <a:off x="234512" y="1161813"/>
          <a:ext cx="8570347" cy="356576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804248" y="1062073"/>
            <a:ext cx="1872209" cy="195814"/>
          </a:xfrm>
          <a:prstGeom prst="rect">
            <a:avLst/>
          </a:prstGeom>
          <a:noFill/>
        </p:spPr>
        <p:txBody>
          <a:bodyPr wrap="square" lIns="36000" tIns="36000" rIns="36000" bIns="36000" rtlCol="0">
            <a:spAutoFit/>
          </a:bodyPr>
          <a:lstStyle/>
          <a:p>
            <a:r>
              <a:rPr lang="fi-FI" sz="800" spc="-40">
                <a:ea typeface="Verdana" panose="020B0604030504040204" pitchFamily="34" charset="0"/>
                <a:cs typeface="Verdana" panose="020B0604030504040204" pitchFamily="34" charset="0"/>
              </a:rPr>
              <a:t>Osuus alan henkilöstöstä alueella, %</a:t>
            </a:r>
          </a:p>
        </p:txBody>
      </p:sp>
    </p:spTree>
    <p:extLst>
      <p:ext uri="{BB962C8B-B14F-4D97-AF65-F5344CB8AC3E}">
        <p14:creationId xmlns:p14="http://schemas.microsoft.com/office/powerpoint/2010/main" val="383097296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liikevaihto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6</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2" y="4854859"/>
            <a:ext cx="4037518" cy="165163"/>
          </a:xfrm>
        </p:spPr>
        <p:txBody>
          <a:bodyPr/>
          <a:lstStyle/>
          <a:p>
            <a:r>
              <a:rPr lang="fi-FI"/>
              <a:t>Lähde: Tilastokeskus; Aluetilinpito, Liikevaihdon alueittaiset arvoindeksit</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4172049133"/>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a:r>
                        <a:rPr lang="fi-FI" sz="900" dirty="0"/>
                        <a:t>ELY-alue</a:t>
                      </a:r>
                      <a:endParaRPr lang="fi-FI" sz="900" b="1" dirty="0">
                        <a:solidFill>
                          <a:schemeClr val="bg1"/>
                        </a:solidFill>
                      </a:endParaRPr>
                    </a:p>
                  </a:txBody>
                  <a:tcPr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2021e</a:t>
                      </a:r>
                    </a:p>
                  </a:txBody>
                  <a:tcPr marL="0" marR="0" marT="0" marB="0" anchor="ctr"/>
                </a:tc>
                <a:tc>
                  <a:txBody>
                    <a:bodyPr/>
                    <a:lstStyle/>
                    <a:p>
                      <a:pPr algn="ctr" fontAlgn="ctr"/>
                      <a:r>
                        <a:rPr lang="fi-FI" sz="900" b="1" i="0" u="none" strike="noStrike" dirty="0">
                          <a:solidFill>
                            <a:srgbClr val="FFFFFF"/>
                          </a:solidFill>
                          <a:effectLst/>
                          <a:latin typeface="Verdana" panose="020B0604030504040204" pitchFamily="34" charset="0"/>
                        </a:rPr>
                        <a:t>Osuus, %</a:t>
                      </a:r>
                      <a:br>
                        <a:rPr lang="fi-FI" sz="900" b="1" i="0" u="none" strike="noStrike" dirty="0">
                          <a:solidFill>
                            <a:srgbClr val="FFFFFF"/>
                          </a:solidFill>
                          <a:effectLst/>
                          <a:latin typeface="Verdana" panose="020B0604030504040204" pitchFamily="34" charset="0"/>
                        </a:rPr>
                      </a:br>
                      <a:r>
                        <a:rPr lang="fi-FI" sz="900" b="1" i="0" u="none" strike="noStrike" dirty="0">
                          <a:solidFill>
                            <a:srgbClr val="FFFFFF"/>
                          </a:solidFill>
                          <a:effectLst/>
                          <a:latin typeface="Verdana" panose="020B0604030504040204" pitchFamily="34" charset="0"/>
                        </a:rPr>
                        <a:t>2021e</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5,1</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2,8</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0,9</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3,5</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6,1</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9,9</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6,0</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1,8</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9,3</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2 200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5,3</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35,3</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8,1</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75 800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81 600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82 000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91 400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
        <p:nvSpPr>
          <p:cNvPr id="6" name="Tekstiruutu 5"/>
          <p:cNvSpPr txBox="1"/>
          <p:nvPr/>
        </p:nvSpPr>
        <p:spPr>
          <a:xfrm>
            <a:off x="6600248" y="768471"/>
            <a:ext cx="1405729" cy="241980"/>
          </a:xfrm>
          <a:prstGeom prst="rect">
            <a:avLst/>
          </a:prstGeom>
          <a:noFill/>
        </p:spPr>
        <p:txBody>
          <a:bodyPr wrap="square" lIns="36000" tIns="36000" rIns="36000" bIns="36000" rtlCol="0">
            <a:spAutoFit/>
          </a:bodyPr>
          <a:lstStyle/>
          <a:p>
            <a:r>
              <a:rPr lang="fi-FI" sz="1100" spc="-40">
                <a:solidFill>
                  <a:srgbClr val="000000"/>
                </a:solidFill>
              </a:rPr>
              <a:t>Miljoonaa euroa</a:t>
            </a:r>
          </a:p>
        </p:txBody>
      </p:sp>
    </p:spTree>
    <p:extLst>
      <p:ext uri="{BB962C8B-B14F-4D97-AF65-F5344CB8AC3E}">
        <p14:creationId xmlns:p14="http://schemas.microsoft.com/office/powerpoint/2010/main" val="339318902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7</a:t>
            </a:fld>
            <a:endParaRPr lang="fi-FI"/>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1" y="4854859"/>
            <a:ext cx="5671295" cy="165163"/>
          </a:xfrm>
        </p:spPr>
        <p:txBody>
          <a:bodyPr/>
          <a:lstStyle/>
          <a:p>
            <a:r>
              <a:rPr lang="fi-FI"/>
              <a:t>Lähde: Tilastokeskus; Aluetilinpito, Alueellinen yritystoimintatilasto / Teknologiateollisuus ry:n henkilöstötiedustelu </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371946437"/>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2022e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2022e</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3,0</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4 500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1,3</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5,3</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3,2</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15 400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16 800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5,0</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2,5</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35 200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37 200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38 700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11,5</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17 700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19 300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20 100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6,0</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7 300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2,2</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25 600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26 600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7,9</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11 400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3,4</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13 000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13 500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4,0</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91 100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103 500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106 400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109 200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113 700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33,9</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30 800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30 500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32 100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9,6</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284 200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307 400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313 600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313 900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322 700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335 900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4225048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Teknologiateollisuuden toimipaikat ELY-alueittain</a:t>
            </a:r>
          </a:p>
        </p:txBody>
      </p:sp>
      <p:sp>
        <p:nvSpPr>
          <p:cNvPr id="3" name="Dian numeron paikkamerkki 2"/>
          <p:cNvSpPr>
            <a:spLocks noGrp="1"/>
          </p:cNvSpPr>
          <p:nvPr>
            <p:ph type="sldNum" sz="quarter" idx="12"/>
          </p:nvPr>
        </p:nvSpPr>
        <p:spPr>
          <a:xfrm>
            <a:off x="8005977" y="4854616"/>
            <a:ext cx="863990" cy="165406"/>
          </a:xfrm>
        </p:spPr>
        <p:txBody>
          <a:bodyPr/>
          <a:lstStyle/>
          <a:p>
            <a:fld id="{6FCB6B90-8271-4E8F-82C1-E646FBB48A2E}" type="slidenum">
              <a:rPr lang="fi-FI" smtClean="0"/>
              <a:pPr/>
              <a:t>8</a:t>
            </a:fld>
            <a:endParaRPr lang="fi-FI" dirty="0"/>
          </a:p>
        </p:txBody>
      </p:sp>
      <p:sp>
        <p:nvSpPr>
          <p:cNvPr id="4" name="Päivämäärän paikkamerkki 3"/>
          <p:cNvSpPr>
            <a:spLocks noGrp="1"/>
          </p:cNvSpPr>
          <p:nvPr>
            <p:ph type="dt" sz="half" idx="10"/>
          </p:nvPr>
        </p:nvSpPr>
        <p:spPr>
          <a:xfrm>
            <a:off x="282027" y="4855332"/>
            <a:ext cx="916709" cy="164690"/>
          </a:xfrm>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a:xfrm>
            <a:off x="1111510" y="4855332"/>
            <a:ext cx="1295891" cy="164690"/>
          </a:xfrm>
        </p:spPr>
        <p:txBody>
          <a:bodyPr/>
          <a:lstStyle/>
          <a:p>
            <a:r>
              <a:rPr lang="fi-FI"/>
              <a:t>Teknologiateollisuus</a:t>
            </a:r>
          </a:p>
        </p:txBody>
      </p:sp>
      <p:sp>
        <p:nvSpPr>
          <p:cNvPr id="7" name="Tekstin paikkamerkki 6"/>
          <p:cNvSpPr>
            <a:spLocks noGrp="1"/>
          </p:cNvSpPr>
          <p:nvPr>
            <p:ph type="body" sz="quarter" idx="18"/>
          </p:nvPr>
        </p:nvSpPr>
        <p:spPr>
          <a:xfrm>
            <a:off x="2334682" y="4854859"/>
            <a:ext cx="4829606" cy="165163"/>
          </a:xfrm>
        </p:spPr>
        <p:txBody>
          <a:bodyPr/>
          <a:lstStyle/>
          <a:p>
            <a:r>
              <a:rPr lang="fi-FI" dirty="0"/>
              <a:t>Lähde: Tilastokeskus; Alueellinen yritystoimintatilasto.</a:t>
            </a:r>
          </a:p>
        </p:txBody>
      </p:sp>
      <p:graphicFrame>
        <p:nvGraphicFramePr>
          <p:cNvPr id="12" name="Sisällön paikkamerkki 10"/>
          <p:cNvGraphicFramePr>
            <a:graphicFrameLocks noGrp="1"/>
          </p:cNvGraphicFramePr>
          <p:nvPr>
            <p:ph sz="quarter" idx="17"/>
            <p:extLst>
              <p:ext uri="{D42A27DB-BD31-4B8C-83A1-F6EECF244321}">
                <p14:modId xmlns:p14="http://schemas.microsoft.com/office/powerpoint/2010/main" val="174085552"/>
              </p:ext>
            </p:extLst>
          </p:nvPr>
        </p:nvGraphicFramePr>
        <p:xfrm>
          <a:off x="1331640" y="1001169"/>
          <a:ext cx="6351237" cy="3674366"/>
        </p:xfrm>
        <a:graphic>
          <a:graphicData uri="http://schemas.openxmlformats.org/drawingml/2006/table">
            <a:tbl>
              <a:tblPr firstRow="1" bandRow="1">
                <a:tableStyleId>{21E4AEA4-8DFA-4A89-87EB-49C32662AFE0}</a:tableStyleId>
              </a:tblPr>
              <a:tblGrid>
                <a:gridCol w="1411386">
                  <a:extLst>
                    <a:ext uri="{9D8B030D-6E8A-4147-A177-3AD203B41FA5}">
                      <a16:colId xmlns:a16="http://schemas.microsoft.com/office/drawing/2014/main" val="20000"/>
                    </a:ext>
                  </a:extLst>
                </a:gridCol>
                <a:gridCol w="705693">
                  <a:extLst>
                    <a:ext uri="{9D8B030D-6E8A-4147-A177-3AD203B41FA5}">
                      <a16:colId xmlns:a16="http://schemas.microsoft.com/office/drawing/2014/main" val="20001"/>
                    </a:ext>
                  </a:extLst>
                </a:gridCol>
                <a:gridCol w="705693">
                  <a:extLst>
                    <a:ext uri="{9D8B030D-6E8A-4147-A177-3AD203B41FA5}">
                      <a16:colId xmlns:a16="http://schemas.microsoft.com/office/drawing/2014/main" val="20002"/>
                    </a:ext>
                  </a:extLst>
                </a:gridCol>
                <a:gridCol w="705693">
                  <a:extLst>
                    <a:ext uri="{9D8B030D-6E8A-4147-A177-3AD203B41FA5}">
                      <a16:colId xmlns:a16="http://schemas.microsoft.com/office/drawing/2014/main" val="20003"/>
                    </a:ext>
                  </a:extLst>
                </a:gridCol>
                <a:gridCol w="705693">
                  <a:extLst>
                    <a:ext uri="{9D8B030D-6E8A-4147-A177-3AD203B41FA5}">
                      <a16:colId xmlns:a16="http://schemas.microsoft.com/office/drawing/2014/main" val="20004"/>
                    </a:ext>
                  </a:extLst>
                </a:gridCol>
                <a:gridCol w="705693">
                  <a:extLst>
                    <a:ext uri="{9D8B030D-6E8A-4147-A177-3AD203B41FA5}">
                      <a16:colId xmlns:a16="http://schemas.microsoft.com/office/drawing/2014/main" val="20005"/>
                    </a:ext>
                  </a:extLst>
                </a:gridCol>
                <a:gridCol w="705693">
                  <a:extLst>
                    <a:ext uri="{9D8B030D-6E8A-4147-A177-3AD203B41FA5}">
                      <a16:colId xmlns:a16="http://schemas.microsoft.com/office/drawing/2014/main" val="20006"/>
                    </a:ext>
                  </a:extLst>
                </a:gridCol>
                <a:gridCol w="705693">
                  <a:extLst>
                    <a:ext uri="{9D8B030D-6E8A-4147-A177-3AD203B41FA5}">
                      <a16:colId xmlns:a16="http://schemas.microsoft.com/office/drawing/2014/main" val="20007"/>
                    </a:ext>
                  </a:extLst>
                </a:gridCol>
              </a:tblGrid>
              <a:tr h="316334">
                <a:tc>
                  <a:txBody>
                    <a:bodyPr/>
                    <a:lstStyle/>
                    <a:p>
                      <a:pPr algn="ctr" fontAlgn="ctr"/>
                      <a:r>
                        <a:rPr lang="fi-FI" sz="900" b="1" i="0" u="none" strike="noStrike">
                          <a:solidFill>
                            <a:srgbClr val="FFFFFF"/>
                          </a:solidFill>
                          <a:effectLst/>
                          <a:latin typeface="Verdana" panose="020B0604030504040204" pitchFamily="34" charset="0"/>
                        </a:rPr>
                        <a:t>ELY-alue</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2017</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2018</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2019</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2020</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2021</a:t>
                      </a:r>
                    </a:p>
                  </a:txBody>
                  <a:tcPr marL="0" marR="0" marT="0" marB="0" anchor="ctr"/>
                </a:tc>
                <a:tc>
                  <a:txBody>
                    <a:bodyPr/>
                    <a:lstStyle/>
                    <a:p>
                      <a:pPr algn="ctr" fontAlgn="ctr"/>
                      <a:r>
                        <a:rPr lang="fi-FI" sz="900" b="1" i="0" u="none" strike="noStrike">
                          <a:solidFill>
                            <a:srgbClr val="FFFFFF"/>
                          </a:solidFill>
                          <a:effectLst/>
                          <a:latin typeface="Verdana" panose="020B0604030504040204" pitchFamily="34" charset="0"/>
                        </a:rPr>
                        <a:t>Osuus, %</a:t>
                      </a:r>
                      <a:br>
                        <a:rPr lang="fi-FI" sz="900" b="1" i="0" u="none" strike="noStrike">
                          <a:solidFill>
                            <a:srgbClr val="FFFFFF"/>
                          </a:solidFill>
                          <a:effectLst/>
                          <a:latin typeface="Verdana" panose="020B0604030504040204" pitchFamily="34" charset="0"/>
                        </a:rPr>
                      </a:br>
                      <a:r>
                        <a:rPr lang="fi-FI" sz="900" b="1" i="0" u="none" strike="noStrike">
                          <a:solidFill>
                            <a:srgbClr val="FFFFFF"/>
                          </a:solidFill>
                          <a:effectLst/>
                          <a:latin typeface="Verdana" panose="020B0604030504040204" pitchFamily="34" charset="0"/>
                        </a:rPr>
                        <a:t>2021</a:t>
                      </a:r>
                    </a:p>
                  </a:txBody>
                  <a:tcPr marL="0" marR="0" marT="0" marB="0" anchor="ctr"/>
                </a:tc>
                <a:extLst>
                  <a:ext uri="{0D108BD9-81ED-4DB2-BD59-A6C34878D82A}">
                    <a16:rowId xmlns:a16="http://schemas.microsoft.com/office/drawing/2014/main" val="10000"/>
                  </a:ext>
                </a:extLst>
              </a:tr>
              <a:tr h="209877">
                <a:tc>
                  <a:txBody>
                    <a:bodyPr/>
                    <a:lstStyle/>
                    <a:p>
                      <a:pPr algn="ctr" fontAlgn="ctr"/>
                      <a:r>
                        <a:rPr lang="fi-FI" sz="900" b="0" i="0" u="none" strike="noStrike">
                          <a:solidFill>
                            <a:srgbClr val="000000"/>
                          </a:solidFill>
                          <a:effectLst/>
                          <a:latin typeface="Verdana" panose="020B0604030504040204" pitchFamily="34" charset="0"/>
                        </a:rPr>
                        <a:t>Etelä-Pohjanmaa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1 139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1 144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1 142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1 129</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3,7</a:t>
                      </a:r>
                    </a:p>
                  </a:txBody>
                  <a:tcPr marL="0" marR="0" marT="0" marB="0" anchor="ctr"/>
                </a:tc>
                <a:extLst>
                  <a:ext uri="{0D108BD9-81ED-4DB2-BD59-A6C34878D82A}">
                    <a16:rowId xmlns:a16="http://schemas.microsoft.com/office/drawing/2014/main" val="10001"/>
                  </a:ext>
                </a:extLst>
              </a:tr>
              <a:tr h="209877">
                <a:tc>
                  <a:txBody>
                    <a:bodyPr/>
                    <a:lstStyle/>
                    <a:p>
                      <a:pPr algn="ctr" fontAlgn="ctr"/>
                      <a:r>
                        <a:rPr lang="fi-FI" sz="900" b="0" i="0" u="none" strike="noStrike">
                          <a:solidFill>
                            <a:srgbClr val="000000"/>
                          </a:solidFill>
                          <a:effectLst/>
                          <a:latin typeface="Verdana" panose="020B0604030504040204" pitchFamily="34" charset="0"/>
                        </a:rPr>
                        <a:t>Etelä-Savo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624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614</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2,0</a:t>
                      </a:r>
                    </a:p>
                  </a:txBody>
                  <a:tcPr marL="0" marR="0" marT="0" marB="0" anchor="ctr"/>
                </a:tc>
                <a:extLst>
                  <a:ext uri="{0D108BD9-81ED-4DB2-BD59-A6C34878D82A}">
                    <a16:rowId xmlns:a16="http://schemas.microsoft.com/office/drawing/2014/main" val="10002"/>
                  </a:ext>
                </a:extLst>
              </a:tr>
              <a:tr h="209877">
                <a:tc>
                  <a:txBody>
                    <a:bodyPr/>
                    <a:lstStyle/>
                    <a:p>
                      <a:pPr algn="ctr" fontAlgn="ctr"/>
                      <a:r>
                        <a:rPr lang="fi-FI" sz="900" b="0" i="0" u="none" strike="noStrike">
                          <a:solidFill>
                            <a:srgbClr val="000000"/>
                          </a:solidFill>
                          <a:effectLst/>
                          <a:latin typeface="Verdana" panose="020B0604030504040204" pitchFamily="34" charset="0"/>
                        </a:rPr>
                        <a:t>Häme</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1 802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1 828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1 798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1 837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1 865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1 830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6,1</a:t>
                      </a:r>
                    </a:p>
                  </a:txBody>
                  <a:tcPr marL="0" marR="0" marT="0" marB="0" anchor="ctr"/>
                </a:tc>
                <a:extLst>
                  <a:ext uri="{0D108BD9-81ED-4DB2-BD59-A6C34878D82A}">
                    <a16:rowId xmlns:a16="http://schemas.microsoft.com/office/drawing/2014/main" val="10003"/>
                  </a:ext>
                </a:extLst>
              </a:tr>
              <a:tr h="209877">
                <a:tc>
                  <a:txBody>
                    <a:bodyPr/>
                    <a:lstStyle/>
                    <a:p>
                      <a:pPr algn="ctr" fontAlgn="ctr"/>
                      <a:r>
                        <a:rPr lang="fi-FI" sz="900" b="0" i="0" u="none" strike="noStrike">
                          <a:solidFill>
                            <a:srgbClr val="000000"/>
                          </a:solidFill>
                          <a:effectLst/>
                          <a:latin typeface="Verdana" panose="020B0604030504040204" pitchFamily="34" charset="0"/>
                        </a:rPr>
                        <a:t>Kaakkois-Suomi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1 187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1 249</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4,1</a:t>
                      </a:r>
                    </a:p>
                  </a:txBody>
                  <a:tcPr marL="0" marR="0" marT="0" marB="0" anchor="ctr"/>
                </a:tc>
                <a:extLst>
                  <a:ext uri="{0D108BD9-81ED-4DB2-BD59-A6C34878D82A}">
                    <a16:rowId xmlns:a16="http://schemas.microsoft.com/office/drawing/2014/main" val="10004"/>
                  </a:ext>
                </a:extLst>
              </a:tr>
              <a:tr h="209877">
                <a:tc>
                  <a:txBody>
                    <a:bodyPr/>
                    <a:lstStyle/>
                    <a:p>
                      <a:pPr algn="ctr" fontAlgn="ctr"/>
                      <a:r>
                        <a:rPr lang="fi-FI" sz="900" b="0" i="0" u="none" strike="noStrike">
                          <a:solidFill>
                            <a:srgbClr val="000000"/>
                          </a:solidFill>
                          <a:effectLst/>
                          <a:latin typeface="Verdana" panose="020B0604030504040204" pitchFamily="34" charset="0"/>
                        </a:rPr>
                        <a:t>Kainuu</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221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240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235</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0,8</a:t>
                      </a:r>
                    </a:p>
                  </a:txBody>
                  <a:tcPr marL="0" marR="0" marT="0" marB="0" anchor="ctr"/>
                </a:tc>
                <a:extLst>
                  <a:ext uri="{0D108BD9-81ED-4DB2-BD59-A6C34878D82A}">
                    <a16:rowId xmlns:a16="http://schemas.microsoft.com/office/drawing/2014/main" val="10005"/>
                  </a:ext>
                </a:extLst>
              </a:tr>
              <a:tr h="209877">
                <a:tc>
                  <a:txBody>
                    <a:bodyPr/>
                    <a:lstStyle/>
                    <a:p>
                      <a:pPr algn="ctr" fontAlgn="ctr"/>
                      <a:r>
                        <a:rPr lang="fi-FI" sz="900" b="0" i="0" u="none" strike="noStrike">
                          <a:solidFill>
                            <a:srgbClr val="000000"/>
                          </a:solidFill>
                          <a:effectLst/>
                          <a:latin typeface="Verdana" panose="020B0604030504040204" pitchFamily="34" charset="0"/>
                        </a:rPr>
                        <a:t>Keski-Suomi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1 224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1 315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1 304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1 364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1 347</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4,5</a:t>
                      </a:r>
                    </a:p>
                  </a:txBody>
                  <a:tcPr marL="0" marR="0" marT="0" marB="0" anchor="ctr"/>
                </a:tc>
                <a:extLst>
                  <a:ext uri="{0D108BD9-81ED-4DB2-BD59-A6C34878D82A}">
                    <a16:rowId xmlns:a16="http://schemas.microsoft.com/office/drawing/2014/main" val="10006"/>
                  </a:ext>
                </a:extLst>
              </a:tr>
              <a:tr h="209877">
                <a:tc>
                  <a:txBody>
                    <a:bodyPr/>
                    <a:lstStyle/>
                    <a:p>
                      <a:pPr algn="ctr" fontAlgn="ctr"/>
                      <a:r>
                        <a:rPr lang="fi-FI" sz="900" b="0" i="0" u="none" strike="noStrike">
                          <a:solidFill>
                            <a:srgbClr val="000000"/>
                          </a:solidFill>
                          <a:effectLst/>
                          <a:latin typeface="Verdana" panose="020B0604030504040204" pitchFamily="34" charset="0"/>
                        </a:rPr>
                        <a:t>Lappi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644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652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669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692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708</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2,4</a:t>
                      </a:r>
                    </a:p>
                  </a:txBody>
                  <a:tcPr marL="0" marR="0" marT="0" marB="0" anchor="ctr"/>
                </a:tc>
                <a:extLst>
                  <a:ext uri="{0D108BD9-81ED-4DB2-BD59-A6C34878D82A}">
                    <a16:rowId xmlns:a16="http://schemas.microsoft.com/office/drawing/2014/main" val="10007"/>
                  </a:ext>
                </a:extLst>
              </a:tr>
              <a:tr h="209877">
                <a:tc>
                  <a:txBody>
                    <a:bodyPr/>
                    <a:lstStyle/>
                    <a:p>
                      <a:pPr algn="ctr" fontAlgn="ctr"/>
                      <a:r>
                        <a:rPr lang="fi-FI" sz="900" b="0" i="0" u="none" strike="noStrike">
                          <a:solidFill>
                            <a:srgbClr val="000000"/>
                          </a:solidFill>
                          <a:effectLst/>
                          <a:latin typeface="Verdana" panose="020B0604030504040204" pitchFamily="34" charset="0"/>
                        </a:rPr>
                        <a:t>Pirkanmaa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2 786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3 042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3 061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3 059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3 157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3 199</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10,6</a:t>
                      </a:r>
                    </a:p>
                  </a:txBody>
                  <a:tcPr marL="0" marR="0" marT="0" marB="0" anchor="ctr"/>
                </a:tc>
                <a:extLst>
                  <a:ext uri="{0D108BD9-81ED-4DB2-BD59-A6C34878D82A}">
                    <a16:rowId xmlns:a16="http://schemas.microsoft.com/office/drawing/2014/main" val="10008"/>
                  </a:ext>
                </a:extLst>
              </a:tr>
              <a:tr h="209877">
                <a:tc>
                  <a:txBody>
                    <a:bodyPr/>
                    <a:lstStyle/>
                    <a:p>
                      <a:pPr algn="ctr" fontAlgn="ctr"/>
                      <a:r>
                        <a:rPr lang="fi-FI" sz="900" b="0" i="0" u="none" strike="noStrike">
                          <a:solidFill>
                            <a:srgbClr val="000000"/>
                          </a:solidFill>
                          <a:effectLst/>
                          <a:latin typeface="Verdana" panose="020B0604030504040204" pitchFamily="34" charset="0"/>
                        </a:rPr>
                        <a:t>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1 186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1 231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1 337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1 348</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4,5</a:t>
                      </a:r>
                    </a:p>
                  </a:txBody>
                  <a:tcPr marL="0" marR="0" marT="0" marB="0" anchor="ctr"/>
                </a:tc>
                <a:extLst>
                  <a:ext uri="{0D108BD9-81ED-4DB2-BD59-A6C34878D82A}">
                    <a16:rowId xmlns:a16="http://schemas.microsoft.com/office/drawing/2014/main" val="10009"/>
                  </a:ext>
                </a:extLst>
              </a:tr>
              <a:tr h="209877">
                <a:tc>
                  <a:txBody>
                    <a:bodyPr/>
                    <a:lstStyle/>
                    <a:p>
                      <a:pPr algn="ctr" fontAlgn="ctr"/>
                      <a:r>
                        <a:rPr lang="fi-FI" sz="900" b="0" i="0" u="none" strike="noStrike">
                          <a:solidFill>
                            <a:srgbClr val="000000"/>
                          </a:solidFill>
                          <a:effectLst/>
                          <a:latin typeface="Verdana" panose="020B0604030504040204" pitchFamily="34" charset="0"/>
                        </a:rPr>
                        <a:t>Pohjois-Karjala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598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609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636</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643</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2,1</a:t>
                      </a:r>
                    </a:p>
                  </a:txBody>
                  <a:tcPr marL="0" marR="0" marT="0" marB="0" anchor="ctr"/>
                </a:tc>
                <a:extLst>
                  <a:ext uri="{0D108BD9-81ED-4DB2-BD59-A6C34878D82A}">
                    <a16:rowId xmlns:a16="http://schemas.microsoft.com/office/drawing/2014/main" val="10010"/>
                  </a:ext>
                </a:extLst>
              </a:tr>
              <a:tr h="209877">
                <a:tc>
                  <a:txBody>
                    <a:bodyPr/>
                    <a:lstStyle/>
                    <a:p>
                      <a:pPr algn="ctr" fontAlgn="ctr"/>
                      <a:r>
                        <a:rPr lang="fi-FI" sz="900" b="0" i="0" u="none" strike="noStrike">
                          <a:solidFill>
                            <a:srgbClr val="000000"/>
                          </a:solidFill>
                          <a:effectLst/>
                          <a:latin typeface="Verdana" panose="020B0604030504040204" pitchFamily="34" charset="0"/>
                        </a:rPr>
                        <a:t>Pohjois-Pohjanmaa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1 633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1 843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1 885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1 905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1 958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1 952</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6,5</a:t>
                      </a:r>
                    </a:p>
                  </a:txBody>
                  <a:tcPr marL="0" marR="0" marT="0" marB="0" anchor="ctr"/>
                </a:tc>
                <a:extLst>
                  <a:ext uri="{0D108BD9-81ED-4DB2-BD59-A6C34878D82A}">
                    <a16:rowId xmlns:a16="http://schemas.microsoft.com/office/drawing/2014/main" val="10011"/>
                  </a:ext>
                </a:extLst>
              </a:tr>
              <a:tr h="209877">
                <a:tc>
                  <a:txBody>
                    <a:bodyPr/>
                    <a:lstStyle/>
                    <a:p>
                      <a:pPr algn="ctr" fontAlgn="ctr"/>
                      <a:r>
                        <a:rPr lang="fi-FI" sz="900" b="0" i="0" u="none" strike="noStrike">
                          <a:solidFill>
                            <a:srgbClr val="000000"/>
                          </a:solidFill>
                          <a:effectLst/>
                          <a:latin typeface="Verdana" panose="020B0604030504040204" pitchFamily="34" charset="0"/>
                        </a:rPr>
                        <a:t>Pohjois-Savo</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971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1 045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1 044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1 041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1 058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1 080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3,6</a:t>
                      </a:r>
                    </a:p>
                  </a:txBody>
                  <a:tcPr marL="0" marR="0" marT="0" marB="0" anchor="ctr"/>
                </a:tc>
                <a:extLst>
                  <a:ext uri="{0D108BD9-81ED-4DB2-BD59-A6C34878D82A}">
                    <a16:rowId xmlns:a16="http://schemas.microsoft.com/office/drawing/2014/main" val="10012"/>
                  </a:ext>
                </a:extLst>
              </a:tr>
              <a:tr h="209877">
                <a:tc>
                  <a:txBody>
                    <a:bodyPr/>
                    <a:lstStyle/>
                    <a:p>
                      <a:pPr algn="ctr" fontAlgn="ctr"/>
                      <a:r>
                        <a:rPr lang="fi-FI" sz="900" b="0" i="0" u="none" strike="noStrike">
                          <a:solidFill>
                            <a:srgbClr val="000000"/>
                          </a:solidFill>
                          <a:effectLst/>
                          <a:latin typeface="Verdana" panose="020B0604030504040204" pitchFamily="34" charset="0"/>
                        </a:rPr>
                        <a:t>Satakunta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1 250</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1 241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1 251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1 278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1 260</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4,2</a:t>
                      </a:r>
                    </a:p>
                  </a:txBody>
                  <a:tcPr marL="0" marR="0" marT="0" marB="0" anchor="ctr"/>
                </a:tc>
                <a:extLst>
                  <a:ext uri="{0D108BD9-81ED-4DB2-BD59-A6C34878D82A}">
                    <a16:rowId xmlns:a16="http://schemas.microsoft.com/office/drawing/2014/main" val="10013"/>
                  </a:ext>
                </a:extLst>
              </a:tr>
              <a:tr h="209877">
                <a:tc>
                  <a:txBody>
                    <a:bodyPr/>
                    <a:lstStyle/>
                    <a:p>
                      <a:pPr algn="ctr" fontAlgn="ctr"/>
                      <a:r>
                        <a:rPr lang="fi-FI" sz="900" b="0" i="0" u="none" strike="noStrike">
                          <a:solidFill>
                            <a:srgbClr val="000000"/>
                          </a:solidFill>
                          <a:effectLst/>
                          <a:latin typeface="Verdana" panose="020B0604030504040204" pitchFamily="34" charset="0"/>
                        </a:rPr>
                        <a:t>Uusimaa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8 071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9 443</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9 411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9 789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10 162</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10 214</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33,9</a:t>
                      </a:r>
                    </a:p>
                  </a:txBody>
                  <a:tcPr marL="0" marR="0" marT="0" marB="0" anchor="ctr"/>
                </a:tc>
                <a:extLst>
                  <a:ext uri="{0D108BD9-81ED-4DB2-BD59-A6C34878D82A}">
                    <a16:rowId xmlns:a16="http://schemas.microsoft.com/office/drawing/2014/main" val="10014"/>
                  </a:ext>
                </a:extLst>
              </a:tr>
              <a:tr h="209877">
                <a:tc>
                  <a:txBody>
                    <a:bodyPr/>
                    <a:lstStyle/>
                    <a:p>
                      <a:pPr algn="ctr" fontAlgn="ctr"/>
                      <a:r>
                        <a:rPr lang="fi-FI" sz="900" b="0" i="0" u="none" strike="noStrike">
                          <a:solidFill>
                            <a:srgbClr val="000000"/>
                          </a:solidFill>
                          <a:effectLst/>
                          <a:latin typeface="Verdana" panose="020B0604030504040204" pitchFamily="34" charset="0"/>
                        </a:rPr>
                        <a:t>Varsinais-Suomi</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2 759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2 951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2 991</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3 029</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3 115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3 162</a:t>
                      </a:r>
                    </a:p>
                  </a:txBody>
                  <a:tcPr marL="0" marR="0" marT="0" marB="0" anchor="ctr"/>
                </a:tc>
                <a:tc>
                  <a:txBody>
                    <a:bodyPr/>
                    <a:lstStyle/>
                    <a:p>
                      <a:pPr algn="r" fontAlgn="ctr"/>
                      <a:r>
                        <a:rPr lang="fi-FI" sz="900" b="0" i="0" u="none" strike="noStrike">
                          <a:solidFill>
                            <a:srgbClr val="000000"/>
                          </a:solidFill>
                          <a:effectLst/>
                          <a:latin typeface="Verdana" panose="020B0604030504040204" pitchFamily="34" charset="0"/>
                        </a:rPr>
                        <a:t>10,5</a:t>
                      </a:r>
                    </a:p>
                  </a:txBody>
                  <a:tcPr marL="0" marR="0" marT="0" marB="0" anchor="ctr"/>
                </a:tc>
                <a:extLst>
                  <a:ext uri="{0D108BD9-81ED-4DB2-BD59-A6C34878D82A}">
                    <a16:rowId xmlns:a16="http://schemas.microsoft.com/office/drawing/2014/main" val="10015"/>
                  </a:ext>
                </a:extLst>
              </a:tr>
              <a:tr h="209877">
                <a:tc>
                  <a:txBody>
                    <a:bodyPr/>
                    <a:lstStyle/>
                    <a:p>
                      <a:pPr algn="ctr" fontAlgn="ctr"/>
                      <a:r>
                        <a:rPr lang="fi-FI" sz="900" b="0" i="0" u="none" strike="noStrike">
                          <a:solidFill>
                            <a:srgbClr val="000000"/>
                          </a:solidFill>
                          <a:effectLst/>
                          <a:latin typeface="Verdana" panose="020B0604030504040204" pitchFamily="34" charset="0"/>
                        </a:rPr>
                        <a:t>KOKO MAA</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26 217</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28 644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28 638</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29 195</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30 074</a:t>
                      </a:r>
                    </a:p>
                  </a:txBody>
                  <a:tcPr marL="0" marR="0" marT="0" marB="0" anchor="ctr"/>
                </a:tc>
                <a:tc>
                  <a:txBody>
                    <a:bodyPr/>
                    <a:lstStyle/>
                    <a:p>
                      <a:pPr algn="ctr" fontAlgn="ctr"/>
                      <a:r>
                        <a:rPr lang="fi-FI" sz="900" b="0" i="0" u="none" strike="noStrike">
                          <a:solidFill>
                            <a:srgbClr val="000000"/>
                          </a:solidFill>
                          <a:effectLst/>
                          <a:latin typeface="Verdana" panose="020B0604030504040204" pitchFamily="34" charset="0"/>
                        </a:rPr>
                        <a:t>30 150</a:t>
                      </a:r>
                    </a:p>
                  </a:txBody>
                  <a:tcPr marL="0" marR="0" marT="0" marB="0" anchor="ctr"/>
                </a:tc>
                <a:tc>
                  <a:txBody>
                    <a:bodyPr/>
                    <a:lstStyle/>
                    <a:p>
                      <a:pPr algn="r" fontAlgn="ctr"/>
                      <a:r>
                        <a:rPr lang="fi-FI" sz="900" b="0" i="0" u="none" strike="noStrike" dirty="0">
                          <a:solidFill>
                            <a:srgbClr val="000000"/>
                          </a:solidFill>
                          <a:effectLst/>
                          <a:latin typeface="Verdana" panose="020B0604030504040204" pitchFamily="34" charset="0"/>
                        </a:rPr>
                        <a:t>100,0</a:t>
                      </a:r>
                    </a:p>
                  </a:txBody>
                  <a:tcPr marL="0" marR="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77168121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a:t>Teknologiateollisuus</a:t>
            </a:r>
            <a:br>
              <a:rPr lang="fi-FI"/>
            </a:br>
            <a:r>
              <a:rPr lang="fi-FI" sz="1400"/>
              <a:t>Merkittävin elinkeino myös Etelä-Pohjanmaalla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a:t>
            </a:fld>
            <a:endParaRPr lang="fi-FI"/>
          </a:p>
        </p:txBody>
      </p:sp>
      <p:sp>
        <p:nvSpPr>
          <p:cNvPr id="4" name="Päivämäärän paikkamerkki 3"/>
          <p:cNvSpPr>
            <a:spLocks noGrp="1"/>
          </p:cNvSpPr>
          <p:nvPr>
            <p:ph type="dt" sz="half" idx="10"/>
          </p:nvPr>
        </p:nvSpPr>
        <p:spPr/>
        <p:txBody>
          <a:bodyPr/>
          <a:lstStyle/>
          <a:p>
            <a:fld id="{E70C97DB-DA9C-4CFA-B970-B8599B25F3E4}" type="datetime1">
              <a:rPr lang="fi-FI" smtClean="0"/>
              <a:t>7.2.2023</a:t>
            </a:fld>
            <a:endParaRPr lang="fi-FI"/>
          </a:p>
        </p:txBody>
      </p:sp>
      <p:sp>
        <p:nvSpPr>
          <p:cNvPr id="5" name="Alatunnisteen paikkamerkki 4"/>
          <p:cNvSpPr>
            <a:spLocks noGrp="1"/>
          </p:cNvSpPr>
          <p:nvPr>
            <p:ph type="ftr" sz="quarter" idx="11"/>
          </p:nvPr>
        </p:nvSpPr>
        <p:spPr/>
        <p:txBody>
          <a:bodyPr/>
          <a:lstStyle/>
          <a:p>
            <a:r>
              <a:rPr lang="fi-FI"/>
              <a:t>Teknologiateollisuus</a:t>
            </a:r>
          </a:p>
        </p:txBody>
      </p:sp>
      <p:sp>
        <p:nvSpPr>
          <p:cNvPr id="8" name="Sisällön paikkamerkki 2"/>
          <p:cNvSpPr txBox="1">
            <a:spLocks/>
          </p:cNvSpPr>
          <p:nvPr/>
        </p:nvSpPr>
        <p:spPr>
          <a:xfrm>
            <a:off x="1330921" y="1491631"/>
            <a:ext cx="7488832" cy="2216072"/>
          </a:xfrm>
          <a:prstGeom prst="rect">
            <a:avLst/>
          </a:prstGeom>
        </p:spPr>
        <p:txBody>
          <a:bodyPr/>
          <a:lstStyle>
            <a:lvl1pPr marL="271463" indent="-271463" algn="l" rtl="0" eaLnBrk="1" fontAlgn="base" hangingPunct="1">
              <a:spcBef>
                <a:spcPct val="0"/>
              </a:spcBef>
              <a:spcAft>
                <a:spcPct val="20000"/>
              </a:spcAft>
              <a:buClr>
                <a:schemeClr val="accent1"/>
              </a:buClr>
              <a:buChar char="•"/>
              <a:defRPr sz="2000">
                <a:solidFill>
                  <a:schemeClr val="tx1"/>
                </a:solidFill>
                <a:latin typeface="+mn-lt"/>
                <a:ea typeface="+mn-ea"/>
                <a:cs typeface="+mn-cs"/>
              </a:defRPr>
            </a:lvl1pPr>
            <a:lvl2pPr marL="533400" indent="-260350" algn="l" rtl="0" eaLnBrk="1" fontAlgn="base" hangingPunct="1">
              <a:spcBef>
                <a:spcPct val="0"/>
              </a:spcBef>
              <a:spcAft>
                <a:spcPct val="20000"/>
              </a:spcAft>
              <a:buClr>
                <a:schemeClr val="accent1"/>
              </a:buClr>
              <a:buChar char="–"/>
              <a:defRPr>
                <a:solidFill>
                  <a:schemeClr val="tx1"/>
                </a:solidFill>
                <a:latin typeface="+mn-lt"/>
                <a:ea typeface="+mn-ea"/>
                <a:cs typeface="+mn-cs"/>
              </a:defRPr>
            </a:lvl2pPr>
            <a:lvl3pPr marL="804863"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3pPr>
            <a:lvl4pPr marL="1074738" indent="-268288" algn="l" rtl="0" eaLnBrk="1" fontAlgn="base" hangingPunct="1">
              <a:spcBef>
                <a:spcPct val="0"/>
              </a:spcBef>
              <a:spcAft>
                <a:spcPct val="20000"/>
              </a:spcAft>
              <a:buClr>
                <a:schemeClr val="accent1"/>
              </a:buClr>
              <a:buChar char="–"/>
              <a:defRPr>
                <a:solidFill>
                  <a:schemeClr val="tx1"/>
                </a:solidFill>
                <a:latin typeface="+mn-lt"/>
                <a:ea typeface="+mn-ea"/>
                <a:cs typeface="+mn-cs"/>
              </a:defRPr>
            </a:lvl4pPr>
            <a:lvl5pPr marL="13462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5pPr>
            <a:lvl6pPr marL="18034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6pPr>
            <a:lvl7pPr marL="22606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7pPr>
            <a:lvl8pPr marL="27178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8pPr>
            <a:lvl9pPr marL="3175000" indent="-269875" algn="l" rtl="0" eaLnBrk="1" fontAlgn="base" hangingPunct="1">
              <a:spcBef>
                <a:spcPct val="0"/>
              </a:spcBef>
              <a:spcAft>
                <a:spcPct val="20000"/>
              </a:spcAft>
              <a:buClr>
                <a:schemeClr val="accent1"/>
              </a:buClr>
              <a:buChar char="»"/>
              <a:defRPr>
                <a:solidFill>
                  <a:schemeClr val="tx1"/>
                </a:solidFill>
                <a:latin typeface="+mn-lt"/>
                <a:ea typeface="+mn-ea"/>
                <a:cs typeface="+mn-cs"/>
              </a:defRPr>
            </a:lvl9pPr>
          </a:lstStyle>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48 % alueen koko tavaraviennistä</a:t>
            </a: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46 % alueen koko elinkeinoelämän </a:t>
            </a:r>
            <a:r>
              <a:rPr lang="fi-FI" sz="1050" dirty="0" err="1">
                <a:solidFill>
                  <a:srgbClr val="000000"/>
                </a:solidFill>
                <a:ea typeface="ＭＳ Ｐゴシック" pitchFamily="34" charset="-128"/>
                <a:cs typeface="Arial Unicode MS"/>
              </a:rPr>
              <a:t>t&amp;k-investoinneista</a:t>
            </a: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endParaRPr lang="fi-FI" sz="1050" dirty="0">
              <a:solidFill>
                <a:srgbClr val="000000"/>
              </a:solidFill>
              <a:ea typeface="ＭＳ Ｐゴシック" pitchFamily="34" charset="-128"/>
              <a:cs typeface="Arial Unicode MS"/>
            </a:endParaRPr>
          </a:p>
          <a:p>
            <a:pPr marL="0" indent="0" defTabSz="914400">
              <a:spcBef>
                <a:spcPct val="20000"/>
              </a:spcBef>
              <a:buClr>
                <a:srgbClr val="822433"/>
              </a:buClr>
              <a:buFontTx/>
              <a:buNone/>
            </a:pPr>
            <a:r>
              <a:rPr lang="fi-FI" sz="1050" dirty="0">
                <a:solidFill>
                  <a:srgbClr val="000000"/>
                </a:solidFill>
                <a:ea typeface="ＭＳ Ｐゴシック" pitchFamily="34" charset="-128"/>
                <a:cs typeface="Arial Unicode MS"/>
              </a:rPr>
              <a:t>Työllisyysvaikutus 20 000 työpaikkaa eli reilu viidennes Etelä-Pohjanmaan kaikista työllisistä. Alalla työskentelee suoraan 9 600 ihmistä, joista jokaisen välillinen työllisyysvaikutus vähintään 1,1 lisätyöpaikkaa. Vaikuttaa ratkaisevasti alueen ja Suomen muunkin työvoiman työllistymismahdollisuuksiin.</a:t>
            </a:r>
          </a:p>
        </p:txBody>
      </p:sp>
      <p:graphicFrame>
        <p:nvGraphicFramePr>
          <p:cNvPr id="9" name="Kaavio 8"/>
          <p:cNvGraphicFramePr>
            <a:graphicFrameLocks noChangeAspect="1"/>
          </p:cNvGraphicFramePr>
          <p:nvPr>
            <p:extLst>
              <p:ext uri="{D42A27DB-BD31-4B8C-83A1-F6EECF244321}">
                <p14:modId xmlns:p14="http://schemas.microsoft.com/office/powerpoint/2010/main" val="3463851640"/>
              </p:ext>
            </p:extLst>
          </p:nvPr>
        </p:nvGraphicFramePr>
        <p:xfrm>
          <a:off x="282027" y="1151585"/>
          <a:ext cx="916709" cy="916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Taulukko 11"/>
          <p:cNvGraphicFramePr>
            <a:graphicFrameLocks noGrp="1"/>
          </p:cNvGraphicFramePr>
          <p:nvPr>
            <p:extLst>
              <p:ext uri="{D42A27DB-BD31-4B8C-83A1-F6EECF244321}">
                <p14:modId xmlns:p14="http://schemas.microsoft.com/office/powerpoint/2010/main" val="885917328"/>
              </p:ext>
            </p:extLst>
          </p:nvPr>
        </p:nvGraphicFramePr>
        <p:xfrm>
          <a:off x="1691680" y="3660194"/>
          <a:ext cx="6192688" cy="1044464"/>
        </p:xfrm>
        <a:graphic>
          <a:graphicData uri="http://schemas.openxmlformats.org/drawingml/2006/table">
            <a:tbl>
              <a:tblPr firstRow="1" bandRow="1"/>
              <a:tblGrid>
                <a:gridCol w="2802474">
                  <a:extLst>
                    <a:ext uri="{9D8B030D-6E8A-4147-A177-3AD203B41FA5}">
                      <a16:colId xmlns:a16="http://schemas.microsoft.com/office/drawing/2014/main" val="20000"/>
                    </a:ext>
                  </a:extLst>
                </a:gridCol>
                <a:gridCol w="166202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261116">
                <a:tc gridSpan="3">
                  <a:txBody>
                    <a:bodyPr/>
                    <a:lstStyle>
                      <a:lvl1pPr marL="0" algn="l" defTabSz="914069" rtl="0" eaLnBrk="1" latinLnBrk="0" hangingPunct="1">
                        <a:defRPr sz="1800" b="1" kern="1200">
                          <a:solidFill>
                            <a:schemeClr val="lt1"/>
                          </a:solidFill>
                          <a:latin typeface="Arial"/>
                          <a:ea typeface="Arial Unicode MS"/>
                          <a:cs typeface="Arial Unicode MS"/>
                        </a:defRPr>
                      </a:lvl1pPr>
                      <a:lvl2pPr marL="457034" algn="l" defTabSz="914069" rtl="0" eaLnBrk="1" latinLnBrk="0" hangingPunct="1">
                        <a:defRPr sz="1800" b="1" kern="1200">
                          <a:solidFill>
                            <a:schemeClr val="lt1"/>
                          </a:solidFill>
                          <a:latin typeface="Arial"/>
                          <a:ea typeface="Arial Unicode MS"/>
                          <a:cs typeface="Arial Unicode MS"/>
                        </a:defRPr>
                      </a:lvl2pPr>
                      <a:lvl3pPr marL="914069" algn="l" defTabSz="914069" rtl="0" eaLnBrk="1" latinLnBrk="0" hangingPunct="1">
                        <a:defRPr sz="1800" b="1" kern="1200">
                          <a:solidFill>
                            <a:schemeClr val="lt1"/>
                          </a:solidFill>
                          <a:latin typeface="Arial"/>
                          <a:ea typeface="Arial Unicode MS"/>
                          <a:cs typeface="Arial Unicode MS"/>
                        </a:defRPr>
                      </a:lvl3pPr>
                      <a:lvl4pPr marL="1371104" algn="l" defTabSz="914069" rtl="0" eaLnBrk="1" latinLnBrk="0" hangingPunct="1">
                        <a:defRPr sz="1800" b="1" kern="1200">
                          <a:solidFill>
                            <a:schemeClr val="lt1"/>
                          </a:solidFill>
                          <a:latin typeface="Arial"/>
                          <a:ea typeface="Arial Unicode MS"/>
                          <a:cs typeface="Arial Unicode MS"/>
                        </a:defRPr>
                      </a:lvl4pPr>
                      <a:lvl5pPr marL="1828139" algn="l" defTabSz="914069" rtl="0" eaLnBrk="1" latinLnBrk="0" hangingPunct="1">
                        <a:defRPr sz="1800" b="1" kern="1200">
                          <a:solidFill>
                            <a:schemeClr val="lt1"/>
                          </a:solidFill>
                          <a:latin typeface="Arial"/>
                          <a:ea typeface="Arial Unicode MS"/>
                          <a:cs typeface="Arial Unicode MS"/>
                        </a:defRPr>
                      </a:lvl5pPr>
                      <a:lvl6pPr marL="2285173" algn="l" defTabSz="914069" rtl="0" eaLnBrk="1" latinLnBrk="0" hangingPunct="1">
                        <a:defRPr sz="1800" b="1" kern="1200">
                          <a:solidFill>
                            <a:schemeClr val="lt1"/>
                          </a:solidFill>
                          <a:latin typeface="Arial"/>
                          <a:ea typeface="Arial Unicode MS"/>
                          <a:cs typeface="Arial Unicode MS"/>
                        </a:defRPr>
                      </a:lvl6pPr>
                      <a:lvl7pPr marL="2742207" algn="l" defTabSz="914069" rtl="0" eaLnBrk="1" latinLnBrk="0" hangingPunct="1">
                        <a:defRPr sz="1800" b="1" kern="1200">
                          <a:solidFill>
                            <a:schemeClr val="lt1"/>
                          </a:solidFill>
                          <a:latin typeface="Arial"/>
                          <a:ea typeface="Arial Unicode MS"/>
                          <a:cs typeface="Arial Unicode MS"/>
                        </a:defRPr>
                      </a:lvl7pPr>
                      <a:lvl8pPr marL="3199243" algn="l" defTabSz="914069" rtl="0" eaLnBrk="1" latinLnBrk="0" hangingPunct="1">
                        <a:defRPr sz="1800" b="1" kern="1200">
                          <a:solidFill>
                            <a:schemeClr val="lt1"/>
                          </a:solidFill>
                          <a:latin typeface="Arial"/>
                          <a:ea typeface="Arial Unicode MS"/>
                          <a:cs typeface="Arial Unicode MS"/>
                        </a:defRPr>
                      </a:lvl8pPr>
                      <a:lvl9pPr marL="3656278" algn="l" defTabSz="914069" rtl="0" eaLnBrk="1" latinLnBrk="0" hangingPunct="1">
                        <a:defRPr sz="1800" b="1" kern="1200">
                          <a:solidFill>
                            <a:schemeClr val="lt1"/>
                          </a:solidFill>
                          <a:latin typeface="Arial"/>
                          <a:ea typeface="Arial Unicode MS"/>
                          <a:cs typeface="Arial Unicode M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050" b="1" dirty="0">
                          <a:solidFill>
                            <a:srgbClr val="000000"/>
                          </a:solidFill>
                          <a:latin typeface="+mn-lt"/>
                          <a:ea typeface="ＭＳ Ｐゴシック" pitchFamily="34" charset="-128"/>
                        </a:rPr>
                        <a:t>Teknologiateollisuus vuonna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i-FI" sz="1200" b="0">
                        <a:latin typeface="Arial Narrow"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dirty="0">
                          <a:solidFill>
                            <a:srgbClr val="000000"/>
                          </a:solidFill>
                          <a:latin typeface="+mn-lt"/>
                        </a:rPr>
                        <a:t>Etelä-Pohjanmaalla</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lang="fi-FI" sz="1050" b="0">
                          <a:solidFill>
                            <a:srgbClr val="000000"/>
                          </a:solidFill>
                          <a:latin typeface="+mn-lt"/>
                        </a:rPr>
                        <a:t>Koko maassa</a:t>
                      </a:r>
                    </a:p>
                  </a:txBody>
                  <a:tcPr anchor="ctr">
                    <a:lnL w="12700" cap="flat" cmpd="sng" algn="ctr">
                      <a:solidFill>
                        <a:srgbClr val="002664"/>
                      </a:solidFill>
                      <a:prstDash val="solid"/>
                      <a:round/>
                      <a:headEnd type="none" w="med" len="med"/>
                      <a:tailEnd type="none" w="med" len="med"/>
                    </a:lnL>
                    <a:lnR w="12700" cmpd="sng">
                      <a:noFill/>
                    </a:lnR>
                    <a:lnT w="38100" cmpd="sng">
                      <a:noFill/>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dirty="0">
                          <a:solidFill>
                            <a:srgbClr val="000000"/>
                          </a:solidFill>
                          <a:latin typeface="+mn-lt"/>
                          <a:ea typeface="ＭＳ Ｐゴシック" pitchFamily="34" charset="-128"/>
                        </a:rPr>
                        <a:t>Liikevaihto, mrd. euroa</a:t>
                      </a:r>
                      <a:endParaRPr lang="fi-FI" sz="1050" b="0" dirty="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2,2</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91</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ap="flat" cmpd="sng" algn="ctr">
                      <a:solidFill>
                        <a:srgbClr val="0026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1116">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r>
                        <a:rPr lang="fi-FI" sz="1050">
                          <a:solidFill>
                            <a:srgbClr val="000000"/>
                          </a:solidFill>
                          <a:latin typeface="+mn-lt"/>
                          <a:ea typeface="ＭＳ Ｐゴシック" pitchFamily="34" charset="-128"/>
                        </a:rPr>
                        <a:t>Henkilöstön määrä</a:t>
                      </a:r>
                      <a:endParaRPr lang="fi-FI" sz="1050" b="0">
                        <a:solidFill>
                          <a:srgbClr val="000000"/>
                        </a:solidFill>
                        <a:latin typeface="+mn-lt"/>
                      </a:endParaRPr>
                    </a:p>
                  </a:txBody>
                  <a:tcPr anchor="ctr">
                    <a:lnL w="12700" cmpd="sng">
                      <a:noFill/>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algn="ct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rPr>
                        <a:t>9 600</a:t>
                      </a:r>
                    </a:p>
                  </a:txBody>
                  <a:tcPr anchor="ctr">
                    <a:lnL w="12700" cap="flat" cmpd="sng" algn="ctr">
                      <a:solidFill>
                        <a:srgbClr val="002664"/>
                      </a:solidFill>
                      <a:prstDash val="solid"/>
                      <a:round/>
                      <a:headEnd type="none" w="med" len="med"/>
                      <a:tailEnd type="none" w="med" len="med"/>
                    </a:lnL>
                    <a:lnR w="12700" cap="flat" cmpd="sng" algn="ctr">
                      <a:solidFill>
                        <a:srgbClr val="002664"/>
                      </a:solidFill>
                      <a:prstDash val="solid"/>
                      <a:round/>
                      <a:headEnd type="none" w="med" len="med"/>
                      <a:tailEnd type="none" w="med" len="med"/>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069" rtl="0" eaLnBrk="1" latinLnBrk="0" hangingPunct="1">
                        <a:defRPr sz="1800" kern="1200">
                          <a:solidFill>
                            <a:schemeClr val="dk1"/>
                          </a:solidFill>
                          <a:latin typeface="Arial"/>
                          <a:ea typeface="Arial Unicode MS"/>
                          <a:cs typeface="Arial Unicode MS"/>
                        </a:defRPr>
                      </a:lvl1pPr>
                      <a:lvl2pPr marL="457034" algn="l" defTabSz="914069" rtl="0" eaLnBrk="1" latinLnBrk="0" hangingPunct="1">
                        <a:defRPr sz="1800" kern="1200">
                          <a:solidFill>
                            <a:schemeClr val="dk1"/>
                          </a:solidFill>
                          <a:latin typeface="Arial"/>
                          <a:ea typeface="Arial Unicode MS"/>
                          <a:cs typeface="Arial Unicode MS"/>
                        </a:defRPr>
                      </a:lvl2pPr>
                      <a:lvl3pPr marL="914069" algn="l" defTabSz="914069" rtl="0" eaLnBrk="1" latinLnBrk="0" hangingPunct="1">
                        <a:defRPr sz="1800" kern="1200">
                          <a:solidFill>
                            <a:schemeClr val="dk1"/>
                          </a:solidFill>
                          <a:latin typeface="Arial"/>
                          <a:ea typeface="Arial Unicode MS"/>
                          <a:cs typeface="Arial Unicode MS"/>
                        </a:defRPr>
                      </a:lvl3pPr>
                      <a:lvl4pPr marL="1371104" algn="l" defTabSz="914069" rtl="0" eaLnBrk="1" latinLnBrk="0" hangingPunct="1">
                        <a:defRPr sz="1800" kern="1200">
                          <a:solidFill>
                            <a:schemeClr val="dk1"/>
                          </a:solidFill>
                          <a:latin typeface="Arial"/>
                          <a:ea typeface="Arial Unicode MS"/>
                          <a:cs typeface="Arial Unicode MS"/>
                        </a:defRPr>
                      </a:lvl4pPr>
                      <a:lvl5pPr marL="1828139" algn="l" defTabSz="914069" rtl="0" eaLnBrk="1" latinLnBrk="0" hangingPunct="1">
                        <a:defRPr sz="1800" kern="1200">
                          <a:solidFill>
                            <a:schemeClr val="dk1"/>
                          </a:solidFill>
                          <a:latin typeface="Arial"/>
                          <a:ea typeface="Arial Unicode MS"/>
                          <a:cs typeface="Arial Unicode MS"/>
                        </a:defRPr>
                      </a:lvl5pPr>
                      <a:lvl6pPr marL="2285173" algn="l" defTabSz="914069" rtl="0" eaLnBrk="1" latinLnBrk="0" hangingPunct="1">
                        <a:defRPr sz="1800" kern="1200">
                          <a:solidFill>
                            <a:schemeClr val="dk1"/>
                          </a:solidFill>
                          <a:latin typeface="Arial"/>
                          <a:ea typeface="Arial Unicode MS"/>
                          <a:cs typeface="Arial Unicode MS"/>
                        </a:defRPr>
                      </a:lvl6pPr>
                      <a:lvl7pPr marL="2742207" algn="l" defTabSz="914069" rtl="0" eaLnBrk="1" latinLnBrk="0" hangingPunct="1">
                        <a:defRPr sz="1800" kern="1200">
                          <a:solidFill>
                            <a:schemeClr val="dk1"/>
                          </a:solidFill>
                          <a:latin typeface="Arial"/>
                          <a:ea typeface="Arial Unicode MS"/>
                          <a:cs typeface="Arial Unicode MS"/>
                        </a:defRPr>
                      </a:lvl7pPr>
                      <a:lvl8pPr marL="3199243" algn="l" defTabSz="914069" rtl="0" eaLnBrk="1" latinLnBrk="0" hangingPunct="1">
                        <a:defRPr sz="1800" kern="1200">
                          <a:solidFill>
                            <a:schemeClr val="dk1"/>
                          </a:solidFill>
                          <a:latin typeface="Arial"/>
                          <a:ea typeface="Arial Unicode MS"/>
                          <a:cs typeface="Arial Unicode MS"/>
                        </a:defRPr>
                      </a:lvl8pPr>
                      <a:lvl9pPr marL="3656278" algn="l" defTabSz="914069" rtl="0" eaLnBrk="1" latinLnBrk="0" hangingPunct="1">
                        <a:defRPr sz="1800" kern="1200">
                          <a:solidFill>
                            <a:schemeClr val="dk1"/>
                          </a:solidFill>
                          <a:latin typeface="Arial"/>
                          <a:ea typeface="Arial Unicode MS"/>
                          <a:cs typeface="Arial Unicode MS"/>
                        </a:defRPr>
                      </a:lvl9pPr>
                    </a:lstStyle>
                    <a:p>
                      <a:pPr marL="0" marR="0" lvl="0" indent="0" algn="ctr" defTabSz="806052"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dirty="0">
                          <a:ln>
                            <a:noFill/>
                          </a:ln>
                          <a:solidFill>
                            <a:srgbClr val="000000"/>
                          </a:solidFill>
                          <a:effectLst/>
                          <a:uLnTx/>
                          <a:uFillTx/>
                          <a:latin typeface="Verdana"/>
                          <a:ea typeface="ＭＳ Ｐゴシック" pitchFamily="34" charset="-128"/>
                          <a:cs typeface="Arial Unicode MS"/>
                        </a:rPr>
                        <a:t>322 700</a:t>
                      </a:r>
                    </a:p>
                  </a:txBody>
                  <a:tcPr anchor="ctr">
                    <a:lnL w="12700" cap="flat" cmpd="sng" algn="ctr">
                      <a:solidFill>
                        <a:srgbClr val="002664"/>
                      </a:solidFill>
                      <a:prstDash val="solid"/>
                      <a:round/>
                      <a:headEnd type="none" w="med" len="med"/>
                      <a:tailEnd type="none" w="med" len="med"/>
                    </a:lnL>
                    <a:lnR w="12700" cmpd="sng">
                      <a:noFill/>
                    </a:lnR>
                    <a:lnT w="12700" cap="flat" cmpd="sng" algn="ctr">
                      <a:solidFill>
                        <a:srgbClr val="002664"/>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5" name="Kaavio 14"/>
          <p:cNvGraphicFramePr>
            <a:graphicFrameLocks noChangeAspect="1"/>
          </p:cNvGraphicFramePr>
          <p:nvPr>
            <p:extLst>
              <p:ext uri="{D42A27DB-BD31-4B8C-83A1-F6EECF244321}">
                <p14:modId xmlns:p14="http://schemas.microsoft.com/office/powerpoint/2010/main" val="3074754579"/>
              </p:ext>
            </p:extLst>
          </p:nvPr>
        </p:nvGraphicFramePr>
        <p:xfrm>
          <a:off x="282027" y="1913572"/>
          <a:ext cx="916709" cy="916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Kaavio 15"/>
          <p:cNvGraphicFramePr>
            <a:graphicFrameLocks noChangeAspect="1"/>
          </p:cNvGraphicFramePr>
          <p:nvPr>
            <p:extLst>
              <p:ext uri="{D42A27DB-BD31-4B8C-83A1-F6EECF244321}">
                <p14:modId xmlns:p14="http://schemas.microsoft.com/office/powerpoint/2010/main" val="2425764470"/>
              </p:ext>
            </p:extLst>
          </p:nvPr>
        </p:nvGraphicFramePr>
        <p:xfrm>
          <a:off x="252000" y="2691015"/>
          <a:ext cx="946736" cy="9467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90948734"/>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EDA672DBA335C34DBBA9A53594FD77F6" ma:contentTypeVersion="11" ma:contentTypeDescription="Luo uusi asiakirja." ma:contentTypeScope="" ma:versionID="3e528796292c47f9bbe6fad5e6c14e00">
  <xsd:schema xmlns:xsd="http://www.w3.org/2001/XMLSchema" xmlns:xs="http://www.w3.org/2001/XMLSchema" xmlns:p="http://schemas.microsoft.com/office/2006/metadata/properties" xmlns:ns2="a5c4f9c2-84a2-48d3-9942-8e0fea0a10bc" xmlns:ns3="31fc0bb4-b62d-4044-8569-b8da76fe5ed6" targetNamespace="http://schemas.microsoft.com/office/2006/metadata/properties" ma:root="true" ma:fieldsID="b76ecf6d85c20be7cb2883cee6d7b995" ns2:_="" ns3:_="">
    <xsd:import namespace="a5c4f9c2-84a2-48d3-9942-8e0fea0a10bc"/>
    <xsd:import namespace="31fc0bb4-b62d-4044-8569-b8da76fe5ed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c4f9c2-84a2-48d3-9942-8e0fea0a10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fc0bb4-b62d-4044-8569-b8da76fe5ed6"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E7B2A1-A39B-49C6-9D33-BB474F8035B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1fc0bb4-b62d-4044-8569-b8da76fe5ed6"/>
    <ds:schemaRef ds:uri="a5c4f9c2-84a2-48d3-9942-8e0fea0a10bc"/>
    <ds:schemaRef ds:uri="http://www.w3.org/XML/1998/namespace"/>
    <ds:schemaRef ds:uri="http://purl.org/dc/dcmitype/"/>
  </ds:schemaRefs>
</ds:datastoreItem>
</file>

<file path=customXml/itemProps2.xml><?xml version="1.0" encoding="utf-8"?>
<ds:datastoreItem xmlns:ds="http://schemas.openxmlformats.org/officeDocument/2006/customXml" ds:itemID="{E840782A-B1D4-45BE-BB9C-ACABC05FCD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c4f9c2-84a2-48d3-9942-8e0fea0a10bc"/>
    <ds:schemaRef ds:uri="31fc0bb4-b62d-4044-8569-b8da76fe5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8B5D26-78F3-4913-8886-54C1A97D2A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2178</TotalTime>
  <Words>2428</Words>
  <Application>Microsoft Office PowerPoint</Application>
  <PresentationFormat>Näytössä katseltava esitys (16:9)</PresentationFormat>
  <Paragraphs>859</Paragraphs>
  <Slides>39</Slides>
  <Notes>0</Notes>
  <HiddenSlides>0</HiddenSlides>
  <MMClips>0</MMClips>
  <ScaleCrop>false</ScaleCrop>
  <HeadingPairs>
    <vt:vector size="8" baseType="variant">
      <vt:variant>
        <vt:lpstr>Käytetyt fontit</vt:lpstr>
      </vt:variant>
      <vt:variant>
        <vt:i4>2</vt:i4>
      </vt:variant>
      <vt:variant>
        <vt:lpstr>Teema</vt:lpstr>
      </vt:variant>
      <vt:variant>
        <vt:i4>1</vt:i4>
      </vt:variant>
      <vt:variant>
        <vt:lpstr>Upotetut OLE-palvelimet</vt:lpstr>
      </vt:variant>
      <vt:variant>
        <vt:i4>1</vt:i4>
      </vt:variant>
      <vt:variant>
        <vt:lpstr>Dian otsikot</vt:lpstr>
      </vt:variant>
      <vt:variant>
        <vt:i4>39</vt:i4>
      </vt:variant>
    </vt:vector>
  </HeadingPairs>
  <TitlesOfParts>
    <vt:vector size="43" baseType="lpstr">
      <vt:lpstr>Arial</vt:lpstr>
      <vt:lpstr>Verdana</vt:lpstr>
      <vt:lpstr>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Rautaporras Petteri</dc:creator>
  <cp:keywords>Teknologiateollisuus_FI</cp:keywords>
  <cp:lastModifiedBy>Rautaporras Petteri</cp:lastModifiedBy>
  <cp:revision>26</cp:revision>
  <cp:lastPrinted>2016-06-09T07:47:11Z</cp:lastPrinted>
  <dcterms:created xsi:type="dcterms:W3CDTF">2016-09-06T05:42:13Z</dcterms:created>
  <dcterms:modified xsi:type="dcterms:W3CDTF">2023-02-07T08:08:46Z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y fmtid="{D5CDD505-2E9C-101B-9397-08002B2CF9AE}" pid="27" name="ContentTypeId">
    <vt:lpwstr>0x010100EDA672DBA335C34DBBA9A53594FD77F6</vt:lpwstr>
  </property>
  <property fmtid="{D5CDD505-2E9C-101B-9397-08002B2CF9AE}" pid="28" name="Order">
    <vt:r8>725000</vt:r8>
  </property>
  <property fmtid="{D5CDD505-2E9C-101B-9397-08002B2CF9AE}" pid="29" name="xd_Signature">
    <vt:bool>false</vt:bool>
  </property>
  <property fmtid="{D5CDD505-2E9C-101B-9397-08002B2CF9AE}" pid="30" name="xd_ProgID">
    <vt:lpwstr/>
  </property>
  <property fmtid="{D5CDD505-2E9C-101B-9397-08002B2CF9AE}" pid="31" name="ComplianceAssetId">
    <vt:lpwstr/>
  </property>
  <property fmtid="{D5CDD505-2E9C-101B-9397-08002B2CF9AE}" pid="32" name="TemplateUrl">
    <vt:lpwstr/>
  </property>
  <property fmtid="{D5CDD505-2E9C-101B-9397-08002B2CF9AE}" pid="33" name="TyoryhmanNimi">
    <vt:lpwstr>Talous ja tilastot</vt:lpwstr>
  </property>
</Properties>
</file>