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19"/>
  </p:notesMasterIdLst>
  <p:handoutMasterIdLst>
    <p:handoutMasterId r:id="rId20"/>
  </p:handoutMasterIdLst>
  <p:sldIdLst>
    <p:sldId id="256" r:id="rId6"/>
    <p:sldId id="2076137483" r:id="rId7"/>
    <p:sldId id="1256" r:id="rId8"/>
    <p:sldId id="2076137484" r:id="rId9"/>
    <p:sldId id="1070" r:id="rId10"/>
    <p:sldId id="1085" r:id="rId11"/>
    <p:sldId id="1086" r:id="rId12"/>
    <p:sldId id="1087" r:id="rId13"/>
    <p:sldId id="264" r:id="rId14"/>
    <p:sldId id="261" r:id="rId15"/>
    <p:sldId id="262" r:id="rId16"/>
    <p:sldId id="259" r:id="rId17"/>
    <p:sldId id="257" r:id="rId18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7AAA8-95E5-43B2-A56C-4A0E1A0541CC}" v="205" dt="2024-07-01T04:50:10.29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4" y="9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BA2D7A75-D251-4212-A0A7-2341881B52FE}"/>
    <pc:docChg chg="modSld">
      <pc:chgData name="Emaus Katriina" userId="e28635f8-d800-42ff-a913-92d375f1fb60" providerId="ADAL" clId="{BA2D7A75-D251-4212-A0A7-2341881B52FE}" dt="2023-03-16T13:11:34.660" v="147" actId="20577"/>
      <pc:docMkLst>
        <pc:docMk/>
      </pc:docMkLst>
      <pc:sldChg chg="modSp mod">
        <pc:chgData name="Emaus Katriina" userId="e28635f8-d800-42ff-a913-92d375f1fb60" providerId="ADAL" clId="{BA2D7A75-D251-4212-A0A7-2341881B52FE}" dt="2023-03-16T13:11:34.660" v="14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BA2D7A75-D251-4212-A0A7-2341881B52FE}" dt="2023-03-16T13:11:34.660" v="14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BA2D7A75-D251-4212-A0A7-2341881B52FE}" dt="2023-03-16T13:11:26.523" v="143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7.667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BA2D7A75-D251-4212-A0A7-2341881B52FE}" dt="2023-03-16T13:05:57.667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5.449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BA2D7A75-D251-4212-A0A7-2341881B52FE}" dt="2023-03-16T13:05:55.449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7.232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BA2D7A75-D251-4212-A0A7-2341881B52FE}" dt="2023-03-16T13:05:57.232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4.716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BA2D7A75-D251-4212-A0A7-2341881B52FE}" dt="2023-03-16T13:05:54.716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0.650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BA2D7A75-D251-4212-A0A7-2341881B52FE}" dt="2023-03-16T13:05:50.650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1.161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BA2D7A75-D251-4212-A0A7-2341881B52FE}" dt="2023-03-16T13:05:51.161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1.913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BA2D7A75-D251-4212-A0A7-2341881B52FE}" dt="2023-03-16T13:05:51.913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4.220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BA2D7A75-D251-4212-A0A7-2341881B52FE}" dt="2023-03-16T13:05:54.220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AE9547A1-9D07-4897-BA09-4461ACEEF916}"/>
    <pc:docChg chg="modSld">
      <pc:chgData name="Emaus Katriina" userId="e28635f8-d800-42ff-a913-92d375f1fb60" providerId="ADAL" clId="{AE9547A1-9D07-4897-BA09-4461ACEEF916}" dt="2022-05-16T10:34:23.971" v="91"/>
      <pc:docMkLst>
        <pc:docMk/>
      </pc:docMkLst>
      <pc:sldChg chg="modSp mod">
        <pc:chgData name="Emaus Katriina" userId="e28635f8-d800-42ff-a913-92d375f1fb60" providerId="ADAL" clId="{AE9547A1-9D07-4897-BA09-4461ACEEF916}" dt="2022-05-16T09:35:15.285" v="7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AE9547A1-9D07-4897-BA09-4461ACEEF916}" dt="2022-05-16T09:32:15.037" v="45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AE9547A1-9D07-4897-BA09-4461ACEEF916}" dt="2022-05-16T09:35:15.285" v="77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40.314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AE9547A1-9D07-4897-BA09-4461ACEEF916}" dt="2022-05-16T09:28:40.314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34.20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AE9547A1-9D07-4897-BA09-4461ACEEF916}" dt="2022-05-16T09:28:34.20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37.917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AE9547A1-9D07-4897-BA09-4461ACEEF916}" dt="2022-05-16T09:28:37.917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31.092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AE9547A1-9D07-4897-BA09-4461ACEEF916}" dt="2022-05-16T09:28:31.092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10:34:23.971" v="91"/>
        <pc:sldMkLst>
          <pc:docMk/>
          <pc:sldMk cId="17476588" sldId="1070"/>
        </pc:sldMkLst>
        <pc:graphicFrameChg chg="mod">
          <ac:chgData name="Emaus Katriina" userId="e28635f8-d800-42ff-a913-92d375f1fb60" providerId="ADAL" clId="{AE9547A1-9D07-4897-BA09-4461ACEEF916}" dt="2022-05-16T10:34:23.971" v="91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10:33:37.658" v="81"/>
        <pc:sldMkLst>
          <pc:docMk/>
          <pc:sldMk cId="3342183405" sldId="1085"/>
        </pc:sldMkLst>
        <pc:graphicFrameChg chg="mod">
          <ac:chgData name="Emaus Katriina" userId="e28635f8-d800-42ff-a913-92d375f1fb60" providerId="ADAL" clId="{AE9547A1-9D07-4897-BA09-4461ACEEF916}" dt="2022-05-16T10:33:37.658" v="8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10:34:01.181" v="86"/>
        <pc:sldMkLst>
          <pc:docMk/>
          <pc:sldMk cId="970625959" sldId="1086"/>
        </pc:sldMkLst>
        <pc:graphicFrameChg chg="mod">
          <ac:chgData name="Emaus Katriina" userId="e28635f8-d800-42ff-a913-92d375f1fb60" providerId="ADAL" clId="{AE9547A1-9D07-4897-BA09-4461ACEEF916}" dt="2022-05-16T10:34:01.181" v="86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27.277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AE9547A1-9D07-4897-BA09-4461ACEEF916}" dt="2022-05-16T09:28:27.277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DF2CB4BC-6D2C-4F58-971E-0150E3383BBF}"/>
    <pc:docChg chg="modSld">
      <pc:chgData name="Emaus Katriina" userId="e28635f8-d800-42ff-a913-92d375f1fb60" providerId="ADAL" clId="{DF2CB4BC-6D2C-4F58-971E-0150E3383BBF}" dt="2021-09-20T09:52:55.125" v="29" actId="20577"/>
      <pc:docMkLst>
        <pc:docMk/>
      </pc:docMkLst>
      <pc:sldChg chg="modSp mod">
        <pc:chgData name="Emaus Katriina" userId="e28635f8-d800-42ff-a913-92d375f1fb60" providerId="ADAL" clId="{DF2CB4BC-6D2C-4F58-971E-0150E3383BBF}" dt="2021-09-20T09:52:55.125" v="29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DF2CB4BC-6D2C-4F58-971E-0150E3383BBF}" dt="2021-09-20T09:52:55.125" v="29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DF2CB4BC-6D2C-4F58-971E-0150E3383BBF}" dt="2021-09-20T09:52:37.200" v="2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6.499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DF2CB4BC-6D2C-4F58-971E-0150E3383BBF}" dt="2021-09-15T11:36:46.499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6.12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DF2CB4BC-6D2C-4F58-971E-0150E3383BBF}" dt="2021-09-15T11:36:46.12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7.069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DF2CB4BC-6D2C-4F58-971E-0150E3383BBF}" dt="2021-09-15T11:36:47.069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5.817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DF2CB4BC-6D2C-4F58-971E-0150E3383BBF}" dt="2021-09-15T11:36:45.817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3.635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DF2CB4BC-6D2C-4F58-971E-0150E3383BBF}" dt="2021-09-15T11:36:43.635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4.195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DF2CB4BC-6D2C-4F58-971E-0150E3383BBF}" dt="2021-09-15T11:36:44.195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4.838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DF2CB4BC-6D2C-4F58-971E-0150E3383BBF}" dt="2021-09-15T11:36:44.838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5.424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DF2CB4BC-6D2C-4F58-971E-0150E3383BBF}" dt="2021-09-15T11:36:45.424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47E1A569-FD74-4D3B-A007-4852BD02362E}"/>
    <pc:docChg chg="delSld modSld">
      <pc:chgData name="Emaus Katriina" userId="e28635f8-d800-42ff-a913-92d375f1fb60" providerId="ADAL" clId="{47E1A569-FD74-4D3B-A007-4852BD02362E}" dt="2022-10-26T09:37:15.980" v="148" actId="14734"/>
      <pc:docMkLst>
        <pc:docMk/>
      </pc:docMkLst>
      <pc:sldChg chg="modSp mod">
        <pc:chgData name="Emaus Katriina" userId="e28635f8-d800-42ff-a913-92d375f1fb60" providerId="ADAL" clId="{47E1A569-FD74-4D3B-A007-4852BD02362E}" dt="2022-10-26T09:37:15.980" v="148" actId="14734"/>
        <pc:sldMkLst>
          <pc:docMk/>
          <pc:sldMk cId="3270858534" sldId="257"/>
        </pc:sldMkLst>
        <pc:spChg chg="mod">
          <ac:chgData name="Emaus Katriina" userId="e28635f8-d800-42ff-a913-92d375f1fb60" providerId="ADAL" clId="{47E1A569-FD74-4D3B-A007-4852BD02362E}" dt="2022-10-26T09:36:05.302" v="145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47E1A569-FD74-4D3B-A007-4852BD02362E}" dt="2022-10-26T09:37:15.980" v="148" actId="14734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2.179" v="114"/>
        <pc:sldMkLst>
          <pc:docMk/>
          <pc:sldMk cId="32259066" sldId="259"/>
        </pc:sldMkLst>
        <pc:graphicFrameChg chg="mod">
          <ac:chgData name="Emaus Katriina" userId="e28635f8-d800-42ff-a913-92d375f1fb60" providerId="ADAL" clId="{47E1A569-FD74-4D3B-A007-4852BD02362E}" dt="2022-10-26T09:33:32.179" v="114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0.728" v="112"/>
        <pc:sldMkLst>
          <pc:docMk/>
          <pc:sldMk cId="760800958" sldId="261"/>
        </pc:sldMkLst>
        <pc:graphicFrameChg chg="mod">
          <ac:chgData name="Emaus Katriina" userId="e28635f8-d800-42ff-a913-92d375f1fb60" providerId="ADAL" clId="{47E1A569-FD74-4D3B-A007-4852BD02362E}" dt="2022-10-26T09:33:30.728" v="112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1.586" v="113"/>
        <pc:sldMkLst>
          <pc:docMk/>
          <pc:sldMk cId="2656549666" sldId="262"/>
        </pc:sldMkLst>
        <pc:graphicFrameChg chg="mod">
          <ac:chgData name="Emaus Katriina" userId="e28635f8-d800-42ff-a913-92d375f1fb60" providerId="ADAL" clId="{47E1A569-FD74-4D3B-A007-4852BD02362E}" dt="2022-10-26T09:33:31.586" v="113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0.346" v="111"/>
        <pc:sldMkLst>
          <pc:docMk/>
          <pc:sldMk cId="1942246452" sldId="264"/>
        </pc:sldMkLst>
        <pc:graphicFrameChg chg="mod">
          <ac:chgData name="Emaus Katriina" userId="e28635f8-d800-42ff-a913-92d375f1fb60" providerId="ADAL" clId="{47E1A569-FD74-4D3B-A007-4852BD02362E}" dt="2022-10-26T09:33:30.346" v="111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2.809" v="107"/>
        <pc:sldMkLst>
          <pc:docMk/>
          <pc:sldMk cId="17476588" sldId="1070"/>
        </pc:sldMkLst>
        <pc:graphicFrameChg chg="mod">
          <ac:chgData name="Emaus Katriina" userId="e28635f8-d800-42ff-a913-92d375f1fb60" providerId="ADAL" clId="{47E1A569-FD74-4D3B-A007-4852BD02362E}" dt="2022-10-26T09:33:22.809" v="107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4.510" v="108"/>
        <pc:sldMkLst>
          <pc:docMk/>
          <pc:sldMk cId="3342183405" sldId="1085"/>
        </pc:sldMkLst>
        <pc:graphicFrameChg chg="mod">
          <ac:chgData name="Emaus Katriina" userId="e28635f8-d800-42ff-a913-92d375f1fb60" providerId="ADAL" clId="{47E1A569-FD74-4D3B-A007-4852BD02362E}" dt="2022-10-26T09:33:24.510" v="108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6.190" v="109"/>
        <pc:sldMkLst>
          <pc:docMk/>
          <pc:sldMk cId="970625959" sldId="1086"/>
        </pc:sldMkLst>
        <pc:graphicFrameChg chg="mod">
          <ac:chgData name="Emaus Katriina" userId="e28635f8-d800-42ff-a913-92d375f1fb60" providerId="ADAL" clId="{47E1A569-FD74-4D3B-A007-4852BD02362E}" dt="2022-10-26T09:33:26.190" v="109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9.836" v="110"/>
        <pc:sldMkLst>
          <pc:docMk/>
          <pc:sldMk cId="3809039773" sldId="1087"/>
        </pc:sldMkLst>
        <pc:graphicFrameChg chg="mod">
          <ac:chgData name="Emaus Katriina" userId="e28635f8-d800-42ff-a913-92d375f1fb60" providerId="ADAL" clId="{47E1A569-FD74-4D3B-A007-4852BD02362E}" dt="2022-10-26T09:33:29.836" v="110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  <pc:sldChg chg="del">
        <pc:chgData name="Emaus Katriina" userId="e28635f8-d800-42ff-a913-92d375f1fb60" providerId="ADAL" clId="{47E1A569-FD74-4D3B-A007-4852BD02362E}" dt="2022-06-15T07:20:37.476" v="0" actId="47"/>
        <pc:sldMkLst>
          <pc:docMk/>
          <pc:sldMk cId="4165181843" sldId="1088"/>
        </pc:sldMkLst>
      </pc:sldChg>
      <pc:sldChg chg="del">
        <pc:chgData name="Emaus Katriina" userId="e28635f8-d800-42ff-a913-92d375f1fb60" providerId="ADAL" clId="{47E1A569-FD74-4D3B-A007-4852BD02362E}" dt="2022-06-15T07:20:38.306" v="1" actId="47"/>
        <pc:sldMkLst>
          <pc:docMk/>
          <pc:sldMk cId="4293679251" sldId="1089"/>
        </pc:sldMkLst>
      </pc:sldChg>
    </pc:docChg>
  </pc:docChgLst>
  <pc:docChgLst>
    <pc:chgData name="Rautaporras Petteri" userId="d9004aa4-7491-43fa-b04f-4f6e300df2fa" providerId="ADAL" clId="{8508CD6C-1F13-4325-BABA-8ED8F24E6F84}"/>
    <pc:docChg chg="delSld modSld">
      <pc:chgData name="Rautaporras Petteri" userId="d9004aa4-7491-43fa-b04f-4f6e300df2fa" providerId="ADAL" clId="{8508CD6C-1F13-4325-BABA-8ED8F24E6F84}" dt="2020-10-05T12:33:31.291" v="25"/>
      <pc:docMkLst>
        <pc:docMk/>
      </pc:docMkLst>
      <pc:sldChg chg="modSp">
        <pc:chgData name="Rautaporras Petteri" userId="d9004aa4-7491-43fa-b04f-4f6e300df2fa" providerId="ADAL" clId="{8508CD6C-1F13-4325-BABA-8ED8F24E6F84}" dt="2020-10-05T12:32:02.472" v="15" actId="20577"/>
        <pc:sldMkLst>
          <pc:docMk/>
          <pc:sldMk cId="3270858534" sldId="257"/>
        </pc:sldMkLst>
        <pc:spChg chg="mod">
          <ac:chgData name="Rautaporras Petteri" userId="d9004aa4-7491-43fa-b04f-4f6e300df2fa" providerId="ADAL" clId="{8508CD6C-1F13-4325-BABA-8ED8F24E6F84}" dt="2020-10-05T12:32:02.472" v="15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508CD6C-1F13-4325-BABA-8ED8F24E6F84}" dt="2020-10-05T12:31:47.872" v="1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2:15.366" v="16"/>
        <pc:sldMkLst>
          <pc:docMk/>
          <pc:sldMk cId="32259066" sldId="259"/>
        </pc:sldMkLst>
        <pc:graphicFrameChg chg="mod">
          <ac:chgData name="Rautaporras Petteri" userId="d9004aa4-7491-43fa-b04f-4f6e300df2fa" providerId="ADAL" clId="{8508CD6C-1F13-4325-BABA-8ED8F24E6F84}" dt="2020-10-05T12:32:15.366" v="1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2:19.155" v="19"/>
        <pc:sldMkLst>
          <pc:docMk/>
          <pc:sldMk cId="760800958" sldId="261"/>
        </pc:sldMkLst>
        <pc:graphicFrameChg chg="mod">
          <ac:chgData name="Rautaporras Petteri" userId="d9004aa4-7491-43fa-b04f-4f6e300df2fa" providerId="ADAL" clId="{8508CD6C-1F13-4325-BABA-8ED8F24E6F84}" dt="2020-10-05T12:32:19.155" v="19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3:31.291" v="25"/>
        <pc:sldMkLst>
          <pc:docMk/>
          <pc:sldMk cId="2656549666" sldId="262"/>
        </pc:sldMkLst>
        <pc:graphicFrameChg chg="mod">
          <ac:chgData name="Rautaporras Petteri" userId="d9004aa4-7491-43fa-b04f-4f6e300df2fa" providerId="ADAL" clId="{8508CD6C-1F13-4325-BABA-8ED8F24E6F84}" dt="2020-10-05T12:33:31.291" v="25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8508CD6C-1F13-4325-BABA-8ED8F24E6F84}" dt="2020-10-05T12:32:27.346" v="21" actId="2696"/>
        <pc:sldMkLst>
          <pc:docMk/>
          <pc:sldMk cId="370776633" sldId="263"/>
        </pc:sldMkLst>
        <pc:graphicFrameChg chg="mod">
          <ac:chgData name="Rautaporras Petteri" userId="d9004aa4-7491-43fa-b04f-4f6e300df2fa" providerId="ADAL" clId="{8508CD6C-1F13-4325-BABA-8ED8F24E6F84}" dt="2020-10-05T12:32:20.198" v="20"/>
          <ac:graphicFrameMkLst>
            <pc:docMk/>
            <pc:sldMk cId="370776633" sldId="263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2:18.170" v="18"/>
        <pc:sldMkLst>
          <pc:docMk/>
          <pc:sldMk cId="1942246452" sldId="264"/>
        </pc:sldMkLst>
        <pc:graphicFrameChg chg="mod">
          <ac:chgData name="Rautaporras Petteri" userId="d9004aa4-7491-43fa-b04f-4f6e300df2fa" providerId="ADAL" clId="{8508CD6C-1F13-4325-BABA-8ED8F24E6F84}" dt="2020-10-05T12:32:18.170" v="18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</pc:docChg>
  </pc:docChgLst>
  <pc:docChgLst>
    <pc:chgData name="Emaus Katriina" userId="e28635f8-d800-42ff-a913-92d375f1fb60" providerId="ADAL" clId="{DCB23A95-3D45-4D0D-9D3D-1D8DABD28074}"/>
    <pc:docChg chg="modSld">
      <pc:chgData name="Emaus Katriina" userId="e28635f8-d800-42ff-a913-92d375f1fb60" providerId="ADAL" clId="{DCB23A95-3D45-4D0D-9D3D-1D8DABD28074}" dt="2022-04-20T12:31:53.608" v="127" actId="20577"/>
      <pc:docMkLst>
        <pc:docMk/>
      </pc:docMkLst>
      <pc:sldChg chg="modSp mod">
        <pc:chgData name="Emaus Katriina" userId="e28635f8-d800-42ff-a913-92d375f1fb60" providerId="ADAL" clId="{DCB23A95-3D45-4D0D-9D3D-1D8DABD28074}" dt="2022-04-20T12:31:53.608" v="12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DCB23A95-3D45-4D0D-9D3D-1D8DABD28074}" dt="2022-04-20T12:30:26.916" v="9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DCB23A95-3D45-4D0D-9D3D-1D8DABD28074}" dt="2022-04-20T12:31:53.608" v="127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21.359" v="20"/>
        <pc:sldMkLst>
          <pc:docMk/>
          <pc:sldMk cId="32259066" sldId="259"/>
        </pc:sldMkLst>
        <pc:graphicFrameChg chg="mod">
          <ac:chgData name="Emaus Katriina" userId="e28635f8-d800-42ff-a913-92d375f1fb60" providerId="ADAL" clId="{DCB23A95-3D45-4D0D-9D3D-1D8DABD28074}" dt="2022-04-20T12:26:21.359" v="20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20.296" v="18"/>
        <pc:sldMkLst>
          <pc:docMk/>
          <pc:sldMk cId="760800958" sldId="261"/>
        </pc:sldMkLst>
        <pc:graphicFrameChg chg="mod">
          <ac:chgData name="Emaus Katriina" userId="e28635f8-d800-42ff-a913-92d375f1fb60" providerId="ADAL" clId="{DCB23A95-3D45-4D0D-9D3D-1D8DABD28074}" dt="2022-04-20T12:26:20.296" v="18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20.913" v="19"/>
        <pc:sldMkLst>
          <pc:docMk/>
          <pc:sldMk cId="2656549666" sldId="262"/>
        </pc:sldMkLst>
        <pc:graphicFrameChg chg="mod">
          <ac:chgData name="Emaus Katriina" userId="e28635f8-d800-42ff-a913-92d375f1fb60" providerId="ADAL" clId="{DCB23A95-3D45-4D0D-9D3D-1D8DABD28074}" dt="2022-04-20T12:26:20.913" v="19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9.883" v="17"/>
        <pc:sldMkLst>
          <pc:docMk/>
          <pc:sldMk cId="1942246452" sldId="264"/>
        </pc:sldMkLst>
        <pc:graphicFrameChg chg="mod">
          <ac:chgData name="Emaus Katriina" userId="e28635f8-d800-42ff-a913-92d375f1fb60" providerId="ADAL" clId="{DCB23A95-3D45-4D0D-9D3D-1D8DABD28074}" dt="2022-04-20T12:26:19.883" v="17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7.205" v="13"/>
        <pc:sldMkLst>
          <pc:docMk/>
          <pc:sldMk cId="17476588" sldId="1070"/>
        </pc:sldMkLst>
        <pc:graphicFrameChg chg="mod">
          <ac:chgData name="Emaus Katriina" userId="e28635f8-d800-42ff-a913-92d375f1fb60" providerId="ADAL" clId="{DCB23A95-3D45-4D0D-9D3D-1D8DABD28074}" dt="2022-04-20T12:26:17.205" v="13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8" v="14"/>
        <pc:sldMkLst>
          <pc:docMk/>
          <pc:sldMk cId="3342183405" sldId="1085"/>
        </pc:sldMkLst>
        <pc:graphicFrameChg chg="mod">
          <ac:chgData name="Emaus Katriina" userId="e28635f8-d800-42ff-a913-92d375f1fb60" providerId="ADAL" clId="{DCB23A95-3D45-4D0D-9D3D-1D8DABD28074}" dt="2022-04-20T12:26:18" v="14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8.643" v="15"/>
        <pc:sldMkLst>
          <pc:docMk/>
          <pc:sldMk cId="970625959" sldId="1086"/>
        </pc:sldMkLst>
        <pc:graphicFrameChg chg="mod">
          <ac:chgData name="Emaus Katriina" userId="e28635f8-d800-42ff-a913-92d375f1fb60" providerId="ADAL" clId="{DCB23A95-3D45-4D0D-9D3D-1D8DABD28074}" dt="2022-04-20T12:26:18.643" v="15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9.492" v="16"/>
        <pc:sldMkLst>
          <pc:docMk/>
          <pc:sldMk cId="3809039773" sldId="1087"/>
        </pc:sldMkLst>
        <pc:graphicFrameChg chg="mod">
          <ac:chgData name="Emaus Katriina" userId="e28635f8-d800-42ff-a913-92d375f1fb60" providerId="ADAL" clId="{DCB23A95-3D45-4D0D-9D3D-1D8DABD28074}" dt="2022-04-20T12:26:19.492" v="16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Rautaporras Petteri" userId="81ae4bc9-51ec-4b09-af2d-f08f9486593f" providerId="ADAL" clId="{1DC05AD4-0AEC-41BE-B629-2F8709090C27}"/>
    <pc:docChg chg="modSld">
      <pc:chgData name="Rautaporras Petteri" userId="81ae4bc9-51ec-4b09-af2d-f08f9486593f" providerId="ADAL" clId="{1DC05AD4-0AEC-41BE-B629-2F8709090C27}" dt="2019-09-17T11:14:16.377" v="11" actId="20577"/>
      <pc:docMkLst>
        <pc:docMk/>
      </pc:docMkLst>
      <pc:sldChg chg="modSp">
        <pc:chgData name="Rautaporras Petteri" userId="81ae4bc9-51ec-4b09-af2d-f08f9486593f" providerId="ADAL" clId="{1DC05AD4-0AEC-41BE-B629-2F8709090C27}" dt="2019-09-17T11:14:16.377" v="11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1DC05AD4-0AEC-41BE-B629-2F8709090C27}" dt="2019-09-17T11:14:16.377" v="1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DC05AD4-0AEC-41BE-B629-2F8709090C27}" dt="2019-09-17T11:13:40.326" v="0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1.986" v="1"/>
        <pc:sldMkLst>
          <pc:docMk/>
          <pc:sldMk cId="32259066" sldId="259"/>
        </pc:sldMkLst>
        <pc:graphicFrameChg chg="mod">
          <ac:chgData name="Rautaporras Petteri" userId="81ae4bc9-51ec-4b09-af2d-f08f9486593f" providerId="ADAL" clId="{1DC05AD4-0AEC-41BE-B629-2F8709090C27}" dt="2019-09-17T11:14:01.986" v="1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3.240" v="4"/>
        <pc:sldMkLst>
          <pc:docMk/>
          <pc:sldMk cId="760800958" sldId="261"/>
        </pc:sldMkLst>
        <pc:graphicFrameChg chg="mod">
          <ac:chgData name="Rautaporras Petteri" userId="81ae4bc9-51ec-4b09-af2d-f08f9486593f" providerId="ADAL" clId="{1DC05AD4-0AEC-41BE-B629-2F8709090C27}" dt="2019-09-17T11:14:03.240" v="4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2.424" v="2"/>
        <pc:sldMkLst>
          <pc:docMk/>
          <pc:sldMk cId="2656549666" sldId="262"/>
        </pc:sldMkLst>
        <pc:graphicFrameChg chg="mod">
          <ac:chgData name="Rautaporras Petteri" userId="81ae4bc9-51ec-4b09-af2d-f08f9486593f" providerId="ADAL" clId="{1DC05AD4-0AEC-41BE-B629-2F8709090C27}" dt="2019-09-17T11:14:02.424" v="2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3.703" v="5"/>
        <pc:sldMkLst>
          <pc:docMk/>
          <pc:sldMk cId="370776633" sldId="263"/>
        </pc:sldMkLst>
        <pc:graphicFrameChg chg="mod">
          <ac:chgData name="Rautaporras Petteri" userId="81ae4bc9-51ec-4b09-af2d-f08f9486593f" providerId="ADAL" clId="{1DC05AD4-0AEC-41BE-B629-2F8709090C27}" dt="2019-09-17T11:14:03.703" v="5"/>
          <ac:graphicFrameMkLst>
            <pc:docMk/>
            <pc:sldMk cId="370776633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2.809" v="3"/>
        <pc:sldMkLst>
          <pc:docMk/>
          <pc:sldMk cId="1942246452" sldId="264"/>
        </pc:sldMkLst>
        <pc:graphicFrameChg chg="mod">
          <ac:chgData name="Rautaporras Petteri" userId="81ae4bc9-51ec-4b09-af2d-f08f9486593f" providerId="ADAL" clId="{1DC05AD4-0AEC-41BE-B629-2F8709090C27}" dt="2019-09-17T11:14:02.809" v="3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</pc:docChg>
  </pc:docChgLst>
  <pc:docChgLst>
    <pc:chgData name="Emaus Katriina" userId="e28635f8-d800-42ff-a913-92d375f1fb60" providerId="ADAL" clId="{153B6705-DFF7-44A4-A7BC-FA59FACEEA1D}"/>
    <pc:docChg chg="modSld sldOrd">
      <pc:chgData name="Emaus Katriina" userId="e28635f8-d800-42ff-a913-92d375f1fb60" providerId="ADAL" clId="{153B6705-DFF7-44A4-A7BC-FA59FACEEA1D}" dt="2021-12-16T11:05:27.755" v="23" actId="20577"/>
      <pc:docMkLst>
        <pc:docMk/>
      </pc:docMkLst>
      <pc:sldChg chg="modSp mod">
        <pc:chgData name="Emaus Katriina" userId="e28635f8-d800-42ff-a913-92d375f1fb60" providerId="ADAL" clId="{153B6705-DFF7-44A4-A7BC-FA59FACEEA1D}" dt="2021-12-16T11:05:27.755" v="23" actId="20577"/>
        <pc:sldMkLst>
          <pc:docMk/>
          <pc:sldMk cId="3270858534" sldId="257"/>
        </pc:sldMkLst>
        <pc:graphicFrameChg chg="mod modGraphic">
          <ac:chgData name="Emaus Katriina" userId="e28635f8-d800-42ff-a913-92d375f1fb60" providerId="ADAL" clId="{153B6705-DFF7-44A4-A7BC-FA59FACEEA1D}" dt="2021-12-16T11:05:27.755" v="23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799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153B6705-DFF7-44A4-A7BC-FA59FACEEA1D}" dt="2021-12-16T11:01:46.799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423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153B6705-DFF7-44A4-A7BC-FA59FACEEA1D}" dt="2021-12-16T11:01:46.423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 ord">
        <pc:chgData name="Emaus Katriina" userId="e28635f8-d800-42ff-a913-92d375f1fb60" providerId="ADAL" clId="{153B6705-DFF7-44A4-A7BC-FA59FACEEA1D}" dt="2021-12-16T11:03:40.418" v="9"/>
        <pc:sldMkLst>
          <pc:docMk/>
          <pc:sldMk cId="2656549666" sldId="262"/>
        </pc:sldMkLst>
        <pc:graphicFrameChg chg="mod">
          <ac:chgData name="Emaus Katriina" userId="e28635f8-d800-42ff-a913-92d375f1fb60" providerId="ADAL" clId="{153B6705-DFF7-44A4-A7BC-FA59FACEEA1D}" dt="2021-12-16T11:01:47.218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198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153B6705-DFF7-44A4-A7BC-FA59FACEEA1D}" dt="2021-12-16T11:01:46.198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4.764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153B6705-DFF7-44A4-A7BC-FA59FACEEA1D}" dt="2021-12-16T11:01:44.764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5.196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153B6705-DFF7-44A4-A7BC-FA59FACEEA1D}" dt="2021-12-16T11:01:45.196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5.673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153B6705-DFF7-44A4-A7BC-FA59FACEEA1D}" dt="2021-12-16T11:01:45.673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040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153B6705-DFF7-44A4-A7BC-FA59FACEEA1D}" dt="2021-12-16T11:01:46.040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Bothas Noel" userId="640fe2f2-ced6-413a-a001-3e9f54fbd529" providerId="ADAL" clId="{7EAA1897-4CAA-45C4-92DA-8BC73C8D5BE6}"/>
    <pc:docChg chg="undo custSel addSld modSld">
      <pc:chgData name="Bothas Noel" userId="640fe2f2-ced6-413a-a001-3e9f54fbd529" providerId="ADAL" clId="{7EAA1897-4CAA-45C4-92DA-8BC73C8D5BE6}" dt="2023-08-08T07:26:59.142" v="340" actId="20577"/>
      <pc:docMkLst>
        <pc:docMk/>
      </pc:docMkLst>
      <pc:sldChg chg="modSp mod">
        <pc:chgData name="Bothas Noel" userId="640fe2f2-ced6-413a-a001-3e9f54fbd529" providerId="ADAL" clId="{7EAA1897-4CAA-45C4-92DA-8BC73C8D5BE6}" dt="2023-08-08T07:24:13.421" v="204" actId="14100"/>
        <pc:sldMkLst>
          <pc:docMk/>
          <pc:sldMk cId="355298682" sldId="1255"/>
        </pc:sldMkLst>
        <pc:spChg chg="mod">
          <ac:chgData name="Bothas Noel" userId="640fe2f2-ced6-413a-a001-3e9f54fbd529" providerId="ADAL" clId="{7EAA1897-4CAA-45C4-92DA-8BC73C8D5BE6}" dt="2023-08-08T07:24:13.421" v="204" actId="14100"/>
          <ac:spMkLst>
            <pc:docMk/>
            <pc:sldMk cId="355298682" sldId="1255"/>
            <ac:spMk id="39" creationId="{181444D3-7B12-4242-B9D2-CBD51F11F57F}"/>
          </ac:spMkLst>
        </pc:spChg>
      </pc:sldChg>
      <pc:sldChg chg="modSp mod">
        <pc:chgData name="Bothas Noel" userId="640fe2f2-ced6-413a-a001-3e9f54fbd529" providerId="ADAL" clId="{7EAA1897-4CAA-45C4-92DA-8BC73C8D5BE6}" dt="2023-08-08T07:24:20.661" v="206"/>
        <pc:sldMkLst>
          <pc:docMk/>
          <pc:sldMk cId="1697240659" sldId="2076137483"/>
        </pc:sldMkLst>
        <pc:spChg chg="mod">
          <ac:chgData name="Bothas Noel" userId="640fe2f2-ced6-413a-a001-3e9f54fbd529" providerId="ADAL" clId="{7EAA1897-4CAA-45C4-92DA-8BC73C8D5BE6}" dt="2023-08-08T07:24:20.661" v="206"/>
          <ac:spMkLst>
            <pc:docMk/>
            <pc:sldMk cId="1697240659" sldId="2076137483"/>
            <ac:spMk id="5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52.273" v="203" actId="20577"/>
          <ac:spMkLst>
            <pc:docMk/>
            <pc:sldMk cId="1697240659" sldId="2076137483"/>
            <ac:spMk id="8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0:50.874" v="12" actId="20577"/>
          <ac:spMkLst>
            <pc:docMk/>
            <pc:sldMk cId="1697240659" sldId="2076137483"/>
            <ac:spMk id="13" creationId="{2EBA7A34-534F-5D10-06D7-A7B0B4E3CDAD}"/>
          </ac:spMkLst>
        </pc:spChg>
        <pc:spChg chg="mod">
          <ac:chgData name="Bothas Noel" userId="640fe2f2-ced6-413a-a001-3e9f54fbd529" providerId="ADAL" clId="{7EAA1897-4CAA-45C4-92DA-8BC73C8D5BE6}" dt="2023-08-08T07:21:16.443" v="47" actId="1076"/>
          <ac:spMkLst>
            <pc:docMk/>
            <pc:sldMk cId="1697240659" sldId="2076137483"/>
            <ac:spMk id="206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35.455" v="76" actId="20577"/>
          <ac:spMkLst>
            <pc:docMk/>
            <pc:sldMk cId="1697240659" sldId="2076137483"/>
            <ac:spMk id="207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41.434" v="87" actId="20577"/>
          <ac:spMkLst>
            <pc:docMk/>
            <pc:sldMk cId="1697240659" sldId="2076137483"/>
            <ac:spMk id="208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45.328" v="92" actId="20577"/>
          <ac:spMkLst>
            <pc:docMk/>
            <pc:sldMk cId="1697240659" sldId="2076137483"/>
            <ac:spMk id="211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04.516" v="112" actId="20577"/>
          <ac:spMkLst>
            <pc:docMk/>
            <pc:sldMk cId="1697240659" sldId="2076137483"/>
            <ac:spMk id="215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55.666" v="172" actId="1076"/>
          <ac:spMkLst>
            <pc:docMk/>
            <pc:sldMk cId="1697240659" sldId="2076137483"/>
            <ac:spMk id="219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23.988" v="60" actId="20577"/>
          <ac:spMkLst>
            <pc:docMk/>
            <pc:sldMk cId="1697240659" sldId="2076137483"/>
            <ac:spMk id="220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08.813" v="118" actId="20577"/>
          <ac:spMkLst>
            <pc:docMk/>
            <pc:sldMk cId="1697240659" sldId="2076137483"/>
            <ac:spMk id="221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13.141" v="124" actId="20577"/>
          <ac:spMkLst>
            <pc:docMk/>
            <pc:sldMk cId="1697240659" sldId="2076137483"/>
            <ac:spMk id="222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38.278" v="148" actId="14100"/>
          <ac:spMkLst>
            <pc:docMk/>
            <pc:sldMk cId="1697240659" sldId="2076137483"/>
            <ac:spMk id="223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01.227" v="173" actId="1076"/>
          <ac:spMkLst>
            <pc:docMk/>
            <pc:sldMk cId="1697240659" sldId="2076137483"/>
            <ac:spMk id="224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15.056" v="192" actId="20577"/>
          <ac:spMkLst>
            <pc:docMk/>
            <pc:sldMk cId="1697240659" sldId="2076137483"/>
            <ac:spMk id="225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46.756" v="197" actId="20577"/>
          <ac:spMkLst>
            <pc:docMk/>
            <pc:sldMk cId="1697240659" sldId="2076137483"/>
            <ac:spMk id="229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54.711" v="105" actId="1076"/>
          <ac:spMkLst>
            <pc:docMk/>
            <pc:sldMk cId="1697240659" sldId="2076137483"/>
            <ac:spMk id="231" creationId="{00000000-0000-0000-0000-000000000000}"/>
          </ac:spMkLst>
        </pc:spChg>
      </pc:sldChg>
      <pc:sldChg chg="addSp delSp modSp new mod">
        <pc:chgData name="Bothas Noel" userId="640fe2f2-ced6-413a-a001-3e9f54fbd529" providerId="ADAL" clId="{7EAA1897-4CAA-45C4-92DA-8BC73C8D5BE6}" dt="2023-08-08T07:26:59.142" v="340" actId="20577"/>
        <pc:sldMkLst>
          <pc:docMk/>
          <pc:sldMk cId="307772334" sldId="2076137484"/>
        </pc:sldMkLst>
        <pc:spChg chg="mod">
          <ac:chgData name="Bothas Noel" userId="640fe2f2-ced6-413a-a001-3e9f54fbd529" providerId="ADAL" clId="{7EAA1897-4CAA-45C4-92DA-8BC73C8D5BE6}" dt="2023-08-08T07:26:37.559" v="318" actId="20577"/>
          <ac:spMkLst>
            <pc:docMk/>
            <pc:sldMk cId="307772334" sldId="2076137484"/>
            <ac:spMk id="2" creationId="{B1D04378-61F8-F89D-532F-5BFF4B18F9FA}"/>
          </ac:spMkLst>
        </pc:spChg>
        <pc:spChg chg="del">
          <ac:chgData name="Bothas Noel" userId="640fe2f2-ced6-413a-a001-3e9f54fbd529" providerId="ADAL" clId="{7EAA1897-4CAA-45C4-92DA-8BC73C8D5BE6}" dt="2023-08-08T07:25:08.554" v="209" actId="478"/>
          <ac:spMkLst>
            <pc:docMk/>
            <pc:sldMk cId="307772334" sldId="2076137484"/>
            <ac:spMk id="6" creationId="{5BE2F17A-F993-309B-4F26-2F23A5300D0C}"/>
          </ac:spMkLst>
        </pc:spChg>
        <pc:spChg chg="mod">
          <ac:chgData name="Bothas Noel" userId="640fe2f2-ced6-413a-a001-3e9f54fbd529" providerId="ADAL" clId="{7EAA1897-4CAA-45C4-92DA-8BC73C8D5BE6}" dt="2023-08-08T07:26:59.142" v="340" actId="20577"/>
          <ac:spMkLst>
            <pc:docMk/>
            <pc:sldMk cId="307772334" sldId="2076137484"/>
            <ac:spMk id="7" creationId="{07E3C6D2-11FA-FCD1-3323-AF8689D3AE82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9" creationId="{0631BDEE-2754-2E28-8B47-5AF508629CD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0" creationId="{D78D5DE0-F137-8AE8-45A9-53225BFE504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1" creationId="{9F32494E-C7A1-D0C3-AB52-456C8D094759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2" creationId="{F7DFA9B6-3411-B219-B8F0-3AB46E90DB6E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3" creationId="{C8266024-7AC9-8EE5-BF9D-49BE3508A165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4" creationId="{88171384-CA75-2B3A-96DE-347797A2F189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5" creationId="{4AA6A8E7-02D5-D669-6B9B-882A9CA3285C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6" creationId="{F1F682A8-FC82-4D55-1A35-F26B60997FA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7" creationId="{C3A9948F-CBB6-37FE-0C47-096055ECB7C1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8" creationId="{01BCC65A-9C0D-048C-A987-7F2601952F9A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9" creationId="{D9FA8BDD-457A-F2EF-00F1-AAB9740BDB52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0" creationId="{DAF39F32-F615-5CEA-EC88-921FD1B896FB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1" creationId="{CB41D6CE-B016-32DC-E5B3-E70AC6C04BB5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2" creationId="{A574C658-24C5-4862-B6F2-687F91504F5E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3" creationId="{798B377A-C005-B6C5-6F8B-F722994C8E3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4" creationId="{FAF043AC-76C4-B864-B7C0-BDAF734A6F59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5" creationId="{E387179C-F5FC-5866-F837-317012E87107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6" creationId="{3AE5DF71-AE9C-8E81-ECA5-15ADADBA3FD4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7" creationId="{62D4E250-8ED0-00CA-9CAF-1BAAF6726CAF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8" creationId="{81ABC688-5BA0-CC71-0739-FE97E528EF51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9" creationId="{7163B220-655D-A38A-1E23-C01DFE159BB7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30" creationId="{B3BAE4D5-540A-9C79-EDD2-3409FD5C8B4B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31" creationId="{A9063F6C-F88A-B904-5AF7-DF8D212EE5C5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32" creationId="{CE5BF6F3-74B5-7200-0678-FF3E207139D4}"/>
          </ac:spMkLst>
        </pc:spChg>
        <pc:grpChg chg="add mod">
          <ac:chgData name="Bothas Noel" userId="640fe2f2-ced6-413a-a001-3e9f54fbd529" providerId="ADAL" clId="{7EAA1897-4CAA-45C4-92DA-8BC73C8D5BE6}" dt="2023-08-08T07:25:02.061" v="208"/>
          <ac:grpSpMkLst>
            <pc:docMk/>
            <pc:sldMk cId="307772334" sldId="2076137484"/>
            <ac:grpSpMk id="8" creationId="{D1581B6A-1DD9-4D51-9276-EA6335C9F3D0}"/>
          </ac:grpSpMkLst>
        </pc:grpChg>
      </pc:sldChg>
    </pc:docChg>
  </pc:docChgLst>
  <pc:docChgLst>
    <pc:chgData name="Petteri Rautaporras" userId="81ae4bc9-51ec-4b09-af2d-f08f9486593f" providerId="ADAL" clId="{B8BFC016-1021-47C6-B472-0AADEEE5E725}"/>
    <pc:docChg chg="modSld">
      <pc:chgData name="Petteri Rautaporras" userId="81ae4bc9-51ec-4b09-af2d-f08f9486593f" providerId="ADAL" clId="{B8BFC016-1021-47C6-B472-0AADEEE5E725}" dt="2019-07-29T09:11:19.131" v="11" actId="20577"/>
      <pc:docMkLst>
        <pc:docMk/>
      </pc:docMkLst>
      <pc:sldChg chg="modSp">
        <pc:chgData name="Petteri Rautaporras" userId="81ae4bc9-51ec-4b09-af2d-f08f9486593f" providerId="ADAL" clId="{B8BFC016-1021-47C6-B472-0AADEEE5E725}" dt="2019-07-29T09:11:19.131" v="11" actId="20577"/>
        <pc:sldMkLst>
          <pc:docMk/>
          <pc:sldMk cId="3270858534" sldId="257"/>
        </pc:sldMkLst>
        <pc:spChg chg="mod">
          <ac:chgData name="Petteri Rautaporras" userId="81ae4bc9-51ec-4b09-af2d-f08f9486593f" providerId="ADAL" clId="{B8BFC016-1021-47C6-B472-0AADEEE5E725}" dt="2019-07-29T09:11:19.131" v="1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Petteri Rautaporras" userId="81ae4bc9-51ec-4b09-af2d-f08f9486593f" providerId="ADAL" clId="{B8BFC016-1021-47C6-B472-0AADEEE5E725}" dt="2019-07-29T09:11:02.365" v="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3.591" v="0"/>
        <pc:sldMkLst>
          <pc:docMk/>
          <pc:sldMk cId="32259066" sldId="259"/>
        </pc:sldMkLst>
        <pc:graphicFrameChg chg="mod">
          <ac:chgData name="Petteri Rautaporras" userId="81ae4bc9-51ec-4b09-af2d-f08f9486593f" providerId="ADAL" clId="{B8BFC016-1021-47C6-B472-0AADEEE5E725}" dt="2019-07-29T07:54:43.591" v="0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4.467" v="3"/>
        <pc:sldMkLst>
          <pc:docMk/>
          <pc:sldMk cId="760800958" sldId="261"/>
        </pc:sldMkLst>
        <pc:graphicFrameChg chg="mod">
          <ac:chgData name="Petteri Rautaporras" userId="81ae4bc9-51ec-4b09-af2d-f08f9486593f" providerId="ADAL" clId="{B8BFC016-1021-47C6-B472-0AADEEE5E725}" dt="2019-07-29T07:54:44.467" v="3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3.901" v="1"/>
        <pc:sldMkLst>
          <pc:docMk/>
          <pc:sldMk cId="2656549666" sldId="262"/>
        </pc:sldMkLst>
        <pc:graphicFrameChg chg="mod">
          <ac:chgData name="Petteri Rautaporras" userId="81ae4bc9-51ec-4b09-af2d-f08f9486593f" providerId="ADAL" clId="{B8BFC016-1021-47C6-B472-0AADEEE5E725}" dt="2019-07-29T07:54:43.901" v="1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4.771" v="4"/>
        <pc:sldMkLst>
          <pc:docMk/>
          <pc:sldMk cId="370776633" sldId="263"/>
        </pc:sldMkLst>
        <pc:graphicFrameChg chg="mod">
          <ac:chgData name="Petteri Rautaporras" userId="81ae4bc9-51ec-4b09-af2d-f08f9486593f" providerId="ADAL" clId="{B8BFC016-1021-47C6-B472-0AADEEE5E725}" dt="2019-07-29T07:54:44.771" v="4"/>
          <ac:graphicFrameMkLst>
            <pc:docMk/>
            <pc:sldMk cId="370776633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4.191" v="2"/>
        <pc:sldMkLst>
          <pc:docMk/>
          <pc:sldMk cId="1942246452" sldId="264"/>
        </pc:sldMkLst>
        <pc:graphicFrameChg chg="mod">
          <ac:chgData name="Petteri Rautaporras" userId="81ae4bc9-51ec-4b09-af2d-f08f9486593f" providerId="ADAL" clId="{B8BFC016-1021-47C6-B472-0AADEEE5E725}" dt="2019-07-29T07:54:44.191" v="2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</pc:docChg>
  </pc:docChgLst>
  <pc:docChgLst>
    <pc:chgData name="Mikkonen Hanne" userId="5a557d90-2fc0-4583-be01-62766ce855fb" providerId="ADAL" clId="{A192B84E-1BF3-4674-8BA7-110B48ED71F5}"/>
    <pc:docChg chg="undo custSel addSld delSld modSld">
      <pc:chgData name="Mikkonen Hanne" userId="5a557d90-2fc0-4583-be01-62766ce855fb" providerId="ADAL" clId="{A192B84E-1BF3-4674-8BA7-110B48ED71F5}" dt="2023-09-08T07:58:02.981" v="419" actId="1076"/>
      <pc:docMkLst>
        <pc:docMk/>
      </pc:docMkLst>
      <pc:sldChg chg="add del">
        <pc:chgData name="Mikkonen Hanne" userId="5a557d90-2fc0-4583-be01-62766ce855fb" providerId="ADAL" clId="{A192B84E-1BF3-4674-8BA7-110B48ED71F5}" dt="2023-09-01T15:34:03.926" v="134" actId="47"/>
        <pc:sldMkLst>
          <pc:docMk/>
          <pc:sldMk cId="1765147702" sldId="1256"/>
        </pc:sldMkLst>
      </pc:sldChg>
      <pc:sldChg chg="addSp delSp modSp mod">
        <pc:chgData name="Mikkonen Hanne" userId="5a557d90-2fc0-4583-be01-62766ce855fb" providerId="ADAL" clId="{A192B84E-1BF3-4674-8BA7-110B48ED71F5}" dt="2023-09-08T07:58:02.981" v="419" actId="1076"/>
        <pc:sldMkLst>
          <pc:docMk/>
          <pc:sldMk cId="307772334" sldId="2076137484"/>
        </pc:sldMkLst>
        <pc:graphicFrameChg chg="del">
          <ac:chgData name="Mikkonen Hanne" userId="5a557d90-2fc0-4583-be01-62766ce855fb" providerId="ADAL" clId="{A192B84E-1BF3-4674-8BA7-110B48ED71F5}" dt="2023-09-08T07:53:17.428" v="352" actId="478"/>
          <ac:graphicFrameMkLst>
            <pc:docMk/>
            <pc:sldMk cId="307772334" sldId="2076137484"/>
            <ac:graphicFrameMk id="6" creationId="{67385812-02AF-CBC1-7F5A-D6C142E0C12F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3:33.532" v="357" actId="478"/>
          <ac:graphicFrameMkLst>
            <pc:docMk/>
            <pc:sldMk cId="307772334" sldId="2076137484"/>
            <ac:graphicFrameMk id="33" creationId="{E84C85E4-2831-CE58-4F01-B5683A3C8274}"/>
          </ac:graphicFrameMkLst>
        </pc:graphicFrameChg>
        <pc:graphicFrameChg chg="del mod">
          <ac:chgData name="Mikkonen Hanne" userId="5a557d90-2fc0-4583-be01-62766ce855fb" providerId="ADAL" clId="{A192B84E-1BF3-4674-8BA7-110B48ED71F5}" dt="2023-09-08T07:53:03.924" v="351" actId="478"/>
          <ac:graphicFrameMkLst>
            <pc:docMk/>
            <pc:sldMk cId="307772334" sldId="2076137484"/>
            <ac:graphicFrameMk id="34" creationId="{A34642BF-6825-8116-5052-801C4FAC3E45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4:31.467" v="367" actId="478"/>
          <ac:graphicFrameMkLst>
            <pc:docMk/>
            <pc:sldMk cId="307772334" sldId="2076137484"/>
            <ac:graphicFrameMk id="35" creationId="{F839D749-2273-E71B-20A5-90CE28D05E72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5:07.314" v="373" actId="478"/>
          <ac:graphicFrameMkLst>
            <pc:docMk/>
            <pc:sldMk cId="307772334" sldId="2076137484"/>
            <ac:graphicFrameMk id="36" creationId="{EAC4BDC7-5056-3A45-C180-86557258C545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5:24.349" v="377" actId="478"/>
          <ac:graphicFrameMkLst>
            <pc:docMk/>
            <pc:sldMk cId="307772334" sldId="2076137484"/>
            <ac:graphicFrameMk id="37" creationId="{DFCEDAB9-6C4F-D558-154A-5BE5AADE465B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5:40.193" v="382" actId="478"/>
          <ac:graphicFrameMkLst>
            <pc:docMk/>
            <pc:sldMk cId="307772334" sldId="2076137484"/>
            <ac:graphicFrameMk id="38" creationId="{305F0205-570A-8F4C-C0FB-30B817BD088C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6:04.333" v="388" actId="478"/>
          <ac:graphicFrameMkLst>
            <pc:docMk/>
            <pc:sldMk cId="307772334" sldId="2076137484"/>
            <ac:graphicFrameMk id="39" creationId="{29B4B69A-186F-5719-890A-A6B4293CF092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6:34.984" v="393" actId="478"/>
          <ac:graphicFrameMkLst>
            <pc:docMk/>
            <pc:sldMk cId="307772334" sldId="2076137484"/>
            <ac:graphicFrameMk id="40" creationId="{7DF37112-64FF-75A8-8F97-97EE9E12D4E3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6:54.700" v="398" actId="478"/>
          <ac:graphicFrameMkLst>
            <pc:docMk/>
            <pc:sldMk cId="307772334" sldId="2076137484"/>
            <ac:graphicFrameMk id="41" creationId="{F1CF8C8D-6039-F865-D860-1249AB528007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4:40.133" v="369" actId="478"/>
          <ac:graphicFrameMkLst>
            <pc:docMk/>
            <pc:sldMk cId="307772334" sldId="2076137484"/>
            <ac:graphicFrameMk id="42" creationId="{388FCF65-ACE2-2CD5-35DD-8E6427C6D549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08.553" v="402" actId="478"/>
          <ac:graphicFrameMkLst>
            <pc:docMk/>
            <pc:sldMk cId="307772334" sldId="2076137484"/>
            <ac:graphicFrameMk id="43" creationId="{53BBBFAA-E656-419B-3746-7B04114EC2C9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28.796" v="408" actId="478"/>
          <ac:graphicFrameMkLst>
            <pc:docMk/>
            <pc:sldMk cId="307772334" sldId="2076137484"/>
            <ac:graphicFrameMk id="44" creationId="{D053065C-CC4F-7EE6-3DCA-32B9AA3022EC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45.172" v="412" actId="478"/>
          <ac:graphicFrameMkLst>
            <pc:docMk/>
            <pc:sldMk cId="307772334" sldId="2076137484"/>
            <ac:graphicFrameMk id="45" creationId="{2922E0AC-7C11-40F9-DEB5-96716DD1DE18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50.880" v="416" actId="478"/>
          <ac:graphicFrameMkLst>
            <pc:docMk/>
            <pc:sldMk cId="307772334" sldId="2076137484"/>
            <ac:graphicFrameMk id="46" creationId="{BE1DAB43-9383-35E2-8BAD-B8AF718C7F21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6:20.965" v="392" actId="1076"/>
          <ac:graphicFrameMkLst>
            <pc:docMk/>
            <pc:sldMk cId="307772334" sldId="2076137484"/>
            <ac:graphicFrameMk id="47" creationId="{2940557C-6502-9913-1B8C-97DBF27279BD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6:41.369" v="397" actId="1076"/>
          <ac:graphicFrameMkLst>
            <pc:docMk/>
            <pc:sldMk cId="307772334" sldId="2076137484"/>
            <ac:graphicFrameMk id="48" creationId="{E2CFAC3D-32F9-B3EC-8AA5-E8D72D777FEC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14.930" v="406" actId="1076"/>
          <ac:graphicFrameMkLst>
            <pc:docMk/>
            <pc:sldMk cId="307772334" sldId="2076137484"/>
            <ac:graphicFrameMk id="49" creationId="{0AE892AD-92C3-BAE3-B0D9-5E04B766C8F4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16.550" v="407" actId="1076"/>
          <ac:graphicFrameMkLst>
            <pc:docMk/>
            <pc:sldMk cId="307772334" sldId="2076137484"/>
            <ac:graphicFrameMk id="50" creationId="{C037ACE2-87DA-3DB3-3D57-E3C99992B552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32.521" v="411" actId="1076"/>
          <ac:graphicFrameMkLst>
            <pc:docMk/>
            <pc:sldMk cId="307772334" sldId="2076137484"/>
            <ac:graphicFrameMk id="51" creationId="{71E1FD33-CE63-BB5A-0C1D-D8429A5CF526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49.733" v="415" actId="1076"/>
          <ac:graphicFrameMkLst>
            <pc:docMk/>
            <pc:sldMk cId="307772334" sldId="2076137484"/>
            <ac:graphicFrameMk id="52" creationId="{4D5379D2-A88E-4EF2-6AD5-02B612E1D377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8:02.981" v="419" actId="1076"/>
          <ac:graphicFrameMkLst>
            <pc:docMk/>
            <pc:sldMk cId="307772334" sldId="2076137484"/>
            <ac:graphicFrameMk id="53" creationId="{497C8DBC-7B5B-1E03-1CCE-148E7506E7FF}"/>
          </ac:graphicFrameMkLst>
        </pc:graphicFrameChg>
      </pc:sldChg>
      <pc:sldChg chg="modSp add mod">
        <pc:chgData name="Mikkonen Hanne" userId="5a557d90-2fc0-4583-be01-62766ce855fb" providerId="ADAL" clId="{A192B84E-1BF3-4674-8BA7-110B48ED71F5}" dt="2023-09-01T15:33:24.835" v="131" actId="20577"/>
        <pc:sldMkLst>
          <pc:docMk/>
          <pc:sldMk cId="2055253137" sldId="2147373697"/>
        </pc:sldMkLst>
        <pc:spChg chg="mod">
          <ac:chgData name="Mikkonen Hanne" userId="5a557d90-2fc0-4583-be01-62766ce855fb" providerId="ADAL" clId="{A192B84E-1BF3-4674-8BA7-110B48ED71F5}" dt="2023-09-01T11:46:31.480" v="37" actId="20577"/>
          <ac:spMkLst>
            <pc:docMk/>
            <pc:sldMk cId="2055253137" sldId="2147373697"/>
            <ac:spMk id="2" creationId="{DBD5FD01-B351-0341-D443-1A8E7E2F27A9}"/>
          </ac:spMkLst>
        </pc:spChg>
        <pc:spChg chg="mod">
          <ac:chgData name="Mikkonen Hanne" userId="5a557d90-2fc0-4583-be01-62766ce855fb" providerId="ADAL" clId="{A192B84E-1BF3-4674-8BA7-110B48ED71F5}" dt="2023-09-01T15:33:24.835" v="131" actId="20577"/>
          <ac:spMkLst>
            <pc:docMk/>
            <pc:sldMk cId="2055253137" sldId="2147373697"/>
            <ac:spMk id="16" creationId="{6EEAAB41-8A83-6235-746A-ADA12C5D0F83}"/>
          </ac:spMkLst>
        </pc:spChg>
        <pc:graphicFrameChg chg="mod">
          <ac:chgData name="Mikkonen Hanne" userId="5a557d90-2fc0-4583-be01-62766ce855fb" providerId="ADAL" clId="{A192B84E-1BF3-4674-8BA7-110B48ED71F5}" dt="2023-09-01T11:47:30.507" v="92" actId="20577"/>
          <ac:graphicFrameMkLst>
            <pc:docMk/>
            <pc:sldMk cId="2055253137" sldId="2147373697"/>
            <ac:graphicFrameMk id="13" creationId="{EE78944B-C907-08F9-597B-690EA27EC1E3}"/>
          </ac:graphicFrameMkLst>
        </pc:graphicFrameChg>
        <pc:cxnChg chg="mod">
          <ac:chgData name="Mikkonen Hanne" userId="5a557d90-2fc0-4583-be01-62766ce855fb" providerId="ADAL" clId="{A192B84E-1BF3-4674-8BA7-110B48ED71F5}" dt="2023-09-01T11:59:44.822" v="116" actId="14100"/>
          <ac:cxnSpMkLst>
            <pc:docMk/>
            <pc:sldMk cId="2055253137" sldId="2147373697"/>
            <ac:cxnSpMk id="8" creationId="{A5B00415-3523-A104-5212-94E8073244CA}"/>
          </ac:cxnSpMkLst>
        </pc:cxnChg>
        <pc:cxnChg chg="mod">
          <ac:chgData name="Mikkonen Hanne" userId="5a557d90-2fc0-4583-be01-62766ce855fb" providerId="ADAL" clId="{A192B84E-1BF3-4674-8BA7-110B48ED71F5}" dt="2023-09-01T11:59:38.494" v="114" actId="1076"/>
          <ac:cxnSpMkLst>
            <pc:docMk/>
            <pc:sldMk cId="2055253137" sldId="2147373697"/>
            <ac:cxnSpMk id="15" creationId="{35FDDD0F-BEAC-7F1B-3D9A-B032772B1073}"/>
          </ac:cxnSpMkLst>
        </pc:cxnChg>
      </pc:sldChg>
    </pc:docChg>
  </pc:docChgLst>
  <pc:docChgLst>
    <pc:chgData name="Mikkonen Hanne" userId="5a557d90-2fc0-4583-be01-62766ce855fb" providerId="ADAL" clId="{BDFF8EF2-887E-4193-8C49-98EA03BA487D}"/>
    <pc:docChg chg="addSld delSld modSld">
      <pc:chgData name="Mikkonen Hanne" userId="5a557d90-2fc0-4583-be01-62766ce855fb" providerId="ADAL" clId="{BDFF8EF2-887E-4193-8C49-98EA03BA487D}" dt="2023-11-27T11:49:53.951" v="3" actId="47"/>
      <pc:docMkLst>
        <pc:docMk/>
      </pc:docMkLst>
      <pc:sldChg chg="modSp add mod">
        <pc:chgData name="Mikkonen Hanne" userId="5a557d90-2fc0-4583-be01-62766ce855fb" providerId="ADAL" clId="{BDFF8EF2-887E-4193-8C49-98EA03BA487D}" dt="2023-11-27T11:49:49.515" v="2" actId="20577"/>
        <pc:sldMkLst>
          <pc:docMk/>
          <pc:sldMk cId="1765147702" sldId="1256"/>
        </pc:sldMkLst>
        <pc:spChg chg="mod">
          <ac:chgData name="Mikkonen Hanne" userId="5a557d90-2fc0-4583-be01-62766ce855fb" providerId="ADAL" clId="{BDFF8EF2-887E-4193-8C49-98EA03BA487D}" dt="2023-11-27T11:49:49.515" v="2" actId="20577"/>
          <ac:spMkLst>
            <pc:docMk/>
            <pc:sldMk cId="1765147702" sldId="1256"/>
            <ac:spMk id="10" creationId="{00000000-0000-0000-0000-000000000000}"/>
          </ac:spMkLst>
        </pc:spChg>
      </pc:sldChg>
      <pc:sldChg chg="del">
        <pc:chgData name="Mikkonen Hanne" userId="5a557d90-2fc0-4583-be01-62766ce855fb" providerId="ADAL" clId="{BDFF8EF2-887E-4193-8C49-98EA03BA487D}" dt="2023-11-27T11:49:53.951" v="3" actId="47"/>
        <pc:sldMkLst>
          <pc:docMk/>
          <pc:sldMk cId="2055253137" sldId="2147373697"/>
        </pc:sldMkLst>
      </pc:sldChg>
    </pc:docChg>
  </pc:docChgLst>
  <pc:docChgLst>
    <pc:chgData name="Emaus Katriina" userId="e28635f8-d800-42ff-a913-92d375f1fb60" providerId="ADAL" clId="{067CE5DA-0A72-4185-8BCC-F0622BD5DEB6}"/>
    <pc:docChg chg="modSld">
      <pc:chgData name="Emaus Katriina" userId="e28635f8-d800-42ff-a913-92d375f1fb60" providerId="ADAL" clId="{067CE5DA-0A72-4185-8BCC-F0622BD5DEB6}" dt="2021-07-28T06:51:42.215" v="10"/>
      <pc:docMkLst>
        <pc:docMk/>
      </pc:docMkLst>
      <pc:sldChg chg="modSp">
        <pc:chgData name="Emaus Katriina" userId="e28635f8-d800-42ff-a913-92d375f1fb60" providerId="ADAL" clId="{067CE5DA-0A72-4185-8BCC-F0622BD5DEB6}" dt="2021-07-28T06:51:17.382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067CE5DA-0A72-4185-8BCC-F0622BD5DEB6}" dt="2021-07-28T06:51:17.382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7.08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067CE5DA-0A72-4185-8BCC-F0622BD5DEB6}" dt="2021-07-28T06:51:17.08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7.939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067CE5DA-0A72-4185-8BCC-F0622BD5DEB6}" dt="2021-07-28T06:51:17.939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6.623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067CE5DA-0A72-4185-8BCC-F0622BD5DEB6}" dt="2021-07-28T06:51:16.623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42.215" v="10"/>
        <pc:sldMkLst>
          <pc:docMk/>
          <pc:sldMk cId="17476588" sldId="1070"/>
        </pc:sldMkLst>
        <pc:graphicFrameChg chg="mod">
          <ac:chgData name="Emaus Katriina" userId="e28635f8-d800-42ff-a913-92d375f1fb60" providerId="ADAL" clId="{067CE5DA-0A72-4185-8BCC-F0622BD5DEB6}" dt="2021-07-28T06:51:42.215" v="1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5.033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067CE5DA-0A72-4185-8BCC-F0622BD5DEB6}" dt="2021-07-28T06:51:15.033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5.522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067CE5DA-0A72-4185-8BCC-F0622BD5DEB6}" dt="2021-07-28T06:51:15.522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6.303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067CE5DA-0A72-4185-8BCC-F0622BD5DEB6}" dt="2021-07-28T06:51:16.303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78C4F004-9F02-4165-BDFF-DCAB55E8C8ED}"/>
    <pc:docChg chg="custSel modSld">
      <pc:chgData name="Emaus Katriina" userId="e28635f8-d800-42ff-a913-92d375f1fb60" providerId="ADAL" clId="{78C4F004-9F02-4165-BDFF-DCAB55E8C8ED}" dt="2023-01-17T12:38:01.018" v="64" actId="20577"/>
      <pc:docMkLst>
        <pc:docMk/>
      </pc:docMkLst>
      <pc:sldChg chg="modSp mod">
        <pc:chgData name="Emaus Katriina" userId="e28635f8-d800-42ff-a913-92d375f1fb60" providerId="ADAL" clId="{78C4F004-9F02-4165-BDFF-DCAB55E8C8ED}" dt="2023-01-17T12:38:01.018" v="64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78C4F004-9F02-4165-BDFF-DCAB55E8C8ED}" dt="2023-01-17T12:35:12.685" v="5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78C4F004-9F02-4165-BDFF-DCAB55E8C8ED}" dt="2023-01-17T12:38:01.018" v="64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8.935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78C4F004-9F02-4165-BDFF-DCAB55E8C8ED}" dt="2023-01-17T12:30:18.935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6.31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78C4F004-9F02-4165-BDFF-DCAB55E8C8ED}" dt="2023-01-17T12:30:16.31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8.130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78C4F004-9F02-4165-BDFF-DCAB55E8C8ED}" dt="2023-01-17T12:30:18.130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5.835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78C4F004-9F02-4165-BDFF-DCAB55E8C8ED}" dt="2023-01-17T12:30:15.835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2.68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78C4F004-9F02-4165-BDFF-DCAB55E8C8ED}" dt="2023-01-17T12:30:12.68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3.530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78C4F004-9F02-4165-BDFF-DCAB55E8C8ED}" dt="2023-01-17T12:30:13.530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4.370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78C4F004-9F02-4165-BDFF-DCAB55E8C8ED}" dt="2023-01-17T12:30:14.370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5.026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78C4F004-9F02-4165-BDFF-DCAB55E8C8ED}" dt="2023-01-17T12:30:15.026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32A8965D-5EE3-4784-B417-BA92763C379C}"/>
    <pc:docChg chg="modSld">
      <pc:chgData name="Emaus Katriina" userId="e28635f8-d800-42ff-a913-92d375f1fb60" providerId="ADAL" clId="{32A8965D-5EE3-4784-B417-BA92763C379C}" dt="2021-11-23T08:51:09.734" v="27" actId="20577"/>
      <pc:docMkLst>
        <pc:docMk/>
      </pc:docMkLst>
      <pc:sldChg chg="modSp mod">
        <pc:chgData name="Emaus Katriina" userId="e28635f8-d800-42ff-a913-92d375f1fb60" providerId="ADAL" clId="{32A8965D-5EE3-4784-B417-BA92763C379C}" dt="2021-11-23T08:51:09.734" v="2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32A8965D-5EE3-4784-B417-BA92763C379C}" dt="2021-11-23T08:51:09.734" v="2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32A8965D-5EE3-4784-B417-BA92763C379C}" dt="2021-11-23T08:50:59.954" v="21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6.690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32A8965D-5EE3-4784-B417-BA92763C379C}" dt="2021-11-23T08:46:16.690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6.391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32A8965D-5EE3-4784-B417-BA92763C379C}" dt="2021-11-23T08:46:16.391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7.227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32A8965D-5EE3-4784-B417-BA92763C379C}" dt="2021-11-23T08:46:17.227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6.051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32A8965D-5EE3-4784-B417-BA92763C379C}" dt="2021-11-23T08:46:16.051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4.02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32A8965D-5EE3-4784-B417-BA92763C379C}" dt="2021-11-23T08:46:14.02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9:18.039" v="12"/>
        <pc:sldMkLst>
          <pc:docMk/>
          <pc:sldMk cId="3342183405" sldId="1085"/>
        </pc:sldMkLst>
        <pc:graphicFrameChg chg="mod">
          <ac:chgData name="Emaus Katriina" userId="e28635f8-d800-42ff-a913-92d375f1fb60" providerId="ADAL" clId="{32A8965D-5EE3-4784-B417-BA92763C379C}" dt="2021-11-23T08:49:18.039" v="12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5.024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32A8965D-5EE3-4784-B417-BA92763C379C}" dt="2021-11-23T08:46:15.024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5.724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32A8965D-5EE3-4784-B417-BA92763C379C}" dt="2021-11-23T08:46:15.724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2247AAA8-95E5-43B2-A56C-4A0E1A0541CC}"/>
    <pc:docChg chg="undo custSel delSld modSld sldOrd">
      <pc:chgData name="Emaus Katriina" userId="e28635f8-d800-42ff-a913-92d375f1fb60" providerId="ADAL" clId="{2247AAA8-95E5-43B2-A56C-4A0E1A0541CC}" dt="2024-07-01T04:50:58.635" v="595" actId="20577"/>
      <pc:docMkLst>
        <pc:docMk/>
      </pc:docMkLst>
      <pc:sldChg chg="modSp mod">
        <pc:chgData name="Emaus Katriina" userId="e28635f8-d800-42ff-a913-92d375f1fb60" providerId="ADAL" clId="{2247AAA8-95E5-43B2-A56C-4A0E1A0541CC}" dt="2024-07-01T04:50:58.635" v="595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2247AAA8-95E5-43B2-A56C-4A0E1A0541CC}" dt="2024-07-01T04:50:18.167" v="572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2247AAA8-95E5-43B2-A56C-4A0E1A0541CC}" dt="2024-07-01T04:50:58.635" v="595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6-28T09:09:37.856" v="566"/>
        <pc:sldMkLst>
          <pc:docMk/>
          <pc:sldMk cId="32259066" sldId="259"/>
        </pc:sldMkLst>
        <pc:graphicFrameChg chg="mod">
          <ac:chgData name="Emaus Katriina" userId="e28635f8-d800-42ff-a913-92d375f1fb60" providerId="ADAL" clId="{2247AAA8-95E5-43B2-A56C-4A0E1A0541CC}" dt="2024-06-28T09:09:37.856" v="566"/>
          <ac:graphicFrameMkLst>
            <pc:docMk/>
            <pc:sldMk cId="32259066" sldId="259"/>
            <ac:graphicFrameMk id="10" creationId="{8B939E6F-A0B4-D3D9-E20A-738D787EA260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6-28T09:09:36.258" v="564"/>
        <pc:sldMkLst>
          <pc:docMk/>
          <pc:sldMk cId="760800958" sldId="261"/>
        </pc:sldMkLst>
        <pc:graphicFrameChg chg="mod">
          <ac:chgData name="Emaus Katriina" userId="e28635f8-d800-42ff-a913-92d375f1fb60" providerId="ADAL" clId="{2247AAA8-95E5-43B2-A56C-4A0E1A0541CC}" dt="2024-06-28T09:09:36.258" v="564"/>
          <ac:graphicFrameMkLst>
            <pc:docMk/>
            <pc:sldMk cId="760800958" sldId="261"/>
            <ac:graphicFrameMk id="11" creationId="{79101EA9-0418-8459-4516-97DCD1BA6129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6-28T09:09:36.936" v="565"/>
        <pc:sldMkLst>
          <pc:docMk/>
          <pc:sldMk cId="2656549666" sldId="262"/>
        </pc:sldMkLst>
        <pc:graphicFrameChg chg="mod">
          <ac:chgData name="Emaus Katriina" userId="e28635f8-d800-42ff-a913-92d375f1fb60" providerId="ADAL" clId="{2247AAA8-95E5-43B2-A56C-4A0E1A0541CC}" dt="2024-06-28T09:09:36.936" v="565"/>
          <ac:graphicFrameMkLst>
            <pc:docMk/>
            <pc:sldMk cId="2656549666" sldId="262"/>
            <ac:graphicFrameMk id="11" creationId="{248F53C8-7152-CE61-A62A-E130315D5883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6-28T09:09:35.516" v="563"/>
        <pc:sldMkLst>
          <pc:docMk/>
          <pc:sldMk cId="1942246452" sldId="264"/>
        </pc:sldMkLst>
        <pc:graphicFrameChg chg="mod">
          <ac:chgData name="Emaus Katriina" userId="e28635f8-d800-42ff-a913-92d375f1fb60" providerId="ADAL" clId="{2247AAA8-95E5-43B2-A56C-4A0E1A0541CC}" dt="2024-06-28T09:09:35.516" v="563"/>
          <ac:graphicFrameMkLst>
            <pc:docMk/>
            <pc:sldMk cId="1942246452" sldId="264"/>
            <ac:graphicFrameMk id="10" creationId="{3EE83D78-F3DD-A4F9-CC82-6066298DAC2A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6-28T09:09:32.445" v="559"/>
        <pc:sldMkLst>
          <pc:docMk/>
          <pc:sldMk cId="17476588" sldId="1070"/>
        </pc:sldMkLst>
        <pc:graphicFrameChg chg="mod">
          <ac:chgData name="Emaus Katriina" userId="e28635f8-d800-42ff-a913-92d375f1fb60" providerId="ADAL" clId="{2247AAA8-95E5-43B2-A56C-4A0E1A0541CC}" dt="2024-06-28T09:09:32.445" v="559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6-28T09:09:33.221" v="560"/>
        <pc:sldMkLst>
          <pc:docMk/>
          <pc:sldMk cId="3342183405" sldId="1085"/>
        </pc:sldMkLst>
        <pc:graphicFrameChg chg="mod">
          <ac:chgData name="Emaus Katriina" userId="e28635f8-d800-42ff-a913-92d375f1fb60" providerId="ADAL" clId="{2247AAA8-95E5-43B2-A56C-4A0E1A0541CC}" dt="2024-06-28T09:09:33.221" v="560"/>
          <ac:graphicFrameMkLst>
            <pc:docMk/>
            <pc:sldMk cId="3342183405" sldId="1085"/>
            <ac:graphicFrameMk id="10" creationId="{6C0F5F99-7A07-B48E-6B4B-3C50D59F94C9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6-28T09:09:33.962" v="561"/>
        <pc:sldMkLst>
          <pc:docMk/>
          <pc:sldMk cId="970625959" sldId="1086"/>
        </pc:sldMkLst>
        <pc:graphicFrameChg chg="mod">
          <ac:chgData name="Emaus Katriina" userId="e28635f8-d800-42ff-a913-92d375f1fb60" providerId="ADAL" clId="{2247AAA8-95E5-43B2-A56C-4A0E1A0541CC}" dt="2024-06-28T09:09:33.962" v="561"/>
          <ac:graphicFrameMkLst>
            <pc:docMk/>
            <pc:sldMk cId="970625959" sldId="1086"/>
            <ac:graphicFrameMk id="12" creationId="{363DE1BC-7F3C-4AA9-7C13-4B39778CF9E6}"/>
          </ac:graphicFrameMkLst>
        </pc:graphicFrameChg>
      </pc:sldChg>
      <pc:sldChg chg="addSp delSp modSp mod">
        <pc:chgData name="Emaus Katriina" userId="e28635f8-d800-42ff-a913-92d375f1fb60" providerId="ADAL" clId="{2247AAA8-95E5-43B2-A56C-4A0E1A0541CC}" dt="2024-06-28T09:09:34.701" v="562"/>
        <pc:sldMkLst>
          <pc:docMk/>
          <pc:sldMk cId="3809039773" sldId="1087"/>
        </pc:sldMkLst>
        <pc:spChg chg="add del mod">
          <ac:chgData name="Emaus Katriina" userId="e28635f8-d800-42ff-a913-92d375f1fb60" providerId="ADAL" clId="{2247AAA8-95E5-43B2-A56C-4A0E1A0541CC}" dt="2024-03-05T15:01:03.068" v="416" actId="478"/>
          <ac:spMkLst>
            <pc:docMk/>
            <pc:sldMk cId="3809039773" sldId="1087"/>
            <ac:spMk id="8" creationId="{F870E662-1D3F-E32E-EE01-ED079D13CE69}"/>
          </ac:spMkLst>
        </pc:spChg>
        <pc:spChg chg="add del mod">
          <ac:chgData name="Emaus Katriina" userId="e28635f8-d800-42ff-a913-92d375f1fb60" providerId="ADAL" clId="{2247AAA8-95E5-43B2-A56C-4A0E1A0541CC}" dt="2024-03-05T15:01:11.469" v="418"/>
          <ac:spMkLst>
            <pc:docMk/>
            <pc:sldMk cId="3809039773" sldId="1087"/>
            <ac:spMk id="16" creationId="{F799DADB-BF3F-1B84-D437-1E88DB376E9C}"/>
          </ac:spMkLst>
        </pc:spChg>
        <pc:spChg chg="add del mod">
          <ac:chgData name="Emaus Katriina" userId="e28635f8-d800-42ff-a913-92d375f1fb60" providerId="ADAL" clId="{2247AAA8-95E5-43B2-A56C-4A0E1A0541CC}" dt="2024-03-05T15:01:26.427" v="420"/>
          <ac:spMkLst>
            <pc:docMk/>
            <pc:sldMk cId="3809039773" sldId="1087"/>
            <ac:spMk id="19" creationId="{DF246722-8DD1-BF36-8728-191661F1C5D8}"/>
          </ac:spMkLst>
        </pc:spChg>
        <pc:graphicFrameChg chg="add del mod">
          <ac:chgData name="Emaus Katriina" userId="e28635f8-d800-42ff-a913-92d375f1fb60" providerId="ADAL" clId="{2247AAA8-95E5-43B2-A56C-4A0E1A0541CC}" dt="2024-03-05T15:01:02.378" v="415"/>
          <ac:graphicFrameMkLst>
            <pc:docMk/>
            <pc:sldMk cId="3809039773" sldId="1087"/>
            <ac:graphicFrameMk id="10" creationId="{A6C0AC74-3ECF-6D29-F0FA-4CB80CB8A637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0:41.540" v="405"/>
          <ac:graphicFrameMkLst>
            <pc:docMk/>
            <pc:sldMk cId="3809039773" sldId="1087"/>
            <ac:graphicFrameMk id="11" creationId="{3D3D02D6-034A-3AD8-3CC7-3B6993867A84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1:05.493" v="417" actId="478"/>
          <ac:graphicFrameMkLst>
            <pc:docMk/>
            <pc:sldMk cId="3809039773" sldId="1087"/>
            <ac:graphicFrameMk id="12" creationId="{C929FE21-8366-3E13-D89B-48B23E2B24CB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0:58.105" v="412"/>
          <ac:graphicFrameMkLst>
            <pc:docMk/>
            <pc:sldMk cId="3809039773" sldId="1087"/>
            <ac:graphicFrameMk id="13" creationId="{47C80837-5BDF-16C0-08FF-0C7D2E3C013F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0:56.586" v="410"/>
          <ac:graphicFrameMkLst>
            <pc:docMk/>
            <pc:sldMk cId="3809039773" sldId="1087"/>
            <ac:graphicFrameMk id="14" creationId="{1F089573-A523-9673-84F8-E80D22CA4D60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1:24.787" v="419" actId="21"/>
          <ac:graphicFrameMkLst>
            <pc:docMk/>
            <pc:sldMk cId="3809039773" sldId="1087"/>
            <ac:graphicFrameMk id="17" creationId="{9FE25A5E-D94C-8403-8262-88D85E3FF258}"/>
          </ac:graphicFrameMkLst>
        </pc:graphicFrameChg>
        <pc:graphicFrameChg chg="add mod">
          <ac:chgData name="Emaus Katriina" userId="e28635f8-d800-42ff-a913-92d375f1fb60" providerId="ADAL" clId="{2247AAA8-95E5-43B2-A56C-4A0E1A0541CC}" dt="2024-06-28T09:09:34.701" v="562"/>
          <ac:graphicFrameMkLst>
            <pc:docMk/>
            <pc:sldMk cId="3809039773" sldId="1087"/>
            <ac:graphicFrameMk id="20" creationId="{290AA280-0F53-0021-D4BF-6CB7A0336C2D}"/>
          </ac:graphicFrameMkLst>
        </pc:graphicFrameChg>
      </pc:sldChg>
      <pc:sldChg chg="modSp del mod">
        <pc:chgData name="Emaus Katriina" userId="e28635f8-d800-42ff-a913-92d375f1fb60" providerId="ADAL" clId="{2247AAA8-95E5-43B2-A56C-4A0E1A0541CC}" dt="2023-08-08T09:26:10.189" v="41" actId="47"/>
        <pc:sldMkLst>
          <pc:docMk/>
          <pc:sldMk cId="355298682" sldId="1255"/>
        </pc:sldMkLst>
        <pc:spChg chg="mod">
          <ac:chgData name="Emaus Katriina" userId="e28635f8-d800-42ff-a913-92d375f1fb60" providerId="ADAL" clId="{2247AAA8-95E5-43B2-A56C-4A0E1A0541CC}" dt="2023-08-08T07:14:28.126" v="33" actId="1035"/>
          <ac:spMkLst>
            <pc:docMk/>
            <pc:sldMk cId="355298682" sldId="1255"/>
            <ac:spMk id="10" creationId="{00000000-0000-0000-0000-000000000000}"/>
          </ac:spMkLst>
        </pc:spChg>
      </pc:sldChg>
      <pc:sldChg chg="modSp mod">
        <pc:chgData name="Emaus Katriina" userId="e28635f8-d800-42ff-a913-92d375f1fb60" providerId="ADAL" clId="{2247AAA8-95E5-43B2-A56C-4A0E1A0541CC}" dt="2023-08-08T07:14:49.861" v="40" actId="20577"/>
        <pc:sldMkLst>
          <pc:docMk/>
          <pc:sldMk cId="1697240659" sldId="2076137483"/>
        </pc:sldMkLst>
        <pc:spChg chg="mod">
          <ac:chgData name="Emaus Katriina" userId="e28635f8-d800-42ff-a913-92d375f1fb60" providerId="ADAL" clId="{2247AAA8-95E5-43B2-A56C-4A0E1A0541CC}" dt="2023-08-08T07:14:49.861" v="40" actId="20577"/>
          <ac:spMkLst>
            <pc:docMk/>
            <pc:sldMk cId="1697240659" sldId="2076137483"/>
            <ac:spMk id="10" creationId="{00000000-0000-0000-0000-000000000000}"/>
          </ac:spMkLst>
        </pc:spChg>
      </pc:sldChg>
      <pc:sldChg chg="addSp modSp mod ord">
        <pc:chgData name="Emaus Katriina" userId="e28635f8-d800-42ff-a913-92d375f1fb60" providerId="ADAL" clId="{2247AAA8-95E5-43B2-A56C-4A0E1A0541CC}" dt="2024-06-28T09:09:28.031" v="558"/>
        <pc:sldMkLst>
          <pc:docMk/>
          <pc:sldMk cId="307772334" sldId="2076137484"/>
        </pc:sldMkLst>
        <pc:spChg chg="mod">
          <ac:chgData name="Emaus Katriina" userId="e28635f8-d800-42ff-a913-92d375f1fb60" providerId="ADAL" clId="{2247AAA8-95E5-43B2-A56C-4A0E1A0541CC}" dt="2023-08-08T09:33:16.383" v="104" actId="1035"/>
          <ac:spMkLst>
            <pc:docMk/>
            <pc:sldMk cId="307772334" sldId="2076137484"/>
            <ac:spMk id="2" creationId="{B1D04378-61F8-F89D-532F-5BFF4B18F9FA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9" creationId="{0631BDEE-2754-2E28-8B47-5AF508629CD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0" creationId="{D78D5DE0-F137-8AE8-45A9-53225BFE504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1" creationId="{9F32494E-C7A1-D0C3-AB52-456C8D094759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2" creationId="{F7DFA9B6-3411-B219-B8F0-3AB46E90DB6E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3" creationId="{C8266024-7AC9-8EE5-BF9D-49BE3508A165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4" creationId="{88171384-CA75-2B3A-96DE-347797A2F189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5" creationId="{4AA6A8E7-02D5-D669-6B9B-882A9CA3285C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6" creationId="{F1F682A8-FC82-4D55-1A35-F26B60997FA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7" creationId="{C3A9948F-CBB6-37FE-0C47-096055ECB7C1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8" creationId="{01BCC65A-9C0D-048C-A987-7F2601952F9A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9" creationId="{D9FA8BDD-457A-F2EF-00F1-AAB9740BDB52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0" creationId="{DAF39F32-F615-5CEA-EC88-921FD1B896FB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1" creationId="{CB41D6CE-B016-32DC-E5B3-E70AC6C04BB5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2" creationId="{A574C658-24C5-4862-B6F2-687F91504F5E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3" creationId="{798B377A-C005-B6C5-6F8B-F722994C8E3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4" creationId="{FAF043AC-76C4-B864-B7C0-BDAF734A6F59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5" creationId="{E387179C-F5FC-5866-F837-317012E87107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6" creationId="{3AE5DF71-AE9C-8E81-ECA5-15ADADBA3FD4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7" creationId="{62D4E250-8ED0-00CA-9CAF-1BAAF6726CAF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8" creationId="{81ABC688-5BA0-CC71-0739-FE97E528EF51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9" creationId="{7163B220-655D-A38A-1E23-C01DFE159BB7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30" creationId="{B3BAE4D5-540A-9C79-EDD2-3409FD5C8B4B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31" creationId="{A9063F6C-F88A-B904-5AF7-DF8D212EE5C5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32" creationId="{CE5BF6F3-74B5-7200-0678-FF3E207139D4}"/>
          </ac:spMkLst>
        </pc:spChg>
        <pc:grpChg chg="mod">
          <ac:chgData name="Emaus Katriina" userId="e28635f8-d800-42ff-a913-92d375f1fb60" providerId="ADAL" clId="{2247AAA8-95E5-43B2-A56C-4A0E1A0541CC}" dt="2023-08-08T09:33:10.981" v="89" actId="1076"/>
          <ac:grpSpMkLst>
            <pc:docMk/>
            <pc:sldMk cId="307772334" sldId="2076137484"/>
            <ac:grpSpMk id="8" creationId="{D1581B6A-1DD9-4D51-9276-EA6335C9F3D0}"/>
          </ac:grpSpMkLst>
        </pc:grpChg>
        <pc:graphicFrameChg chg="add mod">
          <ac:chgData name="Emaus Katriina" userId="e28635f8-d800-42ff-a913-92d375f1fb60" providerId="ADAL" clId="{2247AAA8-95E5-43B2-A56C-4A0E1A0541CC}" dt="2023-08-08T09:27:59.216" v="44" actId="1076"/>
          <ac:graphicFrameMkLst>
            <pc:docMk/>
            <pc:sldMk cId="307772334" sldId="2076137484"/>
            <ac:graphicFrameMk id="6" creationId="{67385812-02AF-CBC1-7F5A-D6C142E0C12F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28:22.479" v="47" actId="1076"/>
          <ac:graphicFrameMkLst>
            <pc:docMk/>
            <pc:sldMk cId="307772334" sldId="2076137484"/>
            <ac:graphicFrameMk id="33" creationId="{E84C85E4-2831-CE58-4F01-B5683A3C8274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29:12.325" v="51" actId="1076"/>
          <ac:graphicFrameMkLst>
            <pc:docMk/>
            <pc:sldMk cId="307772334" sldId="2076137484"/>
            <ac:graphicFrameMk id="34" creationId="{A34642BF-6825-8116-5052-801C4FAC3E45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29:37.358" v="54" actId="1076"/>
          <ac:graphicFrameMkLst>
            <pc:docMk/>
            <pc:sldMk cId="307772334" sldId="2076137484"/>
            <ac:graphicFrameMk id="35" creationId="{F839D749-2273-E71B-20A5-90CE28D05E72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30:03.919" v="57" actId="1076"/>
          <ac:graphicFrameMkLst>
            <pc:docMk/>
            <pc:sldMk cId="307772334" sldId="2076137484"/>
            <ac:graphicFrameMk id="36" creationId="{EAC4BDC7-5056-3A45-C180-86557258C545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30:25.814" v="60" actId="1076"/>
          <ac:graphicFrameMkLst>
            <pc:docMk/>
            <pc:sldMk cId="307772334" sldId="2076137484"/>
            <ac:graphicFrameMk id="37" creationId="{DFCEDAB9-6C4F-D558-154A-5BE5AADE465B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32:31.404" v="65" actId="1076"/>
          <ac:graphicFrameMkLst>
            <pc:docMk/>
            <pc:sldMk cId="307772334" sldId="2076137484"/>
            <ac:graphicFrameMk id="38" creationId="{305F0205-570A-8F4C-C0FB-30B817BD088C}"/>
          </ac:graphicFrameMkLst>
        </pc:graphicFrameChg>
        <pc:graphicFrameChg chg="mod">
          <ac:chgData name="Emaus Katriina" userId="e28635f8-d800-42ff-a913-92d375f1fb60" providerId="ADAL" clId="{2247AAA8-95E5-43B2-A56C-4A0E1A0541CC}" dt="2024-06-28T09:09:25.756" v="552"/>
          <ac:graphicFrameMkLst>
            <pc:docMk/>
            <pc:sldMk cId="307772334" sldId="2076137484"/>
            <ac:graphicFrameMk id="47" creationId="{2940557C-6502-9913-1B8C-97DBF27279BD}"/>
          </ac:graphicFrameMkLst>
        </pc:graphicFrameChg>
        <pc:graphicFrameChg chg="mod">
          <ac:chgData name="Emaus Katriina" userId="e28635f8-d800-42ff-a913-92d375f1fb60" providerId="ADAL" clId="{2247AAA8-95E5-43B2-A56C-4A0E1A0541CC}" dt="2024-06-28T09:09:26.118" v="553"/>
          <ac:graphicFrameMkLst>
            <pc:docMk/>
            <pc:sldMk cId="307772334" sldId="2076137484"/>
            <ac:graphicFrameMk id="48" creationId="{E2CFAC3D-32F9-B3EC-8AA5-E8D72D777FEC}"/>
          </ac:graphicFrameMkLst>
        </pc:graphicFrameChg>
        <pc:graphicFrameChg chg="mod">
          <ac:chgData name="Emaus Katriina" userId="e28635f8-d800-42ff-a913-92d375f1fb60" providerId="ADAL" clId="{2247AAA8-95E5-43B2-A56C-4A0E1A0541CC}" dt="2024-06-28T09:09:26.553" v="554"/>
          <ac:graphicFrameMkLst>
            <pc:docMk/>
            <pc:sldMk cId="307772334" sldId="2076137484"/>
            <ac:graphicFrameMk id="49" creationId="{0AE892AD-92C3-BAE3-B0D9-5E04B766C8F4}"/>
          </ac:graphicFrameMkLst>
        </pc:graphicFrameChg>
        <pc:graphicFrameChg chg="mod">
          <ac:chgData name="Emaus Katriina" userId="e28635f8-d800-42ff-a913-92d375f1fb60" providerId="ADAL" clId="{2247AAA8-95E5-43B2-A56C-4A0E1A0541CC}" dt="2024-06-28T09:09:26.945" v="555"/>
          <ac:graphicFrameMkLst>
            <pc:docMk/>
            <pc:sldMk cId="307772334" sldId="2076137484"/>
            <ac:graphicFrameMk id="50" creationId="{C037ACE2-87DA-3DB3-3D57-E3C99992B552}"/>
          </ac:graphicFrameMkLst>
        </pc:graphicFrameChg>
        <pc:graphicFrameChg chg="mod">
          <ac:chgData name="Emaus Katriina" userId="e28635f8-d800-42ff-a913-92d375f1fb60" providerId="ADAL" clId="{2247AAA8-95E5-43B2-A56C-4A0E1A0541CC}" dt="2024-06-28T09:09:27.252" v="556"/>
          <ac:graphicFrameMkLst>
            <pc:docMk/>
            <pc:sldMk cId="307772334" sldId="2076137484"/>
            <ac:graphicFrameMk id="51" creationId="{71E1FD33-CE63-BB5A-0C1D-D8429A5CF526}"/>
          </ac:graphicFrameMkLst>
        </pc:graphicFrameChg>
        <pc:graphicFrameChg chg="mod">
          <ac:chgData name="Emaus Katriina" userId="e28635f8-d800-42ff-a913-92d375f1fb60" providerId="ADAL" clId="{2247AAA8-95E5-43B2-A56C-4A0E1A0541CC}" dt="2024-06-28T09:09:27.609" v="557"/>
          <ac:graphicFrameMkLst>
            <pc:docMk/>
            <pc:sldMk cId="307772334" sldId="2076137484"/>
            <ac:graphicFrameMk id="52" creationId="{4D5379D2-A88E-4EF2-6AD5-02B612E1D377}"/>
          </ac:graphicFrameMkLst>
        </pc:graphicFrameChg>
        <pc:graphicFrameChg chg="mod">
          <ac:chgData name="Emaus Katriina" userId="e28635f8-d800-42ff-a913-92d375f1fb60" providerId="ADAL" clId="{2247AAA8-95E5-43B2-A56C-4A0E1A0541CC}" dt="2024-06-28T09:09:28.031" v="558"/>
          <ac:graphicFrameMkLst>
            <pc:docMk/>
            <pc:sldMk cId="307772334" sldId="2076137484"/>
            <ac:graphicFrameMk id="53" creationId="{497C8DBC-7B5B-1E03-1CCE-148E7506E7FF}"/>
          </ac:graphicFrameMkLst>
        </pc:graphicFrameChg>
      </pc:sldChg>
    </pc:docChg>
  </pc:docChgLst>
  <pc:docChgLst>
    <pc:chgData name="Bothas Noel" userId="640fe2f2-ced6-413a-a001-3e9f54fbd529" providerId="ADAL" clId="{65DBF82F-7423-4D4E-ABE4-29C9C0927F3D}"/>
    <pc:docChg chg="custSel modSld">
      <pc:chgData name="Bothas Noel" userId="640fe2f2-ced6-413a-a001-3e9f54fbd529" providerId="ADAL" clId="{65DBF82F-7423-4D4E-ABE4-29C9C0927F3D}" dt="2023-06-29T05:38:48.148" v="35"/>
      <pc:docMkLst>
        <pc:docMk/>
      </pc:docMkLst>
      <pc:sldChg chg="addSp delSp modSp mod">
        <pc:chgData name="Bothas Noel" userId="640fe2f2-ced6-413a-a001-3e9f54fbd529" providerId="ADAL" clId="{65DBF82F-7423-4D4E-ABE4-29C9C0927F3D}" dt="2023-06-28T13:00:59.672" v="3"/>
        <pc:sldMkLst>
          <pc:docMk/>
          <pc:sldMk cId="32259066" sldId="259"/>
        </pc:sldMkLst>
        <pc:spChg chg="add del mod">
          <ac:chgData name="Bothas Noel" userId="640fe2f2-ced6-413a-a001-3e9f54fbd529" providerId="ADAL" clId="{65DBF82F-7423-4D4E-ABE4-29C9C0927F3D}" dt="2023-06-28T13:00:59.672" v="3"/>
          <ac:spMkLst>
            <pc:docMk/>
            <pc:sldMk cId="32259066" sldId="259"/>
            <ac:spMk id="8" creationId="{C17D6CEF-DCAB-9484-C272-4AA3207908BC}"/>
          </ac:spMkLst>
        </pc:spChg>
        <pc:graphicFrameChg chg="add del mod">
          <ac:chgData name="Bothas Noel" userId="640fe2f2-ced6-413a-a001-3e9f54fbd529" providerId="ADAL" clId="{65DBF82F-7423-4D4E-ABE4-29C9C0927F3D}" dt="2023-06-28T13:00:58.212" v="2" actId="21"/>
          <ac:graphicFrameMkLst>
            <pc:docMk/>
            <pc:sldMk cId="32259066" sldId="259"/>
            <ac:graphicFrameMk id="9" creationId="{DCCC7CF3-D0ED-DBD6-B35E-EF0A80B5083E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00:59.672" v="3"/>
          <ac:graphicFrameMkLst>
            <pc:docMk/>
            <pc:sldMk cId="32259066" sldId="259"/>
            <ac:graphicFrameMk id="10" creationId="{8B939E6F-A0B4-D3D9-E20A-738D787EA260}"/>
          </ac:graphicFrameMkLst>
        </pc:graphicFrameChg>
        <pc:graphicFrameChg chg="del">
          <ac:chgData name="Bothas Noel" userId="640fe2f2-ced6-413a-a001-3e9f54fbd529" providerId="ADAL" clId="{65DBF82F-7423-4D4E-ABE4-29C9C0927F3D}" dt="2023-06-28T13:00:55.932" v="0" actId="478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32:37.900" v="27"/>
        <pc:sldMkLst>
          <pc:docMk/>
          <pc:sldMk cId="760800958" sldId="261"/>
        </pc:sldMkLst>
        <pc:spChg chg="add del mod">
          <ac:chgData name="Bothas Noel" userId="640fe2f2-ced6-413a-a001-3e9f54fbd529" providerId="ADAL" clId="{65DBF82F-7423-4D4E-ABE4-29C9C0927F3D}" dt="2023-06-28T13:32:37.900" v="27"/>
          <ac:spMkLst>
            <pc:docMk/>
            <pc:sldMk cId="760800958" sldId="261"/>
            <ac:spMk id="8" creationId="{AEE4337E-0240-3B0B-8C4E-A356231164FF}"/>
          </ac:spMkLst>
        </pc:spChg>
        <pc:graphicFrameChg chg="del">
          <ac:chgData name="Bothas Noel" userId="640fe2f2-ced6-413a-a001-3e9f54fbd529" providerId="ADAL" clId="{65DBF82F-7423-4D4E-ABE4-29C9C0927F3D}" dt="2023-06-28T13:32:33.864" v="24" actId="478"/>
          <ac:graphicFrameMkLst>
            <pc:docMk/>
            <pc:sldMk cId="760800958" sldId="261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32:36.819" v="26" actId="21"/>
          <ac:graphicFrameMkLst>
            <pc:docMk/>
            <pc:sldMk cId="760800958" sldId="261"/>
            <ac:graphicFrameMk id="10" creationId="{BFCDA09D-7156-6F6D-D3CB-4D9D989D3020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32:37.900" v="27"/>
          <ac:graphicFrameMkLst>
            <pc:docMk/>
            <pc:sldMk cId="760800958" sldId="261"/>
            <ac:graphicFrameMk id="11" creationId="{79101EA9-0418-8459-4516-97DCD1BA6129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36:41.212" v="31"/>
        <pc:sldMkLst>
          <pc:docMk/>
          <pc:sldMk cId="2656549666" sldId="262"/>
        </pc:sldMkLst>
        <pc:spChg chg="add del mod">
          <ac:chgData name="Bothas Noel" userId="640fe2f2-ced6-413a-a001-3e9f54fbd529" providerId="ADAL" clId="{65DBF82F-7423-4D4E-ABE4-29C9C0927F3D}" dt="2023-06-28T13:36:41.212" v="31"/>
          <ac:spMkLst>
            <pc:docMk/>
            <pc:sldMk cId="2656549666" sldId="262"/>
            <ac:spMk id="8" creationId="{A079352C-9701-2C59-EA35-CC5FAD540EAF}"/>
          </ac:spMkLst>
        </pc:spChg>
        <pc:graphicFrameChg chg="del">
          <ac:chgData name="Bothas Noel" userId="640fe2f2-ced6-413a-a001-3e9f54fbd529" providerId="ADAL" clId="{65DBF82F-7423-4D4E-ABE4-29C9C0927F3D}" dt="2023-06-28T13:36:37.657" v="28" actId="478"/>
          <ac:graphicFrameMkLst>
            <pc:docMk/>
            <pc:sldMk cId="2656549666" sldId="262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36:40.187" v="30" actId="21"/>
          <ac:graphicFrameMkLst>
            <pc:docMk/>
            <pc:sldMk cId="2656549666" sldId="262"/>
            <ac:graphicFrameMk id="10" creationId="{83611625-64D5-A8CC-5E60-17C6AA41FA1C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36:41.212" v="31"/>
          <ac:graphicFrameMkLst>
            <pc:docMk/>
            <pc:sldMk cId="2656549666" sldId="262"/>
            <ac:graphicFrameMk id="11" creationId="{248F53C8-7152-CE61-A62A-E130315D5883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31:36.043" v="23"/>
        <pc:sldMkLst>
          <pc:docMk/>
          <pc:sldMk cId="1942246452" sldId="264"/>
        </pc:sldMkLst>
        <pc:spChg chg="add del mod">
          <ac:chgData name="Bothas Noel" userId="640fe2f2-ced6-413a-a001-3e9f54fbd529" providerId="ADAL" clId="{65DBF82F-7423-4D4E-ABE4-29C9C0927F3D}" dt="2023-06-28T13:31:36.043" v="23"/>
          <ac:spMkLst>
            <pc:docMk/>
            <pc:sldMk cId="1942246452" sldId="264"/>
            <ac:spMk id="8" creationId="{A40FC288-7209-25E8-9A68-A4E4F388CC96}"/>
          </ac:spMkLst>
        </pc:spChg>
        <pc:graphicFrameChg chg="add del mod">
          <ac:chgData name="Bothas Noel" userId="640fe2f2-ced6-413a-a001-3e9f54fbd529" providerId="ADAL" clId="{65DBF82F-7423-4D4E-ABE4-29C9C0927F3D}" dt="2023-06-28T13:31:34.920" v="22" actId="21"/>
          <ac:graphicFrameMkLst>
            <pc:docMk/>
            <pc:sldMk cId="1942246452" sldId="264"/>
            <ac:graphicFrameMk id="9" creationId="{BDC22A9E-D532-6A93-7767-7609A6A020FA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31:36.043" v="23"/>
          <ac:graphicFrameMkLst>
            <pc:docMk/>
            <pc:sldMk cId="1942246452" sldId="264"/>
            <ac:graphicFrameMk id="10" creationId="{3EE83D78-F3DD-A4F9-CC82-6066298DAC2A}"/>
          </ac:graphicFrameMkLst>
        </pc:graphicFrameChg>
        <pc:graphicFrameChg chg="del">
          <ac:chgData name="Bothas Noel" userId="640fe2f2-ced6-413a-a001-3e9f54fbd529" providerId="ADAL" clId="{65DBF82F-7423-4D4E-ABE4-29C9C0927F3D}" dt="2023-06-28T13:31:32.576" v="20" actId="478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05:36.215" v="10"/>
        <pc:sldMkLst>
          <pc:docMk/>
          <pc:sldMk cId="3342183405" sldId="1085"/>
        </pc:sldMkLst>
        <pc:spChg chg="add del mod">
          <ac:chgData name="Bothas Noel" userId="640fe2f2-ced6-413a-a001-3e9f54fbd529" providerId="ADAL" clId="{65DBF82F-7423-4D4E-ABE4-29C9C0927F3D}" dt="2023-06-28T13:05:36.215" v="10"/>
          <ac:spMkLst>
            <pc:docMk/>
            <pc:sldMk cId="3342183405" sldId="1085"/>
            <ac:spMk id="8" creationId="{A80C0519-F091-0E5F-4050-01ACE16E84C8}"/>
          </ac:spMkLst>
        </pc:spChg>
        <pc:graphicFrameChg chg="add del mod">
          <ac:chgData name="Bothas Noel" userId="640fe2f2-ced6-413a-a001-3e9f54fbd529" providerId="ADAL" clId="{65DBF82F-7423-4D4E-ABE4-29C9C0927F3D}" dt="2023-06-28T13:05:34.732" v="9" actId="21"/>
          <ac:graphicFrameMkLst>
            <pc:docMk/>
            <pc:sldMk cId="3342183405" sldId="1085"/>
            <ac:graphicFrameMk id="9" creationId="{A98A5005-29F4-0495-E6F7-BC0C43100072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05:36.215" v="10"/>
          <ac:graphicFrameMkLst>
            <pc:docMk/>
            <pc:sldMk cId="3342183405" sldId="1085"/>
            <ac:graphicFrameMk id="10" creationId="{6C0F5F99-7A07-B48E-6B4B-3C50D59F94C9}"/>
          </ac:graphicFrameMkLst>
        </pc:graphicFrameChg>
        <pc:graphicFrameChg chg="del mod">
          <ac:chgData name="Bothas Noel" userId="640fe2f2-ced6-413a-a001-3e9f54fbd529" providerId="ADAL" clId="{65DBF82F-7423-4D4E-ABE4-29C9C0927F3D}" dt="2023-06-28T13:05:29.380" v="7" actId="478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07:46.154" v="19"/>
        <pc:sldMkLst>
          <pc:docMk/>
          <pc:sldMk cId="970625959" sldId="1086"/>
        </pc:sldMkLst>
        <pc:spChg chg="add del mod">
          <ac:chgData name="Bothas Noel" userId="640fe2f2-ced6-413a-a001-3e9f54fbd529" providerId="ADAL" clId="{65DBF82F-7423-4D4E-ABE4-29C9C0927F3D}" dt="2023-06-28T13:07:46.154" v="19"/>
          <ac:spMkLst>
            <pc:docMk/>
            <pc:sldMk cId="970625959" sldId="1086"/>
            <ac:spMk id="9" creationId="{D8773011-1700-DBDB-C7A2-A6712CBB37D7}"/>
          </ac:spMkLst>
        </pc:spChg>
        <pc:graphicFrameChg chg="del mod">
          <ac:chgData name="Bothas Noel" userId="640fe2f2-ced6-413a-a001-3e9f54fbd529" providerId="ADAL" clId="{65DBF82F-7423-4D4E-ABE4-29C9C0927F3D}" dt="2023-06-28T13:07:38.980" v="14" actId="478"/>
          <ac:graphicFrameMkLst>
            <pc:docMk/>
            <pc:sldMk cId="970625959" sldId="1086"/>
            <ac:graphicFrameMk id="8" creationId="{D46E1936-D147-463A-BE9D-1D7220EF29AE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07:40.740" v="16"/>
          <ac:graphicFrameMkLst>
            <pc:docMk/>
            <pc:sldMk cId="970625959" sldId="1086"/>
            <ac:graphicFrameMk id="10" creationId="{6154D60F-F3EF-CF31-FD27-74CEEA0D77D1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07:44.951" v="18" actId="21"/>
          <ac:graphicFrameMkLst>
            <pc:docMk/>
            <pc:sldMk cId="970625959" sldId="1086"/>
            <ac:graphicFrameMk id="11" creationId="{B480B570-9680-A737-7632-649826AB5AC1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07:46.154" v="19"/>
          <ac:graphicFrameMkLst>
            <pc:docMk/>
            <pc:sldMk cId="970625959" sldId="1086"/>
            <ac:graphicFrameMk id="12" creationId="{363DE1BC-7F3C-4AA9-7C13-4B39778CF9E6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9T05:38:48.148" v="35"/>
        <pc:sldMkLst>
          <pc:docMk/>
          <pc:sldMk cId="3809039773" sldId="1087"/>
        </pc:sldMkLst>
        <pc:spChg chg="add del mod">
          <ac:chgData name="Bothas Noel" userId="640fe2f2-ced6-413a-a001-3e9f54fbd529" providerId="ADAL" clId="{65DBF82F-7423-4D4E-ABE4-29C9C0927F3D}" dt="2023-06-29T05:38:48.148" v="35"/>
          <ac:spMkLst>
            <pc:docMk/>
            <pc:sldMk cId="3809039773" sldId="1087"/>
            <ac:spMk id="10" creationId="{DF40B824-0FE1-BD6E-A352-CCBB1938123F}"/>
          </ac:spMkLst>
        </pc:spChg>
        <pc:graphicFrameChg chg="del">
          <ac:chgData name="Bothas Noel" userId="640fe2f2-ced6-413a-a001-3e9f54fbd529" providerId="ADAL" clId="{65DBF82F-7423-4D4E-ABE4-29C9C0927F3D}" dt="2023-06-29T05:38:43.967" v="32" actId="478"/>
          <ac:graphicFrameMkLst>
            <pc:docMk/>
            <pc:sldMk cId="3809039773" sldId="1087"/>
            <ac:graphicFrameMk id="8" creationId="{2362CA76-E485-4DF6-B370-353400AFB958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9T05:38:46.274" v="34" actId="21"/>
          <ac:graphicFrameMkLst>
            <pc:docMk/>
            <pc:sldMk cId="3809039773" sldId="1087"/>
            <ac:graphicFrameMk id="11" creationId="{C9D310FA-0A86-1744-8E85-8A28C9AB962F}"/>
          </ac:graphicFrameMkLst>
        </pc:graphicFrameChg>
        <pc:graphicFrameChg chg="add mod">
          <ac:chgData name="Bothas Noel" userId="640fe2f2-ced6-413a-a001-3e9f54fbd529" providerId="ADAL" clId="{65DBF82F-7423-4D4E-ABE4-29C9C0927F3D}" dt="2023-06-29T05:38:48.148" v="35"/>
          <ac:graphicFrameMkLst>
            <pc:docMk/>
            <pc:sldMk cId="3809039773" sldId="1087"/>
            <ac:graphicFrameMk id="12" creationId="{C929FE21-8366-3E13-D89B-48B23E2B24CB}"/>
          </ac:graphicFrameMkLst>
        </pc:graphicFrameChg>
      </pc:sldChg>
    </pc:docChg>
  </pc:docChgLst>
  <pc:docChgLst>
    <pc:chgData name="Emaus Katriina" userId="e28635f8-d800-42ff-a913-92d375f1fb60" providerId="ADAL" clId="{0FEE987B-3780-46EE-9042-E31780A1AFB4}"/>
    <pc:docChg chg="modSld">
      <pc:chgData name="Emaus Katriina" userId="e28635f8-d800-42ff-a913-92d375f1fb60" providerId="ADAL" clId="{0FEE987B-3780-46EE-9042-E31780A1AFB4}" dt="2021-06-16T08:51:58.461" v="12"/>
      <pc:docMkLst>
        <pc:docMk/>
      </pc:docMkLst>
      <pc:sldChg chg="modSp mod">
        <pc:chgData name="Emaus Katriina" userId="e28635f8-d800-42ff-a913-92d375f1fb60" providerId="ADAL" clId="{0FEE987B-3780-46EE-9042-E31780A1AFB4}" dt="2021-06-16T08:51:58.461" v="12"/>
        <pc:sldMkLst>
          <pc:docMk/>
          <pc:sldMk cId="3270858534" sldId="257"/>
        </pc:sldMkLst>
        <pc:spChg chg="mod">
          <ac:chgData name="Emaus Katriina" userId="e28635f8-d800-42ff-a913-92d375f1fb60" providerId="ADAL" clId="{0FEE987B-3780-46EE-9042-E31780A1AFB4}" dt="2021-06-16T08:51:36.239" v="1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Emaus Katriina" userId="e28635f8-d800-42ff-a913-92d375f1fb60" providerId="ADAL" clId="{0FEE987B-3780-46EE-9042-E31780A1AFB4}" dt="2021-06-16T08:51:58.461" v="12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10.331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0FEE987B-3780-46EE-9042-E31780A1AFB4}" dt="2021-06-16T08:50:10.331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9.984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0FEE987B-3780-46EE-9042-E31780A1AFB4}" dt="2021-06-16T08:50:09.984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10.841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0FEE987B-3780-46EE-9042-E31780A1AFB4}" dt="2021-06-16T08:50:10.841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9.700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0FEE987B-3780-46EE-9042-E31780A1AFB4}" dt="2021-06-16T08:50:09.700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7.411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0FEE987B-3780-46EE-9042-E31780A1AFB4}" dt="2021-06-16T08:50:07.411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7.920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0FEE987B-3780-46EE-9042-E31780A1AFB4}" dt="2021-06-16T08:50:07.920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8.419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0FEE987B-3780-46EE-9042-E31780A1AFB4}" dt="2021-06-16T08:50:08.419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8.938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0FEE987B-3780-46EE-9042-E31780A1AFB4}" dt="2021-06-16T08:50:08.938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7D7F51CA-12B1-4AF3-AD6E-FEF5E364BDE7}"/>
    <pc:docChg chg="modSld">
      <pc:chgData name="Emaus Katriina" userId="e28635f8-d800-42ff-a913-92d375f1fb60" providerId="ADAL" clId="{7D7F51CA-12B1-4AF3-AD6E-FEF5E364BDE7}" dt="2022-12-15T10:15:20.286" v="50" actId="20577"/>
      <pc:docMkLst>
        <pc:docMk/>
      </pc:docMkLst>
      <pc:sldChg chg="modSp mod">
        <pc:chgData name="Emaus Katriina" userId="e28635f8-d800-42ff-a913-92d375f1fb60" providerId="ADAL" clId="{7D7F51CA-12B1-4AF3-AD6E-FEF5E364BDE7}" dt="2022-12-15T10:15:20.286" v="50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7D7F51CA-12B1-4AF3-AD6E-FEF5E364BDE7}" dt="2022-12-15T10:15:20.286" v="50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7D7F51CA-12B1-4AF3-AD6E-FEF5E364BDE7}" dt="2022-12-15T10:15:10.430" v="44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4.002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7D7F51CA-12B1-4AF3-AD6E-FEF5E364BDE7}" dt="2022-12-15T10:12:34.002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3.002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7D7F51CA-12B1-4AF3-AD6E-FEF5E364BDE7}" dt="2022-12-15T10:12:33.002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3.567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7D7F51CA-12B1-4AF3-AD6E-FEF5E364BDE7}" dt="2022-12-15T10:12:33.567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2.402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7D7F51CA-12B1-4AF3-AD6E-FEF5E364BDE7}" dt="2022-12-15T10:12:32.402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29.698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7D7F51CA-12B1-4AF3-AD6E-FEF5E364BDE7}" dt="2022-12-15T10:12:29.698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0.396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7D7F51CA-12B1-4AF3-AD6E-FEF5E364BDE7}" dt="2022-12-15T10:12:30.396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1.181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7D7F51CA-12B1-4AF3-AD6E-FEF5E364BDE7}" dt="2022-12-15T10:12:31.181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1.951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7D7F51CA-12B1-4AF3-AD6E-FEF5E364BDE7}" dt="2022-12-15T10:12:31.951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C8AAFC06-BEF3-461D-8241-34AB4C2379B0}"/>
    <pc:docChg chg="modSld">
      <pc:chgData name="Emaus Katriina" userId="e28635f8-d800-42ff-a913-92d375f1fb60" providerId="ADAL" clId="{C8AAFC06-BEF3-461D-8241-34AB4C2379B0}" dt="2022-11-15T07:57:56.648" v="7"/>
      <pc:docMkLst>
        <pc:docMk/>
      </pc:docMkLst>
      <pc:sldChg chg="modSp">
        <pc:chgData name="Emaus Katriina" userId="e28635f8-d800-42ff-a913-92d375f1fb60" providerId="ADAL" clId="{C8AAFC06-BEF3-461D-8241-34AB4C2379B0}" dt="2022-11-15T07:57:56.648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C8AAFC06-BEF3-461D-8241-34AB4C2379B0}" dt="2022-11-15T07:57:56.648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5.714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C8AAFC06-BEF3-461D-8241-34AB4C2379B0}" dt="2022-11-15T07:57:55.714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6.260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C8AAFC06-BEF3-461D-8241-34AB4C2379B0}" dt="2022-11-15T07:57:56.260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5.388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C8AAFC06-BEF3-461D-8241-34AB4C2379B0}" dt="2022-11-15T07:57:55.388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1.846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C8AAFC06-BEF3-461D-8241-34AB4C2379B0}" dt="2022-11-15T07:57:51.846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3.165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C8AAFC06-BEF3-461D-8241-34AB4C2379B0}" dt="2022-11-15T07:57:53.165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4.382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C8AAFC06-BEF3-461D-8241-34AB4C2379B0}" dt="2022-11-15T07:57:54.382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5.167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C8AAFC06-BEF3-461D-8241-34AB4C2379B0}" dt="2022-11-15T07:57:55.167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Rautaporras Petteri" userId="d9004aa4-7491-43fa-b04f-4f6e300df2fa" providerId="ADAL" clId="{D530045D-A139-45F3-9546-E61DA453C98D}"/>
    <pc:docChg chg="addSld modSld sldOrd">
      <pc:chgData name="Rautaporras Petteri" userId="d9004aa4-7491-43fa-b04f-4f6e300df2fa" providerId="ADAL" clId="{D530045D-A139-45F3-9546-E61DA453C98D}" dt="2021-05-10T15:31:22.126" v="506" actId="20577"/>
      <pc:docMkLst>
        <pc:docMk/>
      </pc:docMkLst>
      <pc:sldChg chg="modSp mod">
        <pc:chgData name="Rautaporras Petteri" userId="d9004aa4-7491-43fa-b04f-4f6e300df2fa" providerId="ADAL" clId="{D530045D-A139-45F3-9546-E61DA453C98D}" dt="2021-05-10T15:31:22.126" v="506" actId="20577"/>
        <pc:sldMkLst>
          <pc:docMk/>
          <pc:sldMk cId="3270858534" sldId="257"/>
        </pc:sldMkLst>
        <pc:spChg chg="mod">
          <ac:chgData name="Rautaporras Petteri" userId="d9004aa4-7491-43fa-b04f-4f6e300df2fa" providerId="ADAL" clId="{D530045D-A139-45F3-9546-E61DA453C98D}" dt="2021-05-10T15:31:22.126" v="506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D530045D-A139-45F3-9546-E61DA453C98D}" dt="2021-05-10T15:31:10.325" v="498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ord">
        <pc:chgData name="Rautaporras Petteri" userId="d9004aa4-7491-43fa-b04f-4f6e300df2fa" providerId="ADAL" clId="{D530045D-A139-45F3-9546-E61DA453C98D}" dt="2021-05-10T15:20:46.707" v="496"/>
        <pc:sldMkLst>
          <pc:docMk/>
          <pc:sldMk cId="32259066" sldId="259"/>
        </pc:sldMkLst>
        <pc:graphicFrameChg chg="mod">
          <ac:chgData name="Rautaporras Petteri" userId="d9004aa4-7491-43fa-b04f-4f6e300df2fa" providerId="ADAL" clId="{D530045D-A139-45F3-9546-E61DA453C98D}" dt="2021-05-10T15:20:46.707" v="49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 ord">
        <pc:chgData name="Rautaporras Petteri" userId="d9004aa4-7491-43fa-b04f-4f6e300df2fa" providerId="ADAL" clId="{D530045D-A139-45F3-9546-E61DA453C98D}" dt="2021-05-10T15:20:46.346" v="495"/>
        <pc:sldMkLst>
          <pc:docMk/>
          <pc:sldMk cId="760800958" sldId="261"/>
        </pc:sldMkLst>
        <pc:graphicFrameChg chg="mod">
          <ac:chgData name="Rautaporras Petteri" userId="d9004aa4-7491-43fa-b04f-4f6e300df2fa" providerId="ADAL" clId="{D530045D-A139-45F3-9546-E61DA453C98D}" dt="2021-05-10T15:20:46.346" v="49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530045D-A139-45F3-9546-E61DA453C98D}" dt="2021-05-10T15:20:46.998" v="497"/>
        <pc:sldMkLst>
          <pc:docMk/>
          <pc:sldMk cId="2656549666" sldId="262"/>
        </pc:sldMkLst>
        <pc:graphicFrameChg chg="mod">
          <ac:chgData name="Rautaporras Petteri" userId="d9004aa4-7491-43fa-b04f-4f6e300df2fa" providerId="ADAL" clId="{D530045D-A139-45F3-9546-E61DA453C98D}" dt="2021-05-10T15:20:46.998" v="49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 ord">
        <pc:chgData name="Rautaporras Petteri" userId="d9004aa4-7491-43fa-b04f-4f6e300df2fa" providerId="ADAL" clId="{D530045D-A139-45F3-9546-E61DA453C98D}" dt="2021-05-10T15:20:46.026" v="494"/>
        <pc:sldMkLst>
          <pc:docMk/>
          <pc:sldMk cId="1942246452" sldId="264"/>
        </pc:sldMkLst>
        <pc:graphicFrameChg chg="mod">
          <ac:chgData name="Rautaporras Petteri" userId="d9004aa4-7491-43fa-b04f-4f6e300df2fa" providerId="ADAL" clId="{D530045D-A139-45F3-9546-E61DA453C98D}" dt="2021-05-10T15:20:46.026" v="49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add">
        <pc:chgData name="Rautaporras Petteri" userId="d9004aa4-7491-43fa-b04f-4f6e300df2fa" providerId="ADAL" clId="{D530045D-A139-45F3-9546-E61DA453C98D}" dt="2021-05-10T15:02:08.380" v="0"/>
        <pc:sldMkLst>
          <pc:docMk/>
          <pc:sldMk cId="3098896778" sldId="1046"/>
        </pc:sldMkLst>
      </pc:sldChg>
      <pc:sldChg chg="add">
        <pc:chgData name="Rautaporras Petteri" userId="d9004aa4-7491-43fa-b04f-4f6e300df2fa" providerId="ADAL" clId="{D530045D-A139-45F3-9546-E61DA453C98D}" dt="2021-05-10T15:02:08.380" v="0"/>
        <pc:sldMkLst>
          <pc:docMk/>
          <pc:sldMk cId="215907551" sldId="1069"/>
        </pc:sldMkLst>
      </pc:sldChg>
      <pc:sldChg chg="addSp delSp modSp new mod">
        <pc:chgData name="Rautaporras Petteri" userId="d9004aa4-7491-43fa-b04f-4f6e300df2fa" providerId="ADAL" clId="{D530045D-A139-45F3-9546-E61DA453C98D}" dt="2021-05-10T15:20:38.753" v="485"/>
        <pc:sldMkLst>
          <pc:docMk/>
          <pc:sldMk cId="17476588" sldId="1070"/>
        </pc:sldMkLst>
        <pc:spChg chg="mod">
          <ac:chgData name="Rautaporras Petteri" userId="d9004aa4-7491-43fa-b04f-4f6e300df2fa" providerId="ADAL" clId="{D530045D-A139-45F3-9546-E61DA453C98D}" dt="2021-05-10T15:08:41.254" v="186" actId="790"/>
          <ac:spMkLst>
            <pc:docMk/>
            <pc:sldMk cId="17476588" sldId="1070"/>
            <ac:spMk id="2" creationId="{3EE13422-D01B-417D-915E-05C22B3CB440}"/>
          </ac:spMkLst>
        </pc:spChg>
        <pc:spChg chg="del">
          <ac:chgData name="Rautaporras Petteri" userId="d9004aa4-7491-43fa-b04f-4f6e300df2fa" providerId="ADAL" clId="{D530045D-A139-45F3-9546-E61DA453C98D}" dt="2021-05-10T15:02:26.567" v="2"/>
          <ac:spMkLst>
            <pc:docMk/>
            <pc:sldMk cId="17476588" sldId="1070"/>
            <ac:spMk id="6" creationId="{006D6F05-DA5A-4AB7-A30F-0AFDC461F63C}"/>
          </ac:spMkLst>
        </pc:spChg>
        <pc:spChg chg="mod">
          <ac:chgData name="Rautaporras Petteri" userId="d9004aa4-7491-43fa-b04f-4f6e300df2fa" providerId="ADAL" clId="{D530045D-A139-45F3-9546-E61DA453C98D}" dt="2021-05-10T15:09:00.491" v="211" actId="20577"/>
          <ac:spMkLst>
            <pc:docMk/>
            <pc:sldMk cId="17476588" sldId="1070"/>
            <ac:spMk id="7" creationId="{8E57BBA4-8ECC-4932-AF4C-EF638882B9A2}"/>
          </ac:spMkLst>
        </pc:spChg>
        <pc:graphicFrameChg chg="add mod">
          <ac:chgData name="Rautaporras Petteri" userId="d9004aa4-7491-43fa-b04f-4f6e300df2fa" providerId="ADAL" clId="{D530045D-A139-45F3-9546-E61DA453C98D}" dt="2021-05-10T15:20:38.753" v="485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 add mod">
        <pc:chgData name="Rautaporras Petteri" userId="d9004aa4-7491-43fa-b04f-4f6e300df2fa" providerId="ADAL" clId="{D530045D-A139-45F3-9546-E61DA453C98D}" dt="2021-05-10T15:20:45.097" v="491"/>
        <pc:sldMkLst>
          <pc:docMk/>
          <pc:sldMk cId="3342183405" sldId="1085"/>
        </pc:sldMkLst>
        <pc:spChg chg="mod">
          <ac:chgData name="Rautaporras Petteri" userId="d9004aa4-7491-43fa-b04f-4f6e300df2fa" providerId="ADAL" clId="{D530045D-A139-45F3-9546-E61DA453C98D}" dt="2021-05-10T15:10:55.652" v="278" actId="20577"/>
          <ac:spMkLst>
            <pc:docMk/>
            <pc:sldMk cId="3342183405" sldId="1085"/>
            <ac:spMk id="2" creationId="{81FD0014-CD75-481A-A3A6-860DE62B96CA}"/>
          </ac:spMkLst>
        </pc:spChg>
        <pc:spChg chg="mod">
          <ac:chgData name="Rautaporras Petteri" userId="d9004aa4-7491-43fa-b04f-4f6e300df2fa" providerId="ADAL" clId="{D530045D-A139-45F3-9546-E61DA453C98D}" dt="2021-05-10T15:14:41.674" v="322"/>
          <ac:spMkLst>
            <pc:docMk/>
            <pc:sldMk cId="3342183405" sldId="1085"/>
            <ac:spMk id="7" creationId="{A550D66C-AA58-4B32-9253-8DB410D4438D}"/>
          </ac:spMkLst>
        </pc:spChg>
        <pc:graphicFrameChg chg="mod">
          <ac:chgData name="Rautaporras Petteri" userId="d9004aa4-7491-43fa-b04f-4f6e300df2fa" providerId="ADAL" clId="{D530045D-A139-45F3-9546-E61DA453C98D}" dt="2021-05-10T15:20:45.097" v="49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Sp delSp modSp new mod">
        <pc:chgData name="Rautaporras Petteri" userId="d9004aa4-7491-43fa-b04f-4f6e300df2fa" providerId="ADAL" clId="{D530045D-A139-45F3-9546-E61DA453C98D}" dt="2021-05-10T15:20:45.396" v="492"/>
        <pc:sldMkLst>
          <pc:docMk/>
          <pc:sldMk cId="970625959" sldId="1086"/>
        </pc:sldMkLst>
        <pc:spChg chg="mod">
          <ac:chgData name="Rautaporras Petteri" userId="d9004aa4-7491-43fa-b04f-4f6e300df2fa" providerId="ADAL" clId="{D530045D-A139-45F3-9546-E61DA453C98D}" dt="2021-05-10T15:13:57.981" v="308" actId="20577"/>
          <ac:spMkLst>
            <pc:docMk/>
            <pc:sldMk cId="970625959" sldId="1086"/>
            <ac:spMk id="2" creationId="{70E8AD21-F5B2-4C3C-BD5B-765A251C88E2}"/>
          </ac:spMkLst>
        </pc:spChg>
        <pc:spChg chg="del">
          <ac:chgData name="Rautaporras Petteri" userId="d9004aa4-7491-43fa-b04f-4f6e300df2fa" providerId="ADAL" clId="{D530045D-A139-45F3-9546-E61DA453C98D}" dt="2021-05-10T15:12:31.117" v="289"/>
          <ac:spMkLst>
            <pc:docMk/>
            <pc:sldMk cId="970625959" sldId="1086"/>
            <ac:spMk id="6" creationId="{D490725D-E997-4AC1-9E5C-2F7696F01E8F}"/>
          </ac:spMkLst>
        </pc:spChg>
        <pc:spChg chg="mod">
          <ac:chgData name="Rautaporras Petteri" userId="d9004aa4-7491-43fa-b04f-4f6e300df2fa" providerId="ADAL" clId="{D530045D-A139-45F3-9546-E61DA453C98D}" dt="2021-05-10T15:14:45.086" v="324" actId="20577"/>
          <ac:spMkLst>
            <pc:docMk/>
            <pc:sldMk cId="970625959" sldId="1086"/>
            <ac:spMk id="7" creationId="{ECCFD658-28C2-4514-BB52-1550A97D6D78}"/>
          </ac:spMkLst>
        </pc:spChg>
        <pc:graphicFrameChg chg="add mod">
          <ac:chgData name="Rautaporras Petteri" userId="d9004aa4-7491-43fa-b04f-4f6e300df2fa" providerId="ADAL" clId="{D530045D-A139-45F3-9546-E61DA453C98D}" dt="2021-05-10T15:20:45.396" v="49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addSp delSp modSp new mod">
        <pc:chgData name="Rautaporras Petteri" userId="d9004aa4-7491-43fa-b04f-4f6e300df2fa" providerId="ADAL" clId="{D530045D-A139-45F3-9546-E61DA453C98D}" dt="2021-05-10T15:20:45.603" v="493"/>
        <pc:sldMkLst>
          <pc:docMk/>
          <pc:sldMk cId="3809039773" sldId="1087"/>
        </pc:sldMkLst>
        <pc:spChg chg="mod">
          <ac:chgData name="Rautaporras Petteri" userId="d9004aa4-7491-43fa-b04f-4f6e300df2fa" providerId="ADAL" clId="{D530045D-A139-45F3-9546-E61DA453C98D}" dt="2021-05-10T15:19:53.469" v="478" actId="20577"/>
          <ac:spMkLst>
            <pc:docMk/>
            <pc:sldMk cId="3809039773" sldId="1087"/>
            <ac:spMk id="2" creationId="{E9D82761-BC7C-4F5B-9C96-F12AECB2C1E6}"/>
          </ac:spMkLst>
        </pc:spChg>
        <pc:spChg chg="del">
          <ac:chgData name="Rautaporras Petteri" userId="d9004aa4-7491-43fa-b04f-4f6e300df2fa" providerId="ADAL" clId="{D530045D-A139-45F3-9546-E61DA453C98D}" dt="2021-05-10T15:16:54.365" v="326"/>
          <ac:spMkLst>
            <pc:docMk/>
            <pc:sldMk cId="3809039773" sldId="1087"/>
            <ac:spMk id="6" creationId="{BC7A096B-4B7D-4227-A4E9-5FA18ADDA932}"/>
          </ac:spMkLst>
        </pc:spChg>
        <pc:spChg chg="mod">
          <ac:chgData name="Rautaporras Petteri" userId="d9004aa4-7491-43fa-b04f-4f6e300df2fa" providerId="ADAL" clId="{D530045D-A139-45F3-9546-E61DA453C98D}" dt="2021-05-10T15:18:23.022" v="358" actId="14100"/>
          <ac:spMkLst>
            <pc:docMk/>
            <pc:sldMk cId="3809039773" sldId="1087"/>
            <ac:spMk id="7" creationId="{349860DA-0F5F-4C0A-BC86-0AFA7E6E3740}"/>
          </ac:spMkLst>
        </pc:spChg>
        <pc:spChg chg="add mod">
          <ac:chgData name="Rautaporras Petteri" userId="d9004aa4-7491-43fa-b04f-4f6e300df2fa" providerId="ADAL" clId="{D530045D-A139-45F3-9546-E61DA453C98D}" dt="2021-05-10T15:19:29.469" v="438" actId="20577"/>
          <ac:spMkLst>
            <pc:docMk/>
            <pc:sldMk cId="3809039773" sldId="1087"/>
            <ac:spMk id="9" creationId="{453A1A0A-3A3A-4123-812A-501D8F9752EF}"/>
          </ac:spMkLst>
        </pc:spChg>
        <pc:graphicFrameChg chg="add mod">
          <ac:chgData name="Rautaporras Petteri" userId="d9004aa4-7491-43fa-b04f-4f6e300df2fa" providerId="ADAL" clId="{D530045D-A139-45F3-9546-E61DA453C98D}" dt="2021-05-10T15:20:45.603" v="49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Rautaporras Petteri" userId="81ae4bc9-51ec-4b09-af2d-f08f9486593f" providerId="ADAL" clId="{C2B8A80B-9B7B-4BE7-B417-1EAEEFC09B4D}"/>
    <pc:docChg chg="undo custSel modSld">
      <pc:chgData name="Rautaporras Petteri" userId="81ae4bc9-51ec-4b09-af2d-f08f9486593f" providerId="ADAL" clId="{C2B8A80B-9B7B-4BE7-B417-1EAEEFC09B4D}" dt="2021-09-28T11:36:46.583" v="7"/>
      <pc:docMkLst>
        <pc:docMk/>
      </pc:docMkLst>
      <pc:sldChg chg="modSp mod">
        <pc:chgData name="Rautaporras Petteri" userId="81ae4bc9-51ec-4b09-af2d-f08f9486593f" providerId="ADAL" clId="{C2B8A80B-9B7B-4BE7-B417-1EAEEFC09B4D}" dt="2021-09-28T11:36:46.583" v="7"/>
        <pc:sldMkLst>
          <pc:docMk/>
          <pc:sldMk cId="3270858534" sldId="257"/>
        </pc:sldMkLst>
        <pc:spChg chg="mod">
          <ac:chgData name="Rautaporras Petteri" userId="81ae4bc9-51ec-4b09-af2d-f08f9486593f" providerId="ADAL" clId="{C2B8A80B-9B7B-4BE7-B417-1EAEEFC09B4D}" dt="2021-09-28T11:31:55.351" v="2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2B8A80B-9B7B-4BE7-B417-1EAEEFC09B4D}" dt="2021-09-28T11:36:46.583" v="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19BD6113-3439-41BA-B16D-BD9F5B42D5F1}"/>
    <pc:docChg chg="delSld modSld">
      <pc:chgData name="Emaus Katriina" userId="e28635f8-d800-42ff-a913-92d375f1fb60" providerId="ADAL" clId="{19BD6113-3439-41BA-B16D-BD9F5B42D5F1}" dt="2022-01-24T07:40:40.430" v="30" actId="20577"/>
      <pc:docMkLst>
        <pc:docMk/>
      </pc:docMkLst>
      <pc:sldChg chg="modSp mod">
        <pc:chgData name="Emaus Katriina" userId="e28635f8-d800-42ff-a913-92d375f1fb60" providerId="ADAL" clId="{19BD6113-3439-41BA-B16D-BD9F5B42D5F1}" dt="2022-01-24T07:40:40.430" v="30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19BD6113-3439-41BA-B16D-BD9F5B42D5F1}" dt="2022-01-24T07:40:40.430" v="30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19BD6113-3439-41BA-B16D-BD9F5B42D5F1}" dt="2022-01-24T07:40:24.781" v="2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3.995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19BD6113-3439-41BA-B16D-BD9F5B42D5F1}" dt="2022-01-24T07:37:13.995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3.113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19BD6113-3439-41BA-B16D-BD9F5B42D5F1}" dt="2022-01-24T07:37:13.113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3.646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19BD6113-3439-41BA-B16D-BD9F5B42D5F1}" dt="2022-01-24T07:37:13.646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2.846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19BD6113-3439-41BA-B16D-BD9F5B42D5F1}" dt="2022-01-24T07:37:12.846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del">
        <pc:chgData name="Emaus Katriina" userId="e28635f8-d800-42ff-a913-92d375f1fb60" providerId="ADAL" clId="{19BD6113-3439-41BA-B16D-BD9F5B42D5F1}" dt="2022-01-24T07:38:41.892" v="8" actId="47"/>
        <pc:sldMkLst>
          <pc:docMk/>
          <pc:sldMk cId="3098896778" sldId="1046"/>
        </pc:sldMkLst>
      </pc:sldChg>
      <pc:sldChg chg="del">
        <pc:chgData name="Emaus Katriina" userId="e28635f8-d800-42ff-a913-92d375f1fb60" providerId="ADAL" clId="{19BD6113-3439-41BA-B16D-BD9F5B42D5F1}" dt="2022-01-24T07:38:55.105" v="9" actId="47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19BD6113-3439-41BA-B16D-BD9F5B42D5F1}" dt="2022-01-24T07:37:10.877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19BD6113-3439-41BA-B16D-BD9F5B42D5F1}" dt="2022-01-24T07:37:10.877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1.404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19BD6113-3439-41BA-B16D-BD9F5B42D5F1}" dt="2022-01-24T07:37:11.404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1.974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19BD6113-3439-41BA-B16D-BD9F5B42D5F1}" dt="2022-01-24T07:37:11.974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2.486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19BD6113-3439-41BA-B16D-BD9F5B42D5F1}" dt="2022-01-24T07:37:12.486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3E4F8819-CD22-4F41-92F1-5F5D668C2D39}"/>
    <pc:docChg chg="modSld">
      <pc:chgData name="Emaus Katriina" userId="e28635f8-d800-42ff-a913-92d375f1fb60" providerId="ADAL" clId="{3E4F8819-CD22-4F41-92F1-5F5D668C2D39}" dt="2023-05-15T09:37:11.206" v="71" actId="20577"/>
      <pc:docMkLst>
        <pc:docMk/>
      </pc:docMkLst>
      <pc:sldChg chg="modSp mod">
        <pc:chgData name="Emaus Katriina" userId="e28635f8-d800-42ff-a913-92d375f1fb60" providerId="ADAL" clId="{3E4F8819-CD22-4F41-92F1-5F5D668C2D39}" dt="2023-05-15T09:37:11.206" v="71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3E4F8819-CD22-4F41-92F1-5F5D668C2D39}" dt="2023-05-15T09:37:11.206" v="7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3E4F8819-CD22-4F41-92F1-5F5D668C2D39}" dt="2023-05-15T09:37:03.836" v="67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41.789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3E4F8819-CD22-4F41-92F1-5F5D668C2D39}" dt="2023-05-15T09:34:41.789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9.247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3E4F8819-CD22-4F41-92F1-5F5D668C2D39}" dt="2023-05-15T09:34:39.247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9.723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3E4F8819-CD22-4F41-92F1-5F5D668C2D39}" dt="2023-05-15T09:34:39.723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8.803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3E4F8819-CD22-4F41-92F1-5F5D668C2D39}" dt="2023-05-15T09:34:38.803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4.525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3E4F8819-CD22-4F41-92F1-5F5D668C2D39}" dt="2023-05-15T09:34:34.525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6.757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3E4F8819-CD22-4F41-92F1-5F5D668C2D39}" dt="2023-05-15T09:34:36.757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7.463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3E4F8819-CD22-4F41-92F1-5F5D668C2D39}" dt="2023-05-15T09:34:37.463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8.323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3E4F8819-CD22-4F41-92F1-5F5D668C2D39}" dt="2023-05-15T09:34:38.323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00DA2ACE-6736-47F8-87DD-3676512DA7E7}"/>
    <pc:docChg chg="modSld">
      <pc:chgData name="Emaus Katriina" userId="e28635f8-d800-42ff-a913-92d375f1fb60" providerId="ADAL" clId="{00DA2ACE-6736-47F8-87DD-3676512DA7E7}" dt="2022-02-15T07:22:41.125" v="31"/>
      <pc:docMkLst>
        <pc:docMk/>
      </pc:docMkLst>
      <pc:sldChg chg="modSp mod">
        <pc:chgData name="Emaus Katriina" userId="e28635f8-d800-42ff-a913-92d375f1fb60" providerId="ADAL" clId="{00DA2ACE-6736-47F8-87DD-3676512DA7E7}" dt="2022-02-15T07:17:43.330" v="14"/>
        <pc:sldMkLst>
          <pc:docMk/>
          <pc:sldMk cId="3270858534" sldId="257"/>
        </pc:sldMkLst>
        <pc:spChg chg="mod">
          <ac:chgData name="Emaus Katriina" userId="e28635f8-d800-42ff-a913-92d375f1fb60" providerId="ADAL" clId="{00DA2ACE-6736-47F8-87DD-3676512DA7E7}" dt="2022-02-15T07:17:24.096" v="6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00DA2ACE-6736-47F8-87DD-3676512DA7E7}" dt="2022-02-15T07:17:43.330" v="14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11.968" v="22"/>
        <pc:sldMkLst>
          <pc:docMk/>
          <pc:sldMk cId="32259066" sldId="259"/>
        </pc:sldMkLst>
        <pc:graphicFrameChg chg="mod">
          <ac:chgData name="Emaus Katriina" userId="e28635f8-d800-42ff-a913-92d375f1fb60" providerId="ADAL" clId="{00DA2ACE-6736-47F8-87DD-3676512DA7E7}" dt="2022-02-15T07:18:11.968" v="22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10.217" v="20"/>
        <pc:sldMkLst>
          <pc:docMk/>
          <pc:sldMk cId="760800958" sldId="261"/>
        </pc:sldMkLst>
        <pc:graphicFrameChg chg="mod">
          <ac:chgData name="Emaus Katriina" userId="e28635f8-d800-42ff-a913-92d375f1fb60" providerId="ADAL" clId="{00DA2ACE-6736-47F8-87DD-3676512DA7E7}" dt="2022-02-15T07:18:10.217" v="20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10.739" v="21"/>
        <pc:sldMkLst>
          <pc:docMk/>
          <pc:sldMk cId="2656549666" sldId="262"/>
        </pc:sldMkLst>
        <pc:graphicFrameChg chg="mod">
          <ac:chgData name="Emaus Katriina" userId="e28635f8-d800-42ff-a913-92d375f1fb60" providerId="ADAL" clId="{00DA2ACE-6736-47F8-87DD-3676512DA7E7}" dt="2022-02-15T07:18:10.739" v="21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09.828" v="19"/>
        <pc:sldMkLst>
          <pc:docMk/>
          <pc:sldMk cId="1942246452" sldId="264"/>
        </pc:sldMkLst>
        <pc:graphicFrameChg chg="mod">
          <ac:chgData name="Emaus Katriina" userId="e28635f8-d800-42ff-a913-92d375f1fb60" providerId="ADAL" clId="{00DA2ACE-6736-47F8-87DD-3676512DA7E7}" dt="2022-02-15T07:18:09.828" v="19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22:05.040" v="25"/>
        <pc:sldMkLst>
          <pc:docMk/>
          <pc:sldMk cId="17476588" sldId="1070"/>
        </pc:sldMkLst>
        <pc:graphicFrameChg chg="mod">
          <ac:chgData name="Emaus Katriina" userId="e28635f8-d800-42ff-a913-92d375f1fb60" providerId="ADAL" clId="{00DA2ACE-6736-47F8-87DD-3676512DA7E7}" dt="2022-02-15T07:22:05.040" v="25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22:23.213" v="28"/>
        <pc:sldMkLst>
          <pc:docMk/>
          <pc:sldMk cId="3342183405" sldId="1085"/>
        </pc:sldMkLst>
        <pc:graphicFrameChg chg="mod">
          <ac:chgData name="Emaus Katriina" userId="e28635f8-d800-42ff-a913-92d375f1fb60" providerId="ADAL" clId="{00DA2ACE-6736-47F8-87DD-3676512DA7E7}" dt="2022-02-15T07:22:23.213" v="28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22:41.125" v="31"/>
        <pc:sldMkLst>
          <pc:docMk/>
          <pc:sldMk cId="970625959" sldId="1086"/>
        </pc:sldMkLst>
        <pc:graphicFrameChg chg="mod">
          <ac:chgData name="Emaus Katriina" userId="e28635f8-d800-42ff-a913-92d375f1fb60" providerId="ADAL" clId="{00DA2ACE-6736-47F8-87DD-3676512DA7E7}" dt="2022-02-15T07:22:41.125" v="31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09.460" v="18"/>
        <pc:sldMkLst>
          <pc:docMk/>
          <pc:sldMk cId="3809039773" sldId="1087"/>
        </pc:sldMkLst>
        <pc:graphicFrameChg chg="mod">
          <ac:chgData name="Emaus Katriina" userId="e28635f8-d800-42ff-a913-92d375f1fb60" providerId="ADAL" clId="{00DA2ACE-6736-47F8-87DD-3676512DA7E7}" dt="2022-02-15T07:18:09.460" v="18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A778AF7D-739E-41CB-B722-D3A196E83584}"/>
    <pc:docChg chg="modSld">
      <pc:chgData name="Emaus Katriina" userId="e28635f8-d800-42ff-a913-92d375f1fb60" providerId="ADAL" clId="{A778AF7D-739E-41CB-B722-D3A196E83584}" dt="2021-10-15T06:55:35.421" v="18" actId="20577"/>
      <pc:docMkLst>
        <pc:docMk/>
      </pc:docMkLst>
      <pc:sldChg chg="modSp mod">
        <pc:chgData name="Emaus Katriina" userId="e28635f8-d800-42ff-a913-92d375f1fb60" providerId="ADAL" clId="{A778AF7D-739E-41CB-B722-D3A196E83584}" dt="2021-10-15T06:55:35.421" v="18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A778AF7D-739E-41CB-B722-D3A196E83584}" dt="2021-10-15T06:55:35.421" v="18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A778AF7D-739E-41CB-B722-D3A196E83584}" dt="2021-10-15T06:55:02.555" v="11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9.631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A778AF7D-739E-41CB-B722-D3A196E83584}" dt="2021-10-15T06:53:09.631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9.214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A778AF7D-739E-41CB-B722-D3A196E83584}" dt="2021-10-15T06:53:09.214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10.228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A778AF7D-739E-41CB-B722-D3A196E83584}" dt="2021-10-15T06:53:10.228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8.887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A778AF7D-739E-41CB-B722-D3A196E83584}" dt="2021-10-15T06:53:08.887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6.74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A778AF7D-739E-41CB-B722-D3A196E83584}" dt="2021-10-15T06:53:06.74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7.177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A778AF7D-739E-41CB-B722-D3A196E83584}" dt="2021-10-15T06:53:07.177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7.986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A778AF7D-739E-41CB-B722-D3A196E83584}" dt="2021-10-15T06:53:07.986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8.507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A778AF7D-739E-41CB-B722-D3A196E83584}" dt="2021-10-15T06:53:08.507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C87E5CE6-27C9-4378-B744-8F19891D3679}"/>
    <pc:docChg chg="modSld">
      <pc:chgData name="Emaus Katriina" userId="e28635f8-d800-42ff-a913-92d375f1fb60" providerId="ADAL" clId="{C87E5CE6-27C9-4378-B744-8F19891D3679}" dt="2021-08-23T11:51:18.533" v="26" actId="20577"/>
      <pc:docMkLst>
        <pc:docMk/>
      </pc:docMkLst>
      <pc:sldChg chg="modSp mod">
        <pc:chgData name="Emaus Katriina" userId="e28635f8-d800-42ff-a913-92d375f1fb60" providerId="ADAL" clId="{C87E5CE6-27C9-4378-B744-8F19891D3679}" dt="2021-08-23T11:51:18.533" v="26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C87E5CE6-27C9-4378-B744-8F19891D3679}" dt="2021-08-23T11:51:18.533" v="26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C87E5CE6-27C9-4378-B744-8F19891D3679}" dt="2021-08-23T11:50:53.384" v="20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1.916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C87E5CE6-27C9-4378-B744-8F19891D3679}" dt="2021-08-23T11:48:31.916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1.557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C87E5CE6-27C9-4378-B744-8F19891D3679}" dt="2021-08-23T11:48:31.557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2.380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C87E5CE6-27C9-4378-B744-8F19891D3679}" dt="2021-08-23T11:48:32.380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1.240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C87E5CE6-27C9-4378-B744-8F19891D3679}" dt="2021-08-23T11:48:31.240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29.50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C87E5CE6-27C9-4378-B744-8F19891D3679}" dt="2021-08-23T11:48:29.50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29.948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C87E5CE6-27C9-4378-B744-8F19891D3679}" dt="2021-08-23T11:48:29.948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0.444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C87E5CE6-27C9-4378-B744-8F19891D3679}" dt="2021-08-23T11:48:30.444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0.913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C87E5CE6-27C9-4378-B744-8F19891D3679}" dt="2021-08-23T11:48:30.913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0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1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99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76608">
              <a:defRPr/>
            </a:pPr>
            <a:endParaRPr lang="fi-FI" sz="8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34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73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42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7/1/2024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7/1/2024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7/1/2024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7/1/2024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7/1/2024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7/1/2024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7/1/2024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7/1/2024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7/1/2024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7/1/2024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877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1.7.2024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9216410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1.7.2024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83340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1.7.2024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9155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1.7.2024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7609355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1.7.2024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7049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1.7.2024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816160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1.7.2024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3954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1.7.2024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764754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1.7.2024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12761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1.7.2024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90845322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1.7.2024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2567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1.7.2024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590316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1.7.2024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708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1.7.2024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273515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1.7.2024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9468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1.7.2024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1996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1.7.2024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0744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1.7.2024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86461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1.7.2024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013419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1.7.2024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9728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1.7.2024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346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905086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1.7.2024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2391394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1.7.2024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353320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1.7.2024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7648820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1.7.2024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3573571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1.7.2024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2825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1.7.2024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9399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7/1/2024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1.7.2024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08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Development of the World and the Finnish Economy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96528862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Consumer Confidence in USA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Conference Board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9101EA9-0418-8459-4516-97DCD1BA612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0948652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9101EA9-0418-8459-4516-97DCD1BA6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80095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Consumer Confidence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48F53C8-7152-CE61-A62A-E130315D588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219999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248F53C8-7152-CE61-A62A-E130315D5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54966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Sales and Construction of new one-family houses in the USA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B939E6F-A0B4-D3D9-E20A-738D787EA2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7510073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B939E6F-A0B4-D3D9-E20A-738D787EA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906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Economic Forecasts for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12455" cy="415926"/>
          </a:xfrm>
        </p:spPr>
        <p:txBody>
          <a:bodyPr/>
          <a:lstStyle/>
          <a:p>
            <a:r>
              <a:rPr lang="en-US" dirty="0"/>
              <a:t>*) European commission and IMF report Harmonized Index of Consumer Prices</a:t>
            </a:r>
          </a:p>
          <a:p>
            <a:r>
              <a:rPr lang="en-US" dirty="0"/>
              <a:t>Updated 1.7.2024</a:t>
            </a:r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37086"/>
              </p:ext>
            </p:extLst>
          </p:nvPr>
        </p:nvGraphicFramePr>
        <p:xfrm>
          <a:off x="219482" y="825497"/>
          <a:ext cx="8123758" cy="373138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10477252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1075568999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501548074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012772559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683946062"/>
                    </a:ext>
                  </a:extLst>
                </a:gridCol>
              </a:tblGrid>
              <a:tr h="39949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Forecaster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GDP, %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private</a:t>
                      </a:r>
                    </a:p>
                    <a:p>
                      <a:pPr algn="ctr" fontAlgn="ctr"/>
                      <a:r>
                        <a:rPr lang="en-US" sz="8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Consumption,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Exports,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Investments,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Inflation, % *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Unemployment 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</a:t>
                      </a:r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73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3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Danske Bank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4.6.2024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Nordea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24.4.2024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90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FG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12.4.2024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3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Ministry</a:t>
                      </a:r>
                      <a:r>
                        <a:rPr lang="en-US" sz="8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Finance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17.6.2024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3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</a:t>
                      </a:r>
                      <a:r>
                        <a:rPr lang="en-US" sz="8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Finland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11.6.2024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ETLA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26.3.2024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PTT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20.3.2024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Labore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18.4.2024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49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European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commission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15.5.2024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IMF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16.4.2024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337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-1,0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-4,3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5853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1.7.2024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</a:t>
            </a:r>
            <a:r>
              <a:rPr lang="fi-FI" err="1">
                <a:solidFill>
                  <a:schemeClr val="tx2"/>
                </a:solidFill>
              </a:rPr>
              <a:t>Industries</a:t>
            </a:r>
            <a:r>
              <a:rPr lang="fi-FI">
                <a:solidFill>
                  <a:schemeClr val="tx2"/>
                </a:solidFill>
              </a:rPr>
              <a:t>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fi-FI" err="1"/>
              <a:t>Macrobond</a:t>
            </a:r>
            <a:r>
              <a:rPr lang="fi-FI"/>
              <a:t>, IMF (8/2023)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67035"/>
            <a:ext cx="7992000" cy="932381"/>
          </a:xfrm>
        </p:spPr>
        <p:txBody>
          <a:bodyPr/>
          <a:lstStyle/>
          <a:p>
            <a:r>
              <a:rPr lang="en-US"/>
              <a:t>The global economy is forecast to grow by 3.0% in 2024</a:t>
            </a:r>
            <a:endParaRPr lang="fi-FI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GDP growth 2024/2023, %</a:t>
            </a:r>
            <a:endParaRPr lang="fi-FI" sz="120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76237" y="1060368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40311" y="2564061"/>
            <a:ext cx="1343377" cy="192320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83688" y="2509065"/>
            <a:ext cx="1128563" cy="252478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828569" y="2632259"/>
            <a:ext cx="243952" cy="127675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4063539" y="2066919"/>
            <a:ext cx="1444670" cy="69131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 rot="18892530">
            <a:off x="1729297" y="2965793"/>
            <a:ext cx="1238192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countries</a:t>
            </a:r>
            <a:endParaRPr kumimoji="0" lang="fi-FI" sz="105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28" charset="-128"/>
            </a:endParaRP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>
                <a:solidFill>
                  <a:schemeClr val="tx1"/>
                </a:solidFill>
                <a:latin typeface="+mj-lt"/>
              </a:rPr>
              <a:t>And Western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Europe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 rot="18892530">
            <a:off x="3514321" y="2843161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 rot="18892530">
            <a:off x="4400163" y="2791155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China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 flipV="1">
            <a:off x="5512808" y="1785182"/>
            <a:ext cx="562135" cy="976450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74943" y="1992749"/>
            <a:ext cx="1130524" cy="7661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 rot="18892530">
            <a:off x="5458165" y="2806578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319838" y="2570922"/>
            <a:ext cx="175985" cy="185218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505050" y="2311477"/>
            <a:ext cx="320779" cy="4531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18892530">
            <a:off x="2535583" y="3075965"/>
            <a:ext cx="14727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Europe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195172" y="2559765"/>
            <a:ext cx="148492" cy="20588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342681" y="2532970"/>
            <a:ext cx="148492" cy="232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494828" y="2176644"/>
            <a:ext cx="260544" cy="586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29756" y="2087601"/>
            <a:ext cx="716235" cy="673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18892530">
            <a:off x="2923036" y="2819532"/>
            <a:ext cx="7347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Russia</a:t>
            </a:r>
            <a:endParaRPr kumimoji="0" lang="fi-FI" sz="1050" u="none" strike="noStrike" kern="0" cap="none" spc="0" normalizeH="0" noProof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18892530">
            <a:off x="6787398" y="2846409"/>
            <a:ext cx="60305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r>
              <a:rPr kumimoji="0" lang="fi-FI" sz="1209" b="0" i="0" u="none" strike="noStrike" kern="0" cap="none" spc="0" normalizeH="0" baseline="0" noProof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18892530">
            <a:off x="6919556" y="2908776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Mexico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18892530">
            <a:off x="6666024" y="3050763"/>
            <a:ext cx="13437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err="1">
                <a:latin typeface="+mj-lt"/>
              </a:rPr>
              <a:t>Rest</a:t>
            </a:r>
            <a:r>
              <a:rPr lang="fi-FI" sz="1050" kern="0">
                <a:latin typeface="+mj-lt"/>
              </a:rPr>
              <a:t> of Lat. Am.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18892530">
            <a:off x="6798610" y="3230861"/>
            <a:ext cx="171321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Middle</a:t>
            </a: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East and Africa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695288" y="1331940"/>
            <a:ext cx="1626819" cy="4154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on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average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+3,0 %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1513" y="2299252"/>
            <a:ext cx="7600122" cy="13252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301372" y="4515403"/>
            <a:ext cx="640111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err="1"/>
              <a:t>The</a:t>
            </a:r>
            <a:r>
              <a:rPr lang="fi-FI" sz="1050"/>
              <a:t> </a:t>
            </a:r>
            <a:r>
              <a:rPr lang="fi-FI" sz="1050" err="1"/>
              <a:t>width</a:t>
            </a:r>
            <a:r>
              <a:rPr lang="fi-FI" sz="1050"/>
              <a:t> of </a:t>
            </a:r>
            <a:r>
              <a:rPr lang="fi-FI" sz="1050" err="1"/>
              <a:t>the</a:t>
            </a:r>
            <a:r>
              <a:rPr lang="fi-FI" sz="1050"/>
              <a:t> bar </a:t>
            </a:r>
            <a:r>
              <a:rPr lang="fi-FI" sz="1050" err="1"/>
              <a:t>indicates</a:t>
            </a:r>
            <a:r>
              <a:rPr lang="fi-FI" sz="1050"/>
              <a:t> </a:t>
            </a:r>
            <a:r>
              <a:rPr lang="fi-FI" sz="1050" err="1"/>
              <a:t>the</a:t>
            </a:r>
            <a:r>
              <a:rPr lang="fi-FI" sz="1050"/>
              <a:t> </a:t>
            </a:r>
            <a:r>
              <a:rPr lang="fi-FI" sz="1050" err="1"/>
              <a:t>share</a:t>
            </a:r>
            <a:r>
              <a:rPr lang="fi-FI" sz="1050"/>
              <a:t> of </a:t>
            </a:r>
            <a:r>
              <a:rPr lang="fi-FI" sz="1050" err="1"/>
              <a:t>global</a:t>
            </a:r>
            <a:r>
              <a:rPr lang="fi-FI" sz="1050"/>
              <a:t> GDP in 2023 (</a:t>
            </a:r>
            <a:r>
              <a:rPr lang="fi-FI" sz="1050" err="1"/>
              <a:t>adjusted</a:t>
            </a:r>
            <a:r>
              <a:rPr lang="fi-FI" sz="1050"/>
              <a:t> for </a:t>
            </a:r>
            <a:r>
              <a:rPr lang="fi-FI" sz="1050" err="1"/>
              <a:t>purchasing</a:t>
            </a:r>
            <a:r>
              <a:rPr lang="fi-FI" sz="1050"/>
              <a:t> </a:t>
            </a:r>
            <a:r>
              <a:rPr lang="fi-FI" sz="1050" err="1"/>
              <a:t>power</a:t>
            </a:r>
            <a:r>
              <a:rPr lang="fi-FI" sz="1050"/>
              <a:t> </a:t>
            </a:r>
            <a:r>
              <a:rPr lang="fi-FI" sz="1050" err="1"/>
              <a:t>parity</a:t>
            </a:r>
            <a:r>
              <a:rPr lang="fi-FI" sz="1050"/>
              <a:t>), %</a:t>
            </a:r>
            <a:endParaRPr lang="fi-FI" sz="105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 rot="18892530">
            <a:off x="5904898" y="2877629"/>
            <a:ext cx="116572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err="1">
                <a:latin typeface="Verdana" panose="020B0604030504040204" pitchFamily="34" charset="0"/>
              </a:rPr>
              <a:t>Rest</a:t>
            </a:r>
            <a:r>
              <a:rPr lang="fi-FI" sz="1050">
                <a:latin typeface="Verdana" panose="020B0604030504040204" pitchFamily="34" charset="0"/>
              </a:rPr>
              <a:t> of 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>
            <a:off x="3146593" y="1629483"/>
            <a:ext cx="209297" cy="6255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22">
            <a:extLst>
              <a:ext uri="{FF2B5EF4-FFF2-40B4-BE49-F238E27FC236}">
                <a16:creationId xmlns:a16="http://schemas.microsoft.com/office/drawing/2014/main" id="{2EBA7A34-534F-5D10-06D7-A7B0B4E3CDAD}"/>
              </a:ext>
            </a:extLst>
          </p:cNvPr>
          <p:cNvSpPr txBox="1">
            <a:spLocks noChangeArrowheads="1"/>
          </p:cNvSpPr>
          <p:nvPr/>
        </p:nvSpPr>
        <p:spPr bwMode="auto">
          <a:xfrm rot="18892530">
            <a:off x="643173" y="3025723"/>
            <a:ext cx="1533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North-America</a:t>
            </a:r>
          </a:p>
        </p:txBody>
      </p:sp>
    </p:spTree>
    <p:extLst>
      <p:ext uri="{BB962C8B-B14F-4D97-AF65-F5344CB8AC3E}">
        <p14:creationId xmlns:p14="http://schemas.microsoft.com/office/powerpoint/2010/main" val="16972406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1.7.2024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IMF (</a:t>
            </a:r>
            <a:r>
              <a:rPr lang="fi-FI" err="1"/>
              <a:t>April</a:t>
            </a:r>
            <a:r>
              <a:rPr lang="fi-FI"/>
              <a:t> 2022)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en-US"/>
              <a:t>In the Export Market of the Technology Industry, Demand Increased by 2.5% in 2022</a:t>
            </a:r>
            <a:endParaRPr lang="fi-FI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GDP </a:t>
            </a:r>
            <a:r>
              <a:rPr lang="fi-FI" sz="1200" b="0" err="1"/>
              <a:t>growth</a:t>
            </a:r>
            <a:r>
              <a:rPr lang="fi-FI" sz="1200" b="0"/>
              <a:t> 2022/2021, %</a:t>
            </a:r>
            <a:endParaRPr lang="fi-FI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75006" y="1988052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North America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900065" y="1974051"/>
            <a:ext cx="14484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countries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 and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Western Europe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6550717" y="2127777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7019067" y="1850316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China</a:t>
            </a: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7208234" y="1205893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5897501" y="1711727"/>
            <a:ext cx="9972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Europe </a:t>
            </a: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5617312" y="1876629"/>
            <a:ext cx="751395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Russia</a:t>
            </a:r>
            <a:r>
              <a:rPr kumimoji="0" lang="fi-FI" sz="1209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7799015" y="1658372"/>
            <a:ext cx="55976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83A00C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7593599" y="1332851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Mexico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7358406" y="1409755"/>
            <a:ext cx="164663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Lat. America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490034" y="1277948"/>
            <a:ext cx="173316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Middle</a:t>
            </a: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East and </a:t>
            </a: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Africa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4033324" y="1531452"/>
            <a:ext cx="1626819" cy="41549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an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average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+2.5%</a:t>
            </a: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927887" y="4525178"/>
            <a:ext cx="576952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/>
              <a:t>The </a:t>
            </a:r>
            <a:r>
              <a:rPr lang="fi-FI" sz="1050" err="1"/>
              <a:t>width</a:t>
            </a:r>
            <a:r>
              <a:rPr lang="fi-FI" sz="1050"/>
              <a:t> of the </a:t>
            </a:r>
            <a:r>
              <a:rPr lang="fi-FI" sz="1050" err="1"/>
              <a:t>bar</a:t>
            </a:r>
            <a:r>
              <a:rPr lang="fi-FI" sz="1050"/>
              <a:t> </a:t>
            </a:r>
            <a:r>
              <a:rPr lang="fi-FI" sz="1050" err="1"/>
              <a:t>indicates</a:t>
            </a:r>
            <a:r>
              <a:rPr lang="fi-FI" sz="1050"/>
              <a:t> the </a:t>
            </a:r>
            <a:r>
              <a:rPr lang="fi-FI" sz="1050" err="1"/>
              <a:t>export</a:t>
            </a:r>
            <a:r>
              <a:rPr lang="fi-FI" sz="1050"/>
              <a:t> </a:t>
            </a:r>
            <a:r>
              <a:rPr lang="fi-FI" sz="1050" err="1"/>
              <a:t>share</a:t>
            </a:r>
            <a:r>
              <a:rPr lang="fi-FI" sz="1050"/>
              <a:t> of </a:t>
            </a:r>
            <a:r>
              <a:rPr lang="fi-FI" sz="1050" err="1"/>
              <a:t>technology</a:t>
            </a:r>
            <a:r>
              <a:rPr lang="fi-FI" sz="1050"/>
              <a:t> </a:t>
            </a:r>
            <a:r>
              <a:rPr lang="fi-FI" sz="1050" err="1"/>
              <a:t>industry</a:t>
            </a:r>
            <a:r>
              <a:rPr lang="fi-FI" sz="1050"/>
              <a:t> </a:t>
            </a:r>
            <a:r>
              <a:rPr lang="fi-FI" sz="1050" err="1"/>
              <a:t>from</a:t>
            </a:r>
            <a:r>
              <a:rPr lang="fi-FI" sz="1050"/>
              <a:t> Finland in 2021, %</a:t>
            </a:r>
            <a:endParaRPr lang="fi-FI" sz="105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7539342" y="1753419"/>
            <a:ext cx="65267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err="1">
                <a:latin typeface="Verdana" panose="020B0604030504040204" pitchFamily="34" charset="0"/>
              </a:rPr>
              <a:t>Rest</a:t>
            </a:r>
            <a:r>
              <a:rPr lang="fi-FI" sz="1050">
                <a:latin typeface="Verdana" panose="020B0604030504040204" pitchFamily="34" charset="0"/>
              </a:rPr>
              <a:t> </a:t>
            </a:r>
          </a:p>
          <a:p>
            <a:r>
              <a:rPr lang="fi-FI" sz="1050">
                <a:latin typeface="Verdana" panose="020B0604030504040204" pitchFamily="34" charset="0"/>
              </a:rPr>
              <a:t>of Asia</a:t>
            </a: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E55B71CA-0C6C-4326-9793-E32006D581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46432" y="2256423"/>
            <a:ext cx="902122" cy="539116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6BA4C387-1276-41D3-8F4D-8A3DFAA5FD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56847" y="2373568"/>
            <a:ext cx="4063461" cy="421967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5E644697-23C3-4C74-BC89-79C376C0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150" y="2438869"/>
            <a:ext cx="176137" cy="356257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7968B179-1D14-4C87-98F2-EAC01C8E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035" y="2125897"/>
            <a:ext cx="405777" cy="68728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0569BC56-B261-4403-A2FE-A381217B9C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17812" y="2122285"/>
            <a:ext cx="379119" cy="687284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EEAF9AA4-163D-4AEC-B3CB-B68E18CA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543" y="2385693"/>
            <a:ext cx="714199" cy="409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2570D91E-B3D0-4EB4-8E7B-83D0A9A3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912" y="2662790"/>
            <a:ext cx="78645" cy="132335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1AFC0300-9722-4FA0-B05D-97781A463A8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78899" y="2480704"/>
            <a:ext cx="51378" cy="31942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3886D417-F47E-463F-A405-9CA74988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308" y="2198263"/>
            <a:ext cx="191344" cy="605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A29885E3-15FB-4E16-BC8A-93C997665B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98948" y="1426380"/>
            <a:ext cx="111700" cy="1373754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id="{AD050C1E-4D3C-46A6-A47B-37EDE69B93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09704" y="2803535"/>
            <a:ext cx="381839" cy="1279044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C296EF6C-7A2E-44E0-A1AF-078F857A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767" y="2270966"/>
            <a:ext cx="138541" cy="538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Line 49">
            <a:extLst>
              <a:ext uri="{FF2B5EF4-FFF2-40B4-BE49-F238E27FC236}">
                <a16:creationId xmlns:a16="http://schemas.microsoft.com/office/drawing/2014/main" id="{1088E8AA-216A-49B9-BEE1-B40A3EC2D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432" y="2426415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50" name="Suora nuoliyhdysviiva 49">
            <a:extLst>
              <a:ext uri="{FF2B5EF4-FFF2-40B4-BE49-F238E27FC236}">
                <a16:creationId xmlns:a16="http://schemas.microsoft.com/office/drawing/2014/main" id="{359BEAED-3D8B-4E1A-B159-9381EE9A7384}"/>
              </a:ext>
            </a:extLst>
          </p:cNvPr>
          <p:cNvCxnSpPr>
            <a:cxnSpLocks/>
          </p:cNvCxnSpPr>
          <p:nvPr/>
        </p:nvCxnSpPr>
        <p:spPr bwMode="auto">
          <a:xfrm>
            <a:off x="5632253" y="1763451"/>
            <a:ext cx="275879" cy="654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651477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D04378-61F8-F89D-532F-5BFF4B18F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170322"/>
            <a:ext cx="7992000" cy="648000"/>
          </a:xfrm>
        </p:spPr>
        <p:txBody>
          <a:bodyPr/>
          <a:lstStyle/>
          <a:p>
            <a:r>
              <a:rPr lang="fi-FI"/>
              <a:t>GDP forecasts for the next year</a:t>
            </a:r>
            <a:endParaRPr lang="fi-FI" sz="1050"/>
          </a:p>
          <a:p>
            <a:pPr>
              <a:lnSpc>
                <a:spcPct val="100000"/>
              </a:lnSpc>
            </a:pPr>
            <a:r>
              <a:rPr lang="fi-FI" sz="1050" b="0"/>
              <a:t>Growth of GDP next year/ongoing year %</a:t>
            </a:r>
            <a:endParaRPr lang="fi-FI" b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BE1545-DF66-1BA5-AA8F-FDAEA6F2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DE0577-DC78-517A-2B39-42CF3A87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4536FB-2813-E73A-6179-BD979F8C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E3C6D2-11FA-FCD1-3323-AF8689D3AE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IMF, Macrobond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D1581B6A-1DD9-4D51-9276-EA6335C9F3D0}"/>
              </a:ext>
            </a:extLst>
          </p:cNvPr>
          <p:cNvGrpSpPr>
            <a:grpSpLocks/>
          </p:cNvGrpSpPr>
          <p:nvPr/>
        </p:nvGrpSpPr>
        <p:grpSpPr bwMode="auto">
          <a:xfrm>
            <a:off x="424736" y="930150"/>
            <a:ext cx="8294527" cy="3564056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0631BDEE-2754-2E28-8B47-5AF508629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78D5DE0-F137-8AE8-45A9-53225BFE5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F32494E-C7A1-D0C3-AB52-456C8D09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7DFA9B6-3411-B219-B8F0-3AB46E90D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8266024-7AC9-8EE5-BF9D-49BE3508A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8171384-CA75-2B3A-96DE-347797A2F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AA6A8E7-02D5-D669-6B9B-882A9CA32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1F682A8-FC82-4D55-1A35-F26B60997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3A9948F-CBB6-37FE-0C47-096055EC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BCC65A-9C0D-048C-A987-7F2601952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D9FA8BDD-457A-F2EF-00F1-AAB9740BD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AF39F32-F615-5CEA-EC88-921FD1B8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B41D6CE-B016-32DC-E5B3-E70AC6C04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574C658-24C5-4862-B6F2-687F91504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98B377A-C005-B6C5-6F8B-F722994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AF043AC-76C4-B864-B7C0-BDAF734A6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387179C-F5FC-5866-F837-317012E87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AE5DF71-AE9C-8E81-ECA5-15ADADBA3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2D4E250-8ED0-00CA-9CAF-1BAAF6726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1ABC688-5BA0-CC71-0739-FE97E528E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63B220-655D-A38A-1E23-C01DFE159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3BAE4D5-540A-9C79-EDD2-3409FD5C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9063F6C-F88A-B904-5AF7-DF8D212E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E5BF6F3-74B5-7200-0678-FF3E20713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graphicFrame>
        <p:nvGraphicFramePr>
          <p:cNvPr id="47" name="Objekti 46">
            <a:extLst>
              <a:ext uri="{FF2B5EF4-FFF2-40B4-BE49-F238E27FC236}">
                <a16:creationId xmlns:a16="http://schemas.microsoft.com/office/drawing/2014/main" id="{2940557C-6502-9913-1B8C-97DBF2727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909244"/>
              </p:ext>
            </p:extLst>
          </p:nvPr>
        </p:nvGraphicFramePr>
        <p:xfrm>
          <a:off x="492125" y="2052638"/>
          <a:ext cx="21447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3808476" imgH="1011248" progId="Mbnd.mbnd">
                  <p:embed/>
                </p:oleObj>
              </mc:Choice>
              <mc:Fallback>
                <p:oleObj name="Macrobond document" r:id="rId2" imgW="3808476" imgH="1011248" progId="Mbnd.mbnd">
                  <p:embed/>
                  <p:pic>
                    <p:nvPicPr>
                      <p:cNvPr id="47" name="Objekti 46">
                        <a:extLst>
                          <a:ext uri="{FF2B5EF4-FFF2-40B4-BE49-F238E27FC236}">
                            <a16:creationId xmlns:a16="http://schemas.microsoft.com/office/drawing/2014/main" id="{2940557C-6502-9913-1B8C-97DBF2727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5" y="2052638"/>
                        <a:ext cx="2144713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i 47">
            <a:extLst>
              <a:ext uri="{FF2B5EF4-FFF2-40B4-BE49-F238E27FC236}">
                <a16:creationId xmlns:a16="http://schemas.microsoft.com/office/drawing/2014/main" id="{E2CFAC3D-32F9-B3EC-8AA5-E8D72D777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04056"/>
              </p:ext>
            </p:extLst>
          </p:nvPr>
        </p:nvGraphicFramePr>
        <p:xfrm>
          <a:off x="627063" y="3219450"/>
          <a:ext cx="24018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3808476" imgH="1526425" progId="Mbnd.mbnd">
                  <p:embed/>
                </p:oleObj>
              </mc:Choice>
              <mc:Fallback>
                <p:oleObj name="Macrobond document" r:id="rId4" imgW="3808476" imgH="1526425" progId="Mbnd.mbnd">
                  <p:embed/>
                  <p:pic>
                    <p:nvPicPr>
                      <p:cNvPr id="48" name="Objekti 47">
                        <a:extLst>
                          <a:ext uri="{FF2B5EF4-FFF2-40B4-BE49-F238E27FC236}">
                            <a16:creationId xmlns:a16="http://schemas.microsoft.com/office/drawing/2014/main" id="{E2CFAC3D-32F9-B3EC-8AA5-E8D72D777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63" y="3219450"/>
                        <a:ext cx="2401887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i 48">
            <a:extLst>
              <a:ext uri="{FF2B5EF4-FFF2-40B4-BE49-F238E27FC236}">
                <a16:creationId xmlns:a16="http://schemas.microsoft.com/office/drawing/2014/main" id="{0AE892AD-92C3-BAE3-B0D9-5E04B766C8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739509"/>
              </p:ext>
            </p:extLst>
          </p:nvPr>
        </p:nvGraphicFramePr>
        <p:xfrm>
          <a:off x="2795588" y="836613"/>
          <a:ext cx="196532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6" imgW="3808476" imgH="2899992" progId="Mbnd.mbnd">
                  <p:embed/>
                </p:oleObj>
              </mc:Choice>
              <mc:Fallback>
                <p:oleObj name="Macrobond document" r:id="rId6" imgW="3808476" imgH="2899992" progId="Mbnd.mbnd">
                  <p:embed/>
                  <p:pic>
                    <p:nvPicPr>
                      <p:cNvPr id="49" name="Objekti 48">
                        <a:extLst>
                          <a:ext uri="{FF2B5EF4-FFF2-40B4-BE49-F238E27FC236}">
                            <a16:creationId xmlns:a16="http://schemas.microsoft.com/office/drawing/2014/main" id="{0AE892AD-92C3-BAE3-B0D9-5E04B766C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5588" y="836613"/>
                        <a:ext cx="1965325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i 49">
            <a:extLst>
              <a:ext uri="{FF2B5EF4-FFF2-40B4-BE49-F238E27FC236}">
                <a16:creationId xmlns:a16="http://schemas.microsoft.com/office/drawing/2014/main" id="{C037ACE2-87DA-3DB3-3D57-E3C99992B5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750681"/>
              </p:ext>
            </p:extLst>
          </p:nvPr>
        </p:nvGraphicFramePr>
        <p:xfrm>
          <a:off x="4991100" y="715963"/>
          <a:ext cx="22526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8" imgW="3808476" imgH="2384814" progId="Mbnd.mbnd">
                  <p:embed/>
                </p:oleObj>
              </mc:Choice>
              <mc:Fallback>
                <p:oleObj name="Macrobond document" r:id="rId8" imgW="3808476" imgH="2384814" progId="Mbnd.mbnd">
                  <p:embed/>
                  <p:pic>
                    <p:nvPicPr>
                      <p:cNvPr id="50" name="Objekti 49">
                        <a:extLst>
                          <a:ext uri="{FF2B5EF4-FFF2-40B4-BE49-F238E27FC236}">
                            <a16:creationId xmlns:a16="http://schemas.microsoft.com/office/drawing/2014/main" id="{C037ACE2-87DA-3DB3-3D57-E3C99992B5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91100" y="715963"/>
                        <a:ext cx="2252663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i 50">
            <a:extLst>
              <a:ext uri="{FF2B5EF4-FFF2-40B4-BE49-F238E27FC236}">
                <a16:creationId xmlns:a16="http://schemas.microsoft.com/office/drawing/2014/main" id="{71E1FD33-CE63-BB5A-0C1D-D8429A5CF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85979"/>
              </p:ext>
            </p:extLst>
          </p:nvPr>
        </p:nvGraphicFramePr>
        <p:xfrm>
          <a:off x="3998913" y="2513013"/>
          <a:ext cx="20462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0" imgW="3808476" imgH="839642" progId="Mbnd.mbnd">
                  <p:embed/>
                </p:oleObj>
              </mc:Choice>
              <mc:Fallback>
                <p:oleObj name="Macrobond document" r:id="rId10" imgW="3808476" imgH="839642" progId="Mbnd.mbnd">
                  <p:embed/>
                  <p:pic>
                    <p:nvPicPr>
                      <p:cNvPr id="51" name="Objekti 50">
                        <a:extLst>
                          <a:ext uri="{FF2B5EF4-FFF2-40B4-BE49-F238E27FC236}">
                            <a16:creationId xmlns:a16="http://schemas.microsoft.com/office/drawing/2014/main" id="{71E1FD33-CE63-BB5A-0C1D-D8429A5CF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98913" y="2513013"/>
                        <a:ext cx="2046287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kti 51">
            <a:extLst>
              <a:ext uri="{FF2B5EF4-FFF2-40B4-BE49-F238E27FC236}">
                <a16:creationId xmlns:a16="http://schemas.microsoft.com/office/drawing/2014/main" id="{4D5379D2-A88E-4EF2-6AD5-02B612E1D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378431"/>
              </p:ext>
            </p:extLst>
          </p:nvPr>
        </p:nvGraphicFramePr>
        <p:xfrm>
          <a:off x="3846513" y="3219450"/>
          <a:ext cx="196691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2" imgW="2941997" imgH="1698031" progId="Mbnd.mbnd">
                  <p:embed/>
                </p:oleObj>
              </mc:Choice>
              <mc:Fallback>
                <p:oleObj name="Macrobond document" r:id="rId12" imgW="2941997" imgH="1698031" progId="Mbnd.mbnd">
                  <p:embed/>
                  <p:pic>
                    <p:nvPicPr>
                      <p:cNvPr id="52" name="Objekti 51">
                        <a:extLst>
                          <a:ext uri="{FF2B5EF4-FFF2-40B4-BE49-F238E27FC236}">
                            <a16:creationId xmlns:a16="http://schemas.microsoft.com/office/drawing/2014/main" id="{4D5379D2-A88E-4EF2-6AD5-02B612E1D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46513" y="3219450"/>
                        <a:ext cx="1966912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i 52">
            <a:extLst>
              <a:ext uri="{FF2B5EF4-FFF2-40B4-BE49-F238E27FC236}">
                <a16:creationId xmlns:a16="http://schemas.microsoft.com/office/drawing/2014/main" id="{497C8DBC-7B5B-1E03-1CCE-148E7506E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430459"/>
              </p:ext>
            </p:extLst>
          </p:nvPr>
        </p:nvGraphicFramePr>
        <p:xfrm>
          <a:off x="6483350" y="2420938"/>
          <a:ext cx="2185988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4" imgW="3294274" imgH="2556420" progId="Mbnd.mbnd">
                  <p:embed/>
                </p:oleObj>
              </mc:Choice>
              <mc:Fallback>
                <p:oleObj name="Macrobond document" r:id="rId14" imgW="3294274" imgH="2556420" progId="Mbnd.mbnd">
                  <p:embed/>
                  <p:pic>
                    <p:nvPicPr>
                      <p:cNvPr id="53" name="Objekti 52">
                        <a:extLst>
                          <a:ext uri="{FF2B5EF4-FFF2-40B4-BE49-F238E27FC236}">
                            <a16:creationId xmlns:a16="http://schemas.microsoft.com/office/drawing/2014/main" id="{497C8DBC-7B5B-1E03-1CCE-148E7506E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83350" y="2420938"/>
                        <a:ext cx="2185988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723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EE13422-D01B-417D-915E-05C22B3CB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Eurozone manufacturing and services (=whole business sector) purchasing manager index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E82896A-E6AB-4DAA-82FD-2EC6F0EB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E3A8FC-7FF4-4747-9A4D-5CA3E4F2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0C33F1-5462-4323-BEA5-4BD869E2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E57BBA4-8ECC-4932-AF4C-EF638882B9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8" name="Sisällön paikkamerkki 20">
            <a:extLst>
              <a:ext uri="{FF2B5EF4-FFF2-40B4-BE49-F238E27FC236}">
                <a16:creationId xmlns:a16="http://schemas.microsoft.com/office/drawing/2014/main" id="{D63EB464-7073-4A75-9589-BDA2C3551F3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27347783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8" name="Sisällön paikkamerkki 20">
                        <a:extLst>
                          <a:ext uri="{FF2B5EF4-FFF2-40B4-BE49-F238E27FC236}">
                            <a16:creationId xmlns:a16="http://schemas.microsoft.com/office/drawing/2014/main" id="{D63EB464-7073-4A75-9589-BDA2C3551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65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en-US"/>
              <a:t>Manufacturing industry purchasing managers indices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1.7.2024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6C0F5F99-7A07-B48E-6B4B-3C50D59F94C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7545060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6C0F5F99-7A07-B48E-6B4B-3C50D59F9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0E8AD21-F5B2-4C3C-BD5B-765A251C88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Service sector purchasing manager indices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82690F3-4174-40A5-B106-E2FB709F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F9676-2CE8-4DFC-ADA5-C9BB80BE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E5CF11-14AE-446A-8423-691A0BE7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CCFD658-28C2-4514-BB52-1550A97D6D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363DE1BC-7F3C-4AA9-7C13-4B39778CF9E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2987688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363DE1BC-7F3C-4AA9-7C13-4B39778CF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6259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9D82761-BC7C-4F5B-9C96-F12AECB2C1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Development</a:t>
            </a:r>
            <a:r>
              <a:rPr lang="fi-FI"/>
              <a:t> of </a:t>
            </a:r>
            <a:r>
              <a:rPr lang="fi-FI" err="1"/>
              <a:t>world</a:t>
            </a:r>
            <a:r>
              <a:rPr lang="fi-FI"/>
              <a:t> </a:t>
            </a:r>
            <a:r>
              <a:rPr lang="fi-FI" err="1"/>
              <a:t>trade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4691D0-1178-4D39-9476-D95BD7D9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7EAC7C-BF4C-47A3-9A0D-654FC03F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9257A1-1902-4781-B3E7-5C95FF81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49860DA-0F5F-4C0A-BC86-0AFA7E6E37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48359" cy="220440"/>
          </a:xfrm>
        </p:spPr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en-US" err="1"/>
              <a:t>Macrobond</a:t>
            </a:r>
            <a:r>
              <a:rPr lang="en-US"/>
              <a:t>, The CPB Netherlands Bureau for Economic Policy Analysis</a:t>
            </a:r>
          </a:p>
          <a:p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3A1A0A-3A3A-4123-812A-501D8F9752EF}"/>
              </a:ext>
            </a:extLst>
          </p:cNvPr>
          <p:cNvSpPr txBox="1"/>
          <p:nvPr/>
        </p:nvSpPr>
        <p:spPr>
          <a:xfrm>
            <a:off x="731218" y="940812"/>
            <a:ext cx="295232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err="1"/>
              <a:t>Development</a:t>
            </a:r>
            <a:r>
              <a:rPr lang="fi-FI" sz="1050" spc="-40"/>
              <a:t> of </a:t>
            </a:r>
            <a:r>
              <a:rPr lang="fi-FI" sz="1050" spc="-40" err="1"/>
              <a:t>export</a:t>
            </a:r>
            <a:r>
              <a:rPr lang="fi-FI" sz="1050" spc="-40"/>
              <a:t> </a:t>
            </a:r>
            <a:r>
              <a:rPr lang="fi-FI" sz="1050" spc="-40" err="1"/>
              <a:t>volumes</a:t>
            </a:r>
            <a:endParaRPr lang="fi-FI" sz="1050" spc="-40"/>
          </a:p>
        </p:txBody>
      </p:sp>
      <p:graphicFrame>
        <p:nvGraphicFramePr>
          <p:cNvPr id="20" name="Content Placeholder 16">
            <a:extLst>
              <a:ext uri="{FF2B5EF4-FFF2-40B4-BE49-F238E27FC236}">
                <a16:creationId xmlns:a16="http://schemas.microsoft.com/office/drawing/2014/main" id="{290AA280-0F53-0021-D4BF-6CB7A0336C2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05698556"/>
              </p:ext>
            </p:extLst>
          </p:nvPr>
        </p:nvGraphicFramePr>
        <p:xfrm>
          <a:off x="392202" y="1134049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20" name="Content Placeholder 16">
                        <a:extLst>
                          <a:ext uri="{FF2B5EF4-FFF2-40B4-BE49-F238E27FC236}">
                            <a16:creationId xmlns:a16="http://schemas.microsoft.com/office/drawing/2014/main" id="{290AA280-0F53-0021-D4BF-6CB7A0336C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34049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0397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Consumer Confidence in Eurozone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European Commission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EE83D78-F3DD-A4F9-CC82-6066298DAC2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55418540"/>
              </p:ext>
            </p:extLst>
          </p:nvPr>
        </p:nvGraphicFramePr>
        <p:xfrm>
          <a:off x="396959" y="1103313"/>
          <a:ext cx="8359607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5837" progId="Mbnd.mbnd">
                  <p:embed/>
                </p:oleObj>
              </mc:Choice>
              <mc:Fallback>
                <p:oleObj name="Macrobond document" r:id="rId2" imgW="13186092" imgH="5585837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EE83D78-F3DD-A4F9-CC82-6066298DAC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959" y="1103313"/>
                        <a:ext cx="8359607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24645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0C7032-EE8C-4520-91B4-F3D5AC89EF55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296724d-1a81-4a23-b6dd-dca7fd62c6ff"/>
    <ds:schemaRef ds:uri="b057f711-7d93-472c-a8f6-94be0080575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A647FBC-0070-4433-86CE-BBF81D1510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110E8B-5627-490F-9049-23FF48F28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65</TotalTime>
  <Words>733</Words>
  <Application>Microsoft Office PowerPoint</Application>
  <PresentationFormat>On-screen Show (16:9)</PresentationFormat>
  <Paragraphs>349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Verdana</vt:lpstr>
      <vt:lpstr>Teknologiateollisuus_masterdia</vt:lpstr>
      <vt:lpstr>1_Teknologiateollisuus_masterdia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2016-09-08T08:05:32Z</dcterms:created>
  <dcterms:modified xsi:type="dcterms:W3CDTF">2024-07-01T04:51:01Z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Order">
    <vt:r8>831500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  <property fmtid="{D5CDD505-2E9C-101B-9397-08002B2CF9AE}" pid="34" name="_ExtendedDescription">
    <vt:lpwstr/>
  </property>
  <property fmtid="{D5CDD505-2E9C-101B-9397-08002B2CF9AE}" pid="35" name="TriggerFlowInfo">
    <vt:lpwstr/>
  </property>
  <property fmtid="{D5CDD505-2E9C-101B-9397-08002B2CF9AE}" pid="36" name="MediaServiceImageTags">
    <vt:lpwstr/>
  </property>
</Properties>
</file>