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58" r:id="rId7"/>
    <p:sldId id="283" r:id="rId8"/>
    <p:sldId id="284" r:id="rId9"/>
    <p:sldId id="548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A1C08E-FB7B-4B6B-AA8F-537AC73C6360}" v="96" dt="2021-09-01T10:53:14.052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us Katriina" userId="e28635f8-d800-42ff-a913-92d375f1fb60" providerId="ADAL" clId="{2CD31F69-4FC6-4616-B71D-532D70B84584}"/>
    <pc:docChg chg="modSld">
      <pc:chgData name="Emaus Katriina" userId="e28635f8-d800-42ff-a913-92d375f1fb60" providerId="ADAL" clId="{2CD31F69-4FC6-4616-B71D-532D70B84584}" dt="2021-01-05T08:59:14.819" v="23"/>
      <pc:docMkLst>
        <pc:docMk/>
      </pc:docMkLst>
      <pc:sldChg chg="modSp">
        <pc:chgData name="Emaus Katriina" userId="e28635f8-d800-42ff-a913-92d375f1fb60" providerId="ADAL" clId="{2CD31F69-4FC6-4616-B71D-532D70B84584}" dt="2021-01-05T08:58:15.117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2CD31F69-4FC6-4616-B71D-532D70B84584}" dt="2021-01-05T08:58:15.117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15.501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2CD31F69-4FC6-4616-B71D-532D70B84584}" dt="2021-01-05T08:58:15.501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25.467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2CD31F69-4FC6-4616-B71D-532D70B84584}" dt="2021-01-05T08:58:25.467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28.787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2CD31F69-4FC6-4616-B71D-532D70B84584}" dt="2021-01-05T08:58:28.787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31.736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2CD31F69-4FC6-4616-B71D-532D70B84584}" dt="2021-01-05T08:58:31.736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34.517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2CD31F69-4FC6-4616-B71D-532D70B84584}" dt="2021-01-05T08:58:34.517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37.016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2CD31F69-4FC6-4616-B71D-532D70B84584}" dt="2021-01-05T08:58:37.016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39.309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2CD31F69-4FC6-4616-B71D-532D70B84584}" dt="2021-01-05T08:58:39.309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41.732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2CD31F69-4FC6-4616-B71D-532D70B84584}" dt="2021-01-05T08:58:41.732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44.787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2CD31F69-4FC6-4616-B71D-532D70B84584}" dt="2021-01-05T08:58:44.787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47.652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2CD31F69-4FC6-4616-B71D-532D70B84584}" dt="2021-01-05T08:58:47.652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50.306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2CD31F69-4FC6-4616-B71D-532D70B84584}" dt="2021-01-05T08:58:50.306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52.712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2CD31F69-4FC6-4616-B71D-532D70B84584}" dt="2021-01-05T08:58:52.712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55.07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2CD31F69-4FC6-4616-B71D-532D70B84584}" dt="2021-01-05T08:58:55.073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57.338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2CD31F69-4FC6-4616-B71D-532D70B84584}" dt="2021-01-05T08:58:57.338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59.627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2CD31F69-4FC6-4616-B71D-532D70B84584}" dt="2021-01-05T08:58:59.627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02.593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2CD31F69-4FC6-4616-B71D-532D70B84584}" dt="2021-01-05T08:59:02.593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05.354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2CD31F69-4FC6-4616-B71D-532D70B84584}" dt="2021-01-05T08:59:05.354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08.386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2CD31F69-4FC6-4616-B71D-532D70B84584}" dt="2021-01-05T08:59:08.386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11.501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2CD31F69-4FC6-4616-B71D-532D70B84584}" dt="2021-01-05T08:59:11.501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13.325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2CD31F69-4FC6-4616-B71D-532D70B84584}" dt="2021-01-05T08:59:13.325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14.819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2CD31F69-4FC6-4616-B71D-532D70B84584}" dt="2021-01-05T08:59:14.819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19.027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2CD31F69-4FC6-4616-B71D-532D70B84584}" dt="2021-01-05T08:58:19.027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22.959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2CD31F69-4FC6-4616-B71D-532D70B84584}" dt="2021-01-05T08:58:22.959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2F63BC78-B67B-4175-80AA-0848AB43D29F}"/>
    <pc:docChg chg="custSel modSld">
      <pc:chgData name="Emaus Katriina" userId="e28635f8-d800-42ff-a913-92d375f1fb60" providerId="ADAL" clId="{2F63BC78-B67B-4175-80AA-0848AB43D29F}" dt="2021-03-03T13:25:41.563" v="262"/>
      <pc:docMkLst>
        <pc:docMk/>
      </pc:docMkLst>
      <pc:sldChg chg="modSp">
        <pc:chgData name="Emaus Katriina" userId="e28635f8-d800-42ff-a913-92d375f1fb60" providerId="ADAL" clId="{2F63BC78-B67B-4175-80AA-0848AB43D29F}" dt="2021-03-03T13:25:11.599" v="239"/>
        <pc:sldMkLst>
          <pc:docMk/>
          <pc:sldMk cId="369055690" sldId="257"/>
        </pc:sldMkLst>
        <pc:graphicFrameChg chg="mod">
          <ac:chgData name="Emaus Katriina" userId="e28635f8-d800-42ff-a913-92d375f1fb60" providerId="ADAL" clId="{2F63BC78-B67B-4175-80AA-0848AB43D29F}" dt="2021-03-03T13:25:11.599" v="239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F63BC78-B67B-4175-80AA-0848AB43D29F}" dt="2021-03-03T13:25:12.310" v="240"/>
        <pc:sldMkLst>
          <pc:docMk/>
          <pc:sldMk cId="3145583433" sldId="258"/>
        </pc:sldMkLst>
        <pc:graphicFrameChg chg="mod">
          <ac:chgData name="Emaus Katriina" userId="e28635f8-d800-42ff-a913-92d375f1fb60" providerId="ADAL" clId="{2F63BC78-B67B-4175-80AA-0848AB43D29F}" dt="2021-03-03T13:25:12.310" v="240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16.680" v="243"/>
        <pc:sldMkLst>
          <pc:docMk/>
          <pc:sldMk cId="3702945625" sldId="262"/>
        </pc:sldMkLst>
        <pc:spChg chg="add del mod">
          <ac:chgData name="Emaus Katriina" userId="e28635f8-d800-42ff-a913-92d375f1fb60" providerId="ADAL" clId="{2F63BC78-B67B-4175-80AA-0848AB43D29F}" dt="2021-03-03T10:36:41.912" v="107" actId="478"/>
          <ac:spMkLst>
            <pc:docMk/>
            <pc:sldMk cId="3702945625" sldId="262"/>
            <ac:spMk id="8" creationId="{75F7216B-73CD-4AB1-8E4F-1129EA84F5F7}"/>
          </ac:spMkLst>
        </pc:spChg>
        <pc:graphicFrameChg chg="del mod">
          <ac:chgData name="Emaus Katriina" userId="e28635f8-d800-42ff-a913-92d375f1fb60" providerId="ADAL" clId="{2F63BC78-B67B-4175-80AA-0848AB43D29F}" dt="2021-03-03T10:36:37.321" v="106" actId="478"/>
          <ac:graphicFrameMkLst>
            <pc:docMk/>
            <pc:sldMk cId="3702945625" sldId="262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16.680" v="243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17.837" v="244"/>
        <pc:sldMkLst>
          <pc:docMk/>
          <pc:sldMk cId="1117471020" sldId="263"/>
        </pc:sldMkLst>
        <pc:spChg chg="add del mod">
          <ac:chgData name="Emaus Katriina" userId="e28635f8-d800-42ff-a913-92d375f1fb60" providerId="ADAL" clId="{2F63BC78-B67B-4175-80AA-0848AB43D29F}" dt="2021-03-03T10:37:24.146" v="113" actId="478"/>
          <ac:spMkLst>
            <pc:docMk/>
            <pc:sldMk cId="1117471020" sldId="263"/>
            <ac:spMk id="8" creationId="{741BBD07-F784-4582-BC1E-FA1CF7E87499}"/>
          </ac:spMkLst>
        </pc:spChg>
        <pc:graphicFrameChg chg="del mod">
          <ac:chgData name="Emaus Katriina" userId="e28635f8-d800-42ff-a913-92d375f1fb60" providerId="ADAL" clId="{2F63BC78-B67B-4175-80AA-0848AB43D29F}" dt="2021-03-03T10:37:20.390" v="112" actId="478"/>
          <ac:graphicFrameMkLst>
            <pc:docMk/>
            <pc:sldMk cId="1117471020" sldId="263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17.837" v="244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19.093" v="245"/>
        <pc:sldMkLst>
          <pc:docMk/>
          <pc:sldMk cId="2427972721" sldId="264"/>
        </pc:sldMkLst>
        <pc:spChg chg="add del mod">
          <ac:chgData name="Emaus Katriina" userId="e28635f8-d800-42ff-a913-92d375f1fb60" providerId="ADAL" clId="{2F63BC78-B67B-4175-80AA-0848AB43D29F}" dt="2021-03-03T10:38:27.555" v="121" actId="478"/>
          <ac:spMkLst>
            <pc:docMk/>
            <pc:sldMk cId="2427972721" sldId="264"/>
            <ac:spMk id="8" creationId="{677361EC-41E1-475F-8606-3F3E125181A3}"/>
          </ac:spMkLst>
        </pc:spChg>
        <pc:graphicFrameChg chg="del mod">
          <ac:chgData name="Emaus Katriina" userId="e28635f8-d800-42ff-a913-92d375f1fb60" providerId="ADAL" clId="{2F63BC78-B67B-4175-80AA-0848AB43D29F}" dt="2021-03-03T10:38:03.521" v="118" actId="478"/>
          <ac:graphicFrameMkLst>
            <pc:docMk/>
            <pc:sldMk cId="2427972721" sldId="264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19.093" v="245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0.308" v="246"/>
        <pc:sldMkLst>
          <pc:docMk/>
          <pc:sldMk cId="2350748738" sldId="265"/>
        </pc:sldMkLst>
        <pc:spChg chg="add del mod">
          <ac:chgData name="Emaus Katriina" userId="e28635f8-d800-42ff-a913-92d375f1fb60" providerId="ADAL" clId="{2F63BC78-B67B-4175-80AA-0848AB43D29F}" dt="2021-03-03T10:38:55.944" v="127" actId="478"/>
          <ac:spMkLst>
            <pc:docMk/>
            <pc:sldMk cId="2350748738" sldId="265"/>
            <ac:spMk id="8" creationId="{679B950E-6EC8-48D1-870E-FA0086A515E0}"/>
          </ac:spMkLst>
        </pc:spChg>
        <pc:graphicFrameChg chg="del mod">
          <ac:chgData name="Emaus Katriina" userId="e28635f8-d800-42ff-a913-92d375f1fb60" providerId="ADAL" clId="{2F63BC78-B67B-4175-80AA-0848AB43D29F}" dt="2021-03-03T10:38:53.543" v="126" actId="478"/>
          <ac:graphicFrameMkLst>
            <pc:docMk/>
            <pc:sldMk cId="2350748738" sldId="265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0.308" v="246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1.493" v="247"/>
        <pc:sldMkLst>
          <pc:docMk/>
          <pc:sldMk cId="1690015247" sldId="266"/>
        </pc:sldMkLst>
        <pc:spChg chg="add del mod">
          <ac:chgData name="Emaus Katriina" userId="e28635f8-d800-42ff-a913-92d375f1fb60" providerId="ADAL" clId="{2F63BC78-B67B-4175-80AA-0848AB43D29F}" dt="2021-03-03T10:39:39.923" v="134" actId="478"/>
          <ac:spMkLst>
            <pc:docMk/>
            <pc:sldMk cId="1690015247" sldId="266"/>
            <ac:spMk id="8" creationId="{B5883FB3-4EA0-4B8E-96D6-1155F2F04716}"/>
          </ac:spMkLst>
        </pc:spChg>
        <pc:graphicFrameChg chg="del mod">
          <ac:chgData name="Emaus Katriina" userId="e28635f8-d800-42ff-a913-92d375f1fb60" providerId="ADAL" clId="{2F63BC78-B67B-4175-80AA-0848AB43D29F}" dt="2021-03-03T10:39:37.450" v="133" actId="478"/>
          <ac:graphicFrameMkLst>
            <pc:docMk/>
            <pc:sldMk cId="1690015247" sldId="266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1.493" v="247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2.616" v="248"/>
        <pc:sldMkLst>
          <pc:docMk/>
          <pc:sldMk cId="1908879576" sldId="267"/>
        </pc:sldMkLst>
        <pc:spChg chg="add del mod">
          <ac:chgData name="Emaus Katriina" userId="e28635f8-d800-42ff-a913-92d375f1fb60" providerId="ADAL" clId="{2F63BC78-B67B-4175-80AA-0848AB43D29F}" dt="2021-03-01T11:58:28.886" v="27"/>
          <ac:spMkLst>
            <pc:docMk/>
            <pc:sldMk cId="1908879576" sldId="267"/>
            <ac:spMk id="8" creationId="{183D79E9-7969-4C8C-9232-87929646FF0F}"/>
          </ac:spMkLst>
        </pc:spChg>
        <pc:spChg chg="add del mod">
          <ac:chgData name="Emaus Katriina" userId="e28635f8-d800-42ff-a913-92d375f1fb60" providerId="ADAL" clId="{2F63BC78-B67B-4175-80AA-0848AB43D29F}" dt="2021-03-03T10:40:21.524" v="140" actId="478"/>
          <ac:spMkLst>
            <pc:docMk/>
            <pc:sldMk cId="1908879576" sldId="267"/>
            <ac:spMk id="8" creationId="{5489B479-E70C-4FD9-86F4-D94BDE799305}"/>
          </ac:spMkLst>
        </pc:spChg>
        <pc:graphicFrameChg chg="del mod">
          <ac:chgData name="Emaus Katriina" userId="e28635f8-d800-42ff-a913-92d375f1fb60" providerId="ADAL" clId="{2F63BC78-B67B-4175-80AA-0848AB43D29F}" dt="2021-03-01T11:58:13.314" v="26" actId="478"/>
          <ac:graphicFrameMkLst>
            <pc:docMk/>
            <pc:sldMk cId="1908879576" sldId="267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2.616" v="248"/>
          <ac:graphicFrameMkLst>
            <pc:docMk/>
            <pc:sldMk cId="1908879576" sldId="267"/>
            <ac:graphicFrameMk id="9" creationId="{4227F16A-1709-4FBE-B8AD-940ECA9073EE}"/>
          </ac:graphicFrameMkLst>
        </pc:graphicFrameChg>
        <pc:picChg chg="add del mod">
          <ac:chgData name="Emaus Katriina" userId="e28635f8-d800-42ff-a913-92d375f1fb60" providerId="ADAL" clId="{2F63BC78-B67B-4175-80AA-0848AB43D29F}" dt="2021-03-03T10:40:16.995" v="139" actId="478"/>
          <ac:picMkLst>
            <pc:docMk/>
            <pc:sldMk cId="1908879576" sldId="267"/>
            <ac:picMk id="10" creationId="{52B23AB6-89A7-4D3C-8ABD-23497C8FE259}"/>
          </ac:picMkLst>
        </pc:picChg>
      </pc:sldChg>
      <pc:sldChg chg="addSp delSp modSp mod">
        <pc:chgData name="Emaus Katriina" userId="e28635f8-d800-42ff-a913-92d375f1fb60" providerId="ADAL" clId="{2F63BC78-B67B-4175-80AA-0848AB43D29F}" dt="2021-03-03T13:25:23.936" v="249"/>
        <pc:sldMkLst>
          <pc:docMk/>
          <pc:sldMk cId="338271439" sldId="268"/>
        </pc:sldMkLst>
        <pc:spChg chg="add del mod">
          <ac:chgData name="Emaus Katriina" userId="e28635f8-d800-42ff-a913-92d375f1fb60" providerId="ADAL" clId="{2F63BC78-B67B-4175-80AA-0848AB43D29F}" dt="2021-03-03T10:40:55.555" v="146" actId="478"/>
          <ac:spMkLst>
            <pc:docMk/>
            <pc:sldMk cId="338271439" sldId="268"/>
            <ac:spMk id="8" creationId="{4C6F3A97-3554-40CF-88C4-912542641D1B}"/>
          </ac:spMkLst>
        </pc:spChg>
        <pc:graphicFrameChg chg="del mod">
          <ac:chgData name="Emaus Katriina" userId="e28635f8-d800-42ff-a913-92d375f1fb60" providerId="ADAL" clId="{2F63BC78-B67B-4175-80AA-0848AB43D29F}" dt="2021-03-03T10:40:52.550" v="145" actId="478"/>
          <ac:graphicFrameMkLst>
            <pc:docMk/>
            <pc:sldMk cId="338271439" sldId="268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3.936" v="249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5.350" v="250"/>
        <pc:sldMkLst>
          <pc:docMk/>
          <pc:sldMk cId="3279556919" sldId="269"/>
        </pc:sldMkLst>
        <pc:spChg chg="add del mod">
          <ac:chgData name="Emaus Katriina" userId="e28635f8-d800-42ff-a913-92d375f1fb60" providerId="ADAL" clId="{2F63BC78-B67B-4175-80AA-0848AB43D29F}" dt="2021-03-03T10:41:29.296" v="152" actId="478"/>
          <ac:spMkLst>
            <pc:docMk/>
            <pc:sldMk cId="3279556919" sldId="269"/>
            <ac:spMk id="8" creationId="{D75EEE0B-149B-4011-B68B-B004AC57039E}"/>
          </ac:spMkLst>
        </pc:spChg>
        <pc:graphicFrameChg chg="del mod">
          <ac:chgData name="Emaus Katriina" userId="e28635f8-d800-42ff-a913-92d375f1fb60" providerId="ADAL" clId="{2F63BC78-B67B-4175-80AA-0848AB43D29F}" dt="2021-03-03T10:41:27.166" v="151" actId="478"/>
          <ac:graphicFrameMkLst>
            <pc:docMk/>
            <pc:sldMk cId="3279556919" sldId="269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5.350" v="250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6.589" v="251"/>
        <pc:sldMkLst>
          <pc:docMk/>
          <pc:sldMk cId="3670827783" sldId="270"/>
        </pc:sldMkLst>
        <pc:spChg chg="add del mod">
          <ac:chgData name="Emaus Katriina" userId="e28635f8-d800-42ff-a913-92d375f1fb60" providerId="ADAL" clId="{2F63BC78-B67B-4175-80AA-0848AB43D29F}" dt="2021-03-03T10:42:05.188" v="160" actId="478"/>
          <ac:spMkLst>
            <pc:docMk/>
            <pc:sldMk cId="3670827783" sldId="270"/>
            <ac:spMk id="8" creationId="{55AC1B12-6BF7-4939-8C71-7C44535D9B4A}"/>
          </ac:spMkLst>
        </pc:spChg>
        <pc:graphicFrameChg chg="del mod">
          <ac:chgData name="Emaus Katriina" userId="e28635f8-d800-42ff-a913-92d375f1fb60" providerId="ADAL" clId="{2F63BC78-B67B-4175-80AA-0848AB43D29F}" dt="2021-03-03T10:42:01.719" v="159" actId="478"/>
          <ac:graphicFrameMkLst>
            <pc:docMk/>
            <pc:sldMk cId="3670827783" sldId="270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6.589" v="251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7.778" v="252"/>
        <pc:sldMkLst>
          <pc:docMk/>
          <pc:sldMk cId="1043558846" sldId="271"/>
        </pc:sldMkLst>
        <pc:spChg chg="add del mod">
          <ac:chgData name="Emaus Katriina" userId="e28635f8-d800-42ff-a913-92d375f1fb60" providerId="ADAL" clId="{2F63BC78-B67B-4175-80AA-0848AB43D29F}" dt="2021-03-03T10:42:35.547" v="166" actId="478"/>
          <ac:spMkLst>
            <pc:docMk/>
            <pc:sldMk cId="1043558846" sldId="271"/>
            <ac:spMk id="8" creationId="{02667312-145C-47D9-94D5-6F9B29AAF500}"/>
          </ac:spMkLst>
        </pc:spChg>
        <pc:graphicFrameChg chg="del mod">
          <ac:chgData name="Emaus Katriina" userId="e28635f8-d800-42ff-a913-92d375f1fb60" providerId="ADAL" clId="{2F63BC78-B67B-4175-80AA-0848AB43D29F}" dt="2021-03-03T10:42:31.556" v="165" actId="478"/>
          <ac:graphicFrameMkLst>
            <pc:docMk/>
            <pc:sldMk cId="1043558846" sldId="271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7.778" v="252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8.996" v="253"/>
        <pc:sldMkLst>
          <pc:docMk/>
          <pc:sldMk cId="3319825423" sldId="272"/>
        </pc:sldMkLst>
        <pc:spChg chg="add del mod">
          <ac:chgData name="Emaus Katriina" userId="e28635f8-d800-42ff-a913-92d375f1fb60" providerId="ADAL" clId="{2F63BC78-B67B-4175-80AA-0848AB43D29F}" dt="2021-03-03T10:43:17.181" v="172" actId="478"/>
          <ac:spMkLst>
            <pc:docMk/>
            <pc:sldMk cId="3319825423" sldId="272"/>
            <ac:spMk id="8" creationId="{AC3FEA9E-7873-4D1C-81DD-AFF8440BDE7D}"/>
          </ac:spMkLst>
        </pc:spChg>
        <pc:graphicFrameChg chg="del mod">
          <ac:chgData name="Emaus Katriina" userId="e28635f8-d800-42ff-a913-92d375f1fb60" providerId="ADAL" clId="{2F63BC78-B67B-4175-80AA-0848AB43D29F}" dt="2021-03-03T10:43:14.813" v="171" actId="478"/>
          <ac:graphicFrameMkLst>
            <pc:docMk/>
            <pc:sldMk cId="3319825423" sldId="272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8.996" v="253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0.237" v="254"/>
        <pc:sldMkLst>
          <pc:docMk/>
          <pc:sldMk cId="4278859879" sldId="273"/>
        </pc:sldMkLst>
        <pc:spChg chg="add del mod">
          <ac:chgData name="Emaus Katriina" userId="e28635f8-d800-42ff-a913-92d375f1fb60" providerId="ADAL" clId="{2F63BC78-B67B-4175-80AA-0848AB43D29F}" dt="2021-03-03T10:43:45.451" v="178" actId="478"/>
          <ac:spMkLst>
            <pc:docMk/>
            <pc:sldMk cId="4278859879" sldId="273"/>
            <ac:spMk id="8" creationId="{AF6F61B4-6B76-4D7D-987E-446D5760590A}"/>
          </ac:spMkLst>
        </pc:spChg>
        <pc:graphicFrameChg chg="del mod">
          <ac:chgData name="Emaus Katriina" userId="e28635f8-d800-42ff-a913-92d375f1fb60" providerId="ADAL" clId="{2F63BC78-B67B-4175-80AA-0848AB43D29F}" dt="2021-03-03T10:43:43.499" v="177" actId="478"/>
          <ac:graphicFrameMkLst>
            <pc:docMk/>
            <pc:sldMk cId="4278859879" sldId="273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0.237" v="254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1.668" v="255"/>
        <pc:sldMkLst>
          <pc:docMk/>
          <pc:sldMk cId="2830257362" sldId="274"/>
        </pc:sldMkLst>
        <pc:spChg chg="add del mod">
          <ac:chgData name="Emaus Katriina" userId="e28635f8-d800-42ff-a913-92d375f1fb60" providerId="ADAL" clId="{2F63BC78-B67B-4175-80AA-0848AB43D29F}" dt="2021-03-03T10:44:15.941" v="184" actId="478"/>
          <ac:spMkLst>
            <pc:docMk/>
            <pc:sldMk cId="2830257362" sldId="274"/>
            <ac:spMk id="8" creationId="{ED9A53D6-4D52-4B05-946A-245A31360094}"/>
          </ac:spMkLst>
        </pc:spChg>
        <pc:graphicFrameChg chg="del mod">
          <ac:chgData name="Emaus Katriina" userId="e28635f8-d800-42ff-a913-92d375f1fb60" providerId="ADAL" clId="{2F63BC78-B67B-4175-80AA-0848AB43D29F}" dt="2021-03-03T10:44:13.597" v="183" actId="478"/>
          <ac:graphicFrameMkLst>
            <pc:docMk/>
            <pc:sldMk cId="2830257362" sldId="274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1.668" v="255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2.845" v="256"/>
        <pc:sldMkLst>
          <pc:docMk/>
          <pc:sldMk cId="652029288" sldId="275"/>
        </pc:sldMkLst>
        <pc:spChg chg="add del mod">
          <ac:chgData name="Emaus Katriina" userId="e28635f8-d800-42ff-a913-92d375f1fb60" providerId="ADAL" clId="{2F63BC78-B67B-4175-80AA-0848AB43D29F}" dt="2021-03-03T10:44:47.378" v="190" actId="478"/>
          <ac:spMkLst>
            <pc:docMk/>
            <pc:sldMk cId="652029288" sldId="275"/>
            <ac:spMk id="8" creationId="{E2E56427-62E9-4C6A-BA3F-7FBA5877B915}"/>
          </ac:spMkLst>
        </pc:spChg>
        <pc:graphicFrameChg chg="del mod">
          <ac:chgData name="Emaus Katriina" userId="e28635f8-d800-42ff-a913-92d375f1fb60" providerId="ADAL" clId="{2F63BC78-B67B-4175-80AA-0848AB43D29F}" dt="2021-03-03T10:44:45.846" v="189" actId="478"/>
          <ac:graphicFrameMkLst>
            <pc:docMk/>
            <pc:sldMk cId="652029288" sldId="275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2.845" v="256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4.026" v="257"/>
        <pc:sldMkLst>
          <pc:docMk/>
          <pc:sldMk cId="1463627730" sldId="276"/>
        </pc:sldMkLst>
        <pc:spChg chg="add del mod">
          <ac:chgData name="Emaus Katriina" userId="e28635f8-d800-42ff-a913-92d375f1fb60" providerId="ADAL" clId="{2F63BC78-B67B-4175-80AA-0848AB43D29F}" dt="2021-03-03T10:45:20.100" v="196" actId="478"/>
          <ac:spMkLst>
            <pc:docMk/>
            <pc:sldMk cId="1463627730" sldId="276"/>
            <ac:spMk id="8" creationId="{0B7B821C-D086-44BB-8B9A-9F3FD860D7D4}"/>
          </ac:spMkLst>
        </pc:spChg>
        <pc:graphicFrameChg chg="del mod">
          <ac:chgData name="Emaus Katriina" userId="e28635f8-d800-42ff-a913-92d375f1fb60" providerId="ADAL" clId="{2F63BC78-B67B-4175-80AA-0848AB43D29F}" dt="2021-03-03T10:45:18.532" v="195" actId="478"/>
          <ac:graphicFrameMkLst>
            <pc:docMk/>
            <pc:sldMk cId="1463627730" sldId="276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4.026" v="257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5.261" v="258"/>
        <pc:sldMkLst>
          <pc:docMk/>
          <pc:sldMk cId="1518221807" sldId="277"/>
        </pc:sldMkLst>
        <pc:spChg chg="add del mod">
          <ac:chgData name="Emaus Katriina" userId="e28635f8-d800-42ff-a913-92d375f1fb60" providerId="ADAL" clId="{2F63BC78-B67B-4175-80AA-0848AB43D29F}" dt="2021-03-03T10:45:55.374" v="203" actId="478"/>
          <ac:spMkLst>
            <pc:docMk/>
            <pc:sldMk cId="1518221807" sldId="277"/>
            <ac:spMk id="8" creationId="{95F56706-377A-472D-8D83-4AFE1D4B90F7}"/>
          </ac:spMkLst>
        </pc:spChg>
        <pc:graphicFrameChg chg="del mod">
          <ac:chgData name="Emaus Katriina" userId="e28635f8-d800-42ff-a913-92d375f1fb60" providerId="ADAL" clId="{2F63BC78-B67B-4175-80AA-0848AB43D29F}" dt="2021-03-03T10:45:53.548" v="202" actId="478"/>
          <ac:graphicFrameMkLst>
            <pc:docMk/>
            <pc:sldMk cId="1518221807" sldId="277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5.261" v="258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7.989" v="259"/>
        <pc:sldMkLst>
          <pc:docMk/>
          <pc:sldMk cId="3122956847" sldId="278"/>
        </pc:sldMkLst>
        <pc:spChg chg="add del mod">
          <ac:chgData name="Emaus Katriina" userId="e28635f8-d800-42ff-a913-92d375f1fb60" providerId="ADAL" clId="{2F63BC78-B67B-4175-80AA-0848AB43D29F}" dt="2021-03-03T10:46:24.761" v="211" actId="478"/>
          <ac:spMkLst>
            <pc:docMk/>
            <pc:sldMk cId="3122956847" sldId="278"/>
            <ac:spMk id="8" creationId="{660B19F3-FF98-4465-B040-33DAA2A25F11}"/>
          </ac:spMkLst>
        </pc:spChg>
        <pc:graphicFrameChg chg="del mod">
          <ac:chgData name="Emaus Katriina" userId="e28635f8-d800-42ff-a913-92d375f1fb60" providerId="ADAL" clId="{2F63BC78-B67B-4175-80AA-0848AB43D29F}" dt="2021-03-03T10:46:23.114" v="210" actId="478"/>
          <ac:graphicFrameMkLst>
            <pc:docMk/>
            <pc:sldMk cId="3122956847" sldId="278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7.989" v="259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8.893" v="260"/>
        <pc:sldMkLst>
          <pc:docMk/>
          <pc:sldMk cId="62254542" sldId="279"/>
        </pc:sldMkLst>
        <pc:spChg chg="add del mod">
          <ac:chgData name="Emaus Katriina" userId="e28635f8-d800-42ff-a913-92d375f1fb60" providerId="ADAL" clId="{2F63BC78-B67B-4175-80AA-0848AB43D29F}" dt="2021-03-03T10:46:54.746" v="219" actId="478"/>
          <ac:spMkLst>
            <pc:docMk/>
            <pc:sldMk cId="62254542" sldId="279"/>
            <ac:spMk id="8" creationId="{092F0B1C-A5AC-4502-936C-CFAA79FB92C1}"/>
          </ac:spMkLst>
        </pc:spChg>
        <pc:graphicFrameChg chg="del mod">
          <ac:chgData name="Emaus Katriina" userId="e28635f8-d800-42ff-a913-92d375f1fb60" providerId="ADAL" clId="{2F63BC78-B67B-4175-80AA-0848AB43D29F}" dt="2021-03-03T10:46:52.564" v="218" actId="478"/>
          <ac:graphicFrameMkLst>
            <pc:docMk/>
            <pc:sldMk cId="62254542" sldId="279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8.893" v="260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40.025" v="261"/>
        <pc:sldMkLst>
          <pc:docMk/>
          <pc:sldMk cId="1080264128" sldId="280"/>
        </pc:sldMkLst>
        <pc:spChg chg="add del mod">
          <ac:chgData name="Emaus Katriina" userId="e28635f8-d800-42ff-a913-92d375f1fb60" providerId="ADAL" clId="{2F63BC78-B67B-4175-80AA-0848AB43D29F}" dt="2021-03-03T10:47:23.097" v="227" actId="478"/>
          <ac:spMkLst>
            <pc:docMk/>
            <pc:sldMk cId="1080264128" sldId="280"/>
            <ac:spMk id="8" creationId="{68DD743F-3004-44C1-806D-D98768E65649}"/>
          </ac:spMkLst>
        </pc:spChg>
        <pc:graphicFrameChg chg="del mod">
          <ac:chgData name="Emaus Katriina" userId="e28635f8-d800-42ff-a913-92d375f1fb60" providerId="ADAL" clId="{2F63BC78-B67B-4175-80AA-0848AB43D29F}" dt="2021-03-03T10:47:21.598" v="226" actId="478"/>
          <ac:graphicFrameMkLst>
            <pc:docMk/>
            <pc:sldMk cId="1080264128" sldId="280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40.025" v="261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41.563" v="262"/>
        <pc:sldMkLst>
          <pc:docMk/>
          <pc:sldMk cId="2747308166" sldId="281"/>
        </pc:sldMkLst>
        <pc:spChg chg="add del mod">
          <ac:chgData name="Emaus Katriina" userId="e28635f8-d800-42ff-a913-92d375f1fb60" providerId="ADAL" clId="{2F63BC78-B67B-4175-80AA-0848AB43D29F}" dt="2021-03-03T10:47:52.721" v="235" actId="478"/>
          <ac:spMkLst>
            <pc:docMk/>
            <pc:sldMk cId="2747308166" sldId="281"/>
            <ac:spMk id="8" creationId="{A6107530-F4C9-4398-AF66-38DB9BF633B0}"/>
          </ac:spMkLst>
        </pc:spChg>
        <pc:graphicFrameChg chg="del mod">
          <ac:chgData name="Emaus Katriina" userId="e28635f8-d800-42ff-a913-92d375f1fb60" providerId="ADAL" clId="{2F63BC78-B67B-4175-80AA-0848AB43D29F}" dt="2021-03-03T10:47:50.582" v="234" actId="478"/>
          <ac:graphicFrameMkLst>
            <pc:docMk/>
            <pc:sldMk cId="2747308166" sldId="281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41.563" v="262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2F63BC78-B67B-4175-80AA-0848AB43D29F}" dt="2021-03-03T13:25:14.512" v="241"/>
        <pc:sldMkLst>
          <pc:docMk/>
          <pc:sldMk cId="3682767062" sldId="283"/>
        </pc:sldMkLst>
        <pc:graphicFrameChg chg="mod">
          <ac:chgData name="Emaus Katriina" userId="e28635f8-d800-42ff-a913-92d375f1fb60" providerId="ADAL" clId="{2F63BC78-B67B-4175-80AA-0848AB43D29F}" dt="2021-03-03T13:25:14.512" v="241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15.495" v="242"/>
        <pc:sldMkLst>
          <pc:docMk/>
          <pc:sldMk cId="1076209344" sldId="284"/>
        </pc:sldMkLst>
        <pc:graphicFrameChg chg="add del mod">
          <ac:chgData name="Emaus Katriina" userId="e28635f8-d800-42ff-a913-92d375f1fb60" providerId="ADAL" clId="{2F63BC78-B67B-4175-80AA-0848AB43D29F}" dt="2021-03-03T10:34:23.838" v="90" actId="478"/>
          <ac:graphicFrameMkLst>
            <pc:docMk/>
            <pc:sldMk cId="1076209344" sldId="284"/>
            <ac:graphicFrameMk id="6" creationId="{6492E16D-AE72-4BAF-BB48-D696C9BB041D}"/>
          </ac:graphicFrameMkLst>
        </pc:graphicFrameChg>
        <pc:graphicFrameChg chg="add del mod">
          <ac:chgData name="Emaus Katriina" userId="e28635f8-d800-42ff-a913-92d375f1fb60" providerId="ADAL" clId="{2F63BC78-B67B-4175-80AA-0848AB43D29F}" dt="2021-03-03T10:35:23.761" v="100" actId="478"/>
          <ac:graphicFrameMkLst>
            <pc:docMk/>
            <pc:sldMk cId="1076209344" sldId="284"/>
            <ac:graphicFrameMk id="8" creationId="{E86BB551-21B0-4D9A-8298-6E8C849670B3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15.495" v="242"/>
          <ac:graphicFrameMkLst>
            <pc:docMk/>
            <pc:sldMk cId="1076209344" sldId="284"/>
            <ac:graphicFrameMk id="9" creationId="{F8A4BB36-59C2-43EE-8728-5B4016B20828}"/>
          </ac:graphicFrameMkLst>
        </pc:graphicFrameChg>
        <pc:graphicFrameChg chg="del mod">
          <ac:chgData name="Emaus Katriina" userId="e28635f8-d800-42ff-a913-92d375f1fb60" providerId="ADAL" clId="{2F63BC78-B67B-4175-80AA-0848AB43D29F}" dt="2021-03-03T10:32:46.766" v="77" actId="478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65A1C08E-FB7B-4B6B-AA8F-537AC73C6360}"/>
    <pc:docChg chg="modSld">
      <pc:chgData name="Emaus Katriina" userId="e28635f8-d800-42ff-a913-92d375f1fb60" providerId="ADAL" clId="{65A1C08E-FB7B-4B6B-AA8F-537AC73C6360}" dt="2021-09-01T10:52:36.047" v="23"/>
      <pc:docMkLst>
        <pc:docMk/>
      </pc:docMkLst>
      <pc:sldChg chg="modSp">
        <pc:chgData name="Emaus Katriina" userId="e28635f8-d800-42ff-a913-92d375f1fb60" providerId="ADAL" clId="{65A1C08E-FB7B-4B6B-AA8F-537AC73C6360}" dt="2021-09-01T10:52:05.449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65A1C08E-FB7B-4B6B-AA8F-537AC73C6360}" dt="2021-09-01T10:52:05.449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05.79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65A1C08E-FB7B-4B6B-AA8F-537AC73C6360}" dt="2021-09-01T10:52:05.79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0.793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65A1C08E-FB7B-4B6B-AA8F-537AC73C6360}" dt="2021-09-01T10:52:10.793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2.337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65A1C08E-FB7B-4B6B-AA8F-537AC73C6360}" dt="2021-09-01T10:52:12.337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3.842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65A1C08E-FB7B-4B6B-AA8F-537AC73C6360}" dt="2021-09-01T10:52:13.842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5.049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65A1C08E-FB7B-4B6B-AA8F-537AC73C6360}" dt="2021-09-01T10:52:15.049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6.309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65A1C08E-FB7B-4B6B-AA8F-537AC73C6360}" dt="2021-09-01T10:52:16.309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7.705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65A1C08E-FB7B-4B6B-AA8F-537AC73C6360}" dt="2021-09-01T10:52:17.705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8.894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65A1C08E-FB7B-4B6B-AA8F-537AC73C6360}" dt="2021-09-01T10:52:18.894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0.127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65A1C08E-FB7B-4B6B-AA8F-537AC73C6360}" dt="2021-09-01T10:52:20.127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1.353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65A1C08E-FB7B-4B6B-AA8F-537AC73C6360}" dt="2021-09-01T10:52:21.353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2.626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65A1C08E-FB7B-4B6B-AA8F-537AC73C6360}" dt="2021-09-01T10:52:22.626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4.281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65A1C08E-FB7B-4B6B-AA8F-537AC73C6360}" dt="2021-09-01T10:52:24.281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5.534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65A1C08E-FB7B-4B6B-AA8F-537AC73C6360}" dt="2021-09-01T10:52:25.534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6.899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65A1C08E-FB7B-4B6B-AA8F-537AC73C6360}" dt="2021-09-01T10:52:26.899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8.175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65A1C08E-FB7B-4B6B-AA8F-537AC73C6360}" dt="2021-09-01T10:52:28.175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9.613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65A1C08E-FB7B-4B6B-AA8F-537AC73C6360}" dt="2021-09-01T10:52:29.613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30.919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65A1C08E-FB7B-4B6B-AA8F-537AC73C6360}" dt="2021-09-01T10:52:30.919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32.367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65A1C08E-FB7B-4B6B-AA8F-537AC73C6360}" dt="2021-09-01T10:52:32.367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33.457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65A1C08E-FB7B-4B6B-AA8F-537AC73C6360}" dt="2021-09-01T10:52:33.457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34.729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65A1C08E-FB7B-4B6B-AA8F-537AC73C6360}" dt="2021-09-01T10:52:34.729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36.047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65A1C08E-FB7B-4B6B-AA8F-537AC73C6360}" dt="2021-09-01T10:52:36.047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08.151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65A1C08E-FB7B-4B6B-AA8F-537AC73C6360}" dt="2021-09-01T10:52:08.151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09.378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65A1C08E-FB7B-4B6B-AA8F-537AC73C6360}" dt="2021-09-01T10:52:09.378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CE8870F7-7859-416C-99D7-EB4145C9C421}"/>
    <pc:docChg chg="modSld">
      <pc:chgData name="Emaus Katriina" userId="e28635f8-d800-42ff-a913-92d375f1fb60" providerId="ADAL" clId="{CE8870F7-7859-416C-99D7-EB4145C9C421}" dt="2020-06-30T11:12:57.861" v="23"/>
      <pc:docMkLst>
        <pc:docMk/>
      </pc:docMkLst>
      <pc:sldChg chg="modSp">
        <pc:chgData name="Emaus Katriina" userId="e28635f8-d800-42ff-a913-92d375f1fb60" providerId="ADAL" clId="{CE8870F7-7859-416C-99D7-EB4145C9C421}" dt="2020-06-30T11:12:35.955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CE8870F7-7859-416C-99D7-EB4145C9C421}" dt="2020-06-30T11:12:35.955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36.32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CE8870F7-7859-416C-99D7-EB4145C9C421}" dt="2020-06-30T11:12:36.32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0.206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CE8870F7-7859-416C-99D7-EB4145C9C421}" dt="2020-06-30T11:12:40.206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1.068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CE8870F7-7859-416C-99D7-EB4145C9C421}" dt="2020-06-30T11:12:41.068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1.917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CE8870F7-7859-416C-99D7-EB4145C9C421}" dt="2020-06-30T11:12:41.917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2.890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CE8870F7-7859-416C-99D7-EB4145C9C421}" dt="2020-06-30T11:12:42.890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3.743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CE8870F7-7859-416C-99D7-EB4145C9C421}" dt="2020-06-30T11:12:43.743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4.698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CE8870F7-7859-416C-99D7-EB4145C9C421}" dt="2020-06-30T11:12:44.698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5.599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CE8870F7-7859-416C-99D7-EB4145C9C421}" dt="2020-06-30T11:12:45.599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6.483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CE8870F7-7859-416C-99D7-EB4145C9C421}" dt="2020-06-30T11:12:46.483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7.489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CE8870F7-7859-416C-99D7-EB4145C9C421}" dt="2020-06-30T11:12:47.489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8.368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CE8870F7-7859-416C-99D7-EB4145C9C421}" dt="2020-06-30T11:12:48.368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9.248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CE8870F7-7859-416C-99D7-EB4145C9C421}" dt="2020-06-30T11:12:49.248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0.250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CE8870F7-7859-416C-99D7-EB4145C9C421}" dt="2020-06-30T11:12:50.250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1.281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CE8870F7-7859-416C-99D7-EB4145C9C421}" dt="2020-06-30T11:12:51.281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2.365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CE8870F7-7859-416C-99D7-EB4145C9C421}" dt="2020-06-30T11:12:52.365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3.541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CE8870F7-7859-416C-99D7-EB4145C9C421}" dt="2020-06-30T11:12:53.541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4.422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CE8870F7-7859-416C-99D7-EB4145C9C421}" dt="2020-06-30T11:12:54.422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5.289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CE8870F7-7859-416C-99D7-EB4145C9C421}" dt="2020-06-30T11:12:55.289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6.141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CE8870F7-7859-416C-99D7-EB4145C9C421}" dt="2020-06-30T11:12:56.141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7.011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CE8870F7-7859-416C-99D7-EB4145C9C421}" dt="2020-06-30T11:12:57.011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7.861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CE8870F7-7859-416C-99D7-EB4145C9C421}" dt="2020-06-30T11:12:57.861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38.418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CE8870F7-7859-416C-99D7-EB4145C9C421}" dt="2020-06-30T11:12:38.418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39.259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CE8870F7-7859-416C-99D7-EB4145C9C421}" dt="2020-06-30T11:12:39.259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66E41557-4B46-4F46-AC61-926E8E0FC4A1}"/>
    <pc:docChg chg="modSld">
      <pc:chgData name="Emaus Katriina" userId="e28635f8-d800-42ff-a913-92d375f1fb60" providerId="ADAL" clId="{66E41557-4B46-4F46-AC61-926E8E0FC4A1}" dt="2021-07-30T07:32:36.088" v="47"/>
      <pc:docMkLst>
        <pc:docMk/>
      </pc:docMkLst>
      <pc:sldChg chg="modSp">
        <pc:chgData name="Emaus Katriina" userId="e28635f8-d800-42ff-a913-92d375f1fb60" providerId="ADAL" clId="{66E41557-4B46-4F46-AC61-926E8E0FC4A1}" dt="2021-07-30T07:32:04.781" v="24"/>
        <pc:sldMkLst>
          <pc:docMk/>
          <pc:sldMk cId="369055690" sldId="257"/>
        </pc:sldMkLst>
        <pc:graphicFrameChg chg="mod">
          <ac:chgData name="Emaus Katriina" userId="e28635f8-d800-42ff-a913-92d375f1fb60" providerId="ADAL" clId="{66E41557-4B46-4F46-AC61-926E8E0FC4A1}" dt="2021-07-30T07:32:04.781" v="24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05.251" v="25"/>
        <pc:sldMkLst>
          <pc:docMk/>
          <pc:sldMk cId="3145583433" sldId="258"/>
        </pc:sldMkLst>
        <pc:graphicFrameChg chg="mod">
          <ac:chgData name="Emaus Katriina" userId="e28635f8-d800-42ff-a913-92d375f1fb60" providerId="ADAL" clId="{66E41557-4B46-4F46-AC61-926E8E0FC4A1}" dt="2021-07-30T07:32:05.251" v="25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5.307" v="28"/>
        <pc:sldMkLst>
          <pc:docMk/>
          <pc:sldMk cId="3702945625" sldId="262"/>
        </pc:sldMkLst>
        <pc:graphicFrameChg chg="mod">
          <ac:chgData name="Emaus Katriina" userId="e28635f8-d800-42ff-a913-92d375f1fb60" providerId="ADAL" clId="{66E41557-4B46-4F46-AC61-926E8E0FC4A1}" dt="2021-07-30T07:32:15.307" v="28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6.050" v="29"/>
        <pc:sldMkLst>
          <pc:docMk/>
          <pc:sldMk cId="1117471020" sldId="263"/>
        </pc:sldMkLst>
        <pc:graphicFrameChg chg="mod">
          <ac:chgData name="Emaus Katriina" userId="e28635f8-d800-42ff-a913-92d375f1fb60" providerId="ADAL" clId="{66E41557-4B46-4F46-AC61-926E8E0FC4A1}" dt="2021-07-30T07:32:16.050" v="29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6.831" v="30"/>
        <pc:sldMkLst>
          <pc:docMk/>
          <pc:sldMk cId="2427972721" sldId="264"/>
        </pc:sldMkLst>
        <pc:graphicFrameChg chg="mod">
          <ac:chgData name="Emaus Katriina" userId="e28635f8-d800-42ff-a913-92d375f1fb60" providerId="ADAL" clId="{66E41557-4B46-4F46-AC61-926E8E0FC4A1}" dt="2021-07-30T07:32:16.831" v="30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7.920" v="31"/>
        <pc:sldMkLst>
          <pc:docMk/>
          <pc:sldMk cId="2350748738" sldId="265"/>
        </pc:sldMkLst>
        <pc:graphicFrameChg chg="mod">
          <ac:chgData name="Emaus Katriina" userId="e28635f8-d800-42ff-a913-92d375f1fb60" providerId="ADAL" clId="{66E41557-4B46-4F46-AC61-926E8E0FC4A1}" dt="2021-07-30T07:32:17.920" v="31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8.652" v="32"/>
        <pc:sldMkLst>
          <pc:docMk/>
          <pc:sldMk cId="1690015247" sldId="266"/>
        </pc:sldMkLst>
        <pc:graphicFrameChg chg="mod">
          <ac:chgData name="Emaus Katriina" userId="e28635f8-d800-42ff-a913-92d375f1fb60" providerId="ADAL" clId="{66E41557-4B46-4F46-AC61-926E8E0FC4A1}" dt="2021-07-30T07:32:18.652" v="32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9.605" v="33"/>
        <pc:sldMkLst>
          <pc:docMk/>
          <pc:sldMk cId="1908879576" sldId="267"/>
        </pc:sldMkLst>
        <pc:graphicFrameChg chg="mod">
          <ac:chgData name="Emaus Katriina" userId="e28635f8-d800-42ff-a913-92d375f1fb60" providerId="ADAL" clId="{66E41557-4B46-4F46-AC61-926E8E0FC4A1}" dt="2021-07-30T07:32:19.605" v="33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0.287" v="34"/>
        <pc:sldMkLst>
          <pc:docMk/>
          <pc:sldMk cId="338271439" sldId="268"/>
        </pc:sldMkLst>
        <pc:graphicFrameChg chg="mod">
          <ac:chgData name="Emaus Katriina" userId="e28635f8-d800-42ff-a913-92d375f1fb60" providerId="ADAL" clId="{66E41557-4B46-4F46-AC61-926E8E0FC4A1}" dt="2021-07-30T07:32:20.287" v="34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1.283" v="35"/>
        <pc:sldMkLst>
          <pc:docMk/>
          <pc:sldMk cId="3279556919" sldId="269"/>
        </pc:sldMkLst>
        <pc:graphicFrameChg chg="mod">
          <ac:chgData name="Emaus Katriina" userId="e28635f8-d800-42ff-a913-92d375f1fb60" providerId="ADAL" clId="{66E41557-4B46-4F46-AC61-926E8E0FC4A1}" dt="2021-07-30T07:32:21.283" v="35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2.029" v="36"/>
        <pc:sldMkLst>
          <pc:docMk/>
          <pc:sldMk cId="3670827783" sldId="270"/>
        </pc:sldMkLst>
        <pc:graphicFrameChg chg="mod">
          <ac:chgData name="Emaus Katriina" userId="e28635f8-d800-42ff-a913-92d375f1fb60" providerId="ADAL" clId="{66E41557-4B46-4F46-AC61-926E8E0FC4A1}" dt="2021-07-30T07:32:22.029" v="36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2.853" v="37"/>
        <pc:sldMkLst>
          <pc:docMk/>
          <pc:sldMk cId="1043558846" sldId="271"/>
        </pc:sldMkLst>
        <pc:graphicFrameChg chg="mod">
          <ac:chgData name="Emaus Katriina" userId="e28635f8-d800-42ff-a913-92d375f1fb60" providerId="ADAL" clId="{66E41557-4B46-4F46-AC61-926E8E0FC4A1}" dt="2021-07-30T07:32:22.853" v="37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3.935" v="38"/>
        <pc:sldMkLst>
          <pc:docMk/>
          <pc:sldMk cId="3319825423" sldId="272"/>
        </pc:sldMkLst>
        <pc:graphicFrameChg chg="mod">
          <ac:chgData name="Emaus Katriina" userId="e28635f8-d800-42ff-a913-92d375f1fb60" providerId="ADAL" clId="{66E41557-4B46-4F46-AC61-926E8E0FC4A1}" dt="2021-07-30T07:32:23.935" v="38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5.618" v="39"/>
        <pc:sldMkLst>
          <pc:docMk/>
          <pc:sldMk cId="4278859879" sldId="273"/>
        </pc:sldMkLst>
        <pc:graphicFrameChg chg="mod">
          <ac:chgData name="Emaus Katriina" userId="e28635f8-d800-42ff-a913-92d375f1fb60" providerId="ADAL" clId="{66E41557-4B46-4F46-AC61-926E8E0FC4A1}" dt="2021-07-30T07:32:25.618" v="39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7.188" v="40"/>
        <pc:sldMkLst>
          <pc:docMk/>
          <pc:sldMk cId="2830257362" sldId="274"/>
        </pc:sldMkLst>
        <pc:graphicFrameChg chg="mod">
          <ac:chgData name="Emaus Katriina" userId="e28635f8-d800-42ff-a913-92d375f1fb60" providerId="ADAL" clId="{66E41557-4B46-4F46-AC61-926E8E0FC4A1}" dt="2021-07-30T07:32:27.188" v="40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8.667" v="41"/>
        <pc:sldMkLst>
          <pc:docMk/>
          <pc:sldMk cId="652029288" sldId="275"/>
        </pc:sldMkLst>
        <pc:graphicFrameChg chg="mod">
          <ac:chgData name="Emaus Katriina" userId="e28635f8-d800-42ff-a913-92d375f1fb60" providerId="ADAL" clId="{66E41557-4B46-4F46-AC61-926E8E0FC4A1}" dt="2021-07-30T07:32:28.667" v="41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9.912" v="42"/>
        <pc:sldMkLst>
          <pc:docMk/>
          <pc:sldMk cId="1463627730" sldId="276"/>
        </pc:sldMkLst>
        <pc:graphicFrameChg chg="mod">
          <ac:chgData name="Emaus Katriina" userId="e28635f8-d800-42ff-a913-92d375f1fb60" providerId="ADAL" clId="{66E41557-4B46-4F46-AC61-926E8E0FC4A1}" dt="2021-07-30T07:32:29.912" v="42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31.074" v="43"/>
        <pc:sldMkLst>
          <pc:docMk/>
          <pc:sldMk cId="1518221807" sldId="277"/>
        </pc:sldMkLst>
        <pc:graphicFrameChg chg="mod">
          <ac:chgData name="Emaus Katriina" userId="e28635f8-d800-42ff-a913-92d375f1fb60" providerId="ADAL" clId="{66E41557-4B46-4F46-AC61-926E8E0FC4A1}" dt="2021-07-30T07:32:31.074" v="43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32.544" v="44"/>
        <pc:sldMkLst>
          <pc:docMk/>
          <pc:sldMk cId="3122956847" sldId="278"/>
        </pc:sldMkLst>
        <pc:graphicFrameChg chg="mod">
          <ac:chgData name="Emaus Katriina" userId="e28635f8-d800-42ff-a913-92d375f1fb60" providerId="ADAL" clId="{66E41557-4B46-4F46-AC61-926E8E0FC4A1}" dt="2021-07-30T07:32:32.544" v="44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33.600" v="45"/>
        <pc:sldMkLst>
          <pc:docMk/>
          <pc:sldMk cId="62254542" sldId="279"/>
        </pc:sldMkLst>
        <pc:graphicFrameChg chg="mod">
          <ac:chgData name="Emaus Katriina" userId="e28635f8-d800-42ff-a913-92d375f1fb60" providerId="ADAL" clId="{66E41557-4B46-4F46-AC61-926E8E0FC4A1}" dt="2021-07-30T07:32:33.600" v="45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34.692" v="46"/>
        <pc:sldMkLst>
          <pc:docMk/>
          <pc:sldMk cId="1080264128" sldId="280"/>
        </pc:sldMkLst>
        <pc:graphicFrameChg chg="mod">
          <ac:chgData name="Emaus Katriina" userId="e28635f8-d800-42ff-a913-92d375f1fb60" providerId="ADAL" clId="{66E41557-4B46-4F46-AC61-926E8E0FC4A1}" dt="2021-07-30T07:32:34.692" v="46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36.088" v="47"/>
        <pc:sldMkLst>
          <pc:docMk/>
          <pc:sldMk cId="2747308166" sldId="281"/>
        </pc:sldMkLst>
        <pc:graphicFrameChg chg="mod">
          <ac:chgData name="Emaus Katriina" userId="e28635f8-d800-42ff-a913-92d375f1fb60" providerId="ADAL" clId="{66E41557-4B46-4F46-AC61-926E8E0FC4A1}" dt="2021-07-30T07:32:36.088" v="47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3.697" v="26"/>
        <pc:sldMkLst>
          <pc:docMk/>
          <pc:sldMk cId="3682767062" sldId="283"/>
        </pc:sldMkLst>
        <pc:graphicFrameChg chg="mod">
          <ac:chgData name="Emaus Katriina" userId="e28635f8-d800-42ff-a913-92d375f1fb60" providerId="ADAL" clId="{66E41557-4B46-4F46-AC61-926E8E0FC4A1}" dt="2021-07-30T07:32:13.697" v="26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4.479" v="27"/>
        <pc:sldMkLst>
          <pc:docMk/>
          <pc:sldMk cId="1076209344" sldId="284"/>
        </pc:sldMkLst>
        <pc:graphicFrameChg chg="mod">
          <ac:chgData name="Emaus Katriina" userId="e28635f8-d800-42ff-a913-92d375f1fb60" providerId="ADAL" clId="{66E41557-4B46-4F46-AC61-926E8E0FC4A1}" dt="2021-07-30T07:32:14.479" v="27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28A299B3-1A29-4BD8-A2C6-59ADB0F21291}"/>
    <pc:docChg chg="modSld">
      <pc:chgData name="Emaus Katriina" userId="e28635f8-d800-42ff-a913-92d375f1fb60" providerId="ADAL" clId="{28A299B3-1A29-4BD8-A2C6-59ADB0F21291}" dt="2020-04-01T06:46:04.440" v="23"/>
      <pc:docMkLst>
        <pc:docMk/>
      </pc:docMkLst>
      <pc:sldChg chg="modSp">
        <pc:chgData name="Emaus Katriina" userId="e28635f8-d800-42ff-a913-92d375f1fb60" providerId="ADAL" clId="{28A299B3-1A29-4BD8-A2C6-59ADB0F21291}" dt="2020-04-01T06:45:39.730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28A299B3-1A29-4BD8-A2C6-59ADB0F21291}" dt="2020-04-01T06:45:39.730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0.13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28A299B3-1A29-4BD8-A2C6-59ADB0F21291}" dt="2020-04-01T06:45:40.13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5.231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28A299B3-1A29-4BD8-A2C6-59ADB0F21291}" dt="2020-04-01T06:45:45.231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6.352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28A299B3-1A29-4BD8-A2C6-59ADB0F21291}" dt="2020-04-01T06:45:46.352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7.410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28A299B3-1A29-4BD8-A2C6-59ADB0F21291}" dt="2020-04-01T06:45:47.410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8.733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28A299B3-1A29-4BD8-A2C6-59ADB0F21291}" dt="2020-04-01T06:45:48.733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0.100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28A299B3-1A29-4BD8-A2C6-59ADB0F21291}" dt="2020-04-01T06:45:50.100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1.143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28A299B3-1A29-4BD8-A2C6-59ADB0F21291}" dt="2020-04-01T06:45:51.143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2.110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28A299B3-1A29-4BD8-A2C6-59ADB0F21291}" dt="2020-04-01T06:45:52.110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3.155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28A299B3-1A29-4BD8-A2C6-59ADB0F21291}" dt="2020-04-01T06:45:53.155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4.126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28A299B3-1A29-4BD8-A2C6-59ADB0F21291}" dt="2020-04-01T06:45:54.126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5.004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28A299B3-1A29-4BD8-A2C6-59ADB0F21291}" dt="2020-04-01T06:45:55.004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5.894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28A299B3-1A29-4BD8-A2C6-59ADB0F21291}" dt="2020-04-01T06:45:55.894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6.78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28A299B3-1A29-4BD8-A2C6-59ADB0F21291}" dt="2020-04-01T06:45:56.783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7.701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28A299B3-1A29-4BD8-A2C6-59ADB0F21291}" dt="2020-04-01T06:45:57.701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8.804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28A299B3-1A29-4BD8-A2C6-59ADB0F21291}" dt="2020-04-01T06:45:58.804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9.892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28A299B3-1A29-4BD8-A2C6-59ADB0F21291}" dt="2020-04-01T06:45:59.892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6:00.816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28A299B3-1A29-4BD8-A2C6-59ADB0F21291}" dt="2020-04-01T06:46:00.816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6:01.738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28A299B3-1A29-4BD8-A2C6-59ADB0F21291}" dt="2020-04-01T06:46:01.738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6:02.650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28A299B3-1A29-4BD8-A2C6-59ADB0F21291}" dt="2020-04-01T06:46:02.650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6:03.543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28A299B3-1A29-4BD8-A2C6-59ADB0F21291}" dt="2020-04-01T06:46:03.543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6:04.440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28A299B3-1A29-4BD8-A2C6-59ADB0F21291}" dt="2020-04-01T06:46:04.440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3.003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28A299B3-1A29-4BD8-A2C6-59ADB0F21291}" dt="2020-04-01T06:45:43.003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4.04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28A299B3-1A29-4BD8-A2C6-59ADB0F21291}" dt="2020-04-01T06:45:44.045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31257449-4435-4F98-BEB3-CE13C7BF34F0}"/>
    <pc:docChg chg="modSld">
      <pc:chgData name="Emaus Katriina" userId="e28635f8-d800-42ff-a913-92d375f1fb60" providerId="ADAL" clId="{31257449-4435-4F98-BEB3-CE13C7BF34F0}" dt="2020-11-30T12:36:19.433" v="23"/>
      <pc:docMkLst>
        <pc:docMk/>
      </pc:docMkLst>
      <pc:sldChg chg="modSp">
        <pc:chgData name="Emaus Katriina" userId="e28635f8-d800-42ff-a913-92d375f1fb60" providerId="ADAL" clId="{31257449-4435-4F98-BEB3-CE13C7BF34F0}" dt="2020-11-30T12:35:55.988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31257449-4435-4F98-BEB3-CE13C7BF34F0}" dt="2020-11-30T12:35:55.988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5:58.028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31257449-4435-4F98-BEB3-CE13C7BF34F0}" dt="2020-11-30T12:35:58.028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2.528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31257449-4435-4F98-BEB3-CE13C7BF34F0}" dt="2020-11-30T12:36:02.528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3.893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31257449-4435-4F98-BEB3-CE13C7BF34F0}" dt="2020-11-30T12:36:03.893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4.798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31257449-4435-4F98-BEB3-CE13C7BF34F0}" dt="2020-11-30T12:36:04.798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5.628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31257449-4435-4F98-BEB3-CE13C7BF34F0}" dt="2020-11-30T12:36:05.628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6.553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31257449-4435-4F98-BEB3-CE13C7BF34F0}" dt="2020-11-30T12:36:06.553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7.335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31257449-4435-4F98-BEB3-CE13C7BF34F0}" dt="2020-11-30T12:36:07.335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8.218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31257449-4435-4F98-BEB3-CE13C7BF34F0}" dt="2020-11-30T12:36:08.218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9.018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31257449-4435-4F98-BEB3-CE13C7BF34F0}" dt="2020-11-30T12:36:09.018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9.820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31257449-4435-4F98-BEB3-CE13C7BF34F0}" dt="2020-11-30T12:36:09.820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0.601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31257449-4435-4F98-BEB3-CE13C7BF34F0}" dt="2020-11-30T12:36:10.601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1.499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31257449-4435-4F98-BEB3-CE13C7BF34F0}" dt="2020-11-30T12:36:11.499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2.341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31257449-4435-4F98-BEB3-CE13C7BF34F0}" dt="2020-11-30T12:36:12.341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3.345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31257449-4435-4F98-BEB3-CE13C7BF34F0}" dt="2020-11-30T12:36:13.345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4.146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31257449-4435-4F98-BEB3-CE13C7BF34F0}" dt="2020-11-30T12:36:14.146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4.962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31257449-4435-4F98-BEB3-CE13C7BF34F0}" dt="2020-11-30T12:36:14.962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5.900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31257449-4435-4F98-BEB3-CE13C7BF34F0}" dt="2020-11-30T12:36:15.900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6.810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31257449-4435-4F98-BEB3-CE13C7BF34F0}" dt="2020-11-30T12:36:16.810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7.653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31257449-4435-4F98-BEB3-CE13C7BF34F0}" dt="2020-11-30T12:36:17.653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8.444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31257449-4435-4F98-BEB3-CE13C7BF34F0}" dt="2020-11-30T12:36:18.444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9.433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31257449-4435-4F98-BEB3-CE13C7BF34F0}" dt="2020-11-30T12:36:19.433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0.156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31257449-4435-4F98-BEB3-CE13C7BF34F0}" dt="2020-11-30T12:36:00.156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1.29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31257449-4435-4F98-BEB3-CE13C7BF34F0}" dt="2020-11-30T12:36:01.295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3B984AB7-1E70-409F-836D-63C00F7F9979}"/>
    <pc:docChg chg="modSld">
      <pc:chgData name="Emaus Katriina" userId="e28635f8-d800-42ff-a913-92d375f1fb60" providerId="ADAL" clId="{3B984AB7-1E70-409F-836D-63C00F7F9979}" dt="2020-08-03T11:51:09.736" v="23"/>
      <pc:docMkLst>
        <pc:docMk/>
      </pc:docMkLst>
      <pc:sldChg chg="modSp">
        <pc:chgData name="Emaus Katriina" userId="e28635f8-d800-42ff-a913-92d375f1fb60" providerId="ADAL" clId="{3B984AB7-1E70-409F-836D-63C00F7F9979}" dt="2020-08-03T11:50:45.464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3B984AB7-1E70-409F-836D-63C00F7F9979}" dt="2020-08-03T11:50:45.464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45.754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3B984AB7-1E70-409F-836D-63C00F7F9979}" dt="2020-08-03T11:50:45.754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1.425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3B984AB7-1E70-409F-836D-63C00F7F9979}" dt="2020-08-03T11:50:51.425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2.136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3B984AB7-1E70-409F-836D-63C00F7F9979}" dt="2020-08-03T11:50:52.136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2.955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3B984AB7-1E70-409F-836D-63C00F7F9979}" dt="2020-08-03T11:50:52.955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3.673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3B984AB7-1E70-409F-836D-63C00F7F9979}" dt="2020-08-03T11:50:53.673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4.451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3B984AB7-1E70-409F-836D-63C00F7F9979}" dt="2020-08-03T11:50:54.451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5.250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3B984AB7-1E70-409F-836D-63C00F7F9979}" dt="2020-08-03T11:50:55.250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6.385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3B984AB7-1E70-409F-836D-63C00F7F9979}" dt="2020-08-03T11:50:56.385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7.503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3B984AB7-1E70-409F-836D-63C00F7F9979}" dt="2020-08-03T11:50:57.503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8.307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3B984AB7-1E70-409F-836D-63C00F7F9979}" dt="2020-08-03T11:50:58.307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9.162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3B984AB7-1E70-409F-836D-63C00F7F9979}" dt="2020-08-03T11:50:59.162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0.423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3B984AB7-1E70-409F-836D-63C00F7F9979}" dt="2020-08-03T11:51:00.423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1.708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3B984AB7-1E70-409F-836D-63C00F7F9979}" dt="2020-08-03T11:51:01.708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2.959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3B984AB7-1E70-409F-836D-63C00F7F9979}" dt="2020-08-03T11:51:02.959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3.889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3B984AB7-1E70-409F-836D-63C00F7F9979}" dt="2020-08-03T11:51:03.889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4.693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3B984AB7-1E70-409F-836D-63C00F7F9979}" dt="2020-08-03T11:51:04.693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5.961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3B984AB7-1E70-409F-836D-63C00F7F9979}" dt="2020-08-03T11:51:05.961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7.170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3B984AB7-1E70-409F-836D-63C00F7F9979}" dt="2020-08-03T11:51:07.170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8.168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3B984AB7-1E70-409F-836D-63C00F7F9979}" dt="2020-08-03T11:51:08.168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8.927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3B984AB7-1E70-409F-836D-63C00F7F9979}" dt="2020-08-03T11:51:08.927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9.736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3B984AB7-1E70-409F-836D-63C00F7F9979}" dt="2020-08-03T11:51:09.736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49.903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3B984AB7-1E70-409F-836D-63C00F7F9979}" dt="2020-08-03T11:50:49.903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0.709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3B984AB7-1E70-409F-836D-63C00F7F9979}" dt="2020-08-03T11:50:50.709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Katriina Emaus" userId="e28635f8-d800-42ff-a913-92d375f1fb60" providerId="ADAL" clId="{1D0549ED-203F-48BD-BBA4-D970CEE7BB35}"/>
    <pc:docChg chg="modSld">
      <pc:chgData name="Katriina Emaus" userId="e28635f8-d800-42ff-a913-92d375f1fb60" providerId="ADAL" clId="{1D0549ED-203F-48BD-BBA4-D970CEE7BB35}" dt="2020-01-03T12:42:02.357" v="23"/>
      <pc:docMkLst>
        <pc:docMk/>
      </pc:docMkLst>
      <pc:sldChg chg="modSp">
        <pc:chgData name="Katriina Emaus" userId="e28635f8-d800-42ff-a913-92d375f1fb60" providerId="ADAL" clId="{1D0549ED-203F-48BD-BBA4-D970CEE7BB35}" dt="2020-01-03T12:41:37.454" v="0"/>
        <pc:sldMkLst>
          <pc:docMk/>
          <pc:sldMk cId="369055690" sldId="257"/>
        </pc:sldMkLst>
        <pc:graphicFrameChg chg="mod">
          <ac:chgData name="Katriina Emaus" userId="e28635f8-d800-42ff-a913-92d375f1fb60" providerId="ADAL" clId="{1D0549ED-203F-48BD-BBA4-D970CEE7BB35}" dt="2020-01-03T12:41:37.454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37.790" v="1"/>
        <pc:sldMkLst>
          <pc:docMk/>
          <pc:sldMk cId="3145583433" sldId="258"/>
        </pc:sldMkLst>
        <pc:graphicFrameChg chg="mod">
          <ac:chgData name="Katriina Emaus" userId="e28635f8-d800-42ff-a913-92d375f1fb60" providerId="ADAL" clId="{1D0549ED-203F-48BD-BBA4-D970CEE7BB35}" dt="2020-01-03T12:41:37.79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2.172" v="4"/>
        <pc:sldMkLst>
          <pc:docMk/>
          <pc:sldMk cId="3702945625" sldId="262"/>
        </pc:sldMkLst>
        <pc:graphicFrameChg chg="mod">
          <ac:chgData name="Katriina Emaus" userId="e28635f8-d800-42ff-a913-92d375f1fb60" providerId="ADAL" clId="{1D0549ED-203F-48BD-BBA4-D970CEE7BB35}" dt="2020-01-03T12:41:42.172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3.205" v="5"/>
        <pc:sldMkLst>
          <pc:docMk/>
          <pc:sldMk cId="1117471020" sldId="263"/>
        </pc:sldMkLst>
        <pc:graphicFrameChg chg="mod">
          <ac:chgData name="Katriina Emaus" userId="e28635f8-d800-42ff-a913-92d375f1fb60" providerId="ADAL" clId="{1D0549ED-203F-48BD-BBA4-D970CEE7BB35}" dt="2020-01-03T12:41:43.205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4.303" v="6"/>
        <pc:sldMkLst>
          <pc:docMk/>
          <pc:sldMk cId="2427972721" sldId="264"/>
        </pc:sldMkLst>
        <pc:graphicFrameChg chg="mod">
          <ac:chgData name="Katriina Emaus" userId="e28635f8-d800-42ff-a913-92d375f1fb60" providerId="ADAL" clId="{1D0549ED-203F-48BD-BBA4-D970CEE7BB35}" dt="2020-01-03T12:41:44.303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5.336" v="7"/>
        <pc:sldMkLst>
          <pc:docMk/>
          <pc:sldMk cId="2350748738" sldId="265"/>
        </pc:sldMkLst>
        <pc:graphicFrameChg chg="mod">
          <ac:chgData name="Katriina Emaus" userId="e28635f8-d800-42ff-a913-92d375f1fb60" providerId="ADAL" clId="{1D0549ED-203F-48BD-BBA4-D970CEE7BB35}" dt="2020-01-03T12:41:45.336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6.390" v="8"/>
        <pc:sldMkLst>
          <pc:docMk/>
          <pc:sldMk cId="1690015247" sldId="266"/>
        </pc:sldMkLst>
        <pc:graphicFrameChg chg="mod">
          <ac:chgData name="Katriina Emaus" userId="e28635f8-d800-42ff-a913-92d375f1fb60" providerId="ADAL" clId="{1D0549ED-203F-48BD-BBA4-D970CEE7BB35}" dt="2020-01-03T12:41:46.390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7.442" v="9"/>
        <pc:sldMkLst>
          <pc:docMk/>
          <pc:sldMk cId="1908879576" sldId="267"/>
        </pc:sldMkLst>
        <pc:graphicFrameChg chg="mod">
          <ac:chgData name="Katriina Emaus" userId="e28635f8-d800-42ff-a913-92d375f1fb60" providerId="ADAL" clId="{1D0549ED-203F-48BD-BBA4-D970CEE7BB35}" dt="2020-01-03T12:41:47.442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8.482" v="10"/>
        <pc:sldMkLst>
          <pc:docMk/>
          <pc:sldMk cId="338271439" sldId="268"/>
        </pc:sldMkLst>
        <pc:graphicFrameChg chg="mod">
          <ac:chgData name="Katriina Emaus" userId="e28635f8-d800-42ff-a913-92d375f1fb60" providerId="ADAL" clId="{1D0549ED-203F-48BD-BBA4-D970CEE7BB35}" dt="2020-01-03T12:41:48.482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9.567" v="11"/>
        <pc:sldMkLst>
          <pc:docMk/>
          <pc:sldMk cId="3279556919" sldId="269"/>
        </pc:sldMkLst>
        <pc:graphicFrameChg chg="mod">
          <ac:chgData name="Katriina Emaus" userId="e28635f8-d800-42ff-a913-92d375f1fb60" providerId="ADAL" clId="{1D0549ED-203F-48BD-BBA4-D970CEE7BB35}" dt="2020-01-03T12:41:49.567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0.605" v="12"/>
        <pc:sldMkLst>
          <pc:docMk/>
          <pc:sldMk cId="3670827783" sldId="270"/>
        </pc:sldMkLst>
        <pc:graphicFrameChg chg="mod">
          <ac:chgData name="Katriina Emaus" userId="e28635f8-d800-42ff-a913-92d375f1fb60" providerId="ADAL" clId="{1D0549ED-203F-48BD-BBA4-D970CEE7BB35}" dt="2020-01-03T12:41:50.605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1.774" v="13"/>
        <pc:sldMkLst>
          <pc:docMk/>
          <pc:sldMk cId="1043558846" sldId="271"/>
        </pc:sldMkLst>
        <pc:graphicFrameChg chg="mod">
          <ac:chgData name="Katriina Emaus" userId="e28635f8-d800-42ff-a913-92d375f1fb60" providerId="ADAL" clId="{1D0549ED-203F-48BD-BBA4-D970CEE7BB35}" dt="2020-01-03T12:41:51.774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2.805" v="14"/>
        <pc:sldMkLst>
          <pc:docMk/>
          <pc:sldMk cId="3319825423" sldId="272"/>
        </pc:sldMkLst>
        <pc:graphicFrameChg chg="mod">
          <ac:chgData name="Katriina Emaus" userId="e28635f8-d800-42ff-a913-92d375f1fb60" providerId="ADAL" clId="{1D0549ED-203F-48BD-BBA4-D970CEE7BB35}" dt="2020-01-03T12:41:52.805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3.847" v="15"/>
        <pc:sldMkLst>
          <pc:docMk/>
          <pc:sldMk cId="4278859879" sldId="273"/>
        </pc:sldMkLst>
        <pc:graphicFrameChg chg="mod">
          <ac:chgData name="Katriina Emaus" userId="e28635f8-d800-42ff-a913-92d375f1fb60" providerId="ADAL" clId="{1D0549ED-203F-48BD-BBA4-D970CEE7BB35}" dt="2020-01-03T12:41:53.847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4.869" v="16"/>
        <pc:sldMkLst>
          <pc:docMk/>
          <pc:sldMk cId="2830257362" sldId="274"/>
        </pc:sldMkLst>
        <pc:graphicFrameChg chg="mod">
          <ac:chgData name="Katriina Emaus" userId="e28635f8-d800-42ff-a913-92d375f1fb60" providerId="ADAL" clId="{1D0549ED-203F-48BD-BBA4-D970CEE7BB35}" dt="2020-01-03T12:41:54.869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5.920" v="17"/>
        <pc:sldMkLst>
          <pc:docMk/>
          <pc:sldMk cId="652029288" sldId="275"/>
        </pc:sldMkLst>
        <pc:graphicFrameChg chg="mod">
          <ac:chgData name="Katriina Emaus" userId="e28635f8-d800-42ff-a913-92d375f1fb60" providerId="ADAL" clId="{1D0549ED-203F-48BD-BBA4-D970CEE7BB35}" dt="2020-01-03T12:41:55.920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7.148" v="18"/>
        <pc:sldMkLst>
          <pc:docMk/>
          <pc:sldMk cId="1463627730" sldId="276"/>
        </pc:sldMkLst>
        <pc:graphicFrameChg chg="mod">
          <ac:chgData name="Katriina Emaus" userId="e28635f8-d800-42ff-a913-92d375f1fb60" providerId="ADAL" clId="{1D0549ED-203F-48BD-BBA4-D970CEE7BB35}" dt="2020-01-03T12:41:57.148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8.220" v="19"/>
        <pc:sldMkLst>
          <pc:docMk/>
          <pc:sldMk cId="1518221807" sldId="277"/>
        </pc:sldMkLst>
        <pc:graphicFrameChg chg="mod">
          <ac:chgData name="Katriina Emaus" userId="e28635f8-d800-42ff-a913-92d375f1fb60" providerId="ADAL" clId="{1D0549ED-203F-48BD-BBA4-D970CEE7BB35}" dt="2020-01-03T12:41:58.220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9.244" v="20"/>
        <pc:sldMkLst>
          <pc:docMk/>
          <pc:sldMk cId="3122956847" sldId="278"/>
        </pc:sldMkLst>
        <pc:graphicFrameChg chg="mod">
          <ac:chgData name="Katriina Emaus" userId="e28635f8-d800-42ff-a913-92d375f1fb60" providerId="ADAL" clId="{1D0549ED-203F-48BD-BBA4-D970CEE7BB35}" dt="2020-01-03T12:41:59.244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2:00.279" v="21"/>
        <pc:sldMkLst>
          <pc:docMk/>
          <pc:sldMk cId="62254542" sldId="279"/>
        </pc:sldMkLst>
        <pc:graphicFrameChg chg="mod">
          <ac:chgData name="Katriina Emaus" userId="e28635f8-d800-42ff-a913-92d375f1fb60" providerId="ADAL" clId="{1D0549ED-203F-48BD-BBA4-D970CEE7BB35}" dt="2020-01-03T12:42:00.279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2:01.289" v="22"/>
        <pc:sldMkLst>
          <pc:docMk/>
          <pc:sldMk cId="1080264128" sldId="280"/>
        </pc:sldMkLst>
        <pc:graphicFrameChg chg="mod">
          <ac:chgData name="Katriina Emaus" userId="e28635f8-d800-42ff-a913-92d375f1fb60" providerId="ADAL" clId="{1D0549ED-203F-48BD-BBA4-D970CEE7BB35}" dt="2020-01-03T12:42:01.289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2:02.357" v="23"/>
        <pc:sldMkLst>
          <pc:docMk/>
          <pc:sldMk cId="2747308166" sldId="281"/>
        </pc:sldMkLst>
        <pc:graphicFrameChg chg="mod">
          <ac:chgData name="Katriina Emaus" userId="e28635f8-d800-42ff-a913-92d375f1fb60" providerId="ADAL" clId="{1D0549ED-203F-48BD-BBA4-D970CEE7BB35}" dt="2020-01-03T12:42:02.357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39.888" v="2"/>
        <pc:sldMkLst>
          <pc:docMk/>
          <pc:sldMk cId="3682767062" sldId="283"/>
        </pc:sldMkLst>
        <pc:graphicFrameChg chg="mod">
          <ac:chgData name="Katriina Emaus" userId="e28635f8-d800-42ff-a913-92d375f1fb60" providerId="ADAL" clId="{1D0549ED-203F-48BD-BBA4-D970CEE7BB35}" dt="2020-01-03T12:41:39.888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1.147" v="3"/>
        <pc:sldMkLst>
          <pc:docMk/>
          <pc:sldMk cId="1076209344" sldId="284"/>
        </pc:sldMkLst>
        <pc:graphicFrameChg chg="mod">
          <ac:chgData name="Katriina Emaus" userId="e28635f8-d800-42ff-a913-92d375f1fb60" providerId="ADAL" clId="{1D0549ED-203F-48BD-BBA4-D970CEE7BB35}" dt="2020-01-03T12:41:41.147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0731BE48-728A-4232-8D23-452ED8538A5D}"/>
    <pc:docChg chg="modSld">
      <pc:chgData name="Emaus Katriina" userId="e28635f8-d800-42ff-a913-92d375f1fb60" providerId="ADAL" clId="{0731BE48-728A-4232-8D23-452ED8538A5D}" dt="2021-05-03T05:46:56.345" v="23"/>
      <pc:docMkLst>
        <pc:docMk/>
      </pc:docMkLst>
      <pc:sldChg chg="modSp">
        <pc:chgData name="Emaus Katriina" userId="e28635f8-d800-42ff-a913-92d375f1fb60" providerId="ADAL" clId="{0731BE48-728A-4232-8D23-452ED8538A5D}" dt="2021-05-03T05:46:27.237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0731BE48-728A-4232-8D23-452ED8538A5D}" dt="2021-05-03T05:46:27.237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27.732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0731BE48-728A-4232-8D23-452ED8538A5D}" dt="2021-05-03T05:46:27.732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2.493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0731BE48-728A-4232-8D23-452ED8538A5D}" dt="2021-05-03T05:46:32.493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3.735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0731BE48-728A-4232-8D23-452ED8538A5D}" dt="2021-05-03T05:46:33.735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5.018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0731BE48-728A-4232-8D23-452ED8538A5D}" dt="2021-05-03T05:46:35.018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6.184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0731BE48-728A-4232-8D23-452ED8538A5D}" dt="2021-05-03T05:46:36.184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7.499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0731BE48-728A-4232-8D23-452ED8538A5D}" dt="2021-05-03T05:46:37.499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8.668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0731BE48-728A-4232-8D23-452ED8538A5D}" dt="2021-05-03T05:46:38.668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0.039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0731BE48-728A-4232-8D23-452ED8538A5D}" dt="2021-05-03T05:46:40.039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1.295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0731BE48-728A-4232-8D23-452ED8538A5D}" dt="2021-05-03T05:46:41.295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2.711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0731BE48-728A-4232-8D23-452ED8538A5D}" dt="2021-05-03T05:46:42.711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3.832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0731BE48-728A-4232-8D23-452ED8538A5D}" dt="2021-05-03T05:46:43.832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5.072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0731BE48-728A-4232-8D23-452ED8538A5D}" dt="2021-05-03T05:46:45.072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6.252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0731BE48-728A-4232-8D23-452ED8538A5D}" dt="2021-05-03T05:46:46.252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7.725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0731BE48-728A-4232-8D23-452ED8538A5D}" dt="2021-05-03T05:46:47.725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9.110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0731BE48-728A-4232-8D23-452ED8538A5D}" dt="2021-05-03T05:46:49.110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0.536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0731BE48-728A-4232-8D23-452ED8538A5D}" dt="2021-05-03T05:46:50.536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1.701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0731BE48-728A-4232-8D23-452ED8538A5D}" dt="2021-05-03T05:46:51.701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2.998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0731BE48-728A-4232-8D23-452ED8538A5D}" dt="2021-05-03T05:46:52.998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4.085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0731BE48-728A-4232-8D23-452ED8538A5D}" dt="2021-05-03T05:46:54.085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5.134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0731BE48-728A-4232-8D23-452ED8538A5D}" dt="2021-05-03T05:46:55.134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6.345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0731BE48-728A-4232-8D23-452ED8538A5D}" dt="2021-05-03T05:46:56.345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0.149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0731BE48-728A-4232-8D23-452ED8538A5D}" dt="2021-05-03T05:46:30.149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1.310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0731BE48-728A-4232-8D23-452ED8538A5D}" dt="2021-05-03T05:46:31.310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66A59FDE-6E9B-4AE5-8C9D-182C624952CF}"/>
    <pc:docChg chg="modSld">
      <pc:chgData name="Emaus Katriina" userId="e28635f8-d800-42ff-a913-92d375f1fb60" providerId="ADAL" clId="{66A59FDE-6E9B-4AE5-8C9D-182C624952CF}" dt="2020-06-01T07:33:00.191" v="85" actId="20577"/>
      <pc:docMkLst>
        <pc:docMk/>
      </pc:docMkLst>
      <pc:sldChg chg="modSp">
        <pc:chgData name="Emaus Katriina" userId="e28635f8-d800-42ff-a913-92d375f1fb60" providerId="ADAL" clId="{66A59FDE-6E9B-4AE5-8C9D-182C624952CF}" dt="2020-06-01T07:29:23.354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66A59FDE-6E9B-4AE5-8C9D-182C624952CF}" dt="2020-06-01T07:29:23.354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3.703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66A59FDE-6E9B-4AE5-8C9D-182C624952CF}" dt="2020-06-01T07:29:23.703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7.120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66A59FDE-6E9B-4AE5-8C9D-182C624952CF}" dt="2020-06-01T07:29:27.120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8.057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66A59FDE-6E9B-4AE5-8C9D-182C624952CF}" dt="2020-06-01T07:29:28.057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8.909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66A59FDE-6E9B-4AE5-8C9D-182C624952CF}" dt="2020-06-01T07:29:28.909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9.822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66A59FDE-6E9B-4AE5-8C9D-182C624952CF}" dt="2020-06-01T07:29:29.822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0.748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66A59FDE-6E9B-4AE5-8C9D-182C624952CF}" dt="2020-06-01T07:29:30.748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1.604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66A59FDE-6E9B-4AE5-8C9D-182C624952CF}" dt="2020-06-01T07:29:31.604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2.485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66A59FDE-6E9B-4AE5-8C9D-182C624952CF}" dt="2020-06-01T07:29:32.485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3.342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66A59FDE-6E9B-4AE5-8C9D-182C624952CF}" dt="2020-06-01T07:29:33.342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4.223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66A59FDE-6E9B-4AE5-8C9D-182C624952CF}" dt="2020-06-01T07:29:34.223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5.199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66A59FDE-6E9B-4AE5-8C9D-182C624952CF}" dt="2020-06-01T07:29:35.199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6.065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66A59FDE-6E9B-4AE5-8C9D-182C624952CF}" dt="2020-06-01T07:29:36.065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6.936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66A59FDE-6E9B-4AE5-8C9D-182C624952CF}" dt="2020-06-01T07:29:36.936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7.799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66A59FDE-6E9B-4AE5-8C9D-182C624952CF}" dt="2020-06-01T07:29:37.799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8.673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66A59FDE-6E9B-4AE5-8C9D-182C624952CF}" dt="2020-06-01T07:29:38.673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9.595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66A59FDE-6E9B-4AE5-8C9D-182C624952CF}" dt="2020-06-01T07:29:39.595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40.540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66A59FDE-6E9B-4AE5-8C9D-182C624952CF}" dt="2020-06-01T07:29:40.540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41.563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66A59FDE-6E9B-4AE5-8C9D-182C624952CF}" dt="2020-06-01T07:29:41.563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42.391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66A59FDE-6E9B-4AE5-8C9D-182C624952CF}" dt="2020-06-01T07:29:42.391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43.364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66A59FDE-6E9B-4AE5-8C9D-182C624952CF}" dt="2020-06-01T07:29:43.364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44.238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66A59FDE-6E9B-4AE5-8C9D-182C624952CF}" dt="2020-06-01T07:29:44.238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5.431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66A59FDE-6E9B-4AE5-8C9D-182C624952CF}" dt="2020-06-01T07:29:25.431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6.266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66A59FDE-6E9B-4AE5-8C9D-182C624952CF}" dt="2020-06-01T07:29:26.266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33:00.191" v="85" actId="20577"/>
        <pc:sldMkLst>
          <pc:docMk/>
          <pc:sldMk cId="1350068246" sldId="547"/>
        </pc:sldMkLst>
        <pc:spChg chg="mod">
          <ac:chgData name="Emaus Katriina" userId="e28635f8-d800-42ff-a913-92d375f1fb60" providerId="ADAL" clId="{66A59FDE-6E9B-4AE5-8C9D-182C624952CF}" dt="2020-06-01T07:31:34.630" v="29" actId="20577"/>
          <ac:spMkLst>
            <pc:docMk/>
            <pc:sldMk cId="1350068246" sldId="547"/>
            <ac:spMk id="10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1:45.223" v="35" actId="20577"/>
          <ac:spMkLst>
            <pc:docMk/>
            <pc:sldMk cId="1350068246" sldId="547"/>
            <ac:spMk id="15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1:58.750" v="45" actId="20577"/>
          <ac:spMkLst>
            <pc:docMk/>
            <pc:sldMk cId="1350068246" sldId="547"/>
            <ac:spMk id="22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3:00.191" v="85" actId="20577"/>
          <ac:spMkLst>
            <pc:docMk/>
            <pc:sldMk cId="1350068246" sldId="547"/>
            <ac:spMk id="23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2:17.110" v="57" actId="20577"/>
          <ac:spMkLst>
            <pc:docMk/>
            <pc:sldMk cId="1350068246" sldId="547"/>
            <ac:spMk id="24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2:51.399" v="79" actId="20577"/>
          <ac:spMkLst>
            <pc:docMk/>
            <pc:sldMk cId="1350068246" sldId="547"/>
            <ac:spMk id="25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2:41.407" v="75" actId="20577"/>
          <ac:spMkLst>
            <pc:docMk/>
            <pc:sldMk cId="1350068246" sldId="547"/>
            <ac:spMk id="26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2:32.551" v="71" actId="20577"/>
          <ac:spMkLst>
            <pc:docMk/>
            <pc:sldMk cId="1350068246" sldId="547"/>
            <ac:spMk id="2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B3A8B942-3C4F-41A7-8738-6CCEED2567D8}"/>
    <pc:docChg chg="modSld">
      <pc:chgData name="Emaus Katriina" userId="e28635f8-d800-42ff-a913-92d375f1fb60" providerId="ADAL" clId="{B3A8B942-3C4F-41A7-8738-6CCEED2567D8}" dt="2021-02-10T08:41:05.249" v="23"/>
      <pc:docMkLst>
        <pc:docMk/>
      </pc:docMkLst>
      <pc:sldChg chg="modSp">
        <pc:chgData name="Emaus Katriina" userId="e28635f8-d800-42ff-a913-92d375f1fb60" providerId="ADAL" clId="{B3A8B942-3C4F-41A7-8738-6CCEED2567D8}" dt="2021-02-10T08:40:45.293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B3A8B942-3C4F-41A7-8738-6CCEED2567D8}" dt="2021-02-10T08:40:45.293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45.665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B3A8B942-3C4F-41A7-8738-6CCEED2567D8}" dt="2021-02-10T08:40:45.665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49.344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B3A8B942-3C4F-41A7-8738-6CCEED2567D8}" dt="2021-02-10T08:40:49.344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0.107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B3A8B942-3C4F-41A7-8738-6CCEED2567D8}" dt="2021-02-10T08:40:50.107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1.046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B3A8B942-3C4F-41A7-8738-6CCEED2567D8}" dt="2021-02-10T08:40:51.046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1.816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B3A8B942-3C4F-41A7-8738-6CCEED2567D8}" dt="2021-02-10T08:40:51.816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2.616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B3A8B942-3C4F-41A7-8738-6CCEED2567D8}" dt="2021-02-10T08:40:52.616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3.570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B3A8B942-3C4F-41A7-8738-6CCEED2567D8}" dt="2021-02-10T08:40:53.570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4.320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B3A8B942-3C4F-41A7-8738-6CCEED2567D8}" dt="2021-02-10T08:40:54.320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5.143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B3A8B942-3C4F-41A7-8738-6CCEED2567D8}" dt="2021-02-10T08:40:55.143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5.909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B3A8B942-3C4F-41A7-8738-6CCEED2567D8}" dt="2021-02-10T08:40:55.909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6.728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B3A8B942-3C4F-41A7-8738-6CCEED2567D8}" dt="2021-02-10T08:40:56.728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7.786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B3A8B942-3C4F-41A7-8738-6CCEED2567D8}" dt="2021-02-10T08:40:57.786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8.570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B3A8B942-3C4F-41A7-8738-6CCEED2567D8}" dt="2021-02-10T08:40:58.570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9.292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B3A8B942-3C4F-41A7-8738-6CCEED2567D8}" dt="2021-02-10T08:40:59.292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0.152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B3A8B942-3C4F-41A7-8738-6CCEED2567D8}" dt="2021-02-10T08:41:00.152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0.930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B3A8B942-3C4F-41A7-8738-6CCEED2567D8}" dt="2021-02-10T08:41:00.930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1.793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B3A8B942-3C4F-41A7-8738-6CCEED2567D8}" dt="2021-02-10T08:41:01.793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2.891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B3A8B942-3C4F-41A7-8738-6CCEED2567D8}" dt="2021-02-10T08:41:02.891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3.674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B3A8B942-3C4F-41A7-8738-6CCEED2567D8}" dt="2021-02-10T08:41:03.674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4.461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B3A8B942-3C4F-41A7-8738-6CCEED2567D8}" dt="2021-02-10T08:41:04.461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5.249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B3A8B942-3C4F-41A7-8738-6CCEED2567D8}" dt="2021-02-10T08:41:05.249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47.710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B3A8B942-3C4F-41A7-8738-6CCEED2567D8}" dt="2021-02-10T08:40:47.710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48.584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B3A8B942-3C4F-41A7-8738-6CCEED2567D8}" dt="2021-02-10T08:40:48.584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Katriina" userId="e28635f8-d800-42ff-a913-92d375f1fb60" providerId="ADAL" clId="{2BDBFA41-88A3-4664-B6F8-D7C6866D4AE4}"/>
    <pc:docChg chg="delSld modSld">
      <pc:chgData name="Katriina" userId="e28635f8-d800-42ff-a913-92d375f1fb60" providerId="ADAL" clId="{2BDBFA41-88A3-4664-B6F8-D7C6866D4AE4}" dt="2021-05-31T07:33:42.896" v="24" actId="47"/>
      <pc:docMkLst>
        <pc:docMk/>
      </pc:docMkLst>
      <pc:sldChg chg="modSp">
        <pc:chgData name="Katriina" userId="e28635f8-d800-42ff-a913-92d375f1fb60" providerId="ADAL" clId="{2BDBFA41-88A3-4664-B6F8-D7C6866D4AE4}" dt="2021-05-31T07:32:40.487" v="0"/>
        <pc:sldMkLst>
          <pc:docMk/>
          <pc:sldMk cId="369055690" sldId="257"/>
        </pc:sldMkLst>
        <pc:graphicFrameChg chg="mod">
          <ac:chgData name="Katriina" userId="e28635f8-d800-42ff-a913-92d375f1fb60" providerId="ADAL" clId="{2BDBFA41-88A3-4664-B6F8-D7C6866D4AE4}" dt="2021-05-31T07:32:40.487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0.809" v="1"/>
        <pc:sldMkLst>
          <pc:docMk/>
          <pc:sldMk cId="3145583433" sldId="258"/>
        </pc:sldMkLst>
        <pc:graphicFrameChg chg="mod">
          <ac:chgData name="Katriina" userId="e28635f8-d800-42ff-a913-92d375f1fb60" providerId="ADAL" clId="{2BDBFA41-88A3-4664-B6F8-D7C6866D4AE4}" dt="2021-05-31T07:32:40.809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6.554" v="4"/>
        <pc:sldMkLst>
          <pc:docMk/>
          <pc:sldMk cId="3702945625" sldId="262"/>
        </pc:sldMkLst>
        <pc:graphicFrameChg chg="mod">
          <ac:chgData name="Katriina" userId="e28635f8-d800-42ff-a913-92d375f1fb60" providerId="ADAL" clId="{2BDBFA41-88A3-4664-B6F8-D7C6866D4AE4}" dt="2021-05-31T07:32:46.554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8.284" v="5"/>
        <pc:sldMkLst>
          <pc:docMk/>
          <pc:sldMk cId="1117471020" sldId="263"/>
        </pc:sldMkLst>
        <pc:graphicFrameChg chg="mod">
          <ac:chgData name="Katriina" userId="e28635f8-d800-42ff-a913-92d375f1fb60" providerId="ADAL" clId="{2BDBFA41-88A3-4664-B6F8-D7C6866D4AE4}" dt="2021-05-31T07:32:48.284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9.882" v="6"/>
        <pc:sldMkLst>
          <pc:docMk/>
          <pc:sldMk cId="2427972721" sldId="264"/>
        </pc:sldMkLst>
        <pc:graphicFrameChg chg="mod">
          <ac:chgData name="Katriina" userId="e28635f8-d800-42ff-a913-92d375f1fb60" providerId="ADAL" clId="{2BDBFA41-88A3-4664-B6F8-D7C6866D4AE4}" dt="2021-05-31T07:32:49.882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1.356" v="7"/>
        <pc:sldMkLst>
          <pc:docMk/>
          <pc:sldMk cId="2350748738" sldId="265"/>
        </pc:sldMkLst>
        <pc:graphicFrameChg chg="mod">
          <ac:chgData name="Katriina" userId="e28635f8-d800-42ff-a913-92d375f1fb60" providerId="ADAL" clId="{2BDBFA41-88A3-4664-B6F8-D7C6866D4AE4}" dt="2021-05-31T07:32:51.356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3.012" v="8"/>
        <pc:sldMkLst>
          <pc:docMk/>
          <pc:sldMk cId="1690015247" sldId="266"/>
        </pc:sldMkLst>
        <pc:graphicFrameChg chg="mod">
          <ac:chgData name="Katriina" userId="e28635f8-d800-42ff-a913-92d375f1fb60" providerId="ADAL" clId="{2BDBFA41-88A3-4664-B6F8-D7C6866D4AE4}" dt="2021-05-31T07:32:53.012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4.635" v="9"/>
        <pc:sldMkLst>
          <pc:docMk/>
          <pc:sldMk cId="1908879576" sldId="267"/>
        </pc:sldMkLst>
        <pc:graphicFrameChg chg="mod">
          <ac:chgData name="Katriina" userId="e28635f8-d800-42ff-a913-92d375f1fb60" providerId="ADAL" clId="{2BDBFA41-88A3-4664-B6F8-D7C6866D4AE4}" dt="2021-05-31T07:32:54.635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6.089" v="10"/>
        <pc:sldMkLst>
          <pc:docMk/>
          <pc:sldMk cId="338271439" sldId="268"/>
        </pc:sldMkLst>
        <pc:graphicFrameChg chg="mod">
          <ac:chgData name="Katriina" userId="e28635f8-d800-42ff-a913-92d375f1fb60" providerId="ADAL" clId="{2BDBFA41-88A3-4664-B6F8-D7C6866D4AE4}" dt="2021-05-31T07:32:56.089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7.458" v="11"/>
        <pc:sldMkLst>
          <pc:docMk/>
          <pc:sldMk cId="3279556919" sldId="269"/>
        </pc:sldMkLst>
        <pc:graphicFrameChg chg="mod">
          <ac:chgData name="Katriina" userId="e28635f8-d800-42ff-a913-92d375f1fb60" providerId="ADAL" clId="{2BDBFA41-88A3-4664-B6F8-D7C6866D4AE4}" dt="2021-05-31T07:32:57.458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9.141" v="12"/>
        <pc:sldMkLst>
          <pc:docMk/>
          <pc:sldMk cId="3670827783" sldId="270"/>
        </pc:sldMkLst>
        <pc:graphicFrameChg chg="mod">
          <ac:chgData name="Katriina" userId="e28635f8-d800-42ff-a913-92d375f1fb60" providerId="ADAL" clId="{2BDBFA41-88A3-4664-B6F8-D7C6866D4AE4}" dt="2021-05-31T07:32:59.141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0.441" v="13"/>
        <pc:sldMkLst>
          <pc:docMk/>
          <pc:sldMk cId="1043558846" sldId="271"/>
        </pc:sldMkLst>
        <pc:graphicFrameChg chg="mod">
          <ac:chgData name="Katriina" userId="e28635f8-d800-42ff-a913-92d375f1fb60" providerId="ADAL" clId="{2BDBFA41-88A3-4664-B6F8-D7C6866D4AE4}" dt="2021-05-31T07:33:00.441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1.752" v="14"/>
        <pc:sldMkLst>
          <pc:docMk/>
          <pc:sldMk cId="3319825423" sldId="272"/>
        </pc:sldMkLst>
        <pc:graphicFrameChg chg="mod">
          <ac:chgData name="Katriina" userId="e28635f8-d800-42ff-a913-92d375f1fb60" providerId="ADAL" clId="{2BDBFA41-88A3-4664-B6F8-D7C6866D4AE4}" dt="2021-05-31T07:33:01.752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3.006" v="15"/>
        <pc:sldMkLst>
          <pc:docMk/>
          <pc:sldMk cId="4278859879" sldId="273"/>
        </pc:sldMkLst>
        <pc:graphicFrameChg chg="mod">
          <ac:chgData name="Katriina" userId="e28635f8-d800-42ff-a913-92d375f1fb60" providerId="ADAL" clId="{2BDBFA41-88A3-4664-B6F8-D7C6866D4AE4}" dt="2021-05-31T07:33:03.006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4.310" v="16"/>
        <pc:sldMkLst>
          <pc:docMk/>
          <pc:sldMk cId="2830257362" sldId="274"/>
        </pc:sldMkLst>
        <pc:graphicFrameChg chg="mod">
          <ac:chgData name="Katriina" userId="e28635f8-d800-42ff-a913-92d375f1fb60" providerId="ADAL" clId="{2BDBFA41-88A3-4664-B6F8-D7C6866D4AE4}" dt="2021-05-31T07:33:04.310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5.544" v="17"/>
        <pc:sldMkLst>
          <pc:docMk/>
          <pc:sldMk cId="652029288" sldId="275"/>
        </pc:sldMkLst>
        <pc:graphicFrameChg chg="mod">
          <ac:chgData name="Katriina" userId="e28635f8-d800-42ff-a913-92d375f1fb60" providerId="ADAL" clId="{2BDBFA41-88A3-4664-B6F8-D7C6866D4AE4}" dt="2021-05-31T07:33:05.544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6.989" v="18"/>
        <pc:sldMkLst>
          <pc:docMk/>
          <pc:sldMk cId="1463627730" sldId="276"/>
        </pc:sldMkLst>
        <pc:graphicFrameChg chg="mod">
          <ac:chgData name="Katriina" userId="e28635f8-d800-42ff-a913-92d375f1fb60" providerId="ADAL" clId="{2BDBFA41-88A3-4664-B6F8-D7C6866D4AE4}" dt="2021-05-31T07:33:06.989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8.261" v="19"/>
        <pc:sldMkLst>
          <pc:docMk/>
          <pc:sldMk cId="1518221807" sldId="277"/>
        </pc:sldMkLst>
        <pc:graphicFrameChg chg="mod">
          <ac:chgData name="Katriina" userId="e28635f8-d800-42ff-a913-92d375f1fb60" providerId="ADAL" clId="{2BDBFA41-88A3-4664-B6F8-D7C6866D4AE4}" dt="2021-05-31T07:33:08.261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9.585" v="20"/>
        <pc:sldMkLst>
          <pc:docMk/>
          <pc:sldMk cId="3122956847" sldId="278"/>
        </pc:sldMkLst>
        <pc:graphicFrameChg chg="mod">
          <ac:chgData name="Katriina" userId="e28635f8-d800-42ff-a913-92d375f1fb60" providerId="ADAL" clId="{2BDBFA41-88A3-4664-B6F8-D7C6866D4AE4}" dt="2021-05-31T07:33:09.585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10.979" v="21"/>
        <pc:sldMkLst>
          <pc:docMk/>
          <pc:sldMk cId="62254542" sldId="279"/>
        </pc:sldMkLst>
        <pc:graphicFrameChg chg="mod">
          <ac:chgData name="Katriina" userId="e28635f8-d800-42ff-a913-92d375f1fb60" providerId="ADAL" clId="{2BDBFA41-88A3-4664-B6F8-D7C6866D4AE4}" dt="2021-05-31T07:33:10.979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12.304" v="22"/>
        <pc:sldMkLst>
          <pc:docMk/>
          <pc:sldMk cId="1080264128" sldId="280"/>
        </pc:sldMkLst>
        <pc:graphicFrameChg chg="mod">
          <ac:chgData name="Katriina" userId="e28635f8-d800-42ff-a913-92d375f1fb60" providerId="ADAL" clId="{2BDBFA41-88A3-4664-B6F8-D7C6866D4AE4}" dt="2021-05-31T07:33:12.304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13.530" v="23"/>
        <pc:sldMkLst>
          <pc:docMk/>
          <pc:sldMk cId="2747308166" sldId="281"/>
        </pc:sldMkLst>
        <pc:graphicFrameChg chg="mod">
          <ac:chgData name="Katriina" userId="e28635f8-d800-42ff-a913-92d375f1fb60" providerId="ADAL" clId="{2BDBFA41-88A3-4664-B6F8-D7C6866D4AE4}" dt="2021-05-31T07:33:13.530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3.294" v="2"/>
        <pc:sldMkLst>
          <pc:docMk/>
          <pc:sldMk cId="3682767062" sldId="283"/>
        </pc:sldMkLst>
        <pc:graphicFrameChg chg="mod">
          <ac:chgData name="Katriina" userId="e28635f8-d800-42ff-a913-92d375f1fb60" providerId="ADAL" clId="{2BDBFA41-88A3-4664-B6F8-D7C6866D4AE4}" dt="2021-05-31T07:32:43.294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4.983" v="3"/>
        <pc:sldMkLst>
          <pc:docMk/>
          <pc:sldMk cId="1076209344" sldId="284"/>
        </pc:sldMkLst>
        <pc:graphicFrameChg chg="mod">
          <ac:chgData name="Katriina" userId="e28635f8-d800-42ff-a913-92d375f1fb60" providerId="ADAL" clId="{2BDBFA41-88A3-4664-B6F8-D7C6866D4AE4}" dt="2021-05-31T07:32:44.983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  <pc:sldChg chg="del">
        <pc:chgData name="Katriina" userId="e28635f8-d800-42ff-a913-92d375f1fb60" providerId="ADAL" clId="{2BDBFA41-88A3-4664-B6F8-D7C6866D4AE4}" dt="2021-05-31T07:33:42.896" v="24" actId="47"/>
        <pc:sldMkLst>
          <pc:docMk/>
          <pc:sldMk cId="1350068246" sldId="547"/>
        </pc:sldMkLst>
      </pc:sldChg>
    </pc:docChg>
  </pc:docChgLst>
  <pc:docChgLst>
    <pc:chgData name="Emaus Katriina" userId="e28635f8-d800-42ff-a913-92d375f1fb60" providerId="ADAL" clId="{F8A13CED-ECB4-49E9-A80F-E4FBA173BDDC}"/>
    <pc:docChg chg="modSld">
      <pc:chgData name="Emaus Katriina" userId="e28635f8-d800-42ff-a913-92d375f1fb60" providerId="ADAL" clId="{F8A13CED-ECB4-49E9-A80F-E4FBA173BDDC}" dt="2020-04-30T10:14:47.066" v="23"/>
      <pc:docMkLst>
        <pc:docMk/>
      </pc:docMkLst>
      <pc:sldChg chg="modSp">
        <pc:chgData name="Emaus Katriina" userId="e28635f8-d800-42ff-a913-92d375f1fb60" providerId="ADAL" clId="{F8A13CED-ECB4-49E9-A80F-E4FBA173BDDC}" dt="2020-04-30T10:14:27.289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F8A13CED-ECB4-49E9-A80F-E4FBA173BDDC}" dt="2020-04-30T10:14:27.289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27.733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F8A13CED-ECB4-49E9-A80F-E4FBA173BDDC}" dt="2020-04-30T10:14:27.733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1.111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F8A13CED-ECB4-49E9-A80F-E4FBA173BDDC}" dt="2020-04-30T10:14:31.111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1.890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F8A13CED-ECB4-49E9-A80F-E4FBA173BDDC}" dt="2020-04-30T10:14:31.890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2.778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F8A13CED-ECB4-49E9-A80F-E4FBA173BDDC}" dt="2020-04-30T10:14:32.778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3.569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F8A13CED-ECB4-49E9-A80F-E4FBA173BDDC}" dt="2020-04-30T10:14:33.569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4.406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F8A13CED-ECB4-49E9-A80F-E4FBA173BDDC}" dt="2020-04-30T10:14:34.406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5.224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F8A13CED-ECB4-49E9-A80F-E4FBA173BDDC}" dt="2020-04-30T10:14:35.224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6.237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F8A13CED-ECB4-49E9-A80F-E4FBA173BDDC}" dt="2020-04-30T10:14:36.237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7.070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F8A13CED-ECB4-49E9-A80F-E4FBA173BDDC}" dt="2020-04-30T10:14:37.070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7.868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F8A13CED-ECB4-49E9-A80F-E4FBA173BDDC}" dt="2020-04-30T10:14:37.868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8.671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F8A13CED-ECB4-49E9-A80F-E4FBA173BDDC}" dt="2020-04-30T10:14:38.671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9.450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F8A13CED-ECB4-49E9-A80F-E4FBA173BDDC}" dt="2020-04-30T10:14:39.450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0.278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F8A13CED-ECB4-49E9-A80F-E4FBA173BDDC}" dt="2020-04-30T10:14:40.278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1.239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F8A13CED-ECB4-49E9-A80F-E4FBA173BDDC}" dt="2020-04-30T10:14:41.239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2.049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F8A13CED-ECB4-49E9-A80F-E4FBA173BDDC}" dt="2020-04-30T10:14:42.049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2.919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F8A13CED-ECB4-49E9-A80F-E4FBA173BDDC}" dt="2020-04-30T10:14:42.919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3.780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F8A13CED-ECB4-49E9-A80F-E4FBA173BDDC}" dt="2020-04-30T10:14:43.780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4.630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F8A13CED-ECB4-49E9-A80F-E4FBA173BDDC}" dt="2020-04-30T10:14:44.630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5.436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F8A13CED-ECB4-49E9-A80F-E4FBA173BDDC}" dt="2020-04-30T10:14:45.436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6.229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F8A13CED-ECB4-49E9-A80F-E4FBA173BDDC}" dt="2020-04-30T10:14:46.229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7.066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F8A13CED-ECB4-49E9-A80F-E4FBA173BDDC}" dt="2020-04-30T10:14:47.066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29.529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F8A13CED-ECB4-49E9-A80F-E4FBA173BDDC}" dt="2020-04-30T10:14:29.529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0.342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F8A13CED-ECB4-49E9-A80F-E4FBA173BDDC}" dt="2020-04-30T10:14:30.342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665C6B2A-08FA-4AF0-B1CC-5A619F466666}"/>
    <pc:docChg chg="modSld">
      <pc:chgData name="Emaus Katriina" userId="e28635f8-d800-42ff-a913-92d375f1fb60" providerId="ADAL" clId="{665C6B2A-08FA-4AF0-B1CC-5A619F466666}" dt="2020-03-02T11:01:04.405" v="29"/>
      <pc:docMkLst>
        <pc:docMk/>
      </pc:docMkLst>
      <pc:sldChg chg="modSp">
        <pc:chgData name="Emaus Katriina" userId="e28635f8-d800-42ff-a913-92d375f1fb60" providerId="ADAL" clId="{665C6B2A-08FA-4AF0-B1CC-5A619F466666}" dt="2020-03-02T10:59:33.207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665C6B2A-08FA-4AF0-B1CC-5A619F466666}" dt="2020-03-02T10:59:33.207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34.163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665C6B2A-08FA-4AF0-B1CC-5A619F466666}" dt="2020-03-02T10:59:34.163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39.898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665C6B2A-08FA-4AF0-B1CC-5A619F466666}" dt="2020-03-02T10:59:39.898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1:00:36.712" v="26"/>
        <pc:sldMkLst>
          <pc:docMk/>
          <pc:sldMk cId="1117471020" sldId="263"/>
        </pc:sldMkLst>
        <pc:graphicFrameChg chg="mod">
          <ac:chgData name="Emaus Katriina" userId="e28635f8-d800-42ff-a913-92d375f1fb60" providerId="ADAL" clId="{665C6B2A-08FA-4AF0-B1CC-5A619F466666}" dt="2020-03-02T11:00:36.712" v="26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1.654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665C6B2A-08FA-4AF0-B1CC-5A619F466666}" dt="2020-03-02T10:59:41.654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2.438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665C6B2A-08FA-4AF0-B1CC-5A619F466666}" dt="2020-03-02T10:59:42.438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3.335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665C6B2A-08FA-4AF0-B1CC-5A619F466666}" dt="2020-03-02T10:59:43.335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4.249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665C6B2A-08FA-4AF0-B1CC-5A619F466666}" dt="2020-03-02T10:59:44.249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5.075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665C6B2A-08FA-4AF0-B1CC-5A619F466666}" dt="2020-03-02T10:59:45.075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5.898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665C6B2A-08FA-4AF0-B1CC-5A619F466666}" dt="2020-03-02T10:59:45.898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6.773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665C6B2A-08FA-4AF0-B1CC-5A619F466666}" dt="2020-03-02T10:59:46.773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7.706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665C6B2A-08FA-4AF0-B1CC-5A619F466666}" dt="2020-03-02T10:59:47.706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1:01:04.405" v="29"/>
        <pc:sldMkLst>
          <pc:docMk/>
          <pc:sldMk cId="3319825423" sldId="272"/>
        </pc:sldMkLst>
        <pc:graphicFrameChg chg="mod">
          <ac:chgData name="Emaus Katriina" userId="e28635f8-d800-42ff-a913-92d375f1fb60" providerId="ADAL" clId="{665C6B2A-08FA-4AF0-B1CC-5A619F466666}" dt="2020-03-02T11:01:04.405" v="29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9.39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665C6B2A-08FA-4AF0-B1CC-5A619F466666}" dt="2020-03-02T10:59:49.393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0.317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665C6B2A-08FA-4AF0-B1CC-5A619F466666}" dt="2020-03-02T10:59:50.317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1.306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665C6B2A-08FA-4AF0-B1CC-5A619F466666}" dt="2020-03-02T10:59:51.306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2.512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665C6B2A-08FA-4AF0-B1CC-5A619F466666}" dt="2020-03-02T10:59:52.512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3.467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665C6B2A-08FA-4AF0-B1CC-5A619F466666}" dt="2020-03-02T10:59:53.467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4.325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665C6B2A-08FA-4AF0-B1CC-5A619F466666}" dt="2020-03-02T10:59:54.325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5.075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665C6B2A-08FA-4AF0-B1CC-5A619F466666}" dt="2020-03-02T10:59:55.075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5.898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665C6B2A-08FA-4AF0-B1CC-5A619F466666}" dt="2020-03-02T10:59:55.898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6.880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665C6B2A-08FA-4AF0-B1CC-5A619F466666}" dt="2020-03-02T10:59:56.880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38.387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665C6B2A-08FA-4AF0-B1CC-5A619F466666}" dt="2020-03-02T10:59:38.387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39.157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665C6B2A-08FA-4AF0-B1CC-5A619F466666}" dt="2020-03-02T10:59:39.157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58CBC9EB-4BD1-45BD-8EAA-BD651D58ECF4}"/>
    <pc:docChg chg="modSld">
      <pc:chgData name="Emaus Katriina" userId="e28635f8-d800-42ff-a913-92d375f1fb60" providerId="ADAL" clId="{58CBC9EB-4BD1-45BD-8EAA-BD651D58ECF4}" dt="2021-04-06T13:39:44.709" v="23"/>
      <pc:docMkLst>
        <pc:docMk/>
      </pc:docMkLst>
      <pc:sldChg chg="modSp">
        <pc:chgData name="Emaus Katriina" userId="e28635f8-d800-42ff-a913-92d375f1fb60" providerId="ADAL" clId="{58CBC9EB-4BD1-45BD-8EAA-BD651D58ECF4}" dt="2021-04-06T13:39:11.029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58CBC9EB-4BD1-45BD-8EAA-BD651D58ECF4}" dt="2021-04-06T13:39:11.029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12.037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58CBC9EB-4BD1-45BD-8EAA-BD651D58ECF4}" dt="2021-04-06T13:39:12.037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18.925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58CBC9EB-4BD1-45BD-8EAA-BD651D58ECF4}" dt="2021-04-06T13:39:18.925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0.341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58CBC9EB-4BD1-45BD-8EAA-BD651D58ECF4}" dt="2021-04-06T13:39:20.341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1.710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58CBC9EB-4BD1-45BD-8EAA-BD651D58ECF4}" dt="2021-04-06T13:39:21.710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2.970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58CBC9EB-4BD1-45BD-8EAA-BD651D58ECF4}" dt="2021-04-06T13:39:22.970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4.223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58CBC9EB-4BD1-45BD-8EAA-BD651D58ECF4}" dt="2021-04-06T13:39:24.223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5.404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58CBC9EB-4BD1-45BD-8EAA-BD651D58ECF4}" dt="2021-04-06T13:39:25.404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7.102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58CBC9EB-4BD1-45BD-8EAA-BD651D58ECF4}" dt="2021-04-06T13:39:27.102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8.891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58CBC9EB-4BD1-45BD-8EAA-BD651D58ECF4}" dt="2021-04-06T13:39:28.891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0.034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58CBC9EB-4BD1-45BD-8EAA-BD651D58ECF4}" dt="2021-04-06T13:39:30.034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1.230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58CBC9EB-4BD1-45BD-8EAA-BD651D58ECF4}" dt="2021-04-06T13:39:31.230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2.615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58CBC9EB-4BD1-45BD-8EAA-BD651D58ECF4}" dt="2021-04-06T13:39:32.615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3.756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58CBC9EB-4BD1-45BD-8EAA-BD651D58ECF4}" dt="2021-04-06T13:39:33.756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5.218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58CBC9EB-4BD1-45BD-8EAA-BD651D58ECF4}" dt="2021-04-06T13:39:35.218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6.451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58CBC9EB-4BD1-45BD-8EAA-BD651D58ECF4}" dt="2021-04-06T13:39:36.451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7.770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58CBC9EB-4BD1-45BD-8EAA-BD651D58ECF4}" dt="2021-04-06T13:39:37.770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9.087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58CBC9EB-4BD1-45BD-8EAA-BD651D58ECF4}" dt="2021-04-06T13:39:39.087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40.538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58CBC9EB-4BD1-45BD-8EAA-BD651D58ECF4}" dt="2021-04-06T13:39:40.538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41.938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58CBC9EB-4BD1-45BD-8EAA-BD651D58ECF4}" dt="2021-04-06T13:39:41.938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43.293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58CBC9EB-4BD1-45BD-8EAA-BD651D58ECF4}" dt="2021-04-06T13:39:43.293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44.709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58CBC9EB-4BD1-45BD-8EAA-BD651D58ECF4}" dt="2021-04-06T13:39:44.709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14.560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58CBC9EB-4BD1-45BD-8EAA-BD651D58ECF4}" dt="2021-04-06T13:39:14.560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16.54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58CBC9EB-4BD1-45BD-8EAA-BD651D58ECF4}" dt="2021-04-06T13:39:16.545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A50BCF71-C236-4773-8FEE-CA7AC4B5259E}"/>
    <pc:docChg chg="modSld">
      <pc:chgData name="Emaus Katriina" userId="e28635f8-d800-42ff-a913-92d375f1fb60" providerId="ADAL" clId="{A50BCF71-C236-4773-8FEE-CA7AC4B5259E}" dt="2020-09-30T07:24:29.959" v="23"/>
      <pc:docMkLst>
        <pc:docMk/>
      </pc:docMkLst>
      <pc:sldChg chg="modSp">
        <pc:chgData name="Emaus Katriina" userId="e28635f8-d800-42ff-a913-92d375f1fb60" providerId="ADAL" clId="{A50BCF71-C236-4773-8FEE-CA7AC4B5259E}" dt="2020-09-30T07:24:03.715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A50BCF71-C236-4773-8FEE-CA7AC4B5259E}" dt="2020-09-30T07:24:03.715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05.549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A50BCF71-C236-4773-8FEE-CA7AC4B5259E}" dt="2020-09-30T07:24:05.549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1.244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A50BCF71-C236-4773-8FEE-CA7AC4B5259E}" dt="2020-09-30T07:24:11.244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2.211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A50BCF71-C236-4773-8FEE-CA7AC4B5259E}" dt="2020-09-30T07:24:12.211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3.499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A50BCF71-C236-4773-8FEE-CA7AC4B5259E}" dt="2020-09-30T07:24:13.499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4.530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A50BCF71-C236-4773-8FEE-CA7AC4B5259E}" dt="2020-09-30T07:24:14.530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5.558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A50BCF71-C236-4773-8FEE-CA7AC4B5259E}" dt="2020-09-30T07:24:15.558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6.542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A50BCF71-C236-4773-8FEE-CA7AC4B5259E}" dt="2020-09-30T07:24:16.542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7.685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A50BCF71-C236-4773-8FEE-CA7AC4B5259E}" dt="2020-09-30T07:24:17.685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8.717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A50BCF71-C236-4773-8FEE-CA7AC4B5259E}" dt="2020-09-30T07:24:18.717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9.711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A50BCF71-C236-4773-8FEE-CA7AC4B5259E}" dt="2020-09-30T07:24:19.711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0.709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A50BCF71-C236-4773-8FEE-CA7AC4B5259E}" dt="2020-09-30T07:24:20.709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1.732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A50BCF71-C236-4773-8FEE-CA7AC4B5259E}" dt="2020-09-30T07:24:21.732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2.79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A50BCF71-C236-4773-8FEE-CA7AC4B5259E}" dt="2020-09-30T07:24:22.793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4.020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A50BCF71-C236-4773-8FEE-CA7AC4B5259E}" dt="2020-09-30T07:24:24.020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5.051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A50BCF71-C236-4773-8FEE-CA7AC4B5259E}" dt="2020-09-30T07:24:25.051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5.855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A50BCF71-C236-4773-8FEE-CA7AC4B5259E}" dt="2020-09-30T07:24:25.855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6.670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A50BCF71-C236-4773-8FEE-CA7AC4B5259E}" dt="2020-09-30T07:24:26.670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7.598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A50BCF71-C236-4773-8FEE-CA7AC4B5259E}" dt="2020-09-30T07:24:27.598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8.459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A50BCF71-C236-4773-8FEE-CA7AC4B5259E}" dt="2020-09-30T07:24:28.459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9.192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A50BCF71-C236-4773-8FEE-CA7AC4B5259E}" dt="2020-09-30T07:24:29.192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9.959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A50BCF71-C236-4773-8FEE-CA7AC4B5259E}" dt="2020-09-30T07:24:29.959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09.135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A50BCF71-C236-4773-8FEE-CA7AC4B5259E}" dt="2020-09-30T07:24:09.135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0.24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A50BCF71-C236-4773-8FEE-CA7AC4B5259E}" dt="2020-09-30T07:24:10.245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1D0549ED-203F-48BD-BBA4-D970CEE7BB35}"/>
    <pc:docChg chg="modSld">
      <pc:chgData name="Emaus Katriina" userId="e28635f8-d800-42ff-a913-92d375f1fb60" providerId="ADAL" clId="{1D0549ED-203F-48BD-BBA4-D970CEE7BB35}" dt="2020-01-31T12:58:22.795" v="23"/>
      <pc:docMkLst>
        <pc:docMk/>
      </pc:docMkLst>
      <pc:sldChg chg="modSp">
        <pc:chgData name="Emaus Katriina" userId="e28635f8-d800-42ff-a913-92d375f1fb60" providerId="ADAL" clId="{1D0549ED-203F-48BD-BBA4-D970CEE7BB35}" dt="2020-01-31T12:58:02.360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1D0549ED-203F-48BD-BBA4-D970CEE7BB35}" dt="2020-01-31T12:58:02.360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4.12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1D0549ED-203F-48BD-BBA4-D970CEE7BB35}" dt="2020-01-31T12:58:04.12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7.600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1D0549ED-203F-48BD-BBA4-D970CEE7BB35}" dt="2020-01-31T12:58:07.600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8.304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1D0549ED-203F-48BD-BBA4-D970CEE7BB35}" dt="2020-01-31T12:58:08.304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9.091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1D0549ED-203F-48BD-BBA4-D970CEE7BB35}" dt="2020-01-31T12:58:09.091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9.888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1D0549ED-203F-48BD-BBA4-D970CEE7BB35}" dt="2020-01-31T12:58:09.888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0.599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1D0549ED-203F-48BD-BBA4-D970CEE7BB35}" dt="2020-01-31T12:58:10.599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1.380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1D0549ED-203F-48BD-BBA4-D970CEE7BB35}" dt="2020-01-31T12:58:11.380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2.166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1D0549ED-203F-48BD-BBA4-D970CEE7BB35}" dt="2020-01-31T12:58:12.166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3.045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1D0549ED-203F-48BD-BBA4-D970CEE7BB35}" dt="2020-01-31T12:58:13.045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3.782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1D0549ED-203F-48BD-BBA4-D970CEE7BB35}" dt="2020-01-31T12:58:13.782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4.507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1D0549ED-203F-48BD-BBA4-D970CEE7BB35}" dt="2020-01-31T12:58:14.507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5.367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1D0549ED-203F-48BD-BBA4-D970CEE7BB35}" dt="2020-01-31T12:58:15.367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6.317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1D0549ED-203F-48BD-BBA4-D970CEE7BB35}" dt="2020-01-31T12:58:16.317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7.238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1D0549ED-203F-48BD-BBA4-D970CEE7BB35}" dt="2020-01-31T12:58:17.238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7.990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1D0549ED-203F-48BD-BBA4-D970CEE7BB35}" dt="2020-01-31T12:58:17.990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8.768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1D0549ED-203F-48BD-BBA4-D970CEE7BB35}" dt="2020-01-31T12:58:18.768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9.597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1D0549ED-203F-48BD-BBA4-D970CEE7BB35}" dt="2020-01-31T12:58:19.597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20.326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1D0549ED-203F-48BD-BBA4-D970CEE7BB35}" dt="2020-01-31T12:58:20.326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21.218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1D0549ED-203F-48BD-BBA4-D970CEE7BB35}" dt="2020-01-31T12:58:21.218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21.970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1D0549ED-203F-48BD-BBA4-D970CEE7BB35}" dt="2020-01-31T12:58:21.970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22.795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1D0549ED-203F-48BD-BBA4-D970CEE7BB35}" dt="2020-01-31T12:58:22.795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6.054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1D0549ED-203F-48BD-BBA4-D970CEE7BB35}" dt="2020-01-31T12:58:06.054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6.783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1D0549ED-203F-48BD-BBA4-D970CEE7BB35}" dt="2020-01-31T12:58:06.783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4A63E46E-E0A4-4589-926B-24172CC71481}"/>
    <pc:docChg chg="modSld">
      <pc:chgData name="Emaus Katriina" userId="e28635f8-d800-42ff-a913-92d375f1fb60" providerId="ADAL" clId="{4A63E46E-E0A4-4589-926B-24172CC71481}" dt="2020-11-03T09:03:55.646" v="47"/>
      <pc:docMkLst>
        <pc:docMk/>
      </pc:docMkLst>
      <pc:sldChg chg="modSp">
        <pc:chgData name="Emaus Katriina" userId="e28635f8-d800-42ff-a913-92d375f1fb60" providerId="ADAL" clId="{4A63E46E-E0A4-4589-926B-24172CC71481}" dt="2020-11-03T09:03:25.884" v="24"/>
        <pc:sldMkLst>
          <pc:docMk/>
          <pc:sldMk cId="369055690" sldId="257"/>
        </pc:sldMkLst>
        <pc:graphicFrameChg chg="mod">
          <ac:chgData name="Emaus Katriina" userId="e28635f8-d800-42ff-a913-92d375f1fb60" providerId="ADAL" clId="{4A63E46E-E0A4-4589-926B-24172CC71481}" dt="2020-11-03T09:03:25.884" v="24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26.313" v="25"/>
        <pc:sldMkLst>
          <pc:docMk/>
          <pc:sldMk cId="3145583433" sldId="258"/>
        </pc:sldMkLst>
        <pc:graphicFrameChg chg="mod">
          <ac:chgData name="Emaus Katriina" userId="e28635f8-d800-42ff-a913-92d375f1fb60" providerId="ADAL" clId="{4A63E46E-E0A4-4589-926B-24172CC71481}" dt="2020-11-03T09:03:26.313" v="25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1.048" v="28"/>
        <pc:sldMkLst>
          <pc:docMk/>
          <pc:sldMk cId="3702945625" sldId="262"/>
        </pc:sldMkLst>
        <pc:graphicFrameChg chg="mod">
          <ac:chgData name="Emaus Katriina" userId="e28635f8-d800-42ff-a913-92d375f1fb60" providerId="ADAL" clId="{4A63E46E-E0A4-4589-926B-24172CC71481}" dt="2020-11-03T09:03:31.048" v="28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2.201" v="29"/>
        <pc:sldMkLst>
          <pc:docMk/>
          <pc:sldMk cId="1117471020" sldId="263"/>
        </pc:sldMkLst>
        <pc:graphicFrameChg chg="mod">
          <ac:chgData name="Emaus Katriina" userId="e28635f8-d800-42ff-a913-92d375f1fb60" providerId="ADAL" clId="{4A63E46E-E0A4-4589-926B-24172CC71481}" dt="2020-11-03T09:03:32.201" v="29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3.522" v="30"/>
        <pc:sldMkLst>
          <pc:docMk/>
          <pc:sldMk cId="2427972721" sldId="264"/>
        </pc:sldMkLst>
        <pc:graphicFrameChg chg="mod">
          <ac:chgData name="Emaus Katriina" userId="e28635f8-d800-42ff-a913-92d375f1fb60" providerId="ADAL" clId="{4A63E46E-E0A4-4589-926B-24172CC71481}" dt="2020-11-03T09:03:33.522" v="30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4.779" v="31"/>
        <pc:sldMkLst>
          <pc:docMk/>
          <pc:sldMk cId="2350748738" sldId="265"/>
        </pc:sldMkLst>
        <pc:graphicFrameChg chg="mod">
          <ac:chgData name="Emaus Katriina" userId="e28635f8-d800-42ff-a913-92d375f1fb60" providerId="ADAL" clId="{4A63E46E-E0A4-4589-926B-24172CC71481}" dt="2020-11-03T09:03:34.779" v="31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5.934" v="32"/>
        <pc:sldMkLst>
          <pc:docMk/>
          <pc:sldMk cId="1690015247" sldId="266"/>
        </pc:sldMkLst>
        <pc:graphicFrameChg chg="mod">
          <ac:chgData name="Emaus Katriina" userId="e28635f8-d800-42ff-a913-92d375f1fb60" providerId="ADAL" clId="{4A63E46E-E0A4-4589-926B-24172CC71481}" dt="2020-11-03T09:03:35.934" v="32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7.113" v="33"/>
        <pc:sldMkLst>
          <pc:docMk/>
          <pc:sldMk cId="1908879576" sldId="267"/>
        </pc:sldMkLst>
        <pc:graphicFrameChg chg="mod">
          <ac:chgData name="Emaus Katriina" userId="e28635f8-d800-42ff-a913-92d375f1fb60" providerId="ADAL" clId="{4A63E46E-E0A4-4589-926B-24172CC71481}" dt="2020-11-03T09:03:37.113" v="33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8.448" v="34"/>
        <pc:sldMkLst>
          <pc:docMk/>
          <pc:sldMk cId="338271439" sldId="268"/>
        </pc:sldMkLst>
        <pc:graphicFrameChg chg="mod">
          <ac:chgData name="Emaus Katriina" userId="e28635f8-d800-42ff-a913-92d375f1fb60" providerId="ADAL" clId="{4A63E46E-E0A4-4589-926B-24172CC71481}" dt="2020-11-03T09:03:38.448" v="34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9.639" v="35"/>
        <pc:sldMkLst>
          <pc:docMk/>
          <pc:sldMk cId="3279556919" sldId="269"/>
        </pc:sldMkLst>
        <pc:graphicFrameChg chg="mod">
          <ac:chgData name="Emaus Katriina" userId="e28635f8-d800-42ff-a913-92d375f1fb60" providerId="ADAL" clId="{4A63E46E-E0A4-4589-926B-24172CC71481}" dt="2020-11-03T09:03:39.639" v="35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0.855" v="36"/>
        <pc:sldMkLst>
          <pc:docMk/>
          <pc:sldMk cId="3670827783" sldId="270"/>
        </pc:sldMkLst>
        <pc:graphicFrameChg chg="mod">
          <ac:chgData name="Emaus Katriina" userId="e28635f8-d800-42ff-a913-92d375f1fb60" providerId="ADAL" clId="{4A63E46E-E0A4-4589-926B-24172CC71481}" dt="2020-11-03T09:03:40.855" v="36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2.106" v="37"/>
        <pc:sldMkLst>
          <pc:docMk/>
          <pc:sldMk cId="1043558846" sldId="271"/>
        </pc:sldMkLst>
        <pc:graphicFrameChg chg="mod">
          <ac:chgData name="Emaus Katriina" userId="e28635f8-d800-42ff-a913-92d375f1fb60" providerId="ADAL" clId="{4A63E46E-E0A4-4589-926B-24172CC71481}" dt="2020-11-03T09:03:42.106" v="37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3.296" v="38"/>
        <pc:sldMkLst>
          <pc:docMk/>
          <pc:sldMk cId="3319825423" sldId="272"/>
        </pc:sldMkLst>
        <pc:graphicFrameChg chg="mod">
          <ac:chgData name="Emaus Katriina" userId="e28635f8-d800-42ff-a913-92d375f1fb60" providerId="ADAL" clId="{4A63E46E-E0A4-4589-926B-24172CC71481}" dt="2020-11-03T09:03:43.296" v="38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4.750" v="39"/>
        <pc:sldMkLst>
          <pc:docMk/>
          <pc:sldMk cId="4278859879" sldId="273"/>
        </pc:sldMkLst>
        <pc:graphicFrameChg chg="mod">
          <ac:chgData name="Emaus Katriina" userId="e28635f8-d800-42ff-a913-92d375f1fb60" providerId="ADAL" clId="{4A63E46E-E0A4-4589-926B-24172CC71481}" dt="2020-11-03T09:03:44.750" v="39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6.186" v="40"/>
        <pc:sldMkLst>
          <pc:docMk/>
          <pc:sldMk cId="2830257362" sldId="274"/>
        </pc:sldMkLst>
        <pc:graphicFrameChg chg="mod">
          <ac:chgData name="Emaus Katriina" userId="e28635f8-d800-42ff-a913-92d375f1fb60" providerId="ADAL" clId="{4A63E46E-E0A4-4589-926B-24172CC71481}" dt="2020-11-03T09:03:46.186" v="40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7.548" v="41"/>
        <pc:sldMkLst>
          <pc:docMk/>
          <pc:sldMk cId="652029288" sldId="275"/>
        </pc:sldMkLst>
        <pc:graphicFrameChg chg="mod">
          <ac:chgData name="Emaus Katriina" userId="e28635f8-d800-42ff-a913-92d375f1fb60" providerId="ADAL" clId="{4A63E46E-E0A4-4589-926B-24172CC71481}" dt="2020-11-03T09:03:47.548" v="41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8.707" v="42"/>
        <pc:sldMkLst>
          <pc:docMk/>
          <pc:sldMk cId="1463627730" sldId="276"/>
        </pc:sldMkLst>
        <pc:graphicFrameChg chg="mod">
          <ac:chgData name="Emaus Katriina" userId="e28635f8-d800-42ff-a913-92d375f1fb60" providerId="ADAL" clId="{4A63E46E-E0A4-4589-926B-24172CC71481}" dt="2020-11-03T09:03:48.707" v="42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50.180" v="43"/>
        <pc:sldMkLst>
          <pc:docMk/>
          <pc:sldMk cId="1518221807" sldId="277"/>
        </pc:sldMkLst>
        <pc:graphicFrameChg chg="mod">
          <ac:chgData name="Emaus Katriina" userId="e28635f8-d800-42ff-a913-92d375f1fb60" providerId="ADAL" clId="{4A63E46E-E0A4-4589-926B-24172CC71481}" dt="2020-11-03T09:03:50.180" v="43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51.744" v="44"/>
        <pc:sldMkLst>
          <pc:docMk/>
          <pc:sldMk cId="3122956847" sldId="278"/>
        </pc:sldMkLst>
        <pc:graphicFrameChg chg="mod">
          <ac:chgData name="Emaus Katriina" userId="e28635f8-d800-42ff-a913-92d375f1fb60" providerId="ADAL" clId="{4A63E46E-E0A4-4589-926B-24172CC71481}" dt="2020-11-03T09:03:51.744" v="44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53.273" v="45"/>
        <pc:sldMkLst>
          <pc:docMk/>
          <pc:sldMk cId="62254542" sldId="279"/>
        </pc:sldMkLst>
        <pc:graphicFrameChg chg="mod">
          <ac:chgData name="Emaus Katriina" userId="e28635f8-d800-42ff-a913-92d375f1fb60" providerId="ADAL" clId="{4A63E46E-E0A4-4589-926B-24172CC71481}" dt="2020-11-03T09:03:53.273" v="45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54.443" v="46"/>
        <pc:sldMkLst>
          <pc:docMk/>
          <pc:sldMk cId="1080264128" sldId="280"/>
        </pc:sldMkLst>
        <pc:graphicFrameChg chg="mod">
          <ac:chgData name="Emaus Katriina" userId="e28635f8-d800-42ff-a913-92d375f1fb60" providerId="ADAL" clId="{4A63E46E-E0A4-4589-926B-24172CC71481}" dt="2020-11-03T09:03:54.443" v="46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55.646" v="47"/>
        <pc:sldMkLst>
          <pc:docMk/>
          <pc:sldMk cId="2747308166" sldId="281"/>
        </pc:sldMkLst>
        <pc:graphicFrameChg chg="mod">
          <ac:chgData name="Emaus Katriina" userId="e28635f8-d800-42ff-a913-92d375f1fb60" providerId="ADAL" clId="{4A63E46E-E0A4-4589-926B-24172CC71481}" dt="2020-11-03T09:03:55.646" v="47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28.527" v="26"/>
        <pc:sldMkLst>
          <pc:docMk/>
          <pc:sldMk cId="3682767062" sldId="283"/>
        </pc:sldMkLst>
        <pc:graphicFrameChg chg="mod">
          <ac:chgData name="Emaus Katriina" userId="e28635f8-d800-42ff-a913-92d375f1fb60" providerId="ADAL" clId="{4A63E46E-E0A4-4589-926B-24172CC71481}" dt="2020-11-03T09:03:28.527" v="26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29.812" v="27"/>
        <pc:sldMkLst>
          <pc:docMk/>
          <pc:sldMk cId="1076209344" sldId="284"/>
        </pc:sldMkLst>
        <pc:graphicFrameChg chg="mod">
          <ac:chgData name="Emaus Katriina" userId="e28635f8-d800-42ff-a913-92d375f1fb60" providerId="ADAL" clId="{4A63E46E-E0A4-4589-926B-24172CC71481}" dt="2020-11-03T09:03:29.812" v="27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85CC546C-D17D-4668-99E1-8C665631D473}"/>
    <pc:docChg chg="modSld">
      <pc:chgData name="Emaus Katriina" userId="e28635f8-d800-42ff-a913-92d375f1fb60" providerId="ADAL" clId="{85CC546C-D17D-4668-99E1-8C665631D473}" dt="2020-09-03T07:13:18.371" v="23"/>
      <pc:docMkLst>
        <pc:docMk/>
      </pc:docMkLst>
      <pc:sldChg chg="modSp">
        <pc:chgData name="Emaus Katriina" userId="e28635f8-d800-42ff-a913-92d375f1fb60" providerId="ADAL" clId="{85CC546C-D17D-4668-99E1-8C665631D473}" dt="2020-09-03T07:12:55.948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85CC546C-D17D-4668-99E1-8C665631D473}" dt="2020-09-03T07:12:55.948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2:56.247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85CC546C-D17D-4668-99E1-8C665631D473}" dt="2020-09-03T07:12:56.247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2:59.673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85CC546C-D17D-4668-99E1-8C665631D473}" dt="2020-09-03T07:12:59.673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0.655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85CC546C-D17D-4668-99E1-8C665631D473}" dt="2020-09-03T07:13:00.655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1.715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85CC546C-D17D-4668-99E1-8C665631D473}" dt="2020-09-03T07:13:01.715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2.599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85CC546C-D17D-4668-99E1-8C665631D473}" dt="2020-09-03T07:13:02.599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3.435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85CC546C-D17D-4668-99E1-8C665631D473}" dt="2020-09-03T07:13:03.435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4.311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85CC546C-D17D-4668-99E1-8C665631D473}" dt="2020-09-03T07:13:04.311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5.289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85CC546C-D17D-4668-99E1-8C665631D473}" dt="2020-09-03T07:13:05.289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6.194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85CC546C-D17D-4668-99E1-8C665631D473}" dt="2020-09-03T07:13:06.194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7.103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85CC546C-D17D-4668-99E1-8C665631D473}" dt="2020-09-03T07:13:07.103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8.004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85CC546C-D17D-4668-99E1-8C665631D473}" dt="2020-09-03T07:13:08.004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8.930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85CC546C-D17D-4668-99E1-8C665631D473}" dt="2020-09-03T07:13:08.930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0.048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85CC546C-D17D-4668-99E1-8C665631D473}" dt="2020-09-03T07:13:10.048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1.126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85CC546C-D17D-4668-99E1-8C665631D473}" dt="2020-09-03T07:13:11.126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2.021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85CC546C-D17D-4668-99E1-8C665631D473}" dt="2020-09-03T07:13:12.021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2.911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85CC546C-D17D-4668-99E1-8C665631D473}" dt="2020-09-03T07:13:12.911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3.763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85CC546C-D17D-4668-99E1-8C665631D473}" dt="2020-09-03T07:13:13.763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4.721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85CC546C-D17D-4668-99E1-8C665631D473}" dt="2020-09-03T07:13:14.721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5.799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85CC546C-D17D-4668-99E1-8C665631D473}" dt="2020-09-03T07:13:15.799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7.141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85CC546C-D17D-4668-99E1-8C665631D473}" dt="2020-09-03T07:13:17.141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8.371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85CC546C-D17D-4668-99E1-8C665631D473}" dt="2020-09-03T07:13:18.371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2:57.907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85CC546C-D17D-4668-99E1-8C665631D473}" dt="2020-09-03T07:12:57.907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2:58.81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85CC546C-D17D-4668-99E1-8C665631D473}" dt="2020-09-03T07:12:58.815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9/1/2021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9/1/2021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9/1/2021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9/1/2021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9/1/2021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9/1/2021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9/1/2021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9/1/2021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9/1/2021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9/1/2021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9/1/2021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9/1/2021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9/1/2021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9/1/2021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9/1/2021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9/1/2021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9/1/2021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9/1/2021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9/1/2021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9/1/2021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9/1/2021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9/1/2021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9/1/2021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9/1/2021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9/1/2021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9/1/2021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9/1/2021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9/1/2021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Export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/>
              <a:t>9/1/2021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132426553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Technology Industry from Finland to Russia by Branches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9/1/2021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*) Excl. transit trade of </a:t>
            </a:r>
            <a:r>
              <a:rPr lang="en-US" err="1"/>
              <a:t>passanger</a:t>
            </a:r>
            <a:r>
              <a:rPr lang="en-US"/>
              <a:t> cars</a:t>
            </a:r>
          </a:p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3F53F53C-58A1-4180-9F38-A49C294C96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714897"/>
              </p:ext>
            </p:extLst>
          </p:nvPr>
        </p:nvGraphicFramePr>
        <p:xfrm>
          <a:off x="392035" y="1114858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9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3F53F53C-58A1-4180-9F38-A49C294C96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035" y="1114858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074873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Electronics and </a:t>
            </a:r>
            <a:r>
              <a:rPr lang="en-US" err="1"/>
              <a:t>Electrotechnical</a:t>
            </a:r>
            <a:r>
              <a:rPr lang="en-US"/>
              <a:t> Industry from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9/1/2021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C5B78A22-640D-49FB-8C1E-9C3305AF83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679992"/>
              </p:ext>
            </p:extLst>
          </p:nvPr>
        </p:nvGraphicFramePr>
        <p:xfrm>
          <a:off x="348352" y="1135639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3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C5B78A22-640D-49FB-8C1E-9C3305AF83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352" y="1135639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001524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Electronics and </a:t>
            </a:r>
            <a:r>
              <a:rPr lang="en-US" err="1"/>
              <a:t>Electrotechnical</a:t>
            </a:r>
            <a:r>
              <a:rPr lang="en-US"/>
              <a:t> Industry from Finland by Branches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9/1/2021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9" name="Objekti 8">
            <a:extLst>
              <a:ext uri="{FF2B5EF4-FFF2-40B4-BE49-F238E27FC236}">
                <a16:creationId xmlns:a16="http://schemas.microsoft.com/office/drawing/2014/main" id="{4227F16A-1709-4FBE-B8AD-940ECA9073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438726"/>
              </p:ext>
            </p:extLst>
          </p:nvPr>
        </p:nvGraphicFramePr>
        <p:xfrm>
          <a:off x="348352" y="1121785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7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9" name="Objekti 8">
                        <a:extLst>
                          <a:ext uri="{FF2B5EF4-FFF2-40B4-BE49-F238E27FC236}">
                            <a16:creationId xmlns:a16="http://schemas.microsoft.com/office/drawing/2014/main" id="{4227F16A-1709-4FBE-B8AD-940ECA9073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352" y="1121785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87957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Electronics and </a:t>
            </a:r>
            <a:r>
              <a:rPr lang="en-US" err="1"/>
              <a:t>Electrotechnical</a:t>
            </a:r>
            <a:r>
              <a:rPr lang="en-US"/>
              <a:t> Industry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9/1/2021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2C97E077-9544-49AB-A8C9-419C5ED64F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376720"/>
              </p:ext>
            </p:extLst>
          </p:nvPr>
        </p:nvGraphicFramePr>
        <p:xfrm>
          <a:off x="348352" y="1114857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1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2C97E077-9544-49AB-A8C9-419C5ED64F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352" y="1114857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27143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Electronics and </a:t>
            </a:r>
            <a:r>
              <a:rPr lang="en-US" err="1"/>
              <a:t>Electrotechnical</a:t>
            </a:r>
            <a:r>
              <a:rPr lang="en-US"/>
              <a:t> Industry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9/1/2021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271BA530-E953-4DBD-BEF2-0C7D850360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395206"/>
              </p:ext>
            </p:extLst>
          </p:nvPr>
        </p:nvGraphicFramePr>
        <p:xfrm>
          <a:off x="348352" y="1128712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5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271BA530-E953-4DBD-BEF2-0C7D850360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352" y="1128712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955691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Mechanical Engineering from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9/1/2021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*) Excl. transit trade of </a:t>
            </a:r>
            <a:r>
              <a:rPr lang="en-US" err="1"/>
              <a:t>passanger</a:t>
            </a:r>
            <a:r>
              <a:rPr lang="en-US"/>
              <a:t> cars</a:t>
            </a:r>
          </a:p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AA9903B3-5AE2-4BFC-AD54-F55B92DDEA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951059"/>
              </p:ext>
            </p:extLst>
          </p:nvPr>
        </p:nvGraphicFramePr>
        <p:xfrm>
          <a:off x="348352" y="1121784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9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AA9903B3-5AE2-4BFC-AD54-F55B92DDEA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352" y="1121784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082778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Mechanical Engineering from Finland by Branches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9/1/2021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*) Excl. transit trade of </a:t>
            </a:r>
            <a:r>
              <a:rPr lang="en-US" err="1"/>
              <a:t>passanger</a:t>
            </a:r>
            <a:r>
              <a:rPr lang="en-US"/>
              <a:t> cars</a:t>
            </a:r>
          </a:p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B4D90A46-24AE-42D0-AD82-7EA54223F1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89482"/>
              </p:ext>
            </p:extLst>
          </p:nvPr>
        </p:nvGraphicFramePr>
        <p:xfrm>
          <a:off x="348352" y="1107930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3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B4D90A46-24AE-42D0-AD82-7EA54223F1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352" y="1107930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355884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Mechanical Engineering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9/1/2021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C675BCB3-AB11-468F-BCF4-45221045C2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352475"/>
              </p:ext>
            </p:extLst>
          </p:nvPr>
        </p:nvGraphicFramePr>
        <p:xfrm>
          <a:off x="348352" y="1128712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7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C675BCB3-AB11-468F-BCF4-45221045C2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352" y="1128712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982542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Mechanical Engineering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9/1/2021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A612714B-8399-457E-920F-5739241E1D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995247"/>
              </p:ext>
            </p:extLst>
          </p:nvPr>
        </p:nvGraphicFramePr>
        <p:xfrm>
          <a:off x="348352" y="1121784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1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A612714B-8399-457E-920F-5739241E1D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352" y="1121784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885987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Machinery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9/1/2021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77727C57-0FEB-47DA-9B09-DFAA6C5E83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983230"/>
              </p:ext>
            </p:extLst>
          </p:nvPr>
        </p:nvGraphicFramePr>
        <p:xfrm>
          <a:off x="348352" y="1056746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5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77727C57-0FEB-47DA-9B09-DFAA6C5E83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352" y="1056746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025736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and Service Exports from Finland and EU-Countries</a:t>
            </a:r>
          </a:p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9/1/2021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Seasonally adjusted volume index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Eurostat</a:t>
            </a:r>
            <a:endParaRPr lang="fi-FI"/>
          </a:p>
        </p:txBody>
      </p:sp>
      <p:graphicFrame>
        <p:nvGraphicFramePr>
          <p:cNvPr id="8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66288210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8" name="Sisällön paikkamerkki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055690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Machinery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9/1/2021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F51C3D5F-3FF6-41FE-9446-445400EA7A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702149"/>
              </p:ext>
            </p:extLst>
          </p:nvPr>
        </p:nvGraphicFramePr>
        <p:xfrm>
          <a:off x="348352" y="1056746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9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F51C3D5F-3FF6-41FE-9446-445400EA7A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352" y="1056746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2029288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 Products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9/1/2021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E74952AC-D9F5-46C4-8CFC-64AA88D8DF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713680"/>
              </p:ext>
            </p:extLst>
          </p:nvPr>
        </p:nvGraphicFramePr>
        <p:xfrm>
          <a:off x="348352" y="1119091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3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E74952AC-D9F5-46C4-8CFC-64AA88D8DF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352" y="1119091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362773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 Products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9/1/2021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B577B629-C1C0-420C-B15C-F7738BBAD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414419"/>
              </p:ext>
            </p:extLst>
          </p:nvPr>
        </p:nvGraphicFramePr>
        <p:xfrm>
          <a:off x="348352" y="1128712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7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B577B629-C1C0-420C-B15C-F7738BBAD2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352" y="1128712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822180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Metals Industry from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9/1/2021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4E132D05-4D7A-4302-941E-851675ECC3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38513"/>
              </p:ext>
            </p:extLst>
          </p:nvPr>
        </p:nvGraphicFramePr>
        <p:xfrm>
          <a:off x="348352" y="1004022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1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4E132D05-4D7A-4302-941E-851675ECC3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352" y="1004022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2956847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Metals Industry from Finland by Branches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9/1/2021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19C11935-7209-4132-AAA1-750AA72F40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400722"/>
              </p:ext>
            </p:extLst>
          </p:nvPr>
        </p:nvGraphicFramePr>
        <p:xfrm>
          <a:off x="348352" y="1121785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5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19C11935-7209-4132-AAA1-750AA72F40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352" y="1121785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254542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Metals Industry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9/1/2021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B3835CA0-9000-4C00-B216-9C5DD48857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346990"/>
              </p:ext>
            </p:extLst>
          </p:nvPr>
        </p:nvGraphicFramePr>
        <p:xfrm>
          <a:off x="348352" y="1121785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69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B3835CA0-9000-4C00-B216-9C5DD48857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352" y="1121785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0264128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Metals Industry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9/1/2021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85ED489E-8F48-4953-975A-B44CC066D5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274729"/>
              </p:ext>
            </p:extLst>
          </p:nvPr>
        </p:nvGraphicFramePr>
        <p:xfrm>
          <a:off x="348352" y="1121785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3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85ED489E-8F48-4953-975A-B44CC066D5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352" y="1121785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30816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Percentage of Goods and Service Exports of GDP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9/1/2021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Eurostat</a:t>
            </a:r>
          </a:p>
        </p:txBody>
      </p:sp>
      <p:graphicFrame>
        <p:nvGraphicFramePr>
          <p:cNvPr id="8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79108623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8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58343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Finland and Technology Industry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9/1/2021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325098A6-CAB4-472A-9BE9-EB1CD13E0A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45664"/>
              </p:ext>
            </p:extLst>
          </p:nvPr>
        </p:nvGraphicFramePr>
        <p:xfrm>
          <a:off x="382588" y="1116013"/>
          <a:ext cx="8383587" cy="354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325098A6-CAB4-472A-9BE9-EB1CD13E0A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2588" y="1116013"/>
                        <a:ext cx="8383587" cy="354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276706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Technology Industry from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9/1/2021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9" name="Objekti 8">
            <a:extLst>
              <a:ext uri="{FF2B5EF4-FFF2-40B4-BE49-F238E27FC236}">
                <a16:creationId xmlns:a16="http://schemas.microsoft.com/office/drawing/2014/main" id="{F8A4BB36-59C2-43EE-8728-5B4016B208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160973"/>
              </p:ext>
            </p:extLst>
          </p:nvPr>
        </p:nvGraphicFramePr>
        <p:xfrm>
          <a:off x="392035" y="1135639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9" name="Objekti 8">
                        <a:extLst>
                          <a:ext uri="{FF2B5EF4-FFF2-40B4-BE49-F238E27FC236}">
                            <a16:creationId xmlns:a16="http://schemas.microsoft.com/office/drawing/2014/main" id="{F8A4BB36-59C2-43EE-8728-5B4016B208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035" y="1135639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620934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6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77368" cy="263031"/>
          </a:xfrm>
        </p:spPr>
        <p:txBody>
          <a:bodyPr/>
          <a:lstStyle/>
          <a:p>
            <a:pPr defTabSz="921624"/>
            <a:r>
              <a:rPr lang="fi-FI"/>
              <a:t>*) 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In addition to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goods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exports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 the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sector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exported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services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worth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 some 14-15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billion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euros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.</a:t>
            </a:r>
          </a:p>
          <a:p>
            <a:pPr defTabSz="921624"/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Source: National Board of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Customs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,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Statistics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 Finland</a:t>
            </a:r>
            <a:endParaRPr lang="fi-FI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102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err="1"/>
              <a:t>Export</a:t>
            </a:r>
            <a:r>
              <a:rPr lang="fi-FI"/>
              <a:t> of Technology Industry </a:t>
            </a:r>
            <a:r>
              <a:rPr lang="fi-FI" err="1"/>
              <a:t>Goods</a:t>
            </a:r>
            <a:r>
              <a:rPr lang="fi-FI"/>
              <a:t> </a:t>
            </a:r>
            <a:r>
              <a:rPr lang="fi-FI" err="1"/>
              <a:t>from</a:t>
            </a:r>
            <a:r>
              <a:rPr lang="fi-FI"/>
              <a:t> Finland </a:t>
            </a:r>
            <a:r>
              <a:rPr lang="fi-FI" err="1"/>
              <a:t>by</a:t>
            </a:r>
            <a:r>
              <a:rPr lang="fi-FI"/>
              <a:t> Area in 2020</a:t>
            </a:r>
          </a:p>
          <a:p>
            <a:r>
              <a:rPr lang="fi-FI" sz="1400" b="0"/>
              <a:t>Total </a:t>
            </a:r>
            <a:r>
              <a:rPr lang="fi-FI" sz="1400" b="0" err="1"/>
              <a:t>goods</a:t>
            </a:r>
            <a:r>
              <a:rPr lang="fi-FI" sz="1400" b="0"/>
              <a:t> </a:t>
            </a:r>
            <a:r>
              <a:rPr lang="fi-FI" sz="1400" b="0" err="1"/>
              <a:t>exports</a:t>
            </a:r>
            <a:r>
              <a:rPr lang="fi-FI" sz="1400" b="0"/>
              <a:t> 30.72 </a:t>
            </a:r>
            <a:r>
              <a:rPr lang="fi-FI" sz="1400" b="0" err="1"/>
              <a:t>billion</a:t>
            </a:r>
            <a:r>
              <a:rPr lang="fi-FI" sz="1400" b="0"/>
              <a:t> </a:t>
            </a:r>
            <a:r>
              <a:rPr lang="fi-FI" sz="1400" b="0" err="1"/>
              <a:t>euros</a:t>
            </a:r>
            <a:r>
              <a:rPr lang="fi-FI" sz="1400" b="0"/>
              <a:t>*</a:t>
            </a:r>
            <a:endParaRPr lang="fi-FI" sz="1400"/>
          </a:p>
        </p:txBody>
      </p:sp>
      <p:pic>
        <p:nvPicPr>
          <p:cNvPr id="13" name="Sisällön paikkamerkki 12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82027" y="1340531"/>
            <a:ext cx="8502037" cy="3304494"/>
          </a:xfrm>
          <a:prstGeom prst="rect">
            <a:avLst/>
          </a:prstGeom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253190" y="2020787"/>
            <a:ext cx="158126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050" b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North America</a:t>
            </a:r>
          </a:p>
          <a:p>
            <a:r>
              <a:rPr lang="fi-FI" sz="1050" b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3.76 </a:t>
            </a:r>
            <a:r>
              <a:rPr lang="fi-FI" sz="1050" b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billion</a:t>
            </a:r>
            <a:r>
              <a:rPr lang="fi-FI" sz="1050" b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€</a:t>
            </a:r>
          </a:p>
          <a:p>
            <a:r>
              <a:rPr lang="fi-FI" sz="1050" b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12.2 %</a:t>
            </a:r>
          </a:p>
        </p:txBody>
      </p:sp>
      <p:sp>
        <p:nvSpPr>
          <p:cNvPr id="22" name="Suorakulmio 21"/>
          <p:cNvSpPr/>
          <p:nvPr/>
        </p:nvSpPr>
        <p:spPr>
          <a:xfrm>
            <a:off x="3144143" y="1894525"/>
            <a:ext cx="1573187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Western Europe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16.36 </a:t>
            </a:r>
            <a:r>
              <a:rPr lang="fi-FI" sz="105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53.3 %</a:t>
            </a:r>
          </a:p>
        </p:txBody>
      </p:sp>
      <p:sp>
        <p:nvSpPr>
          <p:cNvPr id="23" name="Suorakulmio 22"/>
          <p:cNvSpPr/>
          <p:nvPr/>
        </p:nvSpPr>
        <p:spPr>
          <a:xfrm>
            <a:off x="1625341" y="3558211"/>
            <a:ext cx="132663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South and Middle America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1.17 </a:t>
            </a:r>
            <a:r>
              <a:rPr lang="fi-FI" sz="105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3.8 %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4959666" y="1702477"/>
            <a:ext cx="2048183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Central and Eastern Europe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4.30 </a:t>
            </a:r>
            <a:r>
              <a:rPr lang="fi-FI" sz="105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14.0 %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4113337" y="3596092"/>
            <a:ext cx="1171474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err="1">
                <a:solidFill>
                  <a:srgbClr val="29282E"/>
                </a:solidFill>
                <a:ea typeface="ＭＳ Ｐゴシック" pitchFamily="34" charset="-128"/>
              </a:rPr>
              <a:t>Africa</a:t>
            </a:r>
            <a:endParaRPr lang="fi-FI" sz="1050">
              <a:solidFill>
                <a:srgbClr val="29282E"/>
              </a:solidFill>
              <a:ea typeface="ＭＳ Ｐゴシック" pitchFamily="34" charset="-128"/>
            </a:endParaRP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0.48 </a:t>
            </a:r>
            <a:r>
              <a:rPr lang="fi-FI" sz="105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1.6 %</a:t>
            </a:r>
          </a:p>
        </p:txBody>
      </p:sp>
      <p:sp>
        <p:nvSpPr>
          <p:cNvPr id="26" name="Suorakulmio 25"/>
          <p:cNvSpPr/>
          <p:nvPr/>
        </p:nvSpPr>
        <p:spPr>
          <a:xfrm>
            <a:off x="4959666" y="2626775"/>
            <a:ext cx="140420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Middle and Central East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0.44 </a:t>
            </a:r>
            <a:r>
              <a:rPr lang="fi-FI" sz="105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1.4 %</a:t>
            </a:r>
          </a:p>
        </p:txBody>
      </p:sp>
      <p:sp>
        <p:nvSpPr>
          <p:cNvPr id="27" name="Suorakulmio 26"/>
          <p:cNvSpPr/>
          <p:nvPr/>
        </p:nvSpPr>
        <p:spPr>
          <a:xfrm>
            <a:off x="6738009" y="2309328"/>
            <a:ext cx="1138842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Asia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4.21 </a:t>
            </a:r>
            <a:r>
              <a:rPr lang="fi-FI" sz="105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13.7 %</a:t>
            </a: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9/1/2021</a:t>
            </a:fld>
            <a:endParaRPr lang="fi-FI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23172" cy="164690"/>
          </a:xfrm>
        </p:spPr>
        <p:txBody>
          <a:bodyPr/>
          <a:lstStyle/>
          <a:p>
            <a:r>
              <a:rPr lang="fi-FI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>
                <a:solidFill>
                  <a:schemeClr val="tx2"/>
                </a:solidFill>
              </a:rPr>
              <a:t>of Finland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528634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Technology Industry from Finland by Branches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9/1/2021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*) Excl. transit trade of </a:t>
            </a:r>
            <a:r>
              <a:rPr lang="en-US" err="1"/>
              <a:t>passanger</a:t>
            </a:r>
            <a:r>
              <a:rPr lang="en-US"/>
              <a:t> cars</a:t>
            </a:r>
          </a:p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D406B1C6-1F1E-4FFF-A9D5-5331D4C977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0660"/>
              </p:ext>
            </p:extLst>
          </p:nvPr>
        </p:nvGraphicFramePr>
        <p:xfrm>
          <a:off x="392035" y="1135639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D406B1C6-1F1E-4FFF-A9D5-5331D4C977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035" y="1135639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294562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Technology Industry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9/1/2021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ED61EC5B-4B10-45E1-AB74-810AD191B0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409521"/>
              </p:ext>
            </p:extLst>
          </p:nvPr>
        </p:nvGraphicFramePr>
        <p:xfrm>
          <a:off x="381000" y="1135639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1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ED61EC5B-4B10-45E1-AB74-810AD191B0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135639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747102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Technology Industry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9/1/2021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9832D294-0A0E-4931-893C-D3959E0BA5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574852"/>
              </p:ext>
            </p:extLst>
          </p:nvPr>
        </p:nvGraphicFramePr>
        <p:xfrm>
          <a:off x="386517" y="1114857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5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9832D294-0A0E-4931-893C-D3959E0BA5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517" y="1114857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797272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A672DBA335C34DBBA9A53594FD77F6" ma:contentTypeVersion="11" ma:contentTypeDescription="Luo uusi asiakirja." ma:contentTypeScope="" ma:versionID="3e528796292c47f9bbe6fad5e6c14e00">
  <xsd:schema xmlns:xsd="http://www.w3.org/2001/XMLSchema" xmlns:xs="http://www.w3.org/2001/XMLSchema" xmlns:p="http://schemas.microsoft.com/office/2006/metadata/properties" xmlns:ns2="a5c4f9c2-84a2-48d3-9942-8e0fea0a10bc" xmlns:ns3="31fc0bb4-b62d-4044-8569-b8da76fe5ed6" targetNamespace="http://schemas.microsoft.com/office/2006/metadata/properties" ma:root="true" ma:fieldsID="b76ecf6d85c20be7cb2883cee6d7b995" ns2:_="" ns3:_="">
    <xsd:import namespace="a5c4f9c2-84a2-48d3-9942-8e0fea0a10bc"/>
    <xsd:import namespace="31fc0bb4-b62d-4044-8569-b8da76fe5e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4f9c2-84a2-48d3-9942-8e0fea0a10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c0bb4-b62d-4044-8569-b8da76fe5ed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D29F27-9BF6-4495-812F-8AB06EA888D5}">
  <ds:schemaRefs>
    <ds:schemaRef ds:uri="31fc0bb4-b62d-4044-8569-b8da76fe5ed6"/>
    <ds:schemaRef ds:uri="a5c4f9c2-84a2-48d3-9942-8e0fea0a10b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FC7CAF5-CD82-469A-9A10-7F840081C4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9F52B6-19E0-4ACC-93DB-A6899D38FB45}">
  <ds:schemaRefs>
    <ds:schemaRef ds:uri="31fc0bb4-b62d-4044-8569-b8da76fe5ed6"/>
    <ds:schemaRef ds:uri="a5c4f9c2-84a2-48d3-9942-8e0fea0a10b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Tekno_En_2016</Template>
  <Application>Microsoft Office PowerPoint</Application>
  <PresentationFormat>On-screen Show (16:9)</PresentationFormat>
  <Slides>26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Teknologiateollisuus_masterdia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Techind_EN</cp:keywords>
  <cp:revision>1</cp:revision>
  <cp:lastPrinted>2016-06-09T07:47:11Z</cp:lastPrinted>
  <dcterms:created xsi:type="dcterms:W3CDTF">2016-09-09T12:26:04Z</dcterms:created>
  <dcterms:modified xsi:type="dcterms:W3CDTF">2021-09-01T10:53:18Z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0x010100EDA672DBA335C34DBBA9A53594FD77F6</vt:lpwstr>
  </property>
  <property fmtid="{D5CDD505-2E9C-101B-9397-08002B2CF9AE}" pid="28" name="xd_ProgID">
    <vt:lpwstr/>
  </property>
  <property fmtid="{D5CDD505-2E9C-101B-9397-08002B2CF9AE}" pid="29" name="ComplianceAssetId">
    <vt:lpwstr/>
  </property>
  <property fmtid="{D5CDD505-2E9C-101B-9397-08002B2CF9AE}" pid="30" name="TemplateUrl">
    <vt:lpwstr/>
  </property>
  <property fmtid="{D5CDD505-2E9C-101B-9397-08002B2CF9AE}" pid="31" name="TyoryhmanNimi">
    <vt:lpwstr>Talous ja tilastot</vt:lpwstr>
  </property>
  <property fmtid="{D5CDD505-2E9C-101B-9397-08002B2CF9AE}" pid="32" name="xd_Signature">
    <vt:bool>false</vt:bool>
  </property>
</Properties>
</file>