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256" r:id="rId5"/>
    <p:sldId id="257" r:id="rId6"/>
    <p:sldId id="258" r:id="rId7"/>
    <p:sldId id="283" r:id="rId8"/>
    <p:sldId id="284" r:id="rId9"/>
    <p:sldId id="547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33333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A978E-2DC8-4BB7-B972-54E69942AF4F}" v="583" dt="2022-10-04T11:09:16.46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41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A50BCF71-C236-4773-8FEE-CA7AC4B5259E}"/>
    <pc:docChg chg="modSld">
      <pc:chgData name="Emaus Katriina" userId="e28635f8-d800-42ff-a913-92d375f1fb60" providerId="ADAL" clId="{A50BCF71-C236-4773-8FEE-CA7AC4B5259E}" dt="2020-09-30T07:24:29.959" v="23"/>
      <pc:docMkLst>
        <pc:docMk/>
      </pc:docMkLst>
      <pc:sldChg chg="modSp">
        <pc:chgData name="Emaus Katriina" userId="e28635f8-d800-42ff-a913-92d375f1fb60" providerId="ADAL" clId="{A50BCF71-C236-4773-8FEE-CA7AC4B5259E}" dt="2020-09-30T07:24:03.71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A50BCF71-C236-4773-8FEE-CA7AC4B5259E}" dt="2020-09-30T07:24:03.71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5.54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A50BCF71-C236-4773-8FEE-CA7AC4B5259E}" dt="2020-09-30T07:24:05.54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1.2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A50BCF71-C236-4773-8FEE-CA7AC4B5259E}" dt="2020-09-30T07:24:11.2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2.21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A50BCF71-C236-4773-8FEE-CA7AC4B5259E}" dt="2020-09-30T07:24:12.211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3.49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A50BCF71-C236-4773-8FEE-CA7AC4B5259E}" dt="2020-09-30T07:24:13.49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4.53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A50BCF71-C236-4773-8FEE-CA7AC4B5259E}" dt="2020-09-30T07:24:14.53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5.5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A50BCF71-C236-4773-8FEE-CA7AC4B5259E}" dt="2020-09-30T07:24:15.55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6.542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A50BCF71-C236-4773-8FEE-CA7AC4B5259E}" dt="2020-09-30T07:24:16.5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7.6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A50BCF71-C236-4773-8FEE-CA7AC4B5259E}" dt="2020-09-30T07:24:17.6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8.71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A50BCF71-C236-4773-8FEE-CA7AC4B5259E}" dt="2020-09-30T07:24:18.71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9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A50BCF71-C236-4773-8FEE-CA7AC4B5259E}" dt="2020-09-30T07:24:19.711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0.70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A50BCF71-C236-4773-8FEE-CA7AC4B5259E}" dt="2020-09-30T07:24:20.70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1.73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A50BCF71-C236-4773-8FEE-CA7AC4B5259E}" dt="2020-09-30T07:24:21.73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2.7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A50BCF71-C236-4773-8FEE-CA7AC4B5259E}" dt="2020-09-30T07:24:22.7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4.020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A50BCF71-C236-4773-8FEE-CA7AC4B5259E}" dt="2020-09-30T07:24:24.020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0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A50BCF71-C236-4773-8FEE-CA7AC4B5259E}" dt="2020-09-30T07:24:25.05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5.85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A50BCF71-C236-4773-8FEE-CA7AC4B5259E}" dt="2020-09-30T07:24:25.85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6.67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A50BCF71-C236-4773-8FEE-CA7AC4B5259E}" dt="2020-09-30T07:24:26.67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7.5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A50BCF71-C236-4773-8FEE-CA7AC4B5259E}" dt="2020-09-30T07:24:27.59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8.45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A50BCF71-C236-4773-8FEE-CA7AC4B5259E}" dt="2020-09-30T07:24:28.45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192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A50BCF71-C236-4773-8FEE-CA7AC4B5259E}" dt="2020-09-30T07:24:29.192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29.95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A50BCF71-C236-4773-8FEE-CA7AC4B5259E}" dt="2020-09-30T07:24:29.95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09.135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A50BCF71-C236-4773-8FEE-CA7AC4B5259E}" dt="2020-09-30T07:24:09.135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A50BCF71-C236-4773-8FEE-CA7AC4B5259E}" dt="2020-09-30T07:24:10.2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A50BCF71-C236-4773-8FEE-CA7AC4B5259E}" dt="2020-09-30T07:24:10.2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4BCD851-5AEC-4560-89C6-E9E83C0D318E}"/>
    <pc:docChg chg="modSld">
      <pc:chgData name="Emaus Katriina" userId="e28635f8-d800-42ff-a913-92d375f1fb60" providerId="ADAL" clId="{14BCD851-5AEC-4560-89C6-E9E83C0D318E}" dt="2021-11-02T12:27:43.442" v="79"/>
      <pc:docMkLst>
        <pc:docMk/>
      </pc:docMkLst>
      <pc:sldChg chg="modSp">
        <pc:chgData name="Emaus Katriina" userId="e28635f8-d800-42ff-a913-92d375f1fb60" providerId="ADAL" clId="{14BCD851-5AEC-4560-89C6-E9E83C0D318E}" dt="2021-11-02T12:18:29.432" v="2"/>
        <pc:sldMkLst>
          <pc:docMk/>
          <pc:sldMk cId="369055690" sldId="257"/>
        </pc:sldMkLst>
        <pc:graphicFrameChg chg="mod">
          <ac:chgData name="Emaus Katriina" userId="e28635f8-d800-42ff-a913-92d375f1fb60" providerId="ADAL" clId="{14BCD851-5AEC-4560-89C6-E9E83C0D318E}" dt="2021-11-02T12:18:29.432" v="2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18:37.230" v="4"/>
        <pc:sldMkLst>
          <pc:docMk/>
          <pc:sldMk cId="3145583433" sldId="258"/>
        </pc:sldMkLst>
        <pc:graphicFrameChg chg="mod">
          <ac:chgData name="Emaus Katriina" userId="e28635f8-d800-42ff-a913-92d375f1fb60" providerId="ADAL" clId="{14BCD851-5AEC-4560-89C6-E9E83C0D318E}" dt="2021-11-02T12:18:37.230" v="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33.073" v="18"/>
        <pc:sldMkLst>
          <pc:docMk/>
          <pc:sldMk cId="3702945625" sldId="262"/>
        </pc:sldMkLst>
        <pc:graphicFrameChg chg="mod">
          <ac:chgData name="Emaus Katriina" userId="e28635f8-d800-42ff-a913-92d375f1fb60" providerId="ADAL" clId="{14BCD851-5AEC-4560-89C6-E9E83C0D318E}" dt="2021-11-02T12:22:33.073" v="1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43.428" v="21"/>
        <pc:sldMkLst>
          <pc:docMk/>
          <pc:sldMk cId="1117471020" sldId="263"/>
        </pc:sldMkLst>
        <pc:graphicFrameChg chg="mod">
          <ac:chgData name="Emaus Katriina" userId="e28635f8-d800-42ff-a913-92d375f1fb60" providerId="ADAL" clId="{14BCD851-5AEC-4560-89C6-E9E83C0D318E}" dt="2021-11-02T12:22:43.428" v="21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2.587" v="24"/>
        <pc:sldMkLst>
          <pc:docMk/>
          <pc:sldMk cId="2427972721" sldId="264"/>
        </pc:sldMkLst>
        <pc:graphicFrameChg chg="mod">
          <ac:chgData name="Emaus Katriina" userId="e28635f8-d800-42ff-a913-92d375f1fb60" providerId="ADAL" clId="{14BCD851-5AEC-4560-89C6-E9E83C0D318E}" dt="2021-11-02T12:22:52.587" v="24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2:59.960" v="27"/>
        <pc:sldMkLst>
          <pc:docMk/>
          <pc:sldMk cId="2350748738" sldId="265"/>
        </pc:sldMkLst>
        <pc:graphicFrameChg chg="mod">
          <ac:chgData name="Emaus Katriina" userId="e28635f8-d800-42ff-a913-92d375f1fb60" providerId="ADAL" clId="{14BCD851-5AEC-4560-89C6-E9E83C0D318E}" dt="2021-11-02T12:22:59.960" v="2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43.442" v="79"/>
        <pc:sldMkLst>
          <pc:docMk/>
          <pc:sldMk cId="1690015247" sldId="266"/>
        </pc:sldMkLst>
        <pc:graphicFrameChg chg="mod">
          <ac:chgData name="Emaus Katriina" userId="e28635f8-d800-42ff-a913-92d375f1fb60" providerId="ADAL" clId="{14BCD851-5AEC-4560-89C6-E9E83C0D318E}" dt="2021-11-02T12:27:43.442" v="79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15.241" v="34"/>
        <pc:sldMkLst>
          <pc:docMk/>
          <pc:sldMk cId="1908879576" sldId="267"/>
        </pc:sldMkLst>
        <pc:graphicFrameChg chg="mod">
          <ac:chgData name="Emaus Katriina" userId="e28635f8-d800-42ff-a913-92d375f1fb60" providerId="ADAL" clId="{14BCD851-5AEC-4560-89C6-E9E83C0D318E}" dt="2021-11-02T12:24:15.241" v="34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23.063" v="37"/>
        <pc:sldMkLst>
          <pc:docMk/>
          <pc:sldMk cId="338271439" sldId="268"/>
        </pc:sldMkLst>
        <pc:graphicFrameChg chg="mod">
          <ac:chgData name="Emaus Katriina" userId="e28635f8-d800-42ff-a913-92d375f1fb60" providerId="ADAL" clId="{14BCD851-5AEC-4560-89C6-E9E83C0D318E}" dt="2021-11-02T12:24:23.063" v="37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1.330" v="40"/>
        <pc:sldMkLst>
          <pc:docMk/>
          <pc:sldMk cId="3279556919" sldId="269"/>
        </pc:sldMkLst>
        <pc:graphicFrameChg chg="mod">
          <ac:chgData name="Emaus Katriina" userId="e28635f8-d800-42ff-a913-92d375f1fb60" providerId="ADAL" clId="{14BCD851-5AEC-4560-89C6-E9E83C0D318E}" dt="2021-11-02T12:24:31.330" v="4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38.770" v="43"/>
        <pc:sldMkLst>
          <pc:docMk/>
          <pc:sldMk cId="3670827783" sldId="270"/>
        </pc:sldMkLst>
        <pc:graphicFrameChg chg="mod">
          <ac:chgData name="Emaus Katriina" userId="e28635f8-d800-42ff-a913-92d375f1fb60" providerId="ADAL" clId="{14BCD851-5AEC-4560-89C6-E9E83C0D318E}" dt="2021-11-02T12:24:38.770" v="43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47.201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4BCD851-5AEC-4560-89C6-E9E83C0D318E}" dt="2021-11-02T12:24:47.201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4:59.843" v="49"/>
        <pc:sldMkLst>
          <pc:docMk/>
          <pc:sldMk cId="3319825423" sldId="272"/>
        </pc:sldMkLst>
        <pc:graphicFrameChg chg="mod">
          <ac:chgData name="Emaus Katriina" userId="e28635f8-d800-42ff-a913-92d375f1fb60" providerId="ADAL" clId="{14BCD851-5AEC-4560-89C6-E9E83C0D318E}" dt="2021-11-02T12:24:59.843" v="49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2.863" v="53"/>
        <pc:sldMkLst>
          <pc:docMk/>
          <pc:sldMk cId="4278859879" sldId="273"/>
        </pc:sldMkLst>
        <pc:graphicFrameChg chg="mod">
          <ac:chgData name="Emaus Katriina" userId="e28635f8-d800-42ff-a913-92d375f1fb60" providerId="ADAL" clId="{14BCD851-5AEC-4560-89C6-E9E83C0D318E}" dt="2021-11-02T12:25:12.863" v="53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17.346" v="55"/>
        <pc:sldMkLst>
          <pc:docMk/>
          <pc:sldMk cId="2830257362" sldId="274"/>
        </pc:sldMkLst>
        <pc:graphicFrameChg chg="mod">
          <ac:chgData name="Emaus Katriina" userId="e28635f8-d800-42ff-a913-92d375f1fb60" providerId="ADAL" clId="{14BCD851-5AEC-4560-89C6-E9E83C0D318E}" dt="2021-11-02T12:25:17.346" v="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26.615" v="59"/>
        <pc:sldMkLst>
          <pc:docMk/>
          <pc:sldMk cId="652029288" sldId="275"/>
        </pc:sldMkLst>
        <pc:graphicFrameChg chg="mod">
          <ac:chgData name="Emaus Katriina" userId="e28635f8-d800-42ff-a913-92d375f1fb60" providerId="ADAL" clId="{14BCD851-5AEC-4560-89C6-E9E83C0D318E}" dt="2021-11-02T12:25:26.615" v="59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5:51.092" v="62"/>
        <pc:sldMkLst>
          <pc:docMk/>
          <pc:sldMk cId="1463627730" sldId="276"/>
        </pc:sldMkLst>
        <pc:graphicFrameChg chg="mod">
          <ac:chgData name="Emaus Katriina" userId="e28635f8-d800-42ff-a913-92d375f1fb60" providerId="ADAL" clId="{14BCD851-5AEC-4560-89C6-E9E83C0D318E}" dt="2021-11-02T12:25:51.092" v="6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07.905" v="65"/>
        <pc:sldMkLst>
          <pc:docMk/>
          <pc:sldMk cId="1518221807" sldId="277"/>
        </pc:sldMkLst>
        <pc:graphicFrameChg chg="mod">
          <ac:chgData name="Emaus Katriina" userId="e28635f8-d800-42ff-a913-92d375f1fb60" providerId="ADAL" clId="{14BCD851-5AEC-4560-89C6-E9E83C0D318E}" dt="2021-11-02T12:26:07.905" v="65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23.750" v="68"/>
        <pc:sldMkLst>
          <pc:docMk/>
          <pc:sldMk cId="3122956847" sldId="278"/>
        </pc:sldMkLst>
        <pc:graphicFrameChg chg="mod">
          <ac:chgData name="Emaus Katriina" userId="e28635f8-d800-42ff-a913-92d375f1fb60" providerId="ADAL" clId="{14BCD851-5AEC-4560-89C6-E9E83C0D318E}" dt="2021-11-02T12:26:23.750" v="68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37.841" v="71"/>
        <pc:sldMkLst>
          <pc:docMk/>
          <pc:sldMk cId="62254542" sldId="279"/>
        </pc:sldMkLst>
        <pc:graphicFrameChg chg="mod">
          <ac:chgData name="Emaus Katriina" userId="e28635f8-d800-42ff-a913-92d375f1fb60" providerId="ADAL" clId="{14BCD851-5AEC-4560-89C6-E9E83C0D318E}" dt="2021-11-02T12:26:37.841" v="7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6:46.615" v="74"/>
        <pc:sldMkLst>
          <pc:docMk/>
          <pc:sldMk cId="1080264128" sldId="280"/>
        </pc:sldMkLst>
        <pc:graphicFrameChg chg="mod">
          <ac:chgData name="Emaus Katriina" userId="e28635f8-d800-42ff-a913-92d375f1fb60" providerId="ADAL" clId="{14BCD851-5AEC-4560-89C6-E9E83C0D318E}" dt="2021-11-02T12:26:46.615" v="74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7:08.606" v="77"/>
        <pc:sldMkLst>
          <pc:docMk/>
          <pc:sldMk cId="2747308166" sldId="281"/>
        </pc:sldMkLst>
        <pc:graphicFrameChg chg="mod">
          <ac:chgData name="Emaus Katriina" userId="e28635f8-d800-42ff-a913-92d375f1fb60" providerId="ADAL" clId="{14BCD851-5AEC-4560-89C6-E9E83C0D318E}" dt="2021-11-02T12:27:08.606" v="7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14.183" v="12"/>
        <pc:sldMkLst>
          <pc:docMk/>
          <pc:sldMk cId="3682767062" sldId="283"/>
        </pc:sldMkLst>
        <pc:graphicFrameChg chg="mod">
          <ac:chgData name="Emaus Katriina" userId="e28635f8-d800-42ff-a913-92d375f1fb60" providerId="ADAL" clId="{14BCD851-5AEC-4560-89C6-E9E83C0D318E}" dt="2021-11-02T12:21:14.183" v="1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4BCD851-5AEC-4560-89C6-E9E83C0D318E}" dt="2021-11-02T12:21:41.383" v="15"/>
        <pc:sldMkLst>
          <pc:docMk/>
          <pc:sldMk cId="1076209344" sldId="284"/>
        </pc:sldMkLst>
        <pc:graphicFrameChg chg="mod">
          <ac:chgData name="Emaus Katriina" userId="e28635f8-d800-42ff-a913-92d375f1fb60" providerId="ADAL" clId="{14BCD851-5AEC-4560-89C6-E9E83C0D318E}" dt="2021-11-02T12:21:41.383" v="15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28A299B3-1A29-4BD8-A2C6-59ADB0F21291}"/>
    <pc:docChg chg="modSld">
      <pc:chgData name="Emaus Katriina" userId="e28635f8-d800-42ff-a913-92d375f1fb60" providerId="ADAL" clId="{28A299B3-1A29-4BD8-A2C6-59ADB0F21291}" dt="2020-04-01T06:46:04.440" v="23"/>
      <pc:docMkLst>
        <pc:docMk/>
      </pc:docMkLst>
      <pc:sldChg chg="modSp">
        <pc:chgData name="Emaus Katriina" userId="e28635f8-d800-42ff-a913-92d375f1fb60" providerId="ADAL" clId="{28A299B3-1A29-4BD8-A2C6-59ADB0F21291}" dt="2020-04-01T06:45:39.73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8A299B3-1A29-4BD8-A2C6-59ADB0F21291}" dt="2020-04-01T06:45:39.73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0.13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8A299B3-1A29-4BD8-A2C6-59ADB0F21291}" dt="2020-04-01T06:45:40.13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5.23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8A299B3-1A29-4BD8-A2C6-59ADB0F21291}" dt="2020-04-01T06:45:45.23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6.35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8A299B3-1A29-4BD8-A2C6-59ADB0F21291}" dt="2020-04-01T06:45:46.352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7.4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8A299B3-1A29-4BD8-A2C6-59ADB0F21291}" dt="2020-04-01T06:45:47.410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8.73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8A299B3-1A29-4BD8-A2C6-59ADB0F21291}" dt="2020-04-01T06:45:48.73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0.10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8A299B3-1A29-4BD8-A2C6-59ADB0F21291}" dt="2020-04-01T06:45:50.10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1.143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8A299B3-1A29-4BD8-A2C6-59ADB0F21291}" dt="2020-04-01T06:45:51.143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2.11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8A299B3-1A29-4BD8-A2C6-59ADB0F21291}" dt="2020-04-01T06:45:52.11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3.15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8A299B3-1A29-4BD8-A2C6-59ADB0F21291}" dt="2020-04-01T06:45:53.15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4.12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8A299B3-1A29-4BD8-A2C6-59ADB0F21291}" dt="2020-04-01T06:45:54.126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8A299B3-1A29-4BD8-A2C6-59ADB0F21291}" dt="2020-04-01T06:45:55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5.894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8A299B3-1A29-4BD8-A2C6-59ADB0F21291}" dt="2020-04-01T06:45:55.894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6.78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8A299B3-1A29-4BD8-A2C6-59ADB0F21291}" dt="2020-04-01T06:45:56.78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7.70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8A299B3-1A29-4BD8-A2C6-59ADB0F21291}" dt="2020-04-01T06:45:57.70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8.80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8A299B3-1A29-4BD8-A2C6-59ADB0F21291}" dt="2020-04-01T06:45:58.804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59.89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8A299B3-1A29-4BD8-A2C6-59ADB0F21291}" dt="2020-04-01T06:45:59.89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0.816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8A299B3-1A29-4BD8-A2C6-59ADB0F21291}" dt="2020-04-01T06:46:00.816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1.7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8A299B3-1A29-4BD8-A2C6-59ADB0F21291}" dt="2020-04-01T06:46:01.738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2.65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8A299B3-1A29-4BD8-A2C6-59ADB0F21291}" dt="2020-04-01T06:46:02.650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3.54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8A299B3-1A29-4BD8-A2C6-59ADB0F21291}" dt="2020-04-01T06:46:03.543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6:04.44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8A299B3-1A29-4BD8-A2C6-59ADB0F21291}" dt="2020-04-01T06:46:04.44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3.0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8A299B3-1A29-4BD8-A2C6-59ADB0F21291}" dt="2020-04-01T06:45:43.0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8A299B3-1A29-4BD8-A2C6-59ADB0F21291}" dt="2020-04-01T06:45:44.0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8A299B3-1A29-4BD8-A2C6-59ADB0F21291}" dt="2020-04-01T06:45:44.04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4A63E46E-E0A4-4589-926B-24172CC71481}"/>
    <pc:docChg chg="modSld">
      <pc:chgData name="Emaus Katriina" userId="e28635f8-d800-42ff-a913-92d375f1fb60" providerId="ADAL" clId="{4A63E46E-E0A4-4589-926B-24172CC71481}" dt="2020-11-03T09:03:55.646" v="47"/>
      <pc:docMkLst>
        <pc:docMk/>
      </pc:docMkLst>
      <pc:sldChg chg="modSp">
        <pc:chgData name="Emaus Katriina" userId="e28635f8-d800-42ff-a913-92d375f1fb60" providerId="ADAL" clId="{4A63E46E-E0A4-4589-926B-24172CC71481}" dt="2020-11-03T09:03:25.884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4A63E46E-E0A4-4589-926B-24172CC71481}" dt="2020-11-03T09:03:25.884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6.313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4A63E46E-E0A4-4589-926B-24172CC71481}" dt="2020-11-03T09:03:26.313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1.048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4A63E46E-E0A4-4589-926B-24172CC71481}" dt="2020-11-03T09:03:31.048" v="28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2.201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4A63E46E-E0A4-4589-926B-24172CC71481}" dt="2020-11-03T09:03:32.201" v="29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3.522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4A63E46E-E0A4-4589-926B-24172CC71481}" dt="2020-11-03T09:03:33.522" v="30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4.779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4A63E46E-E0A4-4589-926B-24172CC71481}" dt="2020-11-03T09:03:34.779" v="31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5.934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4A63E46E-E0A4-4589-926B-24172CC71481}" dt="2020-11-03T09:03:35.934" v="32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7.113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4A63E46E-E0A4-4589-926B-24172CC71481}" dt="2020-11-03T09:03:37.113" v="33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8.448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4A63E46E-E0A4-4589-926B-24172CC71481}" dt="2020-11-03T09:03:38.448" v="34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39.639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4A63E46E-E0A4-4589-926B-24172CC71481}" dt="2020-11-03T09:03:39.639" v="35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0.855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4A63E46E-E0A4-4589-926B-24172CC71481}" dt="2020-11-03T09:03:40.855" v="36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2.106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4A63E46E-E0A4-4589-926B-24172CC71481}" dt="2020-11-03T09:03:42.106" v="37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3.296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4A63E46E-E0A4-4589-926B-24172CC71481}" dt="2020-11-03T09:03:43.296" v="38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4.750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4A63E46E-E0A4-4589-926B-24172CC71481}" dt="2020-11-03T09:03:44.750" v="39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6.186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4A63E46E-E0A4-4589-926B-24172CC71481}" dt="2020-11-03T09:03:46.186" v="40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7.548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4A63E46E-E0A4-4589-926B-24172CC71481}" dt="2020-11-03T09:03:47.548" v="41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48.707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4A63E46E-E0A4-4589-926B-24172CC71481}" dt="2020-11-03T09:03:48.707" v="42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0.180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4A63E46E-E0A4-4589-926B-24172CC71481}" dt="2020-11-03T09:03:50.180" v="43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1.7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4A63E46E-E0A4-4589-926B-24172CC71481}" dt="2020-11-03T09:03:51.744" v="44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3.273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4A63E46E-E0A4-4589-926B-24172CC71481}" dt="2020-11-03T09:03:53.273" v="45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4.443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4A63E46E-E0A4-4589-926B-24172CC71481}" dt="2020-11-03T09:03:54.443" v="46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55.646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4A63E46E-E0A4-4589-926B-24172CC71481}" dt="2020-11-03T09:03:55.646" v="47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8.52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4A63E46E-E0A4-4589-926B-24172CC71481}" dt="2020-11-03T09:03:28.52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4A63E46E-E0A4-4589-926B-24172CC71481}" dt="2020-11-03T09:03:29.812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4A63E46E-E0A4-4589-926B-24172CC71481}" dt="2020-11-03T09:03:29.812" v="27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F3906593-5057-437C-9E7E-898455837068}"/>
    <pc:docChg chg="modSld">
      <pc:chgData name="Emaus Katriina" userId="e28635f8-d800-42ff-a913-92d375f1fb60" providerId="ADAL" clId="{F3906593-5057-437C-9E7E-898455837068}" dt="2021-12-01T09:27:36.447" v="27"/>
      <pc:docMkLst>
        <pc:docMk/>
      </pc:docMkLst>
      <pc:sldChg chg="modSp">
        <pc:chgData name="Emaus Katriina" userId="e28635f8-d800-42ff-a913-92d375f1fb60" providerId="ADAL" clId="{F3906593-5057-437C-9E7E-898455837068}" dt="2021-12-01T09:26:48.11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3906593-5057-437C-9E7E-898455837068}" dt="2021-12-01T09:26:48.11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48.97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3906593-5057-437C-9E7E-898455837068}" dt="2021-12-01T09:26:48.97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4.9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3906593-5057-437C-9E7E-898455837068}" dt="2021-12-01T09:26:54.99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6.36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3906593-5057-437C-9E7E-898455837068}" dt="2021-12-01T09:26:56.366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7.74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3906593-5057-437C-9E7E-898455837068}" dt="2021-12-01T09:26:57.74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9.34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3906593-5057-437C-9E7E-898455837068}" dt="2021-12-01T09:26:59.348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0.840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3906593-5057-437C-9E7E-898455837068}" dt="2021-12-01T09:27:00.840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2.16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3906593-5057-437C-9E7E-898455837068}" dt="2021-12-01T09:27:02.160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3.53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3906593-5057-437C-9E7E-898455837068}" dt="2021-12-01T09:27:03.530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5.029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3906593-5057-437C-9E7E-898455837068}" dt="2021-12-01T09:27:05.029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6.28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3906593-5057-437C-9E7E-898455837068}" dt="2021-12-01T09:27:06.28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7.60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3906593-5057-437C-9E7E-898455837068}" dt="2021-12-01T09:27:07.60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08.8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3906593-5057-437C-9E7E-898455837068}" dt="2021-12-01T09:27:08.8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0.16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3906593-5057-437C-9E7E-898455837068}" dt="2021-12-01T09:27:10.16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1.44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3906593-5057-437C-9E7E-898455837068}" dt="2021-12-01T09:27:11.442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2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3906593-5057-437C-9E7E-898455837068}" dt="2021-12-01T09:27:12.99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4.27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3906593-5057-437C-9E7E-898455837068}" dt="2021-12-01T09:27:14.27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5.52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3906593-5057-437C-9E7E-898455837068}" dt="2021-12-01T09:27:15.523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6.72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3906593-5057-437C-9E7E-898455837068}" dt="2021-12-01T09:27:16.72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3906593-5057-437C-9E7E-898455837068}" dt="2021-12-01T09:27:1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19.15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3906593-5057-437C-9E7E-898455837068}" dt="2021-12-01T09:27:19.15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20.462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3906593-5057-437C-9E7E-898455837068}" dt="2021-12-01T09:27:20.462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7:36.447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F3906593-5057-437C-9E7E-898455837068}" dt="2021-12-01T09:27:36.447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3906593-5057-437C-9E7E-898455837068}" dt="2021-12-01T09:26:53.371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3906593-5057-437C-9E7E-898455837068}" dt="2021-12-01T09:26:53.371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65A1C08E-FB7B-4B6B-AA8F-537AC73C6360}"/>
    <pc:docChg chg="modSld">
      <pc:chgData name="Emaus Katriina" userId="e28635f8-d800-42ff-a913-92d375f1fb60" providerId="ADAL" clId="{65A1C08E-FB7B-4B6B-AA8F-537AC73C6360}" dt="2021-09-01T10:52:36.047" v="23"/>
      <pc:docMkLst>
        <pc:docMk/>
      </pc:docMkLst>
      <pc:sldChg chg="modSp">
        <pc:chgData name="Emaus Katriina" userId="e28635f8-d800-42ff-a913-92d375f1fb60" providerId="ADAL" clId="{65A1C08E-FB7B-4B6B-AA8F-537AC73C6360}" dt="2021-09-01T10:52:05.44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5A1C08E-FB7B-4B6B-AA8F-537AC73C6360}" dt="2021-09-01T10:52:05.44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5.79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5A1C08E-FB7B-4B6B-AA8F-537AC73C6360}" dt="2021-09-01T10:52:05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0.7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5A1C08E-FB7B-4B6B-AA8F-537AC73C6360}" dt="2021-09-01T10:52:10.7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2.33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5A1C08E-FB7B-4B6B-AA8F-537AC73C6360}" dt="2021-09-01T10:52:12.337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3.842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5A1C08E-FB7B-4B6B-AA8F-537AC73C6360}" dt="2021-09-01T10:52:13.84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5.04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5A1C08E-FB7B-4B6B-AA8F-537AC73C6360}" dt="2021-09-01T10:52:15.04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6.30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5A1C08E-FB7B-4B6B-AA8F-537AC73C6360}" dt="2021-09-01T10:52:16.30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7.70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5A1C08E-FB7B-4B6B-AA8F-537AC73C6360}" dt="2021-09-01T10:52:17.70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18.894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5A1C08E-FB7B-4B6B-AA8F-537AC73C6360}" dt="2021-09-01T10:52:18.894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0.12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5A1C08E-FB7B-4B6B-AA8F-537AC73C6360}" dt="2021-09-01T10:52:20.127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1.35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5A1C08E-FB7B-4B6B-AA8F-537AC73C6360}" dt="2021-09-01T10:52:21.353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2.62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5A1C08E-FB7B-4B6B-AA8F-537AC73C6360}" dt="2021-09-01T10:52:22.62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4.281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5A1C08E-FB7B-4B6B-AA8F-537AC73C6360}" dt="2021-09-01T10:52:24.281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5.534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5A1C08E-FB7B-4B6B-AA8F-537AC73C6360}" dt="2021-09-01T10:52:25.534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6.8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5A1C08E-FB7B-4B6B-AA8F-537AC73C6360}" dt="2021-09-01T10:52:26.899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8.17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5A1C08E-FB7B-4B6B-AA8F-537AC73C6360}" dt="2021-09-01T10:52:28.17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29.61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5A1C08E-FB7B-4B6B-AA8F-537AC73C6360}" dt="2021-09-01T10:52:29.613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0.919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5A1C08E-FB7B-4B6B-AA8F-537AC73C6360}" dt="2021-09-01T10:52:30.919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2.367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5A1C08E-FB7B-4B6B-AA8F-537AC73C6360}" dt="2021-09-01T10:52:32.367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3.45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5A1C08E-FB7B-4B6B-AA8F-537AC73C6360}" dt="2021-09-01T10:52:33.45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4.7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5A1C08E-FB7B-4B6B-AA8F-537AC73C6360}" dt="2021-09-01T10:52:34.729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36.04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5A1C08E-FB7B-4B6B-AA8F-537AC73C6360}" dt="2021-09-01T10:52:36.04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8.15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5A1C08E-FB7B-4B6B-AA8F-537AC73C6360}" dt="2021-09-01T10:52:08.15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5A1C08E-FB7B-4B6B-AA8F-537AC73C6360}" dt="2021-09-01T10:52:09.378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5A1C08E-FB7B-4B6B-AA8F-537AC73C6360}" dt="2021-09-01T10:52:09.378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0B21D64-D9AF-40D7-A10D-A09782279448}"/>
    <pc:docChg chg="modSld">
      <pc:chgData name="Emaus Katriina" userId="e28635f8-d800-42ff-a913-92d375f1fb60" providerId="ADAL" clId="{30B21D64-D9AF-40D7-A10D-A09782279448}" dt="2021-12-31T11:07:12.900" v="26"/>
      <pc:docMkLst>
        <pc:docMk/>
      </pc:docMkLst>
      <pc:sldChg chg="modSp">
        <pc:chgData name="Emaus Katriina" userId="e28635f8-d800-42ff-a913-92d375f1fb60" providerId="ADAL" clId="{30B21D64-D9AF-40D7-A10D-A09782279448}" dt="2021-12-31T11:06:10.03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0B21D64-D9AF-40D7-A10D-A09782279448}" dt="2021-12-31T11:06:10.03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0.759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0B21D64-D9AF-40D7-A10D-A09782279448}" dt="2021-12-31T11:06:10.75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5.529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0B21D64-D9AF-40D7-A10D-A09782279448}" dt="2021-12-31T11:06:15.529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6.832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0B21D64-D9AF-40D7-A10D-A09782279448}" dt="2021-12-31T11:06:16.832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8.05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0B21D64-D9AF-40D7-A10D-A09782279448}" dt="2021-12-31T11:06:18.059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9.18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0B21D64-D9AF-40D7-A10D-A09782279448}" dt="2021-12-31T11:06:19.187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0.504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0B21D64-D9AF-40D7-A10D-A09782279448}" dt="2021-12-31T11:06:20.504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1.607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0B21D64-D9AF-40D7-A10D-A09782279448}" dt="2021-12-31T11:06:21.607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2.7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0B21D64-D9AF-40D7-A10D-A09782279448}" dt="2021-12-31T11:06:22.79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3.95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0B21D64-D9AF-40D7-A10D-A09782279448}" dt="2021-12-31T11:06:23.95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5.506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0B21D64-D9AF-40D7-A10D-A09782279448}" dt="2021-12-31T11:06:25.506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7.0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0B21D64-D9AF-40D7-A10D-A09782279448}" dt="2021-12-31T11:06:27.0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2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0B21D64-D9AF-40D7-A10D-A09782279448}" dt="2021-12-31T11:06:28.930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0.32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0B21D64-D9AF-40D7-A10D-A09782279448}" dt="2021-12-31T11:06:30.32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1.69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0B21D64-D9AF-40D7-A10D-A09782279448}" dt="2021-12-31T11:06:31.69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2.91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0B21D64-D9AF-40D7-A10D-A09782279448}" dt="2021-12-31T11:06:32.912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4.124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0B21D64-D9AF-40D7-A10D-A09782279448}" dt="2021-12-31T11:06:34.124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5.578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0B21D64-D9AF-40D7-A10D-A09782279448}" dt="2021-12-31T11:06:35.578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6.78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0B21D64-D9AF-40D7-A10D-A09782279448}" dt="2021-12-31T11:06:36.78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37.84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0B21D64-D9AF-40D7-A10D-A09782279448}" dt="2021-12-31T11:06:37.84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7:12.900" v="26"/>
        <pc:sldMkLst>
          <pc:docMk/>
          <pc:sldMk cId="1080264128" sldId="280"/>
        </pc:sldMkLst>
        <pc:graphicFrameChg chg="mod">
          <ac:chgData name="Emaus Katriina" userId="e28635f8-d800-42ff-a913-92d375f1fb60" providerId="ADAL" clId="{30B21D64-D9AF-40D7-A10D-A09782279448}" dt="2021-12-31T11:07:12.900" v="2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40.037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0B21D64-D9AF-40D7-A10D-A09782279448}" dt="2021-12-31T11:06:40.037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3.0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0B21D64-D9AF-40D7-A10D-A09782279448}" dt="2021-12-31T11:06:13.0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0B21D64-D9AF-40D7-A10D-A09782279448}" dt="2021-12-31T11:06:14.36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0B21D64-D9AF-40D7-A10D-A09782279448}" dt="2021-12-31T11:06:14.367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1257449-4435-4F98-BEB3-CE13C7BF34F0}"/>
    <pc:docChg chg="modSld">
      <pc:chgData name="Emaus Katriina" userId="e28635f8-d800-42ff-a913-92d375f1fb60" providerId="ADAL" clId="{31257449-4435-4F98-BEB3-CE13C7BF34F0}" dt="2020-11-30T12:36:19.433" v="23"/>
      <pc:docMkLst>
        <pc:docMk/>
      </pc:docMkLst>
      <pc:sldChg chg="modSp">
        <pc:chgData name="Emaus Katriina" userId="e28635f8-d800-42ff-a913-92d375f1fb60" providerId="ADAL" clId="{31257449-4435-4F98-BEB3-CE13C7BF34F0}" dt="2020-11-30T12:35:55.9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1257449-4435-4F98-BEB3-CE13C7BF34F0}" dt="2020-11-30T12:35:55.9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5:58.028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1257449-4435-4F98-BEB3-CE13C7BF34F0}" dt="2020-11-30T12:35:58.028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2.52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1257449-4435-4F98-BEB3-CE13C7BF34F0}" dt="2020-11-30T12:36:02.52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3.893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1257449-4435-4F98-BEB3-CE13C7BF34F0}" dt="2020-11-30T12:36:03.893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4.79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1257449-4435-4F98-BEB3-CE13C7BF34F0}" dt="2020-11-30T12:36:04.79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5.62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1257449-4435-4F98-BEB3-CE13C7BF34F0}" dt="2020-11-30T12:36:05.62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6.55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1257449-4435-4F98-BEB3-CE13C7BF34F0}" dt="2020-11-30T12:36:06.55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7.335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1257449-4435-4F98-BEB3-CE13C7BF34F0}" dt="2020-11-30T12:36:07.335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8.218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1257449-4435-4F98-BEB3-CE13C7BF34F0}" dt="2020-11-30T12:36:08.218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01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1257449-4435-4F98-BEB3-CE13C7BF34F0}" dt="2020-11-30T12:36:09.01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9.82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1257449-4435-4F98-BEB3-CE13C7BF34F0}" dt="2020-11-30T12:36:09.820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0.60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1257449-4435-4F98-BEB3-CE13C7BF34F0}" dt="2020-11-30T12:36:10.60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1.499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1257449-4435-4F98-BEB3-CE13C7BF34F0}" dt="2020-11-30T12:36:11.499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2.341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1257449-4435-4F98-BEB3-CE13C7BF34F0}" dt="2020-11-30T12:36:12.341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3.34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1257449-4435-4F98-BEB3-CE13C7BF34F0}" dt="2020-11-30T12:36:13.345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14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1257449-4435-4F98-BEB3-CE13C7BF34F0}" dt="2020-11-30T12:36:14.14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4.96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1257449-4435-4F98-BEB3-CE13C7BF34F0}" dt="2020-11-30T12:36:14.96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5.90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1257449-4435-4F98-BEB3-CE13C7BF34F0}" dt="2020-11-30T12:36:15.90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6.81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1257449-4435-4F98-BEB3-CE13C7BF34F0}" dt="2020-11-30T12:36:16.81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7.653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1257449-4435-4F98-BEB3-CE13C7BF34F0}" dt="2020-11-30T12:36:17.653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8.44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1257449-4435-4F98-BEB3-CE13C7BF34F0}" dt="2020-11-30T12:36:18.44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19.433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1257449-4435-4F98-BEB3-CE13C7BF34F0}" dt="2020-11-30T12:36:19.433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0.156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1257449-4435-4F98-BEB3-CE13C7BF34F0}" dt="2020-11-30T12:36:00.156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1257449-4435-4F98-BEB3-CE13C7BF34F0}" dt="2020-11-30T12:36:01.29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1257449-4435-4F98-BEB3-CE13C7BF34F0}" dt="2020-11-30T12:36:01.29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1D0549ED-203F-48BD-BBA4-D970CEE7BB35}"/>
    <pc:docChg chg="modSld">
      <pc:chgData name="Emaus Katriina" userId="e28635f8-d800-42ff-a913-92d375f1fb60" providerId="ADAL" clId="{1D0549ED-203F-48BD-BBA4-D970CEE7BB35}" dt="2020-01-31T12:58:22.795" v="23"/>
      <pc:docMkLst>
        <pc:docMk/>
      </pc:docMkLst>
      <pc:sldChg chg="modSp">
        <pc:chgData name="Emaus Katriina" userId="e28635f8-d800-42ff-a913-92d375f1fb60" providerId="ADAL" clId="{1D0549ED-203F-48BD-BBA4-D970CEE7BB35}" dt="2020-01-31T12:58:02.360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1D0549ED-203F-48BD-BBA4-D970CEE7BB35}" dt="2020-01-31T12:58:02.360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4.1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1D0549ED-203F-48BD-BBA4-D970CEE7BB35}" dt="2020-01-31T12:58:04.1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7.60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1D0549ED-203F-48BD-BBA4-D970CEE7BB35}" dt="2020-01-31T12:58:07.60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8.304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1D0549ED-203F-48BD-BBA4-D970CEE7BB35}" dt="2020-01-31T12:58:08.304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091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1D0549ED-203F-48BD-BBA4-D970CEE7BB35}" dt="2020-01-31T12:58:09.091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9.88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1D0549ED-203F-48BD-BBA4-D970CEE7BB35}" dt="2020-01-31T12:58:09.88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0.5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1D0549ED-203F-48BD-BBA4-D970CEE7BB35}" dt="2020-01-31T12:58:10.599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1.38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1D0549ED-203F-48BD-BBA4-D970CEE7BB35}" dt="2020-01-31T12:58:11.38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2.16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1D0549ED-203F-48BD-BBA4-D970CEE7BB35}" dt="2020-01-31T12:58:12.166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04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1D0549ED-203F-48BD-BBA4-D970CEE7BB35}" dt="2020-01-31T12:58:13.045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3.78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1D0549ED-203F-48BD-BBA4-D970CEE7BB35}" dt="2020-01-31T12:58:13.78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4.507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1D0549ED-203F-48BD-BBA4-D970CEE7BB35}" dt="2020-01-31T12:58:14.507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5.367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1D0549ED-203F-48BD-BBA4-D970CEE7BB35}" dt="2020-01-31T12:58:15.367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6.317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1D0549ED-203F-48BD-BBA4-D970CEE7BB35}" dt="2020-01-31T12:58:16.31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2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1D0549ED-203F-48BD-BBA4-D970CEE7BB35}" dt="2020-01-31T12:58:17.2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7.99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1D0549ED-203F-48BD-BBA4-D970CEE7BB35}" dt="2020-01-31T12:58:17.99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8.768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1D0549ED-203F-48BD-BBA4-D970CEE7BB35}" dt="2020-01-31T12:58:18.76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19.59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1D0549ED-203F-48BD-BBA4-D970CEE7BB35}" dt="2020-01-31T12:58:19.59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0.32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1D0549ED-203F-48BD-BBA4-D970CEE7BB35}" dt="2020-01-31T12:58:20.32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21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1D0549ED-203F-48BD-BBA4-D970CEE7BB35}" dt="2020-01-31T12:58:21.21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1.970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1D0549ED-203F-48BD-BBA4-D970CEE7BB35}" dt="2020-01-31T12:58:21.970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22.79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1D0549ED-203F-48BD-BBA4-D970CEE7BB35}" dt="2020-01-31T12:58:22.795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054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1D0549ED-203F-48BD-BBA4-D970CEE7BB35}" dt="2020-01-31T12:58:06.05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D0549ED-203F-48BD-BBA4-D970CEE7BB35}" dt="2020-01-31T12:58:06.783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1D0549ED-203F-48BD-BBA4-D970CEE7BB35}" dt="2020-01-31T12:58:06.783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0731BE48-728A-4232-8D23-452ED8538A5D}"/>
    <pc:docChg chg="modSld">
      <pc:chgData name="Emaus Katriina" userId="e28635f8-d800-42ff-a913-92d375f1fb60" providerId="ADAL" clId="{0731BE48-728A-4232-8D23-452ED8538A5D}" dt="2021-05-03T05:46:56.345" v="23"/>
      <pc:docMkLst>
        <pc:docMk/>
      </pc:docMkLst>
      <pc:sldChg chg="modSp">
        <pc:chgData name="Emaus Katriina" userId="e28635f8-d800-42ff-a913-92d375f1fb60" providerId="ADAL" clId="{0731BE48-728A-4232-8D23-452ED8538A5D}" dt="2021-05-03T05:46:27.23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0731BE48-728A-4232-8D23-452ED8538A5D}" dt="2021-05-03T05:46:27.23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27.732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0731BE48-728A-4232-8D23-452ED8538A5D}" dt="2021-05-03T05:46:27.732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2.49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0731BE48-728A-4232-8D23-452ED8538A5D}" dt="2021-05-03T05:46:32.49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3.73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0731BE48-728A-4232-8D23-452ED8538A5D}" dt="2021-05-03T05:46:33.73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5.01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0731BE48-728A-4232-8D23-452ED8538A5D}" dt="2021-05-03T05:46:35.018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6.184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0731BE48-728A-4232-8D23-452ED8538A5D}" dt="2021-05-03T05:46:36.184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7.499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0731BE48-728A-4232-8D23-452ED8538A5D}" dt="2021-05-03T05:46:37.499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8.66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0731BE48-728A-4232-8D23-452ED8538A5D}" dt="2021-05-03T05:46:38.668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0.03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0731BE48-728A-4232-8D23-452ED8538A5D}" dt="2021-05-03T05:46:40.03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1.295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0731BE48-728A-4232-8D23-452ED8538A5D}" dt="2021-05-03T05:46:41.295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2.711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0731BE48-728A-4232-8D23-452ED8538A5D}" dt="2021-05-03T05:46:42.71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3.83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0731BE48-728A-4232-8D23-452ED8538A5D}" dt="2021-05-03T05:46:43.832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5.07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0731BE48-728A-4232-8D23-452ED8538A5D}" dt="2021-05-03T05:46:45.07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6.252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0731BE48-728A-4232-8D23-452ED8538A5D}" dt="2021-05-03T05:46:46.252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7.725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0731BE48-728A-4232-8D23-452ED8538A5D}" dt="2021-05-03T05:46:47.725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49.110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0731BE48-728A-4232-8D23-452ED8538A5D}" dt="2021-05-03T05:46:49.110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0.536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0731BE48-728A-4232-8D23-452ED8538A5D}" dt="2021-05-03T05:46:50.536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1.70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0731BE48-728A-4232-8D23-452ED8538A5D}" dt="2021-05-03T05:46:51.70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2.99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0731BE48-728A-4232-8D23-452ED8538A5D}" dt="2021-05-03T05:46:52.99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4.08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0731BE48-728A-4232-8D23-452ED8538A5D}" dt="2021-05-03T05:46:54.085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5.13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0731BE48-728A-4232-8D23-452ED8538A5D}" dt="2021-05-03T05:46:55.13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56.345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0731BE48-728A-4232-8D23-452ED8538A5D}" dt="2021-05-03T05:46:56.345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0.14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0731BE48-728A-4232-8D23-452ED8538A5D}" dt="2021-05-03T05:46:30.14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0731BE48-728A-4232-8D23-452ED8538A5D}" dt="2021-05-03T05:46:31.31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0731BE48-728A-4232-8D23-452ED8538A5D}" dt="2021-05-03T05:46:31.31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B3A8B942-3C4F-41A7-8738-6CCEED2567D8}"/>
    <pc:docChg chg="modSld">
      <pc:chgData name="Emaus Katriina" userId="e28635f8-d800-42ff-a913-92d375f1fb60" providerId="ADAL" clId="{B3A8B942-3C4F-41A7-8738-6CCEED2567D8}" dt="2021-02-10T08:41:05.249" v="23"/>
      <pc:docMkLst>
        <pc:docMk/>
      </pc:docMkLst>
      <pc:sldChg chg="modSp">
        <pc:chgData name="Emaus Katriina" userId="e28635f8-d800-42ff-a913-92d375f1fb60" providerId="ADAL" clId="{B3A8B942-3C4F-41A7-8738-6CCEED2567D8}" dt="2021-02-10T08:40:45.293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B3A8B942-3C4F-41A7-8738-6CCEED2567D8}" dt="2021-02-10T08:40:45.293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5.665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B3A8B942-3C4F-41A7-8738-6CCEED2567D8}" dt="2021-02-10T08:40:45.665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9.344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B3A8B942-3C4F-41A7-8738-6CCEED2567D8}" dt="2021-02-10T08:40:49.344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0.10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B3A8B942-3C4F-41A7-8738-6CCEED2567D8}" dt="2021-02-10T08:40:50.10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04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B3A8B942-3C4F-41A7-8738-6CCEED2567D8}" dt="2021-02-10T08:40:51.04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1.816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B3A8B942-3C4F-41A7-8738-6CCEED2567D8}" dt="2021-02-10T08:40:51.81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2.6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B3A8B942-3C4F-41A7-8738-6CCEED2567D8}" dt="2021-02-10T08:40:52.6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3.57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B3A8B942-3C4F-41A7-8738-6CCEED2567D8}" dt="2021-02-10T08:40:53.57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4.320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B3A8B942-3C4F-41A7-8738-6CCEED2567D8}" dt="2021-02-10T08:40:54.320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14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B3A8B942-3C4F-41A7-8738-6CCEED2567D8}" dt="2021-02-10T08:40:55.14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5.90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B3A8B942-3C4F-41A7-8738-6CCEED2567D8}" dt="2021-02-10T08:40:55.90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6.72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B3A8B942-3C4F-41A7-8738-6CCEED2567D8}" dt="2021-02-10T08:40:56.72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7.786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B3A8B942-3C4F-41A7-8738-6CCEED2567D8}" dt="2021-02-10T08:40:57.786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8.57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B3A8B942-3C4F-41A7-8738-6CCEED2567D8}" dt="2021-02-10T08:40:58.57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59.292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B3A8B942-3C4F-41A7-8738-6CCEED2567D8}" dt="2021-02-10T08:40:59.292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152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B3A8B942-3C4F-41A7-8738-6CCEED2567D8}" dt="2021-02-10T08:41:00.152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0.93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B3A8B942-3C4F-41A7-8738-6CCEED2567D8}" dt="2021-02-10T08:41:00.930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1.79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B3A8B942-3C4F-41A7-8738-6CCEED2567D8}" dt="2021-02-10T08:41:01.79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2.89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B3A8B942-3C4F-41A7-8738-6CCEED2567D8}" dt="2021-02-10T08:41:02.89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3.674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B3A8B942-3C4F-41A7-8738-6CCEED2567D8}" dt="2021-02-10T08:41:03.674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4.46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B3A8B942-3C4F-41A7-8738-6CCEED2567D8}" dt="2021-02-10T08:41:04.46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1:05.24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B3A8B942-3C4F-41A7-8738-6CCEED2567D8}" dt="2021-02-10T08:41:05.24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7.71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B3A8B942-3C4F-41A7-8738-6CCEED2567D8}" dt="2021-02-10T08:40:47.71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B3A8B942-3C4F-41A7-8738-6CCEED2567D8}" dt="2021-02-10T08:40:48.584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B3A8B942-3C4F-41A7-8738-6CCEED2567D8}" dt="2021-02-10T08:40:48.584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2F63BC78-B67B-4175-80AA-0848AB43D29F}"/>
    <pc:docChg chg="custSel modSld">
      <pc:chgData name="Emaus Katriina" userId="e28635f8-d800-42ff-a913-92d375f1fb60" providerId="ADAL" clId="{2F63BC78-B67B-4175-80AA-0848AB43D29F}" dt="2021-03-03T13:25:41.563" v="262"/>
      <pc:docMkLst>
        <pc:docMk/>
      </pc:docMkLst>
      <pc:sldChg chg="modSp">
        <pc:chgData name="Emaus Katriina" userId="e28635f8-d800-42ff-a913-92d375f1fb60" providerId="ADAL" clId="{2F63BC78-B67B-4175-80AA-0848AB43D29F}" dt="2021-03-03T13:25:11.599" v="239"/>
        <pc:sldMkLst>
          <pc:docMk/>
          <pc:sldMk cId="369055690" sldId="257"/>
        </pc:sldMkLst>
        <pc:graphicFrameChg chg="mod">
          <ac:chgData name="Emaus Katriina" userId="e28635f8-d800-42ff-a913-92d375f1fb60" providerId="ADAL" clId="{2F63BC78-B67B-4175-80AA-0848AB43D29F}" dt="2021-03-03T13:25:11.599" v="23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2.310" v="240"/>
        <pc:sldMkLst>
          <pc:docMk/>
          <pc:sldMk cId="3145583433" sldId="258"/>
        </pc:sldMkLst>
        <pc:graphicFrameChg chg="mod">
          <ac:chgData name="Emaus Katriina" userId="e28635f8-d800-42ff-a913-92d375f1fb60" providerId="ADAL" clId="{2F63BC78-B67B-4175-80AA-0848AB43D29F}" dt="2021-03-03T13:25:12.310" v="24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6.680" v="243"/>
        <pc:sldMkLst>
          <pc:docMk/>
          <pc:sldMk cId="3702945625" sldId="262"/>
        </pc:sldMkLst>
        <pc:spChg chg="add del mod">
          <ac:chgData name="Emaus Katriina" userId="e28635f8-d800-42ff-a913-92d375f1fb60" providerId="ADAL" clId="{2F63BC78-B67B-4175-80AA-0848AB43D29F}" dt="2021-03-03T10:36:41.912" v="107" actId="478"/>
          <ac:spMkLst>
            <pc:docMk/>
            <pc:sldMk cId="3702945625" sldId="262"/>
            <ac:spMk id="8" creationId="{75F7216B-73CD-4AB1-8E4F-1129EA84F5F7}"/>
          </ac:spMkLst>
        </pc:spChg>
        <pc:graphicFrameChg chg="del mod">
          <ac:chgData name="Emaus Katriina" userId="e28635f8-d800-42ff-a913-92d375f1fb60" providerId="ADAL" clId="{2F63BC78-B67B-4175-80AA-0848AB43D29F}" dt="2021-03-03T10:36:37.321" v="106" actId="478"/>
          <ac:graphicFrameMkLst>
            <pc:docMk/>
            <pc:sldMk cId="3702945625" sldId="26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6.680" v="24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7.837" v="244"/>
        <pc:sldMkLst>
          <pc:docMk/>
          <pc:sldMk cId="1117471020" sldId="263"/>
        </pc:sldMkLst>
        <pc:spChg chg="add del mod">
          <ac:chgData name="Emaus Katriina" userId="e28635f8-d800-42ff-a913-92d375f1fb60" providerId="ADAL" clId="{2F63BC78-B67B-4175-80AA-0848AB43D29F}" dt="2021-03-03T10:37:24.146" v="113" actId="478"/>
          <ac:spMkLst>
            <pc:docMk/>
            <pc:sldMk cId="1117471020" sldId="263"/>
            <ac:spMk id="8" creationId="{741BBD07-F784-4582-BC1E-FA1CF7E87499}"/>
          </ac:spMkLst>
        </pc:spChg>
        <pc:graphicFrameChg chg="del mod">
          <ac:chgData name="Emaus Katriina" userId="e28635f8-d800-42ff-a913-92d375f1fb60" providerId="ADAL" clId="{2F63BC78-B67B-4175-80AA-0848AB43D29F}" dt="2021-03-03T10:37:20.390" v="112" actId="478"/>
          <ac:graphicFrameMkLst>
            <pc:docMk/>
            <pc:sldMk cId="1117471020" sldId="26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7.837" v="24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9.093" v="245"/>
        <pc:sldMkLst>
          <pc:docMk/>
          <pc:sldMk cId="2427972721" sldId="264"/>
        </pc:sldMkLst>
        <pc:spChg chg="add del mod">
          <ac:chgData name="Emaus Katriina" userId="e28635f8-d800-42ff-a913-92d375f1fb60" providerId="ADAL" clId="{2F63BC78-B67B-4175-80AA-0848AB43D29F}" dt="2021-03-03T10:38:27.555" v="121" actId="478"/>
          <ac:spMkLst>
            <pc:docMk/>
            <pc:sldMk cId="2427972721" sldId="264"/>
            <ac:spMk id="8" creationId="{677361EC-41E1-475F-8606-3F3E125181A3}"/>
          </ac:spMkLst>
        </pc:spChg>
        <pc:graphicFrameChg chg="del mod">
          <ac:chgData name="Emaus Katriina" userId="e28635f8-d800-42ff-a913-92d375f1fb60" providerId="ADAL" clId="{2F63BC78-B67B-4175-80AA-0848AB43D29F}" dt="2021-03-03T10:38:03.521" v="118" actId="478"/>
          <ac:graphicFrameMkLst>
            <pc:docMk/>
            <pc:sldMk cId="2427972721" sldId="26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9.093" v="24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0.308" v="246"/>
        <pc:sldMkLst>
          <pc:docMk/>
          <pc:sldMk cId="2350748738" sldId="265"/>
        </pc:sldMkLst>
        <pc:spChg chg="add del mod">
          <ac:chgData name="Emaus Katriina" userId="e28635f8-d800-42ff-a913-92d375f1fb60" providerId="ADAL" clId="{2F63BC78-B67B-4175-80AA-0848AB43D29F}" dt="2021-03-03T10:38:55.944" v="127" actId="478"/>
          <ac:spMkLst>
            <pc:docMk/>
            <pc:sldMk cId="2350748738" sldId="265"/>
            <ac:spMk id="8" creationId="{679B950E-6EC8-48D1-870E-FA0086A515E0}"/>
          </ac:spMkLst>
        </pc:spChg>
        <pc:graphicFrameChg chg="del mod">
          <ac:chgData name="Emaus Katriina" userId="e28635f8-d800-42ff-a913-92d375f1fb60" providerId="ADAL" clId="{2F63BC78-B67B-4175-80AA-0848AB43D29F}" dt="2021-03-03T10:38:53.543" v="126" actId="478"/>
          <ac:graphicFrameMkLst>
            <pc:docMk/>
            <pc:sldMk cId="2350748738" sldId="26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0.308" v="24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1.493" v="247"/>
        <pc:sldMkLst>
          <pc:docMk/>
          <pc:sldMk cId="1690015247" sldId="266"/>
        </pc:sldMkLst>
        <pc:spChg chg="add del mod">
          <ac:chgData name="Emaus Katriina" userId="e28635f8-d800-42ff-a913-92d375f1fb60" providerId="ADAL" clId="{2F63BC78-B67B-4175-80AA-0848AB43D29F}" dt="2021-03-03T10:39:39.923" v="134" actId="478"/>
          <ac:spMkLst>
            <pc:docMk/>
            <pc:sldMk cId="1690015247" sldId="266"/>
            <ac:spMk id="8" creationId="{B5883FB3-4EA0-4B8E-96D6-1155F2F04716}"/>
          </ac:spMkLst>
        </pc:spChg>
        <pc:graphicFrameChg chg="del mod">
          <ac:chgData name="Emaus Katriina" userId="e28635f8-d800-42ff-a913-92d375f1fb60" providerId="ADAL" clId="{2F63BC78-B67B-4175-80AA-0848AB43D29F}" dt="2021-03-03T10:39:37.450" v="133" actId="478"/>
          <ac:graphicFrameMkLst>
            <pc:docMk/>
            <pc:sldMk cId="1690015247" sldId="26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1.493" v="24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2.616" v="248"/>
        <pc:sldMkLst>
          <pc:docMk/>
          <pc:sldMk cId="1908879576" sldId="267"/>
        </pc:sldMkLst>
        <pc:spChg chg="add del mod">
          <ac:chgData name="Emaus Katriina" userId="e28635f8-d800-42ff-a913-92d375f1fb60" providerId="ADAL" clId="{2F63BC78-B67B-4175-80AA-0848AB43D29F}" dt="2021-03-01T11:58:28.886" v="27"/>
          <ac:spMkLst>
            <pc:docMk/>
            <pc:sldMk cId="1908879576" sldId="267"/>
            <ac:spMk id="8" creationId="{183D79E9-7969-4C8C-9232-87929646FF0F}"/>
          </ac:spMkLst>
        </pc:spChg>
        <pc:spChg chg="add del mod">
          <ac:chgData name="Emaus Katriina" userId="e28635f8-d800-42ff-a913-92d375f1fb60" providerId="ADAL" clId="{2F63BC78-B67B-4175-80AA-0848AB43D29F}" dt="2021-03-03T10:40:21.524" v="140" actId="478"/>
          <ac:spMkLst>
            <pc:docMk/>
            <pc:sldMk cId="1908879576" sldId="267"/>
            <ac:spMk id="8" creationId="{5489B479-E70C-4FD9-86F4-D94BDE799305}"/>
          </ac:spMkLst>
        </pc:spChg>
        <pc:graphicFrameChg chg="del mod">
          <ac:chgData name="Emaus Katriina" userId="e28635f8-d800-42ff-a913-92d375f1fb60" providerId="ADAL" clId="{2F63BC78-B67B-4175-80AA-0848AB43D29F}" dt="2021-03-01T11:58:13.314" v="26" actId="478"/>
          <ac:graphicFrameMkLst>
            <pc:docMk/>
            <pc:sldMk cId="1908879576" sldId="26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2.616" v="248"/>
          <ac:graphicFrameMkLst>
            <pc:docMk/>
            <pc:sldMk cId="1908879576" sldId="267"/>
            <ac:graphicFrameMk id="9" creationId="{4227F16A-1709-4FBE-B8AD-940ECA9073EE}"/>
          </ac:graphicFrameMkLst>
        </pc:graphicFrameChg>
        <pc:picChg chg="add del mod">
          <ac:chgData name="Emaus Katriina" userId="e28635f8-d800-42ff-a913-92d375f1fb60" providerId="ADAL" clId="{2F63BC78-B67B-4175-80AA-0848AB43D29F}" dt="2021-03-03T10:40:16.995" v="139" actId="478"/>
          <ac:picMkLst>
            <pc:docMk/>
            <pc:sldMk cId="1908879576" sldId="267"/>
            <ac:picMk id="10" creationId="{52B23AB6-89A7-4D3C-8ABD-23497C8FE259}"/>
          </ac:picMkLst>
        </pc:picChg>
      </pc:sldChg>
      <pc:sldChg chg="addSp delSp modSp mod">
        <pc:chgData name="Emaus Katriina" userId="e28635f8-d800-42ff-a913-92d375f1fb60" providerId="ADAL" clId="{2F63BC78-B67B-4175-80AA-0848AB43D29F}" dt="2021-03-03T13:25:23.936" v="249"/>
        <pc:sldMkLst>
          <pc:docMk/>
          <pc:sldMk cId="338271439" sldId="268"/>
        </pc:sldMkLst>
        <pc:spChg chg="add del mod">
          <ac:chgData name="Emaus Katriina" userId="e28635f8-d800-42ff-a913-92d375f1fb60" providerId="ADAL" clId="{2F63BC78-B67B-4175-80AA-0848AB43D29F}" dt="2021-03-03T10:40:55.555" v="146" actId="478"/>
          <ac:spMkLst>
            <pc:docMk/>
            <pc:sldMk cId="338271439" sldId="268"/>
            <ac:spMk id="8" creationId="{4C6F3A97-3554-40CF-88C4-912542641D1B}"/>
          </ac:spMkLst>
        </pc:spChg>
        <pc:graphicFrameChg chg="del mod">
          <ac:chgData name="Emaus Katriina" userId="e28635f8-d800-42ff-a913-92d375f1fb60" providerId="ADAL" clId="{2F63BC78-B67B-4175-80AA-0848AB43D29F}" dt="2021-03-03T10:40:52.550" v="145" actId="478"/>
          <ac:graphicFrameMkLst>
            <pc:docMk/>
            <pc:sldMk cId="338271439" sldId="26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3.936" v="24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5.350" v="250"/>
        <pc:sldMkLst>
          <pc:docMk/>
          <pc:sldMk cId="3279556919" sldId="269"/>
        </pc:sldMkLst>
        <pc:spChg chg="add del mod">
          <ac:chgData name="Emaus Katriina" userId="e28635f8-d800-42ff-a913-92d375f1fb60" providerId="ADAL" clId="{2F63BC78-B67B-4175-80AA-0848AB43D29F}" dt="2021-03-03T10:41:29.296" v="152" actId="478"/>
          <ac:spMkLst>
            <pc:docMk/>
            <pc:sldMk cId="3279556919" sldId="269"/>
            <ac:spMk id="8" creationId="{D75EEE0B-149B-4011-B68B-B004AC57039E}"/>
          </ac:spMkLst>
        </pc:spChg>
        <pc:graphicFrameChg chg="del mod">
          <ac:chgData name="Emaus Katriina" userId="e28635f8-d800-42ff-a913-92d375f1fb60" providerId="ADAL" clId="{2F63BC78-B67B-4175-80AA-0848AB43D29F}" dt="2021-03-03T10:41:27.166" v="151" actId="478"/>
          <ac:graphicFrameMkLst>
            <pc:docMk/>
            <pc:sldMk cId="3279556919" sldId="26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5.350" v="25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6.589" v="251"/>
        <pc:sldMkLst>
          <pc:docMk/>
          <pc:sldMk cId="3670827783" sldId="270"/>
        </pc:sldMkLst>
        <pc:spChg chg="add del mod">
          <ac:chgData name="Emaus Katriina" userId="e28635f8-d800-42ff-a913-92d375f1fb60" providerId="ADAL" clId="{2F63BC78-B67B-4175-80AA-0848AB43D29F}" dt="2021-03-03T10:42:05.188" v="160" actId="478"/>
          <ac:spMkLst>
            <pc:docMk/>
            <pc:sldMk cId="3670827783" sldId="270"/>
            <ac:spMk id="8" creationId="{55AC1B12-6BF7-4939-8C71-7C44535D9B4A}"/>
          </ac:spMkLst>
        </pc:spChg>
        <pc:graphicFrameChg chg="del mod">
          <ac:chgData name="Emaus Katriina" userId="e28635f8-d800-42ff-a913-92d375f1fb60" providerId="ADAL" clId="{2F63BC78-B67B-4175-80AA-0848AB43D29F}" dt="2021-03-03T10:42:01.719" v="159" actId="478"/>
          <ac:graphicFrameMkLst>
            <pc:docMk/>
            <pc:sldMk cId="3670827783" sldId="27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6.589" v="25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7.778" v="252"/>
        <pc:sldMkLst>
          <pc:docMk/>
          <pc:sldMk cId="1043558846" sldId="271"/>
        </pc:sldMkLst>
        <pc:spChg chg="add del mod">
          <ac:chgData name="Emaus Katriina" userId="e28635f8-d800-42ff-a913-92d375f1fb60" providerId="ADAL" clId="{2F63BC78-B67B-4175-80AA-0848AB43D29F}" dt="2021-03-03T10:42:35.547" v="166" actId="478"/>
          <ac:spMkLst>
            <pc:docMk/>
            <pc:sldMk cId="1043558846" sldId="271"/>
            <ac:spMk id="8" creationId="{02667312-145C-47D9-94D5-6F9B29AAF500}"/>
          </ac:spMkLst>
        </pc:spChg>
        <pc:graphicFrameChg chg="del mod">
          <ac:chgData name="Emaus Katriina" userId="e28635f8-d800-42ff-a913-92d375f1fb60" providerId="ADAL" clId="{2F63BC78-B67B-4175-80AA-0848AB43D29F}" dt="2021-03-03T10:42:31.556" v="165" actId="478"/>
          <ac:graphicFrameMkLst>
            <pc:docMk/>
            <pc:sldMk cId="1043558846" sldId="27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7.778" v="25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28.996" v="253"/>
        <pc:sldMkLst>
          <pc:docMk/>
          <pc:sldMk cId="3319825423" sldId="272"/>
        </pc:sldMkLst>
        <pc:spChg chg="add del mod">
          <ac:chgData name="Emaus Katriina" userId="e28635f8-d800-42ff-a913-92d375f1fb60" providerId="ADAL" clId="{2F63BC78-B67B-4175-80AA-0848AB43D29F}" dt="2021-03-03T10:43:17.181" v="172" actId="478"/>
          <ac:spMkLst>
            <pc:docMk/>
            <pc:sldMk cId="3319825423" sldId="272"/>
            <ac:spMk id="8" creationId="{AC3FEA9E-7873-4D1C-81DD-AFF8440BDE7D}"/>
          </ac:spMkLst>
        </pc:spChg>
        <pc:graphicFrameChg chg="del mod">
          <ac:chgData name="Emaus Katriina" userId="e28635f8-d800-42ff-a913-92d375f1fb60" providerId="ADAL" clId="{2F63BC78-B67B-4175-80AA-0848AB43D29F}" dt="2021-03-03T10:43:14.813" v="171" actId="478"/>
          <ac:graphicFrameMkLst>
            <pc:docMk/>
            <pc:sldMk cId="3319825423" sldId="272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28.996" v="25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0.237" v="254"/>
        <pc:sldMkLst>
          <pc:docMk/>
          <pc:sldMk cId="4278859879" sldId="273"/>
        </pc:sldMkLst>
        <pc:spChg chg="add del mod">
          <ac:chgData name="Emaus Katriina" userId="e28635f8-d800-42ff-a913-92d375f1fb60" providerId="ADAL" clId="{2F63BC78-B67B-4175-80AA-0848AB43D29F}" dt="2021-03-03T10:43:45.451" v="178" actId="478"/>
          <ac:spMkLst>
            <pc:docMk/>
            <pc:sldMk cId="4278859879" sldId="273"/>
            <ac:spMk id="8" creationId="{AF6F61B4-6B76-4D7D-987E-446D5760590A}"/>
          </ac:spMkLst>
        </pc:spChg>
        <pc:graphicFrameChg chg="del mod">
          <ac:chgData name="Emaus Katriina" userId="e28635f8-d800-42ff-a913-92d375f1fb60" providerId="ADAL" clId="{2F63BC78-B67B-4175-80AA-0848AB43D29F}" dt="2021-03-03T10:43:43.499" v="177" actId="478"/>
          <ac:graphicFrameMkLst>
            <pc:docMk/>
            <pc:sldMk cId="4278859879" sldId="273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0.237" v="25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1.668" v="255"/>
        <pc:sldMkLst>
          <pc:docMk/>
          <pc:sldMk cId="2830257362" sldId="274"/>
        </pc:sldMkLst>
        <pc:spChg chg="add del mod">
          <ac:chgData name="Emaus Katriina" userId="e28635f8-d800-42ff-a913-92d375f1fb60" providerId="ADAL" clId="{2F63BC78-B67B-4175-80AA-0848AB43D29F}" dt="2021-03-03T10:44:15.941" v="184" actId="478"/>
          <ac:spMkLst>
            <pc:docMk/>
            <pc:sldMk cId="2830257362" sldId="274"/>
            <ac:spMk id="8" creationId="{ED9A53D6-4D52-4B05-946A-245A31360094}"/>
          </ac:spMkLst>
        </pc:spChg>
        <pc:graphicFrameChg chg="del mod">
          <ac:chgData name="Emaus Katriina" userId="e28635f8-d800-42ff-a913-92d375f1fb60" providerId="ADAL" clId="{2F63BC78-B67B-4175-80AA-0848AB43D29F}" dt="2021-03-03T10:44:13.597" v="183" actId="478"/>
          <ac:graphicFrameMkLst>
            <pc:docMk/>
            <pc:sldMk cId="2830257362" sldId="274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1.668" v="25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2.845" v="256"/>
        <pc:sldMkLst>
          <pc:docMk/>
          <pc:sldMk cId="652029288" sldId="275"/>
        </pc:sldMkLst>
        <pc:spChg chg="add del mod">
          <ac:chgData name="Emaus Katriina" userId="e28635f8-d800-42ff-a913-92d375f1fb60" providerId="ADAL" clId="{2F63BC78-B67B-4175-80AA-0848AB43D29F}" dt="2021-03-03T10:44:47.378" v="190" actId="478"/>
          <ac:spMkLst>
            <pc:docMk/>
            <pc:sldMk cId="652029288" sldId="275"/>
            <ac:spMk id="8" creationId="{E2E56427-62E9-4C6A-BA3F-7FBA5877B915}"/>
          </ac:spMkLst>
        </pc:spChg>
        <pc:graphicFrameChg chg="del mod">
          <ac:chgData name="Emaus Katriina" userId="e28635f8-d800-42ff-a913-92d375f1fb60" providerId="ADAL" clId="{2F63BC78-B67B-4175-80AA-0848AB43D29F}" dt="2021-03-03T10:44:45.846" v="189" actId="478"/>
          <ac:graphicFrameMkLst>
            <pc:docMk/>
            <pc:sldMk cId="652029288" sldId="275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2.845" v="25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4.026" v="257"/>
        <pc:sldMkLst>
          <pc:docMk/>
          <pc:sldMk cId="1463627730" sldId="276"/>
        </pc:sldMkLst>
        <pc:spChg chg="add del mod">
          <ac:chgData name="Emaus Katriina" userId="e28635f8-d800-42ff-a913-92d375f1fb60" providerId="ADAL" clId="{2F63BC78-B67B-4175-80AA-0848AB43D29F}" dt="2021-03-03T10:45:20.100" v="196" actId="478"/>
          <ac:spMkLst>
            <pc:docMk/>
            <pc:sldMk cId="1463627730" sldId="276"/>
            <ac:spMk id="8" creationId="{0B7B821C-D086-44BB-8B9A-9F3FD860D7D4}"/>
          </ac:spMkLst>
        </pc:spChg>
        <pc:graphicFrameChg chg="del mod">
          <ac:chgData name="Emaus Katriina" userId="e28635f8-d800-42ff-a913-92d375f1fb60" providerId="ADAL" clId="{2F63BC78-B67B-4175-80AA-0848AB43D29F}" dt="2021-03-03T10:45:18.532" v="195" actId="478"/>
          <ac:graphicFrameMkLst>
            <pc:docMk/>
            <pc:sldMk cId="1463627730" sldId="276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4.026" v="25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5.261" v="258"/>
        <pc:sldMkLst>
          <pc:docMk/>
          <pc:sldMk cId="1518221807" sldId="277"/>
        </pc:sldMkLst>
        <pc:spChg chg="add del mod">
          <ac:chgData name="Emaus Katriina" userId="e28635f8-d800-42ff-a913-92d375f1fb60" providerId="ADAL" clId="{2F63BC78-B67B-4175-80AA-0848AB43D29F}" dt="2021-03-03T10:45:55.374" v="203" actId="478"/>
          <ac:spMkLst>
            <pc:docMk/>
            <pc:sldMk cId="1518221807" sldId="277"/>
            <ac:spMk id="8" creationId="{95F56706-377A-472D-8D83-4AFE1D4B90F7}"/>
          </ac:spMkLst>
        </pc:spChg>
        <pc:graphicFrameChg chg="del mod">
          <ac:chgData name="Emaus Katriina" userId="e28635f8-d800-42ff-a913-92d375f1fb60" providerId="ADAL" clId="{2F63BC78-B67B-4175-80AA-0848AB43D29F}" dt="2021-03-03T10:45:53.548" v="202" actId="478"/>
          <ac:graphicFrameMkLst>
            <pc:docMk/>
            <pc:sldMk cId="1518221807" sldId="277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5.261" v="25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7.989" v="259"/>
        <pc:sldMkLst>
          <pc:docMk/>
          <pc:sldMk cId="3122956847" sldId="278"/>
        </pc:sldMkLst>
        <pc:spChg chg="add del mod">
          <ac:chgData name="Emaus Katriina" userId="e28635f8-d800-42ff-a913-92d375f1fb60" providerId="ADAL" clId="{2F63BC78-B67B-4175-80AA-0848AB43D29F}" dt="2021-03-03T10:46:24.761" v="211" actId="478"/>
          <ac:spMkLst>
            <pc:docMk/>
            <pc:sldMk cId="3122956847" sldId="278"/>
            <ac:spMk id="8" creationId="{660B19F3-FF98-4465-B040-33DAA2A25F11}"/>
          </ac:spMkLst>
        </pc:spChg>
        <pc:graphicFrameChg chg="del mod">
          <ac:chgData name="Emaus Katriina" userId="e28635f8-d800-42ff-a913-92d375f1fb60" providerId="ADAL" clId="{2F63BC78-B67B-4175-80AA-0848AB43D29F}" dt="2021-03-03T10:46:23.114" v="210" actId="478"/>
          <ac:graphicFrameMkLst>
            <pc:docMk/>
            <pc:sldMk cId="3122956847" sldId="278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7.989" v="25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38.893" v="260"/>
        <pc:sldMkLst>
          <pc:docMk/>
          <pc:sldMk cId="62254542" sldId="279"/>
        </pc:sldMkLst>
        <pc:spChg chg="add del mod">
          <ac:chgData name="Emaus Katriina" userId="e28635f8-d800-42ff-a913-92d375f1fb60" providerId="ADAL" clId="{2F63BC78-B67B-4175-80AA-0848AB43D29F}" dt="2021-03-03T10:46:54.746" v="219" actId="478"/>
          <ac:spMkLst>
            <pc:docMk/>
            <pc:sldMk cId="62254542" sldId="279"/>
            <ac:spMk id="8" creationId="{092F0B1C-A5AC-4502-936C-CFAA79FB92C1}"/>
          </ac:spMkLst>
        </pc:spChg>
        <pc:graphicFrameChg chg="del mod">
          <ac:chgData name="Emaus Katriina" userId="e28635f8-d800-42ff-a913-92d375f1fb60" providerId="ADAL" clId="{2F63BC78-B67B-4175-80AA-0848AB43D29F}" dt="2021-03-03T10:46:52.564" v="218" actId="478"/>
          <ac:graphicFrameMkLst>
            <pc:docMk/>
            <pc:sldMk cId="62254542" sldId="279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38.893" v="26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0.025" v="261"/>
        <pc:sldMkLst>
          <pc:docMk/>
          <pc:sldMk cId="1080264128" sldId="280"/>
        </pc:sldMkLst>
        <pc:spChg chg="add del mod">
          <ac:chgData name="Emaus Katriina" userId="e28635f8-d800-42ff-a913-92d375f1fb60" providerId="ADAL" clId="{2F63BC78-B67B-4175-80AA-0848AB43D29F}" dt="2021-03-03T10:47:23.097" v="227" actId="478"/>
          <ac:spMkLst>
            <pc:docMk/>
            <pc:sldMk cId="1080264128" sldId="280"/>
            <ac:spMk id="8" creationId="{68DD743F-3004-44C1-806D-D98768E65649}"/>
          </ac:spMkLst>
        </pc:spChg>
        <pc:graphicFrameChg chg="del mod">
          <ac:chgData name="Emaus Katriina" userId="e28635f8-d800-42ff-a913-92d375f1fb60" providerId="ADAL" clId="{2F63BC78-B67B-4175-80AA-0848AB43D29F}" dt="2021-03-03T10:47:21.598" v="226" actId="478"/>
          <ac:graphicFrameMkLst>
            <pc:docMk/>
            <pc:sldMk cId="1080264128" sldId="280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0.025" v="26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41.563" v="262"/>
        <pc:sldMkLst>
          <pc:docMk/>
          <pc:sldMk cId="2747308166" sldId="281"/>
        </pc:sldMkLst>
        <pc:spChg chg="add del mod">
          <ac:chgData name="Emaus Katriina" userId="e28635f8-d800-42ff-a913-92d375f1fb60" providerId="ADAL" clId="{2F63BC78-B67B-4175-80AA-0848AB43D29F}" dt="2021-03-03T10:47:52.721" v="235" actId="478"/>
          <ac:spMkLst>
            <pc:docMk/>
            <pc:sldMk cId="2747308166" sldId="281"/>
            <ac:spMk id="8" creationId="{A6107530-F4C9-4398-AF66-38DB9BF633B0}"/>
          </ac:spMkLst>
        </pc:spChg>
        <pc:graphicFrameChg chg="del mod">
          <ac:chgData name="Emaus Katriina" userId="e28635f8-d800-42ff-a913-92d375f1fb60" providerId="ADAL" clId="{2F63BC78-B67B-4175-80AA-0848AB43D29F}" dt="2021-03-03T10:47:50.582" v="234" actId="478"/>
          <ac:graphicFrameMkLst>
            <pc:docMk/>
            <pc:sldMk cId="2747308166" sldId="281"/>
            <ac:graphicFrameMk id="9" creationId="{00000000-0000-0000-0000-000000000000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41.563" v="26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2F63BC78-B67B-4175-80AA-0848AB43D29F}" dt="2021-03-03T13:25:14.512" v="241"/>
        <pc:sldMkLst>
          <pc:docMk/>
          <pc:sldMk cId="3682767062" sldId="283"/>
        </pc:sldMkLst>
        <pc:graphicFrameChg chg="mod">
          <ac:chgData name="Emaus Katriina" userId="e28635f8-d800-42ff-a913-92d375f1fb60" providerId="ADAL" clId="{2F63BC78-B67B-4175-80AA-0848AB43D29F}" dt="2021-03-03T13:25:14.512" v="24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addSp delSp modSp mod">
        <pc:chgData name="Emaus Katriina" userId="e28635f8-d800-42ff-a913-92d375f1fb60" providerId="ADAL" clId="{2F63BC78-B67B-4175-80AA-0848AB43D29F}" dt="2021-03-03T13:25:15.495" v="242"/>
        <pc:sldMkLst>
          <pc:docMk/>
          <pc:sldMk cId="1076209344" sldId="284"/>
        </pc:sldMkLst>
        <pc:graphicFrameChg chg="add del mod">
          <ac:chgData name="Emaus Katriina" userId="e28635f8-d800-42ff-a913-92d375f1fb60" providerId="ADAL" clId="{2F63BC78-B67B-4175-80AA-0848AB43D29F}" dt="2021-03-03T10:34:23.838" v="90" actId="478"/>
          <ac:graphicFrameMkLst>
            <pc:docMk/>
            <pc:sldMk cId="1076209344" sldId="284"/>
            <ac:graphicFrameMk id="6" creationId="{6492E16D-AE72-4BAF-BB48-D696C9BB041D}"/>
          </ac:graphicFrameMkLst>
        </pc:graphicFrameChg>
        <pc:graphicFrameChg chg="add del mod">
          <ac:chgData name="Emaus Katriina" userId="e28635f8-d800-42ff-a913-92d375f1fb60" providerId="ADAL" clId="{2F63BC78-B67B-4175-80AA-0848AB43D29F}" dt="2021-03-03T10:35:23.761" v="100" actId="478"/>
          <ac:graphicFrameMkLst>
            <pc:docMk/>
            <pc:sldMk cId="1076209344" sldId="284"/>
            <ac:graphicFrameMk id="8" creationId="{E86BB551-21B0-4D9A-8298-6E8C849670B3}"/>
          </ac:graphicFrameMkLst>
        </pc:graphicFrameChg>
        <pc:graphicFrameChg chg="add mod">
          <ac:chgData name="Emaus Katriina" userId="e28635f8-d800-42ff-a913-92d375f1fb60" providerId="ADAL" clId="{2F63BC78-B67B-4175-80AA-0848AB43D29F}" dt="2021-03-03T13:25:15.495" v="242"/>
          <ac:graphicFrameMkLst>
            <pc:docMk/>
            <pc:sldMk cId="1076209344" sldId="284"/>
            <ac:graphicFrameMk id="9" creationId="{F8A4BB36-59C2-43EE-8728-5B4016B20828}"/>
          </ac:graphicFrameMkLst>
        </pc:graphicFrameChg>
        <pc:graphicFrameChg chg="del mod">
          <ac:chgData name="Emaus Katriina" userId="e28635f8-d800-42ff-a913-92d375f1fb60" providerId="ADAL" clId="{2F63BC78-B67B-4175-80AA-0848AB43D29F}" dt="2021-03-03T10:32:46.766" v="77" actId="478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3360E41D-692A-4943-B685-C517A7C9F2EB}"/>
    <pc:docChg chg="modSld">
      <pc:chgData name="Emaus Katriina" userId="e28635f8-d800-42ff-a913-92d375f1fb60" providerId="ADAL" clId="{3360E41D-692A-4943-B685-C517A7C9F2EB}" dt="2021-10-04T05:52:33.720" v="23"/>
      <pc:docMkLst>
        <pc:docMk/>
      </pc:docMkLst>
      <pc:sldChg chg="modSp">
        <pc:chgData name="Emaus Katriina" userId="e28635f8-d800-42ff-a913-92d375f1fb60" providerId="ADAL" clId="{3360E41D-692A-4943-B685-C517A7C9F2EB}" dt="2021-10-04T05:52:03.28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360E41D-692A-4943-B685-C517A7C9F2EB}" dt="2021-10-04T05:52:03.28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3.986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360E41D-692A-4943-B685-C517A7C9F2EB}" dt="2021-10-04T05:52:03.986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8.68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360E41D-692A-4943-B685-C517A7C9F2EB}" dt="2021-10-04T05:52:08.683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0.16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360E41D-692A-4943-B685-C517A7C9F2EB}" dt="2021-10-04T05:52:10.165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1.54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360E41D-692A-4943-B685-C517A7C9F2EB}" dt="2021-10-04T05:52:11.544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2.67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360E41D-692A-4943-B685-C517A7C9F2EB}" dt="2021-10-04T05:52:12.679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3.95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360E41D-692A-4943-B685-C517A7C9F2EB}" dt="2021-10-04T05:52:13.958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5.096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360E41D-692A-4943-B685-C517A7C9F2EB}" dt="2021-10-04T05:52:15.096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6.29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360E41D-692A-4943-B685-C517A7C9F2EB}" dt="2021-10-04T05:52:16.29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7.416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360E41D-692A-4943-B685-C517A7C9F2EB}" dt="2021-10-04T05:52:17.416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18.690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360E41D-692A-4943-B685-C517A7C9F2EB}" dt="2021-10-04T05:52:18.690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0.06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360E41D-692A-4943-B685-C517A7C9F2EB}" dt="2021-10-04T05:52:20.066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1.73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360E41D-692A-4943-B685-C517A7C9F2EB}" dt="2021-10-04T05:52:21.73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3.05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360E41D-692A-4943-B685-C517A7C9F2EB}" dt="2021-10-04T05:52:23.05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4.75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360E41D-692A-4943-B685-C517A7C9F2EB}" dt="2021-10-04T05:52:24.757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6.0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360E41D-692A-4943-B685-C517A7C9F2EB}" dt="2021-10-04T05:52:26.065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7.62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360E41D-692A-4943-B685-C517A7C9F2EB}" dt="2021-10-04T05:52:27.622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28.99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360E41D-692A-4943-B685-C517A7C9F2EB}" dt="2021-10-04T05:52:28.99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0.36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360E41D-692A-4943-B685-C517A7C9F2EB}" dt="2021-10-04T05:52:30.36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1.477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360E41D-692A-4943-B685-C517A7C9F2EB}" dt="2021-10-04T05:52:31.477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2.6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360E41D-692A-4943-B685-C517A7C9F2EB}" dt="2021-10-04T05:52:32.611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33.72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360E41D-692A-4943-B685-C517A7C9F2EB}" dt="2021-10-04T05:52:33.72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6.1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360E41D-692A-4943-B685-C517A7C9F2EB}" dt="2021-10-04T05:52:06.1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360E41D-692A-4943-B685-C517A7C9F2EB}" dt="2021-10-04T05:52:07.50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360E41D-692A-4943-B685-C517A7C9F2EB}" dt="2021-10-04T05:52:07.50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F8A13CED-ECB4-49E9-A80F-E4FBA173BDDC}"/>
    <pc:docChg chg="modSld">
      <pc:chgData name="Emaus Katriina" userId="e28635f8-d800-42ff-a913-92d375f1fb60" providerId="ADAL" clId="{F8A13CED-ECB4-49E9-A80F-E4FBA173BDDC}" dt="2020-04-30T10:14:47.066" v="23"/>
      <pc:docMkLst>
        <pc:docMk/>
      </pc:docMkLst>
      <pc:sldChg chg="modSp">
        <pc:chgData name="Emaus Katriina" userId="e28635f8-d800-42ff-a913-92d375f1fb60" providerId="ADAL" clId="{F8A13CED-ECB4-49E9-A80F-E4FBA173BDDC}" dt="2020-04-30T10:14:27.28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F8A13CED-ECB4-49E9-A80F-E4FBA173BDDC}" dt="2020-04-30T10:14:27.28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7.73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F8A13CED-ECB4-49E9-A80F-E4FBA173BDDC}" dt="2020-04-30T10:14:27.73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111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F8A13CED-ECB4-49E9-A80F-E4FBA173BDDC}" dt="2020-04-30T10:14:31.111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1.890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F8A13CED-ECB4-49E9-A80F-E4FBA173BDDC}" dt="2020-04-30T10:14:31.890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2.778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F8A13CED-ECB4-49E9-A80F-E4FBA173BDDC}" dt="2020-04-30T10:14:32.778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3.56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F8A13CED-ECB4-49E9-A80F-E4FBA173BDDC}" dt="2020-04-30T10:14:33.56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4.40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F8A13CED-ECB4-49E9-A80F-E4FBA173BDDC}" dt="2020-04-30T10:14:34.40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5.22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F8A13CED-ECB4-49E9-A80F-E4FBA173BDDC}" dt="2020-04-30T10:14:35.22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6.237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F8A13CED-ECB4-49E9-A80F-E4FBA173BDDC}" dt="2020-04-30T10:14:36.237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07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F8A13CED-ECB4-49E9-A80F-E4FBA173BDDC}" dt="2020-04-30T10:14:37.070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7.868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F8A13CED-ECB4-49E9-A80F-E4FBA173BDDC}" dt="2020-04-30T10:14:37.868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8.671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F8A13CED-ECB4-49E9-A80F-E4FBA173BDDC}" dt="2020-04-30T10:14:38.671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9.45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F8A13CED-ECB4-49E9-A80F-E4FBA173BDDC}" dt="2020-04-30T10:14:39.45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0.27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F8A13CED-ECB4-49E9-A80F-E4FBA173BDDC}" dt="2020-04-30T10:14:40.27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1.23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F8A13CED-ECB4-49E9-A80F-E4FBA173BDDC}" dt="2020-04-30T10:14:41.23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04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F8A13CED-ECB4-49E9-A80F-E4FBA173BDDC}" dt="2020-04-30T10:14:42.04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2.919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F8A13CED-ECB4-49E9-A80F-E4FBA173BDDC}" dt="2020-04-30T10:14:42.919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3.78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F8A13CED-ECB4-49E9-A80F-E4FBA173BDDC}" dt="2020-04-30T10:14:43.78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4.63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F8A13CED-ECB4-49E9-A80F-E4FBA173BDDC}" dt="2020-04-30T10:14:44.63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5.436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F8A13CED-ECB4-49E9-A80F-E4FBA173BDDC}" dt="2020-04-30T10:14:45.436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6.229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F8A13CED-ECB4-49E9-A80F-E4FBA173BDDC}" dt="2020-04-30T10:14:46.22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47.06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F8A13CED-ECB4-49E9-A80F-E4FBA173BDDC}" dt="2020-04-30T10:14:47.06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29.529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F8A13CED-ECB4-49E9-A80F-E4FBA173BDDC}" dt="2020-04-30T10:14:29.529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F8A13CED-ECB4-49E9-A80F-E4FBA173BDDC}" dt="2020-04-30T10:14:30.342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F8A13CED-ECB4-49E9-A80F-E4FBA173BDDC}" dt="2020-04-30T10:14:30.342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CE8870F7-7859-416C-99D7-EB4145C9C421}"/>
    <pc:docChg chg="modSld">
      <pc:chgData name="Emaus Katriina" userId="e28635f8-d800-42ff-a913-92d375f1fb60" providerId="ADAL" clId="{CE8870F7-7859-416C-99D7-EB4145C9C421}" dt="2020-06-30T11:12:57.861" v="23"/>
      <pc:docMkLst>
        <pc:docMk/>
      </pc:docMkLst>
      <pc:sldChg chg="modSp">
        <pc:chgData name="Emaus Katriina" userId="e28635f8-d800-42ff-a913-92d375f1fb60" providerId="ADAL" clId="{CE8870F7-7859-416C-99D7-EB4145C9C421}" dt="2020-06-30T11:12:35.955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CE8870F7-7859-416C-99D7-EB4145C9C421}" dt="2020-06-30T11:12:35.955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6.320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CE8870F7-7859-416C-99D7-EB4145C9C421}" dt="2020-06-30T11:12:36.32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0.206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CE8870F7-7859-416C-99D7-EB4145C9C421}" dt="2020-06-30T11:12:40.206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068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CE8870F7-7859-416C-99D7-EB4145C9C421}" dt="2020-06-30T11:12:41.068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1.917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CE8870F7-7859-416C-99D7-EB4145C9C421}" dt="2020-06-30T11:12:41.917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2.89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CE8870F7-7859-416C-99D7-EB4145C9C421}" dt="2020-06-30T11:12:42.890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3.74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CE8870F7-7859-416C-99D7-EB4145C9C421}" dt="2020-06-30T11:12:43.743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4.698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CE8870F7-7859-416C-99D7-EB4145C9C421}" dt="2020-06-30T11:12:44.698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5.59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CE8870F7-7859-416C-99D7-EB4145C9C421}" dt="2020-06-30T11:12:45.59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6.48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CE8870F7-7859-416C-99D7-EB4145C9C421}" dt="2020-06-30T11:12:46.48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7.489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CE8870F7-7859-416C-99D7-EB4145C9C421}" dt="2020-06-30T11:12:47.489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8.368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CE8870F7-7859-416C-99D7-EB4145C9C421}" dt="2020-06-30T11:12:48.368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49.248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CE8870F7-7859-416C-99D7-EB4145C9C421}" dt="2020-06-30T11:12:49.248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0.250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CE8870F7-7859-416C-99D7-EB4145C9C421}" dt="2020-06-30T11:12:50.250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1.281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CE8870F7-7859-416C-99D7-EB4145C9C421}" dt="2020-06-30T11:12:51.281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2.365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CE8870F7-7859-416C-99D7-EB4145C9C421}" dt="2020-06-30T11:12:52.365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3.54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CE8870F7-7859-416C-99D7-EB4145C9C421}" dt="2020-06-30T11:12:53.54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4.422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CE8870F7-7859-416C-99D7-EB4145C9C421}" dt="2020-06-30T11:12:54.422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5.289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CE8870F7-7859-416C-99D7-EB4145C9C421}" dt="2020-06-30T11:12:55.289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6.14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CE8870F7-7859-416C-99D7-EB4145C9C421}" dt="2020-06-30T11:12:56.14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01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CE8870F7-7859-416C-99D7-EB4145C9C421}" dt="2020-06-30T11:12:57.01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57.86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CE8870F7-7859-416C-99D7-EB4145C9C421}" dt="2020-06-30T11:12:57.86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8.418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CE8870F7-7859-416C-99D7-EB4145C9C421}" dt="2020-06-30T11:12:38.41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CE8870F7-7859-416C-99D7-EB4145C9C421}" dt="2020-06-30T11:12:39.2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CE8870F7-7859-416C-99D7-EB4145C9C421}" dt="2020-06-30T11:12:39.2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85CC546C-D17D-4668-99E1-8C665631D473}"/>
    <pc:docChg chg="modSld">
      <pc:chgData name="Emaus Katriina" userId="e28635f8-d800-42ff-a913-92d375f1fb60" providerId="ADAL" clId="{85CC546C-D17D-4668-99E1-8C665631D473}" dt="2020-09-03T07:13:18.371" v="23"/>
      <pc:docMkLst>
        <pc:docMk/>
      </pc:docMkLst>
      <pc:sldChg chg="modSp">
        <pc:chgData name="Emaus Katriina" userId="e28635f8-d800-42ff-a913-92d375f1fb60" providerId="ADAL" clId="{85CC546C-D17D-4668-99E1-8C665631D473}" dt="2020-09-03T07:12:55.94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85CC546C-D17D-4668-99E1-8C665631D473}" dt="2020-09-03T07:12:55.94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6.24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85CC546C-D17D-4668-99E1-8C665631D473}" dt="2020-09-03T07:12:56.24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9.673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85CC546C-D17D-4668-99E1-8C665631D473}" dt="2020-09-03T07:12:59.673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0.655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85CC546C-D17D-4668-99E1-8C665631D473}" dt="2020-09-03T07:13:00.65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1.71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85CC546C-D17D-4668-99E1-8C665631D473}" dt="2020-09-03T07:13:01.71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2.599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85CC546C-D17D-4668-99E1-8C665631D473}" dt="2020-09-03T07:13:02.599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3.4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85CC546C-D17D-4668-99E1-8C665631D473}" dt="2020-09-03T07:13:03.4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4.31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85CC546C-D17D-4668-99E1-8C665631D473}" dt="2020-09-03T07:13:04.311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5.289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85CC546C-D17D-4668-99E1-8C665631D473}" dt="2020-09-03T07:13:05.289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6.194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85CC546C-D17D-4668-99E1-8C665631D473}" dt="2020-09-03T07:13:06.194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7.10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85CC546C-D17D-4668-99E1-8C665631D473}" dt="2020-09-03T07:13:07.10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004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85CC546C-D17D-4668-99E1-8C665631D473}" dt="2020-09-03T07:13:08.00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08.930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85CC546C-D17D-4668-99E1-8C665631D473}" dt="2020-09-03T07:13:08.930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0.04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85CC546C-D17D-4668-99E1-8C665631D473}" dt="2020-09-03T07:13:10.04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1.126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85CC546C-D17D-4668-99E1-8C665631D473}" dt="2020-09-03T07:13:11.126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02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85CC546C-D17D-4668-99E1-8C665631D473}" dt="2020-09-03T07:13:12.021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2.911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85CC546C-D17D-4668-99E1-8C665631D473}" dt="2020-09-03T07:13:12.911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3.763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85CC546C-D17D-4668-99E1-8C665631D473}" dt="2020-09-03T07:13:13.763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4.72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85CC546C-D17D-4668-99E1-8C665631D473}" dt="2020-09-03T07:13:14.721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5.799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85CC546C-D17D-4668-99E1-8C665631D473}" dt="2020-09-03T07:13:15.79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7.141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85CC546C-D17D-4668-99E1-8C665631D473}" dt="2020-09-03T07:13:17.141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3:18.371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85CC546C-D17D-4668-99E1-8C665631D473}" dt="2020-09-03T07:13:18.371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7.90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85CC546C-D17D-4668-99E1-8C665631D473}" dt="2020-09-03T07:12:57.90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85CC546C-D17D-4668-99E1-8C665631D473}" dt="2020-09-03T07:12:58.81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85CC546C-D17D-4668-99E1-8C665631D473}" dt="2020-09-03T07:12:58.815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E41557-4B46-4F46-AC61-926E8E0FC4A1}"/>
    <pc:docChg chg="modSld">
      <pc:chgData name="Emaus Katriina" userId="e28635f8-d800-42ff-a913-92d375f1fb60" providerId="ADAL" clId="{66E41557-4B46-4F46-AC61-926E8E0FC4A1}" dt="2021-07-30T07:32:36.088" v="47"/>
      <pc:docMkLst>
        <pc:docMk/>
      </pc:docMkLst>
      <pc:sldChg chg="modSp">
        <pc:chgData name="Emaus Katriina" userId="e28635f8-d800-42ff-a913-92d375f1fb60" providerId="ADAL" clId="{66E41557-4B46-4F46-AC61-926E8E0FC4A1}" dt="2021-07-30T07:32:04.781" v="24"/>
        <pc:sldMkLst>
          <pc:docMk/>
          <pc:sldMk cId="369055690" sldId="257"/>
        </pc:sldMkLst>
        <pc:graphicFrameChg chg="mod">
          <ac:chgData name="Emaus Katriina" userId="e28635f8-d800-42ff-a913-92d375f1fb60" providerId="ADAL" clId="{66E41557-4B46-4F46-AC61-926E8E0FC4A1}" dt="2021-07-30T07:32:04.781" v="24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05.251" v="25"/>
        <pc:sldMkLst>
          <pc:docMk/>
          <pc:sldMk cId="3145583433" sldId="258"/>
        </pc:sldMkLst>
        <pc:graphicFrameChg chg="mod">
          <ac:chgData name="Emaus Katriina" userId="e28635f8-d800-42ff-a913-92d375f1fb60" providerId="ADAL" clId="{66E41557-4B46-4F46-AC61-926E8E0FC4A1}" dt="2021-07-30T07:32:05.251" v="25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5.307" v="28"/>
        <pc:sldMkLst>
          <pc:docMk/>
          <pc:sldMk cId="3702945625" sldId="262"/>
        </pc:sldMkLst>
        <pc:graphicFrameChg chg="mod">
          <ac:chgData name="Emaus Katriina" userId="e28635f8-d800-42ff-a913-92d375f1fb60" providerId="ADAL" clId="{66E41557-4B46-4F46-AC61-926E8E0FC4A1}" dt="2021-07-30T07:32:15.307" v="28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050" v="29"/>
        <pc:sldMkLst>
          <pc:docMk/>
          <pc:sldMk cId="1117471020" sldId="263"/>
        </pc:sldMkLst>
        <pc:graphicFrameChg chg="mod">
          <ac:chgData name="Emaus Katriina" userId="e28635f8-d800-42ff-a913-92d375f1fb60" providerId="ADAL" clId="{66E41557-4B46-4F46-AC61-926E8E0FC4A1}" dt="2021-07-30T07:32:16.050" v="29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6.831" v="30"/>
        <pc:sldMkLst>
          <pc:docMk/>
          <pc:sldMk cId="2427972721" sldId="264"/>
        </pc:sldMkLst>
        <pc:graphicFrameChg chg="mod">
          <ac:chgData name="Emaus Katriina" userId="e28635f8-d800-42ff-a913-92d375f1fb60" providerId="ADAL" clId="{66E41557-4B46-4F46-AC61-926E8E0FC4A1}" dt="2021-07-30T07:32:16.831" v="30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7.920" v="31"/>
        <pc:sldMkLst>
          <pc:docMk/>
          <pc:sldMk cId="2350748738" sldId="265"/>
        </pc:sldMkLst>
        <pc:graphicFrameChg chg="mod">
          <ac:chgData name="Emaus Katriina" userId="e28635f8-d800-42ff-a913-92d375f1fb60" providerId="ADAL" clId="{66E41557-4B46-4F46-AC61-926E8E0FC4A1}" dt="2021-07-30T07:32:17.920" v="31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8.652" v="32"/>
        <pc:sldMkLst>
          <pc:docMk/>
          <pc:sldMk cId="1690015247" sldId="266"/>
        </pc:sldMkLst>
        <pc:graphicFrameChg chg="mod">
          <ac:chgData name="Emaus Katriina" userId="e28635f8-d800-42ff-a913-92d375f1fb60" providerId="ADAL" clId="{66E41557-4B46-4F46-AC61-926E8E0FC4A1}" dt="2021-07-30T07:32:18.652" v="32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9.605" v="33"/>
        <pc:sldMkLst>
          <pc:docMk/>
          <pc:sldMk cId="1908879576" sldId="267"/>
        </pc:sldMkLst>
        <pc:graphicFrameChg chg="mod">
          <ac:chgData name="Emaus Katriina" userId="e28635f8-d800-42ff-a913-92d375f1fb60" providerId="ADAL" clId="{66E41557-4B46-4F46-AC61-926E8E0FC4A1}" dt="2021-07-30T07:32:19.605" v="33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0.287" v="34"/>
        <pc:sldMkLst>
          <pc:docMk/>
          <pc:sldMk cId="338271439" sldId="268"/>
        </pc:sldMkLst>
        <pc:graphicFrameChg chg="mod">
          <ac:chgData name="Emaus Katriina" userId="e28635f8-d800-42ff-a913-92d375f1fb60" providerId="ADAL" clId="{66E41557-4B46-4F46-AC61-926E8E0FC4A1}" dt="2021-07-30T07:32:20.287" v="34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1.283" v="35"/>
        <pc:sldMkLst>
          <pc:docMk/>
          <pc:sldMk cId="3279556919" sldId="269"/>
        </pc:sldMkLst>
        <pc:graphicFrameChg chg="mod">
          <ac:chgData name="Emaus Katriina" userId="e28635f8-d800-42ff-a913-92d375f1fb60" providerId="ADAL" clId="{66E41557-4B46-4F46-AC61-926E8E0FC4A1}" dt="2021-07-30T07:32:21.283" v="35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029" v="36"/>
        <pc:sldMkLst>
          <pc:docMk/>
          <pc:sldMk cId="3670827783" sldId="270"/>
        </pc:sldMkLst>
        <pc:graphicFrameChg chg="mod">
          <ac:chgData name="Emaus Katriina" userId="e28635f8-d800-42ff-a913-92d375f1fb60" providerId="ADAL" clId="{66E41557-4B46-4F46-AC61-926E8E0FC4A1}" dt="2021-07-30T07:32:22.029" v="36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2.853" v="37"/>
        <pc:sldMkLst>
          <pc:docMk/>
          <pc:sldMk cId="1043558846" sldId="271"/>
        </pc:sldMkLst>
        <pc:graphicFrameChg chg="mod">
          <ac:chgData name="Emaus Katriina" userId="e28635f8-d800-42ff-a913-92d375f1fb60" providerId="ADAL" clId="{66E41557-4B46-4F46-AC61-926E8E0FC4A1}" dt="2021-07-30T07:32:22.853" v="37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3.935" v="38"/>
        <pc:sldMkLst>
          <pc:docMk/>
          <pc:sldMk cId="3319825423" sldId="272"/>
        </pc:sldMkLst>
        <pc:graphicFrameChg chg="mod">
          <ac:chgData name="Emaus Katriina" userId="e28635f8-d800-42ff-a913-92d375f1fb60" providerId="ADAL" clId="{66E41557-4B46-4F46-AC61-926E8E0FC4A1}" dt="2021-07-30T07:32:23.935" v="38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5.618" v="39"/>
        <pc:sldMkLst>
          <pc:docMk/>
          <pc:sldMk cId="4278859879" sldId="273"/>
        </pc:sldMkLst>
        <pc:graphicFrameChg chg="mod">
          <ac:chgData name="Emaus Katriina" userId="e28635f8-d800-42ff-a913-92d375f1fb60" providerId="ADAL" clId="{66E41557-4B46-4F46-AC61-926E8E0FC4A1}" dt="2021-07-30T07:32:25.618" v="39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7.188" v="40"/>
        <pc:sldMkLst>
          <pc:docMk/>
          <pc:sldMk cId="2830257362" sldId="274"/>
        </pc:sldMkLst>
        <pc:graphicFrameChg chg="mod">
          <ac:chgData name="Emaus Katriina" userId="e28635f8-d800-42ff-a913-92d375f1fb60" providerId="ADAL" clId="{66E41557-4B46-4F46-AC61-926E8E0FC4A1}" dt="2021-07-30T07:32:27.188" v="40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8.667" v="41"/>
        <pc:sldMkLst>
          <pc:docMk/>
          <pc:sldMk cId="652029288" sldId="275"/>
        </pc:sldMkLst>
        <pc:graphicFrameChg chg="mod">
          <ac:chgData name="Emaus Katriina" userId="e28635f8-d800-42ff-a913-92d375f1fb60" providerId="ADAL" clId="{66E41557-4B46-4F46-AC61-926E8E0FC4A1}" dt="2021-07-30T07:32:28.667" v="41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29.912" v="42"/>
        <pc:sldMkLst>
          <pc:docMk/>
          <pc:sldMk cId="1463627730" sldId="276"/>
        </pc:sldMkLst>
        <pc:graphicFrameChg chg="mod">
          <ac:chgData name="Emaus Katriina" userId="e28635f8-d800-42ff-a913-92d375f1fb60" providerId="ADAL" clId="{66E41557-4B46-4F46-AC61-926E8E0FC4A1}" dt="2021-07-30T07:32:29.912" v="42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1.074" v="43"/>
        <pc:sldMkLst>
          <pc:docMk/>
          <pc:sldMk cId="1518221807" sldId="277"/>
        </pc:sldMkLst>
        <pc:graphicFrameChg chg="mod">
          <ac:chgData name="Emaus Katriina" userId="e28635f8-d800-42ff-a913-92d375f1fb60" providerId="ADAL" clId="{66E41557-4B46-4F46-AC61-926E8E0FC4A1}" dt="2021-07-30T07:32:31.074" v="43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2.544" v="44"/>
        <pc:sldMkLst>
          <pc:docMk/>
          <pc:sldMk cId="3122956847" sldId="278"/>
        </pc:sldMkLst>
        <pc:graphicFrameChg chg="mod">
          <ac:chgData name="Emaus Katriina" userId="e28635f8-d800-42ff-a913-92d375f1fb60" providerId="ADAL" clId="{66E41557-4B46-4F46-AC61-926E8E0FC4A1}" dt="2021-07-30T07:32:32.544" v="44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3.600" v="45"/>
        <pc:sldMkLst>
          <pc:docMk/>
          <pc:sldMk cId="62254542" sldId="279"/>
        </pc:sldMkLst>
        <pc:graphicFrameChg chg="mod">
          <ac:chgData name="Emaus Katriina" userId="e28635f8-d800-42ff-a913-92d375f1fb60" providerId="ADAL" clId="{66E41557-4B46-4F46-AC61-926E8E0FC4A1}" dt="2021-07-30T07:32:33.600" v="45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4.692" v="46"/>
        <pc:sldMkLst>
          <pc:docMk/>
          <pc:sldMk cId="1080264128" sldId="280"/>
        </pc:sldMkLst>
        <pc:graphicFrameChg chg="mod">
          <ac:chgData name="Emaus Katriina" userId="e28635f8-d800-42ff-a913-92d375f1fb60" providerId="ADAL" clId="{66E41557-4B46-4F46-AC61-926E8E0FC4A1}" dt="2021-07-30T07:32:34.692" v="46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36.088" v="47"/>
        <pc:sldMkLst>
          <pc:docMk/>
          <pc:sldMk cId="2747308166" sldId="281"/>
        </pc:sldMkLst>
        <pc:graphicFrameChg chg="mod">
          <ac:chgData name="Emaus Katriina" userId="e28635f8-d800-42ff-a913-92d375f1fb60" providerId="ADAL" clId="{66E41557-4B46-4F46-AC61-926E8E0FC4A1}" dt="2021-07-30T07:32:36.088" v="47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3.697" v="26"/>
        <pc:sldMkLst>
          <pc:docMk/>
          <pc:sldMk cId="3682767062" sldId="283"/>
        </pc:sldMkLst>
        <pc:graphicFrameChg chg="mod">
          <ac:chgData name="Emaus Katriina" userId="e28635f8-d800-42ff-a913-92d375f1fb60" providerId="ADAL" clId="{66E41557-4B46-4F46-AC61-926E8E0FC4A1}" dt="2021-07-30T07:32:13.697" v="26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E41557-4B46-4F46-AC61-926E8E0FC4A1}" dt="2021-07-30T07:32:14.479" v="27"/>
        <pc:sldMkLst>
          <pc:docMk/>
          <pc:sldMk cId="1076209344" sldId="284"/>
        </pc:sldMkLst>
        <pc:graphicFrameChg chg="mod">
          <ac:chgData name="Emaus Katriina" userId="e28635f8-d800-42ff-a913-92d375f1fb60" providerId="ADAL" clId="{66E41557-4B46-4F46-AC61-926E8E0FC4A1}" dt="2021-07-30T07:32:14.479" v="27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58CBC9EB-4BD1-45BD-8EAA-BD651D58ECF4}"/>
    <pc:docChg chg="modSld">
      <pc:chgData name="Emaus Katriina" userId="e28635f8-d800-42ff-a913-92d375f1fb60" providerId="ADAL" clId="{58CBC9EB-4BD1-45BD-8EAA-BD651D58ECF4}" dt="2021-04-06T13:39:44.709" v="23"/>
      <pc:docMkLst>
        <pc:docMk/>
      </pc:docMkLst>
      <pc:sldChg chg="modSp">
        <pc:chgData name="Emaus Katriina" userId="e28635f8-d800-42ff-a913-92d375f1fb60" providerId="ADAL" clId="{58CBC9EB-4BD1-45BD-8EAA-BD651D58ECF4}" dt="2021-04-06T13:39:11.029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58CBC9EB-4BD1-45BD-8EAA-BD651D58ECF4}" dt="2021-04-06T13:39:11.029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2.03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58CBC9EB-4BD1-45BD-8EAA-BD651D58ECF4}" dt="2021-04-06T13:39:12.03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8.9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58CBC9EB-4BD1-45BD-8EAA-BD651D58ECF4}" dt="2021-04-06T13:39:18.925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0.341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58CBC9EB-4BD1-45BD-8EAA-BD651D58ECF4}" dt="2021-04-06T13:39:20.341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1.71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58CBC9EB-4BD1-45BD-8EAA-BD651D58ECF4}" dt="2021-04-06T13:39:21.71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2.970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58CBC9EB-4BD1-45BD-8EAA-BD651D58ECF4}" dt="2021-04-06T13:39:22.970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4.223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58CBC9EB-4BD1-45BD-8EAA-BD651D58ECF4}" dt="2021-04-06T13:39:24.223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5.4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58CBC9EB-4BD1-45BD-8EAA-BD651D58ECF4}" dt="2021-04-06T13:39:25.404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7.10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58CBC9EB-4BD1-45BD-8EAA-BD651D58ECF4}" dt="2021-04-06T13:39:27.102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28.891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58CBC9EB-4BD1-45BD-8EAA-BD651D58ECF4}" dt="2021-04-06T13:39:28.891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0.03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58CBC9EB-4BD1-45BD-8EAA-BD651D58ECF4}" dt="2021-04-06T13:39:30.03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1.230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58CBC9EB-4BD1-45BD-8EAA-BD651D58ECF4}" dt="2021-04-06T13:39:31.230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2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58CBC9EB-4BD1-45BD-8EAA-BD651D58ECF4}" dt="2021-04-06T13:39:32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3.75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58CBC9EB-4BD1-45BD-8EAA-BD651D58ECF4}" dt="2021-04-06T13:39:33.75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5.21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58CBC9EB-4BD1-45BD-8EAA-BD651D58ECF4}" dt="2021-04-06T13:39:35.218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6.451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58CBC9EB-4BD1-45BD-8EAA-BD651D58ECF4}" dt="2021-04-06T13:39:36.451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7.77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58CBC9EB-4BD1-45BD-8EAA-BD651D58ECF4}" dt="2021-04-06T13:39:37.77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39.08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58CBC9EB-4BD1-45BD-8EAA-BD651D58ECF4}" dt="2021-04-06T13:39:39.08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0.538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58CBC9EB-4BD1-45BD-8EAA-BD651D58ECF4}" dt="2021-04-06T13:39:40.538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1.93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58CBC9EB-4BD1-45BD-8EAA-BD651D58ECF4}" dt="2021-04-06T13:39:41.938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3.293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58CBC9EB-4BD1-45BD-8EAA-BD651D58ECF4}" dt="2021-04-06T13:39:43.293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44.70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58CBC9EB-4BD1-45BD-8EAA-BD651D58ECF4}" dt="2021-04-06T13:39:44.709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4.560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58CBC9EB-4BD1-45BD-8EAA-BD651D58ECF4}" dt="2021-04-06T13:39:14.560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58CBC9EB-4BD1-45BD-8EAA-BD651D58ECF4}" dt="2021-04-06T13:39:16.545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58CBC9EB-4BD1-45BD-8EAA-BD651D58ECF4}" dt="2021-04-06T13:39:16.545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E28A978E-2DC8-4BB7-B972-54E69942AF4F}"/>
    <pc:docChg chg="delSld modSld">
      <pc:chgData name="Emaus Katriina" userId="e28635f8-d800-42ff-a913-92d375f1fb60" providerId="ADAL" clId="{E28A978E-2DC8-4BB7-B972-54E69942AF4F}" dt="2022-10-04T11:07:08.619" v="152"/>
      <pc:docMkLst>
        <pc:docMk/>
      </pc:docMkLst>
      <pc:sldChg chg="modSp">
        <pc:chgData name="Emaus Katriina" userId="e28635f8-d800-42ff-a913-92d375f1fb60" providerId="ADAL" clId="{E28A978E-2DC8-4BB7-B972-54E69942AF4F}" dt="2022-10-04T11:06:30.607" v="129"/>
        <pc:sldMkLst>
          <pc:docMk/>
          <pc:sldMk cId="369055690" sldId="257"/>
        </pc:sldMkLst>
        <pc:graphicFrameChg chg="mod">
          <ac:chgData name="Emaus Katriina" userId="e28635f8-d800-42ff-a913-92d375f1fb60" providerId="ADAL" clId="{E28A978E-2DC8-4BB7-B972-54E69942AF4F}" dt="2022-10-04T11:06:30.607" v="129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33.379" v="130"/>
        <pc:sldMkLst>
          <pc:docMk/>
          <pc:sldMk cId="3145583433" sldId="258"/>
        </pc:sldMkLst>
        <pc:graphicFrameChg chg="mod">
          <ac:chgData name="Emaus Katriina" userId="e28635f8-d800-42ff-a913-92d375f1fb60" providerId="ADAL" clId="{E28A978E-2DC8-4BB7-B972-54E69942AF4F}" dt="2022-10-04T11:06:33.379" v="130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37.608" v="133"/>
        <pc:sldMkLst>
          <pc:docMk/>
          <pc:sldMk cId="3702945625" sldId="262"/>
        </pc:sldMkLst>
        <pc:graphicFrameChg chg="mod">
          <ac:chgData name="Emaus Katriina" userId="e28635f8-d800-42ff-a913-92d375f1fb60" providerId="ADAL" clId="{E28A978E-2DC8-4BB7-B972-54E69942AF4F}" dt="2022-10-04T11:06:37.608" v="133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38.690" v="134"/>
        <pc:sldMkLst>
          <pc:docMk/>
          <pc:sldMk cId="1117471020" sldId="263"/>
        </pc:sldMkLst>
        <pc:graphicFrameChg chg="mod">
          <ac:chgData name="Emaus Katriina" userId="e28635f8-d800-42ff-a913-92d375f1fb60" providerId="ADAL" clId="{E28A978E-2DC8-4BB7-B972-54E69942AF4F}" dt="2022-10-04T11:06:38.690" v="134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39.839" v="135"/>
        <pc:sldMkLst>
          <pc:docMk/>
          <pc:sldMk cId="2427972721" sldId="264"/>
        </pc:sldMkLst>
        <pc:graphicFrameChg chg="mod">
          <ac:chgData name="Emaus Katriina" userId="e28635f8-d800-42ff-a913-92d375f1fb60" providerId="ADAL" clId="{E28A978E-2DC8-4BB7-B972-54E69942AF4F}" dt="2022-10-04T11:06:39.839" v="135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41.017" v="136"/>
        <pc:sldMkLst>
          <pc:docMk/>
          <pc:sldMk cId="2350748738" sldId="265"/>
        </pc:sldMkLst>
        <pc:graphicFrameChg chg="mod">
          <ac:chgData name="Emaus Katriina" userId="e28635f8-d800-42ff-a913-92d375f1fb60" providerId="ADAL" clId="{E28A978E-2DC8-4BB7-B972-54E69942AF4F}" dt="2022-10-04T11:06:41.017" v="136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42.323" v="137"/>
        <pc:sldMkLst>
          <pc:docMk/>
          <pc:sldMk cId="1690015247" sldId="266"/>
        </pc:sldMkLst>
        <pc:graphicFrameChg chg="mod">
          <ac:chgData name="Emaus Katriina" userId="e28635f8-d800-42ff-a913-92d375f1fb60" providerId="ADAL" clId="{E28A978E-2DC8-4BB7-B972-54E69942AF4F}" dt="2022-10-04T11:06:42.323" v="137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43.802" v="138"/>
        <pc:sldMkLst>
          <pc:docMk/>
          <pc:sldMk cId="1908879576" sldId="267"/>
        </pc:sldMkLst>
        <pc:graphicFrameChg chg="mod">
          <ac:chgData name="Emaus Katriina" userId="e28635f8-d800-42ff-a913-92d375f1fb60" providerId="ADAL" clId="{E28A978E-2DC8-4BB7-B972-54E69942AF4F}" dt="2022-10-04T11:06:43.802" v="138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46.113" v="139"/>
        <pc:sldMkLst>
          <pc:docMk/>
          <pc:sldMk cId="338271439" sldId="268"/>
        </pc:sldMkLst>
        <pc:graphicFrameChg chg="mod">
          <ac:chgData name="Emaus Katriina" userId="e28635f8-d800-42ff-a913-92d375f1fb60" providerId="ADAL" clId="{E28A978E-2DC8-4BB7-B972-54E69942AF4F}" dt="2022-10-04T11:06:46.113" v="139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48.423" v="140"/>
        <pc:sldMkLst>
          <pc:docMk/>
          <pc:sldMk cId="3279556919" sldId="269"/>
        </pc:sldMkLst>
        <pc:graphicFrameChg chg="mod">
          <ac:chgData name="Emaus Katriina" userId="e28635f8-d800-42ff-a913-92d375f1fb60" providerId="ADAL" clId="{E28A978E-2DC8-4BB7-B972-54E69942AF4F}" dt="2022-10-04T11:06:48.423" v="140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50.797" v="141"/>
        <pc:sldMkLst>
          <pc:docMk/>
          <pc:sldMk cId="3670827783" sldId="270"/>
        </pc:sldMkLst>
        <pc:graphicFrameChg chg="mod">
          <ac:chgData name="Emaus Katriina" userId="e28635f8-d800-42ff-a913-92d375f1fb60" providerId="ADAL" clId="{E28A978E-2DC8-4BB7-B972-54E69942AF4F}" dt="2022-10-04T11:06:50.797" v="141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53.069" v="142"/>
        <pc:sldMkLst>
          <pc:docMk/>
          <pc:sldMk cId="1043558846" sldId="271"/>
        </pc:sldMkLst>
        <pc:graphicFrameChg chg="mod">
          <ac:chgData name="Emaus Katriina" userId="e28635f8-d800-42ff-a913-92d375f1fb60" providerId="ADAL" clId="{E28A978E-2DC8-4BB7-B972-54E69942AF4F}" dt="2022-10-04T11:06:53.069" v="142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55.560" v="143"/>
        <pc:sldMkLst>
          <pc:docMk/>
          <pc:sldMk cId="3319825423" sldId="272"/>
        </pc:sldMkLst>
        <pc:graphicFrameChg chg="mod">
          <ac:chgData name="Emaus Katriina" userId="e28635f8-d800-42ff-a913-92d375f1fb60" providerId="ADAL" clId="{E28A978E-2DC8-4BB7-B972-54E69942AF4F}" dt="2022-10-04T11:06:55.560" v="143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56.768" v="144"/>
        <pc:sldMkLst>
          <pc:docMk/>
          <pc:sldMk cId="4278859879" sldId="273"/>
        </pc:sldMkLst>
        <pc:graphicFrameChg chg="mod">
          <ac:chgData name="Emaus Katriina" userId="e28635f8-d800-42ff-a913-92d375f1fb60" providerId="ADAL" clId="{E28A978E-2DC8-4BB7-B972-54E69942AF4F}" dt="2022-10-04T11:06:56.768" v="144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58.420" v="145"/>
        <pc:sldMkLst>
          <pc:docMk/>
          <pc:sldMk cId="2830257362" sldId="274"/>
        </pc:sldMkLst>
        <pc:graphicFrameChg chg="mod">
          <ac:chgData name="Emaus Katriina" userId="e28635f8-d800-42ff-a913-92d375f1fb60" providerId="ADAL" clId="{E28A978E-2DC8-4BB7-B972-54E69942AF4F}" dt="2022-10-04T11:06:58.420" v="145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59.631" v="146"/>
        <pc:sldMkLst>
          <pc:docMk/>
          <pc:sldMk cId="652029288" sldId="275"/>
        </pc:sldMkLst>
        <pc:graphicFrameChg chg="mod">
          <ac:chgData name="Emaus Katriina" userId="e28635f8-d800-42ff-a913-92d375f1fb60" providerId="ADAL" clId="{E28A978E-2DC8-4BB7-B972-54E69942AF4F}" dt="2022-10-04T11:06:59.631" v="146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7:00.926" v="147"/>
        <pc:sldMkLst>
          <pc:docMk/>
          <pc:sldMk cId="1463627730" sldId="276"/>
        </pc:sldMkLst>
        <pc:graphicFrameChg chg="mod">
          <ac:chgData name="Emaus Katriina" userId="e28635f8-d800-42ff-a913-92d375f1fb60" providerId="ADAL" clId="{E28A978E-2DC8-4BB7-B972-54E69942AF4F}" dt="2022-10-04T11:07:00.926" v="147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7:02.158" v="148"/>
        <pc:sldMkLst>
          <pc:docMk/>
          <pc:sldMk cId="1518221807" sldId="277"/>
        </pc:sldMkLst>
        <pc:graphicFrameChg chg="mod">
          <ac:chgData name="Emaus Katriina" userId="e28635f8-d800-42ff-a913-92d375f1fb60" providerId="ADAL" clId="{E28A978E-2DC8-4BB7-B972-54E69942AF4F}" dt="2022-10-04T11:07:02.158" v="148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7:03.722" v="149"/>
        <pc:sldMkLst>
          <pc:docMk/>
          <pc:sldMk cId="3122956847" sldId="278"/>
        </pc:sldMkLst>
        <pc:graphicFrameChg chg="mod">
          <ac:chgData name="Emaus Katriina" userId="e28635f8-d800-42ff-a913-92d375f1fb60" providerId="ADAL" clId="{E28A978E-2DC8-4BB7-B972-54E69942AF4F}" dt="2022-10-04T11:07:03.722" v="149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7:05.113" v="150"/>
        <pc:sldMkLst>
          <pc:docMk/>
          <pc:sldMk cId="62254542" sldId="279"/>
        </pc:sldMkLst>
        <pc:graphicFrameChg chg="mod">
          <ac:chgData name="Emaus Katriina" userId="e28635f8-d800-42ff-a913-92d375f1fb60" providerId="ADAL" clId="{E28A978E-2DC8-4BB7-B972-54E69942AF4F}" dt="2022-10-04T11:07:05.113" v="150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7:06.714" v="151"/>
        <pc:sldMkLst>
          <pc:docMk/>
          <pc:sldMk cId="1080264128" sldId="280"/>
        </pc:sldMkLst>
        <pc:graphicFrameChg chg="mod">
          <ac:chgData name="Emaus Katriina" userId="e28635f8-d800-42ff-a913-92d375f1fb60" providerId="ADAL" clId="{E28A978E-2DC8-4BB7-B972-54E69942AF4F}" dt="2022-10-04T11:07:06.714" v="151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7:08.619" v="152"/>
        <pc:sldMkLst>
          <pc:docMk/>
          <pc:sldMk cId="2747308166" sldId="281"/>
        </pc:sldMkLst>
        <pc:graphicFrameChg chg="mod">
          <ac:chgData name="Emaus Katriina" userId="e28635f8-d800-42ff-a913-92d375f1fb60" providerId="ADAL" clId="{E28A978E-2DC8-4BB7-B972-54E69942AF4F}" dt="2022-10-04T11:07:08.619" v="152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35.523" v="131"/>
        <pc:sldMkLst>
          <pc:docMk/>
          <pc:sldMk cId="3682767062" sldId="283"/>
        </pc:sldMkLst>
        <pc:graphicFrameChg chg="mod">
          <ac:chgData name="Emaus Katriina" userId="e28635f8-d800-42ff-a913-92d375f1fb60" providerId="ADAL" clId="{E28A978E-2DC8-4BB7-B972-54E69942AF4F}" dt="2022-10-04T11:06:35.523" v="131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E28A978E-2DC8-4BB7-B972-54E69942AF4F}" dt="2022-10-04T11:06:36.474" v="132"/>
        <pc:sldMkLst>
          <pc:docMk/>
          <pc:sldMk cId="1076209344" sldId="284"/>
        </pc:sldMkLst>
        <pc:graphicFrameChg chg="mod">
          <ac:chgData name="Emaus Katriina" userId="e28635f8-d800-42ff-a913-92d375f1fb60" providerId="ADAL" clId="{E28A978E-2DC8-4BB7-B972-54E69942AF4F}" dt="2022-10-04T11:06:36.474" v="132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Emaus Katriina" userId="e28635f8-d800-42ff-a913-92d375f1fb60" providerId="ADAL" clId="{E28A978E-2DC8-4BB7-B972-54E69942AF4F}" dt="2022-05-31T06:57:21.834" v="48" actId="47"/>
        <pc:sldMkLst>
          <pc:docMk/>
          <pc:sldMk cId="2995286348" sldId="548"/>
        </pc:sldMkLst>
      </pc:sldChg>
    </pc:docChg>
  </pc:docChgLst>
  <pc:docChgLst>
    <pc:chgData name="Emaus Katriina" userId="e28635f8-d800-42ff-a913-92d375f1fb60" providerId="ADAL" clId="{9CE0C232-A3C5-416C-B84C-FF8B92C1EEA6}"/>
    <pc:docChg chg="modSld">
      <pc:chgData name="Emaus Katriina" userId="e28635f8-d800-42ff-a913-92d375f1fb60" providerId="ADAL" clId="{9CE0C232-A3C5-416C-B84C-FF8B92C1EEA6}" dt="2022-01-31T08:51:33.758" v="27"/>
      <pc:docMkLst>
        <pc:docMk/>
      </pc:docMkLst>
      <pc:sldChg chg="modSp">
        <pc:chgData name="Emaus Katriina" userId="e28635f8-d800-42ff-a913-92d375f1fb60" providerId="ADAL" clId="{9CE0C232-A3C5-416C-B84C-FF8B92C1EEA6}" dt="2022-01-31T08:50:44.418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9CE0C232-A3C5-416C-B84C-FF8B92C1EEA6}" dt="2022-01-31T08:50:44.418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5.957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9CE0C232-A3C5-416C-B84C-FF8B92C1EEA6}" dt="2022-01-31T08:50:45.957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94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9CE0C232-A3C5-416C-B84C-FF8B92C1EEA6}" dt="2022-01-31T08:50:48.948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9.959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9CE0C232-A3C5-416C-B84C-FF8B92C1EEA6}" dt="2022-01-31T08:50:49.959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0.730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9CE0C232-A3C5-416C-B84C-FF8B92C1EEA6}" dt="2022-01-31T08:50:50.730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1.55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9CE0C232-A3C5-416C-B84C-FF8B92C1EEA6}" dt="2022-01-31T08:50:51.553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2.377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9CE0C232-A3C5-416C-B84C-FF8B92C1EEA6}" dt="2022-01-31T08:50:52.377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3.441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9CE0C232-A3C5-416C-B84C-FF8B92C1EEA6}" dt="2022-01-31T08:50:53.441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4.246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9CE0C232-A3C5-416C-B84C-FF8B92C1EEA6}" dt="2022-01-31T08:50:54.246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090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9CE0C232-A3C5-416C-B84C-FF8B92C1EEA6}" dt="2022-01-31T08:50:55.090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5.994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9CE0C232-A3C5-416C-B84C-FF8B92C1EEA6}" dt="2022-01-31T08:50:55.994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6.773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9CE0C232-A3C5-416C-B84C-FF8B92C1EEA6}" dt="2022-01-31T08:50:56.773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7.61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9CE0C232-A3C5-416C-B84C-FF8B92C1EEA6}" dt="2022-01-31T08:50:57.615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8.5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9CE0C232-A3C5-416C-B84C-FF8B92C1EEA6}" dt="2022-01-31T08:50:58.573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59.404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9CE0C232-A3C5-416C-B84C-FF8B92C1EEA6}" dt="2022-01-31T08:50:59.404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0.274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9CE0C232-A3C5-416C-B84C-FF8B92C1EEA6}" dt="2022-01-31T08:51:00.27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1.400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9CE0C232-A3C5-416C-B84C-FF8B92C1EEA6}" dt="2022-01-31T08:51:01.400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2.45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9CE0C232-A3C5-416C-B84C-FF8B92C1EEA6}" dt="2022-01-31T08:51:02.457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3.531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9CE0C232-A3C5-416C-B84C-FF8B92C1EEA6}" dt="2022-01-31T08:51:03.531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4.670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9CE0C232-A3C5-416C-B84C-FF8B92C1EEA6}" dt="2022-01-31T08:51:04.670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5.786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9CE0C232-A3C5-416C-B84C-FF8B92C1EEA6}" dt="2022-01-31T08:51:05.786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07.24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9CE0C232-A3C5-416C-B84C-FF8B92C1EEA6}" dt="2022-01-31T08:51:07.246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1:33.758" v="27"/>
        <pc:sldMkLst>
          <pc:docMk/>
          <pc:sldMk cId="3682767062" sldId="283"/>
        </pc:sldMkLst>
        <pc:graphicFrameChg chg="mod">
          <ac:chgData name="Emaus Katriina" userId="e28635f8-d800-42ff-a913-92d375f1fb60" providerId="ADAL" clId="{9CE0C232-A3C5-416C-B84C-FF8B92C1EEA6}" dt="2022-01-31T08:51:33.758" v="27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9CE0C232-A3C5-416C-B84C-FF8B92C1EEA6}" dt="2022-01-31T08:50:48.120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9CE0C232-A3C5-416C-B84C-FF8B92C1EEA6}" dt="2022-01-31T08:50:48.120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  <pc:docChgLst>
    <pc:chgData name="Emaus Katriina" userId="e28635f8-d800-42ff-a913-92d375f1fb60" providerId="ADAL" clId="{3B984AB7-1E70-409F-836D-63C00F7F9979}"/>
    <pc:docChg chg="modSld">
      <pc:chgData name="Emaus Katriina" userId="e28635f8-d800-42ff-a913-92d375f1fb60" providerId="ADAL" clId="{3B984AB7-1E70-409F-836D-63C00F7F9979}" dt="2020-08-03T11:51:09.736" v="23"/>
      <pc:docMkLst>
        <pc:docMk/>
      </pc:docMkLst>
      <pc:sldChg chg="modSp">
        <pc:chgData name="Emaus Katriina" userId="e28635f8-d800-42ff-a913-92d375f1fb60" providerId="ADAL" clId="{3B984AB7-1E70-409F-836D-63C00F7F9979}" dt="2020-08-03T11:50:45.46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3B984AB7-1E70-409F-836D-63C00F7F9979}" dt="2020-08-03T11:50:45.46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5.754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3B984AB7-1E70-409F-836D-63C00F7F9979}" dt="2020-08-03T11:50:45.754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1.425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3B984AB7-1E70-409F-836D-63C00F7F9979}" dt="2020-08-03T11:50:51.425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136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3B984AB7-1E70-409F-836D-63C00F7F9979}" dt="2020-08-03T11:50:52.136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2.955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3B984AB7-1E70-409F-836D-63C00F7F9979}" dt="2020-08-03T11:50:52.955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3.673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3B984AB7-1E70-409F-836D-63C00F7F9979}" dt="2020-08-03T11:50:53.673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4.451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3B984AB7-1E70-409F-836D-63C00F7F9979}" dt="2020-08-03T11:50:54.451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5.250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3B984AB7-1E70-409F-836D-63C00F7F9979}" dt="2020-08-03T11:50:55.250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6.3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3B984AB7-1E70-409F-836D-63C00F7F9979}" dt="2020-08-03T11:50:56.3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7.503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3B984AB7-1E70-409F-836D-63C00F7F9979}" dt="2020-08-03T11:50:57.503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8.307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3B984AB7-1E70-409F-836D-63C00F7F9979}" dt="2020-08-03T11:50:58.307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9.162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3B984AB7-1E70-409F-836D-63C00F7F9979}" dt="2020-08-03T11:50:59.162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0.423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3B984AB7-1E70-409F-836D-63C00F7F9979}" dt="2020-08-03T11:51:00.423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1.708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3B984AB7-1E70-409F-836D-63C00F7F9979}" dt="2020-08-03T11:51:01.708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2.95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3B984AB7-1E70-409F-836D-63C00F7F9979}" dt="2020-08-03T11:51:02.95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3.889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3B984AB7-1E70-409F-836D-63C00F7F9979}" dt="2020-08-03T11:51:03.889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4.6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3B984AB7-1E70-409F-836D-63C00F7F9979}" dt="2020-08-03T11:51:04.6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5.961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3B984AB7-1E70-409F-836D-63C00F7F9979}" dt="2020-08-03T11:51:05.961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7.170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3B984AB7-1E70-409F-836D-63C00F7F9979}" dt="2020-08-03T11:51:07.170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168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3B984AB7-1E70-409F-836D-63C00F7F9979}" dt="2020-08-03T11:51:08.168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8.927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3B984AB7-1E70-409F-836D-63C00F7F9979}" dt="2020-08-03T11:51:08.927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1:09.736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3B984AB7-1E70-409F-836D-63C00F7F9979}" dt="2020-08-03T11:51:09.736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49.903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3B984AB7-1E70-409F-836D-63C00F7F9979}" dt="2020-08-03T11:50:49.903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3B984AB7-1E70-409F-836D-63C00F7F9979}" dt="2020-08-03T11:50:50.70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3B984AB7-1E70-409F-836D-63C00F7F9979}" dt="2020-08-03T11:50:50.70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A59FDE-6E9B-4AE5-8C9D-182C624952CF}"/>
    <pc:docChg chg="modSld">
      <pc:chgData name="Emaus Katriina" userId="e28635f8-d800-42ff-a913-92d375f1fb60" providerId="ADAL" clId="{66A59FDE-6E9B-4AE5-8C9D-182C624952CF}" dt="2020-06-01T07:33:00.191" v="85" actId="20577"/>
      <pc:docMkLst>
        <pc:docMk/>
      </pc:docMkLst>
      <pc:sldChg chg="modSp">
        <pc:chgData name="Emaus Katriina" userId="e28635f8-d800-42ff-a913-92d375f1fb60" providerId="ADAL" clId="{66A59FDE-6E9B-4AE5-8C9D-182C624952CF}" dt="2020-06-01T07:29:23.354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A59FDE-6E9B-4AE5-8C9D-182C624952CF}" dt="2020-06-01T07:29:23.3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3.70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A59FDE-6E9B-4AE5-8C9D-182C624952CF}" dt="2020-06-01T07:29:23.70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7.120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A59FDE-6E9B-4AE5-8C9D-182C624952CF}" dt="2020-06-01T07:29:27.120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05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66A59FDE-6E9B-4AE5-8C9D-182C624952CF}" dt="2020-06-01T07:29:28.05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8.909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A59FDE-6E9B-4AE5-8C9D-182C624952CF}" dt="2020-06-01T07:29:28.909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9.822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A59FDE-6E9B-4AE5-8C9D-182C624952CF}" dt="2020-06-01T07:29:29.822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0.748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A59FDE-6E9B-4AE5-8C9D-182C624952CF}" dt="2020-06-01T07:29:30.748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1.604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A59FDE-6E9B-4AE5-8C9D-182C624952CF}" dt="2020-06-01T07:29:31.604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2.48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A59FDE-6E9B-4AE5-8C9D-182C624952CF}" dt="2020-06-01T07:29:32.48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3.342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A59FDE-6E9B-4AE5-8C9D-182C624952CF}" dt="2020-06-01T07:29:33.342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4.22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A59FDE-6E9B-4AE5-8C9D-182C624952CF}" dt="2020-06-01T07:29:34.22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5.199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A59FDE-6E9B-4AE5-8C9D-182C624952CF}" dt="2020-06-01T07:29:35.199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065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66A59FDE-6E9B-4AE5-8C9D-182C624952CF}" dt="2020-06-01T07:29:36.06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6.936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A59FDE-6E9B-4AE5-8C9D-182C624952CF}" dt="2020-06-01T07:29:36.936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7.799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A59FDE-6E9B-4AE5-8C9D-182C624952CF}" dt="2020-06-01T07:29:37.79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8.673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A59FDE-6E9B-4AE5-8C9D-182C624952CF}" dt="2020-06-01T07:29:38.673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39.595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A59FDE-6E9B-4AE5-8C9D-182C624952CF}" dt="2020-06-01T07:29:39.595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0.540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A59FDE-6E9B-4AE5-8C9D-182C624952CF}" dt="2020-06-01T07:29:40.54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1.563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A59FDE-6E9B-4AE5-8C9D-182C624952CF}" dt="2020-06-01T07:29:41.563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2.39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A59FDE-6E9B-4AE5-8C9D-182C624952CF}" dt="2020-06-01T07:29:42.39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3.364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A59FDE-6E9B-4AE5-8C9D-182C624952CF}" dt="2020-06-01T07:29:43.364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44.238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A59FDE-6E9B-4AE5-8C9D-182C624952CF}" dt="2020-06-01T07:29:44.238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5.431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A59FDE-6E9B-4AE5-8C9D-182C624952CF}" dt="2020-06-01T07:29:25.431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29:26.266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A59FDE-6E9B-4AE5-8C9D-182C624952CF}" dt="2020-06-01T07:29:26.266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  <pc:sldChg chg="modSp">
        <pc:chgData name="Emaus Katriina" userId="e28635f8-d800-42ff-a913-92d375f1fb60" providerId="ADAL" clId="{66A59FDE-6E9B-4AE5-8C9D-182C624952CF}" dt="2020-06-01T07:33:00.191" v="85" actId="20577"/>
        <pc:sldMkLst>
          <pc:docMk/>
          <pc:sldMk cId="1350068246" sldId="547"/>
        </pc:sldMkLst>
        <pc:spChg chg="mod">
          <ac:chgData name="Emaus Katriina" userId="e28635f8-d800-42ff-a913-92d375f1fb60" providerId="ADAL" clId="{66A59FDE-6E9B-4AE5-8C9D-182C624952CF}" dt="2020-06-01T07:31:34.630" v="29" actId="20577"/>
          <ac:spMkLst>
            <pc:docMk/>
            <pc:sldMk cId="1350068246" sldId="547"/>
            <ac:spMk id="10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45.223" v="35" actId="20577"/>
          <ac:spMkLst>
            <pc:docMk/>
            <pc:sldMk cId="1350068246" sldId="547"/>
            <ac:spMk id="1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1:58.750" v="45" actId="20577"/>
          <ac:spMkLst>
            <pc:docMk/>
            <pc:sldMk cId="1350068246" sldId="547"/>
            <ac:spMk id="22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3:00.191" v="85" actId="20577"/>
          <ac:spMkLst>
            <pc:docMk/>
            <pc:sldMk cId="1350068246" sldId="547"/>
            <ac:spMk id="23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17.110" v="57" actId="20577"/>
          <ac:spMkLst>
            <pc:docMk/>
            <pc:sldMk cId="1350068246" sldId="547"/>
            <ac:spMk id="24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51.399" v="79" actId="20577"/>
          <ac:spMkLst>
            <pc:docMk/>
            <pc:sldMk cId="1350068246" sldId="547"/>
            <ac:spMk id="25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41.407" v="75" actId="20577"/>
          <ac:spMkLst>
            <pc:docMk/>
            <pc:sldMk cId="1350068246" sldId="547"/>
            <ac:spMk id="26" creationId="{00000000-0000-0000-0000-000000000000}"/>
          </ac:spMkLst>
        </pc:spChg>
        <pc:spChg chg="mod">
          <ac:chgData name="Emaus Katriina" userId="e28635f8-d800-42ff-a913-92d375f1fb60" providerId="ADAL" clId="{66A59FDE-6E9B-4AE5-8C9D-182C624952CF}" dt="2020-06-01T07:32:32.551" v="71" actId="20577"/>
          <ac:spMkLst>
            <pc:docMk/>
            <pc:sldMk cId="1350068246" sldId="547"/>
            <ac:spMk id="27" creationId="{00000000-0000-0000-0000-000000000000}"/>
          </ac:spMkLst>
        </pc:spChg>
      </pc:sldChg>
    </pc:docChg>
  </pc:docChgLst>
  <pc:docChgLst>
    <pc:chgData name="Emaus Katriina" userId="e28635f8-d800-42ff-a913-92d375f1fb60" providerId="ADAL" clId="{2CD31F69-4FC6-4616-B71D-532D70B84584}"/>
    <pc:docChg chg="modSld">
      <pc:chgData name="Emaus Katriina" userId="e28635f8-d800-42ff-a913-92d375f1fb60" providerId="ADAL" clId="{2CD31F69-4FC6-4616-B71D-532D70B84584}" dt="2021-01-05T08:59:14.819" v="23"/>
      <pc:docMkLst>
        <pc:docMk/>
      </pc:docMkLst>
      <pc:sldChg chg="modSp">
        <pc:chgData name="Emaus Katriina" userId="e28635f8-d800-42ff-a913-92d375f1fb60" providerId="ADAL" clId="{2CD31F69-4FC6-4616-B71D-532D70B84584}" dt="2021-01-05T08:58:15.11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2CD31F69-4FC6-4616-B71D-532D70B84584}" dt="2021-01-05T08:58:15.11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5.501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2CD31F69-4FC6-4616-B71D-532D70B84584}" dt="2021-01-05T08:58:15.501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5.467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2CD31F69-4FC6-4616-B71D-532D70B84584}" dt="2021-01-05T08:58:25.467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8.787" v="5"/>
        <pc:sldMkLst>
          <pc:docMk/>
          <pc:sldMk cId="1117471020" sldId="263"/>
        </pc:sldMkLst>
        <pc:graphicFrameChg chg="mod">
          <ac:chgData name="Emaus Katriina" userId="e28635f8-d800-42ff-a913-92d375f1fb60" providerId="ADAL" clId="{2CD31F69-4FC6-4616-B71D-532D70B84584}" dt="2021-01-05T08:58:28.787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1.736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2CD31F69-4FC6-4616-B71D-532D70B84584}" dt="2021-01-05T08:58:31.736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4.517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2CD31F69-4FC6-4616-B71D-532D70B84584}" dt="2021-01-05T08:58:34.517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7.016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2CD31F69-4FC6-4616-B71D-532D70B84584}" dt="2021-01-05T08:58:37.016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39.30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2CD31F69-4FC6-4616-B71D-532D70B84584}" dt="2021-01-05T08:58:39.30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1.732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2CD31F69-4FC6-4616-B71D-532D70B84584}" dt="2021-01-05T08:58:41.73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4.787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2CD31F69-4FC6-4616-B71D-532D70B84584}" dt="2021-01-05T08:58:44.78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47.652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2CD31F69-4FC6-4616-B71D-532D70B84584}" dt="2021-01-05T08:58:47.652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0.3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2CD31F69-4FC6-4616-B71D-532D70B84584}" dt="2021-01-05T08:58:50.3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2.712" v="14"/>
        <pc:sldMkLst>
          <pc:docMk/>
          <pc:sldMk cId="3319825423" sldId="272"/>
        </pc:sldMkLst>
        <pc:graphicFrameChg chg="mod">
          <ac:chgData name="Emaus Katriina" userId="e28635f8-d800-42ff-a913-92d375f1fb60" providerId="ADAL" clId="{2CD31F69-4FC6-4616-B71D-532D70B84584}" dt="2021-01-05T08:58:52.712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5.07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2CD31F69-4FC6-4616-B71D-532D70B84584}" dt="2021-01-05T08:58:55.07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7.338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2CD31F69-4FC6-4616-B71D-532D70B84584}" dt="2021-01-05T08:58:57.338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59.627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2CD31F69-4FC6-4616-B71D-532D70B84584}" dt="2021-01-05T08:58:59.627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2.593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2CD31F69-4FC6-4616-B71D-532D70B84584}" dt="2021-01-05T08:59:02.593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5.354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2CD31F69-4FC6-4616-B71D-532D70B84584}" dt="2021-01-05T08:59:05.354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08.386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2CD31F69-4FC6-4616-B71D-532D70B84584}" dt="2021-01-05T08:59:08.386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1.501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2CD31F69-4FC6-4616-B71D-532D70B84584}" dt="2021-01-05T08:59:11.501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3.325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2CD31F69-4FC6-4616-B71D-532D70B84584}" dt="2021-01-05T08:59:13.325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9:14.819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2CD31F69-4FC6-4616-B71D-532D70B84584}" dt="2021-01-05T08:59:14.819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19.02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2CD31F69-4FC6-4616-B71D-532D70B84584}" dt="2021-01-05T08:58:19.02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2CD31F69-4FC6-4616-B71D-532D70B84584}" dt="2021-01-05T08:58:22.959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2CD31F69-4FC6-4616-B71D-532D70B84584}" dt="2021-01-05T08:58:22.959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Katriina Emaus" userId="e28635f8-d800-42ff-a913-92d375f1fb60" providerId="ADAL" clId="{1D0549ED-203F-48BD-BBA4-D970CEE7BB35}"/>
    <pc:docChg chg="modSld">
      <pc:chgData name="Katriina Emaus" userId="e28635f8-d800-42ff-a913-92d375f1fb60" providerId="ADAL" clId="{1D0549ED-203F-48BD-BBA4-D970CEE7BB35}" dt="2020-01-03T12:42:02.357" v="23"/>
      <pc:docMkLst>
        <pc:docMk/>
      </pc:docMkLst>
      <pc:sldChg chg="modSp">
        <pc:chgData name="Katriina Emaus" userId="e28635f8-d800-42ff-a913-92d375f1fb60" providerId="ADAL" clId="{1D0549ED-203F-48BD-BBA4-D970CEE7BB35}" dt="2020-01-03T12:41:37.454" v="0"/>
        <pc:sldMkLst>
          <pc:docMk/>
          <pc:sldMk cId="369055690" sldId="257"/>
        </pc:sldMkLst>
        <pc:graphicFrameChg chg="mod">
          <ac:chgData name="Katriina Emaus" userId="e28635f8-d800-42ff-a913-92d375f1fb60" providerId="ADAL" clId="{1D0549ED-203F-48BD-BBA4-D970CEE7BB35}" dt="2020-01-03T12:41:37.454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7.790" v="1"/>
        <pc:sldMkLst>
          <pc:docMk/>
          <pc:sldMk cId="3145583433" sldId="258"/>
        </pc:sldMkLst>
        <pc:graphicFrameChg chg="mod">
          <ac:chgData name="Katriina Emaus" userId="e28635f8-d800-42ff-a913-92d375f1fb60" providerId="ADAL" clId="{1D0549ED-203F-48BD-BBA4-D970CEE7BB35}" dt="2020-01-03T12:41:37.790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2.172" v="4"/>
        <pc:sldMkLst>
          <pc:docMk/>
          <pc:sldMk cId="3702945625" sldId="262"/>
        </pc:sldMkLst>
        <pc:graphicFrameChg chg="mod">
          <ac:chgData name="Katriina Emaus" userId="e28635f8-d800-42ff-a913-92d375f1fb60" providerId="ADAL" clId="{1D0549ED-203F-48BD-BBA4-D970CEE7BB35}" dt="2020-01-03T12:41:42.172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3.205" v="5"/>
        <pc:sldMkLst>
          <pc:docMk/>
          <pc:sldMk cId="1117471020" sldId="263"/>
        </pc:sldMkLst>
        <pc:graphicFrameChg chg="mod">
          <ac:chgData name="Katriina Emaus" userId="e28635f8-d800-42ff-a913-92d375f1fb60" providerId="ADAL" clId="{1D0549ED-203F-48BD-BBA4-D970CEE7BB35}" dt="2020-01-03T12:41:43.205" v="5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4.303" v="6"/>
        <pc:sldMkLst>
          <pc:docMk/>
          <pc:sldMk cId="2427972721" sldId="264"/>
        </pc:sldMkLst>
        <pc:graphicFrameChg chg="mod">
          <ac:chgData name="Katriina Emaus" userId="e28635f8-d800-42ff-a913-92d375f1fb60" providerId="ADAL" clId="{1D0549ED-203F-48BD-BBA4-D970CEE7BB35}" dt="2020-01-03T12:41:44.303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5.336" v="7"/>
        <pc:sldMkLst>
          <pc:docMk/>
          <pc:sldMk cId="2350748738" sldId="265"/>
        </pc:sldMkLst>
        <pc:graphicFrameChg chg="mod">
          <ac:chgData name="Katriina Emaus" userId="e28635f8-d800-42ff-a913-92d375f1fb60" providerId="ADAL" clId="{1D0549ED-203F-48BD-BBA4-D970CEE7BB35}" dt="2020-01-03T12:41:45.336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6.390" v="8"/>
        <pc:sldMkLst>
          <pc:docMk/>
          <pc:sldMk cId="1690015247" sldId="266"/>
        </pc:sldMkLst>
        <pc:graphicFrameChg chg="mod">
          <ac:chgData name="Katriina Emaus" userId="e28635f8-d800-42ff-a913-92d375f1fb60" providerId="ADAL" clId="{1D0549ED-203F-48BD-BBA4-D970CEE7BB35}" dt="2020-01-03T12:41:46.390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7.442" v="9"/>
        <pc:sldMkLst>
          <pc:docMk/>
          <pc:sldMk cId="1908879576" sldId="267"/>
        </pc:sldMkLst>
        <pc:graphicFrameChg chg="mod">
          <ac:chgData name="Katriina Emaus" userId="e28635f8-d800-42ff-a913-92d375f1fb60" providerId="ADAL" clId="{1D0549ED-203F-48BD-BBA4-D970CEE7BB35}" dt="2020-01-03T12:41:47.442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8.482" v="10"/>
        <pc:sldMkLst>
          <pc:docMk/>
          <pc:sldMk cId="338271439" sldId="268"/>
        </pc:sldMkLst>
        <pc:graphicFrameChg chg="mod">
          <ac:chgData name="Katriina Emaus" userId="e28635f8-d800-42ff-a913-92d375f1fb60" providerId="ADAL" clId="{1D0549ED-203F-48BD-BBA4-D970CEE7BB35}" dt="2020-01-03T12:41:48.482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9.567" v="11"/>
        <pc:sldMkLst>
          <pc:docMk/>
          <pc:sldMk cId="3279556919" sldId="269"/>
        </pc:sldMkLst>
        <pc:graphicFrameChg chg="mod">
          <ac:chgData name="Katriina Emaus" userId="e28635f8-d800-42ff-a913-92d375f1fb60" providerId="ADAL" clId="{1D0549ED-203F-48BD-BBA4-D970CEE7BB35}" dt="2020-01-03T12:41:49.567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0.605" v="12"/>
        <pc:sldMkLst>
          <pc:docMk/>
          <pc:sldMk cId="3670827783" sldId="270"/>
        </pc:sldMkLst>
        <pc:graphicFrameChg chg="mod">
          <ac:chgData name="Katriina Emaus" userId="e28635f8-d800-42ff-a913-92d375f1fb60" providerId="ADAL" clId="{1D0549ED-203F-48BD-BBA4-D970CEE7BB35}" dt="2020-01-03T12:41:50.605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1.774" v="13"/>
        <pc:sldMkLst>
          <pc:docMk/>
          <pc:sldMk cId="1043558846" sldId="271"/>
        </pc:sldMkLst>
        <pc:graphicFrameChg chg="mod">
          <ac:chgData name="Katriina Emaus" userId="e28635f8-d800-42ff-a913-92d375f1fb60" providerId="ADAL" clId="{1D0549ED-203F-48BD-BBA4-D970CEE7BB35}" dt="2020-01-03T12:41:51.774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2.805" v="14"/>
        <pc:sldMkLst>
          <pc:docMk/>
          <pc:sldMk cId="3319825423" sldId="272"/>
        </pc:sldMkLst>
        <pc:graphicFrameChg chg="mod">
          <ac:chgData name="Katriina Emaus" userId="e28635f8-d800-42ff-a913-92d375f1fb60" providerId="ADAL" clId="{1D0549ED-203F-48BD-BBA4-D970CEE7BB35}" dt="2020-01-03T12:41:52.805" v="14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3.847" v="15"/>
        <pc:sldMkLst>
          <pc:docMk/>
          <pc:sldMk cId="4278859879" sldId="273"/>
        </pc:sldMkLst>
        <pc:graphicFrameChg chg="mod">
          <ac:chgData name="Katriina Emaus" userId="e28635f8-d800-42ff-a913-92d375f1fb60" providerId="ADAL" clId="{1D0549ED-203F-48BD-BBA4-D970CEE7BB35}" dt="2020-01-03T12:41:53.847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4.869" v="16"/>
        <pc:sldMkLst>
          <pc:docMk/>
          <pc:sldMk cId="2830257362" sldId="274"/>
        </pc:sldMkLst>
        <pc:graphicFrameChg chg="mod">
          <ac:chgData name="Katriina Emaus" userId="e28635f8-d800-42ff-a913-92d375f1fb60" providerId="ADAL" clId="{1D0549ED-203F-48BD-BBA4-D970CEE7BB35}" dt="2020-01-03T12:41:54.869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5.920" v="17"/>
        <pc:sldMkLst>
          <pc:docMk/>
          <pc:sldMk cId="652029288" sldId="275"/>
        </pc:sldMkLst>
        <pc:graphicFrameChg chg="mod">
          <ac:chgData name="Katriina Emaus" userId="e28635f8-d800-42ff-a913-92d375f1fb60" providerId="ADAL" clId="{1D0549ED-203F-48BD-BBA4-D970CEE7BB35}" dt="2020-01-03T12:41:55.920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7.148" v="18"/>
        <pc:sldMkLst>
          <pc:docMk/>
          <pc:sldMk cId="1463627730" sldId="276"/>
        </pc:sldMkLst>
        <pc:graphicFrameChg chg="mod">
          <ac:chgData name="Katriina Emaus" userId="e28635f8-d800-42ff-a913-92d375f1fb60" providerId="ADAL" clId="{1D0549ED-203F-48BD-BBA4-D970CEE7BB35}" dt="2020-01-03T12:41:57.148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8.220" v="19"/>
        <pc:sldMkLst>
          <pc:docMk/>
          <pc:sldMk cId="1518221807" sldId="277"/>
        </pc:sldMkLst>
        <pc:graphicFrameChg chg="mod">
          <ac:chgData name="Katriina Emaus" userId="e28635f8-d800-42ff-a913-92d375f1fb60" providerId="ADAL" clId="{1D0549ED-203F-48BD-BBA4-D970CEE7BB35}" dt="2020-01-03T12:41:58.220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59.244" v="20"/>
        <pc:sldMkLst>
          <pc:docMk/>
          <pc:sldMk cId="3122956847" sldId="278"/>
        </pc:sldMkLst>
        <pc:graphicFrameChg chg="mod">
          <ac:chgData name="Katriina Emaus" userId="e28635f8-d800-42ff-a913-92d375f1fb60" providerId="ADAL" clId="{1D0549ED-203F-48BD-BBA4-D970CEE7BB35}" dt="2020-01-03T12:41:59.244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0.279" v="21"/>
        <pc:sldMkLst>
          <pc:docMk/>
          <pc:sldMk cId="62254542" sldId="279"/>
        </pc:sldMkLst>
        <pc:graphicFrameChg chg="mod">
          <ac:chgData name="Katriina Emaus" userId="e28635f8-d800-42ff-a913-92d375f1fb60" providerId="ADAL" clId="{1D0549ED-203F-48BD-BBA4-D970CEE7BB35}" dt="2020-01-03T12:42:00.279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1.289" v="22"/>
        <pc:sldMkLst>
          <pc:docMk/>
          <pc:sldMk cId="1080264128" sldId="280"/>
        </pc:sldMkLst>
        <pc:graphicFrameChg chg="mod">
          <ac:chgData name="Katriina Emaus" userId="e28635f8-d800-42ff-a913-92d375f1fb60" providerId="ADAL" clId="{1D0549ED-203F-48BD-BBA4-D970CEE7BB35}" dt="2020-01-03T12:42:01.289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2:02.357" v="23"/>
        <pc:sldMkLst>
          <pc:docMk/>
          <pc:sldMk cId="2747308166" sldId="281"/>
        </pc:sldMkLst>
        <pc:graphicFrameChg chg="mod">
          <ac:chgData name="Katriina Emaus" userId="e28635f8-d800-42ff-a913-92d375f1fb60" providerId="ADAL" clId="{1D0549ED-203F-48BD-BBA4-D970CEE7BB35}" dt="2020-01-03T12:42:02.357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39.888" v="2"/>
        <pc:sldMkLst>
          <pc:docMk/>
          <pc:sldMk cId="3682767062" sldId="283"/>
        </pc:sldMkLst>
        <pc:graphicFrameChg chg="mod">
          <ac:chgData name="Katriina Emaus" userId="e28635f8-d800-42ff-a913-92d375f1fb60" providerId="ADAL" clId="{1D0549ED-203F-48BD-BBA4-D970CEE7BB35}" dt="2020-01-03T12:41:39.888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 Emaus" userId="e28635f8-d800-42ff-a913-92d375f1fb60" providerId="ADAL" clId="{1D0549ED-203F-48BD-BBA4-D970CEE7BB35}" dt="2020-01-03T12:41:41.147" v="3"/>
        <pc:sldMkLst>
          <pc:docMk/>
          <pc:sldMk cId="1076209344" sldId="284"/>
        </pc:sldMkLst>
        <pc:graphicFrameChg chg="mod">
          <ac:chgData name="Katriina Emaus" userId="e28635f8-d800-42ff-a913-92d375f1fb60" providerId="ADAL" clId="{1D0549ED-203F-48BD-BBA4-D970CEE7BB35}" dt="2020-01-03T12:41:41.14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Emaus Katriina" userId="e28635f8-d800-42ff-a913-92d375f1fb60" providerId="ADAL" clId="{665C6B2A-08FA-4AF0-B1CC-5A619F466666}"/>
    <pc:docChg chg="modSld">
      <pc:chgData name="Emaus Katriina" userId="e28635f8-d800-42ff-a913-92d375f1fb60" providerId="ADAL" clId="{665C6B2A-08FA-4AF0-B1CC-5A619F466666}" dt="2020-03-02T11:01:04.405" v="29"/>
      <pc:docMkLst>
        <pc:docMk/>
      </pc:docMkLst>
      <pc:sldChg chg="modSp">
        <pc:chgData name="Emaus Katriina" userId="e28635f8-d800-42ff-a913-92d375f1fb60" providerId="ADAL" clId="{665C6B2A-08FA-4AF0-B1CC-5A619F466666}" dt="2020-03-02T10:59:33.207" v="0"/>
        <pc:sldMkLst>
          <pc:docMk/>
          <pc:sldMk cId="369055690" sldId="257"/>
        </pc:sldMkLst>
        <pc:graphicFrameChg chg="mod">
          <ac:chgData name="Emaus Katriina" userId="e28635f8-d800-42ff-a913-92d375f1fb60" providerId="ADAL" clId="{665C6B2A-08FA-4AF0-B1CC-5A619F466666}" dt="2020-03-02T10:59:33.20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4.163" v="1"/>
        <pc:sldMkLst>
          <pc:docMk/>
          <pc:sldMk cId="3145583433" sldId="258"/>
        </pc:sldMkLst>
        <pc:graphicFrameChg chg="mod">
          <ac:chgData name="Emaus Katriina" userId="e28635f8-d800-42ff-a913-92d375f1fb60" providerId="ADAL" clId="{665C6B2A-08FA-4AF0-B1CC-5A619F466666}" dt="2020-03-02T10:59:34.163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898" v="4"/>
        <pc:sldMkLst>
          <pc:docMk/>
          <pc:sldMk cId="3702945625" sldId="262"/>
        </pc:sldMkLst>
        <pc:graphicFrameChg chg="mod">
          <ac:chgData name="Emaus Katriina" userId="e28635f8-d800-42ff-a913-92d375f1fb60" providerId="ADAL" clId="{665C6B2A-08FA-4AF0-B1CC-5A619F466666}" dt="2020-03-02T10:59:39.898" v="4"/>
          <ac:graphicFrameMkLst>
            <pc:docMk/>
            <pc:sldMk cId="3702945625" sldId="26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0:36.712" v="26"/>
        <pc:sldMkLst>
          <pc:docMk/>
          <pc:sldMk cId="1117471020" sldId="263"/>
        </pc:sldMkLst>
        <pc:graphicFrameChg chg="mod">
          <ac:chgData name="Emaus Katriina" userId="e28635f8-d800-42ff-a913-92d375f1fb60" providerId="ADAL" clId="{665C6B2A-08FA-4AF0-B1CC-5A619F466666}" dt="2020-03-02T11:00:36.712" v="26"/>
          <ac:graphicFrameMkLst>
            <pc:docMk/>
            <pc:sldMk cId="1117471020" sldId="26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1.654" v="6"/>
        <pc:sldMkLst>
          <pc:docMk/>
          <pc:sldMk cId="2427972721" sldId="264"/>
        </pc:sldMkLst>
        <pc:graphicFrameChg chg="mod">
          <ac:chgData name="Emaus Katriina" userId="e28635f8-d800-42ff-a913-92d375f1fb60" providerId="ADAL" clId="{665C6B2A-08FA-4AF0-B1CC-5A619F466666}" dt="2020-03-02T10:59:41.654" v="6"/>
          <ac:graphicFrameMkLst>
            <pc:docMk/>
            <pc:sldMk cId="2427972721" sldId="26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2.438" v="7"/>
        <pc:sldMkLst>
          <pc:docMk/>
          <pc:sldMk cId="2350748738" sldId="265"/>
        </pc:sldMkLst>
        <pc:graphicFrameChg chg="mod">
          <ac:chgData name="Emaus Katriina" userId="e28635f8-d800-42ff-a913-92d375f1fb60" providerId="ADAL" clId="{665C6B2A-08FA-4AF0-B1CC-5A619F466666}" dt="2020-03-02T10:59:42.438" v="7"/>
          <ac:graphicFrameMkLst>
            <pc:docMk/>
            <pc:sldMk cId="2350748738" sldId="26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3.335" v="8"/>
        <pc:sldMkLst>
          <pc:docMk/>
          <pc:sldMk cId="1690015247" sldId="266"/>
        </pc:sldMkLst>
        <pc:graphicFrameChg chg="mod">
          <ac:chgData name="Emaus Katriina" userId="e28635f8-d800-42ff-a913-92d375f1fb60" providerId="ADAL" clId="{665C6B2A-08FA-4AF0-B1CC-5A619F466666}" dt="2020-03-02T10:59:43.335" v="8"/>
          <ac:graphicFrameMkLst>
            <pc:docMk/>
            <pc:sldMk cId="1690015247" sldId="26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4.249" v="9"/>
        <pc:sldMkLst>
          <pc:docMk/>
          <pc:sldMk cId="1908879576" sldId="267"/>
        </pc:sldMkLst>
        <pc:graphicFrameChg chg="mod">
          <ac:chgData name="Emaus Katriina" userId="e28635f8-d800-42ff-a913-92d375f1fb60" providerId="ADAL" clId="{665C6B2A-08FA-4AF0-B1CC-5A619F466666}" dt="2020-03-02T10:59:44.249" v="9"/>
          <ac:graphicFrameMkLst>
            <pc:docMk/>
            <pc:sldMk cId="1908879576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075" v="10"/>
        <pc:sldMkLst>
          <pc:docMk/>
          <pc:sldMk cId="338271439" sldId="268"/>
        </pc:sldMkLst>
        <pc:graphicFrameChg chg="mod">
          <ac:chgData name="Emaus Katriina" userId="e28635f8-d800-42ff-a913-92d375f1fb60" providerId="ADAL" clId="{665C6B2A-08FA-4AF0-B1CC-5A619F466666}" dt="2020-03-02T10:59:45.075" v="10"/>
          <ac:graphicFrameMkLst>
            <pc:docMk/>
            <pc:sldMk cId="338271439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5.898" v="11"/>
        <pc:sldMkLst>
          <pc:docMk/>
          <pc:sldMk cId="3279556919" sldId="269"/>
        </pc:sldMkLst>
        <pc:graphicFrameChg chg="mod">
          <ac:chgData name="Emaus Katriina" userId="e28635f8-d800-42ff-a913-92d375f1fb60" providerId="ADAL" clId="{665C6B2A-08FA-4AF0-B1CC-5A619F466666}" dt="2020-03-02T10:59:45.898" v="11"/>
          <ac:graphicFrameMkLst>
            <pc:docMk/>
            <pc:sldMk cId="3279556919" sldId="26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6.773" v="12"/>
        <pc:sldMkLst>
          <pc:docMk/>
          <pc:sldMk cId="3670827783" sldId="270"/>
        </pc:sldMkLst>
        <pc:graphicFrameChg chg="mod">
          <ac:chgData name="Emaus Katriina" userId="e28635f8-d800-42ff-a913-92d375f1fb60" providerId="ADAL" clId="{665C6B2A-08FA-4AF0-B1CC-5A619F466666}" dt="2020-03-02T10:59:46.773" v="12"/>
          <ac:graphicFrameMkLst>
            <pc:docMk/>
            <pc:sldMk cId="3670827783" sldId="27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7.706" v="13"/>
        <pc:sldMkLst>
          <pc:docMk/>
          <pc:sldMk cId="1043558846" sldId="271"/>
        </pc:sldMkLst>
        <pc:graphicFrameChg chg="mod">
          <ac:chgData name="Emaus Katriina" userId="e28635f8-d800-42ff-a913-92d375f1fb60" providerId="ADAL" clId="{665C6B2A-08FA-4AF0-B1CC-5A619F466666}" dt="2020-03-02T10:59:47.706" v="13"/>
          <ac:graphicFrameMkLst>
            <pc:docMk/>
            <pc:sldMk cId="1043558846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1:01:04.405" v="29"/>
        <pc:sldMkLst>
          <pc:docMk/>
          <pc:sldMk cId="3319825423" sldId="272"/>
        </pc:sldMkLst>
        <pc:graphicFrameChg chg="mod">
          <ac:chgData name="Emaus Katriina" userId="e28635f8-d800-42ff-a913-92d375f1fb60" providerId="ADAL" clId="{665C6B2A-08FA-4AF0-B1CC-5A619F466666}" dt="2020-03-02T11:01:04.405" v="29"/>
          <ac:graphicFrameMkLst>
            <pc:docMk/>
            <pc:sldMk cId="3319825423" sldId="272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49.393" v="15"/>
        <pc:sldMkLst>
          <pc:docMk/>
          <pc:sldMk cId="4278859879" sldId="273"/>
        </pc:sldMkLst>
        <pc:graphicFrameChg chg="mod">
          <ac:chgData name="Emaus Katriina" userId="e28635f8-d800-42ff-a913-92d375f1fb60" providerId="ADAL" clId="{665C6B2A-08FA-4AF0-B1CC-5A619F466666}" dt="2020-03-02T10:59:49.393" v="15"/>
          <ac:graphicFrameMkLst>
            <pc:docMk/>
            <pc:sldMk cId="4278859879" sldId="273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0.317" v="16"/>
        <pc:sldMkLst>
          <pc:docMk/>
          <pc:sldMk cId="2830257362" sldId="274"/>
        </pc:sldMkLst>
        <pc:graphicFrameChg chg="mod">
          <ac:chgData name="Emaus Katriina" userId="e28635f8-d800-42ff-a913-92d375f1fb60" providerId="ADAL" clId="{665C6B2A-08FA-4AF0-B1CC-5A619F466666}" dt="2020-03-02T10:59:50.317" v="16"/>
          <ac:graphicFrameMkLst>
            <pc:docMk/>
            <pc:sldMk cId="2830257362" sldId="274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1.306" v="17"/>
        <pc:sldMkLst>
          <pc:docMk/>
          <pc:sldMk cId="652029288" sldId="275"/>
        </pc:sldMkLst>
        <pc:graphicFrameChg chg="mod">
          <ac:chgData name="Emaus Katriina" userId="e28635f8-d800-42ff-a913-92d375f1fb60" providerId="ADAL" clId="{665C6B2A-08FA-4AF0-B1CC-5A619F466666}" dt="2020-03-02T10:59:51.306" v="17"/>
          <ac:graphicFrameMkLst>
            <pc:docMk/>
            <pc:sldMk cId="652029288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2.512" v="18"/>
        <pc:sldMkLst>
          <pc:docMk/>
          <pc:sldMk cId="1463627730" sldId="276"/>
        </pc:sldMkLst>
        <pc:graphicFrameChg chg="mod">
          <ac:chgData name="Emaus Katriina" userId="e28635f8-d800-42ff-a913-92d375f1fb60" providerId="ADAL" clId="{665C6B2A-08FA-4AF0-B1CC-5A619F466666}" dt="2020-03-02T10:59:52.512" v="18"/>
          <ac:graphicFrameMkLst>
            <pc:docMk/>
            <pc:sldMk cId="1463627730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3.467" v="19"/>
        <pc:sldMkLst>
          <pc:docMk/>
          <pc:sldMk cId="1518221807" sldId="277"/>
        </pc:sldMkLst>
        <pc:graphicFrameChg chg="mod">
          <ac:chgData name="Emaus Katriina" userId="e28635f8-d800-42ff-a913-92d375f1fb60" providerId="ADAL" clId="{665C6B2A-08FA-4AF0-B1CC-5A619F466666}" dt="2020-03-02T10:59:53.467" v="19"/>
          <ac:graphicFrameMkLst>
            <pc:docMk/>
            <pc:sldMk cId="1518221807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4.325" v="20"/>
        <pc:sldMkLst>
          <pc:docMk/>
          <pc:sldMk cId="3122956847" sldId="278"/>
        </pc:sldMkLst>
        <pc:graphicFrameChg chg="mod">
          <ac:chgData name="Emaus Katriina" userId="e28635f8-d800-42ff-a913-92d375f1fb60" providerId="ADAL" clId="{665C6B2A-08FA-4AF0-B1CC-5A619F466666}" dt="2020-03-02T10:59:54.325" v="20"/>
          <ac:graphicFrameMkLst>
            <pc:docMk/>
            <pc:sldMk cId="3122956847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075" v="21"/>
        <pc:sldMkLst>
          <pc:docMk/>
          <pc:sldMk cId="62254542" sldId="279"/>
        </pc:sldMkLst>
        <pc:graphicFrameChg chg="mod">
          <ac:chgData name="Emaus Katriina" userId="e28635f8-d800-42ff-a913-92d375f1fb60" providerId="ADAL" clId="{665C6B2A-08FA-4AF0-B1CC-5A619F466666}" dt="2020-03-02T10:59:55.075" v="21"/>
          <ac:graphicFrameMkLst>
            <pc:docMk/>
            <pc:sldMk cId="62254542" sldId="279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5.898" v="22"/>
        <pc:sldMkLst>
          <pc:docMk/>
          <pc:sldMk cId="1080264128" sldId="280"/>
        </pc:sldMkLst>
        <pc:graphicFrameChg chg="mod">
          <ac:chgData name="Emaus Katriina" userId="e28635f8-d800-42ff-a913-92d375f1fb60" providerId="ADAL" clId="{665C6B2A-08FA-4AF0-B1CC-5A619F466666}" dt="2020-03-02T10:59:55.898" v="22"/>
          <ac:graphicFrameMkLst>
            <pc:docMk/>
            <pc:sldMk cId="1080264128" sldId="280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56.880" v="23"/>
        <pc:sldMkLst>
          <pc:docMk/>
          <pc:sldMk cId="2747308166" sldId="281"/>
        </pc:sldMkLst>
        <pc:graphicFrameChg chg="mod">
          <ac:chgData name="Emaus Katriina" userId="e28635f8-d800-42ff-a913-92d375f1fb60" providerId="ADAL" clId="{665C6B2A-08FA-4AF0-B1CC-5A619F466666}" dt="2020-03-02T10:59:56.880" v="23"/>
          <ac:graphicFrameMkLst>
            <pc:docMk/>
            <pc:sldMk cId="2747308166" sldId="28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8.387" v="2"/>
        <pc:sldMkLst>
          <pc:docMk/>
          <pc:sldMk cId="3682767062" sldId="283"/>
        </pc:sldMkLst>
        <pc:graphicFrameChg chg="mod">
          <ac:chgData name="Emaus Katriina" userId="e28635f8-d800-42ff-a913-92d375f1fb60" providerId="ADAL" clId="{665C6B2A-08FA-4AF0-B1CC-5A619F466666}" dt="2020-03-02T10:59:38.387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665C6B2A-08FA-4AF0-B1CC-5A619F466666}" dt="2020-03-02T10:59:39.157" v="3"/>
        <pc:sldMkLst>
          <pc:docMk/>
          <pc:sldMk cId="1076209344" sldId="284"/>
        </pc:sldMkLst>
        <pc:graphicFrameChg chg="mod">
          <ac:chgData name="Emaus Katriina" userId="e28635f8-d800-42ff-a913-92d375f1fb60" providerId="ADAL" clId="{665C6B2A-08FA-4AF0-B1CC-5A619F466666}" dt="2020-03-02T10:59:39.157" v="3"/>
          <ac:graphicFrameMkLst>
            <pc:docMk/>
            <pc:sldMk cId="1076209344" sldId="284"/>
            <ac:graphicFrameMk id="10" creationId="{66FC7457-D687-4421-993E-EACF6EE1FCF9}"/>
          </ac:graphicFrameMkLst>
        </pc:graphicFrameChg>
      </pc:sldChg>
    </pc:docChg>
  </pc:docChgLst>
  <pc:docChgLst>
    <pc:chgData name="Katriina" userId="e28635f8-d800-42ff-a913-92d375f1fb60" providerId="ADAL" clId="{2BDBFA41-88A3-4664-B6F8-D7C6866D4AE4}"/>
    <pc:docChg chg="delSld modSld">
      <pc:chgData name="Katriina" userId="e28635f8-d800-42ff-a913-92d375f1fb60" providerId="ADAL" clId="{2BDBFA41-88A3-4664-B6F8-D7C6866D4AE4}" dt="2021-05-31T07:33:42.896" v="24" actId="47"/>
      <pc:docMkLst>
        <pc:docMk/>
      </pc:docMkLst>
      <pc:sldChg chg="modSp">
        <pc:chgData name="Katriina" userId="e28635f8-d800-42ff-a913-92d375f1fb60" providerId="ADAL" clId="{2BDBFA41-88A3-4664-B6F8-D7C6866D4AE4}" dt="2021-05-31T07:32:40.487" v="0"/>
        <pc:sldMkLst>
          <pc:docMk/>
          <pc:sldMk cId="369055690" sldId="257"/>
        </pc:sldMkLst>
        <pc:graphicFrameChg chg="mod">
          <ac:chgData name="Katriina" userId="e28635f8-d800-42ff-a913-92d375f1fb60" providerId="ADAL" clId="{2BDBFA41-88A3-4664-B6F8-D7C6866D4AE4}" dt="2021-05-31T07:32:40.487" v="0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0.809" v="1"/>
        <pc:sldMkLst>
          <pc:docMk/>
          <pc:sldMk cId="3145583433" sldId="258"/>
        </pc:sldMkLst>
        <pc:graphicFrameChg chg="mod">
          <ac:chgData name="Katriina" userId="e28635f8-d800-42ff-a913-92d375f1fb60" providerId="ADAL" clId="{2BDBFA41-88A3-4664-B6F8-D7C6866D4AE4}" dt="2021-05-31T07:32:40.809" v="1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6.554" v="4"/>
        <pc:sldMkLst>
          <pc:docMk/>
          <pc:sldMk cId="3702945625" sldId="262"/>
        </pc:sldMkLst>
        <pc:graphicFrameChg chg="mod">
          <ac:chgData name="Katriina" userId="e28635f8-d800-42ff-a913-92d375f1fb60" providerId="ADAL" clId="{2BDBFA41-88A3-4664-B6F8-D7C6866D4AE4}" dt="2021-05-31T07:32:46.554" v="4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8.284" v="5"/>
        <pc:sldMkLst>
          <pc:docMk/>
          <pc:sldMk cId="1117471020" sldId="263"/>
        </pc:sldMkLst>
        <pc:graphicFrameChg chg="mod">
          <ac:chgData name="Katriina" userId="e28635f8-d800-42ff-a913-92d375f1fb60" providerId="ADAL" clId="{2BDBFA41-88A3-4664-B6F8-D7C6866D4AE4}" dt="2021-05-31T07:32:48.284" v="5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9.882" v="6"/>
        <pc:sldMkLst>
          <pc:docMk/>
          <pc:sldMk cId="2427972721" sldId="264"/>
        </pc:sldMkLst>
        <pc:graphicFrameChg chg="mod">
          <ac:chgData name="Katriina" userId="e28635f8-d800-42ff-a913-92d375f1fb60" providerId="ADAL" clId="{2BDBFA41-88A3-4664-B6F8-D7C6866D4AE4}" dt="2021-05-31T07:32:49.882" v="6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1.356" v="7"/>
        <pc:sldMkLst>
          <pc:docMk/>
          <pc:sldMk cId="2350748738" sldId="265"/>
        </pc:sldMkLst>
        <pc:graphicFrameChg chg="mod">
          <ac:chgData name="Katriina" userId="e28635f8-d800-42ff-a913-92d375f1fb60" providerId="ADAL" clId="{2BDBFA41-88A3-4664-B6F8-D7C6866D4AE4}" dt="2021-05-31T07:32:51.356" v="7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3.012" v="8"/>
        <pc:sldMkLst>
          <pc:docMk/>
          <pc:sldMk cId="1690015247" sldId="266"/>
        </pc:sldMkLst>
        <pc:graphicFrameChg chg="mod">
          <ac:chgData name="Katriina" userId="e28635f8-d800-42ff-a913-92d375f1fb60" providerId="ADAL" clId="{2BDBFA41-88A3-4664-B6F8-D7C6866D4AE4}" dt="2021-05-31T07:32:53.012" v="8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4.635" v="9"/>
        <pc:sldMkLst>
          <pc:docMk/>
          <pc:sldMk cId="1908879576" sldId="267"/>
        </pc:sldMkLst>
        <pc:graphicFrameChg chg="mod">
          <ac:chgData name="Katriina" userId="e28635f8-d800-42ff-a913-92d375f1fb60" providerId="ADAL" clId="{2BDBFA41-88A3-4664-B6F8-D7C6866D4AE4}" dt="2021-05-31T07:32:54.635" v="9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6.089" v="10"/>
        <pc:sldMkLst>
          <pc:docMk/>
          <pc:sldMk cId="338271439" sldId="268"/>
        </pc:sldMkLst>
        <pc:graphicFrameChg chg="mod">
          <ac:chgData name="Katriina" userId="e28635f8-d800-42ff-a913-92d375f1fb60" providerId="ADAL" clId="{2BDBFA41-88A3-4664-B6F8-D7C6866D4AE4}" dt="2021-05-31T07:32:56.089" v="10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7.458" v="11"/>
        <pc:sldMkLst>
          <pc:docMk/>
          <pc:sldMk cId="3279556919" sldId="269"/>
        </pc:sldMkLst>
        <pc:graphicFrameChg chg="mod">
          <ac:chgData name="Katriina" userId="e28635f8-d800-42ff-a913-92d375f1fb60" providerId="ADAL" clId="{2BDBFA41-88A3-4664-B6F8-D7C6866D4AE4}" dt="2021-05-31T07:32:57.458" v="11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59.141" v="12"/>
        <pc:sldMkLst>
          <pc:docMk/>
          <pc:sldMk cId="3670827783" sldId="270"/>
        </pc:sldMkLst>
        <pc:graphicFrameChg chg="mod">
          <ac:chgData name="Katriina" userId="e28635f8-d800-42ff-a913-92d375f1fb60" providerId="ADAL" clId="{2BDBFA41-88A3-4664-B6F8-D7C6866D4AE4}" dt="2021-05-31T07:32:59.141" v="12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0.441" v="13"/>
        <pc:sldMkLst>
          <pc:docMk/>
          <pc:sldMk cId="1043558846" sldId="271"/>
        </pc:sldMkLst>
        <pc:graphicFrameChg chg="mod">
          <ac:chgData name="Katriina" userId="e28635f8-d800-42ff-a913-92d375f1fb60" providerId="ADAL" clId="{2BDBFA41-88A3-4664-B6F8-D7C6866D4AE4}" dt="2021-05-31T07:33:00.441" v="13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1.752" v="14"/>
        <pc:sldMkLst>
          <pc:docMk/>
          <pc:sldMk cId="3319825423" sldId="272"/>
        </pc:sldMkLst>
        <pc:graphicFrameChg chg="mod">
          <ac:chgData name="Katriina" userId="e28635f8-d800-42ff-a913-92d375f1fb60" providerId="ADAL" clId="{2BDBFA41-88A3-4664-B6F8-D7C6866D4AE4}" dt="2021-05-31T07:33:01.752" v="14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3.006" v="15"/>
        <pc:sldMkLst>
          <pc:docMk/>
          <pc:sldMk cId="4278859879" sldId="273"/>
        </pc:sldMkLst>
        <pc:graphicFrameChg chg="mod">
          <ac:chgData name="Katriina" userId="e28635f8-d800-42ff-a913-92d375f1fb60" providerId="ADAL" clId="{2BDBFA41-88A3-4664-B6F8-D7C6866D4AE4}" dt="2021-05-31T07:33:03.006" v="15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4.310" v="16"/>
        <pc:sldMkLst>
          <pc:docMk/>
          <pc:sldMk cId="2830257362" sldId="274"/>
        </pc:sldMkLst>
        <pc:graphicFrameChg chg="mod">
          <ac:chgData name="Katriina" userId="e28635f8-d800-42ff-a913-92d375f1fb60" providerId="ADAL" clId="{2BDBFA41-88A3-4664-B6F8-D7C6866D4AE4}" dt="2021-05-31T07:33:04.310" v="16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5.544" v="17"/>
        <pc:sldMkLst>
          <pc:docMk/>
          <pc:sldMk cId="652029288" sldId="275"/>
        </pc:sldMkLst>
        <pc:graphicFrameChg chg="mod">
          <ac:chgData name="Katriina" userId="e28635f8-d800-42ff-a913-92d375f1fb60" providerId="ADAL" clId="{2BDBFA41-88A3-4664-B6F8-D7C6866D4AE4}" dt="2021-05-31T07:33:05.544" v="17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6.989" v="18"/>
        <pc:sldMkLst>
          <pc:docMk/>
          <pc:sldMk cId="1463627730" sldId="276"/>
        </pc:sldMkLst>
        <pc:graphicFrameChg chg="mod">
          <ac:chgData name="Katriina" userId="e28635f8-d800-42ff-a913-92d375f1fb60" providerId="ADAL" clId="{2BDBFA41-88A3-4664-B6F8-D7C6866D4AE4}" dt="2021-05-31T07:33:06.989" v="18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8.261" v="19"/>
        <pc:sldMkLst>
          <pc:docMk/>
          <pc:sldMk cId="1518221807" sldId="277"/>
        </pc:sldMkLst>
        <pc:graphicFrameChg chg="mod">
          <ac:chgData name="Katriina" userId="e28635f8-d800-42ff-a913-92d375f1fb60" providerId="ADAL" clId="{2BDBFA41-88A3-4664-B6F8-D7C6866D4AE4}" dt="2021-05-31T07:33:08.261" v="19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09.585" v="20"/>
        <pc:sldMkLst>
          <pc:docMk/>
          <pc:sldMk cId="3122956847" sldId="278"/>
        </pc:sldMkLst>
        <pc:graphicFrameChg chg="mod">
          <ac:chgData name="Katriina" userId="e28635f8-d800-42ff-a913-92d375f1fb60" providerId="ADAL" clId="{2BDBFA41-88A3-4664-B6F8-D7C6866D4AE4}" dt="2021-05-31T07:33:09.585" v="20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0.979" v="21"/>
        <pc:sldMkLst>
          <pc:docMk/>
          <pc:sldMk cId="62254542" sldId="279"/>
        </pc:sldMkLst>
        <pc:graphicFrameChg chg="mod">
          <ac:chgData name="Katriina" userId="e28635f8-d800-42ff-a913-92d375f1fb60" providerId="ADAL" clId="{2BDBFA41-88A3-4664-B6F8-D7C6866D4AE4}" dt="2021-05-31T07:33:10.979" v="21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2.304" v="22"/>
        <pc:sldMkLst>
          <pc:docMk/>
          <pc:sldMk cId="1080264128" sldId="280"/>
        </pc:sldMkLst>
        <pc:graphicFrameChg chg="mod">
          <ac:chgData name="Katriina" userId="e28635f8-d800-42ff-a913-92d375f1fb60" providerId="ADAL" clId="{2BDBFA41-88A3-4664-B6F8-D7C6866D4AE4}" dt="2021-05-31T07:33:12.304" v="22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3:13.530" v="23"/>
        <pc:sldMkLst>
          <pc:docMk/>
          <pc:sldMk cId="2747308166" sldId="281"/>
        </pc:sldMkLst>
        <pc:graphicFrameChg chg="mod">
          <ac:chgData name="Katriina" userId="e28635f8-d800-42ff-a913-92d375f1fb60" providerId="ADAL" clId="{2BDBFA41-88A3-4664-B6F8-D7C6866D4AE4}" dt="2021-05-31T07:33:13.530" v="23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3.294" v="2"/>
        <pc:sldMkLst>
          <pc:docMk/>
          <pc:sldMk cId="3682767062" sldId="283"/>
        </pc:sldMkLst>
        <pc:graphicFrameChg chg="mod">
          <ac:chgData name="Katriina" userId="e28635f8-d800-42ff-a913-92d375f1fb60" providerId="ADAL" clId="{2BDBFA41-88A3-4664-B6F8-D7C6866D4AE4}" dt="2021-05-31T07:32:43.294" v="2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Katriina" userId="e28635f8-d800-42ff-a913-92d375f1fb60" providerId="ADAL" clId="{2BDBFA41-88A3-4664-B6F8-D7C6866D4AE4}" dt="2021-05-31T07:32:44.983" v="3"/>
        <pc:sldMkLst>
          <pc:docMk/>
          <pc:sldMk cId="1076209344" sldId="284"/>
        </pc:sldMkLst>
        <pc:graphicFrameChg chg="mod">
          <ac:chgData name="Katriina" userId="e28635f8-d800-42ff-a913-92d375f1fb60" providerId="ADAL" clId="{2BDBFA41-88A3-4664-B6F8-D7C6866D4AE4}" dt="2021-05-31T07:32:44.983" v="3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  <pc:sldChg chg="del">
        <pc:chgData name="Katriina" userId="e28635f8-d800-42ff-a913-92d375f1fb60" providerId="ADAL" clId="{2BDBFA41-88A3-4664-B6F8-D7C6866D4AE4}" dt="2021-05-31T07:33:42.896" v="24" actId="47"/>
        <pc:sldMkLst>
          <pc:docMk/>
          <pc:sldMk cId="1350068246" sldId="547"/>
        </pc:sldMkLst>
      </pc:sldChg>
    </pc:docChg>
  </pc:docChgLst>
  <pc:docChgLst>
    <pc:chgData name="Emaus Katriina" userId="e28635f8-d800-42ff-a913-92d375f1fb60" providerId="ADAL" clId="{118A75AE-6FE5-4176-A962-5E09872A2BBF}"/>
    <pc:docChg chg="modSld">
      <pc:chgData name="Emaus Katriina" userId="e28635f8-d800-42ff-a913-92d375f1fb60" providerId="ADAL" clId="{118A75AE-6FE5-4176-A962-5E09872A2BBF}" dt="2022-04-04T05:41:53.941" v="56"/>
      <pc:docMkLst>
        <pc:docMk/>
      </pc:docMkLst>
      <pc:sldChg chg="modSp">
        <pc:chgData name="Emaus Katriina" userId="e28635f8-d800-42ff-a913-92d375f1fb60" providerId="ADAL" clId="{118A75AE-6FE5-4176-A962-5E09872A2BBF}" dt="2022-04-04T05:41:31.958" v="33"/>
        <pc:sldMkLst>
          <pc:docMk/>
          <pc:sldMk cId="369055690" sldId="257"/>
        </pc:sldMkLst>
        <pc:graphicFrameChg chg="mod">
          <ac:chgData name="Emaus Katriina" userId="e28635f8-d800-42ff-a913-92d375f1fb60" providerId="ADAL" clId="{118A75AE-6FE5-4176-A962-5E09872A2BBF}" dt="2022-04-04T05:41:31.958" v="33"/>
          <ac:graphicFrameMkLst>
            <pc:docMk/>
            <pc:sldMk cId="369055690" sldId="257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2.420" v="34"/>
        <pc:sldMkLst>
          <pc:docMk/>
          <pc:sldMk cId="3145583433" sldId="258"/>
        </pc:sldMkLst>
        <pc:graphicFrameChg chg="mod">
          <ac:chgData name="Emaus Katriina" userId="e28635f8-d800-42ff-a913-92d375f1fb60" providerId="ADAL" clId="{118A75AE-6FE5-4176-A962-5E09872A2BBF}" dt="2022-04-04T05:41:32.420" v="34"/>
          <ac:graphicFrameMkLst>
            <pc:docMk/>
            <pc:sldMk cId="3145583433" sldId="258"/>
            <ac:graphicFrameMk id="8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999" v="37"/>
        <pc:sldMkLst>
          <pc:docMk/>
          <pc:sldMk cId="3702945625" sldId="262"/>
        </pc:sldMkLst>
        <pc:graphicFrameChg chg="mod">
          <ac:chgData name="Emaus Katriina" userId="e28635f8-d800-42ff-a913-92d375f1fb60" providerId="ADAL" clId="{118A75AE-6FE5-4176-A962-5E09872A2BBF}" dt="2022-04-04T05:41:35.999" v="37"/>
          <ac:graphicFrameMkLst>
            <pc:docMk/>
            <pc:sldMk cId="3702945625" sldId="262"/>
            <ac:graphicFrameMk id="10" creationId="{D406B1C6-1F1E-4FFF-A9D5-5331D4C9774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6.624" v="38"/>
        <pc:sldMkLst>
          <pc:docMk/>
          <pc:sldMk cId="1117471020" sldId="263"/>
        </pc:sldMkLst>
        <pc:graphicFrameChg chg="mod">
          <ac:chgData name="Emaus Katriina" userId="e28635f8-d800-42ff-a913-92d375f1fb60" providerId="ADAL" clId="{118A75AE-6FE5-4176-A962-5E09872A2BBF}" dt="2022-04-04T05:41:36.624" v="38"/>
          <ac:graphicFrameMkLst>
            <pc:docMk/>
            <pc:sldMk cId="1117471020" sldId="263"/>
            <ac:graphicFrameMk id="10" creationId="{ED61EC5B-4B10-45E1-AB74-810AD191B0E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7.358" v="39"/>
        <pc:sldMkLst>
          <pc:docMk/>
          <pc:sldMk cId="2427972721" sldId="264"/>
        </pc:sldMkLst>
        <pc:graphicFrameChg chg="mod">
          <ac:chgData name="Emaus Katriina" userId="e28635f8-d800-42ff-a913-92d375f1fb60" providerId="ADAL" clId="{118A75AE-6FE5-4176-A962-5E09872A2BBF}" dt="2022-04-04T05:41:37.358" v="39"/>
          <ac:graphicFrameMkLst>
            <pc:docMk/>
            <pc:sldMk cId="2427972721" sldId="264"/>
            <ac:graphicFrameMk id="10" creationId="{9832D294-0A0E-4931-893C-D3959E0BA55F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8.336" v="40"/>
        <pc:sldMkLst>
          <pc:docMk/>
          <pc:sldMk cId="2350748738" sldId="265"/>
        </pc:sldMkLst>
        <pc:graphicFrameChg chg="mod">
          <ac:chgData name="Emaus Katriina" userId="e28635f8-d800-42ff-a913-92d375f1fb60" providerId="ADAL" clId="{118A75AE-6FE5-4176-A962-5E09872A2BBF}" dt="2022-04-04T05:41:38.336" v="40"/>
          <ac:graphicFrameMkLst>
            <pc:docMk/>
            <pc:sldMk cId="2350748738" sldId="265"/>
            <ac:graphicFrameMk id="10" creationId="{3F53F53C-58A1-4180-9F38-A49C294C96C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9.351" v="41"/>
        <pc:sldMkLst>
          <pc:docMk/>
          <pc:sldMk cId="1690015247" sldId="266"/>
        </pc:sldMkLst>
        <pc:graphicFrameChg chg="mod">
          <ac:chgData name="Emaus Katriina" userId="e28635f8-d800-42ff-a913-92d375f1fb60" providerId="ADAL" clId="{118A75AE-6FE5-4176-A962-5E09872A2BBF}" dt="2022-04-04T05:41:39.351" v="41"/>
          <ac:graphicFrameMkLst>
            <pc:docMk/>
            <pc:sldMk cId="1690015247" sldId="266"/>
            <ac:graphicFrameMk id="10" creationId="{C5B78A22-640D-49FB-8C1E-9C3305AF8319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0.318" v="42"/>
        <pc:sldMkLst>
          <pc:docMk/>
          <pc:sldMk cId="1908879576" sldId="267"/>
        </pc:sldMkLst>
        <pc:graphicFrameChg chg="mod">
          <ac:chgData name="Emaus Katriina" userId="e28635f8-d800-42ff-a913-92d375f1fb60" providerId="ADAL" clId="{118A75AE-6FE5-4176-A962-5E09872A2BBF}" dt="2022-04-04T05:41:40.318" v="42"/>
          <ac:graphicFrameMkLst>
            <pc:docMk/>
            <pc:sldMk cId="1908879576" sldId="267"/>
            <ac:graphicFrameMk id="9" creationId="{4227F16A-1709-4FBE-B8AD-940ECA9073E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1.419" v="43"/>
        <pc:sldMkLst>
          <pc:docMk/>
          <pc:sldMk cId="338271439" sldId="268"/>
        </pc:sldMkLst>
        <pc:graphicFrameChg chg="mod">
          <ac:chgData name="Emaus Katriina" userId="e28635f8-d800-42ff-a913-92d375f1fb60" providerId="ADAL" clId="{118A75AE-6FE5-4176-A962-5E09872A2BBF}" dt="2022-04-04T05:41:41.419" v="43"/>
          <ac:graphicFrameMkLst>
            <pc:docMk/>
            <pc:sldMk cId="338271439" sldId="268"/>
            <ac:graphicFrameMk id="10" creationId="{2C97E077-9544-49AB-A8C9-419C5ED64F9D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2.365" v="44"/>
        <pc:sldMkLst>
          <pc:docMk/>
          <pc:sldMk cId="3279556919" sldId="269"/>
        </pc:sldMkLst>
        <pc:graphicFrameChg chg="mod">
          <ac:chgData name="Emaus Katriina" userId="e28635f8-d800-42ff-a913-92d375f1fb60" providerId="ADAL" clId="{118A75AE-6FE5-4176-A962-5E09872A2BBF}" dt="2022-04-04T05:41:42.365" v="44"/>
          <ac:graphicFrameMkLst>
            <pc:docMk/>
            <pc:sldMk cId="3279556919" sldId="269"/>
            <ac:graphicFrameMk id="10" creationId="{271BA530-E953-4DBD-BEF2-0C7D85036065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3.303" v="45"/>
        <pc:sldMkLst>
          <pc:docMk/>
          <pc:sldMk cId="3670827783" sldId="270"/>
        </pc:sldMkLst>
        <pc:graphicFrameChg chg="mod">
          <ac:chgData name="Emaus Katriina" userId="e28635f8-d800-42ff-a913-92d375f1fb60" providerId="ADAL" clId="{118A75AE-6FE5-4176-A962-5E09872A2BBF}" dt="2022-04-04T05:41:43.303" v="45"/>
          <ac:graphicFrameMkLst>
            <pc:docMk/>
            <pc:sldMk cId="3670827783" sldId="270"/>
            <ac:graphicFrameMk id="10" creationId="{AA9903B3-5AE2-4BFC-AD54-F55B92DDEAA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4.425" v="46"/>
        <pc:sldMkLst>
          <pc:docMk/>
          <pc:sldMk cId="1043558846" sldId="271"/>
        </pc:sldMkLst>
        <pc:graphicFrameChg chg="mod">
          <ac:chgData name="Emaus Katriina" userId="e28635f8-d800-42ff-a913-92d375f1fb60" providerId="ADAL" clId="{118A75AE-6FE5-4176-A962-5E09872A2BBF}" dt="2022-04-04T05:41:44.425" v="46"/>
          <ac:graphicFrameMkLst>
            <pc:docMk/>
            <pc:sldMk cId="1043558846" sldId="271"/>
            <ac:graphicFrameMk id="10" creationId="{B4D90A46-24AE-42D0-AD82-7EA54223F18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5.301" v="47"/>
        <pc:sldMkLst>
          <pc:docMk/>
          <pc:sldMk cId="3319825423" sldId="272"/>
        </pc:sldMkLst>
        <pc:graphicFrameChg chg="mod">
          <ac:chgData name="Emaus Katriina" userId="e28635f8-d800-42ff-a913-92d375f1fb60" providerId="ADAL" clId="{118A75AE-6FE5-4176-A962-5E09872A2BBF}" dt="2022-04-04T05:41:45.301" v="47"/>
          <ac:graphicFrameMkLst>
            <pc:docMk/>
            <pc:sldMk cId="3319825423" sldId="272"/>
            <ac:graphicFrameMk id="10" creationId="{C675BCB3-AB11-468F-BCF4-45221045C26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6.230" v="48"/>
        <pc:sldMkLst>
          <pc:docMk/>
          <pc:sldMk cId="4278859879" sldId="273"/>
        </pc:sldMkLst>
        <pc:graphicFrameChg chg="mod">
          <ac:chgData name="Emaus Katriina" userId="e28635f8-d800-42ff-a913-92d375f1fb60" providerId="ADAL" clId="{118A75AE-6FE5-4176-A962-5E09872A2BBF}" dt="2022-04-04T05:41:46.230" v="48"/>
          <ac:graphicFrameMkLst>
            <pc:docMk/>
            <pc:sldMk cId="4278859879" sldId="273"/>
            <ac:graphicFrameMk id="10" creationId="{A612714B-8399-457E-920F-5739241E1D2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7.155" v="49"/>
        <pc:sldMkLst>
          <pc:docMk/>
          <pc:sldMk cId="2830257362" sldId="274"/>
        </pc:sldMkLst>
        <pc:graphicFrameChg chg="mod">
          <ac:chgData name="Emaus Katriina" userId="e28635f8-d800-42ff-a913-92d375f1fb60" providerId="ADAL" clId="{118A75AE-6FE5-4176-A962-5E09872A2BBF}" dt="2022-04-04T05:41:47.155" v="49"/>
          <ac:graphicFrameMkLst>
            <pc:docMk/>
            <pc:sldMk cId="2830257362" sldId="274"/>
            <ac:graphicFrameMk id="10" creationId="{77727C57-0FEB-47DA-9B09-DFAA6C5E8348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8.065" v="50"/>
        <pc:sldMkLst>
          <pc:docMk/>
          <pc:sldMk cId="652029288" sldId="275"/>
        </pc:sldMkLst>
        <pc:graphicFrameChg chg="mod">
          <ac:chgData name="Emaus Katriina" userId="e28635f8-d800-42ff-a913-92d375f1fb60" providerId="ADAL" clId="{118A75AE-6FE5-4176-A962-5E09872A2BBF}" dt="2022-04-04T05:41:48.065" v="50"/>
          <ac:graphicFrameMkLst>
            <pc:docMk/>
            <pc:sldMk cId="652029288" sldId="275"/>
            <ac:graphicFrameMk id="10" creationId="{F51C3D5F-3FF6-41FE-9446-445400EA7AD3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039" v="51"/>
        <pc:sldMkLst>
          <pc:docMk/>
          <pc:sldMk cId="1463627730" sldId="276"/>
        </pc:sldMkLst>
        <pc:graphicFrameChg chg="mod">
          <ac:chgData name="Emaus Katriina" userId="e28635f8-d800-42ff-a913-92d375f1fb60" providerId="ADAL" clId="{118A75AE-6FE5-4176-A962-5E09872A2BBF}" dt="2022-04-04T05:41:49.039" v="51"/>
          <ac:graphicFrameMkLst>
            <pc:docMk/>
            <pc:sldMk cId="1463627730" sldId="276"/>
            <ac:graphicFrameMk id="10" creationId="{E74952AC-D9F5-46C4-8CFC-64AA88D8DF76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49.985" v="52"/>
        <pc:sldMkLst>
          <pc:docMk/>
          <pc:sldMk cId="1518221807" sldId="277"/>
        </pc:sldMkLst>
        <pc:graphicFrameChg chg="mod">
          <ac:chgData name="Emaus Katriina" userId="e28635f8-d800-42ff-a913-92d375f1fb60" providerId="ADAL" clId="{118A75AE-6FE5-4176-A962-5E09872A2BBF}" dt="2022-04-04T05:41:49.985" v="52"/>
          <ac:graphicFrameMkLst>
            <pc:docMk/>
            <pc:sldMk cId="1518221807" sldId="277"/>
            <ac:graphicFrameMk id="10" creationId="{B577B629-C1C0-420C-B15C-F7738BBAD2B2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0.932" v="53"/>
        <pc:sldMkLst>
          <pc:docMk/>
          <pc:sldMk cId="3122956847" sldId="278"/>
        </pc:sldMkLst>
        <pc:graphicFrameChg chg="mod">
          <ac:chgData name="Emaus Katriina" userId="e28635f8-d800-42ff-a913-92d375f1fb60" providerId="ADAL" clId="{118A75AE-6FE5-4176-A962-5E09872A2BBF}" dt="2022-04-04T05:41:50.932" v="53"/>
          <ac:graphicFrameMkLst>
            <pc:docMk/>
            <pc:sldMk cId="3122956847" sldId="278"/>
            <ac:graphicFrameMk id="10" creationId="{4E132D05-4D7A-4302-941E-851675ECC380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1.870" v="54"/>
        <pc:sldMkLst>
          <pc:docMk/>
          <pc:sldMk cId="62254542" sldId="279"/>
        </pc:sldMkLst>
        <pc:graphicFrameChg chg="mod">
          <ac:chgData name="Emaus Katriina" userId="e28635f8-d800-42ff-a913-92d375f1fb60" providerId="ADAL" clId="{118A75AE-6FE5-4176-A962-5E09872A2BBF}" dt="2022-04-04T05:41:51.870" v="54"/>
          <ac:graphicFrameMkLst>
            <pc:docMk/>
            <pc:sldMk cId="62254542" sldId="279"/>
            <ac:graphicFrameMk id="10" creationId="{19C11935-7209-4132-AAA1-750AA72F40E4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2.990" v="55"/>
        <pc:sldMkLst>
          <pc:docMk/>
          <pc:sldMk cId="1080264128" sldId="280"/>
        </pc:sldMkLst>
        <pc:graphicFrameChg chg="mod">
          <ac:chgData name="Emaus Katriina" userId="e28635f8-d800-42ff-a913-92d375f1fb60" providerId="ADAL" clId="{118A75AE-6FE5-4176-A962-5E09872A2BBF}" dt="2022-04-04T05:41:52.990" v="55"/>
          <ac:graphicFrameMkLst>
            <pc:docMk/>
            <pc:sldMk cId="1080264128" sldId="280"/>
            <ac:graphicFrameMk id="10" creationId="{B3835CA0-9000-4C00-B216-9C5DD488572A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53.941" v="56"/>
        <pc:sldMkLst>
          <pc:docMk/>
          <pc:sldMk cId="2747308166" sldId="281"/>
        </pc:sldMkLst>
        <pc:graphicFrameChg chg="mod">
          <ac:chgData name="Emaus Katriina" userId="e28635f8-d800-42ff-a913-92d375f1fb60" providerId="ADAL" clId="{118A75AE-6FE5-4176-A962-5E09872A2BBF}" dt="2022-04-04T05:41:53.941" v="56"/>
          <ac:graphicFrameMkLst>
            <pc:docMk/>
            <pc:sldMk cId="2747308166" sldId="281"/>
            <ac:graphicFrameMk id="10" creationId="{85ED489E-8F48-4953-975A-B44CC066D50B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4.580" v="35"/>
        <pc:sldMkLst>
          <pc:docMk/>
          <pc:sldMk cId="3682767062" sldId="283"/>
        </pc:sldMkLst>
        <pc:graphicFrameChg chg="mod">
          <ac:chgData name="Emaus Katriina" userId="e28635f8-d800-42ff-a913-92d375f1fb60" providerId="ADAL" clId="{118A75AE-6FE5-4176-A962-5E09872A2BBF}" dt="2022-04-04T05:41:34.580" v="35"/>
          <ac:graphicFrameMkLst>
            <pc:docMk/>
            <pc:sldMk cId="3682767062" sldId="283"/>
            <ac:graphicFrameMk id="10" creationId="{325098A6-CAB4-472A-9BE9-EB1CD13E0A8E}"/>
          </ac:graphicFrameMkLst>
        </pc:graphicFrameChg>
      </pc:sldChg>
      <pc:sldChg chg="modSp">
        <pc:chgData name="Emaus Katriina" userId="e28635f8-d800-42ff-a913-92d375f1fb60" providerId="ADAL" clId="{118A75AE-6FE5-4176-A962-5E09872A2BBF}" dt="2022-04-04T05:41:35.244" v="36"/>
        <pc:sldMkLst>
          <pc:docMk/>
          <pc:sldMk cId="1076209344" sldId="284"/>
        </pc:sldMkLst>
        <pc:graphicFrameChg chg="mod">
          <ac:chgData name="Emaus Katriina" userId="e28635f8-d800-42ff-a913-92d375f1fb60" providerId="ADAL" clId="{118A75AE-6FE5-4176-A962-5E09872A2BBF}" dt="2022-04-04T05:41:35.244" v="36"/>
          <ac:graphicFrameMkLst>
            <pc:docMk/>
            <pc:sldMk cId="1076209344" sldId="284"/>
            <ac:graphicFrameMk id="9" creationId="{F8A4BB36-59C2-43EE-8728-5B4016B20828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603" y="1975958"/>
            <a:ext cx="4813996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CD9711-B79C-44AA-92AF-F487B44B99C1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00F5C09-30E4-468F-B4DD-3CFFB8A0562D}" type="datetime1">
              <a:rPr lang="en-US" smtClean="0"/>
              <a:t>10/4/2022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DAF6C7-377E-4B08-AD5D-A0E3391FAA17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7EC0B6-2E25-4D18-9E30-E0B3C0C6522E}" type="datetime1">
              <a:rPr lang="en-US" smtClean="0"/>
              <a:t>10/4/2022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C09E36-3F44-42B7-8655-A8C000CE7DD4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BCD378-01EB-4810-9C8E-3D1469448D83}" type="datetime1">
              <a:rPr lang="en-US" smtClean="0"/>
              <a:t>10/4/2022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015ADCA-8E35-4E8D-BC4B-9F473597696F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3823E4C3-436B-4D27-8703-03F6D6D87FC4}" type="datetime1">
              <a:rPr lang="en-US" smtClean="0"/>
              <a:t>10/4/2022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A2F7AA48-13C6-4B92-BA02-8193D7A1134B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FBA45B5-99AE-4DC6-AE90-F0CC4C496FAF}" type="datetime1">
              <a:rPr lang="en-US" smtClean="0"/>
              <a:t>10/4/2022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10DB5D-D05F-42FA-A6C6-AB6B33FAEAF0}" type="datetime1">
              <a:rPr lang="en-US" smtClean="0"/>
              <a:t>10/4/2022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6805023-F229-4028-A7EF-BB668AB9EE9F}" type="datetime1">
              <a:rPr lang="en-US" smtClean="0"/>
              <a:t>10/4/2022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0DE9654-8D3A-4D0F-9C7A-6BE18DC017F8}" type="datetime1">
              <a:rPr lang="en-US" smtClean="0"/>
              <a:t>10/4/2022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6688634B-769C-4DA7-B947-A5E1A37A12CA}" type="datetime1">
              <a:rPr lang="en-US" smtClean="0"/>
              <a:t>10/4/2022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3047978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3629FD3F-FAE6-4882-B622-8AEC5F7555EC}" type="datetime1">
              <a:rPr lang="en-US" smtClean="0"/>
              <a:t>10/4/2022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69623BB-AB23-4AFE-B23E-43D0AC6BAC09}" type="datetime1">
              <a:rPr lang="en-US" smtClean="0"/>
              <a:t>10/4/2022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775664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3047977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5ADDE7DF-11E5-41DD-A98E-E4FDFA50E2CA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E15E6F7-FA86-41FD-A9AD-AFA2377AF82F}" type="datetime1">
              <a:rPr lang="en-US" smtClean="0"/>
              <a:t>10/4/2022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D5984966-0882-4C80-8501-F671FCC519FE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1E00E6F-8D33-4515-8E96-EC6D63C57588}" type="datetime1">
              <a:rPr lang="en-US" smtClean="0"/>
              <a:t>10/4/2022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A056C22-45A8-47B5-A6D7-BB7CD2C4EB10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12F6D-C4D5-4F69-B1C8-58486C607391}" type="datetime1">
              <a:rPr lang="en-US" smtClean="0"/>
              <a:t>10/4/2022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524F31-7927-4FF7-AF2F-588759863600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722BBE-49BA-464E-9D21-CF342899C60D}" type="datetime1">
              <a:rPr lang="en-US" smtClean="0"/>
              <a:t>10/4/2022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0A5ED-6AB1-4AF1-A5CF-257A19B62523}" type="datetime1">
              <a:rPr lang="en-US" smtClean="0"/>
              <a:t>10/4/2022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29E41B-9EFE-4C4A-A95F-7439E186849E}" type="datetime1">
              <a:rPr lang="en-US" smtClean="0"/>
              <a:t>10/4/2022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2034868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47E46FA-4437-4E43-8891-B8D611D31DE6}" type="datetime1">
              <a:rPr lang="en-US" smtClean="0"/>
              <a:t>10/4/2022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6" y="4728047"/>
            <a:ext cx="203507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Technology </a:t>
            </a:r>
            <a:r>
              <a:rPr lang="fi-FI" err="1"/>
              <a:t>Industries</a:t>
            </a:r>
            <a:r>
              <a:rPr lang="fi-FI"/>
              <a:t> of Finland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Export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0DB5D-D05F-42FA-A6C6-AB6B33FAEAF0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</p:spTree>
    <p:extLst>
      <p:ext uri="{BB962C8B-B14F-4D97-AF65-F5344CB8AC3E}">
        <p14:creationId xmlns:p14="http://schemas.microsoft.com/office/powerpoint/2010/main" val="132426553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to Russia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F53F53C-58A1-4180-9F38-A49C294C96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244919"/>
              </p:ext>
            </p:extLst>
          </p:nvPr>
        </p:nvGraphicFramePr>
        <p:xfrm>
          <a:off x="392035" y="1114858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F53F53C-58A1-4180-9F38-A49C294C96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14858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0748738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5B78A22-640D-49FB-8C1E-9C3305AF8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830542"/>
              </p:ext>
            </p:extLst>
          </p:nvPr>
        </p:nvGraphicFramePr>
        <p:xfrm>
          <a:off x="348352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5B78A22-640D-49FB-8C1E-9C3305AF8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001524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4227F16A-1709-4FBE-B8AD-940ECA907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0131832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4227F16A-1709-4FBE-B8AD-940ECA9073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887957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C97E077-9544-49AB-A8C9-419C5ED64F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615071"/>
              </p:ext>
            </p:extLst>
          </p:nvPr>
        </p:nvGraphicFramePr>
        <p:xfrm>
          <a:off x="348352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C97E077-9544-49AB-A8C9-419C5ED64F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27143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Electronics and </a:t>
            </a:r>
            <a:r>
              <a:rPr lang="en-US" err="1"/>
              <a:t>Electrotechnical</a:t>
            </a:r>
            <a:r>
              <a:rPr lang="en-US"/>
              <a:t>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271BA530-E953-4DBD-BEF2-0C7D850360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500622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271BA530-E953-4DBD-BEF2-0C7D850360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5569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A9903B3-5AE2-4BFC-AD54-F55B92DDEA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372870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A9903B3-5AE2-4BFC-AD54-F55B92DDE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827783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4D90A46-24AE-42D0-AD82-7EA54223F1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26718"/>
              </p:ext>
            </p:extLst>
          </p:nvPr>
        </p:nvGraphicFramePr>
        <p:xfrm>
          <a:off x="348352" y="1107930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4D90A46-24AE-42D0-AD82-7EA54223F1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07930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355884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C675BCB3-AB11-468F-BCF4-45221045C2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21894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C675BCB3-AB11-468F-BCF4-45221045C2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982542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Mechanical Engineering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A612714B-8399-457E-920F-5739241E1D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871427"/>
              </p:ext>
            </p:extLst>
          </p:nvPr>
        </p:nvGraphicFramePr>
        <p:xfrm>
          <a:off x="348352" y="1121784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A612714B-8399-457E-920F-5739241E1D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4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85987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77727C57-0FEB-47DA-9B09-DFAA6C5E83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053729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77727C57-0FEB-47DA-9B09-DFAA6C5E8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25736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and Service Exports from Finland and EU-Countries</a:t>
            </a:r>
          </a:p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Seasonally adjusted volume index</a:t>
            </a:r>
          </a:p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  <a:endParaRPr lang="fi-FI"/>
          </a:p>
        </p:txBody>
      </p:sp>
      <p:graphicFrame>
        <p:nvGraphicFramePr>
          <p:cNvPr id="8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7001629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8" name="Sisällön paikkamerkki 1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5569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Machinery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F51C3D5F-3FF6-41FE-9446-445400EA7A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381187"/>
              </p:ext>
            </p:extLst>
          </p:nvPr>
        </p:nvGraphicFramePr>
        <p:xfrm>
          <a:off x="348352" y="1056746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F51C3D5F-3FF6-41FE-9446-445400EA7A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56746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2029288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74952AC-D9F5-46C4-8CFC-64AA88D8DF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07777"/>
              </p:ext>
            </p:extLst>
          </p:nvPr>
        </p:nvGraphicFramePr>
        <p:xfrm>
          <a:off x="348352" y="1119091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74952AC-D9F5-46C4-8CFC-64AA88D8DF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19091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362773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 Products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577B629-C1C0-420C-B15C-F7738BBAD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686740"/>
              </p:ext>
            </p:extLst>
          </p:nvPr>
        </p:nvGraphicFramePr>
        <p:xfrm>
          <a:off x="348352" y="112871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577B629-C1C0-420C-B15C-F7738BBAD2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871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221807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4E132D05-4D7A-4302-941E-851675ECC3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836084"/>
              </p:ext>
            </p:extLst>
          </p:nvPr>
        </p:nvGraphicFramePr>
        <p:xfrm>
          <a:off x="348352" y="1004022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4E132D05-4D7A-4302-941E-851675ECC3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004022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2956847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19C11935-7209-4132-AAA1-750AA72F40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916798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19C11935-7209-4132-AAA1-750AA72F40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25454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B3835CA0-9000-4C00-B216-9C5DD48857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350749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B3835CA0-9000-4C00-B216-9C5DD4885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0264128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Metals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85ED489E-8F48-4953-975A-B44CC066D5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07384"/>
              </p:ext>
            </p:extLst>
          </p:nvPr>
        </p:nvGraphicFramePr>
        <p:xfrm>
          <a:off x="348352" y="1121785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85ED489E-8F48-4953-975A-B44CC066D5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352" y="1121785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73081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Percentage of Goods and Service Exports of GDP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</a:t>
            </a:r>
            <a:r>
              <a:rPr lang="en-US" err="1"/>
              <a:t>Macrobond</a:t>
            </a:r>
            <a:r>
              <a:rPr lang="en-US"/>
              <a:t>, Eurostat</a:t>
            </a:r>
          </a:p>
        </p:txBody>
      </p:sp>
      <p:graphicFrame>
        <p:nvGraphicFramePr>
          <p:cNvPr id="8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9959698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8" name="Sisällön paikkamerkki 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8343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Finland and Technology Industry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325098A6-CAB4-472A-9BE9-EB1CD13E0A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3265713"/>
              </p:ext>
            </p:extLst>
          </p:nvPr>
        </p:nvGraphicFramePr>
        <p:xfrm>
          <a:off x="382588" y="1116013"/>
          <a:ext cx="8383587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325098A6-CAB4-472A-9BE9-EB1CD13E0A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2588" y="1116013"/>
                        <a:ext cx="8383587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767062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9" name="Objekti 8">
            <a:extLst>
              <a:ext uri="{FF2B5EF4-FFF2-40B4-BE49-F238E27FC236}">
                <a16:creationId xmlns:a16="http://schemas.microsoft.com/office/drawing/2014/main" id="{F8A4BB36-59C2-43EE-8728-5B4016B208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850931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9" name="Objekti 8">
                        <a:extLst>
                          <a:ext uri="{FF2B5EF4-FFF2-40B4-BE49-F238E27FC236}">
                            <a16:creationId xmlns:a16="http://schemas.microsoft.com/office/drawing/2014/main" id="{F8A4BB36-59C2-43EE-8728-5B4016B208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62093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477368" cy="263031"/>
          </a:xfrm>
        </p:spPr>
        <p:txBody>
          <a:bodyPr/>
          <a:lstStyle/>
          <a:p>
            <a:pPr defTabSz="921624"/>
            <a:r>
              <a:rPr lang="fi-FI"/>
              <a:t>*) 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In addition to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goods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the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sector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exported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services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worth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some 14-15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billion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euros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.</a:t>
            </a:r>
          </a:p>
          <a:p>
            <a:pPr defTabSz="921624"/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Source: National Board of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Customs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, </a:t>
            </a:r>
            <a:r>
              <a:rPr lang="fi-FI" err="1">
                <a:solidFill>
                  <a:srgbClr val="000066"/>
                </a:solidFill>
                <a:ea typeface="ＭＳ Ｐゴシック" pitchFamily="34" charset="-128"/>
              </a:rPr>
              <a:t>Statistics</a:t>
            </a:r>
            <a:r>
              <a:rPr lang="fi-FI">
                <a:solidFill>
                  <a:srgbClr val="000066"/>
                </a:solidFill>
                <a:ea typeface="ＭＳ Ｐゴシック" pitchFamily="34" charset="-128"/>
              </a:rPr>
              <a:t> Finland</a:t>
            </a:r>
            <a:endParaRPr lang="fi-FI"/>
          </a:p>
        </p:txBody>
      </p:sp>
      <p:sp>
        <p:nvSpPr>
          <p:cNvPr id="10" name="Tekstin paikkamerkki 7"/>
          <p:cNvSpPr>
            <a:spLocks noGrp="1"/>
          </p:cNvSpPr>
          <p:nvPr>
            <p:ph type="body" sz="quarter" idx="15"/>
          </p:nvPr>
        </p:nvSpPr>
        <p:spPr>
          <a:xfrm>
            <a:off x="252000" y="282149"/>
            <a:ext cx="7992000" cy="71023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err="1"/>
              <a:t>Export</a:t>
            </a:r>
            <a:r>
              <a:rPr lang="fi-FI"/>
              <a:t> of </a:t>
            </a:r>
            <a:r>
              <a:rPr lang="fi-FI" err="1"/>
              <a:t>tchnology</a:t>
            </a:r>
            <a:r>
              <a:rPr lang="fi-FI"/>
              <a:t> </a:t>
            </a:r>
            <a:r>
              <a:rPr lang="fi-FI" err="1"/>
              <a:t>industry</a:t>
            </a:r>
            <a:r>
              <a:rPr lang="fi-FI"/>
              <a:t> </a:t>
            </a:r>
            <a:r>
              <a:rPr lang="fi-FI" err="1"/>
              <a:t>goods</a:t>
            </a:r>
            <a:r>
              <a:rPr lang="fi-FI"/>
              <a:t> </a:t>
            </a:r>
            <a:r>
              <a:rPr lang="fi-FI" err="1"/>
              <a:t>from</a:t>
            </a:r>
            <a:r>
              <a:rPr lang="fi-FI"/>
              <a:t> Finland </a:t>
            </a:r>
            <a:r>
              <a:rPr lang="fi-FI" err="1"/>
              <a:t>by</a:t>
            </a:r>
            <a:r>
              <a:rPr lang="fi-FI"/>
              <a:t> </a:t>
            </a:r>
            <a:r>
              <a:rPr lang="fi-FI" err="1"/>
              <a:t>area</a:t>
            </a:r>
            <a:r>
              <a:rPr lang="fi-FI"/>
              <a:t> in 2021</a:t>
            </a:r>
          </a:p>
          <a:p>
            <a:r>
              <a:rPr lang="fi-FI" sz="1400" b="0"/>
              <a:t>Total </a:t>
            </a:r>
            <a:r>
              <a:rPr lang="fi-FI" sz="1400" b="0" err="1"/>
              <a:t>goods</a:t>
            </a:r>
            <a:r>
              <a:rPr lang="fi-FI" sz="1400" b="0"/>
              <a:t> </a:t>
            </a:r>
            <a:r>
              <a:rPr lang="fi-FI" sz="1400" b="0" err="1"/>
              <a:t>exports</a:t>
            </a:r>
            <a:r>
              <a:rPr lang="fi-FI" sz="1400" b="0"/>
              <a:t> 36.15 </a:t>
            </a:r>
            <a:r>
              <a:rPr lang="fi-FI" sz="1400" b="0" err="1"/>
              <a:t>billion</a:t>
            </a:r>
            <a:r>
              <a:rPr lang="fi-FI" sz="1400" b="0"/>
              <a:t> </a:t>
            </a:r>
            <a:r>
              <a:rPr lang="fi-FI" sz="1400" b="0" err="1"/>
              <a:t>euros</a:t>
            </a:r>
            <a:r>
              <a:rPr lang="fi-FI" sz="1400" b="0"/>
              <a:t>*</a:t>
            </a:r>
            <a:endParaRPr lang="fi-FI" sz="1400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quarter" idx="17"/>
          </p:nvPr>
        </p:nvPicPr>
        <p:blipFill>
          <a:blip r:embed="rId2"/>
          <a:stretch>
            <a:fillRect/>
          </a:stretch>
        </p:blipFill>
        <p:spPr>
          <a:xfrm>
            <a:off x="282027" y="1340531"/>
            <a:ext cx="8502037" cy="3304494"/>
          </a:xfrm>
          <a:prstGeom prst="rect">
            <a:avLst/>
          </a:prstGeom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1253190" y="2020787"/>
            <a:ext cx="1581261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North America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3.10 </a:t>
            </a:r>
            <a:r>
              <a:rPr lang="fi-FI" sz="1050" b="0" err="1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billion</a:t>
            </a:r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 €</a:t>
            </a:r>
          </a:p>
          <a:p>
            <a:r>
              <a:rPr lang="fi-FI" sz="1050" b="0">
                <a:solidFill>
                  <a:srgbClr val="29282E"/>
                </a:solidFill>
                <a:latin typeface="Verdana"/>
                <a:ea typeface="ＭＳ Ｐゴシック" pitchFamily="34" charset="-128"/>
              </a:rPr>
              <a:t>8.6 %</a:t>
            </a:r>
          </a:p>
        </p:txBody>
      </p:sp>
      <p:sp>
        <p:nvSpPr>
          <p:cNvPr id="22" name="Suorakulmio 21"/>
          <p:cNvSpPr/>
          <p:nvPr/>
        </p:nvSpPr>
        <p:spPr>
          <a:xfrm>
            <a:off x="3144143" y="1894525"/>
            <a:ext cx="1573187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Western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20.91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57.8 %</a:t>
            </a:r>
          </a:p>
        </p:txBody>
      </p:sp>
      <p:sp>
        <p:nvSpPr>
          <p:cNvPr id="23" name="Suorakulmio 22"/>
          <p:cNvSpPr/>
          <p:nvPr/>
        </p:nvSpPr>
        <p:spPr>
          <a:xfrm>
            <a:off x="1625341" y="3558211"/>
            <a:ext cx="132663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South and Middle America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1.17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3.2 %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4959666" y="1702477"/>
            <a:ext cx="2048183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Central and Eastern Europe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5.35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14.8 %</a:t>
            </a:r>
          </a:p>
        </p:txBody>
      </p:sp>
      <p:sp>
        <p:nvSpPr>
          <p:cNvPr id="25" name="Suorakulmio 24"/>
          <p:cNvSpPr/>
          <p:nvPr/>
        </p:nvSpPr>
        <p:spPr>
          <a:xfrm>
            <a:off x="4113337" y="3596092"/>
            <a:ext cx="1171474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Africa</a:t>
            </a:r>
            <a:endParaRPr lang="fi-FI" sz="1050">
              <a:solidFill>
                <a:srgbClr val="29282E"/>
              </a:solidFill>
              <a:ea typeface="ＭＳ Ｐゴシック" pitchFamily="34" charset="-128"/>
            </a:endParaRP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0.53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1.5 %</a:t>
            </a:r>
          </a:p>
        </p:txBody>
      </p:sp>
      <p:sp>
        <p:nvSpPr>
          <p:cNvPr id="26" name="Suorakulmio 25"/>
          <p:cNvSpPr/>
          <p:nvPr/>
        </p:nvSpPr>
        <p:spPr>
          <a:xfrm>
            <a:off x="4959666" y="2626775"/>
            <a:ext cx="1404208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Middle and Central East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0.33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0.9 %</a:t>
            </a:r>
          </a:p>
        </p:txBody>
      </p:sp>
      <p:sp>
        <p:nvSpPr>
          <p:cNvPr id="27" name="Suorakulmio 26"/>
          <p:cNvSpPr/>
          <p:nvPr/>
        </p:nvSpPr>
        <p:spPr>
          <a:xfrm>
            <a:off x="6738009" y="2309328"/>
            <a:ext cx="1138842" cy="5770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Asia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4.76 </a:t>
            </a:r>
            <a:r>
              <a:rPr lang="fi-FI" sz="1050" err="1">
                <a:solidFill>
                  <a:srgbClr val="29282E"/>
                </a:solidFill>
                <a:ea typeface="ＭＳ Ｐゴシック" pitchFamily="34" charset="-128"/>
              </a:rPr>
              <a:t>billion</a:t>
            </a:r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 €</a:t>
            </a:r>
          </a:p>
          <a:p>
            <a:r>
              <a:rPr lang="fi-FI" sz="1050">
                <a:solidFill>
                  <a:srgbClr val="29282E"/>
                </a:solidFill>
                <a:ea typeface="ＭＳ Ｐゴシック" pitchFamily="34" charset="-128"/>
              </a:rPr>
              <a:t>13.2 %</a:t>
            </a:r>
          </a:p>
        </p:txBody>
      </p:sp>
      <p:sp>
        <p:nvSpPr>
          <p:cNvPr id="1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9010DB5D-D05F-42FA-A6C6-AB6B33FAEAF0}" type="datetime1">
              <a:rPr lang="en-US" smtClean="0">
                <a:solidFill>
                  <a:schemeClr val="tx2"/>
                </a:solidFill>
              </a:rPr>
              <a:pPr/>
              <a:t>10/4/2022</a:t>
            </a:fld>
            <a:endParaRPr lang="fi-FI"/>
          </a:p>
        </p:txBody>
      </p:sp>
      <p:sp>
        <p:nvSpPr>
          <p:cNvPr id="17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23172" cy="164690"/>
          </a:xfrm>
        </p:spPr>
        <p:txBody>
          <a:bodyPr/>
          <a:lstStyle/>
          <a:p>
            <a:r>
              <a:rPr lang="fi-FI">
                <a:solidFill>
                  <a:schemeClr val="tx2"/>
                </a:solidFill>
              </a:rPr>
              <a:t>Technology Industries </a:t>
            </a:r>
          </a:p>
          <a:p>
            <a:r>
              <a:rPr lang="fi-FI">
                <a:solidFill>
                  <a:schemeClr val="tx2"/>
                </a:solidFill>
              </a:rPr>
              <a:t>of Finland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3874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Branches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*) Excl. transit trade of </a:t>
            </a:r>
            <a:r>
              <a:rPr lang="en-US" err="1"/>
              <a:t>passanger</a:t>
            </a:r>
            <a:r>
              <a:rPr lang="en-US"/>
              <a:t> cars</a:t>
            </a:r>
          </a:p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D406B1C6-1F1E-4FFF-A9D5-5331D4C977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73013"/>
              </p:ext>
            </p:extLst>
          </p:nvPr>
        </p:nvGraphicFramePr>
        <p:xfrm>
          <a:off x="392035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D406B1C6-1F1E-4FFF-A9D5-5331D4C977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035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2945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ED61EC5B-4B10-45E1-AB74-810AD191B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056490"/>
              </p:ext>
            </p:extLst>
          </p:nvPr>
        </p:nvGraphicFramePr>
        <p:xfrm>
          <a:off x="381000" y="1135639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ED61EC5B-4B10-45E1-AB74-810AD191B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135639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747102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Goods Export of Technology Industry from Finland by Area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7DC44-C376-4F45-AAD9-CF0021B2BA36}" type="datetime1">
              <a:rPr lang="en-US" smtClean="0"/>
              <a:t>10/4/2022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Technology Industries of Finland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Source: Finnish Customs, </a:t>
            </a:r>
            <a:r>
              <a:rPr lang="en-US" err="1"/>
              <a:t>Macrobond</a:t>
            </a:r>
            <a:endParaRPr lang="en-US"/>
          </a:p>
        </p:txBody>
      </p:sp>
      <p:graphicFrame>
        <p:nvGraphicFramePr>
          <p:cNvPr id="10" name="Objekti 9">
            <a:extLst>
              <a:ext uri="{FF2B5EF4-FFF2-40B4-BE49-F238E27FC236}">
                <a16:creationId xmlns:a16="http://schemas.microsoft.com/office/drawing/2014/main" id="{9832D294-0A0E-4931-893C-D3959E0BA5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460680"/>
              </p:ext>
            </p:extLst>
          </p:nvPr>
        </p:nvGraphicFramePr>
        <p:xfrm>
          <a:off x="386517" y="1114857"/>
          <a:ext cx="8370965" cy="354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186092" imgH="5580429" progId="Mbnd.mbnd">
                  <p:embed/>
                </p:oleObj>
              </mc:Choice>
              <mc:Fallback>
                <p:oleObj name="Macrobond document" r:id="rId2" imgW="13186092" imgH="5580429" progId="Mbnd.mbnd">
                  <p:embed/>
                  <p:pic>
                    <p:nvPicPr>
                      <p:cNvPr id="10" name="Objekti 9">
                        <a:extLst>
                          <a:ext uri="{FF2B5EF4-FFF2-40B4-BE49-F238E27FC236}">
                            <a16:creationId xmlns:a16="http://schemas.microsoft.com/office/drawing/2014/main" id="{9832D294-0A0E-4931-893C-D3959E0BA5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6517" y="1114857"/>
                        <a:ext cx="8370965" cy="354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7972721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En_2016.potx" id="{E14B6F4D-2AAF-4653-9D1F-37CDC620F9CB}" vid="{8AE68278-BDD8-4175-A899-D5C2E87B98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/>
        <AccountId xsi:nil="true"/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16" ma:contentTypeDescription="Luo uusi asiakirja." ma:contentTypeScope="" ma:versionID="70472b91ba75d5c48da5a7154481dab9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182f1fd013bdfa2da80e6bbec3188303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C7CAF5-CD82-469A-9A10-7F840081C4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D29F27-9BF6-4495-812F-8AB06EA888D5}">
  <ds:schemaRefs>
    <ds:schemaRef ds:uri="http://schemas.microsoft.com/office/2006/documentManagement/type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c296724d-1a81-4a23-b6dd-dca7fd62c6ff"/>
    <ds:schemaRef ds:uri="b057f711-7d93-472c-a8f6-94be0080575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160C55A-72A7-457D-A9BD-2890106060F4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Tekno_En_2016</Template>
  <TotalTime>0</TotalTime>
  <Words>643</Words>
  <Application>Microsoft Office PowerPoint</Application>
  <PresentationFormat>Näytössä katseltava esitys (16:9)</PresentationFormat>
  <Paragraphs>158</Paragraphs>
  <Slides>26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26</vt:i4>
      </vt:variant>
    </vt:vector>
  </HeadingPairs>
  <TitlesOfParts>
    <vt:vector size="30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Techind_EN</cp:keywords>
  <cp:lastModifiedBy>Emaus Katriina</cp:lastModifiedBy>
  <cp:revision>1</cp:revision>
  <cp:lastPrinted>2016-06-09T07:47:11Z</cp:lastPrinted>
  <dcterms:created xsi:type="dcterms:W3CDTF">2016-09-09T12:26:04Z</dcterms:created>
  <dcterms:modified xsi:type="dcterms:W3CDTF">2022-10-04T11:09:16Z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  <property fmtid="{D5CDD505-2E9C-101B-9397-08002B2CF9AE}" pid="33" name="_ExtendedDescription">
    <vt:lpwstr/>
  </property>
  <property fmtid="{D5CDD505-2E9C-101B-9397-08002B2CF9AE}" pid="34" name="TriggerFlowInfo">
    <vt:lpwstr/>
  </property>
  <property fmtid="{D5CDD505-2E9C-101B-9397-08002B2CF9AE}" pid="35" name="MediaServiceImageTags">
    <vt:lpwstr/>
  </property>
</Properties>
</file>