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56" r:id="rId5"/>
    <p:sldId id="257" r:id="rId6"/>
    <p:sldId id="258" r:id="rId7"/>
    <p:sldId id="283" r:id="rId8"/>
    <p:sldId id="284" r:id="rId9"/>
    <p:sldId id="547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x="9144000" cy="5143500" type="screen16x9"/>
  <p:notesSz cx="6797675" cy="9926638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3333"/>
    <a:srgbClr val="FFFF00"/>
    <a:srgbClr val="85E869"/>
    <a:srgbClr val="FF805C"/>
    <a:srgbClr val="FF00B8"/>
    <a:srgbClr val="8A0FA6"/>
    <a:srgbClr val="141F94"/>
    <a:srgbClr val="0F78B2"/>
    <a:srgbClr val="0A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0902BC-BC29-41AF-8807-995C64A91FB1}" v="24" dt="2023-01-03T08:14:34.384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12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aus Katriina" userId="e28635f8-d800-42ff-a913-92d375f1fb60" providerId="ADAL" clId="{28A299B3-1A29-4BD8-A2C6-59ADB0F21291}"/>
    <pc:docChg chg="modSld">
      <pc:chgData name="Emaus Katriina" userId="e28635f8-d800-42ff-a913-92d375f1fb60" providerId="ADAL" clId="{28A299B3-1A29-4BD8-A2C6-59ADB0F21291}" dt="2020-04-01T06:46:04.440" v="23"/>
      <pc:docMkLst>
        <pc:docMk/>
      </pc:docMkLst>
      <pc:sldChg chg="modSp">
        <pc:chgData name="Emaus Katriina" userId="e28635f8-d800-42ff-a913-92d375f1fb60" providerId="ADAL" clId="{28A299B3-1A29-4BD8-A2C6-59ADB0F21291}" dt="2020-04-01T06:45:39.730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28A299B3-1A29-4BD8-A2C6-59ADB0F21291}" dt="2020-04-01T06:45:39.730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40.130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28A299B3-1A29-4BD8-A2C6-59ADB0F21291}" dt="2020-04-01T06:45:40.130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45.231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28A299B3-1A29-4BD8-A2C6-59ADB0F21291}" dt="2020-04-01T06:45:45.231" v="4"/>
          <ac:graphicFrameMkLst>
            <pc:docMk/>
            <pc:sldMk cId="3702945625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46.352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28A299B3-1A29-4BD8-A2C6-59ADB0F21291}" dt="2020-04-01T06:45:46.352" v="5"/>
          <ac:graphicFrameMkLst>
            <pc:docMk/>
            <pc:sldMk cId="1117471020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47.410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28A299B3-1A29-4BD8-A2C6-59ADB0F21291}" dt="2020-04-01T06:45:47.410" v="6"/>
          <ac:graphicFrameMkLst>
            <pc:docMk/>
            <pc:sldMk cId="2427972721" sldId="26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48.733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28A299B3-1A29-4BD8-A2C6-59ADB0F21291}" dt="2020-04-01T06:45:48.733" v="7"/>
          <ac:graphicFrameMkLst>
            <pc:docMk/>
            <pc:sldMk cId="2350748738" sldId="26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50.100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28A299B3-1A29-4BD8-A2C6-59ADB0F21291}" dt="2020-04-01T06:45:50.100" v="8"/>
          <ac:graphicFrameMkLst>
            <pc:docMk/>
            <pc:sldMk cId="1690015247" sldId="26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51.143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28A299B3-1A29-4BD8-A2C6-59ADB0F21291}" dt="2020-04-01T06:45:51.143" v="9"/>
          <ac:graphicFrameMkLst>
            <pc:docMk/>
            <pc:sldMk cId="1908879576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52.110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28A299B3-1A29-4BD8-A2C6-59ADB0F21291}" dt="2020-04-01T06:45:52.110" v="10"/>
          <ac:graphicFrameMkLst>
            <pc:docMk/>
            <pc:sldMk cId="338271439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53.155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28A299B3-1A29-4BD8-A2C6-59ADB0F21291}" dt="2020-04-01T06:45:53.155" v="11"/>
          <ac:graphicFrameMkLst>
            <pc:docMk/>
            <pc:sldMk cId="3279556919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54.126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28A299B3-1A29-4BD8-A2C6-59ADB0F21291}" dt="2020-04-01T06:45:54.126" v="12"/>
          <ac:graphicFrameMkLst>
            <pc:docMk/>
            <pc:sldMk cId="3670827783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55.004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28A299B3-1A29-4BD8-A2C6-59ADB0F21291}" dt="2020-04-01T06:45:55.004" v="13"/>
          <ac:graphicFrameMkLst>
            <pc:docMk/>
            <pc:sldMk cId="10435588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55.894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28A299B3-1A29-4BD8-A2C6-59ADB0F21291}" dt="2020-04-01T06:45:55.894" v="14"/>
          <ac:graphicFrameMkLst>
            <pc:docMk/>
            <pc:sldMk cId="3319825423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56.783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28A299B3-1A29-4BD8-A2C6-59ADB0F21291}" dt="2020-04-01T06:45:56.783" v="15"/>
          <ac:graphicFrameMkLst>
            <pc:docMk/>
            <pc:sldMk cId="4278859879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57.701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28A299B3-1A29-4BD8-A2C6-59ADB0F21291}" dt="2020-04-01T06:45:57.701" v="16"/>
          <ac:graphicFrameMkLst>
            <pc:docMk/>
            <pc:sldMk cId="2830257362" sldId="27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58.804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28A299B3-1A29-4BD8-A2C6-59ADB0F21291}" dt="2020-04-01T06:45:58.804" v="17"/>
          <ac:graphicFrameMkLst>
            <pc:docMk/>
            <pc:sldMk cId="652029288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59.892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28A299B3-1A29-4BD8-A2C6-59ADB0F21291}" dt="2020-04-01T06:45:59.892" v="18"/>
          <ac:graphicFrameMkLst>
            <pc:docMk/>
            <pc:sldMk cId="1463627730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6:00.816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28A299B3-1A29-4BD8-A2C6-59ADB0F21291}" dt="2020-04-01T06:46:00.816" v="19"/>
          <ac:graphicFrameMkLst>
            <pc:docMk/>
            <pc:sldMk cId="1518221807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6:01.738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28A299B3-1A29-4BD8-A2C6-59ADB0F21291}" dt="2020-04-01T06:46:01.738" v="20"/>
          <ac:graphicFrameMkLst>
            <pc:docMk/>
            <pc:sldMk cId="3122956847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6:02.650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28A299B3-1A29-4BD8-A2C6-59ADB0F21291}" dt="2020-04-01T06:46:02.650" v="21"/>
          <ac:graphicFrameMkLst>
            <pc:docMk/>
            <pc:sldMk cId="62254542" sldId="27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6:03.543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28A299B3-1A29-4BD8-A2C6-59ADB0F21291}" dt="2020-04-01T06:46:03.543" v="22"/>
          <ac:graphicFrameMkLst>
            <pc:docMk/>
            <pc:sldMk cId="1080264128" sldId="28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6:04.440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28A299B3-1A29-4BD8-A2C6-59ADB0F21291}" dt="2020-04-01T06:46:04.440" v="23"/>
          <ac:graphicFrameMkLst>
            <pc:docMk/>
            <pc:sldMk cId="2747308166" sldId="28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43.003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28A299B3-1A29-4BD8-A2C6-59ADB0F21291}" dt="2020-04-01T06:45:43.003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44.045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28A299B3-1A29-4BD8-A2C6-59ADB0F21291}" dt="2020-04-01T06:45:44.045" v="3"/>
          <ac:graphicFrameMkLst>
            <pc:docMk/>
            <pc:sldMk cId="1076209344" sldId="284"/>
            <ac:graphicFrameMk id="10" creationId="{66FC7457-D687-4421-993E-EACF6EE1FCF9}"/>
          </ac:graphicFrameMkLst>
        </pc:graphicFrameChg>
      </pc:sldChg>
    </pc:docChg>
  </pc:docChgLst>
  <pc:docChgLst>
    <pc:chgData name="Emaus Katriina" userId="e28635f8-d800-42ff-a913-92d375f1fb60" providerId="ADAL" clId="{665C6B2A-08FA-4AF0-B1CC-5A619F466666}"/>
    <pc:docChg chg="modSld">
      <pc:chgData name="Emaus Katriina" userId="e28635f8-d800-42ff-a913-92d375f1fb60" providerId="ADAL" clId="{665C6B2A-08FA-4AF0-B1CC-5A619F466666}" dt="2020-03-02T11:01:04.405" v="29"/>
      <pc:docMkLst>
        <pc:docMk/>
      </pc:docMkLst>
      <pc:sldChg chg="modSp">
        <pc:chgData name="Emaus Katriina" userId="e28635f8-d800-42ff-a913-92d375f1fb60" providerId="ADAL" clId="{665C6B2A-08FA-4AF0-B1CC-5A619F466666}" dt="2020-03-02T10:59:33.207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665C6B2A-08FA-4AF0-B1CC-5A619F466666}" dt="2020-03-02T10:59:33.207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34.163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665C6B2A-08FA-4AF0-B1CC-5A619F466666}" dt="2020-03-02T10:59:34.163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39.898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665C6B2A-08FA-4AF0-B1CC-5A619F466666}" dt="2020-03-02T10:59:39.898" v="4"/>
          <ac:graphicFrameMkLst>
            <pc:docMk/>
            <pc:sldMk cId="3702945625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1:00:36.712" v="26"/>
        <pc:sldMkLst>
          <pc:docMk/>
          <pc:sldMk cId="1117471020" sldId="263"/>
        </pc:sldMkLst>
        <pc:graphicFrameChg chg="mod">
          <ac:chgData name="Emaus Katriina" userId="e28635f8-d800-42ff-a913-92d375f1fb60" providerId="ADAL" clId="{665C6B2A-08FA-4AF0-B1CC-5A619F466666}" dt="2020-03-02T11:00:36.712" v="26"/>
          <ac:graphicFrameMkLst>
            <pc:docMk/>
            <pc:sldMk cId="1117471020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41.654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665C6B2A-08FA-4AF0-B1CC-5A619F466666}" dt="2020-03-02T10:59:41.654" v="6"/>
          <ac:graphicFrameMkLst>
            <pc:docMk/>
            <pc:sldMk cId="2427972721" sldId="26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42.438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665C6B2A-08FA-4AF0-B1CC-5A619F466666}" dt="2020-03-02T10:59:42.438" v="7"/>
          <ac:graphicFrameMkLst>
            <pc:docMk/>
            <pc:sldMk cId="2350748738" sldId="26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43.335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665C6B2A-08FA-4AF0-B1CC-5A619F466666}" dt="2020-03-02T10:59:43.335" v="8"/>
          <ac:graphicFrameMkLst>
            <pc:docMk/>
            <pc:sldMk cId="1690015247" sldId="26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44.249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665C6B2A-08FA-4AF0-B1CC-5A619F466666}" dt="2020-03-02T10:59:44.249" v="9"/>
          <ac:graphicFrameMkLst>
            <pc:docMk/>
            <pc:sldMk cId="1908879576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45.075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665C6B2A-08FA-4AF0-B1CC-5A619F466666}" dt="2020-03-02T10:59:45.075" v="10"/>
          <ac:graphicFrameMkLst>
            <pc:docMk/>
            <pc:sldMk cId="338271439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45.898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665C6B2A-08FA-4AF0-B1CC-5A619F466666}" dt="2020-03-02T10:59:45.898" v="11"/>
          <ac:graphicFrameMkLst>
            <pc:docMk/>
            <pc:sldMk cId="3279556919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46.773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665C6B2A-08FA-4AF0-B1CC-5A619F466666}" dt="2020-03-02T10:59:46.773" v="12"/>
          <ac:graphicFrameMkLst>
            <pc:docMk/>
            <pc:sldMk cId="3670827783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47.706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665C6B2A-08FA-4AF0-B1CC-5A619F466666}" dt="2020-03-02T10:59:47.706" v="13"/>
          <ac:graphicFrameMkLst>
            <pc:docMk/>
            <pc:sldMk cId="10435588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1:01:04.405" v="29"/>
        <pc:sldMkLst>
          <pc:docMk/>
          <pc:sldMk cId="3319825423" sldId="272"/>
        </pc:sldMkLst>
        <pc:graphicFrameChg chg="mod">
          <ac:chgData name="Emaus Katriina" userId="e28635f8-d800-42ff-a913-92d375f1fb60" providerId="ADAL" clId="{665C6B2A-08FA-4AF0-B1CC-5A619F466666}" dt="2020-03-02T11:01:04.405" v="29"/>
          <ac:graphicFrameMkLst>
            <pc:docMk/>
            <pc:sldMk cId="3319825423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49.393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665C6B2A-08FA-4AF0-B1CC-5A619F466666}" dt="2020-03-02T10:59:49.393" v="15"/>
          <ac:graphicFrameMkLst>
            <pc:docMk/>
            <pc:sldMk cId="4278859879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50.317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665C6B2A-08FA-4AF0-B1CC-5A619F466666}" dt="2020-03-02T10:59:50.317" v="16"/>
          <ac:graphicFrameMkLst>
            <pc:docMk/>
            <pc:sldMk cId="2830257362" sldId="27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51.306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665C6B2A-08FA-4AF0-B1CC-5A619F466666}" dt="2020-03-02T10:59:51.306" v="17"/>
          <ac:graphicFrameMkLst>
            <pc:docMk/>
            <pc:sldMk cId="652029288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52.512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665C6B2A-08FA-4AF0-B1CC-5A619F466666}" dt="2020-03-02T10:59:52.512" v="18"/>
          <ac:graphicFrameMkLst>
            <pc:docMk/>
            <pc:sldMk cId="1463627730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53.467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665C6B2A-08FA-4AF0-B1CC-5A619F466666}" dt="2020-03-02T10:59:53.467" v="19"/>
          <ac:graphicFrameMkLst>
            <pc:docMk/>
            <pc:sldMk cId="1518221807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54.325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665C6B2A-08FA-4AF0-B1CC-5A619F466666}" dt="2020-03-02T10:59:54.325" v="20"/>
          <ac:graphicFrameMkLst>
            <pc:docMk/>
            <pc:sldMk cId="3122956847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55.075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665C6B2A-08FA-4AF0-B1CC-5A619F466666}" dt="2020-03-02T10:59:55.075" v="21"/>
          <ac:graphicFrameMkLst>
            <pc:docMk/>
            <pc:sldMk cId="62254542" sldId="27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55.898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665C6B2A-08FA-4AF0-B1CC-5A619F466666}" dt="2020-03-02T10:59:55.898" v="22"/>
          <ac:graphicFrameMkLst>
            <pc:docMk/>
            <pc:sldMk cId="1080264128" sldId="28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56.880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665C6B2A-08FA-4AF0-B1CC-5A619F466666}" dt="2020-03-02T10:59:56.880" v="23"/>
          <ac:graphicFrameMkLst>
            <pc:docMk/>
            <pc:sldMk cId="2747308166" sldId="28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38.387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665C6B2A-08FA-4AF0-B1CC-5A619F466666}" dt="2020-03-02T10:59:38.387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39.157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665C6B2A-08FA-4AF0-B1CC-5A619F466666}" dt="2020-03-02T10:59:39.157" v="3"/>
          <ac:graphicFrameMkLst>
            <pc:docMk/>
            <pc:sldMk cId="1076209344" sldId="284"/>
            <ac:graphicFrameMk id="10" creationId="{66FC7457-D687-4421-993E-EACF6EE1FCF9}"/>
          </ac:graphicFrameMkLst>
        </pc:graphicFrameChg>
      </pc:sldChg>
    </pc:docChg>
  </pc:docChgLst>
  <pc:docChgLst>
    <pc:chgData name="Emaus Katriina" userId="e28635f8-d800-42ff-a913-92d375f1fb60" providerId="ADAL" clId="{3360E41D-692A-4943-B685-C517A7C9F2EB}"/>
    <pc:docChg chg="modSld">
      <pc:chgData name="Emaus Katriina" userId="e28635f8-d800-42ff-a913-92d375f1fb60" providerId="ADAL" clId="{3360E41D-692A-4943-B685-C517A7C9F2EB}" dt="2021-10-04T05:52:33.720" v="23"/>
      <pc:docMkLst>
        <pc:docMk/>
      </pc:docMkLst>
      <pc:sldChg chg="modSp">
        <pc:chgData name="Emaus Katriina" userId="e28635f8-d800-42ff-a913-92d375f1fb60" providerId="ADAL" clId="{3360E41D-692A-4943-B685-C517A7C9F2EB}" dt="2021-10-04T05:52:03.288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3360E41D-692A-4943-B685-C517A7C9F2EB}" dt="2021-10-04T05:52:03.288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03.986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3360E41D-692A-4943-B685-C517A7C9F2EB}" dt="2021-10-04T05:52:03.986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08.683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3360E41D-692A-4943-B685-C517A7C9F2EB}" dt="2021-10-04T05:52:08.683" v="4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10.165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3360E41D-692A-4943-B685-C517A7C9F2EB}" dt="2021-10-04T05:52:10.165" v="5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11.544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3360E41D-692A-4943-B685-C517A7C9F2EB}" dt="2021-10-04T05:52:11.544" v="6"/>
          <ac:graphicFrameMkLst>
            <pc:docMk/>
            <pc:sldMk cId="2427972721" sldId="264"/>
            <ac:graphicFrameMk id="10" creationId="{9832D294-0A0E-4931-893C-D3959E0BA55F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12.679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3360E41D-692A-4943-B685-C517A7C9F2EB}" dt="2021-10-04T05:52:12.679" v="7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13.958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3360E41D-692A-4943-B685-C517A7C9F2EB}" dt="2021-10-04T05:52:13.958" v="8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15.096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3360E41D-692A-4943-B685-C517A7C9F2EB}" dt="2021-10-04T05:52:15.096" v="9"/>
          <ac:graphicFrameMkLst>
            <pc:docMk/>
            <pc:sldMk cId="1908879576" sldId="267"/>
            <ac:graphicFrameMk id="9" creationId="{4227F16A-1709-4FBE-B8AD-940ECA9073EE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16.292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3360E41D-692A-4943-B685-C517A7C9F2EB}" dt="2021-10-04T05:52:16.292" v="10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17.416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3360E41D-692A-4943-B685-C517A7C9F2EB}" dt="2021-10-04T05:52:17.416" v="11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18.690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3360E41D-692A-4943-B685-C517A7C9F2EB}" dt="2021-10-04T05:52:18.690" v="12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20.066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3360E41D-692A-4943-B685-C517A7C9F2EB}" dt="2021-10-04T05:52:20.066" v="13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21.735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3360E41D-692A-4943-B685-C517A7C9F2EB}" dt="2021-10-04T05:52:21.735" v="14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23.053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3360E41D-692A-4943-B685-C517A7C9F2EB}" dt="2021-10-04T05:52:23.053" v="15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24.757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3360E41D-692A-4943-B685-C517A7C9F2EB}" dt="2021-10-04T05:52:24.757" v="16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26.065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3360E41D-692A-4943-B685-C517A7C9F2EB}" dt="2021-10-04T05:52:26.065" v="17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27.622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3360E41D-692A-4943-B685-C517A7C9F2EB}" dt="2021-10-04T05:52:27.622" v="18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28.991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3360E41D-692A-4943-B685-C517A7C9F2EB}" dt="2021-10-04T05:52:28.991" v="19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30.365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3360E41D-692A-4943-B685-C517A7C9F2EB}" dt="2021-10-04T05:52:30.365" v="20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31.477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3360E41D-692A-4943-B685-C517A7C9F2EB}" dt="2021-10-04T05:52:31.477" v="21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32.611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3360E41D-692A-4943-B685-C517A7C9F2EB}" dt="2021-10-04T05:52:32.611" v="22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33.720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3360E41D-692A-4943-B685-C517A7C9F2EB}" dt="2021-10-04T05:52:33.720" v="23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06.187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3360E41D-692A-4943-B685-C517A7C9F2EB}" dt="2021-10-04T05:52:06.187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07.505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3360E41D-692A-4943-B685-C517A7C9F2EB}" dt="2021-10-04T05:52:07.505" v="3"/>
          <ac:graphicFrameMkLst>
            <pc:docMk/>
            <pc:sldMk cId="1076209344" sldId="284"/>
            <ac:graphicFrameMk id="9" creationId="{F8A4BB36-59C2-43EE-8728-5B4016B20828}"/>
          </ac:graphicFrameMkLst>
        </pc:graphicFrameChg>
      </pc:sldChg>
    </pc:docChg>
  </pc:docChgLst>
  <pc:docChgLst>
    <pc:chgData name="Emaus Katriina" userId="e28635f8-d800-42ff-a913-92d375f1fb60" providerId="ADAL" clId="{850902BC-BC29-41AF-8807-995C64A91FB1}"/>
    <pc:docChg chg="modSld">
      <pc:chgData name="Emaus Katriina" userId="e28635f8-d800-42ff-a913-92d375f1fb60" providerId="ADAL" clId="{850902BC-BC29-41AF-8807-995C64A91FB1}" dt="2023-01-03T08:14:34.384" v="23"/>
      <pc:docMkLst>
        <pc:docMk/>
      </pc:docMkLst>
      <pc:sldChg chg="modSp">
        <pc:chgData name="Emaus Katriina" userId="e28635f8-d800-42ff-a913-92d375f1fb60" providerId="ADAL" clId="{850902BC-BC29-41AF-8807-995C64A91FB1}" dt="2023-01-03T08:14:03.462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850902BC-BC29-41AF-8807-995C64A91FB1}" dt="2023-01-03T08:14:03.462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03.830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850902BC-BC29-41AF-8807-995C64A91FB1}" dt="2023-01-03T08:14:03.830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08.307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850902BC-BC29-41AF-8807-995C64A91FB1}" dt="2023-01-03T08:14:08.307" v="4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09.388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850902BC-BC29-41AF-8807-995C64A91FB1}" dt="2023-01-03T08:14:09.388" v="5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10.302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850902BC-BC29-41AF-8807-995C64A91FB1}" dt="2023-01-03T08:14:10.302" v="6"/>
          <ac:graphicFrameMkLst>
            <pc:docMk/>
            <pc:sldMk cId="2427972721" sldId="264"/>
            <ac:graphicFrameMk id="10" creationId="{9832D294-0A0E-4931-893C-D3959E0BA55F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11.421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850902BC-BC29-41AF-8807-995C64A91FB1}" dt="2023-01-03T08:14:11.421" v="7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12.337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850902BC-BC29-41AF-8807-995C64A91FB1}" dt="2023-01-03T08:14:12.337" v="8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13.273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850902BC-BC29-41AF-8807-995C64A91FB1}" dt="2023-01-03T08:14:13.273" v="9"/>
          <ac:graphicFrameMkLst>
            <pc:docMk/>
            <pc:sldMk cId="1908879576" sldId="267"/>
            <ac:graphicFrameMk id="9" creationId="{4227F16A-1709-4FBE-B8AD-940ECA9073EE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14.514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850902BC-BC29-41AF-8807-995C64A91FB1}" dt="2023-01-03T08:14:14.514" v="10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17.044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850902BC-BC29-41AF-8807-995C64A91FB1}" dt="2023-01-03T08:14:17.044" v="11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18.094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850902BC-BC29-41AF-8807-995C64A91FB1}" dt="2023-01-03T08:14:18.094" v="12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20.100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850902BC-BC29-41AF-8807-995C64A91FB1}" dt="2023-01-03T08:14:20.100" v="13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21.612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850902BC-BC29-41AF-8807-995C64A91FB1}" dt="2023-01-03T08:14:21.612" v="14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22.797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850902BC-BC29-41AF-8807-995C64A91FB1}" dt="2023-01-03T08:14:22.797" v="15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23.957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850902BC-BC29-41AF-8807-995C64A91FB1}" dt="2023-01-03T08:14:23.957" v="16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25.030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850902BC-BC29-41AF-8807-995C64A91FB1}" dt="2023-01-03T08:14:25.030" v="17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26.557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850902BC-BC29-41AF-8807-995C64A91FB1}" dt="2023-01-03T08:14:26.557" v="18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28.388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850902BC-BC29-41AF-8807-995C64A91FB1}" dt="2023-01-03T08:14:28.388" v="19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29.817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850902BC-BC29-41AF-8807-995C64A91FB1}" dt="2023-01-03T08:14:29.817" v="20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31.364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850902BC-BC29-41AF-8807-995C64A91FB1}" dt="2023-01-03T08:14:31.364" v="21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32.802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850902BC-BC29-41AF-8807-995C64A91FB1}" dt="2023-01-03T08:14:32.802" v="22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34.384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850902BC-BC29-41AF-8807-995C64A91FB1}" dt="2023-01-03T08:14:34.384" v="23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06.283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850902BC-BC29-41AF-8807-995C64A91FB1}" dt="2023-01-03T08:14:06.283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850902BC-BC29-41AF-8807-995C64A91FB1}" dt="2023-01-03T08:14:07.176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850902BC-BC29-41AF-8807-995C64A91FB1}" dt="2023-01-03T08:14:07.176" v="3"/>
          <ac:graphicFrameMkLst>
            <pc:docMk/>
            <pc:sldMk cId="1076209344" sldId="284"/>
            <ac:graphicFrameMk id="9" creationId="{F8A4BB36-59C2-43EE-8728-5B4016B20828}"/>
          </ac:graphicFrameMkLst>
        </pc:graphicFrameChg>
      </pc:sldChg>
    </pc:docChg>
  </pc:docChgLst>
  <pc:docChgLst>
    <pc:chgData name="Emaus Katriina" userId="e28635f8-d800-42ff-a913-92d375f1fb60" providerId="ADAL" clId="{0731BE48-728A-4232-8D23-452ED8538A5D}"/>
    <pc:docChg chg="modSld">
      <pc:chgData name="Emaus Katriina" userId="e28635f8-d800-42ff-a913-92d375f1fb60" providerId="ADAL" clId="{0731BE48-728A-4232-8D23-452ED8538A5D}" dt="2021-05-03T05:46:56.345" v="23"/>
      <pc:docMkLst>
        <pc:docMk/>
      </pc:docMkLst>
      <pc:sldChg chg="modSp">
        <pc:chgData name="Emaus Katriina" userId="e28635f8-d800-42ff-a913-92d375f1fb60" providerId="ADAL" clId="{0731BE48-728A-4232-8D23-452ED8538A5D}" dt="2021-05-03T05:46:27.237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0731BE48-728A-4232-8D23-452ED8538A5D}" dt="2021-05-03T05:46:27.237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27.732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0731BE48-728A-4232-8D23-452ED8538A5D}" dt="2021-05-03T05:46:27.732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32.493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0731BE48-728A-4232-8D23-452ED8538A5D}" dt="2021-05-03T05:46:32.493" v="4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33.735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0731BE48-728A-4232-8D23-452ED8538A5D}" dt="2021-05-03T05:46:33.735" v="5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35.018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0731BE48-728A-4232-8D23-452ED8538A5D}" dt="2021-05-03T05:46:35.018" v="6"/>
          <ac:graphicFrameMkLst>
            <pc:docMk/>
            <pc:sldMk cId="2427972721" sldId="264"/>
            <ac:graphicFrameMk id="10" creationId="{9832D294-0A0E-4931-893C-D3959E0BA55F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36.184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0731BE48-728A-4232-8D23-452ED8538A5D}" dt="2021-05-03T05:46:36.184" v="7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37.499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0731BE48-728A-4232-8D23-452ED8538A5D}" dt="2021-05-03T05:46:37.499" v="8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38.668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0731BE48-728A-4232-8D23-452ED8538A5D}" dt="2021-05-03T05:46:38.668" v="9"/>
          <ac:graphicFrameMkLst>
            <pc:docMk/>
            <pc:sldMk cId="1908879576" sldId="267"/>
            <ac:graphicFrameMk id="9" creationId="{4227F16A-1709-4FBE-B8AD-940ECA9073EE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40.039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0731BE48-728A-4232-8D23-452ED8538A5D}" dt="2021-05-03T05:46:40.039" v="10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41.295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0731BE48-728A-4232-8D23-452ED8538A5D}" dt="2021-05-03T05:46:41.295" v="11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42.711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0731BE48-728A-4232-8D23-452ED8538A5D}" dt="2021-05-03T05:46:42.711" v="12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43.832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0731BE48-728A-4232-8D23-452ED8538A5D}" dt="2021-05-03T05:46:43.832" v="13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45.072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0731BE48-728A-4232-8D23-452ED8538A5D}" dt="2021-05-03T05:46:45.072" v="14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46.252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0731BE48-728A-4232-8D23-452ED8538A5D}" dt="2021-05-03T05:46:46.252" v="15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47.725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0731BE48-728A-4232-8D23-452ED8538A5D}" dt="2021-05-03T05:46:47.725" v="16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49.110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0731BE48-728A-4232-8D23-452ED8538A5D}" dt="2021-05-03T05:46:49.110" v="17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50.536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0731BE48-728A-4232-8D23-452ED8538A5D}" dt="2021-05-03T05:46:50.536" v="18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51.701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0731BE48-728A-4232-8D23-452ED8538A5D}" dt="2021-05-03T05:46:51.701" v="19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52.998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0731BE48-728A-4232-8D23-452ED8538A5D}" dt="2021-05-03T05:46:52.998" v="20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54.085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0731BE48-728A-4232-8D23-452ED8538A5D}" dt="2021-05-03T05:46:54.085" v="21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55.134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0731BE48-728A-4232-8D23-452ED8538A5D}" dt="2021-05-03T05:46:55.134" v="22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56.345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0731BE48-728A-4232-8D23-452ED8538A5D}" dt="2021-05-03T05:46:56.345" v="23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30.149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0731BE48-728A-4232-8D23-452ED8538A5D}" dt="2021-05-03T05:46:30.149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31.310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0731BE48-728A-4232-8D23-452ED8538A5D}" dt="2021-05-03T05:46:31.310" v="3"/>
          <ac:graphicFrameMkLst>
            <pc:docMk/>
            <pc:sldMk cId="1076209344" sldId="284"/>
            <ac:graphicFrameMk id="9" creationId="{F8A4BB36-59C2-43EE-8728-5B4016B20828}"/>
          </ac:graphicFrameMkLst>
        </pc:graphicFrameChg>
      </pc:sldChg>
    </pc:docChg>
  </pc:docChgLst>
  <pc:docChgLst>
    <pc:chgData name="Emaus Katriina" userId="e28635f8-d800-42ff-a913-92d375f1fb60" providerId="ADAL" clId="{85CC546C-D17D-4668-99E1-8C665631D473}"/>
    <pc:docChg chg="modSld">
      <pc:chgData name="Emaus Katriina" userId="e28635f8-d800-42ff-a913-92d375f1fb60" providerId="ADAL" clId="{85CC546C-D17D-4668-99E1-8C665631D473}" dt="2020-09-03T07:13:18.371" v="23"/>
      <pc:docMkLst>
        <pc:docMk/>
      </pc:docMkLst>
      <pc:sldChg chg="modSp">
        <pc:chgData name="Emaus Katriina" userId="e28635f8-d800-42ff-a913-92d375f1fb60" providerId="ADAL" clId="{85CC546C-D17D-4668-99E1-8C665631D473}" dt="2020-09-03T07:12:55.948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85CC546C-D17D-4668-99E1-8C665631D473}" dt="2020-09-03T07:12:55.948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2:56.247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85CC546C-D17D-4668-99E1-8C665631D473}" dt="2020-09-03T07:12:56.247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2:59.673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85CC546C-D17D-4668-99E1-8C665631D473}" dt="2020-09-03T07:12:59.673" v="4"/>
          <ac:graphicFrameMkLst>
            <pc:docMk/>
            <pc:sldMk cId="3702945625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00.655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85CC546C-D17D-4668-99E1-8C665631D473}" dt="2020-09-03T07:13:00.655" v="5"/>
          <ac:graphicFrameMkLst>
            <pc:docMk/>
            <pc:sldMk cId="1117471020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01.715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85CC546C-D17D-4668-99E1-8C665631D473}" dt="2020-09-03T07:13:01.715" v="6"/>
          <ac:graphicFrameMkLst>
            <pc:docMk/>
            <pc:sldMk cId="2427972721" sldId="26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02.599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85CC546C-D17D-4668-99E1-8C665631D473}" dt="2020-09-03T07:13:02.599" v="7"/>
          <ac:graphicFrameMkLst>
            <pc:docMk/>
            <pc:sldMk cId="2350748738" sldId="26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03.435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85CC546C-D17D-4668-99E1-8C665631D473}" dt="2020-09-03T07:13:03.435" v="8"/>
          <ac:graphicFrameMkLst>
            <pc:docMk/>
            <pc:sldMk cId="1690015247" sldId="26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04.311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85CC546C-D17D-4668-99E1-8C665631D473}" dt="2020-09-03T07:13:04.311" v="9"/>
          <ac:graphicFrameMkLst>
            <pc:docMk/>
            <pc:sldMk cId="1908879576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05.289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85CC546C-D17D-4668-99E1-8C665631D473}" dt="2020-09-03T07:13:05.289" v="10"/>
          <ac:graphicFrameMkLst>
            <pc:docMk/>
            <pc:sldMk cId="338271439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06.194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85CC546C-D17D-4668-99E1-8C665631D473}" dt="2020-09-03T07:13:06.194" v="11"/>
          <ac:graphicFrameMkLst>
            <pc:docMk/>
            <pc:sldMk cId="3279556919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07.103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85CC546C-D17D-4668-99E1-8C665631D473}" dt="2020-09-03T07:13:07.103" v="12"/>
          <ac:graphicFrameMkLst>
            <pc:docMk/>
            <pc:sldMk cId="3670827783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08.004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85CC546C-D17D-4668-99E1-8C665631D473}" dt="2020-09-03T07:13:08.004" v="13"/>
          <ac:graphicFrameMkLst>
            <pc:docMk/>
            <pc:sldMk cId="10435588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08.930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85CC546C-D17D-4668-99E1-8C665631D473}" dt="2020-09-03T07:13:08.930" v="14"/>
          <ac:graphicFrameMkLst>
            <pc:docMk/>
            <pc:sldMk cId="3319825423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10.048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85CC546C-D17D-4668-99E1-8C665631D473}" dt="2020-09-03T07:13:10.048" v="15"/>
          <ac:graphicFrameMkLst>
            <pc:docMk/>
            <pc:sldMk cId="4278859879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11.126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85CC546C-D17D-4668-99E1-8C665631D473}" dt="2020-09-03T07:13:11.126" v="16"/>
          <ac:graphicFrameMkLst>
            <pc:docMk/>
            <pc:sldMk cId="2830257362" sldId="27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12.021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85CC546C-D17D-4668-99E1-8C665631D473}" dt="2020-09-03T07:13:12.021" v="17"/>
          <ac:graphicFrameMkLst>
            <pc:docMk/>
            <pc:sldMk cId="652029288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12.911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85CC546C-D17D-4668-99E1-8C665631D473}" dt="2020-09-03T07:13:12.911" v="18"/>
          <ac:graphicFrameMkLst>
            <pc:docMk/>
            <pc:sldMk cId="1463627730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13.763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85CC546C-D17D-4668-99E1-8C665631D473}" dt="2020-09-03T07:13:13.763" v="19"/>
          <ac:graphicFrameMkLst>
            <pc:docMk/>
            <pc:sldMk cId="1518221807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14.721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85CC546C-D17D-4668-99E1-8C665631D473}" dt="2020-09-03T07:13:14.721" v="20"/>
          <ac:graphicFrameMkLst>
            <pc:docMk/>
            <pc:sldMk cId="3122956847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15.799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85CC546C-D17D-4668-99E1-8C665631D473}" dt="2020-09-03T07:13:15.799" v="21"/>
          <ac:graphicFrameMkLst>
            <pc:docMk/>
            <pc:sldMk cId="62254542" sldId="27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17.141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85CC546C-D17D-4668-99E1-8C665631D473}" dt="2020-09-03T07:13:17.141" v="22"/>
          <ac:graphicFrameMkLst>
            <pc:docMk/>
            <pc:sldMk cId="1080264128" sldId="28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18.371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85CC546C-D17D-4668-99E1-8C665631D473}" dt="2020-09-03T07:13:18.371" v="23"/>
          <ac:graphicFrameMkLst>
            <pc:docMk/>
            <pc:sldMk cId="2747308166" sldId="28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2:57.907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85CC546C-D17D-4668-99E1-8C665631D473}" dt="2020-09-03T07:12:57.907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2:58.815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85CC546C-D17D-4668-99E1-8C665631D473}" dt="2020-09-03T07:12:58.815" v="3"/>
          <ac:graphicFrameMkLst>
            <pc:docMk/>
            <pc:sldMk cId="1076209344" sldId="284"/>
            <ac:graphicFrameMk id="10" creationId="{66FC7457-D687-4421-993E-EACF6EE1FCF9}"/>
          </ac:graphicFrameMkLst>
        </pc:graphicFrameChg>
      </pc:sldChg>
    </pc:docChg>
  </pc:docChgLst>
  <pc:docChgLst>
    <pc:chgData name="Emaus Katriina" userId="e28635f8-d800-42ff-a913-92d375f1fb60" providerId="ADAL" clId="{30B21D64-D9AF-40D7-A10D-A09782279448}"/>
    <pc:docChg chg="modSld">
      <pc:chgData name="Emaus Katriina" userId="e28635f8-d800-42ff-a913-92d375f1fb60" providerId="ADAL" clId="{30B21D64-D9AF-40D7-A10D-A09782279448}" dt="2021-12-31T11:07:12.900" v="26"/>
      <pc:docMkLst>
        <pc:docMk/>
      </pc:docMkLst>
      <pc:sldChg chg="modSp">
        <pc:chgData name="Emaus Katriina" userId="e28635f8-d800-42ff-a913-92d375f1fb60" providerId="ADAL" clId="{30B21D64-D9AF-40D7-A10D-A09782279448}" dt="2021-12-31T11:06:10.038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30B21D64-D9AF-40D7-A10D-A09782279448}" dt="2021-12-31T11:06:10.038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10.759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30B21D64-D9AF-40D7-A10D-A09782279448}" dt="2021-12-31T11:06:10.759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15.529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30B21D64-D9AF-40D7-A10D-A09782279448}" dt="2021-12-31T11:06:15.529" v="4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16.832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30B21D64-D9AF-40D7-A10D-A09782279448}" dt="2021-12-31T11:06:16.832" v="5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18.059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30B21D64-D9AF-40D7-A10D-A09782279448}" dt="2021-12-31T11:06:18.059" v="6"/>
          <ac:graphicFrameMkLst>
            <pc:docMk/>
            <pc:sldMk cId="2427972721" sldId="264"/>
            <ac:graphicFrameMk id="10" creationId="{9832D294-0A0E-4931-893C-D3959E0BA55F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19.187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30B21D64-D9AF-40D7-A10D-A09782279448}" dt="2021-12-31T11:06:19.187" v="7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20.504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30B21D64-D9AF-40D7-A10D-A09782279448}" dt="2021-12-31T11:06:20.504" v="8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21.607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30B21D64-D9AF-40D7-A10D-A09782279448}" dt="2021-12-31T11:06:21.607" v="9"/>
          <ac:graphicFrameMkLst>
            <pc:docMk/>
            <pc:sldMk cId="1908879576" sldId="267"/>
            <ac:graphicFrameMk id="9" creationId="{4227F16A-1709-4FBE-B8AD-940ECA9073EE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22.799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30B21D64-D9AF-40D7-A10D-A09782279448}" dt="2021-12-31T11:06:22.799" v="10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23.956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30B21D64-D9AF-40D7-A10D-A09782279448}" dt="2021-12-31T11:06:23.956" v="11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25.506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30B21D64-D9AF-40D7-A10D-A09782279448}" dt="2021-12-31T11:06:25.506" v="12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27.073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30B21D64-D9AF-40D7-A10D-A09782279448}" dt="2021-12-31T11:06:27.073" v="13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28.930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30B21D64-D9AF-40D7-A10D-A09782279448}" dt="2021-12-31T11:06:28.930" v="14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30.323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30B21D64-D9AF-40D7-A10D-A09782279448}" dt="2021-12-31T11:06:30.323" v="15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31.698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30B21D64-D9AF-40D7-A10D-A09782279448}" dt="2021-12-31T11:06:31.698" v="16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32.912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30B21D64-D9AF-40D7-A10D-A09782279448}" dt="2021-12-31T11:06:32.912" v="17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34.124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30B21D64-D9AF-40D7-A10D-A09782279448}" dt="2021-12-31T11:06:34.124" v="18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35.578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30B21D64-D9AF-40D7-A10D-A09782279448}" dt="2021-12-31T11:06:35.578" v="19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36.781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30B21D64-D9AF-40D7-A10D-A09782279448}" dt="2021-12-31T11:06:36.781" v="20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37.840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30B21D64-D9AF-40D7-A10D-A09782279448}" dt="2021-12-31T11:06:37.840" v="21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7:12.900" v="26"/>
        <pc:sldMkLst>
          <pc:docMk/>
          <pc:sldMk cId="1080264128" sldId="280"/>
        </pc:sldMkLst>
        <pc:graphicFrameChg chg="mod">
          <ac:chgData name="Emaus Katriina" userId="e28635f8-d800-42ff-a913-92d375f1fb60" providerId="ADAL" clId="{30B21D64-D9AF-40D7-A10D-A09782279448}" dt="2021-12-31T11:07:12.900" v="26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40.037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30B21D64-D9AF-40D7-A10D-A09782279448}" dt="2021-12-31T11:06:40.037" v="23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13.049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30B21D64-D9AF-40D7-A10D-A09782279448}" dt="2021-12-31T11:06:13.049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14.367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30B21D64-D9AF-40D7-A10D-A09782279448}" dt="2021-12-31T11:06:14.367" v="3"/>
          <ac:graphicFrameMkLst>
            <pc:docMk/>
            <pc:sldMk cId="1076209344" sldId="284"/>
            <ac:graphicFrameMk id="9" creationId="{F8A4BB36-59C2-43EE-8728-5B4016B20828}"/>
          </ac:graphicFrameMkLst>
        </pc:graphicFrameChg>
      </pc:sldChg>
    </pc:docChg>
  </pc:docChgLst>
  <pc:docChgLst>
    <pc:chgData name="Emaus Katriina" userId="e28635f8-d800-42ff-a913-92d375f1fb60" providerId="ADAL" clId="{66E41557-4B46-4F46-AC61-926E8E0FC4A1}"/>
    <pc:docChg chg="modSld">
      <pc:chgData name="Emaus Katriina" userId="e28635f8-d800-42ff-a913-92d375f1fb60" providerId="ADAL" clId="{66E41557-4B46-4F46-AC61-926E8E0FC4A1}" dt="2021-07-30T07:32:36.088" v="47"/>
      <pc:docMkLst>
        <pc:docMk/>
      </pc:docMkLst>
      <pc:sldChg chg="modSp">
        <pc:chgData name="Emaus Katriina" userId="e28635f8-d800-42ff-a913-92d375f1fb60" providerId="ADAL" clId="{66E41557-4B46-4F46-AC61-926E8E0FC4A1}" dt="2021-07-30T07:32:04.781" v="24"/>
        <pc:sldMkLst>
          <pc:docMk/>
          <pc:sldMk cId="369055690" sldId="257"/>
        </pc:sldMkLst>
        <pc:graphicFrameChg chg="mod">
          <ac:chgData name="Emaus Katriina" userId="e28635f8-d800-42ff-a913-92d375f1fb60" providerId="ADAL" clId="{66E41557-4B46-4F46-AC61-926E8E0FC4A1}" dt="2021-07-30T07:32:04.781" v="24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05.251" v="25"/>
        <pc:sldMkLst>
          <pc:docMk/>
          <pc:sldMk cId="3145583433" sldId="258"/>
        </pc:sldMkLst>
        <pc:graphicFrameChg chg="mod">
          <ac:chgData name="Emaus Katriina" userId="e28635f8-d800-42ff-a913-92d375f1fb60" providerId="ADAL" clId="{66E41557-4B46-4F46-AC61-926E8E0FC4A1}" dt="2021-07-30T07:32:05.251" v="25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15.307" v="28"/>
        <pc:sldMkLst>
          <pc:docMk/>
          <pc:sldMk cId="3702945625" sldId="262"/>
        </pc:sldMkLst>
        <pc:graphicFrameChg chg="mod">
          <ac:chgData name="Emaus Katriina" userId="e28635f8-d800-42ff-a913-92d375f1fb60" providerId="ADAL" clId="{66E41557-4B46-4F46-AC61-926E8E0FC4A1}" dt="2021-07-30T07:32:15.307" v="28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16.050" v="29"/>
        <pc:sldMkLst>
          <pc:docMk/>
          <pc:sldMk cId="1117471020" sldId="263"/>
        </pc:sldMkLst>
        <pc:graphicFrameChg chg="mod">
          <ac:chgData name="Emaus Katriina" userId="e28635f8-d800-42ff-a913-92d375f1fb60" providerId="ADAL" clId="{66E41557-4B46-4F46-AC61-926E8E0FC4A1}" dt="2021-07-30T07:32:16.050" v="29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16.831" v="30"/>
        <pc:sldMkLst>
          <pc:docMk/>
          <pc:sldMk cId="2427972721" sldId="264"/>
        </pc:sldMkLst>
        <pc:graphicFrameChg chg="mod">
          <ac:chgData name="Emaus Katriina" userId="e28635f8-d800-42ff-a913-92d375f1fb60" providerId="ADAL" clId="{66E41557-4B46-4F46-AC61-926E8E0FC4A1}" dt="2021-07-30T07:32:16.831" v="30"/>
          <ac:graphicFrameMkLst>
            <pc:docMk/>
            <pc:sldMk cId="2427972721" sldId="264"/>
            <ac:graphicFrameMk id="10" creationId="{9832D294-0A0E-4931-893C-D3959E0BA55F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17.920" v="31"/>
        <pc:sldMkLst>
          <pc:docMk/>
          <pc:sldMk cId="2350748738" sldId="265"/>
        </pc:sldMkLst>
        <pc:graphicFrameChg chg="mod">
          <ac:chgData name="Emaus Katriina" userId="e28635f8-d800-42ff-a913-92d375f1fb60" providerId="ADAL" clId="{66E41557-4B46-4F46-AC61-926E8E0FC4A1}" dt="2021-07-30T07:32:17.920" v="31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18.652" v="32"/>
        <pc:sldMkLst>
          <pc:docMk/>
          <pc:sldMk cId="1690015247" sldId="266"/>
        </pc:sldMkLst>
        <pc:graphicFrameChg chg="mod">
          <ac:chgData name="Emaus Katriina" userId="e28635f8-d800-42ff-a913-92d375f1fb60" providerId="ADAL" clId="{66E41557-4B46-4F46-AC61-926E8E0FC4A1}" dt="2021-07-30T07:32:18.652" v="32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19.605" v="33"/>
        <pc:sldMkLst>
          <pc:docMk/>
          <pc:sldMk cId="1908879576" sldId="267"/>
        </pc:sldMkLst>
        <pc:graphicFrameChg chg="mod">
          <ac:chgData name="Emaus Katriina" userId="e28635f8-d800-42ff-a913-92d375f1fb60" providerId="ADAL" clId="{66E41557-4B46-4F46-AC61-926E8E0FC4A1}" dt="2021-07-30T07:32:19.605" v="33"/>
          <ac:graphicFrameMkLst>
            <pc:docMk/>
            <pc:sldMk cId="1908879576" sldId="267"/>
            <ac:graphicFrameMk id="9" creationId="{4227F16A-1709-4FBE-B8AD-940ECA9073EE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20.287" v="34"/>
        <pc:sldMkLst>
          <pc:docMk/>
          <pc:sldMk cId="338271439" sldId="268"/>
        </pc:sldMkLst>
        <pc:graphicFrameChg chg="mod">
          <ac:chgData name="Emaus Katriina" userId="e28635f8-d800-42ff-a913-92d375f1fb60" providerId="ADAL" clId="{66E41557-4B46-4F46-AC61-926E8E0FC4A1}" dt="2021-07-30T07:32:20.287" v="34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21.283" v="35"/>
        <pc:sldMkLst>
          <pc:docMk/>
          <pc:sldMk cId="3279556919" sldId="269"/>
        </pc:sldMkLst>
        <pc:graphicFrameChg chg="mod">
          <ac:chgData name="Emaus Katriina" userId="e28635f8-d800-42ff-a913-92d375f1fb60" providerId="ADAL" clId="{66E41557-4B46-4F46-AC61-926E8E0FC4A1}" dt="2021-07-30T07:32:21.283" v="35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22.029" v="36"/>
        <pc:sldMkLst>
          <pc:docMk/>
          <pc:sldMk cId="3670827783" sldId="270"/>
        </pc:sldMkLst>
        <pc:graphicFrameChg chg="mod">
          <ac:chgData name="Emaus Katriina" userId="e28635f8-d800-42ff-a913-92d375f1fb60" providerId="ADAL" clId="{66E41557-4B46-4F46-AC61-926E8E0FC4A1}" dt="2021-07-30T07:32:22.029" v="36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22.853" v="37"/>
        <pc:sldMkLst>
          <pc:docMk/>
          <pc:sldMk cId="1043558846" sldId="271"/>
        </pc:sldMkLst>
        <pc:graphicFrameChg chg="mod">
          <ac:chgData name="Emaus Katriina" userId="e28635f8-d800-42ff-a913-92d375f1fb60" providerId="ADAL" clId="{66E41557-4B46-4F46-AC61-926E8E0FC4A1}" dt="2021-07-30T07:32:22.853" v="37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23.935" v="38"/>
        <pc:sldMkLst>
          <pc:docMk/>
          <pc:sldMk cId="3319825423" sldId="272"/>
        </pc:sldMkLst>
        <pc:graphicFrameChg chg="mod">
          <ac:chgData name="Emaus Katriina" userId="e28635f8-d800-42ff-a913-92d375f1fb60" providerId="ADAL" clId="{66E41557-4B46-4F46-AC61-926E8E0FC4A1}" dt="2021-07-30T07:32:23.935" v="38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25.618" v="39"/>
        <pc:sldMkLst>
          <pc:docMk/>
          <pc:sldMk cId="4278859879" sldId="273"/>
        </pc:sldMkLst>
        <pc:graphicFrameChg chg="mod">
          <ac:chgData name="Emaus Katriina" userId="e28635f8-d800-42ff-a913-92d375f1fb60" providerId="ADAL" clId="{66E41557-4B46-4F46-AC61-926E8E0FC4A1}" dt="2021-07-30T07:32:25.618" v="39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27.188" v="40"/>
        <pc:sldMkLst>
          <pc:docMk/>
          <pc:sldMk cId="2830257362" sldId="274"/>
        </pc:sldMkLst>
        <pc:graphicFrameChg chg="mod">
          <ac:chgData name="Emaus Katriina" userId="e28635f8-d800-42ff-a913-92d375f1fb60" providerId="ADAL" clId="{66E41557-4B46-4F46-AC61-926E8E0FC4A1}" dt="2021-07-30T07:32:27.188" v="40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28.667" v="41"/>
        <pc:sldMkLst>
          <pc:docMk/>
          <pc:sldMk cId="652029288" sldId="275"/>
        </pc:sldMkLst>
        <pc:graphicFrameChg chg="mod">
          <ac:chgData name="Emaus Katriina" userId="e28635f8-d800-42ff-a913-92d375f1fb60" providerId="ADAL" clId="{66E41557-4B46-4F46-AC61-926E8E0FC4A1}" dt="2021-07-30T07:32:28.667" v="41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29.912" v="42"/>
        <pc:sldMkLst>
          <pc:docMk/>
          <pc:sldMk cId="1463627730" sldId="276"/>
        </pc:sldMkLst>
        <pc:graphicFrameChg chg="mod">
          <ac:chgData name="Emaus Katriina" userId="e28635f8-d800-42ff-a913-92d375f1fb60" providerId="ADAL" clId="{66E41557-4B46-4F46-AC61-926E8E0FC4A1}" dt="2021-07-30T07:32:29.912" v="42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31.074" v="43"/>
        <pc:sldMkLst>
          <pc:docMk/>
          <pc:sldMk cId="1518221807" sldId="277"/>
        </pc:sldMkLst>
        <pc:graphicFrameChg chg="mod">
          <ac:chgData name="Emaus Katriina" userId="e28635f8-d800-42ff-a913-92d375f1fb60" providerId="ADAL" clId="{66E41557-4B46-4F46-AC61-926E8E0FC4A1}" dt="2021-07-30T07:32:31.074" v="43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32.544" v="44"/>
        <pc:sldMkLst>
          <pc:docMk/>
          <pc:sldMk cId="3122956847" sldId="278"/>
        </pc:sldMkLst>
        <pc:graphicFrameChg chg="mod">
          <ac:chgData name="Emaus Katriina" userId="e28635f8-d800-42ff-a913-92d375f1fb60" providerId="ADAL" clId="{66E41557-4B46-4F46-AC61-926E8E0FC4A1}" dt="2021-07-30T07:32:32.544" v="44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33.600" v="45"/>
        <pc:sldMkLst>
          <pc:docMk/>
          <pc:sldMk cId="62254542" sldId="279"/>
        </pc:sldMkLst>
        <pc:graphicFrameChg chg="mod">
          <ac:chgData name="Emaus Katriina" userId="e28635f8-d800-42ff-a913-92d375f1fb60" providerId="ADAL" clId="{66E41557-4B46-4F46-AC61-926E8E0FC4A1}" dt="2021-07-30T07:32:33.600" v="45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34.692" v="46"/>
        <pc:sldMkLst>
          <pc:docMk/>
          <pc:sldMk cId="1080264128" sldId="280"/>
        </pc:sldMkLst>
        <pc:graphicFrameChg chg="mod">
          <ac:chgData name="Emaus Katriina" userId="e28635f8-d800-42ff-a913-92d375f1fb60" providerId="ADAL" clId="{66E41557-4B46-4F46-AC61-926E8E0FC4A1}" dt="2021-07-30T07:32:34.692" v="46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36.088" v="47"/>
        <pc:sldMkLst>
          <pc:docMk/>
          <pc:sldMk cId="2747308166" sldId="281"/>
        </pc:sldMkLst>
        <pc:graphicFrameChg chg="mod">
          <ac:chgData name="Emaus Katriina" userId="e28635f8-d800-42ff-a913-92d375f1fb60" providerId="ADAL" clId="{66E41557-4B46-4F46-AC61-926E8E0FC4A1}" dt="2021-07-30T07:32:36.088" v="47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13.697" v="26"/>
        <pc:sldMkLst>
          <pc:docMk/>
          <pc:sldMk cId="3682767062" sldId="283"/>
        </pc:sldMkLst>
        <pc:graphicFrameChg chg="mod">
          <ac:chgData name="Emaus Katriina" userId="e28635f8-d800-42ff-a913-92d375f1fb60" providerId="ADAL" clId="{66E41557-4B46-4F46-AC61-926E8E0FC4A1}" dt="2021-07-30T07:32:13.697" v="26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14.479" v="27"/>
        <pc:sldMkLst>
          <pc:docMk/>
          <pc:sldMk cId="1076209344" sldId="284"/>
        </pc:sldMkLst>
        <pc:graphicFrameChg chg="mod">
          <ac:chgData name="Emaus Katriina" userId="e28635f8-d800-42ff-a913-92d375f1fb60" providerId="ADAL" clId="{66E41557-4B46-4F46-AC61-926E8E0FC4A1}" dt="2021-07-30T07:32:14.479" v="27"/>
          <ac:graphicFrameMkLst>
            <pc:docMk/>
            <pc:sldMk cId="1076209344" sldId="284"/>
            <ac:graphicFrameMk id="9" creationId="{F8A4BB36-59C2-43EE-8728-5B4016B20828}"/>
          </ac:graphicFrameMkLst>
        </pc:graphicFrameChg>
      </pc:sldChg>
    </pc:docChg>
  </pc:docChgLst>
  <pc:docChgLst>
    <pc:chgData name="Emaus Katriina" userId="e28635f8-d800-42ff-a913-92d375f1fb60" providerId="ADAL" clId="{E28A978E-2DC8-4BB7-B972-54E69942AF4F}"/>
    <pc:docChg chg="delSld modSld">
      <pc:chgData name="Emaus Katriina" userId="e28635f8-d800-42ff-a913-92d375f1fb60" providerId="ADAL" clId="{E28A978E-2DC8-4BB7-B972-54E69942AF4F}" dt="2022-10-31T10:05:41.709" v="176"/>
      <pc:docMkLst>
        <pc:docMk/>
      </pc:docMkLst>
      <pc:sldChg chg="modSp">
        <pc:chgData name="Emaus Katriina" userId="e28635f8-d800-42ff-a913-92d375f1fb60" providerId="ADAL" clId="{E28A978E-2DC8-4BB7-B972-54E69942AF4F}" dt="2022-10-31T10:05:17.644" v="153"/>
        <pc:sldMkLst>
          <pc:docMk/>
          <pc:sldMk cId="369055690" sldId="257"/>
        </pc:sldMkLst>
        <pc:graphicFrameChg chg="mod">
          <ac:chgData name="Emaus Katriina" userId="e28635f8-d800-42ff-a913-92d375f1fb60" providerId="ADAL" clId="{E28A978E-2DC8-4BB7-B972-54E69942AF4F}" dt="2022-10-31T10:05:17.644" v="153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18.147" v="154"/>
        <pc:sldMkLst>
          <pc:docMk/>
          <pc:sldMk cId="3145583433" sldId="258"/>
        </pc:sldMkLst>
        <pc:graphicFrameChg chg="mod">
          <ac:chgData name="Emaus Katriina" userId="e28635f8-d800-42ff-a913-92d375f1fb60" providerId="ADAL" clId="{E28A978E-2DC8-4BB7-B972-54E69942AF4F}" dt="2022-10-31T10:05:18.147" v="154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22.236" v="157"/>
        <pc:sldMkLst>
          <pc:docMk/>
          <pc:sldMk cId="3702945625" sldId="262"/>
        </pc:sldMkLst>
        <pc:graphicFrameChg chg="mod">
          <ac:chgData name="Emaus Katriina" userId="e28635f8-d800-42ff-a913-92d375f1fb60" providerId="ADAL" clId="{E28A978E-2DC8-4BB7-B972-54E69942AF4F}" dt="2022-10-31T10:05:22.236" v="157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23.056" v="158"/>
        <pc:sldMkLst>
          <pc:docMk/>
          <pc:sldMk cId="1117471020" sldId="263"/>
        </pc:sldMkLst>
        <pc:graphicFrameChg chg="mod">
          <ac:chgData name="Emaus Katriina" userId="e28635f8-d800-42ff-a913-92d375f1fb60" providerId="ADAL" clId="{E28A978E-2DC8-4BB7-B972-54E69942AF4F}" dt="2022-10-31T10:05:23.056" v="158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23.913" v="159"/>
        <pc:sldMkLst>
          <pc:docMk/>
          <pc:sldMk cId="2427972721" sldId="264"/>
        </pc:sldMkLst>
        <pc:graphicFrameChg chg="mod">
          <ac:chgData name="Emaus Katriina" userId="e28635f8-d800-42ff-a913-92d375f1fb60" providerId="ADAL" clId="{E28A978E-2DC8-4BB7-B972-54E69942AF4F}" dt="2022-10-31T10:05:23.913" v="159"/>
          <ac:graphicFrameMkLst>
            <pc:docMk/>
            <pc:sldMk cId="2427972721" sldId="264"/>
            <ac:graphicFrameMk id="10" creationId="{9832D294-0A0E-4931-893C-D3959E0BA55F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24.828" v="160"/>
        <pc:sldMkLst>
          <pc:docMk/>
          <pc:sldMk cId="2350748738" sldId="265"/>
        </pc:sldMkLst>
        <pc:graphicFrameChg chg="mod">
          <ac:chgData name="Emaus Katriina" userId="e28635f8-d800-42ff-a913-92d375f1fb60" providerId="ADAL" clId="{E28A978E-2DC8-4BB7-B972-54E69942AF4F}" dt="2022-10-31T10:05:24.828" v="160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25.789" v="161"/>
        <pc:sldMkLst>
          <pc:docMk/>
          <pc:sldMk cId="1690015247" sldId="266"/>
        </pc:sldMkLst>
        <pc:graphicFrameChg chg="mod">
          <ac:chgData name="Emaus Katriina" userId="e28635f8-d800-42ff-a913-92d375f1fb60" providerId="ADAL" clId="{E28A978E-2DC8-4BB7-B972-54E69942AF4F}" dt="2022-10-31T10:05:25.789" v="161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26.660" v="162"/>
        <pc:sldMkLst>
          <pc:docMk/>
          <pc:sldMk cId="1908879576" sldId="267"/>
        </pc:sldMkLst>
        <pc:graphicFrameChg chg="mod">
          <ac:chgData name="Emaus Katriina" userId="e28635f8-d800-42ff-a913-92d375f1fb60" providerId="ADAL" clId="{E28A978E-2DC8-4BB7-B972-54E69942AF4F}" dt="2022-10-31T10:05:26.660" v="162"/>
          <ac:graphicFrameMkLst>
            <pc:docMk/>
            <pc:sldMk cId="1908879576" sldId="267"/>
            <ac:graphicFrameMk id="9" creationId="{4227F16A-1709-4FBE-B8AD-940ECA9073EE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27.608" v="163"/>
        <pc:sldMkLst>
          <pc:docMk/>
          <pc:sldMk cId="338271439" sldId="268"/>
        </pc:sldMkLst>
        <pc:graphicFrameChg chg="mod">
          <ac:chgData name="Emaus Katriina" userId="e28635f8-d800-42ff-a913-92d375f1fb60" providerId="ADAL" clId="{E28A978E-2DC8-4BB7-B972-54E69942AF4F}" dt="2022-10-31T10:05:27.608" v="163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28.521" v="164"/>
        <pc:sldMkLst>
          <pc:docMk/>
          <pc:sldMk cId="3279556919" sldId="269"/>
        </pc:sldMkLst>
        <pc:graphicFrameChg chg="mod">
          <ac:chgData name="Emaus Katriina" userId="e28635f8-d800-42ff-a913-92d375f1fb60" providerId="ADAL" clId="{E28A978E-2DC8-4BB7-B972-54E69942AF4F}" dt="2022-10-31T10:05:28.521" v="164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29.905" v="165"/>
        <pc:sldMkLst>
          <pc:docMk/>
          <pc:sldMk cId="3670827783" sldId="270"/>
        </pc:sldMkLst>
        <pc:graphicFrameChg chg="mod">
          <ac:chgData name="Emaus Katriina" userId="e28635f8-d800-42ff-a913-92d375f1fb60" providerId="ADAL" clId="{E28A978E-2DC8-4BB7-B972-54E69942AF4F}" dt="2022-10-31T10:05:29.905" v="165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31.448" v="166"/>
        <pc:sldMkLst>
          <pc:docMk/>
          <pc:sldMk cId="1043558846" sldId="271"/>
        </pc:sldMkLst>
        <pc:graphicFrameChg chg="mod">
          <ac:chgData name="Emaus Katriina" userId="e28635f8-d800-42ff-a913-92d375f1fb60" providerId="ADAL" clId="{E28A978E-2DC8-4BB7-B972-54E69942AF4F}" dt="2022-10-31T10:05:31.448" v="166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32.565" v="167"/>
        <pc:sldMkLst>
          <pc:docMk/>
          <pc:sldMk cId="3319825423" sldId="272"/>
        </pc:sldMkLst>
        <pc:graphicFrameChg chg="mod">
          <ac:chgData name="Emaus Katriina" userId="e28635f8-d800-42ff-a913-92d375f1fb60" providerId="ADAL" clId="{E28A978E-2DC8-4BB7-B972-54E69942AF4F}" dt="2022-10-31T10:05:32.565" v="167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33.767" v="168"/>
        <pc:sldMkLst>
          <pc:docMk/>
          <pc:sldMk cId="4278859879" sldId="273"/>
        </pc:sldMkLst>
        <pc:graphicFrameChg chg="mod">
          <ac:chgData name="Emaus Katriina" userId="e28635f8-d800-42ff-a913-92d375f1fb60" providerId="ADAL" clId="{E28A978E-2DC8-4BB7-B972-54E69942AF4F}" dt="2022-10-31T10:05:33.767" v="168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34.748" v="169"/>
        <pc:sldMkLst>
          <pc:docMk/>
          <pc:sldMk cId="2830257362" sldId="274"/>
        </pc:sldMkLst>
        <pc:graphicFrameChg chg="mod">
          <ac:chgData name="Emaus Katriina" userId="e28635f8-d800-42ff-a913-92d375f1fb60" providerId="ADAL" clId="{E28A978E-2DC8-4BB7-B972-54E69942AF4F}" dt="2022-10-31T10:05:34.748" v="169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35.716" v="170"/>
        <pc:sldMkLst>
          <pc:docMk/>
          <pc:sldMk cId="652029288" sldId="275"/>
        </pc:sldMkLst>
        <pc:graphicFrameChg chg="mod">
          <ac:chgData name="Emaus Katriina" userId="e28635f8-d800-42ff-a913-92d375f1fb60" providerId="ADAL" clId="{E28A978E-2DC8-4BB7-B972-54E69942AF4F}" dt="2022-10-31T10:05:35.716" v="170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36.800" v="171"/>
        <pc:sldMkLst>
          <pc:docMk/>
          <pc:sldMk cId="1463627730" sldId="276"/>
        </pc:sldMkLst>
        <pc:graphicFrameChg chg="mod">
          <ac:chgData name="Emaus Katriina" userId="e28635f8-d800-42ff-a913-92d375f1fb60" providerId="ADAL" clId="{E28A978E-2DC8-4BB7-B972-54E69942AF4F}" dt="2022-10-31T10:05:36.800" v="171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37.821" v="172"/>
        <pc:sldMkLst>
          <pc:docMk/>
          <pc:sldMk cId="1518221807" sldId="277"/>
        </pc:sldMkLst>
        <pc:graphicFrameChg chg="mod">
          <ac:chgData name="Emaus Katriina" userId="e28635f8-d800-42ff-a913-92d375f1fb60" providerId="ADAL" clId="{E28A978E-2DC8-4BB7-B972-54E69942AF4F}" dt="2022-10-31T10:05:37.821" v="172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38.816" v="173"/>
        <pc:sldMkLst>
          <pc:docMk/>
          <pc:sldMk cId="3122956847" sldId="278"/>
        </pc:sldMkLst>
        <pc:graphicFrameChg chg="mod">
          <ac:chgData name="Emaus Katriina" userId="e28635f8-d800-42ff-a913-92d375f1fb60" providerId="ADAL" clId="{E28A978E-2DC8-4BB7-B972-54E69942AF4F}" dt="2022-10-31T10:05:38.816" v="173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39.705" v="174"/>
        <pc:sldMkLst>
          <pc:docMk/>
          <pc:sldMk cId="62254542" sldId="279"/>
        </pc:sldMkLst>
        <pc:graphicFrameChg chg="mod">
          <ac:chgData name="Emaus Katriina" userId="e28635f8-d800-42ff-a913-92d375f1fb60" providerId="ADAL" clId="{E28A978E-2DC8-4BB7-B972-54E69942AF4F}" dt="2022-10-31T10:05:39.705" v="174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40.701" v="175"/>
        <pc:sldMkLst>
          <pc:docMk/>
          <pc:sldMk cId="1080264128" sldId="280"/>
        </pc:sldMkLst>
        <pc:graphicFrameChg chg="mod">
          <ac:chgData name="Emaus Katriina" userId="e28635f8-d800-42ff-a913-92d375f1fb60" providerId="ADAL" clId="{E28A978E-2DC8-4BB7-B972-54E69942AF4F}" dt="2022-10-31T10:05:40.701" v="175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41.709" v="176"/>
        <pc:sldMkLst>
          <pc:docMk/>
          <pc:sldMk cId="2747308166" sldId="281"/>
        </pc:sldMkLst>
        <pc:graphicFrameChg chg="mod">
          <ac:chgData name="Emaus Katriina" userId="e28635f8-d800-42ff-a913-92d375f1fb60" providerId="ADAL" clId="{E28A978E-2DC8-4BB7-B972-54E69942AF4F}" dt="2022-10-31T10:05:41.709" v="176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20.587" v="155"/>
        <pc:sldMkLst>
          <pc:docMk/>
          <pc:sldMk cId="3682767062" sldId="283"/>
        </pc:sldMkLst>
        <pc:graphicFrameChg chg="mod">
          <ac:chgData name="Emaus Katriina" userId="e28635f8-d800-42ff-a913-92d375f1fb60" providerId="ADAL" clId="{E28A978E-2DC8-4BB7-B972-54E69942AF4F}" dt="2022-10-31T10:05:20.587" v="155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31T10:05:21.330" v="156"/>
        <pc:sldMkLst>
          <pc:docMk/>
          <pc:sldMk cId="1076209344" sldId="284"/>
        </pc:sldMkLst>
        <pc:graphicFrameChg chg="mod">
          <ac:chgData name="Emaus Katriina" userId="e28635f8-d800-42ff-a913-92d375f1fb60" providerId="ADAL" clId="{E28A978E-2DC8-4BB7-B972-54E69942AF4F}" dt="2022-10-31T10:05:21.330" v="156"/>
          <ac:graphicFrameMkLst>
            <pc:docMk/>
            <pc:sldMk cId="1076209344" sldId="284"/>
            <ac:graphicFrameMk id="9" creationId="{F8A4BB36-59C2-43EE-8728-5B4016B20828}"/>
          </ac:graphicFrameMkLst>
        </pc:graphicFrameChg>
      </pc:sldChg>
      <pc:sldChg chg="del">
        <pc:chgData name="Emaus Katriina" userId="e28635f8-d800-42ff-a913-92d375f1fb60" providerId="ADAL" clId="{E28A978E-2DC8-4BB7-B972-54E69942AF4F}" dt="2022-05-31T06:57:21.834" v="48" actId="47"/>
        <pc:sldMkLst>
          <pc:docMk/>
          <pc:sldMk cId="2995286348" sldId="548"/>
        </pc:sldMkLst>
      </pc:sldChg>
    </pc:docChg>
  </pc:docChgLst>
  <pc:docChgLst>
    <pc:chgData name="Emaus Katriina" userId="e28635f8-d800-42ff-a913-92d375f1fb60" providerId="ADAL" clId="{4A63E46E-E0A4-4589-926B-24172CC71481}"/>
    <pc:docChg chg="modSld">
      <pc:chgData name="Emaus Katriina" userId="e28635f8-d800-42ff-a913-92d375f1fb60" providerId="ADAL" clId="{4A63E46E-E0A4-4589-926B-24172CC71481}" dt="2020-11-03T09:03:55.646" v="47"/>
      <pc:docMkLst>
        <pc:docMk/>
      </pc:docMkLst>
      <pc:sldChg chg="modSp">
        <pc:chgData name="Emaus Katriina" userId="e28635f8-d800-42ff-a913-92d375f1fb60" providerId="ADAL" clId="{4A63E46E-E0A4-4589-926B-24172CC71481}" dt="2020-11-03T09:03:25.884" v="24"/>
        <pc:sldMkLst>
          <pc:docMk/>
          <pc:sldMk cId="369055690" sldId="257"/>
        </pc:sldMkLst>
        <pc:graphicFrameChg chg="mod">
          <ac:chgData name="Emaus Katriina" userId="e28635f8-d800-42ff-a913-92d375f1fb60" providerId="ADAL" clId="{4A63E46E-E0A4-4589-926B-24172CC71481}" dt="2020-11-03T09:03:25.884" v="24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26.313" v="25"/>
        <pc:sldMkLst>
          <pc:docMk/>
          <pc:sldMk cId="3145583433" sldId="258"/>
        </pc:sldMkLst>
        <pc:graphicFrameChg chg="mod">
          <ac:chgData name="Emaus Katriina" userId="e28635f8-d800-42ff-a913-92d375f1fb60" providerId="ADAL" clId="{4A63E46E-E0A4-4589-926B-24172CC71481}" dt="2020-11-03T09:03:26.313" v="25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31.048" v="28"/>
        <pc:sldMkLst>
          <pc:docMk/>
          <pc:sldMk cId="3702945625" sldId="262"/>
        </pc:sldMkLst>
        <pc:graphicFrameChg chg="mod">
          <ac:chgData name="Emaus Katriina" userId="e28635f8-d800-42ff-a913-92d375f1fb60" providerId="ADAL" clId="{4A63E46E-E0A4-4589-926B-24172CC71481}" dt="2020-11-03T09:03:31.048" v="28"/>
          <ac:graphicFrameMkLst>
            <pc:docMk/>
            <pc:sldMk cId="3702945625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32.201" v="29"/>
        <pc:sldMkLst>
          <pc:docMk/>
          <pc:sldMk cId="1117471020" sldId="263"/>
        </pc:sldMkLst>
        <pc:graphicFrameChg chg="mod">
          <ac:chgData name="Emaus Katriina" userId="e28635f8-d800-42ff-a913-92d375f1fb60" providerId="ADAL" clId="{4A63E46E-E0A4-4589-926B-24172CC71481}" dt="2020-11-03T09:03:32.201" v="29"/>
          <ac:graphicFrameMkLst>
            <pc:docMk/>
            <pc:sldMk cId="1117471020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33.522" v="30"/>
        <pc:sldMkLst>
          <pc:docMk/>
          <pc:sldMk cId="2427972721" sldId="264"/>
        </pc:sldMkLst>
        <pc:graphicFrameChg chg="mod">
          <ac:chgData name="Emaus Katriina" userId="e28635f8-d800-42ff-a913-92d375f1fb60" providerId="ADAL" clId="{4A63E46E-E0A4-4589-926B-24172CC71481}" dt="2020-11-03T09:03:33.522" v="30"/>
          <ac:graphicFrameMkLst>
            <pc:docMk/>
            <pc:sldMk cId="2427972721" sldId="26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34.779" v="31"/>
        <pc:sldMkLst>
          <pc:docMk/>
          <pc:sldMk cId="2350748738" sldId="265"/>
        </pc:sldMkLst>
        <pc:graphicFrameChg chg="mod">
          <ac:chgData name="Emaus Katriina" userId="e28635f8-d800-42ff-a913-92d375f1fb60" providerId="ADAL" clId="{4A63E46E-E0A4-4589-926B-24172CC71481}" dt="2020-11-03T09:03:34.779" v="31"/>
          <ac:graphicFrameMkLst>
            <pc:docMk/>
            <pc:sldMk cId="2350748738" sldId="26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35.934" v="32"/>
        <pc:sldMkLst>
          <pc:docMk/>
          <pc:sldMk cId="1690015247" sldId="266"/>
        </pc:sldMkLst>
        <pc:graphicFrameChg chg="mod">
          <ac:chgData name="Emaus Katriina" userId="e28635f8-d800-42ff-a913-92d375f1fb60" providerId="ADAL" clId="{4A63E46E-E0A4-4589-926B-24172CC71481}" dt="2020-11-03T09:03:35.934" v="32"/>
          <ac:graphicFrameMkLst>
            <pc:docMk/>
            <pc:sldMk cId="1690015247" sldId="26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37.113" v="33"/>
        <pc:sldMkLst>
          <pc:docMk/>
          <pc:sldMk cId="1908879576" sldId="267"/>
        </pc:sldMkLst>
        <pc:graphicFrameChg chg="mod">
          <ac:chgData name="Emaus Katriina" userId="e28635f8-d800-42ff-a913-92d375f1fb60" providerId="ADAL" clId="{4A63E46E-E0A4-4589-926B-24172CC71481}" dt="2020-11-03T09:03:37.113" v="33"/>
          <ac:graphicFrameMkLst>
            <pc:docMk/>
            <pc:sldMk cId="1908879576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38.448" v="34"/>
        <pc:sldMkLst>
          <pc:docMk/>
          <pc:sldMk cId="338271439" sldId="268"/>
        </pc:sldMkLst>
        <pc:graphicFrameChg chg="mod">
          <ac:chgData name="Emaus Katriina" userId="e28635f8-d800-42ff-a913-92d375f1fb60" providerId="ADAL" clId="{4A63E46E-E0A4-4589-926B-24172CC71481}" dt="2020-11-03T09:03:38.448" v="34"/>
          <ac:graphicFrameMkLst>
            <pc:docMk/>
            <pc:sldMk cId="338271439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39.639" v="35"/>
        <pc:sldMkLst>
          <pc:docMk/>
          <pc:sldMk cId="3279556919" sldId="269"/>
        </pc:sldMkLst>
        <pc:graphicFrameChg chg="mod">
          <ac:chgData name="Emaus Katriina" userId="e28635f8-d800-42ff-a913-92d375f1fb60" providerId="ADAL" clId="{4A63E46E-E0A4-4589-926B-24172CC71481}" dt="2020-11-03T09:03:39.639" v="35"/>
          <ac:graphicFrameMkLst>
            <pc:docMk/>
            <pc:sldMk cId="3279556919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40.855" v="36"/>
        <pc:sldMkLst>
          <pc:docMk/>
          <pc:sldMk cId="3670827783" sldId="270"/>
        </pc:sldMkLst>
        <pc:graphicFrameChg chg="mod">
          <ac:chgData name="Emaus Katriina" userId="e28635f8-d800-42ff-a913-92d375f1fb60" providerId="ADAL" clId="{4A63E46E-E0A4-4589-926B-24172CC71481}" dt="2020-11-03T09:03:40.855" v="36"/>
          <ac:graphicFrameMkLst>
            <pc:docMk/>
            <pc:sldMk cId="3670827783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42.106" v="37"/>
        <pc:sldMkLst>
          <pc:docMk/>
          <pc:sldMk cId="1043558846" sldId="271"/>
        </pc:sldMkLst>
        <pc:graphicFrameChg chg="mod">
          <ac:chgData name="Emaus Katriina" userId="e28635f8-d800-42ff-a913-92d375f1fb60" providerId="ADAL" clId="{4A63E46E-E0A4-4589-926B-24172CC71481}" dt="2020-11-03T09:03:42.106" v="37"/>
          <ac:graphicFrameMkLst>
            <pc:docMk/>
            <pc:sldMk cId="10435588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43.296" v="38"/>
        <pc:sldMkLst>
          <pc:docMk/>
          <pc:sldMk cId="3319825423" sldId="272"/>
        </pc:sldMkLst>
        <pc:graphicFrameChg chg="mod">
          <ac:chgData name="Emaus Katriina" userId="e28635f8-d800-42ff-a913-92d375f1fb60" providerId="ADAL" clId="{4A63E46E-E0A4-4589-926B-24172CC71481}" dt="2020-11-03T09:03:43.296" v="38"/>
          <ac:graphicFrameMkLst>
            <pc:docMk/>
            <pc:sldMk cId="3319825423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44.750" v="39"/>
        <pc:sldMkLst>
          <pc:docMk/>
          <pc:sldMk cId="4278859879" sldId="273"/>
        </pc:sldMkLst>
        <pc:graphicFrameChg chg="mod">
          <ac:chgData name="Emaus Katriina" userId="e28635f8-d800-42ff-a913-92d375f1fb60" providerId="ADAL" clId="{4A63E46E-E0A4-4589-926B-24172CC71481}" dt="2020-11-03T09:03:44.750" v="39"/>
          <ac:graphicFrameMkLst>
            <pc:docMk/>
            <pc:sldMk cId="4278859879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46.186" v="40"/>
        <pc:sldMkLst>
          <pc:docMk/>
          <pc:sldMk cId="2830257362" sldId="274"/>
        </pc:sldMkLst>
        <pc:graphicFrameChg chg="mod">
          <ac:chgData name="Emaus Katriina" userId="e28635f8-d800-42ff-a913-92d375f1fb60" providerId="ADAL" clId="{4A63E46E-E0A4-4589-926B-24172CC71481}" dt="2020-11-03T09:03:46.186" v="40"/>
          <ac:graphicFrameMkLst>
            <pc:docMk/>
            <pc:sldMk cId="2830257362" sldId="27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47.548" v="41"/>
        <pc:sldMkLst>
          <pc:docMk/>
          <pc:sldMk cId="652029288" sldId="275"/>
        </pc:sldMkLst>
        <pc:graphicFrameChg chg="mod">
          <ac:chgData name="Emaus Katriina" userId="e28635f8-d800-42ff-a913-92d375f1fb60" providerId="ADAL" clId="{4A63E46E-E0A4-4589-926B-24172CC71481}" dt="2020-11-03T09:03:47.548" v="41"/>
          <ac:graphicFrameMkLst>
            <pc:docMk/>
            <pc:sldMk cId="652029288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48.707" v="42"/>
        <pc:sldMkLst>
          <pc:docMk/>
          <pc:sldMk cId="1463627730" sldId="276"/>
        </pc:sldMkLst>
        <pc:graphicFrameChg chg="mod">
          <ac:chgData name="Emaus Katriina" userId="e28635f8-d800-42ff-a913-92d375f1fb60" providerId="ADAL" clId="{4A63E46E-E0A4-4589-926B-24172CC71481}" dt="2020-11-03T09:03:48.707" v="42"/>
          <ac:graphicFrameMkLst>
            <pc:docMk/>
            <pc:sldMk cId="1463627730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50.180" v="43"/>
        <pc:sldMkLst>
          <pc:docMk/>
          <pc:sldMk cId="1518221807" sldId="277"/>
        </pc:sldMkLst>
        <pc:graphicFrameChg chg="mod">
          <ac:chgData name="Emaus Katriina" userId="e28635f8-d800-42ff-a913-92d375f1fb60" providerId="ADAL" clId="{4A63E46E-E0A4-4589-926B-24172CC71481}" dt="2020-11-03T09:03:50.180" v="43"/>
          <ac:graphicFrameMkLst>
            <pc:docMk/>
            <pc:sldMk cId="1518221807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51.744" v="44"/>
        <pc:sldMkLst>
          <pc:docMk/>
          <pc:sldMk cId="3122956847" sldId="278"/>
        </pc:sldMkLst>
        <pc:graphicFrameChg chg="mod">
          <ac:chgData name="Emaus Katriina" userId="e28635f8-d800-42ff-a913-92d375f1fb60" providerId="ADAL" clId="{4A63E46E-E0A4-4589-926B-24172CC71481}" dt="2020-11-03T09:03:51.744" v="44"/>
          <ac:graphicFrameMkLst>
            <pc:docMk/>
            <pc:sldMk cId="3122956847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53.273" v="45"/>
        <pc:sldMkLst>
          <pc:docMk/>
          <pc:sldMk cId="62254542" sldId="279"/>
        </pc:sldMkLst>
        <pc:graphicFrameChg chg="mod">
          <ac:chgData name="Emaus Katriina" userId="e28635f8-d800-42ff-a913-92d375f1fb60" providerId="ADAL" clId="{4A63E46E-E0A4-4589-926B-24172CC71481}" dt="2020-11-03T09:03:53.273" v="45"/>
          <ac:graphicFrameMkLst>
            <pc:docMk/>
            <pc:sldMk cId="62254542" sldId="27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54.443" v="46"/>
        <pc:sldMkLst>
          <pc:docMk/>
          <pc:sldMk cId="1080264128" sldId="280"/>
        </pc:sldMkLst>
        <pc:graphicFrameChg chg="mod">
          <ac:chgData name="Emaus Katriina" userId="e28635f8-d800-42ff-a913-92d375f1fb60" providerId="ADAL" clId="{4A63E46E-E0A4-4589-926B-24172CC71481}" dt="2020-11-03T09:03:54.443" v="46"/>
          <ac:graphicFrameMkLst>
            <pc:docMk/>
            <pc:sldMk cId="1080264128" sldId="28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55.646" v="47"/>
        <pc:sldMkLst>
          <pc:docMk/>
          <pc:sldMk cId="2747308166" sldId="281"/>
        </pc:sldMkLst>
        <pc:graphicFrameChg chg="mod">
          <ac:chgData name="Emaus Katriina" userId="e28635f8-d800-42ff-a913-92d375f1fb60" providerId="ADAL" clId="{4A63E46E-E0A4-4589-926B-24172CC71481}" dt="2020-11-03T09:03:55.646" v="47"/>
          <ac:graphicFrameMkLst>
            <pc:docMk/>
            <pc:sldMk cId="2747308166" sldId="28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28.527" v="26"/>
        <pc:sldMkLst>
          <pc:docMk/>
          <pc:sldMk cId="3682767062" sldId="283"/>
        </pc:sldMkLst>
        <pc:graphicFrameChg chg="mod">
          <ac:chgData name="Emaus Katriina" userId="e28635f8-d800-42ff-a913-92d375f1fb60" providerId="ADAL" clId="{4A63E46E-E0A4-4589-926B-24172CC71481}" dt="2020-11-03T09:03:28.527" v="26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29.812" v="27"/>
        <pc:sldMkLst>
          <pc:docMk/>
          <pc:sldMk cId="1076209344" sldId="284"/>
        </pc:sldMkLst>
        <pc:graphicFrameChg chg="mod">
          <ac:chgData name="Emaus Katriina" userId="e28635f8-d800-42ff-a913-92d375f1fb60" providerId="ADAL" clId="{4A63E46E-E0A4-4589-926B-24172CC71481}" dt="2020-11-03T09:03:29.812" v="27"/>
          <ac:graphicFrameMkLst>
            <pc:docMk/>
            <pc:sldMk cId="1076209344" sldId="284"/>
            <ac:graphicFrameMk id="10" creationId="{66FC7457-D687-4421-993E-EACF6EE1FCF9}"/>
          </ac:graphicFrameMkLst>
        </pc:graphicFrameChg>
      </pc:sldChg>
    </pc:docChg>
  </pc:docChgLst>
  <pc:docChgLst>
    <pc:chgData name="Emaus Katriina" userId="e28635f8-d800-42ff-a913-92d375f1fb60" providerId="ADAL" clId="{F8A13CED-ECB4-49E9-A80F-E4FBA173BDDC}"/>
    <pc:docChg chg="modSld">
      <pc:chgData name="Emaus Katriina" userId="e28635f8-d800-42ff-a913-92d375f1fb60" providerId="ADAL" clId="{F8A13CED-ECB4-49E9-A80F-E4FBA173BDDC}" dt="2020-04-30T10:14:47.066" v="23"/>
      <pc:docMkLst>
        <pc:docMk/>
      </pc:docMkLst>
      <pc:sldChg chg="modSp">
        <pc:chgData name="Emaus Katriina" userId="e28635f8-d800-42ff-a913-92d375f1fb60" providerId="ADAL" clId="{F8A13CED-ECB4-49E9-A80F-E4FBA173BDDC}" dt="2020-04-30T10:14:27.289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F8A13CED-ECB4-49E9-A80F-E4FBA173BDDC}" dt="2020-04-30T10:14:27.289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27.733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F8A13CED-ECB4-49E9-A80F-E4FBA173BDDC}" dt="2020-04-30T10:14:27.733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31.111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F8A13CED-ECB4-49E9-A80F-E4FBA173BDDC}" dt="2020-04-30T10:14:31.111" v="4"/>
          <ac:graphicFrameMkLst>
            <pc:docMk/>
            <pc:sldMk cId="3702945625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31.890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F8A13CED-ECB4-49E9-A80F-E4FBA173BDDC}" dt="2020-04-30T10:14:31.890" v="5"/>
          <ac:graphicFrameMkLst>
            <pc:docMk/>
            <pc:sldMk cId="1117471020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32.778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F8A13CED-ECB4-49E9-A80F-E4FBA173BDDC}" dt="2020-04-30T10:14:32.778" v="6"/>
          <ac:graphicFrameMkLst>
            <pc:docMk/>
            <pc:sldMk cId="2427972721" sldId="26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33.569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F8A13CED-ECB4-49E9-A80F-E4FBA173BDDC}" dt="2020-04-30T10:14:33.569" v="7"/>
          <ac:graphicFrameMkLst>
            <pc:docMk/>
            <pc:sldMk cId="2350748738" sldId="26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34.406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F8A13CED-ECB4-49E9-A80F-E4FBA173BDDC}" dt="2020-04-30T10:14:34.406" v="8"/>
          <ac:graphicFrameMkLst>
            <pc:docMk/>
            <pc:sldMk cId="1690015247" sldId="26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35.224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F8A13CED-ECB4-49E9-A80F-E4FBA173BDDC}" dt="2020-04-30T10:14:35.224" v="9"/>
          <ac:graphicFrameMkLst>
            <pc:docMk/>
            <pc:sldMk cId="1908879576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36.237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F8A13CED-ECB4-49E9-A80F-E4FBA173BDDC}" dt="2020-04-30T10:14:36.237" v="10"/>
          <ac:graphicFrameMkLst>
            <pc:docMk/>
            <pc:sldMk cId="338271439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37.070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F8A13CED-ECB4-49E9-A80F-E4FBA173BDDC}" dt="2020-04-30T10:14:37.070" v="11"/>
          <ac:graphicFrameMkLst>
            <pc:docMk/>
            <pc:sldMk cId="3279556919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37.868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F8A13CED-ECB4-49E9-A80F-E4FBA173BDDC}" dt="2020-04-30T10:14:37.868" v="12"/>
          <ac:graphicFrameMkLst>
            <pc:docMk/>
            <pc:sldMk cId="3670827783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38.671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F8A13CED-ECB4-49E9-A80F-E4FBA173BDDC}" dt="2020-04-30T10:14:38.671" v="13"/>
          <ac:graphicFrameMkLst>
            <pc:docMk/>
            <pc:sldMk cId="10435588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39.450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F8A13CED-ECB4-49E9-A80F-E4FBA173BDDC}" dt="2020-04-30T10:14:39.450" v="14"/>
          <ac:graphicFrameMkLst>
            <pc:docMk/>
            <pc:sldMk cId="3319825423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40.278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F8A13CED-ECB4-49E9-A80F-E4FBA173BDDC}" dt="2020-04-30T10:14:40.278" v="15"/>
          <ac:graphicFrameMkLst>
            <pc:docMk/>
            <pc:sldMk cId="4278859879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41.239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F8A13CED-ECB4-49E9-A80F-E4FBA173BDDC}" dt="2020-04-30T10:14:41.239" v="16"/>
          <ac:graphicFrameMkLst>
            <pc:docMk/>
            <pc:sldMk cId="2830257362" sldId="27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42.049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F8A13CED-ECB4-49E9-A80F-E4FBA173BDDC}" dt="2020-04-30T10:14:42.049" v="17"/>
          <ac:graphicFrameMkLst>
            <pc:docMk/>
            <pc:sldMk cId="652029288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42.919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F8A13CED-ECB4-49E9-A80F-E4FBA173BDDC}" dt="2020-04-30T10:14:42.919" v="18"/>
          <ac:graphicFrameMkLst>
            <pc:docMk/>
            <pc:sldMk cId="1463627730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43.780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F8A13CED-ECB4-49E9-A80F-E4FBA173BDDC}" dt="2020-04-30T10:14:43.780" v="19"/>
          <ac:graphicFrameMkLst>
            <pc:docMk/>
            <pc:sldMk cId="1518221807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44.630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F8A13CED-ECB4-49E9-A80F-E4FBA173BDDC}" dt="2020-04-30T10:14:44.630" v="20"/>
          <ac:graphicFrameMkLst>
            <pc:docMk/>
            <pc:sldMk cId="3122956847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45.436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F8A13CED-ECB4-49E9-A80F-E4FBA173BDDC}" dt="2020-04-30T10:14:45.436" v="21"/>
          <ac:graphicFrameMkLst>
            <pc:docMk/>
            <pc:sldMk cId="62254542" sldId="27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46.229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F8A13CED-ECB4-49E9-A80F-E4FBA173BDDC}" dt="2020-04-30T10:14:46.229" v="22"/>
          <ac:graphicFrameMkLst>
            <pc:docMk/>
            <pc:sldMk cId="1080264128" sldId="28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47.066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F8A13CED-ECB4-49E9-A80F-E4FBA173BDDC}" dt="2020-04-30T10:14:47.066" v="23"/>
          <ac:graphicFrameMkLst>
            <pc:docMk/>
            <pc:sldMk cId="2747308166" sldId="28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29.529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F8A13CED-ECB4-49E9-A80F-E4FBA173BDDC}" dt="2020-04-30T10:14:29.529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30.342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F8A13CED-ECB4-49E9-A80F-E4FBA173BDDC}" dt="2020-04-30T10:14:30.342" v="3"/>
          <ac:graphicFrameMkLst>
            <pc:docMk/>
            <pc:sldMk cId="1076209344" sldId="284"/>
            <ac:graphicFrameMk id="10" creationId="{66FC7457-D687-4421-993E-EACF6EE1FCF9}"/>
          </ac:graphicFrameMkLst>
        </pc:graphicFrameChg>
      </pc:sldChg>
    </pc:docChg>
  </pc:docChgLst>
  <pc:docChgLst>
    <pc:chgData name="Katriina Emaus" userId="e28635f8-d800-42ff-a913-92d375f1fb60" providerId="ADAL" clId="{175FE0F7-CCE8-4E35-A58C-19BDEFFAEA76}"/>
    <pc:docChg chg="modSld">
      <pc:chgData name="Katriina Emaus" userId="e28635f8-d800-42ff-a913-92d375f1fb60" providerId="ADAL" clId="{175FE0F7-CCE8-4E35-A58C-19BDEFFAEA76}" dt="2022-11-02T15:49:00.770" v="23"/>
      <pc:docMkLst>
        <pc:docMk/>
      </pc:docMkLst>
      <pc:sldChg chg="modSp">
        <pc:chgData name="Katriina Emaus" userId="e28635f8-d800-42ff-a913-92d375f1fb60" providerId="ADAL" clId="{175FE0F7-CCE8-4E35-A58C-19BDEFFAEA76}" dt="2022-11-02T15:48:09.436" v="0"/>
        <pc:sldMkLst>
          <pc:docMk/>
          <pc:sldMk cId="369055690" sldId="257"/>
        </pc:sldMkLst>
        <pc:graphicFrameChg chg="mod">
          <ac:chgData name="Katriina Emaus" userId="e28635f8-d800-42ff-a913-92d375f1fb60" providerId="ADAL" clId="{175FE0F7-CCE8-4E35-A58C-19BDEFFAEA76}" dt="2022-11-02T15:48:09.436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8:10.047" v="1"/>
        <pc:sldMkLst>
          <pc:docMk/>
          <pc:sldMk cId="3145583433" sldId="258"/>
        </pc:sldMkLst>
        <pc:graphicFrameChg chg="mod">
          <ac:chgData name="Katriina Emaus" userId="e28635f8-d800-42ff-a913-92d375f1fb60" providerId="ADAL" clId="{175FE0F7-CCE8-4E35-A58C-19BDEFFAEA76}" dt="2022-11-02T15:48:10.047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8:16.837" v="4"/>
        <pc:sldMkLst>
          <pc:docMk/>
          <pc:sldMk cId="3702945625" sldId="262"/>
        </pc:sldMkLst>
        <pc:graphicFrameChg chg="mod">
          <ac:chgData name="Katriina Emaus" userId="e28635f8-d800-42ff-a913-92d375f1fb60" providerId="ADAL" clId="{175FE0F7-CCE8-4E35-A58C-19BDEFFAEA76}" dt="2022-11-02T15:48:16.837" v="4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8:18.939" v="5"/>
        <pc:sldMkLst>
          <pc:docMk/>
          <pc:sldMk cId="1117471020" sldId="263"/>
        </pc:sldMkLst>
        <pc:graphicFrameChg chg="mod">
          <ac:chgData name="Katriina Emaus" userId="e28635f8-d800-42ff-a913-92d375f1fb60" providerId="ADAL" clId="{175FE0F7-CCE8-4E35-A58C-19BDEFFAEA76}" dt="2022-11-02T15:48:18.939" v="5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8:21.378" v="6"/>
        <pc:sldMkLst>
          <pc:docMk/>
          <pc:sldMk cId="2427972721" sldId="264"/>
        </pc:sldMkLst>
        <pc:graphicFrameChg chg="mod">
          <ac:chgData name="Katriina Emaus" userId="e28635f8-d800-42ff-a913-92d375f1fb60" providerId="ADAL" clId="{175FE0F7-CCE8-4E35-A58C-19BDEFFAEA76}" dt="2022-11-02T15:48:21.378" v="6"/>
          <ac:graphicFrameMkLst>
            <pc:docMk/>
            <pc:sldMk cId="2427972721" sldId="264"/>
            <ac:graphicFrameMk id="10" creationId="{9832D294-0A0E-4931-893C-D3959E0BA55F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8:23.527" v="7"/>
        <pc:sldMkLst>
          <pc:docMk/>
          <pc:sldMk cId="2350748738" sldId="265"/>
        </pc:sldMkLst>
        <pc:graphicFrameChg chg="mod">
          <ac:chgData name="Katriina Emaus" userId="e28635f8-d800-42ff-a913-92d375f1fb60" providerId="ADAL" clId="{175FE0F7-CCE8-4E35-A58C-19BDEFFAEA76}" dt="2022-11-02T15:48:23.527" v="7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8:26.135" v="8"/>
        <pc:sldMkLst>
          <pc:docMk/>
          <pc:sldMk cId="1690015247" sldId="266"/>
        </pc:sldMkLst>
        <pc:graphicFrameChg chg="mod">
          <ac:chgData name="Katriina Emaus" userId="e28635f8-d800-42ff-a913-92d375f1fb60" providerId="ADAL" clId="{175FE0F7-CCE8-4E35-A58C-19BDEFFAEA76}" dt="2022-11-02T15:48:26.135" v="8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8:28.314" v="9"/>
        <pc:sldMkLst>
          <pc:docMk/>
          <pc:sldMk cId="1908879576" sldId="267"/>
        </pc:sldMkLst>
        <pc:graphicFrameChg chg="mod">
          <ac:chgData name="Katriina Emaus" userId="e28635f8-d800-42ff-a913-92d375f1fb60" providerId="ADAL" clId="{175FE0F7-CCE8-4E35-A58C-19BDEFFAEA76}" dt="2022-11-02T15:48:28.314" v="9"/>
          <ac:graphicFrameMkLst>
            <pc:docMk/>
            <pc:sldMk cId="1908879576" sldId="267"/>
            <ac:graphicFrameMk id="9" creationId="{4227F16A-1709-4FBE-B8AD-940ECA9073EE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8:30.275" v="10"/>
        <pc:sldMkLst>
          <pc:docMk/>
          <pc:sldMk cId="338271439" sldId="268"/>
        </pc:sldMkLst>
        <pc:graphicFrameChg chg="mod">
          <ac:chgData name="Katriina Emaus" userId="e28635f8-d800-42ff-a913-92d375f1fb60" providerId="ADAL" clId="{175FE0F7-CCE8-4E35-A58C-19BDEFFAEA76}" dt="2022-11-02T15:48:30.275" v="10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8:32.344" v="11"/>
        <pc:sldMkLst>
          <pc:docMk/>
          <pc:sldMk cId="3279556919" sldId="269"/>
        </pc:sldMkLst>
        <pc:graphicFrameChg chg="mod">
          <ac:chgData name="Katriina Emaus" userId="e28635f8-d800-42ff-a913-92d375f1fb60" providerId="ADAL" clId="{175FE0F7-CCE8-4E35-A58C-19BDEFFAEA76}" dt="2022-11-02T15:48:32.344" v="11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8:34.285" v="12"/>
        <pc:sldMkLst>
          <pc:docMk/>
          <pc:sldMk cId="3670827783" sldId="270"/>
        </pc:sldMkLst>
        <pc:graphicFrameChg chg="mod">
          <ac:chgData name="Katriina Emaus" userId="e28635f8-d800-42ff-a913-92d375f1fb60" providerId="ADAL" clId="{175FE0F7-CCE8-4E35-A58C-19BDEFFAEA76}" dt="2022-11-02T15:48:34.285" v="12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8:36.230" v="13"/>
        <pc:sldMkLst>
          <pc:docMk/>
          <pc:sldMk cId="1043558846" sldId="271"/>
        </pc:sldMkLst>
        <pc:graphicFrameChg chg="mod">
          <ac:chgData name="Katriina Emaus" userId="e28635f8-d800-42ff-a913-92d375f1fb60" providerId="ADAL" clId="{175FE0F7-CCE8-4E35-A58C-19BDEFFAEA76}" dt="2022-11-02T15:48:36.230" v="13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8:38.575" v="14"/>
        <pc:sldMkLst>
          <pc:docMk/>
          <pc:sldMk cId="3319825423" sldId="272"/>
        </pc:sldMkLst>
        <pc:graphicFrameChg chg="mod">
          <ac:chgData name="Katriina Emaus" userId="e28635f8-d800-42ff-a913-92d375f1fb60" providerId="ADAL" clId="{175FE0F7-CCE8-4E35-A58C-19BDEFFAEA76}" dt="2022-11-02T15:48:38.575" v="14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8:41.096" v="15"/>
        <pc:sldMkLst>
          <pc:docMk/>
          <pc:sldMk cId="4278859879" sldId="273"/>
        </pc:sldMkLst>
        <pc:graphicFrameChg chg="mod">
          <ac:chgData name="Katriina Emaus" userId="e28635f8-d800-42ff-a913-92d375f1fb60" providerId="ADAL" clId="{175FE0F7-CCE8-4E35-A58C-19BDEFFAEA76}" dt="2022-11-02T15:48:41.096" v="15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8:43.008" v="16"/>
        <pc:sldMkLst>
          <pc:docMk/>
          <pc:sldMk cId="2830257362" sldId="274"/>
        </pc:sldMkLst>
        <pc:graphicFrameChg chg="mod">
          <ac:chgData name="Katriina Emaus" userId="e28635f8-d800-42ff-a913-92d375f1fb60" providerId="ADAL" clId="{175FE0F7-CCE8-4E35-A58C-19BDEFFAEA76}" dt="2022-11-02T15:48:43.008" v="16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8:45.025" v="17"/>
        <pc:sldMkLst>
          <pc:docMk/>
          <pc:sldMk cId="652029288" sldId="275"/>
        </pc:sldMkLst>
        <pc:graphicFrameChg chg="mod">
          <ac:chgData name="Katriina Emaus" userId="e28635f8-d800-42ff-a913-92d375f1fb60" providerId="ADAL" clId="{175FE0F7-CCE8-4E35-A58C-19BDEFFAEA76}" dt="2022-11-02T15:48:45.025" v="17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8:47.032" v="18"/>
        <pc:sldMkLst>
          <pc:docMk/>
          <pc:sldMk cId="1463627730" sldId="276"/>
        </pc:sldMkLst>
        <pc:graphicFrameChg chg="mod">
          <ac:chgData name="Katriina Emaus" userId="e28635f8-d800-42ff-a913-92d375f1fb60" providerId="ADAL" clId="{175FE0F7-CCE8-4E35-A58C-19BDEFFAEA76}" dt="2022-11-02T15:48:47.032" v="18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8:49.189" v="19"/>
        <pc:sldMkLst>
          <pc:docMk/>
          <pc:sldMk cId="1518221807" sldId="277"/>
        </pc:sldMkLst>
        <pc:graphicFrameChg chg="mod">
          <ac:chgData name="Katriina Emaus" userId="e28635f8-d800-42ff-a913-92d375f1fb60" providerId="ADAL" clId="{175FE0F7-CCE8-4E35-A58C-19BDEFFAEA76}" dt="2022-11-02T15:48:49.189" v="19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8:51.580" v="20"/>
        <pc:sldMkLst>
          <pc:docMk/>
          <pc:sldMk cId="3122956847" sldId="278"/>
        </pc:sldMkLst>
        <pc:graphicFrameChg chg="mod">
          <ac:chgData name="Katriina Emaus" userId="e28635f8-d800-42ff-a913-92d375f1fb60" providerId="ADAL" clId="{175FE0F7-CCE8-4E35-A58C-19BDEFFAEA76}" dt="2022-11-02T15:48:51.580" v="20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8:55.152" v="21"/>
        <pc:sldMkLst>
          <pc:docMk/>
          <pc:sldMk cId="62254542" sldId="279"/>
        </pc:sldMkLst>
        <pc:graphicFrameChg chg="mod">
          <ac:chgData name="Katriina Emaus" userId="e28635f8-d800-42ff-a913-92d375f1fb60" providerId="ADAL" clId="{175FE0F7-CCE8-4E35-A58C-19BDEFFAEA76}" dt="2022-11-02T15:48:55.152" v="21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8:58.630" v="22"/>
        <pc:sldMkLst>
          <pc:docMk/>
          <pc:sldMk cId="1080264128" sldId="280"/>
        </pc:sldMkLst>
        <pc:graphicFrameChg chg="mod">
          <ac:chgData name="Katriina Emaus" userId="e28635f8-d800-42ff-a913-92d375f1fb60" providerId="ADAL" clId="{175FE0F7-CCE8-4E35-A58C-19BDEFFAEA76}" dt="2022-11-02T15:48:58.630" v="22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9:00.770" v="23"/>
        <pc:sldMkLst>
          <pc:docMk/>
          <pc:sldMk cId="2747308166" sldId="281"/>
        </pc:sldMkLst>
        <pc:graphicFrameChg chg="mod">
          <ac:chgData name="Katriina Emaus" userId="e28635f8-d800-42ff-a913-92d375f1fb60" providerId="ADAL" clId="{175FE0F7-CCE8-4E35-A58C-19BDEFFAEA76}" dt="2022-11-02T15:49:00.770" v="23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8:13.630" v="2"/>
        <pc:sldMkLst>
          <pc:docMk/>
          <pc:sldMk cId="3682767062" sldId="283"/>
        </pc:sldMkLst>
        <pc:graphicFrameChg chg="mod">
          <ac:chgData name="Katriina Emaus" userId="e28635f8-d800-42ff-a913-92d375f1fb60" providerId="ADAL" clId="{175FE0F7-CCE8-4E35-A58C-19BDEFFAEA76}" dt="2022-11-02T15:48:13.630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Katriina Emaus" userId="e28635f8-d800-42ff-a913-92d375f1fb60" providerId="ADAL" clId="{175FE0F7-CCE8-4E35-A58C-19BDEFFAEA76}" dt="2022-11-02T15:48:15.083" v="3"/>
        <pc:sldMkLst>
          <pc:docMk/>
          <pc:sldMk cId="1076209344" sldId="284"/>
        </pc:sldMkLst>
        <pc:graphicFrameChg chg="mod">
          <ac:chgData name="Katriina Emaus" userId="e28635f8-d800-42ff-a913-92d375f1fb60" providerId="ADAL" clId="{175FE0F7-CCE8-4E35-A58C-19BDEFFAEA76}" dt="2022-11-02T15:48:15.083" v="3"/>
          <ac:graphicFrameMkLst>
            <pc:docMk/>
            <pc:sldMk cId="1076209344" sldId="284"/>
            <ac:graphicFrameMk id="9" creationId="{F8A4BB36-59C2-43EE-8728-5B4016B20828}"/>
          </ac:graphicFrameMkLst>
        </pc:graphicFrameChg>
      </pc:sldChg>
    </pc:docChg>
  </pc:docChgLst>
  <pc:docChgLst>
    <pc:chgData name="Emaus Katriina" userId="e28635f8-d800-42ff-a913-92d375f1fb60" providerId="ADAL" clId="{2F63BC78-B67B-4175-80AA-0848AB43D29F}"/>
    <pc:docChg chg="custSel modSld">
      <pc:chgData name="Emaus Katriina" userId="e28635f8-d800-42ff-a913-92d375f1fb60" providerId="ADAL" clId="{2F63BC78-B67B-4175-80AA-0848AB43D29F}" dt="2021-03-03T13:25:41.563" v="262"/>
      <pc:docMkLst>
        <pc:docMk/>
      </pc:docMkLst>
      <pc:sldChg chg="modSp">
        <pc:chgData name="Emaus Katriina" userId="e28635f8-d800-42ff-a913-92d375f1fb60" providerId="ADAL" clId="{2F63BC78-B67B-4175-80AA-0848AB43D29F}" dt="2021-03-03T13:25:11.599" v="239"/>
        <pc:sldMkLst>
          <pc:docMk/>
          <pc:sldMk cId="369055690" sldId="257"/>
        </pc:sldMkLst>
        <pc:graphicFrameChg chg="mod">
          <ac:chgData name="Emaus Katriina" userId="e28635f8-d800-42ff-a913-92d375f1fb60" providerId="ADAL" clId="{2F63BC78-B67B-4175-80AA-0848AB43D29F}" dt="2021-03-03T13:25:11.599" v="239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F63BC78-B67B-4175-80AA-0848AB43D29F}" dt="2021-03-03T13:25:12.310" v="240"/>
        <pc:sldMkLst>
          <pc:docMk/>
          <pc:sldMk cId="3145583433" sldId="258"/>
        </pc:sldMkLst>
        <pc:graphicFrameChg chg="mod">
          <ac:chgData name="Emaus Katriina" userId="e28635f8-d800-42ff-a913-92d375f1fb60" providerId="ADAL" clId="{2F63BC78-B67B-4175-80AA-0848AB43D29F}" dt="2021-03-03T13:25:12.310" v="240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16.680" v="243"/>
        <pc:sldMkLst>
          <pc:docMk/>
          <pc:sldMk cId="3702945625" sldId="262"/>
        </pc:sldMkLst>
        <pc:spChg chg="add del mod">
          <ac:chgData name="Emaus Katriina" userId="e28635f8-d800-42ff-a913-92d375f1fb60" providerId="ADAL" clId="{2F63BC78-B67B-4175-80AA-0848AB43D29F}" dt="2021-03-03T10:36:41.912" v="107" actId="478"/>
          <ac:spMkLst>
            <pc:docMk/>
            <pc:sldMk cId="3702945625" sldId="262"/>
            <ac:spMk id="8" creationId="{75F7216B-73CD-4AB1-8E4F-1129EA84F5F7}"/>
          </ac:spMkLst>
        </pc:spChg>
        <pc:graphicFrameChg chg="del mod">
          <ac:chgData name="Emaus Katriina" userId="e28635f8-d800-42ff-a913-92d375f1fb60" providerId="ADAL" clId="{2F63BC78-B67B-4175-80AA-0848AB43D29F}" dt="2021-03-03T10:36:37.321" v="106" actId="478"/>
          <ac:graphicFrameMkLst>
            <pc:docMk/>
            <pc:sldMk cId="3702945625" sldId="262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16.680" v="243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17.837" v="244"/>
        <pc:sldMkLst>
          <pc:docMk/>
          <pc:sldMk cId="1117471020" sldId="263"/>
        </pc:sldMkLst>
        <pc:spChg chg="add del mod">
          <ac:chgData name="Emaus Katriina" userId="e28635f8-d800-42ff-a913-92d375f1fb60" providerId="ADAL" clId="{2F63BC78-B67B-4175-80AA-0848AB43D29F}" dt="2021-03-03T10:37:24.146" v="113" actId="478"/>
          <ac:spMkLst>
            <pc:docMk/>
            <pc:sldMk cId="1117471020" sldId="263"/>
            <ac:spMk id="8" creationId="{741BBD07-F784-4582-BC1E-FA1CF7E87499}"/>
          </ac:spMkLst>
        </pc:spChg>
        <pc:graphicFrameChg chg="del mod">
          <ac:chgData name="Emaus Katriina" userId="e28635f8-d800-42ff-a913-92d375f1fb60" providerId="ADAL" clId="{2F63BC78-B67B-4175-80AA-0848AB43D29F}" dt="2021-03-03T10:37:20.390" v="112" actId="478"/>
          <ac:graphicFrameMkLst>
            <pc:docMk/>
            <pc:sldMk cId="1117471020" sldId="263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17.837" v="244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19.093" v="245"/>
        <pc:sldMkLst>
          <pc:docMk/>
          <pc:sldMk cId="2427972721" sldId="264"/>
        </pc:sldMkLst>
        <pc:spChg chg="add del mod">
          <ac:chgData name="Emaus Katriina" userId="e28635f8-d800-42ff-a913-92d375f1fb60" providerId="ADAL" clId="{2F63BC78-B67B-4175-80AA-0848AB43D29F}" dt="2021-03-03T10:38:27.555" v="121" actId="478"/>
          <ac:spMkLst>
            <pc:docMk/>
            <pc:sldMk cId="2427972721" sldId="264"/>
            <ac:spMk id="8" creationId="{677361EC-41E1-475F-8606-3F3E125181A3}"/>
          </ac:spMkLst>
        </pc:spChg>
        <pc:graphicFrameChg chg="del mod">
          <ac:chgData name="Emaus Katriina" userId="e28635f8-d800-42ff-a913-92d375f1fb60" providerId="ADAL" clId="{2F63BC78-B67B-4175-80AA-0848AB43D29F}" dt="2021-03-03T10:38:03.521" v="118" actId="478"/>
          <ac:graphicFrameMkLst>
            <pc:docMk/>
            <pc:sldMk cId="2427972721" sldId="264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19.093" v="245"/>
          <ac:graphicFrameMkLst>
            <pc:docMk/>
            <pc:sldMk cId="2427972721" sldId="264"/>
            <ac:graphicFrameMk id="10" creationId="{9832D294-0A0E-4931-893C-D3959E0BA55F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20.308" v="246"/>
        <pc:sldMkLst>
          <pc:docMk/>
          <pc:sldMk cId="2350748738" sldId="265"/>
        </pc:sldMkLst>
        <pc:spChg chg="add del mod">
          <ac:chgData name="Emaus Katriina" userId="e28635f8-d800-42ff-a913-92d375f1fb60" providerId="ADAL" clId="{2F63BC78-B67B-4175-80AA-0848AB43D29F}" dt="2021-03-03T10:38:55.944" v="127" actId="478"/>
          <ac:spMkLst>
            <pc:docMk/>
            <pc:sldMk cId="2350748738" sldId="265"/>
            <ac:spMk id="8" creationId="{679B950E-6EC8-48D1-870E-FA0086A515E0}"/>
          </ac:spMkLst>
        </pc:spChg>
        <pc:graphicFrameChg chg="del mod">
          <ac:chgData name="Emaus Katriina" userId="e28635f8-d800-42ff-a913-92d375f1fb60" providerId="ADAL" clId="{2F63BC78-B67B-4175-80AA-0848AB43D29F}" dt="2021-03-03T10:38:53.543" v="126" actId="478"/>
          <ac:graphicFrameMkLst>
            <pc:docMk/>
            <pc:sldMk cId="2350748738" sldId="265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20.308" v="246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21.493" v="247"/>
        <pc:sldMkLst>
          <pc:docMk/>
          <pc:sldMk cId="1690015247" sldId="266"/>
        </pc:sldMkLst>
        <pc:spChg chg="add del mod">
          <ac:chgData name="Emaus Katriina" userId="e28635f8-d800-42ff-a913-92d375f1fb60" providerId="ADAL" clId="{2F63BC78-B67B-4175-80AA-0848AB43D29F}" dt="2021-03-03T10:39:39.923" v="134" actId="478"/>
          <ac:spMkLst>
            <pc:docMk/>
            <pc:sldMk cId="1690015247" sldId="266"/>
            <ac:spMk id="8" creationId="{B5883FB3-4EA0-4B8E-96D6-1155F2F04716}"/>
          </ac:spMkLst>
        </pc:spChg>
        <pc:graphicFrameChg chg="del mod">
          <ac:chgData name="Emaus Katriina" userId="e28635f8-d800-42ff-a913-92d375f1fb60" providerId="ADAL" clId="{2F63BC78-B67B-4175-80AA-0848AB43D29F}" dt="2021-03-03T10:39:37.450" v="133" actId="478"/>
          <ac:graphicFrameMkLst>
            <pc:docMk/>
            <pc:sldMk cId="1690015247" sldId="266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21.493" v="247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22.616" v="248"/>
        <pc:sldMkLst>
          <pc:docMk/>
          <pc:sldMk cId="1908879576" sldId="267"/>
        </pc:sldMkLst>
        <pc:spChg chg="add del mod">
          <ac:chgData name="Emaus Katriina" userId="e28635f8-d800-42ff-a913-92d375f1fb60" providerId="ADAL" clId="{2F63BC78-B67B-4175-80AA-0848AB43D29F}" dt="2021-03-01T11:58:28.886" v="27"/>
          <ac:spMkLst>
            <pc:docMk/>
            <pc:sldMk cId="1908879576" sldId="267"/>
            <ac:spMk id="8" creationId="{183D79E9-7969-4C8C-9232-87929646FF0F}"/>
          </ac:spMkLst>
        </pc:spChg>
        <pc:spChg chg="add del mod">
          <ac:chgData name="Emaus Katriina" userId="e28635f8-d800-42ff-a913-92d375f1fb60" providerId="ADAL" clId="{2F63BC78-B67B-4175-80AA-0848AB43D29F}" dt="2021-03-03T10:40:21.524" v="140" actId="478"/>
          <ac:spMkLst>
            <pc:docMk/>
            <pc:sldMk cId="1908879576" sldId="267"/>
            <ac:spMk id="8" creationId="{5489B479-E70C-4FD9-86F4-D94BDE799305}"/>
          </ac:spMkLst>
        </pc:spChg>
        <pc:graphicFrameChg chg="del mod">
          <ac:chgData name="Emaus Katriina" userId="e28635f8-d800-42ff-a913-92d375f1fb60" providerId="ADAL" clId="{2F63BC78-B67B-4175-80AA-0848AB43D29F}" dt="2021-03-01T11:58:13.314" v="26" actId="478"/>
          <ac:graphicFrameMkLst>
            <pc:docMk/>
            <pc:sldMk cId="1908879576" sldId="267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22.616" v="248"/>
          <ac:graphicFrameMkLst>
            <pc:docMk/>
            <pc:sldMk cId="1908879576" sldId="267"/>
            <ac:graphicFrameMk id="9" creationId="{4227F16A-1709-4FBE-B8AD-940ECA9073EE}"/>
          </ac:graphicFrameMkLst>
        </pc:graphicFrameChg>
        <pc:picChg chg="add del mod">
          <ac:chgData name="Emaus Katriina" userId="e28635f8-d800-42ff-a913-92d375f1fb60" providerId="ADAL" clId="{2F63BC78-B67B-4175-80AA-0848AB43D29F}" dt="2021-03-03T10:40:16.995" v="139" actId="478"/>
          <ac:picMkLst>
            <pc:docMk/>
            <pc:sldMk cId="1908879576" sldId="267"/>
            <ac:picMk id="10" creationId="{52B23AB6-89A7-4D3C-8ABD-23497C8FE259}"/>
          </ac:picMkLst>
        </pc:picChg>
      </pc:sldChg>
      <pc:sldChg chg="addSp delSp modSp mod">
        <pc:chgData name="Emaus Katriina" userId="e28635f8-d800-42ff-a913-92d375f1fb60" providerId="ADAL" clId="{2F63BC78-B67B-4175-80AA-0848AB43D29F}" dt="2021-03-03T13:25:23.936" v="249"/>
        <pc:sldMkLst>
          <pc:docMk/>
          <pc:sldMk cId="338271439" sldId="268"/>
        </pc:sldMkLst>
        <pc:spChg chg="add del mod">
          <ac:chgData name="Emaus Katriina" userId="e28635f8-d800-42ff-a913-92d375f1fb60" providerId="ADAL" clId="{2F63BC78-B67B-4175-80AA-0848AB43D29F}" dt="2021-03-03T10:40:55.555" v="146" actId="478"/>
          <ac:spMkLst>
            <pc:docMk/>
            <pc:sldMk cId="338271439" sldId="268"/>
            <ac:spMk id="8" creationId="{4C6F3A97-3554-40CF-88C4-912542641D1B}"/>
          </ac:spMkLst>
        </pc:spChg>
        <pc:graphicFrameChg chg="del mod">
          <ac:chgData name="Emaus Katriina" userId="e28635f8-d800-42ff-a913-92d375f1fb60" providerId="ADAL" clId="{2F63BC78-B67B-4175-80AA-0848AB43D29F}" dt="2021-03-03T10:40:52.550" v="145" actId="478"/>
          <ac:graphicFrameMkLst>
            <pc:docMk/>
            <pc:sldMk cId="338271439" sldId="268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23.936" v="249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25.350" v="250"/>
        <pc:sldMkLst>
          <pc:docMk/>
          <pc:sldMk cId="3279556919" sldId="269"/>
        </pc:sldMkLst>
        <pc:spChg chg="add del mod">
          <ac:chgData name="Emaus Katriina" userId="e28635f8-d800-42ff-a913-92d375f1fb60" providerId="ADAL" clId="{2F63BC78-B67B-4175-80AA-0848AB43D29F}" dt="2021-03-03T10:41:29.296" v="152" actId="478"/>
          <ac:spMkLst>
            <pc:docMk/>
            <pc:sldMk cId="3279556919" sldId="269"/>
            <ac:spMk id="8" creationId="{D75EEE0B-149B-4011-B68B-B004AC57039E}"/>
          </ac:spMkLst>
        </pc:spChg>
        <pc:graphicFrameChg chg="del mod">
          <ac:chgData name="Emaus Katriina" userId="e28635f8-d800-42ff-a913-92d375f1fb60" providerId="ADAL" clId="{2F63BC78-B67B-4175-80AA-0848AB43D29F}" dt="2021-03-03T10:41:27.166" v="151" actId="478"/>
          <ac:graphicFrameMkLst>
            <pc:docMk/>
            <pc:sldMk cId="3279556919" sldId="269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25.350" v="250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26.589" v="251"/>
        <pc:sldMkLst>
          <pc:docMk/>
          <pc:sldMk cId="3670827783" sldId="270"/>
        </pc:sldMkLst>
        <pc:spChg chg="add del mod">
          <ac:chgData name="Emaus Katriina" userId="e28635f8-d800-42ff-a913-92d375f1fb60" providerId="ADAL" clId="{2F63BC78-B67B-4175-80AA-0848AB43D29F}" dt="2021-03-03T10:42:05.188" v="160" actId="478"/>
          <ac:spMkLst>
            <pc:docMk/>
            <pc:sldMk cId="3670827783" sldId="270"/>
            <ac:spMk id="8" creationId="{55AC1B12-6BF7-4939-8C71-7C44535D9B4A}"/>
          </ac:spMkLst>
        </pc:spChg>
        <pc:graphicFrameChg chg="del mod">
          <ac:chgData name="Emaus Katriina" userId="e28635f8-d800-42ff-a913-92d375f1fb60" providerId="ADAL" clId="{2F63BC78-B67B-4175-80AA-0848AB43D29F}" dt="2021-03-03T10:42:01.719" v="159" actId="478"/>
          <ac:graphicFrameMkLst>
            <pc:docMk/>
            <pc:sldMk cId="3670827783" sldId="270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26.589" v="251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27.778" v="252"/>
        <pc:sldMkLst>
          <pc:docMk/>
          <pc:sldMk cId="1043558846" sldId="271"/>
        </pc:sldMkLst>
        <pc:spChg chg="add del mod">
          <ac:chgData name="Emaus Katriina" userId="e28635f8-d800-42ff-a913-92d375f1fb60" providerId="ADAL" clId="{2F63BC78-B67B-4175-80AA-0848AB43D29F}" dt="2021-03-03T10:42:35.547" v="166" actId="478"/>
          <ac:spMkLst>
            <pc:docMk/>
            <pc:sldMk cId="1043558846" sldId="271"/>
            <ac:spMk id="8" creationId="{02667312-145C-47D9-94D5-6F9B29AAF500}"/>
          </ac:spMkLst>
        </pc:spChg>
        <pc:graphicFrameChg chg="del mod">
          <ac:chgData name="Emaus Katriina" userId="e28635f8-d800-42ff-a913-92d375f1fb60" providerId="ADAL" clId="{2F63BC78-B67B-4175-80AA-0848AB43D29F}" dt="2021-03-03T10:42:31.556" v="165" actId="478"/>
          <ac:graphicFrameMkLst>
            <pc:docMk/>
            <pc:sldMk cId="1043558846" sldId="271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27.778" v="252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28.996" v="253"/>
        <pc:sldMkLst>
          <pc:docMk/>
          <pc:sldMk cId="3319825423" sldId="272"/>
        </pc:sldMkLst>
        <pc:spChg chg="add del mod">
          <ac:chgData name="Emaus Katriina" userId="e28635f8-d800-42ff-a913-92d375f1fb60" providerId="ADAL" clId="{2F63BC78-B67B-4175-80AA-0848AB43D29F}" dt="2021-03-03T10:43:17.181" v="172" actId="478"/>
          <ac:spMkLst>
            <pc:docMk/>
            <pc:sldMk cId="3319825423" sldId="272"/>
            <ac:spMk id="8" creationId="{AC3FEA9E-7873-4D1C-81DD-AFF8440BDE7D}"/>
          </ac:spMkLst>
        </pc:spChg>
        <pc:graphicFrameChg chg="del mod">
          <ac:chgData name="Emaus Katriina" userId="e28635f8-d800-42ff-a913-92d375f1fb60" providerId="ADAL" clId="{2F63BC78-B67B-4175-80AA-0848AB43D29F}" dt="2021-03-03T10:43:14.813" v="171" actId="478"/>
          <ac:graphicFrameMkLst>
            <pc:docMk/>
            <pc:sldMk cId="3319825423" sldId="272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28.996" v="253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30.237" v="254"/>
        <pc:sldMkLst>
          <pc:docMk/>
          <pc:sldMk cId="4278859879" sldId="273"/>
        </pc:sldMkLst>
        <pc:spChg chg="add del mod">
          <ac:chgData name="Emaus Katriina" userId="e28635f8-d800-42ff-a913-92d375f1fb60" providerId="ADAL" clId="{2F63BC78-B67B-4175-80AA-0848AB43D29F}" dt="2021-03-03T10:43:45.451" v="178" actId="478"/>
          <ac:spMkLst>
            <pc:docMk/>
            <pc:sldMk cId="4278859879" sldId="273"/>
            <ac:spMk id="8" creationId="{AF6F61B4-6B76-4D7D-987E-446D5760590A}"/>
          </ac:spMkLst>
        </pc:spChg>
        <pc:graphicFrameChg chg="del mod">
          <ac:chgData name="Emaus Katriina" userId="e28635f8-d800-42ff-a913-92d375f1fb60" providerId="ADAL" clId="{2F63BC78-B67B-4175-80AA-0848AB43D29F}" dt="2021-03-03T10:43:43.499" v="177" actId="478"/>
          <ac:graphicFrameMkLst>
            <pc:docMk/>
            <pc:sldMk cId="4278859879" sldId="273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30.237" v="254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31.668" v="255"/>
        <pc:sldMkLst>
          <pc:docMk/>
          <pc:sldMk cId="2830257362" sldId="274"/>
        </pc:sldMkLst>
        <pc:spChg chg="add del mod">
          <ac:chgData name="Emaus Katriina" userId="e28635f8-d800-42ff-a913-92d375f1fb60" providerId="ADAL" clId="{2F63BC78-B67B-4175-80AA-0848AB43D29F}" dt="2021-03-03T10:44:15.941" v="184" actId="478"/>
          <ac:spMkLst>
            <pc:docMk/>
            <pc:sldMk cId="2830257362" sldId="274"/>
            <ac:spMk id="8" creationId="{ED9A53D6-4D52-4B05-946A-245A31360094}"/>
          </ac:spMkLst>
        </pc:spChg>
        <pc:graphicFrameChg chg="del mod">
          <ac:chgData name="Emaus Katriina" userId="e28635f8-d800-42ff-a913-92d375f1fb60" providerId="ADAL" clId="{2F63BC78-B67B-4175-80AA-0848AB43D29F}" dt="2021-03-03T10:44:13.597" v="183" actId="478"/>
          <ac:graphicFrameMkLst>
            <pc:docMk/>
            <pc:sldMk cId="2830257362" sldId="274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31.668" v="255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32.845" v="256"/>
        <pc:sldMkLst>
          <pc:docMk/>
          <pc:sldMk cId="652029288" sldId="275"/>
        </pc:sldMkLst>
        <pc:spChg chg="add del mod">
          <ac:chgData name="Emaus Katriina" userId="e28635f8-d800-42ff-a913-92d375f1fb60" providerId="ADAL" clId="{2F63BC78-B67B-4175-80AA-0848AB43D29F}" dt="2021-03-03T10:44:47.378" v="190" actId="478"/>
          <ac:spMkLst>
            <pc:docMk/>
            <pc:sldMk cId="652029288" sldId="275"/>
            <ac:spMk id="8" creationId="{E2E56427-62E9-4C6A-BA3F-7FBA5877B915}"/>
          </ac:spMkLst>
        </pc:spChg>
        <pc:graphicFrameChg chg="del mod">
          <ac:chgData name="Emaus Katriina" userId="e28635f8-d800-42ff-a913-92d375f1fb60" providerId="ADAL" clId="{2F63BC78-B67B-4175-80AA-0848AB43D29F}" dt="2021-03-03T10:44:45.846" v="189" actId="478"/>
          <ac:graphicFrameMkLst>
            <pc:docMk/>
            <pc:sldMk cId="652029288" sldId="275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32.845" v="256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34.026" v="257"/>
        <pc:sldMkLst>
          <pc:docMk/>
          <pc:sldMk cId="1463627730" sldId="276"/>
        </pc:sldMkLst>
        <pc:spChg chg="add del mod">
          <ac:chgData name="Emaus Katriina" userId="e28635f8-d800-42ff-a913-92d375f1fb60" providerId="ADAL" clId="{2F63BC78-B67B-4175-80AA-0848AB43D29F}" dt="2021-03-03T10:45:20.100" v="196" actId="478"/>
          <ac:spMkLst>
            <pc:docMk/>
            <pc:sldMk cId="1463627730" sldId="276"/>
            <ac:spMk id="8" creationId="{0B7B821C-D086-44BB-8B9A-9F3FD860D7D4}"/>
          </ac:spMkLst>
        </pc:spChg>
        <pc:graphicFrameChg chg="del mod">
          <ac:chgData name="Emaus Katriina" userId="e28635f8-d800-42ff-a913-92d375f1fb60" providerId="ADAL" clId="{2F63BC78-B67B-4175-80AA-0848AB43D29F}" dt="2021-03-03T10:45:18.532" v="195" actId="478"/>
          <ac:graphicFrameMkLst>
            <pc:docMk/>
            <pc:sldMk cId="1463627730" sldId="276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34.026" v="257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35.261" v="258"/>
        <pc:sldMkLst>
          <pc:docMk/>
          <pc:sldMk cId="1518221807" sldId="277"/>
        </pc:sldMkLst>
        <pc:spChg chg="add del mod">
          <ac:chgData name="Emaus Katriina" userId="e28635f8-d800-42ff-a913-92d375f1fb60" providerId="ADAL" clId="{2F63BC78-B67B-4175-80AA-0848AB43D29F}" dt="2021-03-03T10:45:55.374" v="203" actId="478"/>
          <ac:spMkLst>
            <pc:docMk/>
            <pc:sldMk cId="1518221807" sldId="277"/>
            <ac:spMk id="8" creationId="{95F56706-377A-472D-8D83-4AFE1D4B90F7}"/>
          </ac:spMkLst>
        </pc:spChg>
        <pc:graphicFrameChg chg="del mod">
          <ac:chgData name="Emaus Katriina" userId="e28635f8-d800-42ff-a913-92d375f1fb60" providerId="ADAL" clId="{2F63BC78-B67B-4175-80AA-0848AB43D29F}" dt="2021-03-03T10:45:53.548" v="202" actId="478"/>
          <ac:graphicFrameMkLst>
            <pc:docMk/>
            <pc:sldMk cId="1518221807" sldId="277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35.261" v="258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37.989" v="259"/>
        <pc:sldMkLst>
          <pc:docMk/>
          <pc:sldMk cId="3122956847" sldId="278"/>
        </pc:sldMkLst>
        <pc:spChg chg="add del mod">
          <ac:chgData name="Emaus Katriina" userId="e28635f8-d800-42ff-a913-92d375f1fb60" providerId="ADAL" clId="{2F63BC78-B67B-4175-80AA-0848AB43D29F}" dt="2021-03-03T10:46:24.761" v="211" actId="478"/>
          <ac:spMkLst>
            <pc:docMk/>
            <pc:sldMk cId="3122956847" sldId="278"/>
            <ac:spMk id="8" creationId="{660B19F3-FF98-4465-B040-33DAA2A25F11}"/>
          </ac:spMkLst>
        </pc:spChg>
        <pc:graphicFrameChg chg="del mod">
          <ac:chgData name="Emaus Katriina" userId="e28635f8-d800-42ff-a913-92d375f1fb60" providerId="ADAL" clId="{2F63BC78-B67B-4175-80AA-0848AB43D29F}" dt="2021-03-03T10:46:23.114" v="210" actId="478"/>
          <ac:graphicFrameMkLst>
            <pc:docMk/>
            <pc:sldMk cId="3122956847" sldId="278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37.989" v="259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38.893" v="260"/>
        <pc:sldMkLst>
          <pc:docMk/>
          <pc:sldMk cId="62254542" sldId="279"/>
        </pc:sldMkLst>
        <pc:spChg chg="add del mod">
          <ac:chgData name="Emaus Katriina" userId="e28635f8-d800-42ff-a913-92d375f1fb60" providerId="ADAL" clId="{2F63BC78-B67B-4175-80AA-0848AB43D29F}" dt="2021-03-03T10:46:54.746" v="219" actId="478"/>
          <ac:spMkLst>
            <pc:docMk/>
            <pc:sldMk cId="62254542" sldId="279"/>
            <ac:spMk id="8" creationId="{092F0B1C-A5AC-4502-936C-CFAA79FB92C1}"/>
          </ac:spMkLst>
        </pc:spChg>
        <pc:graphicFrameChg chg="del mod">
          <ac:chgData name="Emaus Katriina" userId="e28635f8-d800-42ff-a913-92d375f1fb60" providerId="ADAL" clId="{2F63BC78-B67B-4175-80AA-0848AB43D29F}" dt="2021-03-03T10:46:52.564" v="218" actId="478"/>
          <ac:graphicFrameMkLst>
            <pc:docMk/>
            <pc:sldMk cId="62254542" sldId="279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38.893" v="260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40.025" v="261"/>
        <pc:sldMkLst>
          <pc:docMk/>
          <pc:sldMk cId="1080264128" sldId="280"/>
        </pc:sldMkLst>
        <pc:spChg chg="add del mod">
          <ac:chgData name="Emaus Katriina" userId="e28635f8-d800-42ff-a913-92d375f1fb60" providerId="ADAL" clId="{2F63BC78-B67B-4175-80AA-0848AB43D29F}" dt="2021-03-03T10:47:23.097" v="227" actId="478"/>
          <ac:spMkLst>
            <pc:docMk/>
            <pc:sldMk cId="1080264128" sldId="280"/>
            <ac:spMk id="8" creationId="{68DD743F-3004-44C1-806D-D98768E65649}"/>
          </ac:spMkLst>
        </pc:spChg>
        <pc:graphicFrameChg chg="del mod">
          <ac:chgData name="Emaus Katriina" userId="e28635f8-d800-42ff-a913-92d375f1fb60" providerId="ADAL" clId="{2F63BC78-B67B-4175-80AA-0848AB43D29F}" dt="2021-03-03T10:47:21.598" v="226" actId="478"/>
          <ac:graphicFrameMkLst>
            <pc:docMk/>
            <pc:sldMk cId="1080264128" sldId="280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40.025" v="261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41.563" v="262"/>
        <pc:sldMkLst>
          <pc:docMk/>
          <pc:sldMk cId="2747308166" sldId="281"/>
        </pc:sldMkLst>
        <pc:spChg chg="add del mod">
          <ac:chgData name="Emaus Katriina" userId="e28635f8-d800-42ff-a913-92d375f1fb60" providerId="ADAL" clId="{2F63BC78-B67B-4175-80AA-0848AB43D29F}" dt="2021-03-03T10:47:52.721" v="235" actId="478"/>
          <ac:spMkLst>
            <pc:docMk/>
            <pc:sldMk cId="2747308166" sldId="281"/>
            <ac:spMk id="8" creationId="{A6107530-F4C9-4398-AF66-38DB9BF633B0}"/>
          </ac:spMkLst>
        </pc:spChg>
        <pc:graphicFrameChg chg="del mod">
          <ac:chgData name="Emaus Katriina" userId="e28635f8-d800-42ff-a913-92d375f1fb60" providerId="ADAL" clId="{2F63BC78-B67B-4175-80AA-0848AB43D29F}" dt="2021-03-03T10:47:50.582" v="234" actId="478"/>
          <ac:graphicFrameMkLst>
            <pc:docMk/>
            <pc:sldMk cId="2747308166" sldId="281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41.563" v="262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Emaus Katriina" userId="e28635f8-d800-42ff-a913-92d375f1fb60" providerId="ADAL" clId="{2F63BC78-B67B-4175-80AA-0848AB43D29F}" dt="2021-03-03T13:25:14.512" v="241"/>
        <pc:sldMkLst>
          <pc:docMk/>
          <pc:sldMk cId="3682767062" sldId="283"/>
        </pc:sldMkLst>
        <pc:graphicFrameChg chg="mod">
          <ac:chgData name="Emaus Katriina" userId="e28635f8-d800-42ff-a913-92d375f1fb60" providerId="ADAL" clId="{2F63BC78-B67B-4175-80AA-0848AB43D29F}" dt="2021-03-03T13:25:14.512" v="241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15.495" v="242"/>
        <pc:sldMkLst>
          <pc:docMk/>
          <pc:sldMk cId="1076209344" sldId="284"/>
        </pc:sldMkLst>
        <pc:graphicFrameChg chg="add del mod">
          <ac:chgData name="Emaus Katriina" userId="e28635f8-d800-42ff-a913-92d375f1fb60" providerId="ADAL" clId="{2F63BC78-B67B-4175-80AA-0848AB43D29F}" dt="2021-03-03T10:34:23.838" v="90" actId="478"/>
          <ac:graphicFrameMkLst>
            <pc:docMk/>
            <pc:sldMk cId="1076209344" sldId="284"/>
            <ac:graphicFrameMk id="6" creationId="{6492E16D-AE72-4BAF-BB48-D696C9BB041D}"/>
          </ac:graphicFrameMkLst>
        </pc:graphicFrameChg>
        <pc:graphicFrameChg chg="add del mod">
          <ac:chgData name="Emaus Katriina" userId="e28635f8-d800-42ff-a913-92d375f1fb60" providerId="ADAL" clId="{2F63BC78-B67B-4175-80AA-0848AB43D29F}" dt="2021-03-03T10:35:23.761" v="100" actId="478"/>
          <ac:graphicFrameMkLst>
            <pc:docMk/>
            <pc:sldMk cId="1076209344" sldId="284"/>
            <ac:graphicFrameMk id="8" creationId="{E86BB551-21B0-4D9A-8298-6E8C849670B3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15.495" v="242"/>
          <ac:graphicFrameMkLst>
            <pc:docMk/>
            <pc:sldMk cId="1076209344" sldId="284"/>
            <ac:graphicFrameMk id="9" creationId="{F8A4BB36-59C2-43EE-8728-5B4016B20828}"/>
          </ac:graphicFrameMkLst>
        </pc:graphicFrameChg>
        <pc:graphicFrameChg chg="del mod">
          <ac:chgData name="Emaus Katriina" userId="e28635f8-d800-42ff-a913-92d375f1fb60" providerId="ADAL" clId="{2F63BC78-B67B-4175-80AA-0848AB43D29F}" dt="2021-03-03T10:32:46.766" v="77" actId="478"/>
          <ac:graphicFrameMkLst>
            <pc:docMk/>
            <pc:sldMk cId="1076209344" sldId="284"/>
            <ac:graphicFrameMk id="10" creationId="{66FC7457-D687-4421-993E-EACF6EE1FCF9}"/>
          </ac:graphicFrameMkLst>
        </pc:graphicFrameChg>
      </pc:sldChg>
    </pc:docChg>
  </pc:docChgLst>
  <pc:docChgLst>
    <pc:chgData name="Emaus Katriina" userId="e28635f8-d800-42ff-a913-92d375f1fb60" providerId="ADAL" clId="{3B984AB7-1E70-409F-836D-63C00F7F9979}"/>
    <pc:docChg chg="modSld">
      <pc:chgData name="Emaus Katriina" userId="e28635f8-d800-42ff-a913-92d375f1fb60" providerId="ADAL" clId="{3B984AB7-1E70-409F-836D-63C00F7F9979}" dt="2020-08-03T11:51:09.736" v="23"/>
      <pc:docMkLst>
        <pc:docMk/>
      </pc:docMkLst>
      <pc:sldChg chg="modSp">
        <pc:chgData name="Emaus Katriina" userId="e28635f8-d800-42ff-a913-92d375f1fb60" providerId="ADAL" clId="{3B984AB7-1E70-409F-836D-63C00F7F9979}" dt="2020-08-03T11:50:45.464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3B984AB7-1E70-409F-836D-63C00F7F9979}" dt="2020-08-03T11:50:45.464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0:45.754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3B984AB7-1E70-409F-836D-63C00F7F9979}" dt="2020-08-03T11:50:45.754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0:51.425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3B984AB7-1E70-409F-836D-63C00F7F9979}" dt="2020-08-03T11:50:51.425" v="4"/>
          <ac:graphicFrameMkLst>
            <pc:docMk/>
            <pc:sldMk cId="3702945625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0:52.136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3B984AB7-1E70-409F-836D-63C00F7F9979}" dt="2020-08-03T11:50:52.136" v="5"/>
          <ac:graphicFrameMkLst>
            <pc:docMk/>
            <pc:sldMk cId="1117471020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0:52.955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3B984AB7-1E70-409F-836D-63C00F7F9979}" dt="2020-08-03T11:50:52.955" v="6"/>
          <ac:graphicFrameMkLst>
            <pc:docMk/>
            <pc:sldMk cId="2427972721" sldId="26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0:53.673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3B984AB7-1E70-409F-836D-63C00F7F9979}" dt="2020-08-03T11:50:53.673" v="7"/>
          <ac:graphicFrameMkLst>
            <pc:docMk/>
            <pc:sldMk cId="2350748738" sldId="26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0:54.451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3B984AB7-1E70-409F-836D-63C00F7F9979}" dt="2020-08-03T11:50:54.451" v="8"/>
          <ac:graphicFrameMkLst>
            <pc:docMk/>
            <pc:sldMk cId="1690015247" sldId="26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0:55.250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3B984AB7-1E70-409F-836D-63C00F7F9979}" dt="2020-08-03T11:50:55.250" v="9"/>
          <ac:graphicFrameMkLst>
            <pc:docMk/>
            <pc:sldMk cId="1908879576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0:56.385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3B984AB7-1E70-409F-836D-63C00F7F9979}" dt="2020-08-03T11:50:56.385" v="10"/>
          <ac:graphicFrameMkLst>
            <pc:docMk/>
            <pc:sldMk cId="338271439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0:57.503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3B984AB7-1E70-409F-836D-63C00F7F9979}" dt="2020-08-03T11:50:57.503" v="11"/>
          <ac:graphicFrameMkLst>
            <pc:docMk/>
            <pc:sldMk cId="3279556919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0:58.307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3B984AB7-1E70-409F-836D-63C00F7F9979}" dt="2020-08-03T11:50:58.307" v="12"/>
          <ac:graphicFrameMkLst>
            <pc:docMk/>
            <pc:sldMk cId="3670827783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0:59.162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3B984AB7-1E70-409F-836D-63C00F7F9979}" dt="2020-08-03T11:50:59.162" v="13"/>
          <ac:graphicFrameMkLst>
            <pc:docMk/>
            <pc:sldMk cId="10435588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1:00.423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3B984AB7-1E70-409F-836D-63C00F7F9979}" dt="2020-08-03T11:51:00.423" v="14"/>
          <ac:graphicFrameMkLst>
            <pc:docMk/>
            <pc:sldMk cId="3319825423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1:01.708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3B984AB7-1E70-409F-836D-63C00F7F9979}" dt="2020-08-03T11:51:01.708" v="15"/>
          <ac:graphicFrameMkLst>
            <pc:docMk/>
            <pc:sldMk cId="4278859879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1:02.959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3B984AB7-1E70-409F-836D-63C00F7F9979}" dt="2020-08-03T11:51:02.959" v="16"/>
          <ac:graphicFrameMkLst>
            <pc:docMk/>
            <pc:sldMk cId="2830257362" sldId="27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1:03.889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3B984AB7-1E70-409F-836D-63C00F7F9979}" dt="2020-08-03T11:51:03.889" v="17"/>
          <ac:graphicFrameMkLst>
            <pc:docMk/>
            <pc:sldMk cId="652029288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1:04.693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3B984AB7-1E70-409F-836D-63C00F7F9979}" dt="2020-08-03T11:51:04.693" v="18"/>
          <ac:graphicFrameMkLst>
            <pc:docMk/>
            <pc:sldMk cId="1463627730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1:05.961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3B984AB7-1E70-409F-836D-63C00F7F9979}" dt="2020-08-03T11:51:05.961" v="19"/>
          <ac:graphicFrameMkLst>
            <pc:docMk/>
            <pc:sldMk cId="1518221807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1:07.170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3B984AB7-1E70-409F-836D-63C00F7F9979}" dt="2020-08-03T11:51:07.170" v="20"/>
          <ac:graphicFrameMkLst>
            <pc:docMk/>
            <pc:sldMk cId="3122956847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1:08.168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3B984AB7-1E70-409F-836D-63C00F7F9979}" dt="2020-08-03T11:51:08.168" v="21"/>
          <ac:graphicFrameMkLst>
            <pc:docMk/>
            <pc:sldMk cId="62254542" sldId="27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1:08.927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3B984AB7-1E70-409F-836D-63C00F7F9979}" dt="2020-08-03T11:51:08.927" v="22"/>
          <ac:graphicFrameMkLst>
            <pc:docMk/>
            <pc:sldMk cId="1080264128" sldId="28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1:09.736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3B984AB7-1E70-409F-836D-63C00F7F9979}" dt="2020-08-03T11:51:09.736" v="23"/>
          <ac:graphicFrameMkLst>
            <pc:docMk/>
            <pc:sldMk cId="2747308166" sldId="28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0:49.903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3B984AB7-1E70-409F-836D-63C00F7F9979}" dt="2020-08-03T11:50:49.903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0:50.709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3B984AB7-1E70-409F-836D-63C00F7F9979}" dt="2020-08-03T11:50:50.709" v="3"/>
          <ac:graphicFrameMkLst>
            <pc:docMk/>
            <pc:sldMk cId="1076209344" sldId="284"/>
            <ac:graphicFrameMk id="10" creationId="{66FC7457-D687-4421-993E-EACF6EE1FCF9}"/>
          </ac:graphicFrameMkLst>
        </pc:graphicFrameChg>
      </pc:sldChg>
    </pc:docChg>
  </pc:docChgLst>
  <pc:docChgLst>
    <pc:chgData name="Emaus Katriina" userId="e28635f8-d800-42ff-a913-92d375f1fb60" providerId="ADAL" clId="{2CD31F69-4FC6-4616-B71D-532D70B84584}"/>
    <pc:docChg chg="modSld">
      <pc:chgData name="Emaus Katriina" userId="e28635f8-d800-42ff-a913-92d375f1fb60" providerId="ADAL" clId="{2CD31F69-4FC6-4616-B71D-532D70B84584}" dt="2021-01-05T08:59:14.819" v="23"/>
      <pc:docMkLst>
        <pc:docMk/>
      </pc:docMkLst>
      <pc:sldChg chg="modSp">
        <pc:chgData name="Emaus Katriina" userId="e28635f8-d800-42ff-a913-92d375f1fb60" providerId="ADAL" clId="{2CD31F69-4FC6-4616-B71D-532D70B84584}" dt="2021-01-05T08:58:15.117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2CD31F69-4FC6-4616-B71D-532D70B84584}" dt="2021-01-05T08:58:15.117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15.501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2CD31F69-4FC6-4616-B71D-532D70B84584}" dt="2021-01-05T08:58:15.501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25.467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2CD31F69-4FC6-4616-B71D-532D70B84584}" dt="2021-01-05T08:58:25.467" v="4"/>
          <ac:graphicFrameMkLst>
            <pc:docMk/>
            <pc:sldMk cId="3702945625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28.787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2CD31F69-4FC6-4616-B71D-532D70B84584}" dt="2021-01-05T08:58:28.787" v="5"/>
          <ac:graphicFrameMkLst>
            <pc:docMk/>
            <pc:sldMk cId="1117471020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31.736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2CD31F69-4FC6-4616-B71D-532D70B84584}" dt="2021-01-05T08:58:31.736" v="6"/>
          <ac:graphicFrameMkLst>
            <pc:docMk/>
            <pc:sldMk cId="2427972721" sldId="26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34.517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2CD31F69-4FC6-4616-B71D-532D70B84584}" dt="2021-01-05T08:58:34.517" v="7"/>
          <ac:graphicFrameMkLst>
            <pc:docMk/>
            <pc:sldMk cId="2350748738" sldId="26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37.016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2CD31F69-4FC6-4616-B71D-532D70B84584}" dt="2021-01-05T08:58:37.016" v="8"/>
          <ac:graphicFrameMkLst>
            <pc:docMk/>
            <pc:sldMk cId="1690015247" sldId="26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39.309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2CD31F69-4FC6-4616-B71D-532D70B84584}" dt="2021-01-05T08:58:39.309" v="9"/>
          <ac:graphicFrameMkLst>
            <pc:docMk/>
            <pc:sldMk cId="1908879576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41.732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2CD31F69-4FC6-4616-B71D-532D70B84584}" dt="2021-01-05T08:58:41.732" v="10"/>
          <ac:graphicFrameMkLst>
            <pc:docMk/>
            <pc:sldMk cId="338271439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44.787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2CD31F69-4FC6-4616-B71D-532D70B84584}" dt="2021-01-05T08:58:44.787" v="11"/>
          <ac:graphicFrameMkLst>
            <pc:docMk/>
            <pc:sldMk cId="3279556919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47.652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2CD31F69-4FC6-4616-B71D-532D70B84584}" dt="2021-01-05T08:58:47.652" v="12"/>
          <ac:graphicFrameMkLst>
            <pc:docMk/>
            <pc:sldMk cId="3670827783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50.306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2CD31F69-4FC6-4616-B71D-532D70B84584}" dt="2021-01-05T08:58:50.306" v="13"/>
          <ac:graphicFrameMkLst>
            <pc:docMk/>
            <pc:sldMk cId="10435588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52.712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2CD31F69-4FC6-4616-B71D-532D70B84584}" dt="2021-01-05T08:58:52.712" v="14"/>
          <ac:graphicFrameMkLst>
            <pc:docMk/>
            <pc:sldMk cId="3319825423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55.073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2CD31F69-4FC6-4616-B71D-532D70B84584}" dt="2021-01-05T08:58:55.073" v="15"/>
          <ac:graphicFrameMkLst>
            <pc:docMk/>
            <pc:sldMk cId="4278859879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57.338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2CD31F69-4FC6-4616-B71D-532D70B84584}" dt="2021-01-05T08:58:57.338" v="16"/>
          <ac:graphicFrameMkLst>
            <pc:docMk/>
            <pc:sldMk cId="2830257362" sldId="27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59.627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2CD31F69-4FC6-4616-B71D-532D70B84584}" dt="2021-01-05T08:58:59.627" v="17"/>
          <ac:graphicFrameMkLst>
            <pc:docMk/>
            <pc:sldMk cId="652029288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9:02.593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2CD31F69-4FC6-4616-B71D-532D70B84584}" dt="2021-01-05T08:59:02.593" v="18"/>
          <ac:graphicFrameMkLst>
            <pc:docMk/>
            <pc:sldMk cId="1463627730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9:05.354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2CD31F69-4FC6-4616-B71D-532D70B84584}" dt="2021-01-05T08:59:05.354" v="19"/>
          <ac:graphicFrameMkLst>
            <pc:docMk/>
            <pc:sldMk cId="1518221807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9:08.386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2CD31F69-4FC6-4616-B71D-532D70B84584}" dt="2021-01-05T08:59:08.386" v="20"/>
          <ac:graphicFrameMkLst>
            <pc:docMk/>
            <pc:sldMk cId="3122956847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9:11.501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2CD31F69-4FC6-4616-B71D-532D70B84584}" dt="2021-01-05T08:59:11.501" v="21"/>
          <ac:graphicFrameMkLst>
            <pc:docMk/>
            <pc:sldMk cId="62254542" sldId="27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9:13.325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2CD31F69-4FC6-4616-B71D-532D70B84584}" dt="2021-01-05T08:59:13.325" v="22"/>
          <ac:graphicFrameMkLst>
            <pc:docMk/>
            <pc:sldMk cId="1080264128" sldId="28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9:14.819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2CD31F69-4FC6-4616-B71D-532D70B84584}" dt="2021-01-05T08:59:14.819" v="23"/>
          <ac:graphicFrameMkLst>
            <pc:docMk/>
            <pc:sldMk cId="2747308166" sldId="28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19.027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2CD31F69-4FC6-4616-B71D-532D70B84584}" dt="2021-01-05T08:58:19.027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22.959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2CD31F69-4FC6-4616-B71D-532D70B84584}" dt="2021-01-05T08:58:22.959" v="3"/>
          <ac:graphicFrameMkLst>
            <pc:docMk/>
            <pc:sldMk cId="1076209344" sldId="284"/>
            <ac:graphicFrameMk id="10" creationId="{66FC7457-D687-4421-993E-EACF6EE1FCF9}"/>
          </ac:graphicFrameMkLst>
        </pc:graphicFrameChg>
      </pc:sldChg>
    </pc:docChg>
  </pc:docChgLst>
  <pc:docChgLst>
    <pc:chgData name="Emaus Katriina" userId="e28635f8-d800-42ff-a913-92d375f1fb60" providerId="ADAL" clId="{65A1C08E-FB7B-4B6B-AA8F-537AC73C6360}"/>
    <pc:docChg chg="modSld">
      <pc:chgData name="Emaus Katriina" userId="e28635f8-d800-42ff-a913-92d375f1fb60" providerId="ADAL" clId="{65A1C08E-FB7B-4B6B-AA8F-537AC73C6360}" dt="2021-09-01T10:52:36.047" v="23"/>
      <pc:docMkLst>
        <pc:docMk/>
      </pc:docMkLst>
      <pc:sldChg chg="modSp">
        <pc:chgData name="Emaus Katriina" userId="e28635f8-d800-42ff-a913-92d375f1fb60" providerId="ADAL" clId="{65A1C08E-FB7B-4B6B-AA8F-537AC73C6360}" dt="2021-09-01T10:52:05.449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65A1C08E-FB7B-4B6B-AA8F-537AC73C6360}" dt="2021-09-01T10:52:05.449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05.790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65A1C08E-FB7B-4B6B-AA8F-537AC73C6360}" dt="2021-09-01T10:52:05.790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10.793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65A1C08E-FB7B-4B6B-AA8F-537AC73C6360}" dt="2021-09-01T10:52:10.793" v="4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12.337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65A1C08E-FB7B-4B6B-AA8F-537AC73C6360}" dt="2021-09-01T10:52:12.337" v="5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13.842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65A1C08E-FB7B-4B6B-AA8F-537AC73C6360}" dt="2021-09-01T10:52:13.842" v="6"/>
          <ac:graphicFrameMkLst>
            <pc:docMk/>
            <pc:sldMk cId="2427972721" sldId="264"/>
            <ac:graphicFrameMk id="10" creationId="{9832D294-0A0E-4931-893C-D3959E0BA55F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15.049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65A1C08E-FB7B-4B6B-AA8F-537AC73C6360}" dt="2021-09-01T10:52:15.049" v="7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16.309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65A1C08E-FB7B-4B6B-AA8F-537AC73C6360}" dt="2021-09-01T10:52:16.309" v="8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17.705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65A1C08E-FB7B-4B6B-AA8F-537AC73C6360}" dt="2021-09-01T10:52:17.705" v="9"/>
          <ac:graphicFrameMkLst>
            <pc:docMk/>
            <pc:sldMk cId="1908879576" sldId="267"/>
            <ac:graphicFrameMk id="9" creationId="{4227F16A-1709-4FBE-B8AD-940ECA9073EE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18.894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65A1C08E-FB7B-4B6B-AA8F-537AC73C6360}" dt="2021-09-01T10:52:18.894" v="10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20.127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65A1C08E-FB7B-4B6B-AA8F-537AC73C6360}" dt="2021-09-01T10:52:20.127" v="11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21.353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65A1C08E-FB7B-4B6B-AA8F-537AC73C6360}" dt="2021-09-01T10:52:21.353" v="12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22.626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65A1C08E-FB7B-4B6B-AA8F-537AC73C6360}" dt="2021-09-01T10:52:22.626" v="13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24.281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65A1C08E-FB7B-4B6B-AA8F-537AC73C6360}" dt="2021-09-01T10:52:24.281" v="14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25.534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65A1C08E-FB7B-4B6B-AA8F-537AC73C6360}" dt="2021-09-01T10:52:25.534" v="15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26.899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65A1C08E-FB7B-4B6B-AA8F-537AC73C6360}" dt="2021-09-01T10:52:26.899" v="16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28.175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65A1C08E-FB7B-4B6B-AA8F-537AC73C6360}" dt="2021-09-01T10:52:28.175" v="17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29.613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65A1C08E-FB7B-4B6B-AA8F-537AC73C6360}" dt="2021-09-01T10:52:29.613" v="18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30.919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65A1C08E-FB7B-4B6B-AA8F-537AC73C6360}" dt="2021-09-01T10:52:30.919" v="19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32.367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65A1C08E-FB7B-4B6B-AA8F-537AC73C6360}" dt="2021-09-01T10:52:32.367" v="20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33.457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65A1C08E-FB7B-4B6B-AA8F-537AC73C6360}" dt="2021-09-01T10:52:33.457" v="21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34.729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65A1C08E-FB7B-4B6B-AA8F-537AC73C6360}" dt="2021-09-01T10:52:34.729" v="22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36.047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65A1C08E-FB7B-4B6B-AA8F-537AC73C6360}" dt="2021-09-01T10:52:36.047" v="23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08.151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65A1C08E-FB7B-4B6B-AA8F-537AC73C6360}" dt="2021-09-01T10:52:08.151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09.378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65A1C08E-FB7B-4B6B-AA8F-537AC73C6360}" dt="2021-09-01T10:52:09.378" v="3"/>
          <ac:graphicFrameMkLst>
            <pc:docMk/>
            <pc:sldMk cId="1076209344" sldId="284"/>
            <ac:graphicFrameMk id="9" creationId="{F8A4BB36-59C2-43EE-8728-5B4016B20828}"/>
          </ac:graphicFrameMkLst>
        </pc:graphicFrameChg>
      </pc:sldChg>
    </pc:docChg>
  </pc:docChgLst>
  <pc:docChgLst>
    <pc:chgData name="Emaus Katriina" userId="e28635f8-d800-42ff-a913-92d375f1fb60" providerId="ADAL" clId="{CE8870F7-7859-416C-99D7-EB4145C9C421}"/>
    <pc:docChg chg="modSld">
      <pc:chgData name="Emaus Katriina" userId="e28635f8-d800-42ff-a913-92d375f1fb60" providerId="ADAL" clId="{CE8870F7-7859-416C-99D7-EB4145C9C421}" dt="2020-06-30T11:12:57.861" v="23"/>
      <pc:docMkLst>
        <pc:docMk/>
      </pc:docMkLst>
      <pc:sldChg chg="modSp">
        <pc:chgData name="Emaus Katriina" userId="e28635f8-d800-42ff-a913-92d375f1fb60" providerId="ADAL" clId="{CE8870F7-7859-416C-99D7-EB4145C9C421}" dt="2020-06-30T11:12:35.955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CE8870F7-7859-416C-99D7-EB4145C9C421}" dt="2020-06-30T11:12:35.955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36.320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CE8870F7-7859-416C-99D7-EB4145C9C421}" dt="2020-06-30T11:12:36.320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40.206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CE8870F7-7859-416C-99D7-EB4145C9C421}" dt="2020-06-30T11:12:40.206" v="4"/>
          <ac:graphicFrameMkLst>
            <pc:docMk/>
            <pc:sldMk cId="3702945625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41.068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CE8870F7-7859-416C-99D7-EB4145C9C421}" dt="2020-06-30T11:12:41.068" v="5"/>
          <ac:graphicFrameMkLst>
            <pc:docMk/>
            <pc:sldMk cId="1117471020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41.917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CE8870F7-7859-416C-99D7-EB4145C9C421}" dt="2020-06-30T11:12:41.917" v="6"/>
          <ac:graphicFrameMkLst>
            <pc:docMk/>
            <pc:sldMk cId="2427972721" sldId="26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42.890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CE8870F7-7859-416C-99D7-EB4145C9C421}" dt="2020-06-30T11:12:42.890" v="7"/>
          <ac:graphicFrameMkLst>
            <pc:docMk/>
            <pc:sldMk cId="2350748738" sldId="26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43.743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CE8870F7-7859-416C-99D7-EB4145C9C421}" dt="2020-06-30T11:12:43.743" v="8"/>
          <ac:graphicFrameMkLst>
            <pc:docMk/>
            <pc:sldMk cId="1690015247" sldId="26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44.698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CE8870F7-7859-416C-99D7-EB4145C9C421}" dt="2020-06-30T11:12:44.698" v="9"/>
          <ac:graphicFrameMkLst>
            <pc:docMk/>
            <pc:sldMk cId="1908879576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45.599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CE8870F7-7859-416C-99D7-EB4145C9C421}" dt="2020-06-30T11:12:45.599" v="10"/>
          <ac:graphicFrameMkLst>
            <pc:docMk/>
            <pc:sldMk cId="338271439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46.483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CE8870F7-7859-416C-99D7-EB4145C9C421}" dt="2020-06-30T11:12:46.483" v="11"/>
          <ac:graphicFrameMkLst>
            <pc:docMk/>
            <pc:sldMk cId="3279556919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47.489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CE8870F7-7859-416C-99D7-EB4145C9C421}" dt="2020-06-30T11:12:47.489" v="12"/>
          <ac:graphicFrameMkLst>
            <pc:docMk/>
            <pc:sldMk cId="3670827783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48.368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CE8870F7-7859-416C-99D7-EB4145C9C421}" dt="2020-06-30T11:12:48.368" v="13"/>
          <ac:graphicFrameMkLst>
            <pc:docMk/>
            <pc:sldMk cId="10435588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49.248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CE8870F7-7859-416C-99D7-EB4145C9C421}" dt="2020-06-30T11:12:49.248" v="14"/>
          <ac:graphicFrameMkLst>
            <pc:docMk/>
            <pc:sldMk cId="3319825423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50.250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CE8870F7-7859-416C-99D7-EB4145C9C421}" dt="2020-06-30T11:12:50.250" v="15"/>
          <ac:graphicFrameMkLst>
            <pc:docMk/>
            <pc:sldMk cId="4278859879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51.281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CE8870F7-7859-416C-99D7-EB4145C9C421}" dt="2020-06-30T11:12:51.281" v="16"/>
          <ac:graphicFrameMkLst>
            <pc:docMk/>
            <pc:sldMk cId="2830257362" sldId="27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52.365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CE8870F7-7859-416C-99D7-EB4145C9C421}" dt="2020-06-30T11:12:52.365" v="17"/>
          <ac:graphicFrameMkLst>
            <pc:docMk/>
            <pc:sldMk cId="652029288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53.541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CE8870F7-7859-416C-99D7-EB4145C9C421}" dt="2020-06-30T11:12:53.541" v="18"/>
          <ac:graphicFrameMkLst>
            <pc:docMk/>
            <pc:sldMk cId="1463627730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54.422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CE8870F7-7859-416C-99D7-EB4145C9C421}" dt="2020-06-30T11:12:54.422" v="19"/>
          <ac:graphicFrameMkLst>
            <pc:docMk/>
            <pc:sldMk cId="1518221807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55.289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CE8870F7-7859-416C-99D7-EB4145C9C421}" dt="2020-06-30T11:12:55.289" v="20"/>
          <ac:graphicFrameMkLst>
            <pc:docMk/>
            <pc:sldMk cId="3122956847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56.141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CE8870F7-7859-416C-99D7-EB4145C9C421}" dt="2020-06-30T11:12:56.141" v="21"/>
          <ac:graphicFrameMkLst>
            <pc:docMk/>
            <pc:sldMk cId="62254542" sldId="27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57.011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CE8870F7-7859-416C-99D7-EB4145C9C421}" dt="2020-06-30T11:12:57.011" v="22"/>
          <ac:graphicFrameMkLst>
            <pc:docMk/>
            <pc:sldMk cId="1080264128" sldId="28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57.861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CE8870F7-7859-416C-99D7-EB4145C9C421}" dt="2020-06-30T11:12:57.861" v="23"/>
          <ac:graphicFrameMkLst>
            <pc:docMk/>
            <pc:sldMk cId="2747308166" sldId="28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38.418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CE8870F7-7859-416C-99D7-EB4145C9C421}" dt="2020-06-30T11:12:38.418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39.259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CE8870F7-7859-416C-99D7-EB4145C9C421}" dt="2020-06-30T11:12:39.259" v="3"/>
          <ac:graphicFrameMkLst>
            <pc:docMk/>
            <pc:sldMk cId="1076209344" sldId="284"/>
            <ac:graphicFrameMk id="10" creationId="{66FC7457-D687-4421-993E-EACF6EE1FCF9}"/>
          </ac:graphicFrameMkLst>
        </pc:graphicFrameChg>
      </pc:sldChg>
    </pc:docChg>
  </pc:docChgLst>
  <pc:docChgLst>
    <pc:chgData name="Emaus Katriina" userId="e28635f8-d800-42ff-a913-92d375f1fb60" providerId="ADAL" clId="{A50BCF71-C236-4773-8FEE-CA7AC4B5259E}"/>
    <pc:docChg chg="modSld">
      <pc:chgData name="Emaus Katriina" userId="e28635f8-d800-42ff-a913-92d375f1fb60" providerId="ADAL" clId="{A50BCF71-C236-4773-8FEE-CA7AC4B5259E}" dt="2020-09-30T07:24:29.959" v="23"/>
      <pc:docMkLst>
        <pc:docMk/>
      </pc:docMkLst>
      <pc:sldChg chg="modSp">
        <pc:chgData name="Emaus Katriina" userId="e28635f8-d800-42ff-a913-92d375f1fb60" providerId="ADAL" clId="{A50BCF71-C236-4773-8FEE-CA7AC4B5259E}" dt="2020-09-30T07:24:03.715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A50BCF71-C236-4773-8FEE-CA7AC4B5259E}" dt="2020-09-30T07:24:03.715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05.549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A50BCF71-C236-4773-8FEE-CA7AC4B5259E}" dt="2020-09-30T07:24:05.549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11.244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A50BCF71-C236-4773-8FEE-CA7AC4B5259E}" dt="2020-09-30T07:24:11.244" v="4"/>
          <ac:graphicFrameMkLst>
            <pc:docMk/>
            <pc:sldMk cId="3702945625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12.211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A50BCF71-C236-4773-8FEE-CA7AC4B5259E}" dt="2020-09-30T07:24:12.211" v="5"/>
          <ac:graphicFrameMkLst>
            <pc:docMk/>
            <pc:sldMk cId="1117471020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13.499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A50BCF71-C236-4773-8FEE-CA7AC4B5259E}" dt="2020-09-30T07:24:13.499" v="6"/>
          <ac:graphicFrameMkLst>
            <pc:docMk/>
            <pc:sldMk cId="2427972721" sldId="26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14.530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A50BCF71-C236-4773-8FEE-CA7AC4B5259E}" dt="2020-09-30T07:24:14.530" v="7"/>
          <ac:graphicFrameMkLst>
            <pc:docMk/>
            <pc:sldMk cId="2350748738" sldId="26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15.558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A50BCF71-C236-4773-8FEE-CA7AC4B5259E}" dt="2020-09-30T07:24:15.558" v="8"/>
          <ac:graphicFrameMkLst>
            <pc:docMk/>
            <pc:sldMk cId="1690015247" sldId="26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16.542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A50BCF71-C236-4773-8FEE-CA7AC4B5259E}" dt="2020-09-30T07:24:16.542" v="9"/>
          <ac:graphicFrameMkLst>
            <pc:docMk/>
            <pc:sldMk cId="1908879576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17.685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A50BCF71-C236-4773-8FEE-CA7AC4B5259E}" dt="2020-09-30T07:24:17.685" v="10"/>
          <ac:graphicFrameMkLst>
            <pc:docMk/>
            <pc:sldMk cId="338271439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18.717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A50BCF71-C236-4773-8FEE-CA7AC4B5259E}" dt="2020-09-30T07:24:18.717" v="11"/>
          <ac:graphicFrameMkLst>
            <pc:docMk/>
            <pc:sldMk cId="3279556919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19.711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A50BCF71-C236-4773-8FEE-CA7AC4B5259E}" dt="2020-09-30T07:24:19.711" v="12"/>
          <ac:graphicFrameMkLst>
            <pc:docMk/>
            <pc:sldMk cId="3670827783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20.709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A50BCF71-C236-4773-8FEE-CA7AC4B5259E}" dt="2020-09-30T07:24:20.709" v="13"/>
          <ac:graphicFrameMkLst>
            <pc:docMk/>
            <pc:sldMk cId="10435588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21.732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A50BCF71-C236-4773-8FEE-CA7AC4B5259E}" dt="2020-09-30T07:24:21.732" v="14"/>
          <ac:graphicFrameMkLst>
            <pc:docMk/>
            <pc:sldMk cId="3319825423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22.793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A50BCF71-C236-4773-8FEE-CA7AC4B5259E}" dt="2020-09-30T07:24:22.793" v="15"/>
          <ac:graphicFrameMkLst>
            <pc:docMk/>
            <pc:sldMk cId="4278859879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24.020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A50BCF71-C236-4773-8FEE-CA7AC4B5259E}" dt="2020-09-30T07:24:24.020" v="16"/>
          <ac:graphicFrameMkLst>
            <pc:docMk/>
            <pc:sldMk cId="2830257362" sldId="27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25.051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A50BCF71-C236-4773-8FEE-CA7AC4B5259E}" dt="2020-09-30T07:24:25.051" v="17"/>
          <ac:graphicFrameMkLst>
            <pc:docMk/>
            <pc:sldMk cId="652029288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25.855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A50BCF71-C236-4773-8FEE-CA7AC4B5259E}" dt="2020-09-30T07:24:25.855" v="18"/>
          <ac:graphicFrameMkLst>
            <pc:docMk/>
            <pc:sldMk cId="1463627730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26.670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A50BCF71-C236-4773-8FEE-CA7AC4B5259E}" dt="2020-09-30T07:24:26.670" v="19"/>
          <ac:graphicFrameMkLst>
            <pc:docMk/>
            <pc:sldMk cId="1518221807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27.598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A50BCF71-C236-4773-8FEE-CA7AC4B5259E}" dt="2020-09-30T07:24:27.598" v="20"/>
          <ac:graphicFrameMkLst>
            <pc:docMk/>
            <pc:sldMk cId="3122956847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28.459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A50BCF71-C236-4773-8FEE-CA7AC4B5259E}" dt="2020-09-30T07:24:28.459" v="21"/>
          <ac:graphicFrameMkLst>
            <pc:docMk/>
            <pc:sldMk cId="62254542" sldId="27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29.192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A50BCF71-C236-4773-8FEE-CA7AC4B5259E}" dt="2020-09-30T07:24:29.192" v="22"/>
          <ac:graphicFrameMkLst>
            <pc:docMk/>
            <pc:sldMk cId="1080264128" sldId="28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29.959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A50BCF71-C236-4773-8FEE-CA7AC4B5259E}" dt="2020-09-30T07:24:29.959" v="23"/>
          <ac:graphicFrameMkLst>
            <pc:docMk/>
            <pc:sldMk cId="2747308166" sldId="28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09.135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A50BCF71-C236-4773-8FEE-CA7AC4B5259E}" dt="2020-09-30T07:24:09.135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10.245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A50BCF71-C236-4773-8FEE-CA7AC4B5259E}" dt="2020-09-30T07:24:10.245" v="3"/>
          <ac:graphicFrameMkLst>
            <pc:docMk/>
            <pc:sldMk cId="1076209344" sldId="284"/>
            <ac:graphicFrameMk id="10" creationId="{66FC7457-D687-4421-993E-EACF6EE1FCF9}"/>
          </ac:graphicFrameMkLst>
        </pc:graphicFrameChg>
      </pc:sldChg>
    </pc:docChg>
  </pc:docChgLst>
  <pc:docChgLst>
    <pc:chgData name="Emaus Katriina" userId="e28635f8-d800-42ff-a913-92d375f1fb60" providerId="ADAL" clId="{1D0549ED-203F-48BD-BBA4-D970CEE7BB35}"/>
    <pc:docChg chg="modSld">
      <pc:chgData name="Emaus Katriina" userId="e28635f8-d800-42ff-a913-92d375f1fb60" providerId="ADAL" clId="{1D0549ED-203F-48BD-BBA4-D970CEE7BB35}" dt="2020-01-31T12:58:22.795" v="23"/>
      <pc:docMkLst>
        <pc:docMk/>
      </pc:docMkLst>
      <pc:sldChg chg="modSp">
        <pc:chgData name="Emaus Katriina" userId="e28635f8-d800-42ff-a913-92d375f1fb60" providerId="ADAL" clId="{1D0549ED-203F-48BD-BBA4-D970CEE7BB35}" dt="2020-01-31T12:58:02.360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1D0549ED-203F-48BD-BBA4-D970CEE7BB35}" dt="2020-01-31T12:58:02.360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04.120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1D0549ED-203F-48BD-BBA4-D970CEE7BB35}" dt="2020-01-31T12:58:04.120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07.600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1D0549ED-203F-48BD-BBA4-D970CEE7BB35}" dt="2020-01-31T12:58:07.600" v="4"/>
          <ac:graphicFrameMkLst>
            <pc:docMk/>
            <pc:sldMk cId="3702945625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08.304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1D0549ED-203F-48BD-BBA4-D970CEE7BB35}" dt="2020-01-31T12:58:08.304" v="5"/>
          <ac:graphicFrameMkLst>
            <pc:docMk/>
            <pc:sldMk cId="1117471020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09.091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1D0549ED-203F-48BD-BBA4-D970CEE7BB35}" dt="2020-01-31T12:58:09.091" v="6"/>
          <ac:graphicFrameMkLst>
            <pc:docMk/>
            <pc:sldMk cId="2427972721" sldId="26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09.888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1D0549ED-203F-48BD-BBA4-D970CEE7BB35}" dt="2020-01-31T12:58:09.888" v="7"/>
          <ac:graphicFrameMkLst>
            <pc:docMk/>
            <pc:sldMk cId="2350748738" sldId="26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10.599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1D0549ED-203F-48BD-BBA4-D970CEE7BB35}" dt="2020-01-31T12:58:10.599" v="8"/>
          <ac:graphicFrameMkLst>
            <pc:docMk/>
            <pc:sldMk cId="1690015247" sldId="26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11.380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1D0549ED-203F-48BD-BBA4-D970CEE7BB35}" dt="2020-01-31T12:58:11.380" v="9"/>
          <ac:graphicFrameMkLst>
            <pc:docMk/>
            <pc:sldMk cId="1908879576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12.166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1D0549ED-203F-48BD-BBA4-D970CEE7BB35}" dt="2020-01-31T12:58:12.166" v="10"/>
          <ac:graphicFrameMkLst>
            <pc:docMk/>
            <pc:sldMk cId="338271439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13.045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1D0549ED-203F-48BD-BBA4-D970CEE7BB35}" dt="2020-01-31T12:58:13.045" v="11"/>
          <ac:graphicFrameMkLst>
            <pc:docMk/>
            <pc:sldMk cId="3279556919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13.782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1D0549ED-203F-48BD-BBA4-D970CEE7BB35}" dt="2020-01-31T12:58:13.782" v="12"/>
          <ac:graphicFrameMkLst>
            <pc:docMk/>
            <pc:sldMk cId="3670827783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14.507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1D0549ED-203F-48BD-BBA4-D970CEE7BB35}" dt="2020-01-31T12:58:14.507" v="13"/>
          <ac:graphicFrameMkLst>
            <pc:docMk/>
            <pc:sldMk cId="10435588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15.367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1D0549ED-203F-48BD-BBA4-D970CEE7BB35}" dt="2020-01-31T12:58:15.367" v="14"/>
          <ac:graphicFrameMkLst>
            <pc:docMk/>
            <pc:sldMk cId="3319825423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16.317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1D0549ED-203F-48BD-BBA4-D970CEE7BB35}" dt="2020-01-31T12:58:16.317" v="15"/>
          <ac:graphicFrameMkLst>
            <pc:docMk/>
            <pc:sldMk cId="4278859879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17.238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1D0549ED-203F-48BD-BBA4-D970CEE7BB35}" dt="2020-01-31T12:58:17.238" v="16"/>
          <ac:graphicFrameMkLst>
            <pc:docMk/>
            <pc:sldMk cId="2830257362" sldId="27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17.990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1D0549ED-203F-48BD-BBA4-D970CEE7BB35}" dt="2020-01-31T12:58:17.990" v="17"/>
          <ac:graphicFrameMkLst>
            <pc:docMk/>
            <pc:sldMk cId="652029288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18.768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1D0549ED-203F-48BD-BBA4-D970CEE7BB35}" dt="2020-01-31T12:58:18.768" v="18"/>
          <ac:graphicFrameMkLst>
            <pc:docMk/>
            <pc:sldMk cId="1463627730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19.597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1D0549ED-203F-48BD-BBA4-D970CEE7BB35}" dt="2020-01-31T12:58:19.597" v="19"/>
          <ac:graphicFrameMkLst>
            <pc:docMk/>
            <pc:sldMk cId="1518221807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20.326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1D0549ED-203F-48BD-BBA4-D970CEE7BB35}" dt="2020-01-31T12:58:20.326" v="20"/>
          <ac:graphicFrameMkLst>
            <pc:docMk/>
            <pc:sldMk cId="3122956847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21.218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1D0549ED-203F-48BD-BBA4-D970CEE7BB35}" dt="2020-01-31T12:58:21.218" v="21"/>
          <ac:graphicFrameMkLst>
            <pc:docMk/>
            <pc:sldMk cId="62254542" sldId="27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21.970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1D0549ED-203F-48BD-BBA4-D970CEE7BB35}" dt="2020-01-31T12:58:21.970" v="22"/>
          <ac:graphicFrameMkLst>
            <pc:docMk/>
            <pc:sldMk cId="1080264128" sldId="28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22.795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1D0549ED-203F-48BD-BBA4-D970CEE7BB35}" dt="2020-01-31T12:58:22.795" v="23"/>
          <ac:graphicFrameMkLst>
            <pc:docMk/>
            <pc:sldMk cId="2747308166" sldId="28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06.054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1D0549ED-203F-48BD-BBA4-D970CEE7BB35}" dt="2020-01-31T12:58:06.054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06.783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1D0549ED-203F-48BD-BBA4-D970CEE7BB35}" dt="2020-01-31T12:58:06.783" v="3"/>
          <ac:graphicFrameMkLst>
            <pc:docMk/>
            <pc:sldMk cId="1076209344" sldId="284"/>
            <ac:graphicFrameMk id="10" creationId="{66FC7457-D687-4421-993E-EACF6EE1FCF9}"/>
          </ac:graphicFrameMkLst>
        </pc:graphicFrameChg>
      </pc:sldChg>
    </pc:docChg>
  </pc:docChgLst>
  <pc:docChgLst>
    <pc:chgData name="Emaus Katriina" userId="e28635f8-d800-42ff-a913-92d375f1fb60" providerId="ADAL" clId="{9CE0C232-A3C5-416C-B84C-FF8B92C1EEA6}"/>
    <pc:docChg chg="modSld">
      <pc:chgData name="Emaus Katriina" userId="e28635f8-d800-42ff-a913-92d375f1fb60" providerId="ADAL" clId="{9CE0C232-A3C5-416C-B84C-FF8B92C1EEA6}" dt="2022-01-31T08:51:33.758" v="27"/>
      <pc:docMkLst>
        <pc:docMk/>
      </pc:docMkLst>
      <pc:sldChg chg="modSp">
        <pc:chgData name="Emaus Katriina" userId="e28635f8-d800-42ff-a913-92d375f1fb60" providerId="ADAL" clId="{9CE0C232-A3C5-416C-B84C-FF8B92C1EEA6}" dt="2022-01-31T08:50:44.418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9CE0C232-A3C5-416C-B84C-FF8B92C1EEA6}" dt="2022-01-31T08:50:44.418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0:45.957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9CE0C232-A3C5-416C-B84C-FF8B92C1EEA6}" dt="2022-01-31T08:50:45.957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0:48.948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9CE0C232-A3C5-416C-B84C-FF8B92C1EEA6}" dt="2022-01-31T08:50:48.948" v="4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0:49.959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9CE0C232-A3C5-416C-B84C-FF8B92C1EEA6}" dt="2022-01-31T08:50:49.959" v="5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0:50.730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9CE0C232-A3C5-416C-B84C-FF8B92C1EEA6}" dt="2022-01-31T08:50:50.730" v="6"/>
          <ac:graphicFrameMkLst>
            <pc:docMk/>
            <pc:sldMk cId="2427972721" sldId="264"/>
            <ac:graphicFrameMk id="10" creationId="{9832D294-0A0E-4931-893C-D3959E0BA55F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0:51.553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9CE0C232-A3C5-416C-B84C-FF8B92C1EEA6}" dt="2022-01-31T08:50:51.553" v="7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0:52.377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9CE0C232-A3C5-416C-B84C-FF8B92C1EEA6}" dt="2022-01-31T08:50:52.377" v="8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0:53.441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9CE0C232-A3C5-416C-B84C-FF8B92C1EEA6}" dt="2022-01-31T08:50:53.441" v="9"/>
          <ac:graphicFrameMkLst>
            <pc:docMk/>
            <pc:sldMk cId="1908879576" sldId="267"/>
            <ac:graphicFrameMk id="9" creationId="{4227F16A-1709-4FBE-B8AD-940ECA9073EE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0:54.246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9CE0C232-A3C5-416C-B84C-FF8B92C1EEA6}" dt="2022-01-31T08:50:54.246" v="10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0:55.090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9CE0C232-A3C5-416C-B84C-FF8B92C1EEA6}" dt="2022-01-31T08:50:55.090" v="11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0:55.994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9CE0C232-A3C5-416C-B84C-FF8B92C1EEA6}" dt="2022-01-31T08:50:55.994" v="12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0:56.773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9CE0C232-A3C5-416C-B84C-FF8B92C1EEA6}" dt="2022-01-31T08:50:56.773" v="13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0:57.615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9CE0C232-A3C5-416C-B84C-FF8B92C1EEA6}" dt="2022-01-31T08:50:57.615" v="14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0:58.573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9CE0C232-A3C5-416C-B84C-FF8B92C1EEA6}" dt="2022-01-31T08:50:58.573" v="15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0:59.404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9CE0C232-A3C5-416C-B84C-FF8B92C1EEA6}" dt="2022-01-31T08:50:59.404" v="16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1:00.274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9CE0C232-A3C5-416C-B84C-FF8B92C1EEA6}" dt="2022-01-31T08:51:00.274" v="17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1:01.400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9CE0C232-A3C5-416C-B84C-FF8B92C1EEA6}" dt="2022-01-31T08:51:01.400" v="18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1:02.457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9CE0C232-A3C5-416C-B84C-FF8B92C1EEA6}" dt="2022-01-31T08:51:02.457" v="19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1:03.531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9CE0C232-A3C5-416C-B84C-FF8B92C1EEA6}" dt="2022-01-31T08:51:03.531" v="20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1:04.670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9CE0C232-A3C5-416C-B84C-FF8B92C1EEA6}" dt="2022-01-31T08:51:04.670" v="21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1:05.786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9CE0C232-A3C5-416C-B84C-FF8B92C1EEA6}" dt="2022-01-31T08:51:05.786" v="22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1:07.246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9CE0C232-A3C5-416C-B84C-FF8B92C1EEA6}" dt="2022-01-31T08:51:07.246" v="23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1:33.758" v="27"/>
        <pc:sldMkLst>
          <pc:docMk/>
          <pc:sldMk cId="3682767062" sldId="283"/>
        </pc:sldMkLst>
        <pc:graphicFrameChg chg="mod">
          <ac:chgData name="Emaus Katriina" userId="e28635f8-d800-42ff-a913-92d375f1fb60" providerId="ADAL" clId="{9CE0C232-A3C5-416C-B84C-FF8B92C1EEA6}" dt="2022-01-31T08:51:33.758" v="27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0:48.120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9CE0C232-A3C5-416C-B84C-FF8B92C1EEA6}" dt="2022-01-31T08:50:48.120" v="3"/>
          <ac:graphicFrameMkLst>
            <pc:docMk/>
            <pc:sldMk cId="1076209344" sldId="284"/>
            <ac:graphicFrameMk id="9" creationId="{F8A4BB36-59C2-43EE-8728-5B4016B20828}"/>
          </ac:graphicFrameMkLst>
        </pc:graphicFrameChg>
      </pc:sldChg>
    </pc:docChg>
  </pc:docChgLst>
  <pc:docChgLst>
    <pc:chgData name="Emaus Katriina" userId="e28635f8-d800-42ff-a913-92d375f1fb60" providerId="ADAL" clId="{58CBC9EB-4BD1-45BD-8EAA-BD651D58ECF4}"/>
    <pc:docChg chg="modSld">
      <pc:chgData name="Emaus Katriina" userId="e28635f8-d800-42ff-a913-92d375f1fb60" providerId="ADAL" clId="{58CBC9EB-4BD1-45BD-8EAA-BD651D58ECF4}" dt="2021-04-06T13:39:44.709" v="23"/>
      <pc:docMkLst>
        <pc:docMk/>
      </pc:docMkLst>
      <pc:sldChg chg="modSp">
        <pc:chgData name="Emaus Katriina" userId="e28635f8-d800-42ff-a913-92d375f1fb60" providerId="ADAL" clId="{58CBC9EB-4BD1-45BD-8EAA-BD651D58ECF4}" dt="2021-04-06T13:39:11.029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58CBC9EB-4BD1-45BD-8EAA-BD651D58ECF4}" dt="2021-04-06T13:39:11.029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12.037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58CBC9EB-4BD1-45BD-8EAA-BD651D58ECF4}" dt="2021-04-06T13:39:12.037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18.925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58CBC9EB-4BD1-45BD-8EAA-BD651D58ECF4}" dt="2021-04-06T13:39:18.925" v="4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20.341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58CBC9EB-4BD1-45BD-8EAA-BD651D58ECF4}" dt="2021-04-06T13:39:20.341" v="5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21.710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58CBC9EB-4BD1-45BD-8EAA-BD651D58ECF4}" dt="2021-04-06T13:39:21.710" v="6"/>
          <ac:graphicFrameMkLst>
            <pc:docMk/>
            <pc:sldMk cId="2427972721" sldId="264"/>
            <ac:graphicFrameMk id="10" creationId="{9832D294-0A0E-4931-893C-D3959E0BA55F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22.970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58CBC9EB-4BD1-45BD-8EAA-BD651D58ECF4}" dt="2021-04-06T13:39:22.970" v="7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24.223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58CBC9EB-4BD1-45BD-8EAA-BD651D58ECF4}" dt="2021-04-06T13:39:24.223" v="8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25.404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58CBC9EB-4BD1-45BD-8EAA-BD651D58ECF4}" dt="2021-04-06T13:39:25.404" v="9"/>
          <ac:graphicFrameMkLst>
            <pc:docMk/>
            <pc:sldMk cId="1908879576" sldId="267"/>
            <ac:graphicFrameMk id="9" creationId="{4227F16A-1709-4FBE-B8AD-940ECA9073EE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27.102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58CBC9EB-4BD1-45BD-8EAA-BD651D58ECF4}" dt="2021-04-06T13:39:27.102" v="10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28.891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58CBC9EB-4BD1-45BD-8EAA-BD651D58ECF4}" dt="2021-04-06T13:39:28.891" v="11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30.034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58CBC9EB-4BD1-45BD-8EAA-BD651D58ECF4}" dt="2021-04-06T13:39:30.034" v="12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31.230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58CBC9EB-4BD1-45BD-8EAA-BD651D58ECF4}" dt="2021-04-06T13:39:31.230" v="13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32.615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58CBC9EB-4BD1-45BD-8EAA-BD651D58ECF4}" dt="2021-04-06T13:39:32.615" v="14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33.756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58CBC9EB-4BD1-45BD-8EAA-BD651D58ECF4}" dt="2021-04-06T13:39:33.756" v="15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35.218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58CBC9EB-4BD1-45BD-8EAA-BD651D58ECF4}" dt="2021-04-06T13:39:35.218" v="16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36.451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58CBC9EB-4BD1-45BD-8EAA-BD651D58ECF4}" dt="2021-04-06T13:39:36.451" v="17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37.770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58CBC9EB-4BD1-45BD-8EAA-BD651D58ECF4}" dt="2021-04-06T13:39:37.770" v="18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39.087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58CBC9EB-4BD1-45BD-8EAA-BD651D58ECF4}" dt="2021-04-06T13:39:39.087" v="19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40.538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58CBC9EB-4BD1-45BD-8EAA-BD651D58ECF4}" dt="2021-04-06T13:39:40.538" v="20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41.938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58CBC9EB-4BD1-45BD-8EAA-BD651D58ECF4}" dt="2021-04-06T13:39:41.938" v="21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43.293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58CBC9EB-4BD1-45BD-8EAA-BD651D58ECF4}" dt="2021-04-06T13:39:43.293" v="22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44.709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58CBC9EB-4BD1-45BD-8EAA-BD651D58ECF4}" dt="2021-04-06T13:39:44.709" v="23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14.560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58CBC9EB-4BD1-45BD-8EAA-BD651D58ECF4}" dt="2021-04-06T13:39:14.560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16.545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58CBC9EB-4BD1-45BD-8EAA-BD651D58ECF4}" dt="2021-04-06T13:39:16.545" v="3"/>
          <ac:graphicFrameMkLst>
            <pc:docMk/>
            <pc:sldMk cId="1076209344" sldId="284"/>
            <ac:graphicFrameMk id="9" creationId="{F8A4BB36-59C2-43EE-8728-5B4016B20828}"/>
          </ac:graphicFrameMkLst>
        </pc:graphicFrameChg>
      </pc:sldChg>
    </pc:docChg>
  </pc:docChgLst>
  <pc:docChgLst>
    <pc:chgData name="Emaus Katriina" userId="e28635f8-d800-42ff-a913-92d375f1fb60" providerId="ADAL" clId="{B3A8B942-3C4F-41A7-8738-6CCEED2567D8}"/>
    <pc:docChg chg="modSld">
      <pc:chgData name="Emaus Katriina" userId="e28635f8-d800-42ff-a913-92d375f1fb60" providerId="ADAL" clId="{B3A8B942-3C4F-41A7-8738-6CCEED2567D8}" dt="2021-02-10T08:41:05.249" v="23"/>
      <pc:docMkLst>
        <pc:docMk/>
      </pc:docMkLst>
      <pc:sldChg chg="modSp">
        <pc:chgData name="Emaus Katriina" userId="e28635f8-d800-42ff-a913-92d375f1fb60" providerId="ADAL" clId="{B3A8B942-3C4F-41A7-8738-6CCEED2567D8}" dt="2021-02-10T08:40:45.293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B3A8B942-3C4F-41A7-8738-6CCEED2567D8}" dt="2021-02-10T08:40:45.293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45.665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B3A8B942-3C4F-41A7-8738-6CCEED2567D8}" dt="2021-02-10T08:40:45.665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49.344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B3A8B942-3C4F-41A7-8738-6CCEED2567D8}" dt="2021-02-10T08:40:49.344" v="4"/>
          <ac:graphicFrameMkLst>
            <pc:docMk/>
            <pc:sldMk cId="3702945625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50.107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B3A8B942-3C4F-41A7-8738-6CCEED2567D8}" dt="2021-02-10T08:40:50.107" v="5"/>
          <ac:graphicFrameMkLst>
            <pc:docMk/>
            <pc:sldMk cId="1117471020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51.046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B3A8B942-3C4F-41A7-8738-6CCEED2567D8}" dt="2021-02-10T08:40:51.046" v="6"/>
          <ac:graphicFrameMkLst>
            <pc:docMk/>
            <pc:sldMk cId="2427972721" sldId="26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51.816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B3A8B942-3C4F-41A7-8738-6CCEED2567D8}" dt="2021-02-10T08:40:51.816" v="7"/>
          <ac:graphicFrameMkLst>
            <pc:docMk/>
            <pc:sldMk cId="2350748738" sldId="26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52.616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B3A8B942-3C4F-41A7-8738-6CCEED2567D8}" dt="2021-02-10T08:40:52.616" v="8"/>
          <ac:graphicFrameMkLst>
            <pc:docMk/>
            <pc:sldMk cId="1690015247" sldId="26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53.570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B3A8B942-3C4F-41A7-8738-6CCEED2567D8}" dt="2021-02-10T08:40:53.570" v="9"/>
          <ac:graphicFrameMkLst>
            <pc:docMk/>
            <pc:sldMk cId="1908879576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54.320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B3A8B942-3C4F-41A7-8738-6CCEED2567D8}" dt="2021-02-10T08:40:54.320" v="10"/>
          <ac:graphicFrameMkLst>
            <pc:docMk/>
            <pc:sldMk cId="338271439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55.143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B3A8B942-3C4F-41A7-8738-6CCEED2567D8}" dt="2021-02-10T08:40:55.143" v="11"/>
          <ac:graphicFrameMkLst>
            <pc:docMk/>
            <pc:sldMk cId="3279556919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55.909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B3A8B942-3C4F-41A7-8738-6CCEED2567D8}" dt="2021-02-10T08:40:55.909" v="12"/>
          <ac:graphicFrameMkLst>
            <pc:docMk/>
            <pc:sldMk cId="3670827783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56.728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B3A8B942-3C4F-41A7-8738-6CCEED2567D8}" dt="2021-02-10T08:40:56.728" v="13"/>
          <ac:graphicFrameMkLst>
            <pc:docMk/>
            <pc:sldMk cId="10435588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57.786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B3A8B942-3C4F-41A7-8738-6CCEED2567D8}" dt="2021-02-10T08:40:57.786" v="14"/>
          <ac:graphicFrameMkLst>
            <pc:docMk/>
            <pc:sldMk cId="3319825423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58.570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B3A8B942-3C4F-41A7-8738-6CCEED2567D8}" dt="2021-02-10T08:40:58.570" v="15"/>
          <ac:graphicFrameMkLst>
            <pc:docMk/>
            <pc:sldMk cId="4278859879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59.292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B3A8B942-3C4F-41A7-8738-6CCEED2567D8}" dt="2021-02-10T08:40:59.292" v="16"/>
          <ac:graphicFrameMkLst>
            <pc:docMk/>
            <pc:sldMk cId="2830257362" sldId="27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1:00.152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B3A8B942-3C4F-41A7-8738-6CCEED2567D8}" dt="2021-02-10T08:41:00.152" v="17"/>
          <ac:graphicFrameMkLst>
            <pc:docMk/>
            <pc:sldMk cId="652029288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1:00.930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B3A8B942-3C4F-41A7-8738-6CCEED2567D8}" dt="2021-02-10T08:41:00.930" v="18"/>
          <ac:graphicFrameMkLst>
            <pc:docMk/>
            <pc:sldMk cId="1463627730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1:01.793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B3A8B942-3C4F-41A7-8738-6CCEED2567D8}" dt="2021-02-10T08:41:01.793" v="19"/>
          <ac:graphicFrameMkLst>
            <pc:docMk/>
            <pc:sldMk cId="1518221807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1:02.891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B3A8B942-3C4F-41A7-8738-6CCEED2567D8}" dt="2021-02-10T08:41:02.891" v="20"/>
          <ac:graphicFrameMkLst>
            <pc:docMk/>
            <pc:sldMk cId="3122956847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1:03.674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B3A8B942-3C4F-41A7-8738-6CCEED2567D8}" dt="2021-02-10T08:41:03.674" v="21"/>
          <ac:graphicFrameMkLst>
            <pc:docMk/>
            <pc:sldMk cId="62254542" sldId="27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1:04.461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B3A8B942-3C4F-41A7-8738-6CCEED2567D8}" dt="2021-02-10T08:41:04.461" v="22"/>
          <ac:graphicFrameMkLst>
            <pc:docMk/>
            <pc:sldMk cId="1080264128" sldId="28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1:05.249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B3A8B942-3C4F-41A7-8738-6CCEED2567D8}" dt="2021-02-10T08:41:05.249" v="23"/>
          <ac:graphicFrameMkLst>
            <pc:docMk/>
            <pc:sldMk cId="2747308166" sldId="28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47.710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B3A8B942-3C4F-41A7-8738-6CCEED2567D8}" dt="2021-02-10T08:40:47.710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48.584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B3A8B942-3C4F-41A7-8738-6CCEED2567D8}" dt="2021-02-10T08:40:48.584" v="3"/>
          <ac:graphicFrameMkLst>
            <pc:docMk/>
            <pc:sldMk cId="1076209344" sldId="284"/>
            <ac:graphicFrameMk id="10" creationId="{66FC7457-D687-4421-993E-EACF6EE1FCF9}"/>
          </ac:graphicFrameMkLst>
        </pc:graphicFrameChg>
      </pc:sldChg>
    </pc:docChg>
  </pc:docChgLst>
  <pc:docChgLst>
    <pc:chgData name="Emaus Katriina" userId="e28635f8-d800-42ff-a913-92d375f1fb60" providerId="ADAL" clId="{F3906593-5057-437C-9E7E-898455837068}"/>
    <pc:docChg chg="modSld">
      <pc:chgData name="Emaus Katriina" userId="e28635f8-d800-42ff-a913-92d375f1fb60" providerId="ADAL" clId="{F3906593-5057-437C-9E7E-898455837068}" dt="2021-12-01T09:27:36.447" v="27"/>
      <pc:docMkLst>
        <pc:docMk/>
      </pc:docMkLst>
      <pc:sldChg chg="modSp">
        <pc:chgData name="Emaus Katriina" userId="e28635f8-d800-42ff-a913-92d375f1fb60" providerId="ADAL" clId="{F3906593-5057-437C-9E7E-898455837068}" dt="2021-12-01T09:26:48.110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F3906593-5057-437C-9E7E-898455837068}" dt="2021-12-01T09:26:48.110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6:48.970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F3906593-5057-437C-9E7E-898455837068}" dt="2021-12-01T09:26:48.970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6:54.998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F3906593-5057-437C-9E7E-898455837068}" dt="2021-12-01T09:26:54.998" v="4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6:56.366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F3906593-5057-437C-9E7E-898455837068}" dt="2021-12-01T09:26:56.366" v="5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6:57.740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F3906593-5057-437C-9E7E-898455837068}" dt="2021-12-01T09:26:57.740" v="6"/>
          <ac:graphicFrameMkLst>
            <pc:docMk/>
            <pc:sldMk cId="2427972721" sldId="264"/>
            <ac:graphicFrameMk id="10" creationId="{9832D294-0A0E-4931-893C-D3959E0BA55F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6:59.348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F3906593-5057-437C-9E7E-898455837068}" dt="2021-12-01T09:26:59.348" v="7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7:00.840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F3906593-5057-437C-9E7E-898455837068}" dt="2021-12-01T09:27:00.840" v="8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7:02.160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F3906593-5057-437C-9E7E-898455837068}" dt="2021-12-01T09:27:02.160" v="9"/>
          <ac:graphicFrameMkLst>
            <pc:docMk/>
            <pc:sldMk cId="1908879576" sldId="267"/>
            <ac:graphicFrameMk id="9" creationId="{4227F16A-1709-4FBE-B8AD-940ECA9073EE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7:03.530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F3906593-5057-437C-9E7E-898455837068}" dt="2021-12-01T09:27:03.530" v="10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7:05.029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F3906593-5057-437C-9E7E-898455837068}" dt="2021-12-01T09:27:05.029" v="11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7:06.280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F3906593-5057-437C-9E7E-898455837068}" dt="2021-12-01T09:27:06.280" v="12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7:07.603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F3906593-5057-437C-9E7E-898455837068}" dt="2021-12-01T09:27:07.603" v="13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7:08.830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F3906593-5057-437C-9E7E-898455837068}" dt="2021-12-01T09:27:08.830" v="14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7:10.164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F3906593-5057-437C-9E7E-898455837068}" dt="2021-12-01T09:27:10.164" v="15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7:11.442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F3906593-5057-437C-9E7E-898455837068}" dt="2021-12-01T09:27:11.442" v="16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7:12.990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F3906593-5057-437C-9E7E-898455837068}" dt="2021-12-01T09:27:12.990" v="17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7:14.276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F3906593-5057-437C-9E7E-898455837068}" dt="2021-12-01T09:27:14.276" v="18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7:15.523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F3906593-5057-437C-9E7E-898455837068}" dt="2021-12-01T09:27:15.523" v="19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7:16.728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F3906593-5057-437C-9E7E-898455837068}" dt="2021-12-01T09:27:16.728" v="20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7:18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F3906593-5057-437C-9E7E-898455837068}" dt="2021-12-01T09:27:18" v="21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7:19.156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F3906593-5057-437C-9E7E-898455837068}" dt="2021-12-01T09:27:19.156" v="22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7:20.462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F3906593-5057-437C-9E7E-898455837068}" dt="2021-12-01T09:27:20.462" v="23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7:36.447" v="27"/>
        <pc:sldMkLst>
          <pc:docMk/>
          <pc:sldMk cId="3682767062" sldId="283"/>
        </pc:sldMkLst>
        <pc:graphicFrameChg chg="mod">
          <ac:chgData name="Emaus Katriina" userId="e28635f8-d800-42ff-a913-92d375f1fb60" providerId="ADAL" clId="{F3906593-5057-437C-9E7E-898455837068}" dt="2021-12-01T09:27:36.447" v="27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6:53.371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F3906593-5057-437C-9E7E-898455837068}" dt="2021-12-01T09:26:53.371" v="3"/>
          <ac:graphicFrameMkLst>
            <pc:docMk/>
            <pc:sldMk cId="1076209344" sldId="284"/>
            <ac:graphicFrameMk id="9" creationId="{F8A4BB36-59C2-43EE-8728-5B4016B20828}"/>
          </ac:graphicFrameMkLst>
        </pc:graphicFrameChg>
      </pc:sldChg>
    </pc:docChg>
  </pc:docChgLst>
  <pc:docChgLst>
    <pc:chgData name="Emaus Katriina" userId="e28635f8-d800-42ff-a913-92d375f1fb60" providerId="ADAL" clId="{31257449-4435-4F98-BEB3-CE13C7BF34F0}"/>
    <pc:docChg chg="modSld">
      <pc:chgData name="Emaus Katriina" userId="e28635f8-d800-42ff-a913-92d375f1fb60" providerId="ADAL" clId="{31257449-4435-4F98-BEB3-CE13C7BF34F0}" dt="2020-11-30T12:36:19.433" v="23"/>
      <pc:docMkLst>
        <pc:docMk/>
      </pc:docMkLst>
      <pc:sldChg chg="modSp">
        <pc:chgData name="Emaus Katriina" userId="e28635f8-d800-42ff-a913-92d375f1fb60" providerId="ADAL" clId="{31257449-4435-4F98-BEB3-CE13C7BF34F0}" dt="2020-11-30T12:35:55.988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31257449-4435-4F98-BEB3-CE13C7BF34F0}" dt="2020-11-30T12:35:55.988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5:58.028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31257449-4435-4F98-BEB3-CE13C7BF34F0}" dt="2020-11-30T12:35:58.028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02.528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31257449-4435-4F98-BEB3-CE13C7BF34F0}" dt="2020-11-30T12:36:02.528" v="4"/>
          <ac:graphicFrameMkLst>
            <pc:docMk/>
            <pc:sldMk cId="3702945625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03.893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31257449-4435-4F98-BEB3-CE13C7BF34F0}" dt="2020-11-30T12:36:03.893" v="5"/>
          <ac:graphicFrameMkLst>
            <pc:docMk/>
            <pc:sldMk cId="1117471020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04.798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31257449-4435-4F98-BEB3-CE13C7BF34F0}" dt="2020-11-30T12:36:04.798" v="6"/>
          <ac:graphicFrameMkLst>
            <pc:docMk/>
            <pc:sldMk cId="2427972721" sldId="26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05.628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31257449-4435-4F98-BEB3-CE13C7BF34F0}" dt="2020-11-30T12:36:05.628" v="7"/>
          <ac:graphicFrameMkLst>
            <pc:docMk/>
            <pc:sldMk cId="2350748738" sldId="26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06.553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31257449-4435-4F98-BEB3-CE13C7BF34F0}" dt="2020-11-30T12:36:06.553" v="8"/>
          <ac:graphicFrameMkLst>
            <pc:docMk/>
            <pc:sldMk cId="1690015247" sldId="26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07.335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31257449-4435-4F98-BEB3-CE13C7BF34F0}" dt="2020-11-30T12:36:07.335" v="9"/>
          <ac:graphicFrameMkLst>
            <pc:docMk/>
            <pc:sldMk cId="1908879576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08.218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31257449-4435-4F98-BEB3-CE13C7BF34F0}" dt="2020-11-30T12:36:08.218" v="10"/>
          <ac:graphicFrameMkLst>
            <pc:docMk/>
            <pc:sldMk cId="338271439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09.018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31257449-4435-4F98-BEB3-CE13C7BF34F0}" dt="2020-11-30T12:36:09.018" v="11"/>
          <ac:graphicFrameMkLst>
            <pc:docMk/>
            <pc:sldMk cId="3279556919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09.820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31257449-4435-4F98-BEB3-CE13C7BF34F0}" dt="2020-11-30T12:36:09.820" v="12"/>
          <ac:graphicFrameMkLst>
            <pc:docMk/>
            <pc:sldMk cId="3670827783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10.601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31257449-4435-4F98-BEB3-CE13C7BF34F0}" dt="2020-11-30T12:36:10.601" v="13"/>
          <ac:graphicFrameMkLst>
            <pc:docMk/>
            <pc:sldMk cId="10435588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11.499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31257449-4435-4F98-BEB3-CE13C7BF34F0}" dt="2020-11-30T12:36:11.499" v="14"/>
          <ac:graphicFrameMkLst>
            <pc:docMk/>
            <pc:sldMk cId="3319825423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12.341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31257449-4435-4F98-BEB3-CE13C7BF34F0}" dt="2020-11-30T12:36:12.341" v="15"/>
          <ac:graphicFrameMkLst>
            <pc:docMk/>
            <pc:sldMk cId="4278859879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13.345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31257449-4435-4F98-BEB3-CE13C7BF34F0}" dt="2020-11-30T12:36:13.345" v="16"/>
          <ac:graphicFrameMkLst>
            <pc:docMk/>
            <pc:sldMk cId="2830257362" sldId="27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14.146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31257449-4435-4F98-BEB3-CE13C7BF34F0}" dt="2020-11-30T12:36:14.146" v="17"/>
          <ac:graphicFrameMkLst>
            <pc:docMk/>
            <pc:sldMk cId="652029288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14.962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31257449-4435-4F98-BEB3-CE13C7BF34F0}" dt="2020-11-30T12:36:14.962" v="18"/>
          <ac:graphicFrameMkLst>
            <pc:docMk/>
            <pc:sldMk cId="1463627730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15.900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31257449-4435-4F98-BEB3-CE13C7BF34F0}" dt="2020-11-30T12:36:15.900" v="19"/>
          <ac:graphicFrameMkLst>
            <pc:docMk/>
            <pc:sldMk cId="1518221807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16.810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31257449-4435-4F98-BEB3-CE13C7BF34F0}" dt="2020-11-30T12:36:16.810" v="20"/>
          <ac:graphicFrameMkLst>
            <pc:docMk/>
            <pc:sldMk cId="3122956847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17.653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31257449-4435-4F98-BEB3-CE13C7BF34F0}" dt="2020-11-30T12:36:17.653" v="21"/>
          <ac:graphicFrameMkLst>
            <pc:docMk/>
            <pc:sldMk cId="62254542" sldId="27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18.444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31257449-4435-4F98-BEB3-CE13C7BF34F0}" dt="2020-11-30T12:36:18.444" v="22"/>
          <ac:graphicFrameMkLst>
            <pc:docMk/>
            <pc:sldMk cId="1080264128" sldId="28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19.433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31257449-4435-4F98-BEB3-CE13C7BF34F0}" dt="2020-11-30T12:36:19.433" v="23"/>
          <ac:graphicFrameMkLst>
            <pc:docMk/>
            <pc:sldMk cId="2747308166" sldId="28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00.156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31257449-4435-4F98-BEB3-CE13C7BF34F0}" dt="2020-11-30T12:36:00.156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01.295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31257449-4435-4F98-BEB3-CE13C7BF34F0}" dt="2020-11-30T12:36:01.295" v="3"/>
          <ac:graphicFrameMkLst>
            <pc:docMk/>
            <pc:sldMk cId="1076209344" sldId="284"/>
            <ac:graphicFrameMk id="10" creationId="{66FC7457-D687-4421-993E-EACF6EE1FCF9}"/>
          </ac:graphicFrameMkLst>
        </pc:graphicFrameChg>
      </pc:sldChg>
    </pc:docChg>
  </pc:docChgLst>
  <pc:docChgLst>
    <pc:chgData name="Katriina" userId="e28635f8-d800-42ff-a913-92d375f1fb60" providerId="ADAL" clId="{2BDBFA41-88A3-4664-B6F8-D7C6866D4AE4}"/>
    <pc:docChg chg="delSld modSld">
      <pc:chgData name="Katriina" userId="e28635f8-d800-42ff-a913-92d375f1fb60" providerId="ADAL" clId="{2BDBFA41-88A3-4664-B6F8-D7C6866D4AE4}" dt="2021-05-31T07:33:42.896" v="24" actId="47"/>
      <pc:docMkLst>
        <pc:docMk/>
      </pc:docMkLst>
      <pc:sldChg chg="modSp">
        <pc:chgData name="Katriina" userId="e28635f8-d800-42ff-a913-92d375f1fb60" providerId="ADAL" clId="{2BDBFA41-88A3-4664-B6F8-D7C6866D4AE4}" dt="2021-05-31T07:32:40.487" v="0"/>
        <pc:sldMkLst>
          <pc:docMk/>
          <pc:sldMk cId="369055690" sldId="257"/>
        </pc:sldMkLst>
        <pc:graphicFrameChg chg="mod">
          <ac:chgData name="Katriina" userId="e28635f8-d800-42ff-a913-92d375f1fb60" providerId="ADAL" clId="{2BDBFA41-88A3-4664-B6F8-D7C6866D4AE4}" dt="2021-05-31T07:32:40.487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2:40.809" v="1"/>
        <pc:sldMkLst>
          <pc:docMk/>
          <pc:sldMk cId="3145583433" sldId="258"/>
        </pc:sldMkLst>
        <pc:graphicFrameChg chg="mod">
          <ac:chgData name="Katriina" userId="e28635f8-d800-42ff-a913-92d375f1fb60" providerId="ADAL" clId="{2BDBFA41-88A3-4664-B6F8-D7C6866D4AE4}" dt="2021-05-31T07:32:40.809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2:46.554" v="4"/>
        <pc:sldMkLst>
          <pc:docMk/>
          <pc:sldMk cId="3702945625" sldId="262"/>
        </pc:sldMkLst>
        <pc:graphicFrameChg chg="mod">
          <ac:chgData name="Katriina" userId="e28635f8-d800-42ff-a913-92d375f1fb60" providerId="ADAL" clId="{2BDBFA41-88A3-4664-B6F8-D7C6866D4AE4}" dt="2021-05-31T07:32:46.554" v="4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2:48.284" v="5"/>
        <pc:sldMkLst>
          <pc:docMk/>
          <pc:sldMk cId="1117471020" sldId="263"/>
        </pc:sldMkLst>
        <pc:graphicFrameChg chg="mod">
          <ac:chgData name="Katriina" userId="e28635f8-d800-42ff-a913-92d375f1fb60" providerId="ADAL" clId="{2BDBFA41-88A3-4664-B6F8-D7C6866D4AE4}" dt="2021-05-31T07:32:48.284" v="5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2:49.882" v="6"/>
        <pc:sldMkLst>
          <pc:docMk/>
          <pc:sldMk cId="2427972721" sldId="264"/>
        </pc:sldMkLst>
        <pc:graphicFrameChg chg="mod">
          <ac:chgData name="Katriina" userId="e28635f8-d800-42ff-a913-92d375f1fb60" providerId="ADAL" clId="{2BDBFA41-88A3-4664-B6F8-D7C6866D4AE4}" dt="2021-05-31T07:32:49.882" v="6"/>
          <ac:graphicFrameMkLst>
            <pc:docMk/>
            <pc:sldMk cId="2427972721" sldId="264"/>
            <ac:graphicFrameMk id="10" creationId="{9832D294-0A0E-4931-893C-D3959E0BA55F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2:51.356" v="7"/>
        <pc:sldMkLst>
          <pc:docMk/>
          <pc:sldMk cId="2350748738" sldId="265"/>
        </pc:sldMkLst>
        <pc:graphicFrameChg chg="mod">
          <ac:chgData name="Katriina" userId="e28635f8-d800-42ff-a913-92d375f1fb60" providerId="ADAL" clId="{2BDBFA41-88A3-4664-B6F8-D7C6866D4AE4}" dt="2021-05-31T07:32:51.356" v="7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2:53.012" v="8"/>
        <pc:sldMkLst>
          <pc:docMk/>
          <pc:sldMk cId="1690015247" sldId="266"/>
        </pc:sldMkLst>
        <pc:graphicFrameChg chg="mod">
          <ac:chgData name="Katriina" userId="e28635f8-d800-42ff-a913-92d375f1fb60" providerId="ADAL" clId="{2BDBFA41-88A3-4664-B6F8-D7C6866D4AE4}" dt="2021-05-31T07:32:53.012" v="8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2:54.635" v="9"/>
        <pc:sldMkLst>
          <pc:docMk/>
          <pc:sldMk cId="1908879576" sldId="267"/>
        </pc:sldMkLst>
        <pc:graphicFrameChg chg="mod">
          <ac:chgData name="Katriina" userId="e28635f8-d800-42ff-a913-92d375f1fb60" providerId="ADAL" clId="{2BDBFA41-88A3-4664-B6F8-D7C6866D4AE4}" dt="2021-05-31T07:32:54.635" v="9"/>
          <ac:graphicFrameMkLst>
            <pc:docMk/>
            <pc:sldMk cId="1908879576" sldId="267"/>
            <ac:graphicFrameMk id="9" creationId="{4227F16A-1709-4FBE-B8AD-940ECA9073EE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2:56.089" v="10"/>
        <pc:sldMkLst>
          <pc:docMk/>
          <pc:sldMk cId="338271439" sldId="268"/>
        </pc:sldMkLst>
        <pc:graphicFrameChg chg="mod">
          <ac:chgData name="Katriina" userId="e28635f8-d800-42ff-a913-92d375f1fb60" providerId="ADAL" clId="{2BDBFA41-88A3-4664-B6F8-D7C6866D4AE4}" dt="2021-05-31T07:32:56.089" v="10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2:57.458" v="11"/>
        <pc:sldMkLst>
          <pc:docMk/>
          <pc:sldMk cId="3279556919" sldId="269"/>
        </pc:sldMkLst>
        <pc:graphicFrameChg chg="mod">
          <ac:chgData name="Katriina" userId="e28635f8-d800-42ff-a913-92d375f1fb60" providerId="ADAL" clId="{2BDBFA41-88A3-4664-B6F8-D7C6866D4AE4}" dt="2021-05-31T07:32:57.458" v="11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2:59.141" v="12"/>
        <pc:sldMkLst>
          <pc:docMk/>
          <pc:sldMk cId="3670827783" sldId="270"/>
        </pc:sldMkLst>
        <pc:graphicFrameChg chg="mod">
          <ac:chgData name="Katriina" userId="e28635f8-d800-42ff-a913-92d375f1fb60" providerId="ADAL" clId="{2BDBFA41-88A3-4664-B6F8-D7C6866D4AE4}" dt="2021-05-31T07:32:59.141" v="12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3:00.441" v="13"/>
        <pc:sldMkLst>
          <pc:docMk/>
          <pc:sldMk cId="1043558846" sldId="271"/>
        </pc:sldMkLst>
        <pc:graphicFrameChg chg="mod">
          <ac:chgData name="Katriina" userId="e28635f8-d800-42ff-a913-92d375f1fb60" providerId="ADAL" clId="{2BDBFA41-88A3-4664-B6F8-D7C6866D4AE4}" dt="2021-05-31T07:33:00.441" v="13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3:01.752" v="14"/>
        <pc:sldMkLst>
          <pc:docMk/>
          <pc:sldMk cId="3319825423" sldId="272"/>
        </pc:sldMkLst>
        <pc:graphicFrameChg chg="mod">
          <ac:chgData name="Katriina" userId="e28635f8-d800-42ff-a913-92d375f1fb60" providerId="ADAL" clId="{2BDBFA41-88A3-4664-B6F8-D7C6866D4AE4}" dt="2021-05-31T07:33:01.752" v="14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3:03.006" v="15"/>
        <pc:sldMkLst>
          <pc:docMk/>
          <pc:sldMk cId="4278859879" sldId="273"/>
        </pc:sldMkLst>
        <pc:graphicFrameChg chg="mod">
          <ac:chgData name="Katriina" userId="e28635f8-d800-42ff-a913-92d375f1fb60" providerId="ADAL" clId="{2BDBFA41-88A3-4664-B6F8-D7C6866D4AE4}" dt="2021-05-31T07:33:03.006" v="15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3:04.310" v="16"/>
        <pc:sldMkLst>
          <pc:docMk/>
          <pc:sldMk cId="2830257362" sldId="274"/>
        </pc:sldMkLst>
        <pc:graphicFrameChg chg="mod">
          <ac:chgData name="Katriina" userId="e28635f8-d800-42ff-a913-92d375f1fb60" providerId="ADAL" clId="{2BDBFA41-88A3-4664-B6F8-D7C6866D4AE4}" dt="2021-05-31T07:33:04.310" v="16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3:05.544" v="17"/>
        <pc:sldMkLst>
          <pc:docMk/>
          <pc:sldMk cId="652029288" sldId="275"/>
        </pc:sldMkLst>
        <pc:graphicFrameChg chg="mod">
          <ac:chgData name="Katriina" userId="e28635f8-d800-42ff-a913-92d375f1fb60" providerId="ADAL" clId="{2BDBFA41-88A3-4664-B6F8-D7C6866D4AE4}" dt="2021-05-31T07:33:05.544" v="17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3:06.989" v="18"/>
        <pc:sldMkLst>
          <pc:docMk/>
          <pc:sldMk cId="1463627730" sldId="276"/>
        </pc:sldMkLst>
        <pc:graphicFrameChg chg="mod">
          <ac:chgData name="Katriina" userId="e28635f8-d800-42ff-a913-92d375f1fb60" providerId="ADAL" clId="{2BDBFA41-88A3-4664-B6F8-D7C6866D4AE4}" dt="2021-05-31T07:33:06.989" v="18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3:08.261" v="19"/>
        <pc:sldMkLst>
          <pc:docMk/>
          <pc:sldMk cId="1518221807" sldId="277"/>
        </pc:sldMkLst>
        <pc:graphicFrameChg chg="mod">
          <ac:chgData name="Katriina" userId="e28635f8-d800-42ff-a913-92d375f1fb60" providerId="ADAL" clId="{2BDBFA41-88A3-4664-B6F8-D7C6866D4AE4}" dt="2021-05-31T07:33:08.261" v="19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3:09.585" v="20"/>
        <pc:sldMkLst>
          <pc:docMk/>
          <pc:sldMk cId="3122956847" sldId="278"/>
        </pc:sldMkLst>
        <pc:graphicFrameChg chg="mod">
          <ac:chgData name="Katriina" userId="e28635f8-d800-42ff-a913-92d375f1fb60" providerId="ADAL" clId="{2BDBFA41-88A3-4664-B6F8-D7C6866D4AE4}" dt="2021-05-31T07:33:09.585" v="20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3:10.979" v="21"/>
        <pc:sldMkLst>
          <pc:docMk/>
          <pc:sldMk cId="62254542" sldId="279"/>
        </pc:sldMkLst>
        <pc:graphicFrameChg chg="mod">
          <ac:chgData name="Katriina" userId="e28635f8-d800-42ff-a913-92d375f1fb60" providerId="ADAL" clId="{2BDBFA41-88A3-4664-B6F8-D7C6866D4AE4}" dt="2021-05-31T07:33:10.979" v="21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3:12.304" v="22"/>
        <pc:sldMkLst>
          <pc:docMk/>
          <pc:sldMk cId="1080264128" sldId="280"/>
        </pc:sldMkLst>
        <pc:graphicFrameChg chg="mod">
          <ac:chgData name="Katriina" userId="e28635f8-d800-42ff-a913-92d375f1fb60" providerId="ADAL" clId="{2BDBFA41-88A3-4664-B6F8-D7C6866D4AE4}" dt="2021-05-31T07:33:12.304" v="22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3:13.530" v="23"/>
        <pc:sldMkLst>
          <pc:docMk/>
          <pc:sldMk cId="2747308166" sldId="281"/>
        </pc:sldMkLst>
        <pc:graphicFrameChg chg="mod">
          <ac:chgData name="Katriina" userId="e28635f8-d800-42ff-a913-92d375f1fb60" providerId="ADAL" clId="{2BDBFA41-88A3-4664-B6F8-D7C6866D4AE4}" dt="2021-05-31T07:33:13.530" v="23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2:43.294" v="2"/>
        <pc:sldMkLst>
          <pc:docMk/>
          <pc:sldMk cId="3682767062" sldId="283"/>
        </pc:sldMkLst>
        <pc:graphicFrameChg chg="mod">
          <ac:chgData name="Katriina" userId="e28635f8-d800-42ff-a913-92d375f1fb60" providerId="ADAL" clId="{2BDBFA41-88A3-4664-B6F8-D7C6866D4AE4}" dt="2021-05-31T07:32:43.294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2:44.983" v="3"/>
        <pc:sldMkLst>
          <pc:docMk/>
          <pc:sldMk cId="1076209344" sldId="284"/>
        </pc:sldMkLst>
        <pc:graphicFrameChg chg="mod">
          <ac:chgData name="Katriina" userId="e28635f8-d800-42ff-a913-92d375f1fb60" providerId="ADAL" clId="{2BDBFA41-88A3-4664-B6F8-D7C6866D4AE4}" dt="2021-05-31T07:32:44.983" v="3"/>
          <ac:graphicFrameMkLst>
            <pc:docMk/>
            <pc:sldMk cId="1076209344" sldId="284"/>
            <ac:graphicFrameMk id="9" creationId="{F8A4BB36-59C2-43EE-8728-5B4016B20828}"/>
          </ac:graphicFrameMkLst>
        </pc:graphicFrameChg>
      </pc:sldChg>
      <pc:sldChg chg="del">
        <pc:chgData name="Katriina" userId="e28635f8-d800-42ff-a913-92d375f1fb60" providerId="ADAL" clId="{2BDBFA41-88A3-4664-B6F8-D7C6866D4AE4}" dt="2021-05-31T07:33:42.896" v="24" actId="47"/>
        <pc:sldMkLst>
          <pc:docMk/>
          <pc:sldMk cId="1350068246" sldId="547"/>
        </pc:sldMkLst>
      </pc:sldChg>
    </pc:docChg>
  </pc:docChgLst>
  <pc:docChgLst>
    <pc:chgData name="Emaus Katriina" userId="e28635f8-d800-42ff-a913-92d375f1fb60" providerId="ADAL" clId="{66A59FDE-6E9B-4AE5-8C9D-182C624952CF}"/>
    <pc:docChg chg="modSld">
      <pc:chgData name="Emaus Katriina" userId="e28635f8-d800-42ff-a913-92d375f1fb60" providerId="ADAL" clId="{66A59FDE-6E9B-4AE5-8C9D-182C624952CF}" dt="2020-06-01T07:33:00.191" v="85" actId="20577"/>
      <pc:docMkLst>
        <pc:docMk/>
      </pc:docMkLst>
      <pc:sldChg chg="modSp">
        <pc:chgData name="Emaus Katriina" userId="e28635f8-d800-42ff-a913-92d375f1fb60" providerId="ADAL" clId="{66A59FDE-6E9B-4AE5-8C9D-182C624952CF}" dt="2020-06-01T07:29:23.354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66A59FDE-6E9B-4AE5-8C9D-182C624952CF}" dt="2020-06-01T07:29:23.354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23.703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66A59FDE-6E9B-4AE5-8C9D-182C624952CF}" dt="2020-06-01T07:29:23.703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27.120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66A59FDE-6E9B-4AE5-8C9D-182C624952CF}" dt="2020-06-01T07:29:27.120" v="4"/>
          <ac:graphicFrameMkLst>
            <pc:docMk/>
            <pc:sldMk cId="3702945625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28.057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66A59FDE-6E9B-4AE5-8C9D-182C624952CF}" dt="2020-06-01T07:29:28.057" v="5"/>
          <ac:graphicFrameMkLst>
            <pc:docMk/>
            <pc:sldMk cId="1117471020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28.909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66A59FDE-6E9B-4AE5-8C9D-182C624952CF}" dt="2020-06-01T07:29:28.909" v="6"/>
          <ac:graphicFrameMkLst>
            <pc:docMk/>
            <pc:sldMk cId="2427972721" sldId="26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29.822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66A59FDE-6E9B-4AE5-8C9D-182C624952CF}" dt="2020-06-01T07:29:29.822" v="7"/>
          <ac:graphicFrameMkLst>
            <pc:docMk/>
            <pc:sldMk cId="2350748738" sldId="26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30.748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66A59FDE-6E9B-4AE5-8C9D-182C624952CF}" dt="2020-06-01T07:29:30.748" v="8"/>
          <ac:graphicFrameMkLst>
            <pc:docMk/>
            <pc:sldMk cId="1690015247" sldId="26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31.604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66A59FDE-6E9B-4AE5-8C9D-182C624952CF}" dt="2020-06-01T07:29:31.604" v="9"/>
          <ac:graphicFrameMkLst>
            <pc:docMk/>
            <pc:sldMk cId="1908879576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32.485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66A59FDE-6E9B-4AE5-8C9D-182C624952CF}" dt="2020-06-01T07:29:32.485" v="10"/>
          <ac:graphicFrameMkLst>
            <pc:docMk/>
            <pc:sldMk cId="338271439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33.342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66A59FDE-6E9B-4AE5-8C9D-182C624952CF}" dt="2020-06-01T07:29:33.342" v="11"/>
          <ac:graphicFrameMkLst>
            <pc:docMk/>
            <pc:sldMk cId="3279556919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34.223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66A59FDE-6E9B-4AE5-8C9D-182C624952CF}" dt="2020-06-01T07:29:34.223" v="12"/>
          <ac:graphicFrameMkLst>
            <pc:docMk/>
            <pc:sldMk cId="3670827783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35.199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66A59FDE-6E9B-4AE5-8C9D-182C624952CF}" dt="2020-06-01T07:29:35.199" v="13"/>
          <ac:graphicFrameMkLst>
            <pc:docMk/>
            <pc:sldMk cId="10435588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36.065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66A59FDE-6E9B-4AE5-8C9D-182C624952CF}" dt="2020-06-01T07:29:36.065" v="14"/>
          <ac:graphicFrameMkLst>
            <pc:docMk/>
            <pc:sldMk cId="3319825423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36.936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66A59FDE-6E9B-4AE5-8C9D-182C624952CF}" dt="2020-06-01T07:29:36.936" v="15"/>
          <ac:graphicFrameMkLst>
            <pc:docMk/>
            <pc:sldMk cId="4278859879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37.799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66A59FDE-6E9B-4AE5-8C9D-182C624952CF}" dt="2020-06-01T07:29:37.799" v="16"/>
          <ac:graphicFrameMkLst>
            <pc:docMk/>
            <pc:sldMk cId="2830257362" sldId="27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38.673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66A59FDE-6E9B-4AE5-8C9D-182C624952CF}" dt="2020-06-01T07:29:38.673" v="17"/>
          <ac:graphicFrameMkLst>
            <pc:docMk/>
            <pc:sldMk cId="652029288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39.595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66A59FDE-6E9B-4AE5-8C9D-182C624952CF}" dt="2020-06-01T07:29:39.595" v="18"/>
          <ac:graphicFrameMkLst>
            <pc:docMk/>
            <pc:sldMk cId="1463627730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40.540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66A59FDE-6E9B-4AE5-8C9D-182C624952CF}" dt="2020-06-01T07:29:40.540" v="19"/>
          <ac:graphicFrameMkLst>
            <pc:docMk/>
            <pc:sldMk cId="1518221807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41.563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66A59FDE-6E9B-4AE5-8C9D-182C624952CF}" dt="2020-06-01T07:29:41.563" v="20"/>
          <ac:graphicFrameMkLst>
            <pc:docMk/>
            <pc:sldMk cId="3122956847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42.391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66A59FDE-6E9B-4AE5-8C9D-182C624952CF}" dt="2020-06-01T07:29:42.391" v="21"/>
          <ac:graphicFrameMkLst>
            <pc:docMk/>
            <pc:sldMk cId="62254542" sldId="27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43.364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66A59FDE-6E9B-4AE5-8C9D-182C624952CF}" dt="2020-06-01T07:29:43.364" v="22"/>
          <ac:graphicFrameMkLst>
            <pc:docMk/>
            <pc:sldMk cId="1080264128" sldId="28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44.238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66A59FDE-6E9B-4AE5-8C9D-182C624952CF}" dt="2020-06-01T07:29:44.238" v="23"/>
          <ac:graphicFrameMkLst>
            <pc:docMk/>
            <pc:sldMk cId="2747308166" sldId="28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25.431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66A59FDE-6E9B-4AE5-8C9D-182C624952CF}" dt="2020-06-01T07:29:25.431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26.266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66A59FDE-6E9B-4AE5-8C9D-182C624952CF}" dt="2020-06-01T07:29:26.266" v="3"/>
          <ac:graphicFrameMkLst>
            <pc:docMk/>
            <pc:sldMk cId="1076209344" sldId="284"/>
            <ac:graphicFrameMk id="10" creationId="{66FC7457-D687-4421-993E-EACF6EE1FCF9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33:00.191" v="85" actId="20577"/>
        <pc:sldMkLst>
          <pc:docMk/>
          <pc:sldMk cId="1350068246" sldId="547"/>
        </pc:sldMkLst>
        <pc:spChg chg="mod">
          <ac:chgData name="Emaus Katriina" userId="e28635f8-d800-42ff-a913-92d375f1fb60" providerId="ADAL" clId="{66A59FDE-6E9B-4AE5-8C9D-182C624952CF}" dt="2020-06-01T07:31:34.630" v="29" actId="20577"/>
          <ac:spMkLst>
            <pc:docMk/>
            <pc:sldMk cId="1350068246" sldId="547"/>
            <ac:spMk id="10" creationId="{00000000-0000-0000-0000-000000000000}"/>
          </ac:spMkLst>
        </pc:spChg>
        <pc:spChg chg="mod">
          <ac:chgData name="Emaus Katriina" userId="e28635f8-d800-42ff-a913-92d375f1fb60" providerId="ADAL" clId="{66A59FDE-6E9B-4AE5-8C9D-182C624952CF}" dt="2020-06-01T07:31:45.223" v="35" actId="20577"/>
          <ac:spMkLst>
            <pc:docMk/>
            <pc:sldMk cId="1350068246" sldId="547"/>
            <ac:spMk id="15" creationId="{00000000-0000-0000-0000-000000000000}"/>
          </ac:spMkLst>
        </pc:spChg>
        <pc:spChg chg="mod">
          <ac:chgData name="Emaus Katriina" userId="e28635f8-d800-42ff-a913-92d375f1fb60" providerId="ADAL" clId="{66A59FDE-6E9B-4AE5-8C9D-182C624952CF}" dt="2020-06-01T07:31:58.750" v="45" actId="20577"/>
          <ac:spMkLst>
            <pc:docMk/>
            <pc:sldMk cId="1350068246" sldId="547"/>
            <ac:spMk id="22" creationId="{00000000-0000-0000-0000-000000000000}"/>
          </ac:spMkLst>
        </pc:spChg>
        <pc:spChg chg="mod">
          <ac:chgData name="Emaus Katriina" userId="e28635f8-d800-42ff-a913-92d375f1fb60" providerId="ADAL" clId="{66A59FDE-6E9B-4AE5-8C9D-182C624952CF}" dt="2020-06-01T07:33:00.191" v="85" actId="20577"/>
          <ac:spMkLst>
            <pc:docMk/>
            <pc:sldMk cId="1350068246" sldId="547"/>
            <ac:spMk id="23" creationId="{00000000-0000-0000-0000-000000000000}"/>
          </ac:spMkLst>
        </pc:spChg>
        <pc:spChg chg="mod">
          <ac:chgData name="Emaus Katriina" userId="e28635f8-d800-42ff-a913-92d375f1fb60" providerId="ADAL" clId="{66A59FDE-6E9B-4AE5-8C9D-182C624952CF}" dt="2020-06-01T07:32:17.110" v="57" actId="20577"/>
          <ac:spMkLst>
            <pc:docMk/>
            <pc:sldMk cId="1350068246" sldId="547"/>
            <ac:spMk id="24" creationId="{00000000-0000-0000-0000-000000000000}"/>
          </ac:spMkLst>
        </pc:spChg>
        <pc:spChg chg="mod">
          <ac:chgData name="Emaus Katriina" userId="e28635f8-d800-42ff-a913-92d375f1fb60" providerId="ADAL" clId="{66A59FDE-6E9B-4AE5-8C9D-182C624952CF}" dt="2020-06-01T07:32:51.399" v="79" actId="20577"/>
          <ac:spMkLst>
            <pc:docMk/>
            <pc:sldMk cId="1350068246" sldId="547"/>
            <ac:spMk id="25" creationId="{00000000-0000-0000-0000-000000000000}"/>
          </ac:spMkLst>
        </pc:spChg>
        <pc:spChg chg="mod">
          <ac:chgData name="Emaus Katriina" userId="e28635f8-d800-42ff-a913-92d375f1fb60" providerId="ADAL" clId="{66A59FDE-6E9B-4AE5-8C9D-182C624952CF}" dt="2020-06-01T07:32:41.407" v="75" actId="20577"/>
          <ac:spMkLst>
            <pc:docMk/>
            <pc:sldMk cId="1350068246" sldId="547"/>
            <ac:spMk id="26" creationId="{00000000-0000-0000-0000-000000000000}"/>
          </ac:spMkLst>
        </pc:spChg>
        <pc:spChg chg="mod">
          <ac:chgData name="Emaus Katriina" userId="e28635f8-d800-42ff-a913-92d375f1fb60" providerId="ADAL" clId="{66A59FDE-6E9B-4AE5-8C9D-182C624952CF}" dt="2020-06-01T07:32:32.551" v="71" actId="20577"/>
          <ac:spMkLst>
            <pc:docMk/>
            <pc:sldMk cId="1350068246" sldId="547"/>
            <ac:spMk id="27" creationId="{00000000-0000-0000-0000-000000000000}"/>
          </ac:spMkLst>
        </pc:spChg>
      </pc:sldChg>
    </pc:docChg>
  </pc:docChgLst>
  <pc:docChgLst>
    <pc:chgData name="Katriina Emaus" userId="e28635f8-d800-42ff-a913-92d375f1fb60" providerId="ADAL" clId="{1D0549ED-203F-48BD-BBA4-D970CEE7BB35}"/>
    <pc:docChg chg="modSld">
      <pc:chgData name="Katriina Emaus" userId="e28635f8-d800-42ff-a913-92d375f1fb60" providerId="ADAL" clId="{1D0549ED-203F-48BD-BBA4-D970CEE7BB35}" dt="2020-01-03T12:42:02.357" v="23"/>
      <pc:docMkLst>
        <pc:docMk/>
      </pc:docMkLst>
      <pc:sldChg chg="modSp">
        <pc:chgData name="Katriina Emaus" userId="e28635f8-d800-42ff-a913-92d375f1fb60" providerId="ADAL" clId="{1D0549ED-203F-48BD-BBA4-D970CEE7BB35}" dt="2020-01-03T12:41:37.454" v="0"/>
        <pc:sldMkLst>
          <pc:docMk/>
          <pc:sldMk cId="369055690" sldId="257"/>
        </pc:sldMkLst>
        <pc:graphicFrameChg chg="mod">
          <ac:chgData name="Katriina Emaus" userId="e28635f8-d800-42ff-a913-92d375f1fb60" providerId="ADAL" clId="{1D0549ED-203F-48BD-BBA4-D970CEE7BB35}" dt="2020-01-03T12:41:37.454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37.790" v="1"/>
        <pc:sldMkLst>
          <pc:docMk/>
          <pc:sldMk cId="3145583433" sldId="258"/>
        </pc:sldMkLst>
        <pc:graphicFrameChg chg="mod">
          <ac:chgData name="Katriina Emaus" userId="e28635f8-d800-42ff-a913-92d375f1fb60" providerId="ADAL" clId="{1D0549ED-203F-48BD-BBA4-D970CEE7BB35}" dt="2020-01-03T12:41:37.790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42.172" v="4"/>
        <pc:sldMkLst>
          <pc:docMk/>
          <pc:sldMk cId="3702945625" sldId="262"/>
        </pc:sldMkLst>
        <pc:graphicFrameChg chg="mod">
          <ac:chgData name="Katriina Emaus" userId="e28635f8-d800-42ff-a913-92d375f1fb60" providerId="ADAL" clId="{1D0549ED-203F-48BD-BBA4-D970CEE7BB35}" dt="2020-01-03T12:41:42.172" v="4"/>
          <ac:graphicFrameMkLst>
            <pc:docMk/>
            <pc:sldMk cId="3702945625" sldId="262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43.205" v="5"/>
        <pc:sldMkLst>
          <pc:docMk/>
          <pc:sldMk cId="1117471020" sldId="263"/>
        </pc:sldMkLst>
        <pc:graphicFrameChg chg="mod">
          <ac:chgData name="Katriina Emaus" userId="e28635f8-d800-42ff-a913-92d375f1fb60" providerId="ADAL" clId="{1D0549ED-203F-48BD-BBA4-D970CEE7BB35}" dt="2020-01-03T12:41:43.205" v="5"/>
          <ac:graphicFrameMkLst>
            <pc:docMk/>
            <pc:sldMk cId="1117471020" sldId="263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44.303" v="6"/>
        <pc:sldMkLst>
          <pc:docMk/>
          <pc:sldMk cId="2427972721" sldId="264"/>
        </pc:sldMkLst>
        <pc:graphicFrameChg chg="mod">
          <ac:chgData name="Katriina Emaus" userId="e28635f8-d800-42ff-a913-92d375f1fb60" providerId="ADAL" clId="{1D0549ED-203F-48BD-BBA4-D970CEE7BB35}" dt="2020-01-03T12:41:44.303" v="6"/>
          <ac:graphicFrameMkLst>
            <pc:docMk/>
            <pc:sldMk cId="2427972721" sldId="264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45.336" v="7"/>
        <pc:sldMkLst>
          <pc:docMk/>
          <pc:sldMk cId="2350748738" sldId="265"/>
        </pc:sldMkLst>
        <pc:graphicFrameChg chg="mod">
          <ac:chgData name="Katriina Emaus" userId="e28635f8-d800-42ff-a913-92d375f1fb60" providerId="ADAL" clId="{1D0549ED-203F-48BD-BBA4-D970CEE7BB35}" dt="2020-01-03T12:41:45.336" v="7"/>
          <ac:graphicFrameMkLst>
            <pc:docMk/>
            <pc:sldMk cId="2350748738" sldId="265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46.390" v="8"/>
        <pc:sldMkLst>
          <pc:docMk/>
          <pc:sldMk cId="1690015247" sldId="266"/>
        </pc:sldMkLst>
        <pc:graphicFrameChg chg="mod">
          <ac:chgData name="Katriina Emaus" userId="e28635f8-d800-42ff-a913-92d375f1fb60" providerId="ADAL" clId="{1D0549ED-203F-48BD-BBA4-D970CEE7BB35}" dt="2020-01-03T12:41:46.390" v="8"/>
          <ac:graphicFrameMkLst>
            <pc:docMk/>
            <pc:sldMk cId="1690015247" sldId="266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47.442" v="9"/>
        <pc:sldMkLst>
          <pc:docMk/>
          <pc:sldMk cId="1908879576" sldId="267"/>
        </pc:sldMkLst>
        <pc:graphicFrameChg chg="mod">
          <ac:chgData name="Katriina Emaus" userId="e28635f8-d800-42ff-a913-92d375f1fb60" providerId="ADAL" clId="{1D0549ED-203F-48BD-BBA4-D970CEE7BB35}" dt="2020-01-03T12:41:47.442" v="9"/>
          <ac:graphicFrameMkLst>
            <pc:docMk/>
            <pc:sldMk cId="1908879576" sldId="267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48.482" v="10"/>
        <pc:sldMkLst>
          <pc:docMk/>
          <pc:sldMk cId="338271439" sldId="268"/>
        </pc:sldMkLst>
        <pc:graphicFrameChg chg="mod">
          <ac:chgData name="Katriina Emaus" userId="e28635f8-d800-42ff-a913-92d375f1fb60" providerId="ADAL" clId="{1D0549ED-203F-48BD-BBA4-D970CEE7BB35}" dt="2020-01-03T12:41:48.482" v="10"/>
          <ac:graphicFrameMkLst>
            <pc:docMk/>
            <pc:sldMk cId="338271439" sldId="268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49.567" v="11"/>
        <pc:sldMkLst>
          <pc:docMk/>
          <pc:sldMk cId="3279556919" sldId="269"/>
        </pc:sldMkLst>
        <pc:graphicFrameChg chg="mod">
          <ac:chgData name="Katriina Emaus" userId="e28635f8-d800-42ff-a913-92d375f1fb60" providerId="ADAL" clId="{1D0549ED-203F-48BD-BBA4-D970CEE7BB35}" dt="2020-01-03T12:41:49.567" v="11"/>
          <ac:graphicFrameMkLst>
            <pc:docMk/>
            <pc:sldMk cId="3279556919" sldId="269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50.605" v="12"/>
        <pc:sldMkLst>
          <pc:docMk/>
          <pc:sldMk cId="3670827783" sldId="270"/>
        </pc:sldMkLst>
        <pc:graphicFrameChg chg="mod">
          <ac:chgData name="Katriina Emaus" userId="e28635f8-d800-42ff-a913-92d375f1fb60" providerId="ADAL" clId="{1D0549ED-203F-48BD-BBA4-D970CEE7BB35}" dt="2020-01-03T12:41:50.605" v="12"/>
          <ac:graphicFrameMkLst>
            <pc:docMk/>
            <pc:sldMk cId="3670827783" sldId="270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51.774" v="13"/>
        <pc:sldMkLst>
          <pc:docMk/>
          <pc:sldMk cId="1043558846" sldId="271"/>
        </pc:sldMkLst>
        <pc:graphicFrameChg chg="mod">
          <ac:chgData name="Katriina Emaus" userId="e28635f8-d800-42ff-a913-92d375f1fb60" providerId="ADAL" clId="{1D0549ED-203F-48BD-BBA4-D970CEE7BB35}" dt="2020-01-03T12:41:51.774" v="13"/>
          <ac:graphicFrameMkLst>
            <pc:docMk/>
            <pc:sldMk cId="1043558846" sldId="271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52.805" v="14"/>
        <pc:sldMkLst>
          <pc:docMk/>
          <pc:sldMk cId="3319825423" sldId="272"/>
        </pc:sldMkLst>
        <pc:graphicFrameChg chg="mod">
          <ac:chgData name="Katriina Emaus" userId="e28635f8-d800-42ff-a913-92d375f1fb60" providerId="ADAL" clId="{1D0549ED-203F-48BD-BBA4-D970CEE7BB35}" dt="2020-01-03T12:41:52.805" v="14"/>
          <ac:graphicFrameMkLst>
            <pc:docMk/>
            <pc:sldMk cId="3319825423" sldId="272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53.847" v="15"/>
        <pc:sldMkLst>
          <pc:docMk/>
          <pc:sldMk cId="4278859879" sldId="273"/>
        </pc:sldMkLst>
        <pc:graphicFrameChg chg="mod">
          <ac:chgData name="Katriina Emaus" userId="e28635f8-d800-42ff-a913-92d375f1fb60" providerId="ADAL" clId="{1D0549ED-203F-48BD-BBA4-D970CEE7BB35}" dt="2020-01-03T12:41:53.847" v="15"/>
          <ac:graphicFrameMkLst>
            <pc:docMk/>
            <pc:sldMk cId="4278859879" sldId="273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54.869" v="16"/>
        <pc:sldMkLst>
          <pc:docMk/>
          <pc:sldMk cId="2830257362" sldId="274"/>
        </pc:sldMkLst>
        <pc:graphicFrameChg chg="mod">
          <ac:chgData name="Katriina Emaus" userId="e28635f8-d800-42ff-a913-92d375f1fb60" providerId="ADAL" clId="{1D0549ED-203F-48BD-BBA4-D970CEE7BB35}" dt="2020-01-03T12:41:54.869" v="16"/>
          <ac:graphicFrameMkLst>
            <pc:docMk/>
            <pc:sldMk cId="2830257362" sldId="274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55.920" v="17"/>
        <pc:sldMkLst>
          <pc:docMk/>
          <pc:sldMk cId="652029288" sldId="275"/>
        </pc:sldMkLst>
        <pc:graphicFrameChg chg="mod">
          <ac:chgData name="Katriina Emaus" userId="e28635f8-d800-42ff-a913-92d375f1fb60" providerId="ADAL" clId="{1D0549ED-203F-48BD-BBA4-D970CEE7BB35}" dt="2020-01-03T12:41:55.920" v="17"/>
          <ac:graphicFrameMkLst>
            <pc:docMk/>
            <pc:sldMk cId="652029288" sldId="275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57.148" v="18"/>
        <pc:sldMkLst>
          <pc:docMk/>
          <pc:sldMk cId="1463627730" sldId="276"/>
        </pc:sldMkLst>
        <pc:graphicFrameChg chg="mod">
          <ac:chgData name="Katriina Emaus" userId="e28635f8-d800-42ff-a913-92d375f1fb60" providerId="ADAL" clId="{1D0549ED-203F-48BD-BBA4-D970CEE7BB35}" dt="2020-01-03T12:41:57.148" v="18"/>
          <ac:graphicFrameMkLst>
            <pc:docMk/>
            <pc:sldMk cId="1463627730" sldId="276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58.220" v="19"/>
        <pc:sldMkLst>
          <pc:docMk/>
          <pc:sldMk cId="1518221807" sldId="277"/>
        </pc:sldMkLst>
        <pc:graphicFrameChg chg="mod">
          <ac:chgData name="Katriina Emaus" userId="e28635f8-d800-42ff-a913-92d375f1fb60" providerId="ADAL" clId="{1D0549ED-203F-48BD-BBA4-D970CEE7BB35}" dt="2020-01-03T12:41:58.220" v="19"/>
          <ac:graphicFrameMkLst>
            <pc:docMk/>
            <pc:sldMk cId="1518221807" sldId="277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59.244" v="20"/>
        <pc:sldMkLst>
          <pc:docMk/>
          <pc:sldMk cId="3122956847" sldId="278"/>
        </pc:sldMkLst>
        <pc:graphicFrameChg chg="mod">
          <ac:chgData name="Katriina Emaus" userId="e28635f8-d800-42ff-a913-92d375f1fb60" providerId="ADAL" clId="{1D0549ED-203F-48BD-BBA4-D970CEE7BB35}" dt="2020-01-03T12:41:59.244" v="20"/>
          <ac:graphicFrameMkLst>
            <pc:docMk/>
            <pc:sldMk cId="3122956847" sldId="278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2:00.279" v="21"/>
        <pc:sldMkLst>
          <pc:docMk/>
          <pc:sldMk cId="62254542" sldId="279"/>
        </pc:sldMkLst>
        <pc:graphicFrameChg chg="mod">
          <ac:chgData name="Katriina Emaus" userId="e28635f8-d800-42ff-a913-92d375f1fb60" providerId="ADAL" clId="{1D0549ED-203F-48BD-BBA4-D970CEE7BB35}" dt="2020-01-03T12:42:00.279" v="21"/>
          <ac:graphicFrameMkLst>
            <pc:docMk/>
            <pc:sldMk cId="62254542" sldId="279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2:01.289" v="22"/>
        <pc:sldMkLst>
          <pc:docMk/>
          <pc:sldMk cId="1080264128" sldId="280"/>
        </pc:sldMkLst>
        <pc:graphicFrameChg chg="mod">
          <ac:chgData name="Katriina Emaus" userId="e28635f8-d800-42ff-a913-92d375f1fb60" providerId="ADAL" clId="{1D0549ED-203F-48BD-BBA4-D970CEE7BB35}" dt="2020-01-03T12:42:01.289" v="22"/>
          <ac:graphicFrameMkLst>
            <pc:docMk/>
            <pc:sldMk cId="1080264128" sldId="280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2:02.357" v="23"/>
        <pc:sldMkLst>
          <pc:docMk/>
          <pc:sldMk cId="2747308166" sldId="281"/>
        </pc:sldMkLst>
        <pc:graphicFrameChg chg="mod">
          <ac:chgData name="Katriina Emaus" userId="e28635f8-d800-42ff-a913-92d375f1fb60" providerId="ADAL" clId="{1D0549ED-203F-48BD-BBA4-D970CEE7BB35}" dt="2020-01-03T12:42:02.357" v="23"/>
          <ac:graphicFrameMkLst>
            <pc:docMk/>
            <pc:sldMk cId="2747308166" sldId="281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39.888" v="2"/>
        <pc:sldMkLst>
          <pc:docMk/>
          <pc:sldMk cId="3682767062" sldId="283"/>
        </pc:sldMkLst>
        <pc:graphicFrameChg chg="mod">
          <ac:chgData name="Katriina Emaus" userId="e28635f8-d800-42ff-a913-92d375f1fb60" providerId="ADAL" clId="{1D0549ED-203F-48BD-BBA4-D970CEE7BB35}" dt="2020-01-03T12:41:39.888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41.147" v="3"/>
        <pc:sldMkLst>
          <pc:docMk/>
          <pc:sldMk cId="1076209344" sldId="284"/>
        </pc:sldMkLst>
        <pc:graphicFrameChg chg="mod">
          <ac:chgData name="Katriina Emaus" userId="e28635f8-d800-42ff-a913-92d375f1fb60" providerId="ADAL" clId="{1D0549ED-203F-48BD-BBA4-D970CEE7BB35}" dt="2020-01-03T12:41:41.147" v="3"/>
          <ac:graphicFrameMkLst>
            <pc:docMk/>
            <pc:sldMk cId="1076209344" sldId="284"/>
            <ac:graphicFrameMk id="10" creationId="{66FC7457-D687-4421-993E-EACF6EE1FCF9}"/>
          </ac:graphicFrameMkLst>
        </pc:graphicFrameChg>
      </pc:sldChg>
    </pc:docChg>
  </pc:docChgLst>
  <pc:docChgLst>
    <pc:chgData name="Emaus Katriina" userId="e28635f8-d800-42ff-a913-92d375f1fb60" providerId="ADAL" clId="{1E894FC6-4A0A-46AA-9587-D2F881ABA9B7}"/>
    <pc:docChg chg="modSld">
      <pc:chgData name="Emaus Katriina" userId="e28635f8-d800-42ff-a913-92d375f1fb60" providerId="ADAL" clId="{1E894FC6-4A0A-46AA-9587-D2F881ABA9B7}" dt="2022-11-30T11:48:42.128" v="27"/>
      <pc:docMkLst>
        <pc:docMk/>
      </pc:docMkLst>
      <pc:sldChg chg="modSp">
        <pc:chgData name="Emaus Katriina" userId="e28635f8-d800-42ff-a913-92d375f1fb60" providerId="ADAL" clId="{1E894FC6-4A0A-46AA-9587-D2F881ABA9B7}" dt="2022-11-30T11:46:54.407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1E894FC6-4A0A-46AA-9587-D2F881ABA9B7}" dt="2022-11-30T11:46:54.407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6:55.038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1E894FC6-4A0A-46AA-9587-D2F881ABA9B7}" dt="2022-11-30T11:46:55.038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7:02.892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1E894FC6-4A0A-46AA-9587-D2F881ABA9B7}" dt="2022-11-30T11:47:02.892" v="4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7:04.735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1E894FC6-4A0A-46AA-9587-D2F881ABA9B7}" dt="2022-11-30T11:47:04.735" v="5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7:05.813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1E894FC6-4A0A-46AA-9587-D2F881ABA9B7}" dt="2022-11-30T11:47:05.813" v="6"/>
          <ac:graphicFrameMkLst>
            <pc:docMk/>
            <pc:sldMk cId="2427972721" sldId="264"/>
            <ac:graphicFrameMk id="10" creationId="{9832D294-0A0E-4931-893C-D3959E0BA55F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7:06.853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1E894FC6-4A0A-46AA-9587-D2F881ABA9B7}" dt="2022-11-30T11:47:06.853" v="7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7:07.888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1E894FC6-4A0A-46AA-9587-D2F881ABA9B7}" dt="2022-11-30T11:47:07.888" v="8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7:08.779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1E894FC6-4A0A-46AA-9587-D2F881ABA9B7}" dt="2022-11-30T11:47:08.779" v="9"/>
          <ac:graphicFrameMkLst>
            <pc:docMk/>
            <pc:sldMk cId="1908879576" sldId="267"/>
            <ac:graphicFrameMk id="9" creationId="{4227F16A-1709-4FBE-B8AD-940ECA9073EE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7:09.700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1E894FC6-4A0A-46AA-9587-D2F881ABA9B7}" dt="2022-11-30T11:47:09.700" v="10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7:10.648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1E894FC6-4A0A-46AA-9587-D2F881ABA9B7}" dt="2022-11-30T11:47:10.648" v="11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7:11.599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1E894FC6-4A0A-46AA-9587-D2F881ABA9B7}" dt="2022-11-30T11:47:11.599" v="12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7:13.005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1E894FC6-4A0A-46AA-9587-D2F881ABA9B7}" dt="2022-11-30T11:47:13.005" v="13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7:14.668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1E894FC6-4A0A-46AA-9587-D2F881ABA9B7}" dt="2022-11-30T11:47:14.668" v="14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7:18.538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1E894FC6-4A0A-46AA-9587-D2F881ABA9B7}" dt="2022-11-30T11:47:18.538" v="15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8:42.128" v="27"/>
        <pc:sldMkLst>
          <pc:docMk/>
          <pc:sldMk cId="2830257362" sldId="274"/>
        </pc:sldMkLst>
        <pc:graphicFrameChg chg="mod">
          <ac:chgData name="Emaus Katriina" userId="e28635f8-d800-42ff-a913-92d375f1fb60" providerId="ADAL" clId="{1E894FC6-4A0A-46AA-9587-D2F881ABA9B7}" dt="2022-11-30T11:48:42.128" v="27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7:25.068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1E894FC6-4A0A-46AA-9587-D2F881ABA9B7}" dt="2022-11-30T11:47:25.068" v="17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7:27.824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1E894FC6-4A0A-46AA-9587-D2F881ABA9B7}" dt="2022-11-30T11:47:27.824" v="18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7:30.954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1E894FC6-4A0A-46AA-9587-D2F881ABA9B7}" dt="2022-11-30T11:47:30.954" v="19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7:33.210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1E894FC6-4A0A-46AA-9587-D2F881ABA9B7}" dt="2022-11-30T11:47:33.210" v="20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7:34.643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1E894FC6-4A0A-46AA-9587-D2F881ABA9B7}" dt="2022-11-30T11:47:34.643" v="21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7:36.164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1E894FC6-4A0A-46AA-9587-D2F881ABA9B7}" dt="2022-11-30T11:47:36.164" v="22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7:37.766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1E894FC6-4A0A-46AA-9587-D2F881ABA9B7}" dt="2022-11-30T11:47:37.766" v="23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6:58.641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1E894FC6-4A0A-46AA-9587-D2F881ABA9B7}" dt="2022-11-30T11:46:58.641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1E894FC6-4A0A-46AA-9587-D2F881ABA9B7}" dt="2022-11-30T11:46:59.895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1E894FC6-4A0A-46AA-9587-D2F881ABA9B7}" dt="2022-11-30T11:46:59.895" v="3"/>
          <ac:graphicFrameMkLst>
            <pc:docMk/>
            <pc:sldMk cId="1076209344" sldId="284"/>
            <ac:graphicFrameMk id="9" creationId="{F8A4BB36-59C2-43EE-8728-5B4016B20828}"/>
          </ac:graphicFrameMkLst>
        </pc:graphicFrameChg>
      </pc:sldChg>
    </pc:docChg>
  </pc:docChgLst>
  <pc:docChgLst>
    <pc:chgData name="Emaus Katriina" userId="e28635f8-d800-42ff-a913-92d375f1fb60" providerId="ADAL" clId="{14BCD851-5AEC-4560-89C6-E9E83C0D318E}"/>
    <pc:docChg chg="modSld">
      <pc:chgData name="Emaus Katriina" userId="e28635f8-d800-42ff-a913-92d375f1fb60" providerId="ADAL" clId="{14BCD851-5AEC-4560-89C6-E9E83C0D318E}" dt="2021-11-02T12:27:43.442" v="79"/>
      <pc:docMkLst>
        <pc:docMk/>
      </pc:docMkLst>
      <pc:sldChg chg="modSp">
        <pc:chgData name="Emaus Katriina" userId="e28635f8-d800-42ff-a913-92d375f1fb60" providerId="ADAL" clId="{14BCD851-5AEC-4560-89C6-E9E83C0D318E}" dt="2021-11-02T12:18:29.432" v="2"/>
        <pc:sldMkLst>
          <pc:docMk/>
          <pc:sldMk cId="369055690" sldId="257"/>
        </pc:sldMkLst>
        <pc:graphicFrameChg chg="mod">
          <ac:chgData name="Emaus Katriina" userId="e28635f8-d800-42ff-a913-92d375f1fb60" providerId="ADAL" clId="{14BCD851-5AEC-4560-89C6-E9E83C0D318E}" dt="2021-11-02T12:18:29.432" v="2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18:37.230" v="4"/>
        <pc:sldMkLst>
          <pc:docMk/>
          <pc:sldMk cId="3145583433" sldId="258"/>
        </pc:sldMkLst>
        <pc:graphicFrameChg chg="mod">
          <ac:chgData name="Emaus Katriina" userId="e28635f8-d800-42ff-a913-92d375f1fb60" providerId="ADAL" clId="{14BCD851-5AEC-4560-89C6-E9E83C0D318E}" dt="2021-11-02T12:18:37.230" v="4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2:33.073" v="18"/>
        <pc:sldMkLst>
          <pc:docMk/>
          <pc:sldMk cId="3702945625" sldId="262"/>
        </pc:sldMkLst>
        <pc:graphicFrameChg chg="mod">
          <ac:chgData name="Emaus Katriina" userId="e28635f8-d800-42ff-a913-92d375f1fb60" providerId="ADAL" clId="{14BCD851-5AEC-4560-89C6-E9E83C0D318E}" dt="2021-11-02T12:22:33.073" v="18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2:43.428" v="21"/>
        <pc:sldMkLst>
          <pc:docMk/>
          <pc:sldMk cId="1117471020" sldId="263"/>
        </pc:sldMkLst>
        <pc:graphicFrameChg chg="mod">
          <ac:chgData name="Emaus Katriina" userId="e28635f8-d800-42ff-a913-92d375f1fb60" providerId="ADAL" clId="{14BCD851-5AEC-4560-89C6-E9E83C0D318E}" dt="2021-11-02T12:22:43.428" v="21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2:52.587" v="24"/>
        <pc:sldMkLst>
          <pc:docMk/>
          <pc:sldMk cId="2427972721" sldId="264"/>
        </pc:sldMkLst>
        <pc:graphicFrameChg chg="mod">
          <ac:chgData name="Emaus Katriina" userId="e28635f8-d800-42ff-a913-92d375f1fb60" providerId="ADAL" clId="{14BCD851-5AEC-4560-89C6-E9E83C0D318E}" dt="2021-11-02T12:22:52.587" v="24"/>
          <ac:graphicFrameMkLst>
            <pc:docMk/>
            <pc:sldMk cId="2427972721" sldId="264"/>
            <ac:graphicFrameMk id="10" creationId="{9832D294-0A0E-4931-893C-D3959E0BA55F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2:59.960" v="27"/>
        <pc:sldMkLst>
          <pc:docMk/>
          <pc:sldMk cId="2350748738" sldId="265"/>
        </pc:sldMkLst>
        <pc:graphicFrameChg chg="mod">
          <ac:chgData name="Emaus Katriina" userId="e28635f8-d800-42ff-a913-92d375f1fb60" providerId="ADAL" clId="{14BCD851-5AEC-4560-89C6-E9E83C0D318E}" dt="2021-11-02T12:22:59.960" v="27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7:43.442" v="79"/>
        <pc:sldMkLst>
          <pc:docMk/>
          <pc:sldMk cId="1690015247" sldId="266"/>
        </pc:sldMkLst>
        <pc:graphicFrameChg chg="mod">
          <ac:chgData name="Emaus Katriina" userId="e28635f8-d800-42ff-a913-92d375f1fb60" providerId="ADAL" clId="{14BCD851-5AEC-4560-89C6-E9E83C0D318E}" dt="2021-11-02T12:27:43.442" v="79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4:15.241" v="34"/>
        <pc:sldMkLst>
          <pc:docMk/>
          <pc:sldMk cId="1908879576" sldId="267"/>
        </pc:sldMkLst>
        <pc:graphicFrameChg chg="mod">
          <ac:chgData name="Emaus Katriina" userId="e28635f8-d800-42ff-a913-92d375f1fb60" providerId="ADAL" clId="{14BCD851-5AEC-4560-89C6-E9E83C0D318E}" dt="2021-11-02T12:24:15.241" v="34"/>
          <ac:graphicFrameMkLst>
            <pc:docMk/>
            <pc:sldMk cId="1908879576" sldId="267"/>
            <ac:graphicFrameMk id="9" creationId="{4227F16A-1709-4FBE-B8AD-940ECA9073EE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4:23.063" v="37"/>
        <pc:sldMkLst>
          <pc:docMk/>
          <pc:sldMk cId="338271439" sldId="268"/>
        </pc:sldMkLst>
        <pc:graphicFrameChg chg="mod">
          <ac:chgData name="Emaus Katriina" userId="e28635f8-d800-42ff-a913-92d375f1fb60" providerId="ADAL" clId="{14BCD851-5AEC-4560-89C6-E9E83C0D318E}" dt="2021-11-02T12:24:23.063" v="37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4:31.330" v="40"/>
        <pc:sldMkLst>
          <pc:docMk/>
          <pc:sldMk cId="3279556919" sldId="269"/>
        </pc:sldMkLst>
        <pc:graphicFrameChg chg="mod">
          <ac:chgData name="Emaus Katriina" userId="e28635f8-d800-42ff-a913-92d375f1fb60" providerId="ADAL" clId="{14BCD851-5AEC-4560-89C6-E9E83C0D318E}" dt="2021-11-02T12:24:31.330" v="40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4:38.770" v="43"/>
        <pc:sldMkLst>
          <pc:docMk/>
          <pc:sldMk cId="3670827783" sldId="270"/>
        </pc:sldMkLst>
        <pc:graphicFrameChg chg="mod">
          <ac:chgData name="Emaus Katriina" userId="e28635f8-d800-42ff-a913-92d375f1fb60" providerId="ADAL" clId="{14BCD851-5AEC-4560-89C6-E9E83C0D318E}" dt="2021-11-02T12:24:38.770" v="43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4:47.201" v="46"/>
        <pc:sldMkLst>
          <pc:docMk/>
          <pc:sldMk cId="1043558846" sldId="271"/>
        </pc:sldMkLst>
        <pc:graphicFrameChg chg="mod">
          <ac:chgData name="Emaus Katriina" userId="e28635f8-d800-42ff-a913-92d375f1fb60" providerId="ADAL" clId="{14BCD851-5AEC-4560-89C6-E9E83C0D318E}" dt="2021-11-02T12:24:47.201" v="46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4:59.843" v="49"/>
        <pc:sldMkLst>
          <pc:docMk/>
          <pc:sldMk cId="3319825423" sldId="272"/>
        </pc:sldMkLst>
        <pc:graphicFrameChg chg="mod">
          <ac:chgData name="Emaus Katriina" userId="e28635f8-d800-42ff-a913-92d375f1fb60" providerId="ADAL" clId="{14BCD851-5AEC-4560-89C6-E9E83C0D318E}" dt="2021-11-02T12:24:59.843" v="49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5:12.863" v="53"/>
        <pc:sldMkLst>
          <pc:docMk/>
          <pc:sldMk cId="4278859879" sldId="273"/>
        </pc:sldMkLst>
        <pc:graphicFrameChg chg="mod">
          <ac:chgData name="Emaus Katriina" userId="e28635f8-d800-42ff-a913-92d375f1fb60" providerId="ADAL" clId="{14BCD851-5AEC-4560-89C6-E9E83C0D318E}" dt="2021-11-02T12:25:12.863" v="53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5:17.346" v="55"/>
        <pc:sldMkLst>
          <pc:docMk/>
          <pc:sldMk cId="2830257362" sldId="274"/>
        </pc:sldMkLst>
        <pc:graphicFrameChg chg="mod">
          <ac:chgData name="Emaus Katriina" userId="e28635f8-d800-42ff-a913-92d375f1fb60" providerId="ADAL" clId="{14BCD851-5AEC-4560-89C6-E9E83C0D318E}" dt="2021-11-02T12:25:17.346" v="55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5:26.615" v="59"/>
        <pc:sldMkLst>
          <pc:docMk/>
          <pc:sldMk cId="652029288" sldId="275"/>
        </pc:sldMkLst>
        <pc:graphicFrameChg chg="mod">
          <ac:chgData name="Emaus Katriina" userId="e28635f8-d800-42ff-a913-92d375f1fb60" providerId="ADAL" clId="{14BCD851-5AEC-4560-89C6-E9E83C0D318E}" dt="2021-11-02T12:25:26.615" v="59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5:51.092" v="62"/>
        <pc:sldMkLst>
          <pc:docMk/>
          <pc:sldMk cId="1463627730" sldId="276"/>
        </pc:sldMkLst>
        <pc:graphicFrameChg chg="mod">
          <ac:chgData name="Emaus Katriina" userId="e28635f8-d800-42ff-a913-92d375f1fb60" providerId="ADAL" clId="{14BCD851-5AEC-4560-89C6-E9E83C0D318E}" dt="2021-11-02T12:25:51.092" v="62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6:07.905" v="65"/>
        <pc:sldMkLst>
          <pc:docMk/>
          <pc:sldMk cId="1518221807" sldId="277"/>
        </pc:sldMkLst>
        <pc:graphicFrameChg chg="mod">
          <ac:chgData name="Emaus Katriina" userId="e28635f8-d800-42ff-a913-92d375f1fb60" providerId="ADAL" clId="{14BCD851-5AEC-4560-89C6-E9E83C0D318E}" dt="2021-11-02T12:26:07.905" v="65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6:23.750" v="68"/>
        <pc:sldMkLst>
          <pc:docMk/>
          <pc:sldMk cId="3122956847" sldId="278"/>
        </pc:sldMkLst>
        <pc:graphicFrameChg chg="mod">
          <ac:chgData name="Emaus Katriina" userId="e28635f8-d800-42ff-a913-92d375f1fb60" providerId="ADAL" clId="{14BCD851-5AEC-4560-89C6-E9E83C0D318E}" dt="2021-11-02T12:26:23.750" v="68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6:37.841" v="71"/>
        <pc:sldMkLst>
          <pc:docMk/>
          <pc:sldMk cId="62254542" sldId="279"/>
        </pc:sldMkLst>
        <pc:graphicFrameChg chg="mod">
          <ac:chgData name="Emaus Katriina" userId="e28635f8-d800-42ff-a913-92d375f1fb60" providerId="ADAL" clId="{14BCD851-5AEC-4560-89C6-E9E83C0D318E}" dt="2021-11-02T12:26:37.841" v="71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6:46.615" v="74"/>
        <pc:sldMkLst>
          <pc:docMk/>
          <pc:sldMk cId="1080264128" sldId="280"/>
        </pc:sldMkLst>
        <pc:graphicFrameChg chg="mod">
          <ac:chgData name="Emaus Katriina" userId="e28635f8-d800-42ff-a913-92d375f1fb60" providerId="ADAL" clId="{14BCD851-5AEC-4560-89C6-E9E83C0D318E}" dt="2021-11-02T12:26:46.615" v="74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7:08.606" v="77"/>
        <pc:sldMkLst>
          <pc:docMk/>
          <pc:sldMk cId="2747308166" sldId="281"/>
        </pc:sldMkLst>
        <pc:graphicFrameChg chg="mod">
          <ac:chgData name="Emaus Katriina" userId="e28635f8-d800-42ff-a913-92d375f1fb60" providerId="ADAL" clId="{14BCD851-5AEC-4560-89C6-E9E83C0D318E}" dt="2021-11-02T12:27:08.606" v="77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1:14.183" v="12"/>
        <pc:sldMkLst>
          <pc:docMk/>
          <pc:sldMk cId="3682767062" sldId="283"/>
        </pc:sldMkLst>
        <pc:graphicFrameChg chg="mod">
          <ac:chgData name="Emaus Katriina" userId="e28635f8-d800-42ff-a913-92d375f1fb60" providerId="ADAL" clId="{14BCD851-5AEC-4560-89C6-E9E83C0D318E}" dt="2021-11-02T12:21:14.183" v="1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1:41.383" v="15"/>
        <pc:sldMkLst>
          <pc:docMk/>
          <pc:sldMk cId="1076209344" sldId="284"/>
        </pc:sldMkLst>
        <pc:graphicFrameChg chg="mod">
          <ac:chgData name="Emaus Katriina" userId="e28635f8-d800-42ff-a913-92d375f1fb60" providerId="ADAL" clId="{14BCD851-5AEC-4560-89C6-E9E83C0D318E}" dt="2021-11-02T12:21:41.383" v="15"/>
          <ac:graphicFrameMkLst>
            <pc:docMk/>
            <pc:sldMk cId="1076209344" sldId="284"/>
            <ac:graphicFrameMk id="9" creationId="{F8A4BB36-59C2-43EE-8728-5B4016B20828}"/>
          </ac:graphicFrameMkLst>
        </pc:graphicFrameChg>
      </pc:sldChg>
    </pc:docChg>
  </pc:docChgLst>
  <pc:docChgLst>
    <pc:chgData name="Emaus Katriina" userId="e28635f8-d800-42ff-a913-92d375f1fb60" providerId="ADAL" clId="{118A75AE-6FE5-4176-A962-5E09872A2BBF}"/>
    <pc:docChg chg="modSld">
      <pc:chgData name="Emaus Katriina" userId="e28635f8-d800-42ff-a913-92d375f1fb60" providerId="ADAL" clId="{118A75AE-6FE5-4176-A962-5E09872A2BBF}" dt="2022-04-04T05:41:53.941" v="56"/>
      <pc:docMkLst>
        <pc:docMk/>
      </pc:docMkLst>
      <pc:sldChg chg="modSp">
        <pc:chgData name="Emaus Katriina" userId="e28635f8-d800-42ff-a913-92d375f1fb60" providerId="ADAL" clId="{118A75AE-6FE5-4176-A962-5E09872A2BBF}" dt="2022-04-04T05:41:31.958" v="33"/>
        <pc:sldMkLst>
          <pc:docMk/>
          <pc:sldMk cId="369055690" sldId="257"/>
        </pc:sldMkLst>
        <pc:graphicFrameChg chg="mod">
          <ac:chgData name="Emaus Katriina" userId="e28635f8-d800-42ff-a913-92d375f1fb60" providerId="ADAL" clId="{118A75AE-6FE5-4176-A962-5E09872A2BBF}" dt="2022-04-04T05:41:31.958" v="33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32.420" v="34"/>
        <pc:sldMkLst>
          <pc:docMk/>
          <pc:sldMk cId="3145583433" sldId="258"/>
        </pc:sldMkLst>
        <pc:graphicFrameChg chg="mod">
          <ac:chgData name="Emaus Katriina" userId="e28635f8-d800-42ff-a913-92d375f1fb60" providerId="ADAL" clId="{118A75AE-6FE5-4176-A962-5E09872A2BBF}" dt="2022-04-04T05:41:32.420" v="34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35.999" v="37"/>
        <pc:sldMkLst>
          <pc:docMk/>
          <pc:sldMk cId="3702945625" sldId="262"/>
        </pc:sldMkLst>
        <pc:graphicFrameChg chg="mod">
          <ac:chgData name="Emaus Katriina" userId="e28635f8-d800-42ff-a913-92d375f1fb60" providerId="ADAL" clId="{118A75AE-6FE5-4176-A962-5E09872A2BBF}" dt="2022-04-04T05:41:35.999" v="37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36.624" v="38"/>
        <pc:sldMkLst>
          <pc:docMk/>
          <pc:sldMk cId="1117471020" sldId="263"/>
        </pc:sldMkLst>
        <pc:graphicFrameChg chg="mod">
          <ac:chgData name="Emaus Katriina" userId="e28635f8-d800-42ff-a913-92d375f1fb60" providerId="ADAL" clId="{118A75AE-6FE5-4176-A962-5E09872A2BBF}" dt="2022-04-04T05:41:36.624" v="38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37.358" v="39"/>
        <pc:sldMkLst>
          <pc:docMk/>
          <pc:sldMk cId="2427972721" sldId="264"/>
        </pc:sldMkLst>
        <pc:graphicFrameChg chg="mod">
          <ac:chgData name="Emaus Katriina" userId="e28635f8-d800-42ff-a913-92d375f1fb60" providerId="ADAL" clId="{118A75AE-6FE5-4176-A962-5E09872A2BBF}" dt="2022-04-04T05:41:37.358" v="39"/>
          <ac:graphicFrameMkLst>
            <pc:docMk/>
            <pc:sldMk cId="2427972721" sldId="264"/>
            <ac:graphicFrameMk id="10" creationId="{9832D294-0A0E-4931-893C-D3959E0BA55F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38.336" v="40"/>
        <pc:sldMkLst>
          <pc:docMk/>
          <pc:sldMk cId="2350748738" sldId="265"/>
        </pc:sldMkLst>
        <pc:graphicFrameChg chg="mod">
          <ac:chgData name="Emaus Katriina" userId="e28635f8-d800-42ff-a913-92d375f1fb60" providerId="ADAL" clId="{118A75AE-6FE5-4176-A962-5E09872A2BBF}" dt="2022-04-04T05:41:38.336" v="40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39.351" v="41"/>
        <pc:sldMkLst>
          <pc:docMk/>
          <pc:sldMk cId="1690015247" sldId="266"/>
        </pc:sldMkLst>
        <pc:graphicFrameChg chg="mod">
          <ac:chgData name="Emaus Katriina" userId="e28635f8-d800-42ff-a913-92d375f1fb60" providerId="ADAL" clId="{118A75AE-6FE5-4176-A962-5E09872A2BBF}" dt="2022-04-04T05:41:39.351" v="41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40.318" v="42"/>
        <pc:sldMkLst>
          <pc:docMk/>
          <pc:sldMk cId="1908879576" sldId="267"/>
        </pc:sldMkLst>
        <pc:graphicFrameChg chg="mod">
          <ac:chgData name="Emaus Katriina" userId="e28635f8-d800-42ff-a913-92d375f1fb60" providerId="ADAL" clId="{118A75AE-6FE5-4176-A962-5E09872A2BBF}" dt="2022-04-04T05:41:40.318" v="42"/>
          <ac:graphicFrameMkLst>
            <pc:docMk/>
            <pc:sldMk cId="1908879576" sldId="267"/>
            <ac:graphicFrameMk id="9" creationId="{4227F16A-1709-4FBE-B8AD-940ECA9073EE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41.419" v="43"/>
        <pc:sldMkLst>
          <pc:docMk/>
          <pc:sldMk cId="338271439" sldId="268"/>
        </pc:sldMkLst>
        <pc:graphicFrameChg chg="mod">
          <ac:chgData name="Emaus Katriina" userId="e28635f8-d800-42ff-a913-92d375f1fb60" providerId="ADAL" clId="{118A75AE-6FE5-4176-A962-5E09872A2BBF}" dt="2022-04-04T05:41:41.419" v="43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42.365" v="44"/>
        <pc:sldMkLst>
          <pc:docMk/>
          <pc:sldMk cId="3279556919" sldId="269"/>
        </pc:sldMkLst>
        <pc:graphicFrameChg chg="mod">
          <ac:chgData name="Emaus Katriina" userId="e28635f8-d800-42ff-a913-92d375f1fb60" providerId="ADAL" clId="{118A75AE-6FE5-4176-A962-5E09872A2BBF}" dt="2022-04-04T05:41:42.365" v="44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43.303" v="45"/>
        <pc:sldMkLst>
          <pc:docMk/>
          <pc:sldMk cId="3670827783" sldId="270"/>
        </pc:sldMkLst>
        <pc:graphicFrameChg chg="mod">
          <ac:chgData name="Emaus Katriina" userId="e28635f8-d800-42ff-a913-92d375f1fb60" providerId="ADAL" clId="{118A75AE-6FE5-4176-A962-5E09872A2BBF}" dt="2022-04-04T05:41:43.303" v="45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44.425" v="46"/>
        <pc:sldMkLst>
          <pc:docMk/>
          <pc:sldMk cId="1043558846" sldId="271"/>
        </pc:sldMkLst>
        <pc:graphicFrameChg chg="mod">
          <ac:chgData name="Emaus Katriina" userId="e28635f8-d800-42ff-a913-92d375f1fb60" providerId="ADAL" clId="{118A75AE-6FE5-4176-A962-5E09872A2BBF}" dt="2022-04-04T05:41:44.425" v="46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45.301" v="47"/>
        <pc:sldMkLst>
          <pc:docMk/>
          <pc:sldMk cId="3319825423" sldId="272"/>
        </pc:sldMkLst>
        <pc:graphicFrameChg chg="mod">
          <ac:chgData name="Emaus Katriina" userId="e28635f8-d800-42ff-a913-92d375f1fb60" providerId="ADAL" clId="{118A75AE-6FE5-4176-A962-5E09872A2BBF}" dt="2022-04-04T05:41:45.301" v="47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46.230" v="48"/>
        <pc:sldMkLst>
          <pc:docMk/>
          <pc:sldMk cId="4278859879" sldId="273"/>
        </pc:sldMkLst>
        <pc:graphicFrameChg chg="mod">
          <ac:chgData name="Emaus Katriina" userId="e28635f8-d800-42ff-a913-92d375f1fb60" providerId="ADAL" clId="{118A75AE-6FE5-4176-A962-5E09872A2BBF}" dt="2022-04-04T05:41:46.230" v="48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47.155" v="49"/>
        <pc:sldMkLst>
          <pc:docMk/>
          <pc:sldMk cId="2830257362" sldId="274"/>
        </pc:sldMkLst>
        <pc:graphicFrameChg chg="mod">
          <ac:chgData name="Emaus Katriina" userId="e28635f8-d800-42ff-a913-92d375f1fb60" providerId="ADAL" clId="{118A75AE-6FE5-4176-A962-5E09872A2BBF}" dt="2022-04-04T05:41:47.155" v="49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48.065" v="50"/>
        <pc:sldMkLst>
          <pc:docMk/>
          <pc:sldMk cId="652029288" sldId="275"/>
        </pc:sldMkLst>
        <pc:graphicFrameChg chg="mod">
          <ac:chgData name="Emaus Katriina" userId="e28635f8-d800-42ff-a913-92d375f1fb60" providerId="ADAL" clId="{118A75AE-6FE5-4176-A962-5E09872A2BBF}" dt="2022-04-04T05:41:48.065" v="50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49.039" v="51"/>
        <pc:sldMkLst>
          <pc:docMk/>
          <pc:sldMk cId="1463627730" sldId="276"/>
        </pc:sldMkLst>
        <pc:graphicFrameChg chg="mod">
          <ac:chgData name="Emaus Katriina" userId="e28635f8-d800-42ff-a913-92d375f1fb60" providerId="ADAL" clId="{118A75AE-6FE5-4176-A962-5E09872A2BBF}" dt="2022-04-04T05:41:49.039" v="51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49.985" v="52"/>
        <pc:sldMkLst>
          <pc:docMk/>
          <pc:sldMk cId="1518221807" sldId="277"/>
        </pc:sldMkLst>
        <pc:graphicFrameChg chg="mod">
          <ac:chgData name="Emaus Katriina" userId="e28635f8-d800-42ff-a913-92d375f1fb60" providerId="ADAL" clId="{118A75AE-6FE5-4176-A962-5E09872A2BBF}" dt="2022-04-04T05:41:49.985" v="52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50.932" v="53"/>
        <pc:sldMkLst>
          <pc:docMk/>
          <pc:sldMk cId="3122956847" sldId="278"/>
        </pc:sldMkLst>
        <pc:graphicFrameChg chg="mod">
          <ac:chgData name="Emaus Katriina" userId="e28635f8-d800-42ff-a913-92d375f1fb60" providerId="ADAL" clId="{118A75AE-6FE5-4176-A962-5E09872A2BBF}" dt="2022-04-04T05:41:50.932" v="53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51.870" v="54"/>
        <pc:sldMkLst>
          <pc:docMk/>
          <pc:sldMk cId="62254542" sldId="279"/>
        </pc:sldMkLst>
        <pc:graphicFrameChg chg="mod">
          <ac:chgData name="Emaus Katriina" userId="e28635f8-d800-42ff-a913-92d375f1fb60" providerId="ADAL" clId="{118A75AE-6FE5-4176-A962-5E09872A2BBF}" dt="2022-04-04T05:41:51.870" v="54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52.990" v="55"/>
        <pc:sldMkLst>
          <pc:docMk/>
          <pc:sldMk cId="1080264128" sldId="280"/>
        </pc:sldMkLst>
        <pc:graphicFrameChg chg="mod">
          <ac:chgData name="Emaus Katriina" userId="e28635f8-d800-42ff-a913-92d375f1fb60" providerId="ADAL" clId="{118A75AE-6FE5-4176-A962-5E09872A2BBF}" dt="2022-04-04T05:41:52.990" v="55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53.941" v="56"/>
        <pc:sldMkLst>
          <pc:docMk/>
          <pc:sldMk cId="2747308166" sldId="281"/>
        </pc:sldMkLst>
        <pc:graphicFrameChg chg="mod">
          <ac:chgData name="Emaus Katriina" userId="e28635f8-d800-42ff-a913-92d375f1fb60" providerId="ADAL" clId="{118A75AE-6FE5-4176-A962-5E09872A2BBF}" dt="2022-04-04T05:41:53.941" v="56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34.580" v="35"/>
        <pc:sldMkLst>
          <pc:docMk/>
          <pc:sldMk cId="3682767062" sldId="283"/>
        </pc:sldMkLst>
        <pc:graphicFrameChg chg="mod">
          <ac:chgData name="Emaus Katriina" userId="e28635f8-d800-42ff-a913-92d375f1fb60" providerId="ADAL" clId="{118A75AE-6FE5-4176-A962-5E09872A2BBF}" dt="2022-04-04T05:41:34.580" v="35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35.244" v="36"/>
        <pc:sldMkLst>
          <pc:docMk/>
          <pc:sldMk cId="1076209344" sldId="284"/>
        </pc:sldMkLst>
        <pc:graphicFrameChg chg="mod">
          <ac:chgData name="Emaus Katriina" userId="e28635f8-d800-42ff-a913-92d375f1fb60" providerId="ADAL" clId="{118A75AE-6FE5-4176-A962-5E09872A2BBF}" dt="2022-04-04T05:41:35.244" v="36"/>
          <ac:graphicFrameMkLst>
            <pc:docMk/>
            <pc:sldMk cId="1076209344" sldId="284"/>
            <ac:graphicFrameMk id="9" creationId="{F8A4BB36-59C2-43EE-8728-5B4016B20828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5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05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05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603" y="1975958"/>
            <a:ext cx="4813996" cy="108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CD9711-B79C-44AA-92AF-F487B44B99C1}" type="datetime1">
              <a:rPr lang="en-US" smtClean="0"/>
              <a:t>1/3/2023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00F5C09-30E4-468F-B4DD-3CFFB8A0562D}" type="datetime1">
              <a:rPr lang="en-US" smtClean="0"/>
              <a:t>1/3/2023</a:t>
            </a:fld>
            <a:endParaRPr lang="fi-FI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DAF6C7-377E-4B08-AD5D-A0E3391FAA17}" type="datetime1">
              <a:rPr lang="en-US" smtClean="0"/>
              <a:t>1/3/2023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7EC0B6-2E25-4D18-9E30-E0B3C0C6522E}" type="datetime1">
              <a:rPr lang="en-US" smtClean="0"/>
              <a:t>1/3/2023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C09E36-3F44-42B7-8655-A8C000CE7DD4}" type="datetime1">
              <a:rPr lang="en-US" smtClean="0"/>
              <a:t>1/3/2023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BCD378-01EB-4810-9C8E-3D1469448D83}" type="datetime1">
              <a:rPr lang="en-US" smtClean="0"/>
              <a:t>1/3/2023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15ADCA-8E35-4E8D-BC4B-9F473597696F}" type="datetime1">
              <a:rPr lang="en-US" smtClean="0"/>
              <a:t>1/3/2023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823E4C3-436B-4D27-8703-03F6D6D87FC4}" type="datetime1">
              <a:rPr lang="en-US" smtClean="0"/>
              <a:t>1/3/2023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2F7AA48-13C6-4B92-BA02-8193D7A1134B}" type="datetime1">
              <a:rPr lang="en-US" smtClean="0"/>
              <a:t>1/3/2023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FBA45B5-99AE-4DC6-AE90-F0CC4C496FAF}" type="datetime1">
              <a:rPr lang="en-US" smtClean="0"/>
              <a:t>1/3/2023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pääotsikkoa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10DB5D-D05F-42FA-A6C6-AB6B33FAEAF0}" type="datetime1">
              <a:rPr lang="en-US" smtClean="0"/>
              <a:t>1/3/2023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6805023-F229-4028-A7EF-BB668AB9EE9F}" type="datetime1">
              <a:rPr lang="en-US" smtClean="0"/>
              <a:t>1/3/2023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60DE9654-8D3A-4D0F-9C7A-6BE18DC017F8}" type="datetime1">
              <a:rPr lang="en-US" smtClean="0"/>
              <a:t>1/3/2023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6688634B-769C-4DA7-B947-A5E1A37A12CA}" type="datetime1">
              <a:rPr lang="en-US" smtClean="0"/>
              <a:t>1/3/2023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3047978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3629FD3F-FAE6-4882-B622-8AEC5F7555EC}" type="datetime1">
              <a:rPr lang="en-US" smtClean="0"/>
              <a:t>1/3/2023</a:t>
            </a:fld>
            <a:endParaRPr lang="fi-FI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69623BB-AB23-4AFE-B23E-43D0AC6BAC09}" type="datetime1">
              <a:rPr lang="en-US" smtClean="0"/>
              <a:t>1/3/2023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3047977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/>
              <a:t>1/3/2023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3047977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5ADDE7DF-11E5-41DD-A98E-E4FDFA50E2CA}" type="datetime1">
              <a:rPr lang="en-US" smtClean="0"/>
              <a:t>1/3/2023</a:t>
            </a:fld>
            <a:endParaRPr lang="fi-FI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E15E6F7-FA86-41FD-A9AD-AFA2377AF82F}" type="datetime1">
              <a:rPr lang="en-US" smtClean="0"/>
              <a:t>1/3/2023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5984966-0882-4C80-8501-F671FCC519FE}" type="datetime1">
              <a:rPr lang="en-US" smtClean="0"/>
              <a:t>1/3/2023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E00E6F-8D33-4515-8E96-EC6D63C57588}" type="datetime1">
              <a:rPr lang="en-US" smtClean="0"/>
              <a:t>1/3/2023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056C22-45A8-47B5-A6D7-BB7CD2C4EB10}" type="datetime1">
              <a:rPr lang="en-US" smtClean="0"/>
              <a:t>1/3/2023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A12F6D-C4D5-4F69-B1C8-58486C607391}" type="datetime1">
              <a:rPr lang="en-US" smtClean="0"/>
              <a:t>1/3/2023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524F31-7927-4FF7-AF2F-588759863600}" type="datetime1">
              <a:rPr lang="en-US" smtClean="0"/>
              <a:t>1/3/2023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722BBE-49BA-464E-9D21-CF342899C60D}" type="datetime1">
              <a:rPr lang="en-US" smtClean="0"/>
              <a:t>1/3/2023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20A5ED-6AB1-4AF1-A5CF-257A19B62523}" type="datetime1">
              <a:rPr lang="en-US" smtClean="0"/>
              <a:t>1/3/2023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29E41B-9EFE-4C4A-A95F-7439E186849E}" type="datetime1">
              <a:rPr lang="en-US" smtClean="0"/>
              <a:t>1/3/2023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47E46FA-4437-4E43-8891-B8D611D31DE6}" type="datetime1">
              <a:rPr lang="en-US" smtClean="0"/>
              <a:t>1/3/2023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6" y="4728047"/>
            <a:ext cx="203507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Export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DB5D-D05F-42FA-A6C6-AB6B33FAEAF0}" type="datetime1">
              <a:rPr lang="en-US" smtClean="0"/>
              <a:t>1/3/2023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1324265537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Technology Industry from Finland to Russia by Branches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1/3/2023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*) Excl. transit trade of </a:t>
            </a:r>
            <a:r>
              <a:rPr lang="en-US" err="1"/>
              <a:t>passanger</a:t>
            </a:r>
            <a:r>
              <a:rPr lang="en-US"/>
              <a:t> cars</a:t>
            </a:r>
          </a:p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3F53F53C-58A1-4180-9F38-A49C294C96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1082054"/>
              </p:ext>
            </p:extLst>
          </p:nvPr>
        </p:nvGraphicFramePr>
        <p:xfrm>
          <a:off x="392035" y="1114858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3F53F53C-58A1-4180-9F38-A49C294C96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035" y="1114858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0748738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Electronics and </a:t>
            </a:r>
            <a:r>
              <a:rPr lang="en-US" err="1"/>
              <a:t>Electrotechnical</a:t>
            </a:r>
            <a:r>
              <a:rPr lang="en-US"/>
              <a:t> Industry from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1/3/2023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C5B78A22-640D-49FB-8C1E-9C3305AF83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936024"/>
              </p:ext>
            </p:extLst>
          </p:nvPr>
        </p:nvGraphicFramePr>
        <p:xfrm>
          <a:off x="348352" y="1135639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C5B78A22-640D-49FB-8C1E-9C3305AF83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8352" y="1135639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0015247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Electronics and </a:t>
            </a:r>
            <a:r>
              <a:rPr lang="en-US" err="1"/>
              <a:t>Electrotechnical</a:t>
            </a:r>
            <a:r>
              <a:rPr lang="en-US"/>
              <a:t> Industry from Finland by Branches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12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1/3/2023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9" name="Objekti 8">
            <a:extLst>
              <a:ext uri="{FF2B5EF4-FFF2-40B4-BE49-F238E27FC236}">
                <a16:creationId xmlns:a16="http://schemas.microsoft.com/office/drawing/2014/main" id="{4227F16A-1709-4FBE-B8AD-940ECA9073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233079"/>
              </p:ext>
            </p:extLst>
          </p:nvPr>
        </p:nvGraphicFramePr>
        <p:xfrm>
          <a:off x="348352" y="1121785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9" name="Objekti 8">
                        <a:extLst>
                          <a:ext uri="{FF2B5EF4-FFF2-40B4-BE49-F238E27FC236}">
                            <a16:creationId xmlns:a16="http://schemas.microsoft.com/office/drawing/2014/main" id="{4227F16A-1709-4FBE-B8AD-940ECA9073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8352" y="1121785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8879576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Electronics and </a:t>
            </a:r>
            <a:r>
              <a:rPr lang="en-US" err="1"/>
              <a:t>Electrotechnical</a:t>
            </a:r>
            <a:r>
              <a:rPr lang="en-US"/>
              <a:t> Industry from Finland by Area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1/3/2023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2C97E077-9544-49AB-A8C9-419C5ED64F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364329"/>
              </p:ext>
            </p:extLst>
          </p:nvPr>
        </p:nvGraphicFramePr>
        <p:xfrm>
          <a:off x="348352" y="1114857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2C97E077-9544-49AB-A8C9-419C5ED64F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8352" y="1114857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271439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Electronics and </a:t>
            </a:r>
            <a:r>
              <a:rPr lang="en-US" err="1"/>
              <a:t>Electrotechnical</a:t>
            </a:r>
            <a:r>
              <a:rPr lang="en-US"/>
              <a:t> Industry from Finland by Area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1/3/2023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271BA530-E953-4DBD-BEF2-0C7D850360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4918382"/>
              </p:ext>
            </p:extLst>
          </p:nvPr>
        </p:nvGraphicFramePr>
        <p:xfrm>
          <a:off x="348352" y="1128712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271BA530-E953-4DBD-BEF2-0C7D850360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8352" y="1128712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9556919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Mechanical Engineering from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15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1/3/2023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*) Excl. transit trade of </a:t>
            </a:r>
            <a:r>
              <a:rPr lang="en-US" err="1"/>
              <a:t>passanger</a:t>
            </a:r>
            <a:r>
              <a:rPr lang="en-US"/>
              <a:t> cars</a:t>
            </a:r>
          </a:p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AA9903B3-5AE2-4BFC-AD54-F55B92DDEA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3769241"/>
              </p:ext>
            </p:extLst>
          </p:nvPr>
        </p:nvGraphicFramePr>
        <p:xfrm>
          <a:off x="348352" y="1121784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AA9903B3-5AE2-4BFC-AD54-F55B92DDEA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8352" y="1121784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0827783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Mechanical Engineering from Finland by Branches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16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1/3/2023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*) Excl. transit trade of </a:t>
            </a:r>
            <a:r>
              <a:rPr lang="en-US" err="1"/>
              <a:t>passanger</a:t>
            </a:r>
            <a:r>
              <a:rPr lang="en-US"/>
              <a:t> cars</a:t>
            </a:r>
          </a:p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B4D90A46-24AE-42D0-AD82-7EA54223F1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503893"/>
              </p:ext>
            </p:extLst>
          </p:nvPr>
        </p:nvGraphicFramePr>
        <p:xfrm>
          <a:off x="348352" y="1107930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B4D90A46-24AE-42D0-AD82-7EA54223F1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8352" y="1107930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3558846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Mechanical Engineering from Finland by Area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17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1/3/2023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C675BCB3-AB11-468F-BCF4-45221045C2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1654310"/>
              </p:ext>
            </p:extLst>
          </p:nvPr>
        </p:nvGraphicFramePr>
        <p:xfrm>
          <a:off x="348352" y="1128712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C675BCB3-AB11-468F-BCF4-45221045C2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8352" y="1128712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9825423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Mechanical Engineering from Finland by Area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18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1/3/2023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A612714B-8399-457E-920F-5739241E1D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0490043"/>
              </p:ext>
            </p:extLst>
          </p:nvPr>
        </p:nvGraphicFramePr>
        <p:xfrm>
          <a:off x="348352" y="1121784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A612714B-8399-457E-920F-5739241E1D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8352" y="1121784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8859879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Machinery from Finland by Area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19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1/3/2023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77727C57-0FEB-47DA-9B09-DFAA6C5E83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7051156"/>
              </p:ext>
            </p:extLst>
          </p:nvPr>
        </p:nvGraphicFramePr>
        <p:xfrm>
          <a:off x="348352" y="1056746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77727C57-0FEB-47DA-9B09-DFAA6C5E83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8352" y="1056746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0257362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and Service Exports from Finland and EU-Countries</a:t>
            </a:r>
          </a:p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1/3/2023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Seasonally adjusted volume index</a:t>
            </a:r>
          </a:p>
          <a:p>
            <a:r>
              <a:rPr lang="en-US"/>
              <a:t>Source: </a:t>
            </a:r>
            <a:r>
              <a:rPr lang="en-US" err="1"/>
              <a:t>Macrobond</a:t>
            </a:r>
            <a:r>
              <a:rPr lang="en-US"/>
              <a:t>, Eurostat</a:t>
            </a:r>
            <a:endParaRPr lang="fi-FI"/>
          </a:p>
        </p:txBody>
      </p:sp>
      <p:graphicFrame>
        <p:nvGraphicFramePr>
          <p:cNvPr id="8" name="Sisällön paikkamerkki 11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90127977"/>
              </p:ext>
            </p:extLst>
          </p:nvPr>
        </p:nvGraphicFramePr>
        <p:xfrm>
          <a:off x="392113" y="1103313"/>
          <a:ext cx="836930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8" name="Sisällön paikkamerkki 1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113" y="1103313"/>
                        <a:ext cx="836930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055690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Machinery from Finland by Area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20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1/3/2023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F51C3D5F-3FF6-41FE-9446-445400EA7A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454469"/>
              </p:ext>
            </p:extLst>
          </p:nvPr>
        </p:nvGraphicFramePr>
        <p:xfrm>
          <a:off x="348352" y="1056746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F51C3D5F-3FF6-41FE-9446-445400EA7A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8352" y="1056746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2029288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Metal Products from Finland by Area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21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1/3/2023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E74952AC-D9F5-46C4-8CFC-64AA88D8DF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0700799"/>
              </p:ext>
            </p:extLst>
          </p:nvPr>
        </p:nvGraphicFramePr>
        <p:xfrm>
          <a:off x="348352" y="1119091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E74952AC-D9F5-46C4-8CFC-64AA88D8DF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8352" y="1119091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3627730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Metal Products from Finland by Area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22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1/3/2023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B577B629-C1C0-420C-B15C-F7738BBAD2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1837427"/>
              </p:ext>
            </p:extLst>
          </p:nvPr>
        </p:nvGraphicFramePr>
        <p:xfrm>
          <a:off x="348352" y="1128712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B577B629-C1C0-420C-B15C-F7738BBAD2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8352" y="1128712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8221807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Metals Industry from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23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1/3/2023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4E132D05-4D7A-4302-941E-851675ECC3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610386"/>
              </p:ext>
            </p:extLst>
          </p:nvPr>
        </p:nvGraphicFramePr>
        <p:xfrm>
          <a:off x="348352" y="1004022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4E132D05-4D7A-4302-941E-851675ECC3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8352" y="1004022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2956847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Metals Industry from Finland by Branches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24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1/3/2023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19C11935-7209-4132-AAA1-750AA72F40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6715281"/>
              </p:ext>
            </p:extLst>
          </p:nvPr>
        </p:nvGraphicFramePr>
        <p:xfrm>
          <a:off x="348352" y="1121785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19C11935-7209-4132-AAA1-750AA72F40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8352" y="1121785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254542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Metals Industry from Finland by Area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25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1/3/2023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B3835CA0-9000-4C00-B216-9C5DD48857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5478652"/>
              </p:ext>
            </p:extLst>
          </p:nvPr>
        </p:nvGraphicFramePr>
        <p:xfrm>
          <a:off x="348352" y="1121785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B3835CA0-9000-4C00-B216-9C5DD48857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8352" y="1121785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0264128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Metals Industry from Finland by Area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26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1/3/2023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85ED489E-8F48-4953-975A-B44CC066D5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0185594"/>
              </p:ext>
            </p:extLst>
          </p:nvPr>
        </p:nvGraphicFramePr>
        <p:xfrm>
          <a:off x="348352" y="1121785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85ED489E-8F48-4953-975A-B44CC066D5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8352" y="1121785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7308166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Percentage of Goods and Service Exports of GDP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1/3/2023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</a:t>
            </a:r>
            <a:r>
              <a:rPr lang="en-US" err="1"/>
              <a:t>Macrobond</a:t>
            </a:r>
            <a:r>
              <a:rPr lang="en-US"/>
              <a:t>, Eurostat</a:t>
            </a:r>
          </a:p>
        </p:txBody>
      </p:sp>
      <p:graphicFrame>
        <p:nvGraphicFramePr>
          <p:cNvPr id="8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788035084"/>
              </p:ext>
            </p:extLst>
          </p:nvPr>
        </p:nvGraphicFramePr>
        <p:xfrm>
          <a:off x="392113" y="1103313"/>
          <a:ext cx="836930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8" name="Sisällön paikkamerkki 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113" y="1103313"/>
                        <a:ext cx="836930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558343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Finland and Technology Industry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1/3/2023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325098A6-CAB4-472A-9BE9-EB1CD13E0A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810834"/>
              </p:ext>
            </p:extLst>
          </p:nvPr>
        </p:nvGraphicFramePr>
        <p:xfrm>
          <a:off x="382588" y="1116013"/>
          <a:ext cx="8383587" cy="354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325098A6-CAB4-472A-9BE9-EB1CD13E0A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2588" y="1116013"/>
                        <a:ext cx="8383587" cy="354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2767062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Technology Industry from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1/3/2023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9" name="Objekti 8">
            <a:extLst>
              <a:ext uri="{FF2B5EF4-FFF2-40B4-BE49-F238E27FC236}">
                <a16:creationId xmlns:a16="http://schemas.microsoft.com/office/drawing/2014/main" id="{F8A4BB36-59C2-43EE-8728-5B4016B208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057321"/>
              </p:ext>
            </p:extLst>
          </p:nvPr>
        </p:nvGraphicFramePr>
        <p:xfrm>
          <a:off x="392035" y="1135639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9" name="Objekti 8">
                        <a:extLst>
                          <a:ext uri="{FF2B5EF4-FFF2-40B4-BE49-F238E27FC236}">
                            <a16:creationId xmlns:a16="http://schemas.microsoft.com/office/drawing/2014/main" id="{F8A4BB36-59C2-43EE-8728-5B4016B208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035" y="1135639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6209344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6</a:t>
            </a:fld>
            <a:endParaRPr lang="fi-FI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477368" cy="263031"/>
          </a:xfrm>
        </p:spPr>
        <p:txBody>
          <a:bodyPr/>
          <a:lstStyle/>
          <a:p>
            <a:pPr defTabSz="921624"/>
            <a:r>
              <a:rPr lang="fi-FI"/>
              <a:t>*) </a:t>
            </a:r>
            <a:r>
              <a:rPr lang="fi-FI">
                <a:solidFill>
                  <a:srgbClr val="000066"/>
                </a:solidFill>
                <a:ea typeface="ＭＳ Ｐゴシック" pitchFamily="34" charset="-128"/>
              </a:rPr>
              <a:t>In addition to </a:t>
            </a:r>
            <a:r>
              <a:rPr lang="fi-FI" err="1">
                <a:solidFill>
                  <a:srgbClr val="000066"/>
                </a:solidFill>
                <a:ea typeface="ＭＳ Ｐゴシック" pitchFamily="34" charset="-128"/>
              </a:rPr>
              <a:t>goods</a:t>
            </a:r>
            <a:r>
              <a:rPr lang="fi-FI">
                <a:solidFill>
                  <a:srgbClr val="000066"/>
                </a:solidFill>
                <a:ea typeface="ＭＳ Ｐゴシック" pitchFamily="34" charset="-128"/>
              </a:rPr>
              <a:t> </a:t>
            </a:r>
            <a:r>
              <a:rPr lang="fi-FI" err="1">
                <a:solidFill>
                  <a:srgbClr val="000066"/>
                </a:solidFill>
                <a:ea typeface="ＭＳ Ｐゴシック" pitchFamily="34" charset="-128"/>
              </a:rPr>
              <a:t>exports</a:t>
            </a:r>
            <a:r>
              <a:rPr lang="fi-FI">
                <a:solidFill>
                  <a:srgbClr val="000066"/>
                </a:solidFill>
                <a:ea typeface="ＭＳ Ｐゴシック" pitchFamily="34" charset="-128"/>
              </a:rPr>
              <a:t> the </a:t>
            </a:r>
            <a:r>
              <a:rPr lang="fi-FI" err="1">
                <a:solidFill>
                  <a:srgbClr val="000066"/>
                </a:solidFill>
                <a:ea typeface="ＭＳ Ｐゴシック" pitchFamily="34" charset="-128"/>
              </a:rPr>
              <a:t>sector</a:t>
            </a:r>
            <a:r>
              <a:rPr lang="fi-FI">
                <a:solidFill>
                  <a:srgbClr val="000066"/>
                </a:solidFill>
                <a:ea typeface="ＭＳ Ｐゴシック" pitchFamily="34" charset="-128"/>
              </a:rPr>
              <a:t> </a:t>
            </a:r>
            <a:r>
              <a:rPr lang="fi-FI" err="1">
                <a:solidFill>
                  <a:srgbClr val="000066"/>
                </a:solidFill>
                <a:ea typeface="ＭＳ Ｐゴシック" pitchFamily="34" charset="-128"/>
              </a:rPr>
              <a:t>exported</a:t>
            </a:r>
            <a:r>
              <a:rPr lang="fi-FI">
                <a:solidFill>
                  <a:srgbClr val="000066"/>
                </a:solidFill>
                <a:ea typeface="ＭＳ Ｐゴシック" pitchFamily="34" charset="-128"/>
              </a:rPr>
              <a:t> </a:t>
            </a:r>
            <a:r>
              <a:rPr lang="fi-FI" err="1">
                <a:solidFill>
                  <a:srgbClr val="000066"/>
                </a:solidFill>
                <a:ea typeface="ＭＳ Ｐゴシック" pitchFamily="34" charset="-128"/>
              </a:rPr>
              <a:t>services</a:t>
            </a:r>
            <a:r>
              <a:rPr lang="fi-FI">
                <a:solidFill>
                  <a:srgbClr val="000066"/>
                </a:solidFill>
                <a:ea typeface="ＭＳ Ｐゴシック" pitchFamily="34" charset="-128"/>
              </a:rPr>
              <a:t> </a:t>
            </a:r>
            <a:r>
              <a:rPr lang="fi-FI" err="1">
                <a:solidFill>
                  <a:srgbClr val="000066"/>
                </a:solidFill>
                <a:ea typeface="ＭＳ Ｐゴシック" pitchFamily="34" charset="-128"/>
              </a:rPr>
              <a:t>worth</a:t>
            </a:r>
            <a:r>
              <a:rPr lang="fi-FI">
                <a:solidFill>
                  <a:srgbClr val="000066"/>
                </a:solidFill>
                <a:ea typeface="ＭＳ Ｐゴシック" pitchFamily="34" charset="-128"/>
              </a:rPr>
              <a:t> some 14-15 </a:t>
            </a:r>
            <a:r>
              <a:rPr lang="fi-FI" err="1">
                <a:solidFill>
                  <a:srgbClr val="000066"/>
                </a:solidFill>
                <a:ea typeface="ＭＳ Ｐゴシック" pitchFamily="34" charset="-128"/>
              </a:rPr>
              <a:t>billion</a:t>
            </a:r>
            <a:r>
              <a:rPr lang="fi-FI">
                <a:solidFill>
                  <a:srgbClr val="000066"/>
                </a:solidFill>
                <a:ea typeface="ＭＳ Ｐゴシック" pitchFamily="34" charset="-128"/>
              </a:rPr>
              <a:t> </a:t>
            </a:r>
            <a:r>
              <a:rPr lang="fi-FI" err="1">
                <a:solidFill>
                  <a:srgbClr val="000066"/>
                </a:solidFill>
                <a:ea typeface="ＭＳ Ｐゴシック" pitchFamily="34" charset="-128"/>
              </a:rPr>
              <a:t>euros</a:t>
            </a:r>
            <a:r>
              <a:rPr lang="fi-FI">
                <a:solidFill>
                  <a:srgbClr val="000066"/>
                </a:solidFill>
                <a:ea typeface="ＭＳ Ｐゴシック" pitchFamily="34" charset="-128"/>
              </a:rPr>
              <a:t>.</a:t>
            </a:r>
          </a:p>
          <a:p>
            <a:pPr defTabSz="921624"/>
            <a:r>
              <a:rPr lang="fi-FI">
                <a:solidFill>
                  <a:srgbClr val="000066"/>
                </a:solidFill>
                <a:ea typeface="ＭＳ Ｐゴシック" pitchFamily="34" charset="-128"/>
              </a:rPr>
              <a:t>Source: National Board of </a:t>
            </a:r>
            <a:r>
              <a:rPr lang="fi-FI" err="1">
                <a:solidFill>
                  <a:srgbClr val="000066"/>
                </a:solidFill>
                <a:ea typeface="ＭＳ Ｐゴシック" pitchFamily="34" charset="-128"/>
              </a:rPr>
              <a:t>Customs</a:t>
            </a:r>
            <a:r>
              <a:rPr lang="fi-FI">
                <a:solidFill>
                  <a:srgbClr val="000066"/>
                </a:solidFill>
                <a:ea typeface="ＭＳ Ｐゴシック" pitchFamily="34" charset="-128"/>
              </a:rPr>
              <a:t>, </a:t>
            </a:r>
            <a:r>
              <a:rPr lang="fi-FI" err="1">
                <a:solidFill>
                  <a:srgbClr val="000066"/>
                </a:solidFill>
                <a:ea typeface="ＭＳ Ｐゴシック" pitchFamily="34" charset="-128"/>
              </a:rPr>
              <a:t>Statistics</a:t>
            </a:r>
            <a:r>
              <a:rPr lang="fi-FI">
                <a:solidFill>
                  <a:srgbClr val="000066"/>
                </a:solidFill>
                <a:ea typeface="ＭＳ Ｐゴシック" pitchFamily="34" charset="-128"/>
              </a:rPr>
              <a:t> Finland</a:t>
            </a:r>
            <a:endParaRPr lang="fi-FI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71023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err="1"/>
              <a:t>Export</a:t>
            </a:r>
            <a:r>
              <a:rPr lang="fi-FI"/>
              <a:t> of </a:t>
            </a:r>
            <a:r>
              <a:rPr lang="fi-FI" err="1"/>
              <a:t>tchnology</a:t>
            </a:r>
            <a:r>
              <a:rPr lang="fi-FI"/>
              <a:t> </a:t>
            </a:r>
            <a:r>
              <a:rPr lang="fi-FI" err="1"/>
              <a:t>industry</a:t>
            </a:r>
            <a:r>
              <a:rPr lang="fi-FI"/>
              <a:t> </a:t>
            </a:r>
            <a:r>
              <a:rPr lang="fi-FI" err="1"/>
              <a:t>goods</a:t>
            </a:r>
            <a:r>
              <a:rPr lang="fi-FI"/>
              <a:t> </a:t>
            </a:r>
            <a:r>
              <a:rPr lang="fi-FI" err="1"/>
              <a:t>from</a:t>
            </a:r>
            <a:r>
              <a:rPr lang="fi-FI"/>
              <a:t> Finland </a:t>
            </a:r>
            <a:r>
              <a:rPr lang="fi-FI" err="1"/>
              <a:t>by</a:t>
            </a:r>
            <a:r>
              <a:rPr lang="fi-FI"/>
              <a:t> </a:t>
            </a:r>
            <a:r>
              <a:rPr lang="fi-FI" err="1"/>
              <a:t>area</a:t>
            </a:r>
            <a:r>
              <a:rPr lang="fi-FI"/>
              <a:t> in 2021</a:t>
            </a:r>
          </a:p>
          <a:p>
            <a:r>
              <a:rPr lang="fi-FI" sz="1400" b="0"/>
              <a:t>Total </a:t>
            </a:r>
            <a:r>
              <a:rPr lang="fi-FI" sz="1400" b="0" err="1"/>
              <a:t>goods</a:t>
            </a:r>
            <a:r>
              <a:rPr lang="fi-FI" sz="1400" b="0"/>
              <a:t> </a:t>
            </a:r>
            <a:r>
              <a:rPr lang="fi-FI" sz="1400" b="0" err="1"/>
              <a:t>exports</a:t>
            </a:r>
            <a:r>
              <a:rPr lang="fi-FI" sz="1400" b="0"/>
              <a:t> 36.15 </a:t>
            </a:r>
            <a:r>
              <a:rPr lang="fi-FI" sz="1400" b="0" err="1"/>
              <a:t>billion</a:t>
            </a:r>
            <a:r>
              <a:rPr lang="fi-FI" sz="1400" b="0"/>
              <a:t> </a:t>
            </a:r>
            <a:r>
              <a:rPr lang="fi-FI" sz="1400" b="0" err="1"/>
              <a:t>euros</a:t>
            </a:r>
            <a:r>
              <a:rPr lang="fi-FI" sz="1400" b="0"/>
              <a:t>*</a:t>
            </a:r>
            <a:endParaRPr lang="fi-FI" sz="1400"/>
          </a:p>
        </p:txBody>
      </p:sp>
      <p:pic>
        <p:nvPicPr>
          <p:cNvPr id="13" name="Sisällön paikkamerkki 12"/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282027" y="1340531"/>
            <a:ext cx="8502037" cy="3304494"/>
          </a:xfrm>
          <a:prstGeom prst="rect">
            <a:avLst/>
          </a:prstGeom>
        </p:spPr>
      </p:pic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1253190" y="2020787"/>
            <a:ext cx="1581261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050" b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North America</a:t>
            </a:r>
          </a:p>
          <a:p>
            <a:r>
              <a:rPr lang="fi-FI" sz="1050" b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3.10 </a:t>
            </a:r>
            <a:r>
              <a:rPr lang="fi-FI" sz="1050" b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billion</a:t>
            </a:r>
            <a:r>
              <a:rPr lang="fi-FI" sz="1050" b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€</a:t>
            </a:r>
          </a:p>
          <a:p>
            <a:r>
              <a:rPr lang="fi-FI" sz="1050" b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8.6 %</a:t>
            </a:r>
          </a:p>
        </p:txBody>
      </p:sp>
      <p:sp>
        <p:nvSpPr>
          <p:cNvPr id="22" name="Suorakulmio 21"/>
          <p:cNvSpPr/>
          <p:nvPr/>
        </p:nvSpPr>
        <p:spPr>
          <a:xfrm>
            <a:off x="3144143" y="1894525"/>
            <a:ext cx="1573187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>
                <a:solidFill>
                  <a:srgbClr val="29282E"/>
                </a:solidFill>
                <a:ea typeface="ＭＳ Ｐゴシック" pitchFamily="34" charset="-128"/>
              </a:rPr>
              <a:t>Western Europe</a:t>
            </a:r>
          </a:p>
          <a:p>
            <a:r>
              <a:rPr lang="fi-FI" sz="1050">
                <a:solidFill>
                  <a:srgbClr val="29282E"/>
                </a:solidFill>
                <a:ea typeface="ＭＳ Ｐゴシック" pitchFamily="34" charset="-128"/>
              </a:rPr>
              <a:t>20.91 </a:t>
            </a:r>
            <a:r>
              <a:rPr lang="fi-FI" sz="1050" err="1">
                <a:solidFill>
                  <a:srgbClr val="29282E"/>
                </a:solidFill>
                <a:ea typeface="ＭＳ Ｐゴシック" pitchFamily="34" charset="-128"/>
              </a:rPr>
              <a:t>billion</a:t>
            </a:r>
            <a:r>
              <a:rPr lang="fi-FI" sz="1050">
                <a:solidFill>
                  <a:srgbClr val="29282E"/>
                </a:solidFill>
                <a:ea typeface="ＭＳ Ｐゴシック" pitchFamily="34" charset="-128"/>
              </a:rPr>
              <a:t> €</a:t>
            </a:r>
          </a:p>
          <a:p>
            <a:r>
              <a:rPr lang="fi-FI" sz="1050">
                <a:solidFill>
                  <a:srgbClr val="29282E"/>
                </a:solidFill>
                <a:ea typeface="ＭＳ Ｐゴシック" pitchFamily="34" charset="-128"/>
              </a:rPr>
              <a:t>57.8 %</a:t>
            </a:r>
          </a:p>
        </p:txBody>
      </p:sp>
      <p:sp>
        <p:nvSpPr>
          <p:cNvPr id="23" name="Suorakulmio 22"/>
          <p:cNvSpPr/>
          <p:nvPr/>
        </p:nvSpPr>
        <p:spPr>
          <a:xfrm>
            <a:off x="1625341" y="3558211"/>
            <a:ext cx="1326634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>
                <a:solidFill>
                  <a:srgbClr val="29282E"/>
                </a:solidFill>
                <a:ea typeface="ＭＳ Ｐゴシック" pitchFamily="34" charset="-128"/>
              </a:rPr>
              <a:t>South and Middle America</a:t>
            </a:r>
          </a:p>
          <a:p>
            <a:r>
              <a:rPr lang="fi-FI" sz="1050">
                <a:solidFill>
                  <a:srgbClr val="29282E"/>
                </a:solidFill>
                <a:ea typeface="ＭＳ Ｐゴシック" pitchFamily="34" charset="-128"/>
              </a:rPr>
              <a:t>1.17 </a:t>
            </a:r>
            <a:r>
              <a:rPr lang="fi-FI" sz="1050" err="1">
                <a:solidFill>
                  <a:srgbClr val="29282E"/>
                </a:solidFill>
                <a:ea typeface="ＭＳ Ｐゴシック" pitchFamily="34" charset="-128"/>
              </a:rPr>
              <a:t>billion</a:t>
            </a:r>
            <a:r>
              <a:rPr lang="fi-FI" sz="1050">
                <a:solidFill>
                  <a:srgbClr val="29282E"/>
                </a:solidFill>
                <a:ea typeface="ＭＳ Ｐゴシック" pitchFamily="34" charset="-128"/>
              </a:rPr>
              <a:t> €</a:t>
            </a:r>
          </a:p>
          <a:p>
            <a:r>
              <a:rPr lang="fi-FI" sz="1050">
                <a:solidFill>
                  <a:srgbClr val="29282E"/>
                </a:solidFill>
                <a:ea typeface="ＭＳ Ｐゴシック" pitchFamily="34" charset="-128"/>
              </a:rPr>
              <a:t>3.2 %</a:t>
            </a:r>
          </a:p>
        </p:txBody>
      </p:sp>
      <p:sp>
        <p:nvSpPr>
          <p:cNvPr id="24" name="Suorakulmio 23"/>
          <p:cNvSpPr/>
          <p:nvPr/>
        </p:nvSpPr>
        <p:spPr>
          <a:xfrm>
            <a:off x="4959666" y="1702477"/>
            <a:ext cx="2048183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>
                <a:solidFill>
                  <a:srgbClr val="29282E"/>
                </a:solidFill>
                <a:ea typeface="ＭＳ Ｐゴシック" pitchFamily="34" charset="-128"/>
              </a:rPr>
              <a:t>Central and Eastern Europe</a:t>
            </a:r>
          </a:p>
          <a:p>
            <a:r>
              <a:rPr lang="fi-FI" sz="1050">
                <a:solidFill>
                  <a:srgbClr val="29282E"/>
                </a:solidFill>
                <a:ea typeface="ＭＳ Ｐゴシック" pitchFamily="34" charset="-128"/>
              </a:rPr>
              <a:t>5.35 </a:t>
            </a:r>
            <a:r>
              <a:rPr lang="fi-FI" sz="1050" err="1">
                <a:solidFill>
                  <a:srgbClr val="29282E"/>
                </a:solidFill>
                <a:ea typeface="ＭＳ Ｐゴシック" pitchFamily="34" charset="-128"/>
              </a:rPr>
              <a:t>billion</a:t>
            </a:r>
            <a:r>
              <a:rPr lang="fi-FI" sz="1050">
                <a:solidFill>
                  <a:srgbClr val="29282E"/>
                </a:solidFill>
                <a:ea typeface="ＭＳ Ｐゴシック" pitchFamily="34" charset="-128"/>
              </a:rPr>
              <a:t> €</a:t>
            </a:r>
          </a:p>
          <a:p>
            <a:r>
              <a:rPr lang="fi-FI" sz="1050">
                <a:solidFill>
                  <a:srgbClr val="29282E"/>
                </a:solidFill>
                <a:ea typeface="ＭＳ Ｐゴシック" pitchFamily="34" charset="-128"/>
              </a:rPr>
              <a:t>14.8 %</a:t>
            </a:r>
          </a:p>
        </p:txBody>
      </p:sp>
      <p:sp>
        <p:nvSpPr>
          <p:cNvPr id="25" name="Suorakulmio 24"/>
          <p:cNvSpPr/>
          <p:nvPr/>
        </p:nvSpPr>
        <p:spPr>
          <a:xfrm>
            <a:off x="4113337" y="3596092"/>
            <a:ext cx="1171474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err="1">
                <a:solidFill>
                  <a:srgbClr val="29282E"/>
                </a:solidFill>
                <a:ea typeface="ＭＳ Ｐゴシック" pitchFamily="34" charset="-128"/>
              </a:rPr>
              <a:t>Africa</a:t>
            </a:r>
            <a:endParaRPr lang="fi-FI" sz="1050">
              <a:solidFill>
                <a:srgbClr val="29282E"/>
              </a:solidFill>
              <a:ea typeface="ＭＳ Ｐゴシック" pitchFamily="34" charset="-128"/>
            </a:endParaRPr>
          </a:p>
          <a:p>
            <a:r>
              <a:rPr lang="fi-FI" sz="1050">
                <a:solidFill>
                  <a:srgbClr val="29282E"/>
                </a:solidFill>
                <a:ea typeface="ＭＳ Ｐゴシック" pitchFamily="34" charset="-128"/>
              </a:rPr>
              <a:t>0.53 </a:t>
            </a:r>
            <a:r>
              <a:rPr lang="fi-FI" sz="1050" err="1">
                <a:solidFill>
                  <a:srgbClr val="29282E"/>
                </a:solidFill>
                <a:ea typeface="ＭＳ Ｐゴシック" pitchFamily="34" charset="-128"/>
              </a:rPr>
              <a:t>billion</a:t>
            </a:r>
            <a:r>
              <a:rPr lang="fi-FI" sz="1050">
                <a:solidFill>
                  <a:srgbClr val="29282E"/>
                </a:solidFill>
                <a:ea typeface="ＭＳ Ｐゴシック" pitchFamily="34" charset="-128"/>
              </a:rPr>
              <a:t> €</a:t>
            </a:r>
          </a:p>
          <a:p>
            <a:r>
              <a:rPr lang="fi-FI" sz="1050">
                <a:solidFill>
                  <a:srgbClr val="29282E"/>
                </a:solidFill>
                <a:ea typeface="ＭＳ Ｐゴシック" pitchFamily="34" charset="-128"/>
              </a:rPr>
              <a:t>1.5 %</a:t>
            </a:r>
          </a:p>
        </p:txBody>
      </p:sp>
      <p:sp>
        <p:nvSpPr>
          <p:cNvPr id="26" name="Suorakulmio 25"/>
          <p:cNvSpPr/>
          <p:nvPr/>
        </p:nvSpPr>
        <p:spPr>
          <a:xfrm>
            <a:off x="4959666" y="2626775"/>
            <a:ext cx="1404208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>
                <a:solidFill>
                  <a:srgbClr val="29282E"/>
                </a:solidFill>
                <a:ea typeface="ＭＳ Ｐゴシック" pitchFamily="34" charset="-128"/>
              </a:rPr>
              <a:t>Middle and Central East</a:t>
            </a:r>
          </a:p>
          <a:p>
            <a:r>
              <a:rPr lang="fi-FI" sz="1050">
                <a:solidFill>
                  <a:srgbClr val="29282E"/>
                </a:solidFill>
                <a:ea typeface="ＭＳ Ｐゴシック" pitchFamily="34" charset="-128"/>
              </a:rPr>
              <a:t>0.33 </a:t>
            </a:r>
            <a:r>
              <a:rPr lang="fi-FI" sz="1050" err="1">
                <a:solidFill>
                  <a:srgbClr val="29282E"/>
                </a:solidFill>
                <a:ea typeface="ＭＳ Ｐゴシック" pitchFamily="34" charset="-128"/>
              </a:rPr>
              <a:t>billion</a:t>
            </a:r>
            <a:r>
              <a:rPr lang="fi-FI" sz="1050">
                <a:solidFill>
                  <a:srgbClr val="29282E"/>
                </a:solidFill>
                <a:ea typeface="ＭＳ Ｐゴシック" pitchFamily="34" charset="-128"/>
              </a:rPr>
              <a:t> €</a:t>
            </a:r>
          </a:p>
          <a:p>
            <a:r>
              <a:rPr lang="fi-FI" sz="1050">
                <a:solidFill>
                  <a:srgbClr val="29282E"/>
                </a:solidFill>
                <a:ea typeface="ＭＳ Ｐゴシック" pitchFamily="34" charset="-128"/>
              </a:rPr>
              <a:t>0.9 %</a:t>
            </a:r>
          </a:p>
        </p:txBody>
      </p:sp>
      <p:sp>
        <p:nvSpPr>
          <p:cNvPr id="27" name="Suorakulmio 26"/>
          <p:cNvSpPr/>
          <p:nvPr/>
        </p:nvSpPr>
        <p:spPr>
          <a:xfrm>
            <a:off x="6738009" y="2309328"/>
            <a:ext cx="1138842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>
                <a:solidFill>
                  <a:srgbClr val="29282E"/>
                </a:solidFill>
                <a:ea typeface="ＭＳ Ｐゴシック" pitchFamily="34" charset="-128"/>
              </a:rPr>
              <a:t>Asia</a:t>
            </a:r>
          </a:p>
          <a:p>
            <a:r>
              <a:rPr lang="fi-FI" sz="1050">
                <a:solidFill>
                  <a:srgbClr val="29282E"/>
                </a:solidFill>
                <a:ea typeface="ＭＳ Ｐゴシック" pitchFamily="34" charset="-128"/>
              </a:rPr>
              <a:t>4.76 </a:t>
            </a:r>
            <a:r>
              <a:rPr lang="fi-FI" sz="1050" err="1">
                <a:solidFill>
                  <a:srgbClr val="29282E"/>
                </a:solidFill>
                <a:ea typeface="ＭＳ Ｐゴシック" pitchFamily="34" charset="-128"/>
              </a:rPr>
              <a:t>billion</a:t>
            </a:r>
            <a:r>
              <a:rPr lang="fi-FI" sz="1050">
                <a:solidFill>
                  <a:srgbClr val="29282E"/>
                </a:solidFill>
                <a:ea typeface="ＭＳ Ｐゴシック" pitchFamily="34" charset="-128"/>
              </a:rPr>
              <a:t> €</a:t>
            </a:r>
          </a:p>
          <a:p>
            <a:r>
              <a:rPr lang="fi-FI" sz="1050">
                <a:solidFill>
                  <a:srgbClr val="29282E"/>
                </a:solidFill>
                <a:ea typeface="ＭＳ Ｐゴシック" pitchFamily="34" charset="-128"/>
              </a:rPr>
              <a:t>13.2 %</a:t>
            </a:r>
          </a:p>
        </p:txBody>
      </p: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1/3/2023</a:t>
            </a:fld>
            <a:endParaRPr lang="fi-FI"/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23172" cy="164690"/>
          </a:xfrm>
        </p:spPr>
        <p:txBody>
          <a:bodyPr/>
          <a:lstStyle/>
          <a:p>
            <a:r>
              <a:rPr lang="fi-FI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>
                <a:solidFill>
                  <a:schemeClr val="tx2"/>
                </a:solidFill>
              </a:rPr>
              <a:t>of Finland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738747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Technology Industry from Finland by Branches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1/3/2023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*) Excl. transit trade of </a:t>
            </a:r>
            <a:r>
              <a:rPr lang="en-US" err="1"/>
              <a:t>passanger</a:t>
            </a:r>
            <a:r>
              <a:rPr lang="en-US"/>
              <a:t> cars</a:t>
            </a:r>
          </a:p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D406B1C6-1F1E-4FFF-A9D5-5331D4C977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4032273"/>
              </p:ext>
            </p:extLst>
          </p:nvPr>
        </p:nvGraphicFramePr>
        <p:xfrm>
          <a:off x="392035" y="1135639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D406B1C6-1F1E-4FFF-A9D5-5331D4C977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035" y="1135639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2945625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Technology Industry from Finland by Area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1/3/2023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ED61EC5B-4B10-45E1-AB74-810AD191B0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7334575"/>
              </p:ext>
            </p:extLst>
          </p:nvPr>
        </p:nvGraphicFramePr>
        <p:xfrm>
          <a:off x="381000" y="1135639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ED61EC5B-4B10-45E1-AB74-810AD191B0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1000" y="1135639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7471020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Technology Industry from Finland by Area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1/3/2023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9832D294-0A0E-4931-893C-D3959E0BA5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2710365"/>
              </p:ext>
            </p:extLst>
          </p:nvPr>
        </p:nvGraphicFramePr>
        <p:xfrm>
          <a:off x="386517" y="1114857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9832D294-0A0E-4931-893C-D3959E0BA5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6517" y="1114857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7972721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En_2016.potx" id="{E14B6F4D-2AAF-4653-9D1F-37CDC620F9CB}" vid="{8AE68278-BDD8-4175-A899-D5C2E87B98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296724d-1a81-4a23-b6dd-dca7fd62c6ff">
      <UserInfo>
        <DisplayName/>
        <AccountId xsi:nil="true"/>
        <AccountType/>
      </UserInfo>
    </SharedWithUsers>
    <lcf76f155ced4ddcb4097134ff3c332f xmlns="b057f711-7d93-472c-a8f6-94be00805750">
      <Terms xmlns="http://schemas.microsoft.com/office/infopath/2007/PartnerControls"/>
    </lcf76f155ced4ddcb4097134ff3c332f>
    <TaxCatchAll xmlns="c296724d-1a81-4a23-b6dd-dca7fd62c6f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886EDC3C35ED44386E38662B6DACCDA" ma:contentTypeVersion="16" ma:contentTypeDescription="Luo uusi asiakirja." ma:contentTypeScope="" ma:versionID="70472b91ba75d5c48da5a7154481dab9">
  <xsd:schema xmlns:xsd="http://www.w3.org/2001/XMLSchema" xmlns:xs="http://www.w3.org/2001/XMLSchema" xmlns:p="http://schemas.microsoft.com/office/2006/metadata/properties" xmlns:ns2="b057f711-7d93-472c-a8f6-94be00805750" xmlns:ns3="c296724d-1a81-4a23-b6dd-dca7fd62c6ff" targetNamespace="http://schemas.microsoft.com/office/2006/metadata/properties" ma:root="true" ma:fieldsID="182f1fd013bdfa2da80e6bbec3188303" ns2:_="" ns3:_="">
    <xsd:import namespace="b057f711-7d93-472c-a8f6-94be00805750"/>
    <xsd:import namespace="c296724d-1a81-4a23-b6dd-dca7fd62c6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57f711-7d93-472c-a8f6-94be008057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f83a129e-02f3-4c10-aeed-b048f014ef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6724d-1a81-4a23-b6dd-dca7fd62c6f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ddbccb1-85c5-4102-b8cd-d9aa5a21b0d6}" ma:internalName="TaxCatchAll" ma:showField="CatchAllData" ma:web="c296724d-1a81-4a23-b6dd-dca7fd62c6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FC7CAF5-CD82-469A-9A10-7F840081C4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D29F27-9BF6-4495-812F-8AB06EA888D5}">
  <ds:schemaRefs>
    <ds:schemaRef ds:uri="http://purl.org/dc/elements/1.1/"/>
    <ds:schemaRef ds:uri="http://schemas.openxmlformats.org/package/2006/metadata/core-properties"/>
    <ds:schemaRef ds:uri="c296724d-1a81-4a23-b6dd-dca7fd62c6ff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b057f711-7d93-472c-a8f6-94be00805750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160C55A-72A7-457D-A9BD-2890106060F4}">
  <ds:schemaRefs>
    <ds:schemaRef ds:uri="b057f711-7d93-472c-a8f6-94be00805750"/>
    <ds:schemaRef ds:uri="c296724d-1a81-4a23-b6dd-dca7fd62c6f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Tekno_En_2016</Template>
  <TotalTime>4</TotalTime>
  <Words>643</Words>
  <Application>Microsoft Office PowerPoint</Application>
  <PresentationFormat>On-screen Show (16:9)</PresentationFormat>
  <Paragraphs>158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Verdana</vt:lpstr>
      <vt:lpstr>Teknologiateollisuus_masterdia</vt:lpstr>
      <vt:lpstr>Macrobond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Rautaporras Petteri</dc:creator>
  <cp:keywords>Techind_EN</cp:keywords>
  <cp:lastModifiedBy>Emaus Katriina</cp:lastModifiedBy>
  <cp:revision>1</cp:revision>
  <cp:lastPrinted>2016-06-09T07:47:11Z</cp:lastPrinted>
  <dcterms:created xsi:type="dcterms:W3CDTF">2016-09-09T12:26:04Z</dcterms:created>
  <dcterms:modified xsi:type="dcterms:W3CDTF">2023-01-03T08:14:34Z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  <property fmtid="{D5CDD505-2E9C-101B-9397-08002B2CF9AE}" pid="27" name="ContentTypeId">
    <vt:lpwstr>0x010100F886EDC3C35ED44386E38662B6DACCDA</vt:lpwstr>
  </property>
  <property fmtid="{D5CDD505-2E9C-101B-9397-08002B2CF9AE}" pid="28" name="xd_ProgID">
    <vt:lpwstr/>
  </property>
  <property fmtid="{D5CDD505-2E9C-101B-9397-08002B2CF9AE}" pid="29" name="ComplianceAssetId">
    <vt:lpwstr/>
  </property>
  <property fmtid="{D5CDD505-2E9C-101B-9397-08002B2CF9AE}" pid="30" name="TemplateUrl">
    <vt:lpwstr/>
  </property>
  <property fmtid="{D5CDD505-2E9C-101B-9397-08002B2CF9AE}" pid="31" name="TyoryhmanNimi">
    <vt:lpwstr>Talous ja tilastot</vt:lpwstr>
  </property>
  <property fmtid="{D5CDD505-2E9C-101B-9397-08002B2CF9AE}" pid="32" name="xd_Signature">
    <vt:bool>false</vt:bool>
  </property>
  <property fmtid="{D5CDD505-2E9C-101B-9397-08002B2CF9AE}" pid="33" name="_ExtendedDescription">
    <vt:lpwstr/>
  </property>
  <property fmtid="{D5CDD505-2E9C-101B-9397-08002B2CF9AE}" pid="34" name="TriggerFlowInfo">
    <vt:lpwstr/>
  </property>
  <property fmtid="{D5CDD505-2E9C-101B-9397-08002B2CF9AE}" pid="35" name="MediaServiceImageTags">
    <vt:lpwstr/>
  </property>
</Properties>
</file>