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3" r:id="rId8"/>
    <p:sldId id="284" r:id="rId9"/>
    <p:sldId id="54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5D14D-C5AA-4007-A0B2-FA0888ADD12C}" v="24" dt="2023-03-01T12:57:46.83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14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65A1C08E-FB7B-4B6B-AA8F-537AC73C6360}"/>
    <pc:docChg chg="modSld">
      <pc:chgData name="Emaus Katriina" userId="e28635f8-d800-42ff-a913-92d375f1fb60" providerId="ADAL" clId="{65A1C08E-FB7B-4B6B-AA8F-537AC73C6360}" dt="2021-09-01T10:52:36.047" v="23"/>
      <pc:docMkLst>
        <pc:docMk/>
      </pc:docMkLst>
      <pc:sldChg chg="modSp">
        <pc:chgData name="Emaus Katriina" userId="e28635f8-d800-42ff-a913-92d375f1fb60" providerId="ADAL" clId="{65A1C08E-FB7B-4B6B-AA8F-537AC73C6360}" dt="2021-09-01T10:52:05.44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5A1C08E-FB7B-4B6B-AA8F-537AC73C6360}" dt="2021-09-01T10:52:05.44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5.79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5A1C08E-FB7B-4B6B-AA8F-537AC73C6360}" dt="2021-09-01T10:52:05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0.7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5A1C08E-FB7B-4B6B-AA8F-537AC73C6360}" dt="2021-09-01T10:52:10.7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2.33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5A1C08E-FB7B-4B6B-AA8F-537AC73C6360}" dt="2021-09-01T10:52:12.33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3.84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5A1C08E-FB7B-4B6B-AA8F-537AC73C6360}" dt="2021-09-01T10:52:13.84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5.04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5A1C08E-FB7B-4B6B-AA8F-537AC73C6360}" dt="2021-09-01T10:52:15.04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6.30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5A1C08E-FB7B-4B6B-AA8F-537AC73C6360}" dt="2021-09-01T10:52:16.30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7.7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5A1C08E-FB7B-4B6B-AA8F-537AC73C6360}" dt="2021-09-01T10:52:17.7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8.89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5A1C08E-FB7B-4B6B-AA8F-537AC73C6360}" dt="2021-09-01T10:52:18.89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0.12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5A1C08E-FB7B-4B6B-AA8F-537AC73C6360}" dt="2021-09-01T10:52:20.12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1.35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5A1C08E-FB7B-4B6B-AA8F-537AC73C6360}" dt="2021-09-01T10:52:21.353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2.62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5A1C08E-FB7B-4B6B-AA8F-537AC73C6360}" dt="2021-09-01T10:52:22.62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4.281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5A1C08E-FB7B-4B6B-AA8F-537AC73C6360}" dt="2021-09-01T10:52:24.281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5.53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5A1C08E-FB7B-4B6B-AA8F-537AC73C6360}" dt="2021-09-01T10:52:25.53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6.8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5A1C08E-FB7B-4B6B-AA8F-537AC73C6360}" dt="2021-09-01T10:52:26.899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8.17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5A1C08E-FB7B-4B6B-AA8F-537AC73C6360}" dt="2021-09-01T10:52:28.17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9.61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5A1C08E-FB7B-4B6B-AA8F-537AC73C6360}" dt="2021-09-01T10:52:29.613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0.919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5A1C08E-FB7B-4B6B-AA8F-537AC73C6360}" dt="2021-09-01T10:52:30.91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2.36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5A1C08E-FB7B-4B6B-AA8F-537AC73C6360}" dt="2021-09-01T10:52:32.36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3.45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5A1C08E-FB7B-4B6B-AA8F-537AC73C6360}" dt="2021-09-01T10:52:33.45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4.7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5A1C08E-FB7B-4B6B-AA8F-537AC73C6360}" dt="2021-09-01T10:52:34.729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6.04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5A1C08E-FB7B-4B6B-AA8F-537AC73C6360}" dt="2021-09-01T10:52:36.04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8.15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5A1C08E-FB7B-4B6B-AA8F-537AC73C6360}" dt="2021-09-01T10:52:08.15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9.378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5A1C08E-FB7B-4B6B-AA8F-537AC73C6360}" dt="2021-09-01T10:52:09.378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85CC546C-D17D-4668-99E1-8C665631D473}"/>
    <pc:docChg chg="modSld">
      <pc:chgData name="Emaus Katriina" userId="e28635f8-d800-42ff-a913-92d375f1fb60" providerId="ADAL" clId="{85CC546C-D17D-4668-99E1-8C665631D473}" dt="2020-09-03T07:13:18.371" v="23"/>
      <pc:docMkLst>
        <pc:docMk/>
      </pc:docMkLst>
      <pc:sldChg chg="modSp">
        <pc:chgData name="Emaus Katriina" userId="e28635f8-d800-42ff-a913-92d375f1fb60" providerId="ADAL" clId="{85CC546C-D17D-4668-99E1-8C665631D473}" dt="2020-09-03T07:12:55.94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CC546C-D17D-4668-99E1-8C665631D473}" dt="2020-09-03T07:12:55.94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6.24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CC546C-D17D-4668-99E1-8C665631D473}" dt="2020-09-03T07:12:56.2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9.67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CC546C-D17D-4668-99E1-8C665631D473}" dt="2020-09-03T07:12:59.673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0.6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CC546C-D17D-4668-99E1-8C665631D473}" dt="2020-09-03T07:13:00.65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1.71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CC546C-D17D-4668-99E1-8C665631D473}" dt="2020-09-03T07:13:01.71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2.59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CC546C-D17D-4668-99E1-8C665631D473}" dt="2020-09-03T07:13:02.59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3.4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CC546C-D17D-4668-99E1-8C665631D473}" dt="2020-09-03T07:13:03.4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4.31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CC546C-D17D-4668-99E1-8C665631D473}" dt="2020-09-03T07:13:04.311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5.28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CC546C-D17D-4668-99E1-8C665631D473}" dt="2020-09-03T07:13:05.28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6.19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CC546C-D17D-4668-99E1-8C665631D473}" dt="2020-09-03T07:13:06.194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7.10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CC546C-D17D-4668-99E1-8C665631D473}" dt="2020-09-03T07:13:07.10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CC546C-D17D-4668-99E1-8C665631D473}" dt="2020-09-03T07:13:08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CC546C-D17D-4668-99E1-8C665631D473}" dt="2020-09-03T07:13:08.93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0.04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CC546C-D17D-4668-99E1-8C665631D473}" dt="2020-09-03T07:13:10.04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1.12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CC546C-D17D-4668-99E1-8C665631D473}" dt="2020-09-03T07:13:11.126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02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CC546C-D17D-4668-99E1-8C665631D473}" dt="2020-09-03T07:13:12.02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91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CC546C-D17D-4668-99E1-8C665631D473}" dt="2020-09-03T07:13:12.91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3.76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CC546C-D17D-4668-99E1-8C665631D473}" dt="2020-09-03T07:13:13.76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4.72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CC546C-D17D-4668-99E1-8C665631D473}" dt="2020-09-03T07:13:14.72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5.79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CC546C-D17D-4668-99E1-8C665631D473}" dt="2020-09-03T07:13:15.79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7.14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CC546C-D17D-4668-99E1-8C665631D473}" dt="2020-09-03T07:13:17.14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8.37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CC546C-D17D-4668-99E1-8C665631D473}" dt="2020-09-03T07:13:18.37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7.90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CC546C-D17D-4668-99E1-8C665631D473}" dt="2020-09-03T07:12:57.90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8.81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CC546C-D17D-4668-99E1-8C665631D473}" dt="2020-09-03T07:12:58.81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F8A13CED-ECB4-49E9-A80F-E4FBA173BDDC}"/>
    <pc:docChg chg="modSld">
      <pc:chgData name="Emaus Katriina" userId="e28635f8-d800-42ff-a913-92d375f1fb60" providerId="ADAL" clId="{F8A13CED-ECB4-49E9-A80F-E4FBA173BDDC}" dt="2020-04-30T10:14:47.066" v="23"/>
      <pc:docMkLst>
        <pc:docMk/>
      </pc:docMkLst>
      <pc:sldChg chg="modSp">
        <pc:chgData name="Emaus Katriina" userId="e28635f8-d800-42ff-a913-92d375f1fb60" providerId="ADAL" clId="{F8A13CED-ECB4-49E9-A80F-E4FBA173BDDC}" dt="2020-04-30T10:14:27.28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8A13CED-ECB4-49E9-A80F-E4FBA173BDDC}" dt="2020-04-30T10:14:27.28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7.73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8A13CED-ECB4-49E9-A80F-E4FBA173BDDC}" dt="2020-04-30T10:14:27.73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11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8A13CED-ECB4-49E9-A80F-E4FBA173BDDC}" dt="2020-04-30T10:14:31.11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890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8A13CED-ECB4-49E9-A80F-E4FBA173BDDC}" dt="2020-04-30T10:14:31.890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2.77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8A13CED-ECB4-49E9-A80F-E4FBA173BDDC}" dt="2020-04-30T10:14:32.77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3.56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8A13CED-ECB4-49E9-A80F-E4FBA173BDDC}" dt="2020-04-30T10:14:33.56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4.40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8A13CED-ECB4-49E9-A80F-E4FBA173BDDC}" dt="2020-04-30T10:14:34.40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5.22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8A13CED-ECB4-49E9-A80F-E4FBA173BDDC}" dt="2020-04-30T10:14:35.22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6.237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8A13CED-ECB4-49E9-A80F-E4FBA173BDDC}" dt="2020-04-30T10:14:36.237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07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8A13CED-ECB4-49E9-A80F-E4FBA173BDDC}" dt="2020-04-30T10:14:37.070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868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8A13CED-ECB4-49E9-A80F-E4FBA173BDDC}" dt="2020-04-30T10:14:37.868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8.67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8A13CED-ECB4-49E9-A80F-E4FBA173BDDC}" dt="2020-04-30T10:14:38.67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9.45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8A13CED-ECB4-49E9-A80F-E4FBA173BDDC}" dt="2020-04-30T10:14:39.45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0.27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8A13CED-ECB4-49E9-A80F-E4FBA173BDDC}" dt="2020-04-30T10:14:40.27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1.23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8A13CED-ECB4-49E9-A80F-E4FBA173BDDC}" dt="2020-04-30T10:14:41.23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04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8A13CED-ECB4-49E9-A80F-E4FBA173BDDC}" dt="2020-04-30T10:14:42.04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91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8A13CED-ECB4-49E9-A80F-E4FBA173BDDC}" dt="2020-04-30T10:14:42.919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3.78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8A13CED-ECB4-49E9-A80F-E4FBA173BDDC}" dt="2020-04-30T10:14:43.78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4.63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8A13CED-ECB4-49E9-A80F-E4FBA173BDDC}" dt="2020-04-30T10:14:44.63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5.436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8A13CED-ECB4-49E9-A80F-E4FBA173BDDC}" dt="2020-04-30T10:14:45.436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6.2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8A13CED-ECB4-49E9-A80F-E4FBA173BDDC}" dt="2020-04-30T10:14:46.22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7.0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8A13CED-ECB4-49E9-A80F-E4FBA173BDDC}" dt="2020-04-30T10:14:47.06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9.52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F8A13CED-ECB4-49E9-A80F-E4FBA173BDDC}" dt="2020-04-30T10:14:29.52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0.342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8A13CED-ECB4-49E9-A80F-E4FBA173BDDC}" dt="2020-04-30T10:14:30.342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A59FDE-6E9B-4AE5-8C9D-182C624952CF}"/>
    <pc:docChg chg="modSld">
      <pc:chgData name="Emaus Katriina" userId="e28635f8-d800-42ff-a913-92d375f1fb60" providerId="ADAL" clId="{66A59FDE-6E9B-4AE5-8C9D-182C624952CF}" dt="2020-06-01T07:33:00.191" v="85" actId="20577"/>
      <pc:docMkLst>
        <pc:docMk/>
      </pc:docMkLst>
      <pc:sldChg chg="modSp">
        <pc:chgData name="Emaus Katriina" userId="e28635f8-d800-42ff-a913-92d375f1fb60" providerId="ADAL" clId="{66A59FDE-6E9B-4AE5-8C9D-182C624952CF}" dt="2020-06-01T07:29:23.35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A59FDE-6E9B-4AE5-8C9D-182C624952CF}" dt="2020-06-01T07:29:23.3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3.70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A59FDE-6E9B-4AE5-8C9D-182C624952CF}" dt="2020-06-01T07:29:23.70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7.12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A59FDE-6E9B-4AE5-8C9D-182C624952CF}" dt="2020-06-01T07:29:27.12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05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6A59FDE-6E9B-4AE5-8C9D-182C624952CF}" dt="2020-06-01T07:29:28.05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90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A59FDE-6E9B-4AE5-8C9D-182C624952CF}" dt="2020-06-01T07:29:28.90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9.822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A59FDE-6E9B-4AE5-8C9D-182C624952CF}" dt="2020-06-01T07:29:29.822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0.74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A59FDE-6E9B-4AE5-8C9D-182C624952CF}" dt="2020-06-01T07:29:30.74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1.6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A59FDE-6E9B-4AE5-8C9D-182C624952CF}" dt="2020-06-01T07:29:31.60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2.4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A59FDE-6E9B-4AE5-8C9D-182C624952CF}" dt="2020-06-01T07:29:32.4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3.342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A59FDE-6E9B-4AE5-8C9D-182C624952CF}" dt="2020-06-01T07:29:33.342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4.22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A59FDE-6E9B-4AE5-8C9D-182C624952CF}" dt="2020-06-01T07:29:34.22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5.19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A59FDE-6E9B-4AE5-8C9D-182C624952CF}" dt="2020-06-01T07:29:35.19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06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6A59FDE-6E9B-4AE5-8C9D-182C624952CF}" dt="2020-06-01T07:29:36.06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93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A59FDE-6E9B-4AE5-8C9D-182C624952CF}" dt="2020-06-01T07:29:36.936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7.7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A59FDE-6E9B-4AE5-8C9D-182C624952CF}" dt="2020-06-01T07:29:37.79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8.67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A59FDE-6E9B-4AE5-8C9D-182C624952CF}" dt="2020-06-01T07:29:38.673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9.59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A59FDE-6E9B-4AE5-8C9D-182C624952CF}" dt="2020-06-01T07:29:39.59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0.54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A59FDE-6E9B-4AE5-8C9D-182C624952CF}" dt="2020-06-01T07:29:40.54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1.563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A59FDE-6E9B-4AE5-8C9D-182C624952CF}" dt="2020-06-01T07:29:41.563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2.39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A59FDE-6E9B-4AE5-8C9D-182C624952CF}" dt="2020-06-01T07:29:42.39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3.3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A59FDE-6E9B-4AE5-8C9D-182C624952CF}" dt="2020-06-01T07:29:43.36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4.238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A59FDE-6E9B-4AE5-8C9D-182C624952CF}" dt="2020-06-01T07:29:44.238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5.43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A59FDE-6E9B-4AE5-8C9D-182C624952CF}" dt="2020-06-01T07:29:25.43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6.26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A59FDE-6E9B-4AE5-8C9D-182C624952CF}" dt="2020-06-01T07:29:26.266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33:00.191" v="85" actId="20577"/>
        <pc:sldMkLst>
          <pc:docMk/>
          <pc:sldMk cId="1350068246" sldId="547"/>
        </pc:sldMkLst>
        <pc:spChg chg="mod">
          <ac:chgData name="Emaus Katriina" userId="e28635f8-d800-42ff-a913-92d375f1fb60" providerId="ADAL" clId="{66A59FDE-6E9B-4AE5-8C9D-182C624952CF}" dt="2020-06-01T07:31:34.630" v="29" actId="20577"/>
          <ac:spMkLst>
            <pc:docMk/>
            <pc:sldMk cId="1350068246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45.223" v="35" actId="20577"/>
          <ac:spMkLst>
            <pc:docMk/>
            <pc:sldMk cId="1350068246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58.750" v="45" actId="20577"/>
          <ac:spMkLst>
            <pc:docMk/>
            <pc:sldMk cId="1350068246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3:00.191" v="85" actId="20577"/>
          <ac:spMkLst>
            <pc:docMk/>
            <pc:sldMk cId="1350068246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17.110" v="57" actId="20577"/>
          <ac:spMkLst>
            <pc:docMk/>
            <pc:sldMk cId="1350068246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51.399" v="79" actId="20577"/>
          <ac:spMkLst>
            <pc:docMk/>
            <pc:sldMk cId="1350068246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41.407" v="75" actId="20577"/>
          <ac:spMkLst>
            <pc:docMk/>
            <pc:sldMk cId="1350068246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32.551" v="71" actId="20577"/>
          <ac:spMkLst>
            <pc:docMk/>
            <pc:sldMk cId="1350068246" sldId="547"/>
            <ac:spMk id="2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3B984AB7-1E70-409F-836D-63C00F7F9979}"/>
    <pc:docChg chg="modSld">
      <pc:chgData name="Emaus Katriina" userId="e28635f8-d800-42ff-a913-92d375f1fb60" providerId="ADAL" clId="{3B984AB7-1E70-409F-836D-63C00F7F9979}" dt="2020-08-03T11:51:09.736" v="23"/>
      <pc:docMkLst>
        <pc:docMk/>
      </pc:docMkLst>
      <pc:sldChg chg="modSp">
        <pc:chgData name="Emaus Katriina" userId="e28635f8-d800-42ff-a913-92d375f1fb60" providerId="ADAL" clId="{3B984AB7-1E70-409F-836D-63C00F7F9979}" dt="2020-08-03T11:50:45.46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B984AB7-1E70-409F-836D-63C00F7F9979}" dt="2020-08-03T11:50:45.46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5.7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B984AB7-1E70-409F-836D-63C00F7F9979}" dt="2020-08-03T11:50:45.7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1.4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B984AB7-1E70-409F-836D-63C00F7F9979}" dt="2020-08-03T11:50:51.425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13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B984AB7-1E70-409F-836D-63C00F7F9979}" dt="2020-08-03T11:50:52.136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95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B984AB7-1E70-409F-836D-63C00F7F9979}" dt="2020-08-03T11:50:52.95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3.67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B984AB7-1E70-409F-836D-63C00F7F9979}" dt="2020-08-03T11:50:53.67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4.451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B984AB7-1E70-409F-836D-63C00F7F9979}" dt="2020-08-03T11:50:54.451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5.25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B984AB7-1E70-409F-836D-63C00F7F9979}" dt="2020-08-03T11:50:55.25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6.3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B984AB7-1E70-409F-836D-63C00F7F9979}" dt="2020-08-03T11:50:56.3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7.50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B984AB7-1E70-409F-836D-63C00F7F9979}" dt="2020-08-03T11:50:57.50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8.30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B984AB7-1E70-409F-836D-63C00F7F9979}" dt="2020-08-03T11:50:58.307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9.16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B984AB7-1E70-409F-836D-63C00F7F9979}" dt="2020-08-03T11:50:59.162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0.42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B984AB7-1E70-409F-836D-63C00F7F9979}" dt="2020-08-03T11:51:00.423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1.70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B984AB7-1E70-409F-836D-63C00F7F9979}" dt="2020-08-03T11:51:01.70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2.95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B984AB7-1E70-409F-836D-63C00F7F9979}" dt="2020-08-03T11:51:02.95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3.88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B984AB7-1E70-409F-836D-63C00F7F9979}" dt="2020-08-03T11:51:03.88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4.6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B984AB7-1E70-409F-836D-63C00F7F9979}" dt="2020-08-03T11:51:04.6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5.96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B984AB7-1E70-409F-836D-63C00F7F9979}" dt="2020-08-03T11:51:05.961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7.17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B984AB7-1E70-409F-836D-63C00F7F9979}" dt="2020-08-03T11:51:07.17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16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B984AB7-1E70-409F-836D-63C00F7F9979}" dt="2020-08-03T11:51:08.16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927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B984AB7-1E70-409F-836D-63C00F7F9979}" dt="2020-08-03T11:51:08.927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9.73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B984AB7-1E70-409F-836D-63C00F7F9979}" dt="2020-08-03T11:51:09.73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9.9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B984AB7-1E70-409F-836D-63C00F7F9979}" dt="2020-08-03T11:50:49.9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0.70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B984AB7-1E70-409F-836D-63C00F7F9979}" dt="2020-08-03T11:50:50.70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Katriina Emaus" userId="e28635f8-d800-42ff-a913-92d375f1fb60" providerId="ADAL" clId="{175FE0F7-CCE8-4E35-A58C-19BDEFFAEA76}"/>
    <pc:docChg chg="modSld">
      <pc:chgData name="Katriina Emaus" userId="e28635f8-d800-42ff-a913-92d375f1fb60" providerId="ADAL" clId="{175FE0F7-CCE8-4E35-A58C-19BDEFFAEA76}" dt="2022-11-02T15:49:00.770" v="23"/>
      <pc:docMkLst>
        <pc:docMk/>
      </pc:docMkLst>
      <pc:sldChg chg="modSp">
        <pc:chgData name="Katriina Emaus" userId="e28635f8-d800-42ff-a913-92d375f1fb60" providerId="ADAL" clId="{175FE0F7-CCE8-4E35-A58C-19BDEFFAEA76}" dt="2022-11-02T15:48:09.436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75FE0F7-CCE8-4E35-A58C-19BDEFFAEA76}" dt="2022-11-02T15:48:09.436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0.047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75FE0F7-CCE8-4E35-A58C-19BDEFFAEA76}" dt="2022-11-02T15:48:10.0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6.837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75FE0F7-CCE8-4E35-A58C-19BDEFFAEA76}" dt="2022-11-02T15:48:16.83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8.939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75FE0F7-CCE8-4E35-A58C-19BDEFFAEA76}" dt="2022-11-02T15:48:18.93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1.378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75FE0F7-CCE8-4E35-A58C-19BDEFFAEA76}" dt="2022-11-02T15:48:21.37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3.527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75FE0F7-CCE8-4E35-A58C-19BDEFFAEA76}" dt="2022-11-02T15:48:23.52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6.135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75FE0F7-CCE8-4E35-A58C-19BDEFFAEA76}" dt="2022-11-02T15:48:26.135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8.314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75FE0F7-CCE8-4E35-A58C-19BDEFFAEA76}" dt="2022-11-02T15:48:28.31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0.275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75FE0F7-CCE8-4E35-A58C-19BDEFFAEA76}" dt="2022-11-02T15:48:30.275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2.344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75FE0F7-CCE8-4E35-A58C-19BDEFFAEA76}" dt="2022-11-02T15:48:32.3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4.28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75FE0F7-CCE8-4E35-A58C-19BDEFFAEA76}" dt="2022-11-02T15:48:34.285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6.230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75FE0F7-CCE8-4E35-A58C-19BDEFFAEA76}" dt="2022-11-02T15:48:36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8.57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75FE0F7-CCE8-4E35-A58C-19BDEFFAEA76}" dt="2022-11-02T15:48:38.57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1.096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75FE0F7-CCE8-4E35-A58C-19BDEFFAEA76}" dt="2022-11-02T15:48:41.09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3.008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75FE0F7-CCE8-4E35-A58C-19BDEFFAEA76}" dt="2022-11-02T15:48:43.00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5.025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75FE0F7-CCE8-4E35-A58C-19BDEFFAEA76}" dt="2022-11-02T15:48:45.02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7.032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75FE0F7-CCE8-4E35-A58C-19BDEFFAEA76}" dt="2022-11-02T15:48:47.03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9.189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75FE0F7-CCE8-4E35-A58C-19BDEFFAEA76}" dt="2022-11-02T15:48:49.18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1.580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75FE0F7-CCE8-4E35-A58C-19BDEFFAEA76}" dt="2022-11-02T15:48:51.58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5.152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75FE0F7-CCE8-4E35-A58C-19BDEFFAEA76}" dt="2022-11-02T15:48:55.152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8.630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75FE0F7-CCE8-4E35-A58C-19BDEFFAEA76}" dt="2022-11-02T15:48:58.630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9:00.770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75FE0F7-CCE8-4E35-A58C-19BDEFFAEA76}" dt="2022-11-02T15:49:00.77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3.630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75FE0F7-CCE8-4E35-A58C-19BDEFFAEA76}" dt="2022-11-02T15:48:13.63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5.083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75FE0F7-CCE8-4E35-A58C-19BDEFFAEA76}" dt="2022-11-02T15:48:15.0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F63BC78-B67B-4175-80AA-0848AB43D29F}"/>
    <pc:docChg chg="custSel modSld">
      <pc:chgData name="Emaus Katriina" userId="e28635f8-d800-42ff-a913-92d375f1fb60" providerId="ADAL" clId="{2F63BC78-B67B-4175-80AA-0848AB43D29F}" dt="2021-03-03T13:25:41.563" v="262"/>
      <pc:docMkLst>
        <pc:docMk/>
      </pc:docMkLst>
      <pc:sldChg chg="modSp">
        <pc:chgData name="Emaus Katriina" userId="e28635f8-d800-42ff-a913-92d375f1fb60" providerId="ADAL" clId="{2F63BC78-B67B-4175-80AA-0848AB43D29F}" dt="2021-03-03T13:25:11.599" v="239"/>
        <pc:sldMkLst>
          <pc:docMk/>
          <pc:sldMk cId="369055690" sldId="257"/>
        </pc:sldMkLst>
        <pc:graphicFrameChg chg="mod">
          <ac:chgData name="Emaus Katriina" userId="e28635f8-d800-42ff-a913-92d375f1fb60" providerId="ADAL" clId="{2F63BC78-B67B-4175-80AA-0848AB43D29F}" dt="2021-03-03T13:25:11.599" v="239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2.310" v="240"/>
        <pc:sldMkLst>
          <pc:docMk/>
          <pc:sldMk cId="3145583433" sldId="258"/>
        </pc:sldMkLst>
        <pc:graphicFrameChg chg="mod">
          <ac:chgData name="Emaus Katriina" userId="e28635f8-d800-42ff-a913-92d375f1fb60" providerId="ADAL" clId="{2F63BC78-B67B-4175-80AA-0848AB43D29F}" dt="2021-03-03T13:25:12.310" v="240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6.680" v="243"/>
        <pc:sldMkLst>
          <pc:docMk/>
          <pc:sldMk cId="3702945625" sldId="262"/>
        </pc:sldMkLst>
        <pc:spChg chg="add del mod">
          <ac:chgData name="Emaus Katriina" userId="e28635f8-d800-42ff-a913-92d375f1fb60" providerId="ADAL" clId="{2F63BC78-B67B-4175-80AA-0848AB43D29F}" dt="2021-03-03T10:36:41.912" v="107" actId="478"/>
          <ac:spMkLst>
            <pc:docMk/>
            <pc:sldMk cId="3702945625" sldId="262"/>
            <ac:spMk id="8" creationId="{75F7216B-73CD-4AB1-8E4F-1129EA84F5F7}"/>
          </ac:spMkLst>
        </pc:spChg>
        <pc:graphicFrameChg chg="del mod">
          <ac:chgData name="Emaus Katriina" userId="e28635f8-d800-42ff-a913-92d375f1fb60" providerId="ADAL" clId="{2F63BC78-B67B-4175-80AA-0848AB43D29F}" dt="2021-03-03T10:36:37.321" v="106" actId="478"/>
          <ac:graphicFrameMkLst>
            <pc:docMk/>
            <pc:sldMk cId="3702945625" sldId="26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6.680" v="243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7.837" v="244"/>
        <pc:sldMkLst>
          <pc:docMk/>
          <pc:sldMk cId="1117471020" sldId="263"/>
        </pc:sldMkLst>
        <pc:spChg chg="add del mod">
          <ac:chgData name="Emaus Katriina" userId="e28635f8-d800-42ff-a913-92d375f1fb60" providerId="ADAL" clId="{2F63BC78-B67B-4175-80AA-0848AB43D29F}" dt="2021-03-03T10:37:24.146" v="113" actId="478"/>
          <ac:spMkLst>
            <pc:docMk/>
            <pc:sldMk cId="1117471020" sldId="263"/>
            <ac:spMk id="8" creationId="{741BBD07-F784-4582-BC1E-FA1CF7E87499}"/>
          </ac:spMkLst>
        </pc:spChg>
        <pc:graphicFrameChg chg="del mod">
          <ac:chgData name="Emaus Katriina" userId="e28635f8-d800-42ff-a913-92d375f1fb60" providerId="ADAL" clId="{2F63BC78-B67B-4175-80AA-0848AB43D29F}" dt="2021-03-03T10:37:20.390" v="112" actId="478"/>
          <ac:graphicFrameMkLst>
            <pc:docMk/>
            <pc:sldMk cId="1117471020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7.837" v="244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9.093" v="245"/>
        <pc:sldMkLst>
          <pc:docMk/>
          <pc:sldMk cId="2427972721" sldId="264"/>
        </pc:sldMkLst>
        <pc:spChg chg="add del mod">
          <ac:chgData name="Emaus Katriina" userId="e28635f8-d800-42ff-a913-92d375f1fb60" providerId="ADAL" clId="{2F63BC78-B67B-4175-80AA-0848AB43D29F}" dt="2021-03-03T10:38:27.555" v="121" actId="478"/>
          <ac:spMkLst>
            <pc:docMk/>
            <pc:sldMk cId="2427972721" sldId="264"/>
            <ac:spMk id="8" creationId="{677361EC-41E1-475F-8606-3F3E125181A3}"/>
          </ac:spMkLst>
        </pc:spChg>
        <pc:graphicFrameChg chg="del mod">
          <ac:chgData name="Emaus Katriina" userId="e28635f8-d800-42ff-a913-92d375f1fb60" providerId="ADAL" clId="{2F63BC78-B67B-4175-80AA-0848AB43D29F}" dt="2021-03-03T10:38:03.521" v="118" actId="478"/>
          <ac:graphicFrameMkLst>
            <pc:docMk/>
            <pc:sldMk cId="242797272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9.093" v="245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0.308" v="246"/>
        <pc:sldMkLst>
          <pc:docMk/>
          <pc:sldMk cId="2350748738" sldId="265"/>
        </pc:sldMkLst>
        <pc:spChg chg="add del mod">
          <ac:chgData name="Emaus Katriina" userId="e28635f8-d800-42ff-a913-92d375f1fb60" providerId="ADAL" clId="{2F63BC78-B67B-4175-80AA-0848AB43D29F}" dt="2021-03-03T10:38:55.944" v="127" actId="478"/>
          <ac:spMkLst>
            <pc:docMk/>
            <pc:sldMk cId="2350748738" sldId="265"/>
            <ac:spMk id="8" creationId="{679B950E-6EC8-48D1-870E-FA0086A515E0}"/>
          </ac:spMkLst>
        </pc:spChg>
        <pc:graphicFrameChg chg="del mod">
          <ac:chgData name="Emaus Katriina" userId="e28635f8-d800-42ff-a913-92d375f1fb60" providerId="ADAL" clId="{2F63BC78-B67B-4175-80AA-0848AB43D29F}" dt="2021-03-03T10:38:53.543" v="126" actId="478"/>
          <ac:graphicFrameMkLst>
            <pc:docMk/>
            <pc:sldMk cId="2350748738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0.308" v="246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1.493" v="247"/>
        <pc:sldMkLst>
          <pc:docMk/>
          <pc:sldMk cId="1690015247" sldId="266"/>
        </pc:sldMkLst>
        <pc:spChg chg="add del mod">
          <ac:chgData name="Emaus Katriina" userId="e28635f8-d800-42ff-a913-92d375f1fb60" providerId="ADAL" clId="{2F63BC78-B67B-4175-80AA-0848AB43D29F}" dt="2021-03-03T10:39:39.923" v="134" actId="478"/>
          <ac:spMkLst>
            <pc:docMk/>
            <pc:sldMk cId="1690015247" sldId="266"/>
            <ac:spMk id="8" creationId="{B5883FB3-4EA0-4B8E-96D6-1155F2F04716}"/>
          </ac:spMkLst>
        </pc:spChg>
        <pc:graphicFrameChg chg="del mod">
          <ac:chgData name="Emaus Katriina" userId="e28635f8-d800-42ff-a913-92d375f1fb60" providerId="ADAL" clId="{2F63BC78-B67B-4175-80AA-0848AB43D29F}" dt="2021-03-03T10:39:37.450" v="133" actId="478"/>
          <ac:graphicFrameMkLst>
            <pc:docMk/>
            <pc:sldMk cId="1690015247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1.493" v="247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2.616" v="248"/>
        <pc:sldMkLst>
          <pc:docMk/>
          <pc:sldMk cId="1908879576" sldId="267"/>
        </pc:sldMkLst>
        <pc:spChg chg="add del mod">
          <ac:chgData name="Emaus Katriina" userId="e28635f8-d800-42ff-a913-92d375f1fb60" providerId="ADAL" clId="{2F63BC78-B67B-4175-80AA-0848AB43D29F}" dt="2021-03-01T11:58:28.886" v="27"/>
          <ac:spMkLst>
            <pc:docMk/>
            <pc:sldMk cId="1908879576" sldId="267"/>
            <ac:spMk id="8" creationId="{183D79E9-7969-4C8C-9232-87929646FF0F}"/>
          </ac:spMkLst>
        </pc:spChg>
        <pc:spChg chg="add del mod">
          <ac:chgData name="Emaus Katriina" userId="e28635f8-d800-42ff-a913-92d375f1fb60" providerId="ADAL" clId="{2F63BC78-B67B-4175-80AA-0848AB43D29F}" dt="2021-03-03T10:40:21.524" v="140" actId="478"/>
          <ac:spMkLst>
            <pc:docMk/>
            <pc:sldMk cId="1908879576" sldId="267"/>
            <ac:spMk id="8" creationId="{5489B479-E70C-4FD9-86F4-D94BDE799305}"/>
          </ac:spMkLst>
        </pc:spChg>
        <pc:graphicFrameChg chg="del mod">
          <ac:chgData name="Emaus Katriina" userId="e28635f8-d800-42ff-a913-92d375f1fb60" providerId="ADAL" clId="{2F63BC78-B67B-4175-80AA-0848AB43D29F}" dt="2021-03-01T11:58:13.314" v="26" actId="478"/>
          <ac:graphicFrameMkLst>
            <pc:docMk/>
            <pc:sldMk cId="1908879576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2.616" v="248"/>
          <ac:graphicFrameMkLst>
            <pc:docMk/>
            <pc:sldMk cId="1908879576" sldId="267"/>
            <ac:graphicFrameMk id="9" creationId="{4227F16A-1709-4FBE-B8AD-940ECA9073EE}"/>
          </ac:graphicFrameMkLst>
        </pc:graphicFrameChg>
        <pc:picChg chg="add del mod">
          <ac:chgData name="Emaus Katriina" userId="e28635f8-d800-42ff-a913-92d375f1fb60" providerId="ADAL" clId="{2F63BC78-B67B-4175-80AA-0848AB43D29F}" dt="2021-03-03T10:40:16.995" v="139" actId="478"/>
          <ac:picMkLst>
            <pc:docMk/>
            <pc:sldMk cId="1908879576" sldId="267"/>
            <ac:picMk id="10" creationId="{52B23AB6-89A7-4D3C-8ABD-23497C8FE259}"/>
          </ac:picMkLst>
        </pc:picChg>
      </pc:sldChg>
      <pc:sldChg chg="addSp delSp modSp mod">
        <pc:chgData name="Emaus Katriina" userId="e28635f8-d800-42ff-a913-92d375f1fb60" providerId="ADAL" clId="{2F63BC78-B67B-4175-80AA-0848AB43D29F}" dt="2021-03-03T13:25:23.936" v="249"/>
        <pc:sldMkLst>
          <pc:docMk/>
          <pc:sldMk cId="338271439" sldId="268"/>
        </pc:sldMkLst>
        <pc:spChg chg="add del mod">
          <ac:chgData name="Emaus Katriina" userId="e28635f8-d800-42ff-a913-92d375f1fb60" providerId="ADAL" clId="{2F63BC78-B67B-4175-80AA-0848AB43D29F}" dt="2021-03-03T10:40:55.555" v="146" actId="478"/>
          <ac:spMkLst>
            <pc:docMk/>
            <pc:sldMk cId="338271439" sldId="268"/>
            <ac:spMk id="8" creationId="{4C6F3A97-3554-40CF-88C4-912542641D1B}"/>
          </ac:spMkLst>
        </pc:spChg>
        <pc:graphicFrameChg chg="del mod">
          <ac:chgData name="Emaus Katriina" userId="e28635f8-d800-42ff-a913-92d375f1fb60" providerId="ADAL" clId="{2F63BC78-B67B-4175-80AA-0848AB43D29F}" dt="2021-03-03T10:40:52.550" v="145" actId="478"/>
          <ac:graphicFrameMkLst>
            <pc:docMk/>
            <pc:sldMk cId="338271439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3.936" v="249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5.350" v="250"/>
        <pc:sldMkLst>
          <pc:docMk/>
          <pc:sldMk cId="3279556919" sldId="269"/>
        </pc:sldMkLst>
        <pc:spChg chg="add del mod">
          <ac:chgData name="Emaus Katriina" userId="e28635f8-d800-42ff-a913-92d375f1fb60" providerId="ADAL" clId="{2F63BC78-B67B-4175-80AA-0848AB43D29F}" dt="2021-03-03T10:41:29.296" v="152" actId="478"/>
          <ac:spMkLst>
            <pc:docMk/>
            <pc:sldMk cId="3279556919" sldId="269"/>
            <ac:spMk id="8" creationId="{D75EEE0B-149B-4011-B68B-B004AC57039E}"/>
          </ac:spMkLst>
        </pc:spChg>
        <pc:graphicFrameChg chg="del mod">
          <ac:chgData name="Emaus Katriina" userId="e28635f8-d800-42ff-a913-92d375f1fb60" providerId="ADAL" clId="{2F63BC78-B67B-4175-80AA-0848AB43D29F}" dt="2021-03-03T10:41:27.166" v="151" actId="478"/>
          <ac:graphicFrameMkLst>
            <pc:docMk/>
            <pc:sldMk cId="3279556919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5.350" v="25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6.589" v="251"/>
        <pc:sldMkLst>
          <pc:docMk/>
          <pc:sldMk cId="3670827783" sldId="270"/>
        </pc:sldMkLst>
        <pc:spChg chg="add del mod">
          <ac:chgData name="Emaus Katriina" userId="e28635f8-d800-42ff-a913-92d375f1fb60" providerId="ADAL" clId="{2F63BC78-B67B-4175-80AA-0848AB43D29F}" dt="2021-03-03T10:42:05.188" v="160" actId="478"/>
          <ac:spMkLst>
            <pc:docMk/>
            <pc:sldMk cId="3670827783" sldId="270"/>
            <ac:spMk id="8" creationId="{55AC1B12-6BF7-4939-8C71-7C44535D9B4A}"/>
          </ac:spMkLst>
        </pc:spChg>
        <pc:graphicFrameChg chg="del mod">
          <ac:chgData name="Emaus Katriina" userId="e28635f8-d800-42ff-a913-92d375f1fb60" providerId="ADAL" clId="{2F63BC78-B67B-4175-80AA-0848AB43D29F}" dt="2021-03-03T10:42:01.719" v="159" actId="478"/>
          <ac:graphicFrameMkLst>
            <pc:docMk/>
            <pc:sldMk cId="3670827783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6.589" v="251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7.778" v="252"/>
        <pc:sldMkLst>
          <pc:docMk/>
          <pc:sldMk cId="1043558846" sldId="271"/>
        </pc:sldMkLst>
        <pc:spChg chg="add del mod">
          <ac:chgData name="Emaus Katriina" userId="e28635f8-d800-42ff-a913-92d375f1fb60" providerId="ADAL" clId="{2F63BC78-B67B-4175-80AA-0848AB43D29F}" dt="2021-03-03T10:42:35.547" v="166" actId="478"/>
          <ac:spMkLst>
            <pc:docMk/>
            <pc:sldMk cId="1043558846" sldId="271"/>
            <ac:spMk id="8" creationId="{02667312-145C-47D9-94D5-6F9B29AAF500}"/>
          </ac:spMkLst>
        </pc:spChg>
        <pc:graphicFrameChg chg="del mod">
          <ac:chgData name="Emaus Katriina" userId="e28635f8-d800-42ff-a913-92d375f1fb60" providerId="ADAL" clId="{2F63BC78-B67B-4175-80AA-0848AB43D29F}" dt="2021-03-03T10:42:31.556" v="165" actId="478"/>
          <ac:graphicFrameMkLst>
            <pc:docMk/>
            <pc:sldMk cId="1043558846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7.778" v="252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8.996" v="253"/>
        <pc:sldMkLst>
          <pc:docMk/>
          <pc:sldMk cId="3319825423" sldId="272"/>
        </pc:sldMkLst>
        <pc:spChg chg="add del mod">
          <ac:chgData name="Emaus Katriina" userId="e28635f8-d800-42ff-a913-92d375f1fb60" providerId="ADAL" clId="{2F63BC78-B67B-4175-80AA-0848AB43D29F}" dt="2021-03-03T10:43:17.181" v="172" actId="478"/>
          <ac:spMkLst>
            <pc:docMk/>
            <pc:sldMk cId="3319825423" sldId="272"/>
            <ac:spMk id="8" creationId="{AC3FEA9E-7873-4D1C-81DD-AFF8440BDE7D}"/>
          </ac:spMkLst>
        </pc:spChg>
        <pc:graphicFrameChg chg="del mod">
          <ac:chgData name="Emaus Katriina" userId="e28635f8-d800-42ff-a913-92d375f1fb60" providerId="ADAL" clId="{2F63BC78-B67B-4175-80AA-0848AB43D29F}" dt="2021-03-03T10:43:14.813" v="171" actId="478"/>
          <ac:graphicFrameMkLst>
            <pc:docMk/>
            <pc:sldMk cId="3319825423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8.996" v="253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0.237" v="254"/>
        <pc:sldMkLst>
          <pc:docMk/>
          <pc:sldMk cId="4278859879" sldId="273"/>
        </pc:sldMkLst>
        <pc:spChg chg="add del mod">
          <ac:chgData name="Emaus Katriina" userId="e28635f8-d800-42ff-a913-92d375f1fb60" providerId="ADAL" clId="{2F63BC78-B67B-4175-80AA-0848AB43D29F}" dt="2021-03-03T10:43:45.451" v="178" actId="478"/>
          <ac:spMkLst>
            <pc:docMk/>
            <pc:sldMk cId="4278859879" sldId="273"/>
            <ac:spMk id="8" creationId="{AF6F61B4-6B76-4D7D-987E-446D5760590A}"/>
          </ac:spMkLst>
        </pc:spChg>
        <pc:graphicFrameChg chg="del mod">
          <ac:chgData name="Emaus Katriina" userId="e28635f8-d800-42ff-a913-92d375f1fb60" providerId="ADAL" clId="{2F63BC78-B67B-4175-80AA-0848AB43D29F}" dt="2021-03-03T10:43:43.499" v="177" actId="478"/>
          <ac:graphicFrameMkLst>
            <pc:docMk/>
            <pc:sldMk cId="4278859879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0.237" v="254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1.668" v="255"/>
        <pc:sldMkLst>
          <pc:docMk/>
          <pc:sldMk cId="2830257362" sldId="274"/>
        </pc:sldMkLst>
        <pc:spChg chg="add del mod">
          <ac:chgData name="Emaus Katriina" userId="e28635f8-d800-42ff-a913-92d375f1fb60" providerId="ADAL" clId="{2F63BC78-B67B-4175-80AA-0848AB43D29F}" dt="2021-03-03T10:44:15.941" v="184" actId="478"/>
          <ac:spMkLst>
            <pc:docMk/>
            <pc:sldMk cId="2830257362" sldId="274"/>
            <ac:spMk id="8" creationId="{ED9A53D6-4D52-4B05-946A-245A31360094}"/>
          </ac:spMkLst>
        </pc:spChg>
        <pc:graphicFrameChg chg="del mod">
          <ac:chgData name="Emaus Katriina" userId="e28635f8-d800-42ff-a913-92d375f1fb60" providerId="ADAL" clId="{2F63BC78-B67B-4175-80AA-0848AB43D29F}" dt="2021-03-03T10:44:13.597" v="183" actId="478"/>
          <ac:graphicFrameMkLst>
            <pc:docMk/>
            <pc:sldMk cId="2830257362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1.668" v="2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2.845" v="256"/>
        <pc:sldMkLst>
          <pc:docMk/>
          <pc:sldMk cId="652029288" sldId="275"/>
        </pc:sldMkLst>
        <pc:spChg chg="add del mod">
          <ac:chgData name="Emaus Katriina" userId="e28635f8-d800-42ff-a913-92d375f1fb60" providerId="ADAL" clId="{2F63BC78-B67B-4175-80AA-0848AB43D29F}" dt="2021-03-03T10:44:47.378" v="190" actId="478"/>
          <ac:spMkLst>
            <pc:docMk/>
            <pc:sldMk cId="652029288" sldId="275"/>
            <ac:spMk id="8" creationId="{E2E56427-62E9-4C6A-BA3F-7FBA5877B915}"/>
          </ac:spMkLst>
        </pc:spChg>
        <pc:graphicFrameChg chg="del mod">
          <ac:chgData name="Emaus Katriina" userId="e28635f8-d800-42ff-a913-92d375f1fb60" providerId="ADAL" clId="{2F63BC78-B67B-4175-80AA-0848AB43D29F}" dt="2021-03-03T10:44:45.846" v="189" actId="478"/>
          <ac:graphicFrameMkLst>
            <pc:docMk/>
            <pc:sldMk cId="652029288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2.845" v="256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4.026" v="257"/>
        <pc:sldMkLst>
          <pc:docMk/>
          <pc:sldMk cId="1463627730" sldId="276"/>
        </pc:sldMkLst>
        <pc:spChg chg="add del mod">
          <ac:chgData name="Emaus Katriina" userId="e28635f8-d800-42ff-a913-92d375f1fb60" providerId="ADAL" clId="{2F63BC78-B67B-4175-80AA-0848AB43D29F}" dt="2021-03-03T10:45:20.100" v="196" actId="478"/>
          <ac:spMkLst>
            <pc:docMk/>
            <pc:sldMk cId="1463627730" sldId="276"/>
            <ac:spMk id="8" creationId="{0B7B821C-D086-44BB-8B9A-9F3FD860D7D4}"/>
          </ac:spMkLst>
        </pc:spChg>
        <pc:graphicFrameChg chg="del mod">
          <ac:chgData name="Emaus Katriina" userId="e28635f8-d800-42ff-a913-92d375f1fb60" providerId="ADAL" clId="{2F63BC78-B67B-4175-80AA-0848AB43D29F}" dt="2021-03-03T10:45:18.532" v="195" actId="478"/>
          <ac:graphicFrameMkLst>
            <pc:docMk/>
            <pc:sldMk cId="1463627730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4.026" v="257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5.261" v="258"/>
        <pc:sldMkLst>
          <pc:docMk/>
          <pc:sldMk cId="1518221807" sldId="277"/>
        </pc:sldMkLst>
        <pc:spChg chg="add del mod">
          <ac:chgData name="Emaus Katriina" userId="e28635f8-d800-42ff-a913-92d375f1fb60" providerId="ADAL" clId="{2F63BC78-B67B-4175-80AA-0848AB43D29F}" dt="2021-03-03T10:45:55.374" v="203" actId="478"/>
          <ac:spMkLst>
            <pc:docMk/>
            <pc:sldMk cId="1518221807" sldId="277"/>
            <ac:spMk id="8" creationId="{95F56706-377A-472D-8D83-4AFE1D4B90F7}"/>
          </ac:spMkLst>
        </pc:spChg>
        <pc:graphicFrameChg chg="del mod">
          <ac:chgData name="Emaus Katriina" userId="e28635f8-d800-42ff-a913-92d375f1fb60" providerId="ADAL" clId="{2F63BC78-B67B-4175-80AA-0848AB43D29F}" dt="2021-03-03T10:45:53.548" v="202" actId="478"/>
          <ac:graphicFrameMkLst>
            <pc:docMk/>
            <pc:sldMk cId="1518221807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5.261" v="258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7.989" v="259"/>
        <pc:sldMkLst>
          <pc:docMk/>
          <pc:sldMk cId="3122956847" sldId="278"/>
        </pc:sldMkLst>
        <pc:spChg chg="add del mod">
          <ac:chgData name="Emaus Katriina" userId="e28635f8-d800-42ff-a913-92d375f1fb60" providerId="ADAL" clId="{2F63BC78-B67B-4175-80AA-0848AB43D29F}" dt="2021-03-03T10:46:24.761" v="211" actId="478"/>
          <ac:spMkLst>
            <pc:docMk/>
            <pc:sldMk cId="3122956847" sldId="278"/>
            <ac:spMk id="8" creationId="{660B19F3-FF98-4465-B040-33DAA2A25F11}"/>
          </ac:spMkLst>
        </pc:spChg>
        <pc:graphicFrameChg chg="del mod">
          <ac:chgData name="Emaus Katriina" userId="e28635f8-d800-42ff-a913-92d375f1fb60" providerId="ADAL" clId="{2F63BC78-B67B-4175-80AA-0848AB43D29F}" dt="2021-03-03T10:46:23.114" v="210" actId="478"/>
          <ac:graphicFrameMkLst>
            <pc:docMk/>
            <pc:sldMk cId="3122956847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7.989" v="259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8.893" v="260"/>
        <pc:sldMkLst>
          <pc:docMk/>
          <pc:sldMk cId="62254542" sldId="279"/>
        </pc:sldMkLst>
        <pc:spChg chg="add del mod">
          <ac:chgData name="Emaus Katriina" userId="e28635f8-d800-42ff-a913-92d375f1fb60" providerId="ADAL" clId="{2F63BC78-B67B-4175-80AA-0848AB43D29F}" dt="2021-03-03T10:46:54.746" v="219" actId="478"/>
          <ac:spMkLst>
            <pc:docMk/>
            <pc:sldMk cId="62254542" sldId="279"/>
            <ac:spMk id="8" creationId="{092F0B1C-A5AC-4502-936C-CFAA79FB92C1}"/>
          </ac:spMkLst>
        </pc:spChg>
        <pc:graphicFrameChg chg="del mod">
          <ac:chgData name="Emaus Katriina" userId="e28635f8-d800-42ff-a913-92d375f1fb60" providerId="ADAL" clId="{2F63BC78-B67B-4175-80AA-0848AB43D29F}" dt="2021-03-03T10:46:52.564" v="218" actId="478"/>
          <ac:graphicFrameMkLst>
            <pc:docMk/>
            <pc:sldMk cId="62254542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8.893" v="260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0.025" v="261"/>
        <pc:sldMkLst>
          <pc:docMk/>
          <pc:sldMk cId="1080264128" sldId="280"/>
        </pc:sldMkLst>
        <pc:spChg chg="add del mod">
          <ac:chgData name="Emaus Katriina" userId="e28635f8-d800-42ff-a913-92d375f1fb60" providerId="ADAL" clId="{2F63BC78-B67B-4175-80AA-0848AB43D29F}" dt="2021-03-03T10:47:23.097" v="227" actId="478"/>
          <ac:spMkLst>
            <pc:docMk/>
            <pc:sldMk cId="1080264128" sldId="280"/>
            <ac:spMk id="8" creationId="{68DD743F-3004-44C1-806D-D98768E65649}"/>
          </ac:spMkLst>
        </pc:spChg>
        <pc:graphicFrameChg chg="del mod">
          <ac:chgData name="Emaus Katriina" userId="e28635f8-d800-42ff-a913-92d375f1fb60" providerId="ADAL" clId="{2F63BC78-B67B-4175-80AA-0848AB43D29F}" dt="2021-03-03T10:47:21.598" v="226" actId="478"/>
          <ac:graphicFrameMkLst>
            <pc:docMk/>
            <pc:sldMk cId="1080264128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0.025" v="261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1.563" v="262"/>
        <pc:sldMkLst>
          <pc:docMk/>
          <pc:sldMk cId="2747308166" sldId="281"/>
        </pc:sldMkLst>
        <pc:spChg chg="add del mod">
          <ac:chgData name="Emaus Katriina" userId="e28635f8-d800-42ff-a913-92d375f1fb60" providerId="ADAL" clId="{2F63BC78-B67B-4175-80AA-0848AB43D29F}" dt="2021-03-03T10:47:52.721" v="235" actId="478"/>
          <ac:spMkLst>
            <pc:docMk/>
            <pc:sldMk cId="2747308166" sldId="281"/>
            <ac:spMk id="8" creationId="{A6107530-F4C9-4398-AF66-38DB9BF633B0}"/>
          </ac:spMkLst>
        </pc:spChg>
        <pc:graphicFrameChg chg="del mod">
          <ac:chgData name="Emaus Katriina" userId="e28635f8-d800-42ff-a913-92d375f1fb60" providerId="ADAL" clId="{2F63BC78-B67B-4175-80AA-0848AB43D29F}" dt="2021-03-03T10:47:50.582" v="234" actId="478"/>
          <ac:graphicFrameMkLst>
            <pc:docMk/>
            <pc:sldMk cId="2747308166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1.563" v="262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4.512" v="241"/>
        <pc:sldMkLst>
          <pc:docMk/>
          <pc:sldMk cId="3682767062" sldId="283"/>
        </pc:sldMkLst>
        <pc:graphicFrameChg chg="mod">
          <ac:chgData name="Emaus Katriina" userId="e28635f8-d800-42ff-a913-92d375f1fb60" providerId="ADAL" clId="{2F63BC78-B67B-4175-80AA-0848AB43D29F}" dt="2021-03-03T13:25:14.512" v="241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5.495" v="242"/>
        <pc:sldMkLst>
          <pc:docMk/>
          <pc:sldMk cId="1076209344" sldId="284"/>
        </pc:sldMkLst>
        <pc:graphicFrameChg chg="add del mod">
          <ac:chgData name="Emaus Katriina" userId="e28635f8-d800-42ff-a913-92d375f1fb60" providerId="ADAL" clId="{2F63BC78-B67B-4175-80AA-0848AB43D29F}" dt="2021-03-03T10:34:23.838" v="90" actId="478"/>
          <ac:graphicFrameMkLst>
            <pc:docMk/>
            <pc:sldMk cId="1076209344" sldId="284"/>
            <ac:graphicFrameMk id="6" creationId="{6492E16D-AE72-4BAF-BB48-D696C9BB041D}"/>
          </ac:graphicFrameMkLst>
        </pc:graphicFrameChg>
        <pc:graphicFrameChg chg="add del mod">
          <ac:chgData name="Emaus Katriina" userId="e28635f8-d800-42ff-a913-92d375f1fb60" providerId="ADAL" clId="{2F63BC78-B67B-4175-80AA-0848AB43D29F}" dt="2021-03-03T10:35:23.761" v="100" actId="478"/>
          <ac:graphicFrameMkLst>
            <pc:docMk/>
            <pc:sldMk cId="1076209344" sldId="284"/>
            <ac:graphicFrameMk id="8" creationId="{E86BB551-21B0-4D9A-8298-6E8C849670B3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5.495" v="242"/>
          <ac:graphicFrameMkLst>
            <pc:docMk/>
            <pc:sldMk cId="1076209344" sldId="284"/>
            <ac:graphicFrameMk id="9" creationId="{F8A4BB36-59C2-43EE-8728-5B4016B20828}"/>
          </ac:graphicFrameMkLst>
        </pc:graphicFrameChg>
        <pc:graphicFrameChg chg="del mod">
          <ac:chgData name="Emaus Katriina" userId="e28635f8-d800-42ff-a913-92d375f1fb60" providerId="ADAL" clId="{2F63BC78-B67B-4175-80AA-0848AB43D29F}" dt="2021-03-03T10:32:46.766" v="77" actId="478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58CBC9EB-4BD1-45BD-8EAA-BD651D58ECF4}"/>
    <pc:docChg chg="modSld">
      <pc:chgData name="Emaus Katriina" userId="e28635f8-d800-42ff-a913-92d375f1fb60" providerId="ADAL" clId="{58CBC9EB-4BD1-45BD-8EAA-BD651D58ECF4}" dt="2021-04-06T13:39:44.709" v="23"/>
      <pc:docMkLst>
        <pc:docMk/>
      </pc:docMkLst>
      <pc:sldChg chg="modSp">
        <pc:chgData name="Emaus Katriina" userId="e28635f8-d800-42ff-a913-92d375f1fb60" providerId="ADAL" clId="{58CBC9EB-4BD1-45BD-8EAA-BD651D58ECF4}" dt="2021-04-06T13:39:11.02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58CBC9EB-4BD1-45BD-8EAA-BD651D58ECF4}" dt="2021-04-06T13:39:11.02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2.03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58CBC9EB-4BD1-45BD-8EAA-BD651D58ECF4}" dt="2021-04-06T13:39:12.03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8.9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58CBC9EB-4BD1-45BD-8EAA-BD651D58ECF4}" dt="2021-04-06T13:39:18.92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0.34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58CBC9EB-4BD1-45BD-8EAA-BD651D58ECF4}" dt="2021-04-06T13:39:20.341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1.7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58CBC9EB-4BD1-45BD-8EAA-BD651D58ECF4}" dt="2021-04-06T13:39:21.71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2.97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58CBC9EB-4BD1-45BD-8EAA-BD651D58ECF4}" dt="2021-04-06T13:39:22.97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4.22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58CBC9EB-4BD1-45BD-8EAA-BD651D58ECF4}" dt="2021-04-06T13:39:24.22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5.4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58CBC9EB-4BD1-45BD-8EAA-BD651D58ECF4}" dt="2021-04-06T13:39:25.40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7.10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58CBC9EB-4BD1-45BD-8EAA-BD651D58ECF4}" dt="2021-04-06T13:39:27.10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8.891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58CBC9EB-4BD1-45BD-8EAA-BD651D58ECF4}" dt="2021-04-06T13:39:28.891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0.03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58CBC9EB-4BD1-45BD-8EAA-BD651D58ECF4}" dt="2021-04-06T13:39:30.03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1.23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58CBC9EB-4BD1-45BD-8EAA-BD651D58ECF4}" dt="2021-04-06T13:39:31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2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58CBC9EB-4BD1-45BD-8EAA-BD651D58ECF4}" dt="2021-04-06T13:39:32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3.75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58CBC9EB-4BD1-45BD-8EAA-BD651D58ECF4}" dt="2021-04-06T13:39:33.75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5.21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58CBC9EB-4BD1-45BD-8EAA-BD651D58ECF4}" dt="2021-04-06T13:39:35.21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6.4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58CBC9EB-4BD1-45BD-8EAA-BD651D58ECF4}" dt="2021-04-06T13:39:36.451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7.77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58CBC9EB-4BD1-45BD-8EAA-BD651D58ECF4}" dt="2021-04-06T13:39:37.77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9.08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58CBC9EB-4BD1-45BD-8EAA-BD651D58ECF4}" dt="2021-04-06T13:39:39.08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0.5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58CBC9EB-4BD1-45BD-8EAA-BD651D58ECF4}" dt="2021-04-06T13:39:40.53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1.93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58CBC9EB-4BD1-45BD-8EAA-BD651D58ECF4}" dt="2021-04-06T13:39:41.93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3.29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58CBC9EB-4BD1-45BD-8EAA-BD651D58ECF4}" dt="2021-04-06T13:39:43.29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4.70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58CBC9EB-4BD1-45BD-8EAA-BD651D58ECF4}" dt="2021-04-06T13:39:44.709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4.56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58CBC9EB-4BD1-45BD-8EAA-BD651D58ECF4}" dt="2021-04-06T13:39:14.56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6.5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58CBC9EB-4BD1-45BD-8EAA-BD651D58ECF4}" dt="2021-04-06T13:39:16.54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E894FC6-4A0A-46AA-9587-D2F881ABA9B7}"/>
    <pc:docChg chg="modSld">
      <pc:chgData name="Emaus Katriina" userId="e28635f8-d800-42ff-a913-92d375f1fb60" providerId="ADAL" clId="{1E894FC6-4A0A-46AA-9587-D2F881ABA9B7}" dt="2022-11-30T11:48:42.128" v="27"/>
      <pc:docMkLst>
        <pc:docMk/>
      </pc:docMkLst>
      <pc:sldChg chg="modSp">
        <pc:chgData name="Emaus Katriina" userId="e28635f8-d800-42ff-a913-92d375f1fb60" providerId="ADAL" clId="{1E894FC6-4A0A-46AA-9587-D2F881ABA9B7}" dt="2022-11-30T11:46:54.4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E894FC6-4A0A-46AA-9587-D2F881ABA9B7}" dt="2022-11-30T11:46:54.4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5.03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E894FC6-4A0A-46AA-9587-D2F881ABA9B7}" dt="2022-11-30T11:46:55.03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2.892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E894FC6-4A0A-46AA-9587-D2F881ABA9B7}" dt="2022-11-30T11:47:02.892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4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E894FC6-4A0A-46AA-9587-D2F881ABA9B7}" dt="2022-11-30T11:47:04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5.813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E894FC6-4A0A-46AA-9587-D2F881ABA9B7}" dt="2022-11-30T11:47:05.813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6.8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E894FC6-4A0A-46AA-9587-D2F881ABA9B7}" dt="2022-11-30T11:47:06.8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7.88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E894FC6-4A0A-46AA-9587-D2F881ABA9B7}" dt="2022-11-30T11:47:07.88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8.77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E894FC6-4A0A-46AA-9587-D2F881ABA9B7}" dt="2022-11-30T11:47:08.779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9.70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E894FC6-4A0A-46AA-9587-D2F881ABA9B7}" dt="2022-11-30T11:47:09.70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0.64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E894FC6-4A0A-46AA-9587-D2F881ABA9B7}" dt="2022-11-30T11:47:10.64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1.59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E894FC6-4A0A-46AA-9587-D2F881ABA9B7}" dt="2022-11-30T11:47:11.59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3.005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E894FC6-4A0A-46AA-9587-D2F881ABA9B7}" dt="2022-11-30T11:47:13.005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4.66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E894FC6-4A0A-46AA-9587-D2F881ABA9B7}" dt="2022-11-30T11:47:14.668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8.53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E894FC6-4A0A-46AA-9587-D2F881ABA9B7}" dt="2022-11-30T11:47:18.538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8:42.128" v="27"/>
        <pc:sldMkLst>
          <pc:docMk/>
          <pc:sldMk cId="2830257362" sldId="274"/>
        </pc:sldMkLst>
        <pc:graphicFrameChg chg="mod">
          <ac:chgData name="Emaus Katriina" userId="e28635f8-d800-42ff-a913-92d375f1fb60" providerId="ADAL" clId="{1E894FC6-4A0A-46AA-9587-D2F881ABA9B7}" dt="2022-11-30T11:48:42.128" v="27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5.068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E894FC6-4A0A-46AA-9587-D2F881ABA9B7}" dt="2022-11-30T11:47:25.068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7.8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E894FC6-4A0A-46AA-9587-D2F881ABA9B7}" dt="2022-11-30T11:47:27.8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0.9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E894FC6-4A0A-46AA-9587-D2F881ABA9B7}" dt="2022-11-30T11:47:30.954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3.2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E894FC6-4A0A-46AA-9587-D2F881ABA9B7}" dt="2022-11-30T11:47:33.21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4.64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E894FC6-4A0A-46AA-9587-D2F881ABA9B7}" dt="2022-11-30T11:47:34.643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6.1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E894FC6-4A0A-46AA-9587-D2F881ABA9B7}" dt="2022-11-30T11:47:36.16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7.7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E894FC6-4A0A-46AA-9587-D2F881ABA9B7}" dt="2022-11-30T11:47:37.76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8.64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E894FC6-4A0A-46AA-9587-D2F881ABA9B7}" dt="2022-11-30T11:46:58.64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9.8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E894FC6-4A0A-46AA-9587-D2F881ABA9B7}" dt="2022-11-30T11:46:59.89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E9A6270-3181-432A-B49E-830A3FD363C5}"/>
    <pc:docChg chg="modSld">
      <pc:chgData name="Emaus Katriina" userId="e28635f8-d800-42ff-a913-92d375f1fb60" providerId="ADAL" clId="{3E9A6270-3181-432A-B49E-830A3FD363C5}" dt="2023-02-03T10:40:18.924" v="23"/>
      <pc:docMkLst>
        <pc:docMk/>
      </pc:docMkLst>
      <pc:sldChg chg="modSp">
        <pc:chgData name="Emaus Katriina" userId="e28635f8-d800-42ff-a913-92d375f1fb60" providerId="ADAL" clId="{3E9A6270-3181-432A-B49E-830A3FD363C5}" dt="2023-02-03T10:39:36.77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E9A6270-3181-432A-B49E-830A3FD363C5}" dt="2023-02-03T10:39:36.77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37.5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E9A6270-3181-432A-B49E-830A3FD363C5}" dt="2023-02-03T10:39:37.5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6.63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E9A6270-3181-432A-B49E-830A3FD363C5}" dt="2023-02-03T10:39:46.63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8.14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E9A6270-3181-432A-B49E-830A3FD363C5}" dt="2023-02-03T10:39:48.14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9.6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E9A6270-3181-432A-B49E-830A3FD363C5}" dt="2023-02-03T10:39:49.6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1.20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E9A6270-3181-432A-B49E-830A3FD363C5}" dt="2023-02-03T10:39:51.20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2.8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E9A6270-3181-432A-B49E-830A3FD363C5}" dt="2023-02-03T10:39:52.85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4.70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E9A6270-3181-432A-B49E-830A3FD363C5}" dt="2023-02-03T10:39:54.70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6.57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E9A6270-3181-432A-B49E-830A3FD363C5}" dt="2023-02-03T10:39:56.57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8.70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E9A6270-3181-432A-B49E-830A3FD363C5}" dt="2023-02-03T10:39:58.70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0.25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E9A6270-3181-432A-B49E-830A3FD363C5}" dt="2023-02-03T10:40:00.25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1.7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E9A6270-3181-432A-B49E-830A3FD363C5}" dt="2023-02-03T10:40:01.7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3.2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E9A6270-3181-432A-B49E-830A3FD363C5}" dt="2023-02-03T10:40:03.2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4.70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E9A6270-3181-432A-B49E-830A3FD363C5}" dt="2023-02-03T10:40:04.707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6.173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E9A6270-3181-432A-B49E-830A3FD363C5}" dt="2023-02-03T10:40:06.173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7.75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E9A6270-3181-432A-B49E-830A3FD363C5}" dt="2023-02-03T10:40:07.75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9.19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E9A6270-3181-432A-B49E-830A3FD363C5}" dt="2023-02-03T10:40:09.191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0.60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E9A6270-3181-432A-B49E-830A3FD363C5}" dt="2023-02-03T10:40:10.602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2.422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E9A6270-3181-432A-B49E-830A3FD363C5}" dt="2023-02-03T10:40:12.422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4.52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E9A6270-3181-432A-B49E-830A3FD363C5}" dt="2023-02-03T10:40:14.521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6.51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E9A6270-3181-432A-B49E-830A3FD363C5}" dt="2023-02-03T10:40:16.51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8.924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E9A6270-3181-432A-B49E-830A3FD363C5}" dt="2023-02-03T10:40:18.924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2.33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E9A6270-3181-432A-B49E-830A3FD363C5}" dt="2023-02-03T10:39:42.33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4.81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E9A6270-3181-432A-B49E-830A3FD363C5}" dt="2023-02-03T10:39:44.81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Katriina Emaus" userId="e28635f8-d800-42ff-a913-92d375f1fb60" providerId="ADAL" clId="{1D0549ED-203F-48BD-BBA4-D970CEE7BB35}"/>
    <pc:docChg chg="modSld">
      <pc:chgData name="Katriina Emaus" userId="e28635f8-d800-42ff-a913-92d375f1fb60" providerId="ADAL" clId="{1D0549ED-203F-48BD-BBA4-D970CEE7BB35}" dt="2020-01-03T12:42:02.357" v="23"/>
      <pc:docMkLst>
        <pc:docMk/>
      </pc:docMkLst>
      <pc:sldChg chg="modSp">
        <pc:chgData name="Katriina Emaus" userId="e28635f8-d800-42ff-a913-92d375f1fb60" providerId="ADAL" clId="{1D0549ED-203F-48BD-BBA4-D970CEE7BB35}" dt="2020-01-03T12:41:37.454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D0549ED-203F-48BD-BBA4-D970CEE7BB35}" dt="2020-01-03T12:41:37.4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7.790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D0549ED-203F-48BD-BBA4-D970CEE7BB35}" dt="2020-01-03T12:41:37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2.172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D0549ED-203F-48BD-BBA4-D970CEE7BB35}" dt="2020-01-03T12:41:42.172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3.205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D0549ED-203F-48BD-BBA4-D970CEE7BB35}" dt="2020-01-03T12:41:43.20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4.303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D0549ED-203F-48BD-BBA4-D970CEE7BB35}" dt="2020-01-03T12:41:44.303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5.336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D0549ED-203F-48BD-BBA4-D970CEE7BB35}" dt="2020-01-03T12:41:45.33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6.390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D0549ED-203F-48BD-BBA4-D970CEE7BB35}" dt="2020-01-03T12:41:46.39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7.442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D0549ED-203F-48BD-BBA4-D970CEE7BB35}" dt="2020-01-03T12:41:47.4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8.482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D0549ED-203F-48BD-BBA4-D970CEE7BB35}" dt="2020-01-03T12:41:48.48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9.567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D0549ED-203F-48BD-BBA4-D970CEE7BB35}" dt="2020-01-03T12:41:49.56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0.60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D0549ED-203F-48BD-BBA4-D970CEE7BB35}" dt="2020-01-03T12:41:50.605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1.774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D0549ED-203F-48BD-BBA4-D970CEE7BB35}" dt="2020-01-03T12:41:51.77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2.80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D0549ED-203F-48BD-BBA4-D970CEE7BB35}" dt="2020-01-03T12:41:52.80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3.847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D0549ED-203F-48BD-BBA4-D970CEE7BB35}" dt="2020-01-03T12:41:53.84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4.869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D0549ED-203F-48BD-BBA4-D970CEE7BB35}" dt="2020-01-03T12:41:54.86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5.920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D0549ED-203F-48BD-BBA4-D970CEE7BB35}" dt="2020-01-03T12:41:55.92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7.148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D0549ED-203F-48BD-BBA4-D970CEE7BB35}" dt="2020-01-03T12:41:57.14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8.220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D0549ED-203F-48BD-BBA4-D970CEE7BB35}" dt="2020-01-03T12:41:58.22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9.244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D0549ED-203F-48BD-BBA4-D970CEE7BB35}" dt="2020-01-03T12:41:59.244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0.279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D0549ED-203F-48BD-BBA4-D970CEE7BB35}" dt="2020-01-03T12:42:00.27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1.289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D0549ED-203F-48BD-BBA4-D970CEE7BB35}" dt="2020-01-03T12:42:01.28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2.357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D0549ED-203F-48BD-BBA4-D970CEE7BB35}" dt="2020-01-03T12:42:02.357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9.888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D0549ED-203F-48BD-BBA4-D970CEE7BB35}" dt="2020-01-03T12:41:39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1.147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D0549ED-203F-48BD-BBA4-D970CEE7BB35}" dt="2020-01-03T12:41:41.14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E28A978E-2DC8-4BB7-B972-54E69942AF4F}"/>
    <pc:docChg chg="delSld modSld">
      <pc:chgData name="Emaus Katriina" userId="e28635f8-d800-42ff-a913-92d375f1fb60" providerId="ADAL" clId="{E28A978E-2DC8-4BB7-B972-54E69942AF4F}" dt="2022-10-31T10:05:41.709" v="176"/>
      <pc:docMkLst>
        <pc:docMk/>
      </pc:docMkLst>
      <pc:sldChg chg="modSp">
        <pc:chgData name="Emaus Katriina" userId="e28635f8-d800-42ff-a913-92d375f1fb60" providerId="ADAL" clId="{E28A978E-2DC8-4BB7-B972-54E69942AF4F}" dt="2022-10-31T10:05:17.644" v="153"/>
        <pc:sldMkLst>
          <pc:docMk/>
          <pc:sldMk cId="369055690" sldId="257"/>
        </pc:sldMkLst>
        <pc:graphicFrameChg chg="mod">
          <ac:chgData name="Emaus Katriina" userId="e28635f8-d800-42ff-a913-92d375f1fb60" providerId="ADAL" clId="{E28A978E-2DC8-4BB7-B972-54E69942AF4F}" dt="2022-10-31T10:05:17.644" v="15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18.147" v="154"/>
        <pc:sldMkLst>
          <pc:docMk/>
          <pc:sldMk cId="3145583433" sldId="258"/>
        </pc:sldMkLst>
        <pc:graphicFrameChg chg="mod">
          <ac:chgData name="Emaus Katriina" userId="e28635f8-d800-42ff-a913-92d375f1fb60" providerId="ADAL" clId="{E28A978E-2DC8-4BB7-B972-54E69942AF4F}" dt="2022-10-31T10:05:18.147" v="15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2.236" v="157"/>
        <pc:sldMkLst>
          <pc:docMk/>
          <pc:sldMk cId="3702945625" sldId="262"/>
        </pc:sldMkLst>
        <pc:graphicFrameChg chg="mod">
          <ac:chgData name="Emaus Katriina" userId="e28635f8-d800-42ff-a913-92d375f1fb60" providerId="ADAL" clId="{E28A978E-2DC8-4BB7-B972-54E69942AF4F}" dt="2022-10-31T10:05:22.236" v="15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056" v="158"/>
        <pc:sldMkLst>
          <pc:docMk/>
          <pc:sldMk cId="1117471020" sldId="263"/>
        </pc:sldMkLst>
        <pc:graphicFrameChg chg="mod">
          <ac:chgData name="Emaus Katriina" userId="e28635f8-d800-42ff-a913-92d375f1fb60" providerId="ADAL" clId="{E28A978E-2DC8-4BB7-B972-54E69942AF4F}" dt="2022-10-31T10:05:23.056" v="15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913" v="159"/>
        <pc:sldMkLst>
          <pc:docMk/>
          <pc:sldMk cId="2427972721" sldId="264"/>
        </pc:sldMkLst>
        <pc:graphicFrameChg chg="mod">
          <ac:chgData name="Emaus Katriina" userId="e28635f8-d800-42ff-a913-92d375f1fb60" providerId="ADAL" clId="{E28A978E-2DC8-4BB7-B972-54E69942AF4F}" dt="2022-10-31T10:05:23.913" v="15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4.828" v="160"/>
        <pc:sldMkLst>
          <pc:docMk/>
          <pc:sldMk cId="2350748738" sldId="265"/>
        </pc:sldMkLst>
        <pc:graphicFrameChg chg="mod">
          <ac:chgData name="Emaus Katriina" userId="e28635f8-d800-42ff-a913-92d375f1fb60" providerId="ADAL" clId="{E28A978E-2DC8-4BB7-B972-54E69942AF4F}" dt="2022-10-31T10:05:24.828" v="16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5.789" v="161"/>
        <pc:sldMkLst>
          <pc:docMk/>
          <pc:sldMk cId="1690015247" sldId="266"/>
        </pc:sldMkLst>
        <pc:graphicFrameChg chg="mod">
          <ac:chgData name="Emaus Katriina" userId="e28635f8-d800-42ff-a913-92d375f1fb60" providerId="ADAL" clId="{E28A978E-2DC8-4BB7-B972-54E69942AF4F}" dt="2022-10-31T10:05:25.789" v="16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6.660" v="162"/>
        <pc:sldMkLst>
          <pc:docMk/>
          <pc:sldMk cId="1908879576" sldId="267"/>
        </pc:sldMkLst>
        <pc:graphicFrameChg chg="mod">
          <ac:chgData name="Emaus Katriina" userId="e28635f8-d800-42ff-a913-92d375f1fb60" providerId="ADAL" clId="{E28A978E-2DC8-4BB7-B972-54E69942AF4F}" dt="2022-10-31T10:05:26.660" v="16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7.608" v="163"/>
        <pc:sldMkLst>
          <pc:docMk/>
          <pc:sldMk cId="338271439" sldId="268"/>
        </pc:sldMkLst>
        <pc:graphicFrameChg chg="mod">
          <ac:chgData name="Emaus Katriina" userId="e28635f8-d800-42ff-a913-92d375f1fb60" providerId="ADAL" clId="{E28A978E-2DC8-4BB7-B972-54E69942AF4F}" dt="2022-10-31T10:05:27.608" v="16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8.521" v="164"/>
        <pc:sldMkLst>
          <pc:docMk/>
          <pc:sldMk cId="3279556919" sldId="269"/>
        </pc:sldMkLst>
        <pc:graphicFrameChg chg="mod">
          <ac:chgData name="Emaus Katriina" userId="e28635f8-d800-42ff-a913-92d375f1fb60" providerId="ADAL" clId="{E28A978E-2DC8-4BB7-B972-54E69942AF4F}" dt="2022-10-31T10:05:28.521" v="16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9.905" v="165"/>
        <pc:sldMkLst>
          <pc:docMk/>
          <pc:sldMk cId="3670827783" sldId="270"/>
        </pc:sldMkLst>
        <pc:graphicFrameChg chg="mod">
          <ac:chgData name="Emaus Katriina" userId="e28635f8-d800-42ff-a913-92d375f1fb60" providerId="ADAL" clId="{E28A978E-2DC8-4BB7-B972-54E69942AF4F}" dt="2022-10-31T10:05:29.905" v="16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1.448" v="166"/>
        <pc:sldMkLst>
          <pc:docMk/>
          <pc:sldMk cId="1043558846" sldId="271"/>
        </pc:sldMkLst>
        <pc:graphicFrameChg chg="mod">
          <ac:chgData name="Emaus Katriina" userId="e28635f8-d800-42ff-a913-92d375f1fb60" providerId="ADAL" clId="{E28A978E-2DC8-4BB7-B972-54E69942AF4F}" dt="2022-10-31T10:05:31.448" v="16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2.565" v="167"/>
        <pc:sldMkLst>
          <pc:docMk/>
          <pc:sldMk cId="3319825423" sldId="272"/>
        </pc:sldMkLst>
        <pc:graphicFrameChg chg="mod">
          <ac:chgData name="Emaus Katriina" userId="e28635f8-d800-42ff-a913-92d375f1fb60" providerId="ADAL" clId="{E28A978E-2DC8-4BB7-B972-54E69942AF4F}" dt="2022-10-31T10:05:32.565" v="16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3.767" v="168"/>
        <pc:sldMkLst>
          <pc:docMk/>
          <pc:sldMk cId="4278859879" sldId="273"/>
        </pc:sldMkLst>
        <pc:graphicFrameChg chg="mod">
          <ac:chgData name="Emaus Katriina" userId="e28635f8-d800-42ff-a913-92d375f1fb60" providerId="ADAL" clId="{E28A978E-2DC8-4BB7-B972-54E69942AF4F}" dt="2022-10-31T10:05:33.767" v="16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4.748" v="169"/>
        <pc:sldMkLst>
          <pc:docMk/>
          <pc:sldMk cId="2830257362" sldId="274"/>
        </pc:sldMkLst>
        <pc:graphicFrameChg chg="mod">
          <ac:chgData name="Emaus Katriina" userId="e28635f8-d800-42ff-a913-92d375f1fb60" providerId="ADAL" clId="{E28A978E-2DC8-4BB7-B972-54E69942AF4F}" dt="2022-10-31T10:05:34.748" v="16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5.716" v="170"/>
        <pc:sldMkLst>
          <pc:docMk/>
          <pc:sldMk cId="652029288" sldId="275"/>
        </pc:sldMkLst>
        <pc:graphicFrameChg chg="mod">
          <ac:chgData name="Emaus Katriina" userId="e28635f8-d800-42ff-a913-92d375f1fb60" providerId="ADAL" clId="{E28A978E-2DC8-4BB7-B972-54E69942AF4F}" dt="2022-10-31T10:05:35.716" v="17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6.800" v="171"/>
        <pc:sldMkLst>
          <pc:docMk/>
          <pc:sldMk cId="1463627730" sldId="276"/>
        </pc:sldMkLst>
        <pc:graphicFrameChg chg="mod">
          <ac:chgData name="Emaus Katriina" userId="e28635f8-d800-42ff-a913-92d375f1fb60" providerId="ADAL" clId="{E28A978E-2DC8-4BB7-B972-54E69942AF4F}" dt="2022-10-31T10:05:36.800" v="17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7.821" v="172"/>
        <pc:sldMkLst>
          <pc:docMk/>
          <pc:sldMk cId="1518221807" sldId="277"/>
        </pc:sldMkLst>
        <pc:graphicFrameChg chg="mod">
          <ac:chgData name="Emaus Katriina" userId="e28635f8-d800-42ff-a913-92d375f1fb60" providerId="ADAL" clId="{E28A978E-2DC8-4BB7-B972-54E69942AF4F}" dt="2022-10-31T10:05:37.821" v="17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8.816" v="173"/>
        <pc:sldMkLst>
          <pc:docMk/>
          <pc:sldMk cId="3122956847" sldId="278"/>
        </pc:sldMkLst>
        <pc:graphicFrameChg chg="mod">
          <ac:chgData name="Emaus Katriina" userId="e28635f8-d800-42ff-a913-92d375f1fb60" providerId="ADAL" clId="{E28A978E-2DC8-4BB7-B972-54E69942AF4F}" dt="2022-10-31T10:05:38.816" v="17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9.705" v="174"/>
        <pc:sldMkLst>
          <pc:docMk/>
          <pc:sldMk cId="62254542" sldId="279"/>
        </pc:sldMkLst>
        <pc:graphicFrameChg chg="mod">
          <ac:chgData name="Emaus Katriina" userId="e28635f8-d800-42ff-a913-92d375f1fb60" providerId="ADAL" clId="{E28A978E-2DC8-4BB7-B972-54E69942AF4F}" dt="2022-10-31T10:05:39.705" v="17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0.701" v="175"/>
        <pc:sldMkLst>
          <pc:docMk/>
          <pc:sldMk cId="1080264128" sldId="280"/>
        </pc:sldMkLst>
        <pc:graphicFrameChg chg="mod">
          <ac:chgData name="Emaus Katriina" userId="e28635f8-d800-42ff-a913-92d375f1fb60" providerId="ADAL" clId="{E28A978E-2DC8-4BB7-B972-54E69942AF4F}" dt="2022-10-31T10:05:40.701" v="17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1.709" v="176"/>
        <pc:sldMkLst>
          <pc:docMk/>
          <pc:sldMk cId="2747308166" sldId="281"/>
        </pc:sldMkLst>
        <pc:graphicFrameChg chg="mod">
          <ac:chgData name="Emaus Katriina" userId="e28635f8-d800-42ff-a913-92d375f1fb60" providerId="ADAL" clId="{E28A978E-2DC8-4BB7-B972-54E69942AF4F}" dt="2022-10-31T10:05:41.709" v="17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0.587" v="155"/>
        <pc:sldMkLst>
          <pc:docMk/>
          <pc:sldMk cId="3682767062" sldId="283"/>
        </pc:sldMkLst>
        <pc:graphicFrameChg chg="mod">
          <ac:chgData name="Emaus Katriina" userId="e28635f8-d800-42ff-a913-92d375f1fb60" providerId="ADAL" clId="{E28A978E-2DC8-4BB7-B972-54E69942AF4F}" dt="2022-10-31T10:05:20.587" v="15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1.330" v="156"/>
        <pc:sldMkLst>
          <pc:docMk/>
          <pc:sldMk cId="1076209344" sldId="284"/>
        </pc:sldMkLst>
        <pc:graphicFrameChg chg="mod">
          <ac:chgData name="Emaus Katriina" userId="e28635f8-d800-42ff-a913-92d375f1fb60" providerId="ADAL" clId="{E28A978E-2DC8-4BB7-B972-54E69942AF4F}" dt="2022-10-31T10:05:21.330" v="15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Emaus Katriina" userId="e28635f8-d800-42ff-a913-92d375f1fb60" providerId="ADAL" clId="{E28A978E-2DC8-4BB7-B972-54E69942AF4F}" dt="2022-05-31T06:57:21.834" v="48" actId="47"/>
        <pc:sldMkLst>
          <pc:docMk/>
          <pc:sldMk cId="2995286348" sldId="548"/>
        </pc:sldMkLst>
      </pc:sldChg>
    </pc:docChg>
  </pc:docChgLst>
  <pc:docChgLst>
    <pc:chgData name="Emaus Katriina" userId="e28635f8-d800-42ff-a913-92d375f1fb60" providerId="ADAL" clId="{9CE0C232-A3C5-416C-B84C-FF8B92C1EEA6}"/>
    <pc:docChg chg="modSld">
      <pc:chgData name="Emaus Katriina" userId="e28635f8-d800-42ff-a913-92d375f1fb60" providerId="ADAL" clId="{9CE0C232-A3C5-416C-B84C-FF8B92C1EEA6}" dt="2022-01-31T08:51:33.758" v="27"/>
      <pc:docMkLst>
        <pc:docMk/>
      </pc:docMkLst>
      <pc:sldChg chg="modSp">
        <pc:chgData name="Emaus Katriina" userId="e28635f8-d800-42ff-a913-92d375f1fb60" providerId="ADAL" clId="{9CE0C232-A3C5-416C-B84C-FF8B92C1EEA6}" dt="2022-01-31T08:50:44.41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9CE0C232-A3C5-416C-B84C-FF8B92C1EEA6}" dt="2022-01-31T08:50:44.41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5.95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9CE0C232-A3C5-416C-B84C-FF8B92C1EEA6}" dt="2022-01-31T08:50:45.95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94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9CE0C232-A3C5-416C-B84C-FF8B92C1EEA6}" dt="2022-01-31T08:50:48.94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9.959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9CE0C232-A3C5-416C-B84C-FF8B92C1EEA6}" dt="2022-01-31T08:50:49.95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0.7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9CE0C232-A3C5-416C-B84C-FF8B92C1EEA6}" dt="2022-01-31T08:50:50.7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1.5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9CE0C232-A3C5-416C-B84C-FF8B92C1EEA6}" dt="2022-01-31T08:50:51.5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2.37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9CE0C232-A3C5-416C-B84C-FF8B92C1EEA6}" dt="2022-01-31T08:50:52.37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3.44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9CE0C232-A3C5-416C-B84C-FF8B92C1EEA6}" dt="2022-01-31T08:50:53.44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4.2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9CE0C232-A3C5-416C-B84C-FF8B92C1EEA6}" dt="2022-01-31T08:50:54.2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09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9CE0C232-A3C5-416C-B84C-FF8B92C1EEA6}" dt="2022-01-31T08:50:55.09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9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9CE0C232-A3C5-416C-B84C-FF8B92C1EEA6}" dt="2022-01-31T08:50:55.9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6.7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9CE0C232-A3C5-416C-B84C-FF8B92C1EEA6}" dt="2022-01-31T08:50:56.7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7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9CE0C232-A3C5-416C-B84C-FF8B92C1EEA6}" dt="2022-01-31T08:50:57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8.5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9CE0C232-A3C5-416C-B84C-FF8B92C1EEA6}" dt="2022-01-31T08:50:58.57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9.404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9CE0C232-A3C5-416C-B84C-FF8B92C1EEA6}" dt="2022-01-31T08:50:59.404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0.27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9CE0C232-A3C5-416C-B84C-FF8B92C1EEA6}" dt="2022-01-31T08:51:00.27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1.40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9CE0C232-A3C5-416C-B84C-FF8B92C1EEA6}" dt="2022-01-31T08:51:01.40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2.45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9CE0C232-A3C5-416C-B84C-FF8B92C1EEA6}" dt="2022-01-31T08:51:02.45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3.53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9CE0C232-A3C5-416C-B84C-FF8B92C1EEA6}" dt="2022-01-31T08:51:03.53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4.67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9CE0C232-A3C5-416C-B84C-FF8B92C1EEA6}" dt="2022-01-31T08:51:04.67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5.78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9CE0C232-A3C5-416C-B84C-FF8B92C1EEA6}" dt="2022-01-31T08:51:05.78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7.24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9CE0C232-A3C5-416C-B84C-FF8B92C1EEA6}" dt="2022-01-31T08:51:07.24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33.758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9CE0C232-A3C5-416C-B84C-FF8B92C1EEA6}" dt="2022-01-31T08:51:33.758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12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9CE0C232-A3C5-416C-B84C-FF8B92C1EEA6}" dt="2022-01-31T08:50:48.12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0731BE48-728A-4232-8D23-452ED8538A5D}"/>
    <pc:docChg chg="modSld">
      <pc:chgData name="Emaus Katriina" userId="e28635f8-d800-42ff-a913-92d375f1fb60" providerId="ADAL" clId="{0731BE48-728A-4232-8D23-452ED8538A5D}" dt="2021-05-03T05:46:56.345" v="23"/>
      <pc:docMkLst>
        <pc:docMk/>
      </pc:docMkLst>
      <pc:sldChg chg="modSp">
        <pc:chgData name="Emaus Katriina" userId="e28635f8-d800-42ff-a913-92d375f1fb60" providerId="ADAL" clId="{0731BE48-728A-4232-8D23-452ED8538A5D}" dt="2021-05-03T05:46:27.23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0731BE48-728A-4232-8D23-452ED8538A5D}" dt="2021-05-03T05:46:27.23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27.732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0731BE48-728A-4232-8D23-452ED8538A5D}" dt="2021-05-03T05:46:27.732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2.4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731BE48-728A-4232-8D23-452ED8538A5D}" dt="2021-05-03T05:46:32.4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3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731BE48-728A-4232-8D23-452ED8538A5D}" dt="2021-05-03T05:46:33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5.01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0731BE48-728A-4232-8D23-452ED8538A5D}" dt="2021-05-03T05:46:35.01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6.184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731BE48-728A-4232-8D23-452ED8538A5D}" dt="2021-05-03T05:46:36.184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7.4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731BE48-728A-4232-8D23-452ED8538A5D}" dt="2021-05-03T05:46:37.49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8.66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0731BE48-728A-4232-8D23-452ED8538A5D}" dt="2021-05-03T05:46:38.668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0.03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0731BE48-728A-4232-8D23-452ED8538A5D}" dt="2021-05-03T05:46:40.03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1.29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731BE48-728A-4232-8D23-452ED8538A5D}" dt="2021-05-03T05:46:41.295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2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731BE48-728A-4232-8D23-452ED8538A5D}" dt="2021-05-03T05:46:42.71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3.8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731BE48-728A-4232-8D23-452ED8538A5D}" dt="2021-05-03T05:46:43.8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5.07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731BE48-728A-4232-8D23-452ED8538A5D}" dt="2021-05-03T05:46:45.07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6.252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731BE48-728A-4232-8D23-452ED8538A5D}" dt="2021-05-03T05:46:46.252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7.72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731BE48-728A-4232-8D23-452ED8538A5D}" dt="2021-05-03T05:46:47.725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9.11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731BE48-728A-4232-8D23-452ED8538A5D}" dt="2021-05-03T05:46:49.11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0.53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731BE48-728A-4232-8D23-452ED8538A5D}" dt="2021-05-03T05:46:50.53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1.70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731BE48-728A-4232-8D23-452ED8538A5D}" dt="2021-05-03T05:46:51.70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2.9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731BE48-728A-4232-8D23-452ED8538A5D}" dt="2021-05-03T05:46:52.99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4.08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731BE48-728A-4232-8D23-452ED8538A5D}" dt="2021-05-03T05:46:54.085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5.13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731BE48-728A-4232-8D23-452ED8538A5D}" dt="2021-05-03T05:46:55.13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6.34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0731BE48-728A-4232-8D23-452ED8538A5D}" dt="2021-05-03T05:46:56.34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0.1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731BE48-728A-4232-8D23-452ED8538A5D}" dt="2021-05-03T05:46:30.1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1.31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731BE48-728A-4232-8D23-452ED8538A5D}" dt="2021-05-03T05:46:31.31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A50BCF71-C236-4773-8FEE-CA7AC4B5259E}"/>
    <pc:docChg chg="modSld">
      <pc:chgData name="Emaus Katriina" userId="e28635f8-d800-42ff-a913-92d375f1fb60" providerId="ADAL" clId="{A50BCF71-C236-4773-8FEE-CA7AC4B5259E}" dt="2020-09-30T07:24:29.959" v="23"/>
      <pc:docMkLst>
        <pc:docMk/>
      </pc:docMkLst>
      <pc:sldChg chg="modSp">
        <pc:chgData name="Emaus Katriina" userId="e28635f8-d800-42ff-a913-92d375f1fb60" providerId="ADAL" clId="{A50BCF71-C236-4773-8FEE-CA7AC4B5259E}" dt="2020-09-30T07:24:03.71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A50BCF71-C236-4773-8FEE-CA7AC4B5259E}" dt="2020-09-30T07:24:03.71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5.54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A50BCF71-C236-4773-8FEE-CA7AC4B5259E}" dt="2020-09-30T07:24:05.54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1.2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A50BCF71-C236-4773-8FEE-CA7AC4B5259E}" dt="2020-09-30T07:24:11.2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2.21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A50BCF71-C236-4773-8FEE-CA7AC4B5259E}" dt="2020-09-30T07:24:12.211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3.49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A50BCF71-C236-4773-8FEE-CA7AC4B5259E}" dt="2020-09-30T07:24:13.49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4.53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A50BCF71-C236-4773-8FEE-CA7AC4B5259E}" dt="2020-09-30T07:24:14.53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5.5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A50BCF71-C236-4773-8FEE-CA7AC4B5259E}" dt="2020-09-30T07:24:15.55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6.542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A50BCF71-C236-4773-8FEE-CA7AC4B5259E}" dt="2020-09-30T07:24:16.5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7.6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A50BCF71-C236-4773-8FEE-CA7AC4B5259E}" dt="2020-09-30T07:24:17.6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8.71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A50BCF71-C236-4773-8FEE-CA7AC4B5259E}" dt="2020-09-30T07:24:18.71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9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A50BCF71-C236-4773-8FEE-CA7AC4B5259E}" dt="2020-09-30T07:24:19.711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0.70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A50BCF71-C236-4773-8FEE-CA7AC4B5259E}" dt="2020-09-30T07:24:20.70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1.73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A50BCF71-C236-4773-8FEE-CA7AC4B5259E}" dt="2020-09-30T07:24:21.73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2.7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A50BCF71-C236-4773-8FEE-CA7AC4B5259E}" dt="2020-09-30T07:24:22.7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4.020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A50BCF71-C236-4773-8FEE-CA7AC4B5259E}" dt="2020-09-30T07:24:24.020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0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A50BCF71-C236-4773-8FEE-CA7AC4B5259E}" dt="2020-09-30T07:24:25.05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85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A50BCF71-C236-4773-8FEE-CA7AC4B5259E}" dt="2020-09-30T07:24:25.85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6.67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A50BCF71-C236-4773-8FEE-CA7AC4B5259E}" dt="2020-09-30T07:24:26.67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7.5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A50BCF71-C236-4773-8FEE-CA7AC4B5259E}" dt="2020-09-30T07:24:27.59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8.4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A50BCF71-C236-4773-8FEE-CA7AC4B5259E}" dt="2020-09-30T07:24:28.45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19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A50BCF71-C236-4773-8FEE-CA7AC4B5259E}" dt="2020-09-30T07:24:29.192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95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A50BCF71-C236-4773-8FEE-CA7AC4B5259E}" dt="2020-09-30T07:24:29.95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9.135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A50BCF71-C236-4773-8FEE-CA7AC4B5259E}" dt="2020-09-30T07:24:09.135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0.2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A50BCF71-C236-4773-8FEE-CA7AC4B5259E}" dt="2020-09-30T07:24:10.2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E895D14D-C5AA-4007-A0B2-FA0888ADD12C}"/>
    <pc:docChg chg="modSld">
      <pc:chgData name="Emaus Katriina" userId="e28635f8-d800-42ff-a913-92d375f1fb60" providerId="ADAL" clId="{E895D14D-C5AA-4007-A0B2-FA0888ADD12C}" dt="2023-03-01T12:57:46.835" v="23"/>
      <pc:docMkLst>
        <pc:docMk/>
      </pc:docMkLst>
      <pc:sldChg chg="modSp">
        <pc:chgData name="Emaus Katriina" userId="e28635f8-d800-42ff-a913-92d375f1fb60" providerId="ADAL" clId="{E895D14D-C5AA-4007-A0B2-FA0888ADD12C}" dt="2023-03-01T12:57:22.9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E895D14D-C5AA-4007-A0B2-FA0888ADD12C}" dt="2023-03-01T12:57:22.9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3.32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E895D14D-C5AA-4007-A0B2-FA0888ADD12C}" dt="2023-03-01T12:57:23.32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6.74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E895D14D-C5AA-4007-A0B2-FA0888ADD12C}" dt="2023-03-01T12:57:26.741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7.3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E895D14D-C5AA-4007-A0B2-FA0888ADD12C}" dt="2023-03-01T12:57:27.35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7.99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E895D14D-C5AA-4007-A0B2-FA0888ADD12C}" dt="2023-03-01T12:57:27.997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8.79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E895D14D-C5AA-4007-A0B2-FA0888ADD12C}" dt="2023-03-01T12:57:28.79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9.39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E895D14D-C5AA-4007-A0B2-FA0888ADD12C}" dt="2023-03-01T12:57:29.39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0.0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E895D14D-C5AA-4007-A0B2-FA0888ADD12C}" dt="2023-03-01T12:57:30.0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0.6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E895D14D-C5AA-4007-A0B2-FA0888ADD12C}" dt="2023-03-01T12:57:30.6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2.71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E895D14D-C5AA-4007-A0B2-FA0888ADD12C}" dt="2023-03-01T12:57:32.71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3.5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E895D14D-C5AA-4007-A0B2-FA0888ADD12C}" dt="2023-03-01T12:57:33.58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4.36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E895D14D-C5AA-4007-A0B2-FA0888ADD12C}" dt="2023-03-01T12:57:34.36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6.53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E895D14D-C5AA-4007-A0B2-FA0888ADD12C}" dt="2023-03-01T12:57:36.534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7.61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E895D14D-C5AA-4007-A0B2-FA0888ADD12C}" dt="2023-03-01T12:57:37.61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8.59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E895D14D-C5AA-4007-A0B2-FA0888ADD12C}" dt="2023-03-01T12:57:38.596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9.55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E895D14D-C5AA-4007-A0B2-FA0888ADD12C}" dt="2023-03-01T12:57:39.553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0.94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E895D14D-C5AA-4007-A0B2-FA0888ADD12C}" dt="2023-03-01T12:57:40.94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2.02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E895D14D-C5AA-4007-A0B2-FA0888ADD12C}" dt="2023-03-01T12:57:42.026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4.11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E895D14D-C5AA-4007-A0B2-FA0888ADD12C}" dt="2023-03-01T12:57:44.119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4.87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E895D14D-C5AA-4007-A0B2-FA0888ADD12C}" dt="2023-03-01T12:57:44.871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5.88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E895D14D-C5AA-4007-A0B2-FA0888ADD12C}" dt="2023-03-01T12:57:45.88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6.83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E895D14D-C5AA-4007-A0B2-FA0888ADD12C}" dt="2023-03-01T12:57:46.83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5.37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E895D14D-C5AA-4007-A0B2-FA0888ADD12C}" dt="2023-03-01T12:57:25.37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6.00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E895D14D-C5AA-4007-A0B2-FA0888ADD12C}" dt="2023-03-01T12:57:26.00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D0549ED-203F-48BD-BBA4-D970CEE7BB35}"/>
    <pc:docChg chg="modSld">
      <pc:chgData name="Emaus Katriina" userId="e28635f8-d800-42ff-a913-92d375f1fb60" providerId="ADAL" clId="{1D0549ED-203F-48BD-BBA4-D970CEE7BB35}" dt="2020-01-31T12:58:22.795" v="23"/>
      <pc:docMkLst>
        <pc:docMk/>
      </pc:docMkLst>
      <pc:sldChg chg="modSp">
        <pc:chgData name="Emaus Katriina" userId="e28635f8-d800-42ff-a913-92d375f1fb60" providerId="ADAL" clId="{1D0549ED-203F-48BD-BBA4-D970CEE7BB35}" dt="2020-01-31T12:58:02.3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D0549ED-203F-48BD-BBA4-D970CEE7BB35}" dt="2020-01-31T12:58:02.3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4.1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D0549ED-203F-48BD-BBA4-D970CEE7BB35}" dt="2020-01-31T12:58:04.1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7.60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D0549ED-203F-48BD-BBA4-D970CEE7BB35}" dt="2020-01-31T12:58:07.60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8.304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D0549ED-203F-48BD-BBA4-D970CEE7BB35}" dt="2020-01-31T12:58:08.304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091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D0549ED-203F-48BD-BBA4-D970CEE7BB35}" dt="2020-01-31T12:58:09.091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88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D0549ED-203F-48BD-BBA4-D970CEE7BB35}" dt="2020-01-31T12:58:09.88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0.5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D0549ED-203F-48BD-BBA4-D970CEE7BB35}" dt="2020-01-31T12:58:10.599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1.38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D0549ED-203F-48BD-BBA4-D970CEE7BB35}" dt="2020-01-31T12:58:11.38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2.16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D0549ED-203F-48BD-BBA4-D970CEE7BB35}" dt="2020-01-31T12:58:12.166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04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D0549ED-203F-48BD-BBA4-D970CEE7BB35}" dt="2020-01-31T12:58:13.04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78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D0549ED-203F-48BD-BBA4-D970CEE7BB35}" dt="2020-01-31T12:58:13.78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4.50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D0549ED-203F-48BD-BBA4-D970CEE7BB35}" dt="2020-01-31T12:58:14.507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5.367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D0549ED-203F-48BD-BBA4-D970CEE7BB35}" dt="2020-01-31T12:58:15.367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6.31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D0549ED-203F-48BD-BBA4-D970CEE7BB35}" dt="2020-01-31T12:58:16.31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2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1D0549ED-203F-48BD-BBA4-D970CEE7BB35}" dt="2020-01-31T12:58:17.2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D0549ED-203F-48BD-BBA4-D970CEE7BB35}" dt="2020-01-31T12:58:17.99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8.76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D0549ED-203F-48BD-BBA4-D970CEE7BB35}" dt="2020-01-31T12:58:18.76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9.59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D0549ED-203F-48BD-BBA4-D970CEE7BB35}" dt="2020-01-31T12:58:19.59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0.32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D0549ED-203F-48BD-BBA4-D970CEE7BB35}" dt="2020-01-31T12:58:20.32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2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D0549ED-203F-48BD-BBA4-D970CEE7BB35}" dt="2020-01-31T12:58:21.21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970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D0549ED-203F-48BD-BBA4-D970CEE7BB35}" dt="2020-01-31T12:58:21.970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2.79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D0549ED-203F-48BD-BBA4-D970CEE7BB35}" dt="2020-01-31T12:58:22.795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05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D0549ED-203F-48BD-BBA4-D970CEE7BB35}" dt="2020-01-31T12:58:06.05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78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D0549ED-203F-48BD-BBA4-D970CEE7BB35}" dt="2020-01-31T12:58:06.783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4A63E46E-E0A4-4589-926B-24172CC71481}"/>
    <pc:docChg chg="modSld">
      <pc:chgData name="Emaus Katriina" userId="e28635f8-d800-42ff-a913-92d375f1fb60" providerId="ADAL" clId="{4A63E46E-E0A4-4589-926B-24172CC71481}" dt="2020-11-03T09:03:55.646" v="47"/>
      <pc:docMkLst>
        <pc:docMk/>
      </pc:docMkLst>
      <pc:sldChg chg="modSp">
        <pc:chgData name="Emaus Katriina" userId="e28635f8-d800-42ff-a913-92d375f1fb60" providerId="ADAL" clId="{4A63E46E-E0A4-4589-926B-24172CC71481}" dt="2020-11-03T09:03:25.884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4A63E46E-E0A4-4589-926B-24172CC71481}" dt="2020-11-03T09:03:25.884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6.313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4A63E46E-E0A4-4589-926B-24172CC71481}" dt="2020-11-03T09:03:26.313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1.048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4A63E46E-E0A4-4589-926B-24172CC71481}" dt="2020-11-03T09:03:31.048" v="28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2.201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4A63E46E-E0A4-4589-926B-24172CC71481}" dt="2020-11-03T09:03:32.201" v="29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3.522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4A63E46E-E0A4-4589-926B-24172CC71481}" dt="2020-11-03T09:03:33.522" v="30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4.779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4A63E46E-E0A4-4589-926B-24172CC71481}" dt="2020-11-03T09:03:34.779" v="31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5.934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4A63E46E-E0A4-4589-926B-24172CC71481}" dt="2020-11-03T09:03:35.934" v="32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7.113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4A63E46E-E0A4-4589-926B-24172CC71481}" dt="2020-11-03T09:03:37.113" v="33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8.448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4A63E46E-E0A4-4589-926B-24172CC71481}" dt="2020-11-03T09:03:38.448" v="34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9.639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4A63E46E-E0A4-4589-926B-24172CC71481}" dt="2020-11-03T09:03:39.639" v="35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0.855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4A63E46E-E0A4-4589-926B-24172CC71481}" dt="2020-11-03T09:03:40.855" v="36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2.106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4A63E46E-E0A4-4589-926B-24172CC71481}" dt="2020-11-03T09:03:42.106" v="37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3.296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4A63E46E-E0A4-4589-926B-24172CC71481}" dt="2020-11-03T09:03:43.296" v="38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4.750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4A63E46E-E0A4-4589-926B-24172CC71481}" dt="2020-11-03T09:03:44.750" v="39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6.186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4A63E46E-E0A4-4589-926B-24172CC71481}" dt="2020-11-03T09:03:46.186" v="40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7.548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4A63E46E-E0A4-4589-926B-24172CC71481}" dt="2020-11-03T09:03:47.548" v="41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8.707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4A63E46E-E0A4-4589-926B-24172CC71481}" dt="2020-11-03T09:03:48.707" v="42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0.180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4A63E46E-E0A4-4589-926B-24172CC71481}" dt="2020-11-03T09:03:50.180" v="43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1.7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4A63E46E-E0A4-4589-926B-24172CC71481}" dt="2020-11-03T09:03:51.744" v="44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3.273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4A63E46E-E0A4-4589-926B-24172CC71481}" dt="2020-11-03T09:03:53.273" v="45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4.443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4A63E46E-E0A4-4589-926B-24172CC71481}" dt="2020-11-03T09:03:54.443" v="46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5.646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4A63E46E-E0A4-4589-926B-24172CC71481}" dt="2020-11-03T09:03:55.646" v="47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8.52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4A63E46E-E0A4-4589-926B-24172CC71481}" dt="2020-11-03T09:03:28.52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9.812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4A63E46E-E0A4-4589-926B-24172CC71481}" dt="2020-11-03T09:03:29.812" v="27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2CD31F69-4FC6-4616-B71D-532D70B84584}"/>
    <pc:docChg chg="modSld">
      <pc:chgData name="Emaus Katriina" userId="e28635f8-d800-42ff-a913-92d375f1fb60" providerId="ADAL" clId="{2CD31F69-4FC6-4616-B71D-532D70B84584}" dt="2021-01-05T08:59:14.819" v="23"/>
      <pc:docMkLst>
        <pc:docMk/>
      </pc:docMkLst>
      <pc:sldChg chg="modSp">
        <pc:chgData name="Emaus Katriina" userId="e28635f8-d800-42ff-a913-92d375f1fb60" providerId="ADAL" clId="{2CD31F69-4FC6-4616-B71D-532D70B84584}" dt="2021-01-05T08:58:15.11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CD31F69-4FC6-4616-B71D-532D70B84584}" dt="2021-01-05T08:58:15.11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5.501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CD31F69-4FC6-4616-B71D-532D70B84584}" dt="2021-01-05T08:58:15.501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5.46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CD31F69-4FC6-4616-B71D-532D70B84584}" dt="2021-01-05T08:58:25.467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8.78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CD31F69-4FC6-4616-B71D-532D70B84584}" dt="2021-01-05T08:58:28.78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1.73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CD31F69-4FC6-4616-B71D-532D70B84584}" dt="2021-01-05T08:58:31.73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4.51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CD31F69-4FC6-4616-B71D-532D70B84584}" dt="2021-01-05T08:58:34.517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7.0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CD31F69-4FC6-4616-B71D-532D70B84584}" dt="2021-01-05T08:58:37.0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9.30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CD31F69-4FC6-4616-B71D-532D70B84584}" dt="2021-01-05T08:58:39.30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1.73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CD31F69-4FC6-4616-B71D-532D70B84584}" dt="2021-01-05T08:58:41.73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4.78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CD31F69-4FC6-4616-B71D-532D70B84584}" dt="2021-01-05T08:58:44.78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7.65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CD31F69-4FC6-4616-B71D-532D70B84584}" dt="2021-01-05T08:58:47.65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0.3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CD31F69-4FC6-4616-B71D-532D70B84584}" dt="2021-01-05T08:58:50.3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2.7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CD31F69-4FC6-4616-B71D-532D70B84584}" dt="2021-01-05T08:58:52.71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5.0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CD31F69-4FC6-4616-B71D-532D70B84584}" dt="2021-01-05T08:58:55.07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7.3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CD31F69-4FC6-4616-B71D-532D70B84584}" dt="2021-01-05T08:58:57.3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9.627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CD31F69-4FC6-4616-B71D-532D70B84584}" dt="2021-01-05T08:58:59.627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2.5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CD31F69-4FC6-4616-B71D-532D70B84584}" dt="2021-01-05T08:59:02.5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5.3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CD31F69-4FC6-4616-B71D-532D70B84584}" dt="2021-01-05T08:59:05.354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8.38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CD31F69-4FC6-4616-B71D-532D70B84584}" dt="2021-01-05T08:59:08.38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1.50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CD31F69-4FC6-4616-B71D-532D70B84584}" dt="2021-01-05T08:59:11.50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3.325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CD31F69-4FC6-4616-B71D-532D70B84584}" dt="2021-01-05T08:59:13.325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4.81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CD31F69-4FC6-4616-B71D-532D70B84584}" dt="2021-01-05T08:59:14.81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9.02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CD31F69-4FC6-4616-B71D-532D70B84584}" dt="2021-01-05T08:58:19.02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2.9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CD31F69-4FC6-4616-B71D-532D70B84584}" dt="2021-01-05T08:58:22.9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5C6B2A-08FA-4AF0-B1CC-5A619F466666}"/>
    <pc:docChg chg="modSld">
      <pc:chgData name="Emaus Katriina" userId="e28635f8-d800-42ff-a913-92d375f1fb60" providerId="ADAL" clId="{665C6B2A-08FA-4AF0-B1CC-5A619F466666}" dt="2020-03-02T11:01:04.405" v="29"/>
      <pc:docMkLst>
        <pc:docMk/>
      </pc:docMkLst>
      <pc:sldChg chg="modSp">
        <pc:chgData name="Emaus Katriina" userId="e28635f8-d800-42ff-a913-92d375f1fb60" providerId="ADAL" clId="{665C6B2A-08FA-4AF0-B1CC-5A619F466666}" dt="2020-03-02T10:59:33.2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5C6B2A-08FA-4AF0-B1CC-5A619F466666}" dt="2020-03-02T10:59:33.2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4.16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5C6B2A-08FA-4AF0-B1CC-5A619F466666}" dt="2020-03-02T10:59:34.16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8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5C6B2A-08FA-4AF0-B1CC-5A619F466666}" dt="2020-03-02T10:59:39.89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0:36.712" v="26"/>
        <pc:sldMkLst>
          <pc:docMk/>
          <pc:sldMk cId="1117471020" sldId="263"/>
        </pc:sldMkLst>
        <pc:graphicFrameChg chg="mod">
          <ac:chgData name="Emaus Katriina" userId="e28635f8-d800-42ff-a913-92d375f1fb60" providerId="ADAL" clId="{665C6B2A-08FA-4AF0-B1CC-5A619F466666}" dt="2020-03-02T11:00:36.712" v="26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1.65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5C6B2A-08FA-4AF0-B1CC-5A619F466666}" dt="2020-03-02T10:59:41.654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2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5C6B2A-08FA-4AF0-B1CC-5A619F466666}" dt="2020-03-02T10:59:42.43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3.3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5C6B2A-08FA-4AF0-B1CC-5A619F466666}" dt="2020-03-02T10:59:43.3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4.24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5C6B2A-08FA-4AF0-B1CC-5A619F466666}" dt="2020-03-02T10:59:44.24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07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5C6B2A-08FA-4AF0-B1CC-5A619F466666}" dt="2020-03-02T10:59:45.07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89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5C6B2A-08FA-4AF0-B1CC-5A619F466666}" dt="2020-03-02T10:59:45.89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6.77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5C6B2A-08FA-4AF0-B1CC-5A619F466666}" dt="2020-03-02T10:59:46.77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7.7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5C6B2A-08FA-4AF0-B1CC-5A619F466666}" dt="2020-03-02T10:59:47.7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1:04.405" v="29"/>
        <pc:sldMkLst>
          <pc:docMk/>
          <pc:sldMk cId="3319825423" sldId="272"/>
        </pc:sldMkLst>
        <pc:graphicFrameChg chg="mod">
          <ac:chgData name="Emaus Katriina" userId="e28635f8-d800-42ff-a913-92d375f1fb60" providerId="ADAL" clId="{665C6B2A-08FA-4AF0-B1CC-5A619F466666}" dt="2020-03-02T11:01:04.405" v="29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9.3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5C6B2A-08FA-4AF0-B1CC-5A619F466666}" dt="2020-03-02T10:59:49.3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0.31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5C6B2A-08FA-4AF0-B1CC-5A619F466666}" dt="2020-03-02T10:59:50.317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1.30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5C6B2A-08FA-4AF0-B1CC-5A619F466666}" dt="2020-03-02T10:59:51.30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2.51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5C6B2A-08FA-4AF0-B1CC-5A619F466666}" dt="2020-03-02T10:59:52.51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3.46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5C6B2A-08FA-4AF0-B1CC-5A619F466666}" dt="2020-03-02T10:59:53.46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4.32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5C6B2A-08FA-4AF0-B1CC-5A619F466666}" dt="2020-03-02T10:59:54.325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07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5C6B2A-08FA-4AF0-B1CC-5A619F466666}" dt="2020-03-02T10:59:55.075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898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5C6B2A-08FA-4AF0-B1CC-5A619F466666}" dt="2020-03-02T10:59:55.898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6.88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5C6B2A-08FA-4AF0-B1CC-5A619F466666}" dt="2020-03-02T10:59:56.88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8.3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5C6B2A-08FA-4AF0-B1CC-5A619F466666}" dt="2020-03-02T10:59:38.3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15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5C6B2A-08FA-4AF0-B1CC-5A619F466666}" dt="2020-03-02T10:59:39.15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118A75AE-6FE5-4176-A962-5E09872A2BBF}"/>
    <pc:docChg chg="modSld">
      <pc:chgData name="Emaus Katriina" userId="e28635f8-d800-42ff-a913-92d375f1fb60" providerId="ADAL" clId="{118A75AE-6FE5-4176-A962-5E09872A2BBF}" dt="2022-04-04T05:41:53.941" v="56"/>
      <pc:docMkLst>
        <pc:docMk/>
      </pc:docMkLst>
      <pc:sldChg chg="modSp">
        <pc:chgData name="Emaus Katriina" userId="e28635f8-d800-42ff-a913-92d375f1fb60" providerId="ADAL" clId="{118A75AE-6FE5-4176-A962-5E09872A2BBF}" dt="2022-04-04T05:41:31.958" v="33"/>
        <pc:sldMkLst>
          <pc:docMk/>
          <pc:sldMk cId="369055690" sldId="257"/>
        </pc:sldMkLst>
        <pc:graphicFrameChg chg="mod">
          <ac:chgData name="Emaus Katriina" userId="e28635f8-d800-42ff-a913-92d375f1fb60" providerId="ADAL" clId="{118A75AE-6FE5-4176-A962-5E09872A2BBF}" dt="2022-04-04T05:41:31.958" v="3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2.420" v="34"/>
        <pc:sldMkLst>
          <pc:docMk/>
          <pc:sldMk cId="3145583433" sldId="258"/>
        </pc:sldMkLst>
        <pc:graphicFrameChg chg="mod">
          <ac:chgData name="Emaus Katriina" userId="e28635f8-d800-42ff-a913-92d375f1fb60" providerId="ADAL" clId="{118A75AE-6FE5-4176-A962-5E09872A2BBF}" dt="2022-04-04T05:41:32.420" v="3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999" v="37"/>
        <pc:sldMkLst>
          <pc:docMk/>
          <pc:sldMk cId="3702945625" sldId="262"/>
        </pc:sldMkLst>
        <pc:graphicFrameChg chg="mod">
          <ac:chgData name="Emaus Katriina" userId="e28635f8-d800-42ff-a913-92d375f1fb60" providerId="ADAL" clId="{118A75AE-6FE5-4176-A962-5E09872A2BBF}" dt="2022-04-04T05:41:35.999" v="3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6.624" v="38"/>
        <pc:sldMkLst>
          <pc:docMk/>
          <pc:sldMk cId="1117471020" sldId="263"/>
        </pc:sldMkLst>
        <pc:graphicFrameChg chg="mod">
          <ac:chgData name="Emaus Katriina" userId="e28635f8-d800-42ff-a913-92d375f1fb60" providerId="ADAL" clId="{118A75AE-6FE5-4176-A962-5E09872A2BBF}" dt="2022-04-04T05:41:36.624" v="3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7.358" v="39"/>
        <pc:sldMkLst>
          <pc:docMk/>
          <pc:sldMk cId="2427972721" sldId="264"/>
        </pc:sldMkLst>
        <pc:graphicFrameChg chg="mod">
          <ac:chgData name="Emaus Katriina" userId="e28635f8-d800-42ff-a913-92d375f1fb60" providerId="ADAL" clId="{118A75AE-6FE5-4176-A962-5E09872A2BBF}" dt="2022-04-04T05:41:37.358" v="3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8.336" v="40"/>
        <pc:sldMkLst>
          <pc:docMk/>
          <pc:sldMk cId="2350748738" sldId="265"/>
        </pc:sldMkLst>
        <pc:graphicFrameChg chg="mod">
          <ac:chgData name="Emaus Katriina" userId="e28635f8-d800-42ff-a913-92d375f1fb60" providerId="ADAL" clId="{118A75AE-6FE5-4176-A962-5E09872A2BBF}" dt="2022-04-04T05:41:38.336" v="4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9.351" v="41"/>
        <pc:sldMkLst>
          <pc:docMk/>
          <pc:sldMk cId="1690015247" sldId="266"/>
        </pc:sldMkLst>
        <pc:graphicFrameChg chg="mod">
          <ac:chgData name="Emaus Katriina" userId="e28635f8-d800-42ff-a913-92d375f1fb60" providerId="ADAL" clId="{118A75AE-6FE5-4176-A962-5E09872A2BBF}" dt="2022-04-04T05:41:39.351" v="4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0.318" v="42"/>
        <pc:sldMkLst>
          <pc:docMk/>
          <pc:sldMk cId="1908879576" sldId="267"/>
        </pc:sldMkLst>
        <pc:graphicFrameChg chg="mod">
          <ac:chgData name="Emaus Katriina" userId="e28635f8-d800-42ff-a913-92d375f1fb60" providerId="ADAL" clId="{118A75AE-6FE5-4176-A962-5E09872A2BBF}" dt="2022-04-04T05:41:40.318" v="4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1.419" v="43"/>
        <pc:sldMkLst>
          <pc:docMk/>
          <pc:sldMk cId="338271439" sldId="268"/>
        </pc:sldMkLst>
        <pc:graphicFrameChg chg="mod">
          <ac:chgData name="Emaus Katriina" userId="e28635f8-d800-42ff-a913-92d375f1fb60" providerId="ADAL" clId="{118A75AE-6FE5-4176-A962-5E09872A2BBF}" dt="2022-04-04T05:41:41.419" v="4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2.365" v="44"/>
        <pc:sldMkLst>
          <pc:docMk/>
          <pc:sldMk cId="3279556919" sldId="269"/>
        </pc:sldMkLst>
        <pc:graphicFrameChg chg="mod">
          <ac:chgData name="Emaus Katriina" userId="e28635f8-d800-42ff-a913-92d375f1fb60" providerId="ADAL" clId="{118A75AE-6FE5-4176-A962-5E09872A2BBF}" dt="2022-04-04T05:41:42.365" v="4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3.303" v="45"/>
        <pc:sldMkLst>
          <pc:docMk/>
          <pc:sldMk cId="3670827783" sldId="270"/>
        </pc:sldMkLst>
        <pc:graphicFrameChg chg="mod">
          <ac:chgData name="Emaus Katriina" userId="e28635f8-d800-42ff-a913-92d375f1fb60" providerId="ADAL" clId="{118A75AE-6FE5-4176-A962-5E09872A2BBF}" dt="2022-04-04T05:41:43.303" v="4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4.425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18A75AE-6FE5-4176-A962-5E09872A2BBF}" dt="2022-04-04T05:41:44.425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5.301" v="47"/>
        <pc:sldMkLst>
          <pc:docMk/>
          <pc:sldMk cId="3319825423" sldId="272"/>
        </pc:sldMkLst>
        <pc:graphicFrameChg chg="mod">
          <ac:chgData name="Emaus Katriina" userId="e28635f8-d800-42ff-a913-92d375f1fb60" providerId="ADAL" clId="{118A75AE-6FE5-4176-A962-5E09872A2BBF}" dt="2022-04-04T05:41:45.301" v="4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6.230" v="48"/>
        <pc:sldMkLst>
          <pc:docMk/>
          <pc:sldMk cId="4278859879" sldId="273"/>
        </pc:sldMkLst>
        <pc:graphicFrameChg chg="mod">
          <ac:chgData name="Emaus Katriina" userId="e28635f8-d800-42ff-a913-92d375f1fb60" providerId="ADAL" clId="{118A75AE-6FE5-4176-A962-5E09872A2BBF}" dt="2022-04-04T05:41:46.230" v="4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7.155" v="49"/>
        <pc:sldMkLst>
          <pc:docMk/>
          <pc:sldMk cId="2830257362" sldId="274"/>
        </pc:sldMkLst>
        <pc:graphicFrameChg chg="mod">
          <ac:chgData name="Emaus Katriina" userId="e28635f8-d800-42ff-a913-92d375f1fb60" providerId="ADAL" clId="{118A75AE-6FE5-4176-A962-5E09872A2BBF}" dt="2022-04-04T05:41:47.155" v="4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8.065" v="50"/>
        <pc:sldMkLst>
          <pc:docMk/>
          <pc:sldMk cId="652029288" sldId="275"/>
        </pc:sldMkLst>
        <pc:graphicFrameChg chg="mod">
          <ac:chgData name="Emaus Katriina" userId="e28635f8-d800-42ff-a913-92d375f1fb60" providerId="ADAL" clId="{118A75AE-6FE5-4176-A962-5E09872A2BBF}" dt="2022-04-04T05:41:48.065" v="5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039" v="51"/>
        <pc:sldMkLst>
          <pc:docMk/>
          <pc:sldMk cId="1463627730" sldId="276"/>
        </pc:sldMkLst>
        <pc:graphicFrameChg chg="mod">
          <ac:chgData name="Emaus Katriina" userId="e28635f8-d800-42ff-a913-92d375f1fb60" providerId="ADAL" clId="{118A75AE-6FE5-4176-A962-5E09872A2BBF}" dt="2022-04-04T05:41:49.039" v="5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985" v="52"/>
        <pc:sldMkLst>
          <pc:docMk/>
          <pc:sldMk cId="1518221807" sldId="277"/>
        </pc:sldMkLst>
        <pc:graphicFrameChg chg="mod">
          <ac:chgData name="Emaus Katriina" userId="e28635f8-d800-42ff-a913-92d375f1fb60" providerId="ADAL" clId="{118A75AE-6FE5-4176-A962-5E09872A2BBF}" dt="2022-04-04T05:41:49.985" v="5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0.932" v="53"/>
        <pc:sldMkLst>
          <pc:docMk/>
          <pc:sldMk cId="3122956847" sldId="278"/>
        </pc:sldMkLst>
        <pc:graphicFrameChg chg="mod">
          <ac:chgData name="Emaus Katriina" userId="e28635f8-d800-42ff-a913-92d375f1fb60" providerId="ADAL" clId="{118A75AE-6FE5-4176-A962-5E09872A2BBF}" dt="2022-04-04T05:41:50.932" v="5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1.870" v="54"/>
        <pc:sldMkLst>
          <pc:docMk/>
          <pc:sldMk cId="62254542" sldId="279"/>
        </pc:sldMkLst>
        <pc:graphicFrameChg chg="mod">
          <ac:chgData name="Emaus Katriina" userId="e28635f8-d800-42ff-a913-92d375f1fb60" providerId="ADAL" clId="{118A75AE-6FE5-4176-A962-5E09872A2BBF}" dt="2022-04-04T05:41:51.870" v="5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2.990" v="55"/>
        <pc:sldMkLst>
          <pc:docMk/>
          <pc:sldMk cId="1080264128" sldId="280"/>
        </pc:sldMkLst>
        <pc:graphicFrameChg chg="mod">
          <ac:chgData name="Emaus Katriina" userId="e28635f8-d800-42ff-a913-92d375f1fb60" providerId="ADAL" clId="{118A75AE-6FE5-4176-A962-5E09872A2BBF}" dt="2022-04-04T05:41:52.990" v="5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3.941" v="56"/>
        <pc:sldMkLst>
          <pc:docMk/>
          <pc:sldMk cId="2747308166" sldId="281"/>
        </pc:sldMkLst>
        <pc:graphicFrameChg chg="mod">
          <ac:chgData name="Emaus Katriina" userId="e28635f8-d800-42ff-a913-92d375f1fb60" providerId="ADAL" clId="{118A75AE-6FE5-4176-A962-5E09872A2BBF}" dt="2022-04-04T05:41:53.941" v="5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4.580" v="35"/>
        <pc:sldMkLst>
          <pc:docMk/>
          <pc:sldMk cId="3682767062" sldId="283"/>
        </pc:sldMkLst>
        <pc:graphicFrameChg chg="mod">
          <ac:chgData name="Emaus Katriina" userId="e28635f8-d800-42ff-a913-92d375f1fb60" providerId="ADAL" clId="{118A75AE-6FE5-4176-A962-5E09872A2BBF}" dt="2022-04-04T05:41:34.580" v="3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244" v="36"/>
        <pc:sldMkLst>
          <pc:docMk/>
          <pc:sldMk cId="1076209344" sldId="284"/>
        </pc:sldMkLst>
        <pc:graphicFrameChg chg="mod">
          <ac:chgData name="Emaus Katriina" userId="e28635f8-d800-42ff-a913-92d375f1fb60" providerId="ADAL" clId="{118A75AE-6FE5-4176-A962-5E09872A2BBF}" dt="2022-04-04T05:41:35.244" v="3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1257449-4435-4F98-BEB3-CE13C7BF34F0}"/>
    <pc:docChg chg="modSld">
      <pc:chgData name="Emaus Katriina" userId="e28635f8-d800-42ff-a913-92d375f1fb60" providerId="ADAL" clId="{31257449-4435-4F98-BEB3-CE13C7BF34F0}" dt="2020-11-30T12:36:19.433" v="23"/>
      <pc:docMkLst>
        <pc:docMk/>
      </pc:docMkLst>
      <pc:sldChg chg="modSp">
        <pc:chgData name="Emaus Katriina" userId="e28635f8-d800-42ff-a913-92d375f1fb60" providerId="ADAL" clId="{31257449-4435-4F98-BEB3-CE13C7BF34F0}" dt="2020-11-30T12:35:55.9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1257449-4435-4F98-BEB3-CE13C7BF34F0}" dt="2020-11-30T12:35:55.9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5:58.02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1257449-4435-4F98-BEB3-CE13C7BF34F0}" dt="2020-11-30T12:35:58.02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2.52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1257449-4435-4F98-BEB3-CE13C7BF34F0}" dt="2020-11-30T12:36:02.52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3.893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1257449-4435-4F98-BEB3-CE13C7BF34F0}" dt="2020-11-30T12:36:03.893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4.79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1257449-4435-4F98-BEB3-CE13C7BF34F0}" dt="2020-11-30T12:36:04.79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5.62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1257449-4435-4F98-BEB3-CE13C7BF34F0}" dt="2020-11-30T12:36:05.62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6.5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1257449-4435-4F98-BEB3-CE13C7BF34F0}" dt="2020-11-30T12:36:06.55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7.33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1257449-4435-4F98-BEB3-CE13C7BF34F0}" dt="2020-11-30T12:36:07.335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8.218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1257449-4435-4F98-BEB3-CE13C7BF34F0}" dt="2020-11-30T12:36:08.218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01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1257449-4435-4F98-BEB3-CE13C7BF34F0}" dt="2020-11-30T12:36:09.01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82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1257449-4435-4F98-BEB3-CE13C7BF34F0}" dt="2020-11-30T12:36:09.820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0.60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1257449-4435-4F98-BEB3-CE13C7BF34F0}" dt="2020-11-30T12:36:10.60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1.499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1257449-4435-4F98-BEB3-CE13C7BF34F0}" dt="2020-11-30T12:36:11.499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2.341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1257449-4435-4F98-BEB3-CE13C7BF34F0}" dt="2020-11-30T12:36:12.341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3.34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1257449-4435-4F98-BEB3-CE13C7BF34F0}" dt="2020-11-30T12:36:13.345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14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1257449-4435-4F98-BEB3-CE13C7BF34F0}" dt="2020-11-30T12:36:14.14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96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1257449-4435-4F98-BEB3-CE13C7BF34F0}" dt="2020-11-30T12:36:14.96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5.90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1257449-4435-4F98-BEB3-CE13C7BF34F0}" dt="2020-11-30T12:36:15.90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6.8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1257449-4435-4F98-BEB3-CE13C7BF34F0}" dt="2020-11-30T12:36:16.81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7.65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1257449-4435-4F98-BEB3-CE13C7BF34F0}" dt="2020-11-30T12:36:17.653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8.44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1257449-4435-4F98-BEB3-CE13C7BF34F0}" dt="2020-11-30T12:36:18.44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9.433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1257449-4435-4F98-BEB3-CE13C7BF34F0}" dt="2020-11-30T12:36:19.433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0.156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1257449-4435-4F98-BEB3-CE13C7BF34F0}" dt="2020-11-30T12:36:00.156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1.2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1257449-4435-4F98-BEB3-CE13C7BF34F0}" dt="2020-11-30T12:36:01.29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0B21D64-D9AF-40D7-A10D-A09782279448}"/>
    <pc:docChg chg="modSld">
      <pc:chgData name="Emaus Katriina" userId="e28635f8-d800-42ff-a913-92d375f1fb60" providerId="ADAL" clId="{30B21D64-D9AF-40D7-A10D-A09782279448}" dt="2021-12-31T11:07:12.900" v="26"/>
      <pc:docMkLst>
        <pc:docMk/>
      </pc:docMkLst>
      <pc:sldChg chg="modSp">
        <pc:chgData name="Emaus Katriina" userId="e28635f8-d800-42ff-a913-92d375f1fb60" providerId="ADAL" clId="{30B21D64-D9AF-40D7-A10D-A09782279448}" dt="2021-12-31T11:06:10.03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0B21D64-D9AF-40D7-A10D-A09782279448}" dt="2021-12-31T11:06:10.03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0.75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0B21D64-D9AF-40D7-A10D-A09782279448}" dt="2021-12-31T11:06:10.75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5.529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0B21D64-D9AF-40D7-A10D-A09782279448}" dt="2021-12-31T11:06:15.529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6.83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0B21D64-D9AF-40D7-A10D-A09782279448}" dt="2021-12-31T11:06:16.832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8.05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0B21D64-D9AF-40D7-A10D-A09782279448}" dt="2021-12-31T11:06:18.059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9.18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0B21D64-D9AF-40D7-A10D-A09782279448}" dt="2021-12-31T11:06:19.18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0.504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0B21D64-D9AF-40D7-A10D-A09782279448}" dt="2021-12-31T11:06:20.504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1.607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0B21D64-D9AF-40D7-A10D-A09782279448}" dt="2021-12-31T11:06:21.607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2.7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0B21D64-D9AF-40D7-A10D-A09782279448}" dt="2021-12-31T11:06:22.79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3.95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0B21D64-D9AF-40D7-A10D-A09782279448}" dt="2021-12-31T11:06:23.95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5.50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0B21D64-D9AF-40D7-A10D-A09782279448}" dt="2021-12-31T11:06:25.506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7.0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0B21D64-D9AF-40D7-A10D-A09782279448}" dt="2021-12-31T11:06:27.0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0B21D64-D9AF-40D7-A10D-A09782279448}" dt="2021-12-31T11:06:28.9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0.32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0B21D64-D9AF-40D7-A10D-A09782279448}" dt="2021-12-31T11:06:30.32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1.69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0B21D64-D9AF-40D7-A10D-A09782279448}" dt="2021-12-31T11:06:31.69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2.91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0B21D64-D9AF-40D7-A10D-A09782279448}" dt="2021-12-31T11:06:32.912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4.1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0B21D64-D9AF-40D7-A10D-A09782279448}" dt="2021-12-31T11:06:34.1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5.57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0B21D64-D9AF-40D7-A10D-A09782279448}" dt="2021-12-31T11:06:35.57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6.78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0B21D64-D9AF-40D7-A10D-A09782279448}" dt="2021-12-31T11:06:36.78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7.84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0B21D64-D9AF-40D7-A10D-A09782279448}" dt="2021-12-31T11:06:37.84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7:12.900" v="26"/>
        <pc:sldMkLst>
          <pc:docMk/>
          <pc:sldMk cId="1080264128" sldId="280"/>
        </pc:sldMkLst>
        <pc:graphicFrameChg chg="mod">
          <ac:chgData name="Emaus Katriina" userId="e28635f8-d800-42ff-a913-92d375f1fb60" providerId="ADAL" clId="{30B21D64-D9AF-40D7-A10D-A09782279448}" dt="2021-12-31T11:07:12.900" v="2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40.03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0B21D64-D9AF-40D7-A10D-A09782279448}" dt="2021-12-31T11:06:40.03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3.0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0B21D64-D9AF-40D7-A10D-A09782279448}" dt="2021-12-31T11:06:13.0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4.36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0B21D64-D9AF-40D7-A10D-A09782279448}" dt="2021-12-31T11:06:14.367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CE8870F7-7859-416C-99D7-EB4145C9C421}"/>
    <pc:docChg chg="modSld">
      <pc:chgData name="Emaus Katriina" userId="e28635f8-d800-42ff-a913-92d375f1fb60" providerId="ADAL" clId="{CE8870F7-7859-416C-99D7-EB4145C9C421}" dt="2020-06-30T11:12:57.861" v="23"/>
      <pc:docMkLst>
        <pc:docMk/>
      </pc:docMkLst>
      <pc:sldChg chg="modSp">
        <pc:chgData name="Emaus Katriina" userId="e28635f8-d800-42ff-a913-92d375f1fb60" providerId="ADAL" clId="{CE8870F7-7859-416C-99D7-EB4145C9C421}" dt="2020-06-30T11:12:35.95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CE8870F7-7859-416C-99D7-EB4145C9C421}" dt="2020-06-30T11:12:35.95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6.3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CE8870F7-7859-416C-99D7-EB4145C9C421}" dt="2020-06-30T11:12:36.3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0.206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CE8870F7-7859-416C-99D7-EB4145C9C421}" dt="2020-06-30T11:12:40.206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06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CE8870F7-7859-416C-99D7-EB4145C9C421}" dt="2020-06-30T11:12:41.068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91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CE8870F7-7859-416C-99D7-EB4145C9C421}" dt="2020-06-30T11:12:41.917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2.89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CE8870F7-7859-416C-99D7-EB4145C9C421}" dt="2020-06-30T11:12:42.89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3.74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CE8870F7-7859-416C-99D7-EB4145C9C421}" dt="2020-06-30T11:12:43.74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4.69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CE8870F7-7859-416C-99D7-EB4145C9C421}" dt="2020-06-30T11:12:44.698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5.5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CE8870F7-7859-416C-99D7-EB4145C9C421}" dt="2020-06-30T11:12:45.59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6.48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CE8870F7-7859-416C-99D7-EB4145C9C421}" dt="2020-06-30T11:12:46.48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7.4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CE8870F7-7859-416C-99D7-EB4145C9C421}" dt="2020-06-30T11:12:47.48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8.36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CE8870F7-7859-416C-99D7-EB4145C9C421}" dt="2020-06-30T11:12:48.36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9.24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CE8870F7-7859-416C-99D7-EB4145C9C421}" dt="2020-06-30T11:12:49.248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0.25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CE8870F7-7859-416C-99D7-EB4145C9C421}" dt="2020-06-30T11:12:50.25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1.28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CE8870F7-7859-416C-99D7-EB4145C9C421}" dt="2020-06-30T11:12:51.28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2.3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CE8870F7-7859-416C-99D7-EB4145C9C421}" dt="2020-06-30T11:12:52.365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3.54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CE8870F7-7859-416C-99D7-EB4145C9C421}" dt="2020-06-30T11:12:53.54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4.42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CE8870F7-7859-416C-99D7-EB4145C9C421}" dt="2020-06-30T11:12:54.422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5.28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CE8870F7-7859-416C-99D7-EB4145C9C421}" dt="2020-06-30T11:12:55.289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6.14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CE8870F7-7859-416C-99D7-EB4145C9C421}" dt="2020-06-30T11:12:56.14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0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CE8870F7-7859-416C-99D7-EB4145C9C421}" dt="2020-06-30T11:12:57.01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86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CE8870F7-7859-416C-99D7-EB4145C9C421}" dt="2020-06-30T11:12:57.86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8.41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CE8870F7-7859-416C-99D7-EB4145C9C421}" dt="2020-06-30T11:12:38.41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9.2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CE8870F7-7859-416C-99D7-EB4145C9C421}" dt="2020-06-30T11:12:39.2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B3A8B942-3C4F-41A7-8738-6CCEED2567D8}"/>
    <pc:docChg chg="modSld">
      <pc:chgData name="Emaus Katriina" userId="e28635f8-d800-42ff-a913-92d375f1fb60" providerId="ADAL" clId="{B3A8B942-3C4F-41A7-8738-6CCEED2567D8}" dt="2021-02-10T08:41:05.249" v="23"/>
      <pc:docMkLst>
        <pc:docMk/>
      </pc:docMkLst>
      <pc:sldChg chg="modSp">
        <pc:chgData name="Emaus Katriina" userId="e28635f8-d800-42ff-a913-92d375f1fb60" providerId="ADAL" clId="{B3A8B942-3C4F-41A7-8738-6CCEED2567D8}" dt="2021-02-10T08:40:45.293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B3A8B942-3C4F-41A7-8738-6CCEED2567D8}" dt="2021-02-10T08:40:45.293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5.665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B3A8B942-3C4F-41A7-8738-6CCEED2567D8}" dt="2021-02-10T08:40:45.665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9.3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B3A8B942-3C4F-41A7-8738-6CCEED2567D8}" dt="2021-02-10T08:40:49.3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0.10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B3A8B942-3C4F-41A7-8738-6CCEED2567D8}" dt="2021-02-10T08:40:50.10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04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B3A8B942-3C4F-41A7-8738-6CCEED2567D8}" dt="2021-02-10T08:40:51.04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816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B3A8B942-3C4F-41A7-8738-6CCEED2567D8}" dt="2021-02-10T08:40:51.81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2.6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B3A8B942-3C4F-41A7-8738-6CCEED2567D8}" dt="2021-02-10T08:40:52.6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3.57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B3A8B942-3C4F-41A7-8738-6CCEED2567D8}" dt="2021-02-10T08:40:53.57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4.32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B3A8B942-3C4F-41A7-8738-6CCEED2567D8}" dt="2021-02-10T08:40:54.32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14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B3A8B942-3C4F-41A7-8738-6CCEED2567D8}" dt="2021-02-10T08:40:55.14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90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B3A8B942-3C4F-41A7-8738-6CCEED2567D8}" dt="2021-02-10T08:40:55.90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6.72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B3A8B942-3C4F-41A7-8738-6CCEED2567D8}" dt="2021-02-10T08:40:56.72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7.786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B3A8B942-3C4F-41A7-8738-6CCEED2567D8}" dt="2021-02-10T08:40:57.786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8.57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B3A8B942-3C4F-41A7-8738-6CCEED2567D8}" dt="2021-02-10T08:40:58.57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9.29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B3A8B942-3C4F-41A7-8738-6CCEED2567D8}" dt="2021-02-10T08:40:59.292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15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B3A8B942-3C4F-41A7-8738-6CCEED2567D8}" dt="2021-02-10T08:41:00.152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93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B3A8B942-3C4F-41A7-8738-6CCEED2567D8}" dt="2021-02-10T08:41:00.930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1.79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B3A8B942-3C4F-41A7-8738-6CCEED2567D8}" dt="2021-02-10T08:41:01.79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2.89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B3A8B942-3C4F-41A7-8738-6CCEED2567D8}" dt="2021-02-10T08:41:02.89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3.67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B3A8B942-3C4F-41A7-8738-6CCEED2567D8}" dt="2021-02-10T08:41:03.674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4.46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B3A8B942-3C4F-41A7-8738-6CCEED2567D8}" dt="2021-02-10T08:41:04.46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5.24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B3A8B942-3C4F-41A7-8738-6CCEED2567D8}" dt="2021-02-10T08:41:05.24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7.71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B3A8B942-3C4F-41A7-8738-6CCEED2567D8}" dt="2021-02-10T08:40:47.71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8.584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B3A8B942-3C4F-41A7-8738-6CCEED2567D8}" dt="2021-02-10T08:40:48.584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28A299B3-1A29-4BD8-A2C6-59ADB0F21291}"/>
    <pc:docChg chg="modSld">
      <pc:chgData name="Emaus Katriina" userId="e28635f8-d800-42ff-a913-92d375f1fb60" providerId="ADAL" clId="{28A299B3-1A29-4BD8-A2C6-59ADB0F21291}" dt="2020-04-01T06:46:04.440" v="23"/>
      <pc:docMkLst>
        <pc:docMk/>
      </pc:docMkLst>
      <pc:sldChg chg="modSp">
        <pc:chgData name="Emaus Katriina" userId="e28635f8-d800-42ff-a913-92d375f1fb60" providerId="ADAL" clId="{28A299B3-1A29-4BD8-A2C6-59ADB0F21291}" dt="2020-04-01T06:45:39.73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8A299B3-1A29-4BD8-A2C6-59ADB0F21291}" dt="2020-04-01T06:45:39.73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0.1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8A299B3-1A29-4BD8-A2C6-59ADB0F21291}" dt="2020-04-01T06:45:40.1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5.23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8A299B3-1A29-4BD8-A2C6-59ADB0F21291}" dt="2020-04-01T06:45:45.23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6.35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8A299B3-1A29-4BD8-A2C6-59ADB0F21291}" dt="2020-04-01T06:45:46.352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7.4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8A299B3-1A29-4BD8-A2C6-59ADB0F21291}" dt="2020-04-01T06:45:47.410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8.73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8A299B3-1A29-4BD8-A2C6-59ADB0F21291}" dt="2020-04-01T06:45:48.73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0.10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8A299B3-1A29-4BD8-A2C6-59ADB0F21291}" dt="2020-04-01T06:45:50.10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1.14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8A299B3-1A29-4BD8-A2C6-59ADB0F21291}" dt="2020-04-01T06:45:51.143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2.11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8A299B3-1A29-4BD8-A2C6-59ADB0F21291}" dt="2020-04-01T06:45:52.11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3.15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8A299B3-1A29-4BD8-A2C6-59ADB0F21291}" dt="2020-04-01T06:45:53.15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4.12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8A299B3-1A29-4BD8-A2C6-59ADB0F21291}" dt="2020-04-01T06:45:54.126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8A299B3-1A29-4BD8-A2C6-59ADB0F21291}" dt="2020-04-01T06:45:55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89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8A299B3-1A29-4BD8-A2C6-59ADB0F21291}" dt="2020-04-01T06:45:55.894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6.78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8A299B3-1A29-4BD8-A2C6-59ADB0F21291}" dt="2020-04-01T06:45:56.78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7.70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8A299B3-1A29-4BD8-A2C6-59ADB0F21291}" dt="2020-04-01T06:45:57.70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8.80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8A299B3-1A29-4BD8-A2C6-59ADB0F21291}" dt="2020-04-01T06:45:58.804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9.89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8A299B3-1A29-4BD8-A2C6-59ADB0F21291}" dt="2020-04-01T06:45:59.89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0.81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8A299B3-1A29-4BD8-A2C6-59ADB0F21291}" dt="2020-04-01T06:46:00.816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1.7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8A299B3-1A29-4BD8-A2C6-59ADB0F21291}" dt="2020-04-01T06:46:01.73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2.65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8A299B3-1A29-4BD8-A2C6-59ADB0F21291}" dt="2020-04-01T06:46:02.650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3.54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8A299B3-1A29-4BD8-A2C6-59ADB0F21291}" dt="2020-04-01T06:46:03.543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4.44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8A299B3-1A29-4BD8-A2C6-59ADB0F21291}" dt="2020-04-01T06:46:04.44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3.0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8A299B3-1A29-4BD8-A2C6-59ADB0F21291}" dt="2020-04-01T06:45:43.0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4.0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8A299B3-1A29-4BD8-A2C6-59ADB0F21291}" dt="2020-04-01T06:45:44.0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360E41D-692A-4943-B685-C517A7C9F2EB}"/>
    <pc:docChg chg="modSld">
      <pc:chgData name="Emaus Katriina" userId="e28635f8-d800-42ff-a913-92d375f1fb60" providerId="ADAL" clId="{3360E41D-692A-4943-B685-C517A7C9F2EB}" dt="2021-10-04T05:52:33.720" v="23"/>
      <pc:docMkLst>
        <pc:docMk/>
      </pc:docMkLst>
      <pc:sldChg chg="modSp">
        <pc:chgData name="Emaus Katriina" userId="e28635f8-d800-42ff-a913-92d375f1fb60" providerId="ADAL" clId="{3360E41D-692A-4943-B685-C517A7C9F2EB}" dt="2021-10-04T05:52:03.2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360E41D-692A-4943-B685-C517A7C9F2EB}" dt="2021-10-04T05:52:03.2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3.98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360E41D-692A-4943-B685-C517A7C9F2EB}" dt="2021-10-04T05:52:03.98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8.68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360E41D-692A-4943-B685-C517A7C9F2EB}" dt="2021-10-04T05:52:08.68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0.16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360E41D-692A-4943-B685-C517A7C9F2EB}" dt="2021-10-04T05:52:10.16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1.54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360E41D-692A-4943-B685-C517A7C9F2EB}" dt="2021-10-04T05:52:11.544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2.67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360E41D-692A-4943-B685-C517A7C9F2EB}" dt="2021-10-04T05:52:12.67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3.9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360E41D-692A-4943-B685-C517A7C9F2EB}" dt="2021-10-04T05:52:13.95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5.096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360E41D-692A-4943-B685-C517A7C9F2EB}" dt="2021-10-04T05:52:15.096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6.29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360E41D-692A-4943-B685-C517A7C9F2EB}" dt="2021-10-04T05:52:16.29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7.41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360E41D-692A-4943-B685-C517A7C9F2EB}" dt="2021-10-04T05:52:17.41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8.69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360E41D-692A-4943-B685-C517A7C9F2EB}" dt="2021-10-04T05:52:18.69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0.06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360E41D-692A-4943-B685-C517A7C9F2EB}" dt="2021-10-04T05:52:20.06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1.73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360E41D-692A-4943-B685-C517A7C9F2EB}" dt="2021-10-04T05:52:21.73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3.05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360E41D-692A-4943-B685-C517A7C9F2EB}" dt="2021-10-04T05:52:23.05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4.7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360E41D-692A-4943-B685-C517A7C9F2EB}" dt="2021-10-04T05:52:24.7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6.0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360E41D-692A-4943-B685-C517A7C9F2EB}" dt="2021-10-04T05:52:26.06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7.62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360E41D-692A-4943-B685-C517A7C9F2EB}" dt="2021-10-04T05:52:27.62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8.99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360E41D-692A-4943-B685-C517A7C9F2EB}" dt="2021-10-04T05:52:28.99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0.36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360E41D-692A-4943-B685-C517A7C9F2EB}" dt="2021-10-04T05:52:30.36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1.47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360E41D-692A-4943-B685-C517A7C9F2EB}" dt="2021-10-04T05:52:31.47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2.6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360E41D-692A-4943-B685-C517A7C9F2EB}" dt="2021-10-04T05:52:32.611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3.72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360E41D-692A-4943-B685-C517A7C9F2EB}" dt="2021-10-04T05:52:33.72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6.1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360E41D-692A-4943-B685-C517A7C9F2EB}" dt="2021-10-04T05:52:06.1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7.50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360E41D-692A-4943-B685-C517A7C9F2EB}" dt="2021-10-04T05:52:07.50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6E41557-4B46-4F46-AC61-926E8E0FC4A1}"/>
    <pc:docChg chg="modSld">
      <pc:chgData name="Emaus Katriina" userId="e28635f8-d800-42ff-a913-92d375f1fb60" providerId="ADAL" clId="{66E41557-4B46-4F46-AC61-926E8E0FC4A1}" dt="2021-07-30T07:32:36.088" v="47"/>
      <pc:docMkLst>
        <pc:docMk/>
      </pc:docMkLst>
      <pc:sldChg chg="modSp">
        <pc:chgData name="Emaus Katriina" userId="e28635f8-d800-42ff-a913-92d375f1fb60" providerId="ADAL" clId="{66E41557-4B46-4F46-AC61-926E8E0FC4A1}" dt="2021-07-30T07:32:04.781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66E41557-4B46-4F46-AC61-926E8E0FC4A1}" dt="2021-07-30T07:32:04.781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05.251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66E41557-4B46-4F46-AC61-926E8E0FC4A1}" dt="2021-07-30T07:32:05.251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5.307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66E41557-4B46-4F46-AC61-926E8E0FC4A1}" dt="2021-07-30T07:32:15.307" v="2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050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66E41557-4B46-4F46-AC61-926E8E0FC4A1}" dt="2021-07-30T07:32:16.050" v="29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831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66E41557-4B46-4F46-AC61-926E8E0FC4A1}" dt="2021-07-30T07:32:16.831" v="30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7.920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66E41557-4B46-4F46-AC61-926E8E0FC4A1}" dt="2021-07-30T07:32:17.920" v="31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8.652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66E41557-4B46-4F46-AC61-926E8E0FC4A1}" dt="2021-07-30T07:32:18.652" v="32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9.605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66E41557-4B46-4F46-AC61-926E8E0FC4A1}" dt="2021-07-30T07:32:19.605" v="33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0.287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66E41557-4B46-4F46-AC61-926E8E0FC4A1}" dt="2021-07-30T07:32:20.287" v="34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1.283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66E41557-4B46-4F46-AC61-926E8E0FC4A1}" dt="2021-07-30T07:32:21.283" v="35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029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66E41557-4B46-4F46-AC61-926E8E0FC4A1}" dt="2021-07-30T07:32:22.029" v="36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853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66E41557-4B46-4F46-AC61-926E8E0FC4A1}" dt="2021-07-30T07:32:22.853" v="37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3.935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66E41557-4B46-4F46-AC61-926E8E0FC4A1}" dt="2021-07-30T07:32:23.935" v="38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5.618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66E41557-4B46-4F46-AC61-926E8E0FC4A1}" dt="2021-07-30T07:32:25.618" v="39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7.188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66E41557-4B46-4F46-AC61-926E8E0FC4A1}" dt="2021-07-30T07:32:27.188" v="40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8.667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66E41557-4B46-4F46-AC61-926E8E0FC4A1}" dt="2021-07-30T07:32:28.667" v="41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9.912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66E41557-4B46-4F46-AC61-926E8E0FC4A1}" dt="2021-07-30T07:32:29.912" v="4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1.074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66E41557-4B46-4F46-AC61-926E8E0FC4A1}" dt="2021-07-30T07:32:31.074" v="43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2.5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66E41557-4B46-4F46-AC61-926E8E0FC4A1}" dt="2021-07-30T07:32:32.544" v="44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3.600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66E41557-4B46-4F46-AC61-926E8E0FC4A1}" dt="2021-07-30T07:32:33.600" v="45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4.692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66E41557-4B46-4F46-AC61-926E8E0FC4A1}" dt="2021-07-30T07:32:34.692" v="4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6.088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66E41557-4B46-4F46-AC61-926E8E0FC4A1}" dt="2021-07-30T07:32:36.088" v="4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3.69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66E41557-4B46-4F46-AC61-926E8E0FC4A1}" dt="2021-07-30T07:32:13.69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4.479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66E41557-4B46-4F46-AC61-926E8E0FC4A1}" dt="2021-07-30T07:32:14.479" v="27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850902BC-BC29-41AF-8807-995C64A91FB1}"/>
    <pc:docChg chg="modSld">
      <pc:chgData name="Emaus Katriina" userId="e28635f8-d800-42ff-a913-92d375f1fb60" providerId="ADAL" clId="{850902BC-BC29-41AF-8807-995C64A91FB1}" dt="2023-01-03T08:14:34.384" v="23"/>
      <pc:docMkLst>
        <pc:docMk/>
      </pc:docMkLst>
      <pc:sldChg chg="modSp">
        <pc:chgData name="Emaus Katriina" userId="e28635f8-d800-42ff-a913-92d375f1fb60" providerId="ADAL" clId="{850902BC-BC29-41AF-8807-995C64A91FB1}" dt="2023-01-03T08:14:03.462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0902BC-BC29-41AF-8807-995C64A91FB1}" dt="2023-01-03T08:14:03.462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3.8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0902BC-BC29-41AF-8807-995C64A91FB1}" dt="2023-01-03T08:14:03.8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8.30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0902BC-BC29-41AF-8807-995C64A91FB1}" dt="2023-01-03T08:14:08.30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9.38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0902BC-BC29-41AF-8807-995C64A91FB1}" dt="2023-01-03T08:14:09.388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0.30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0902BC-BC29-41AF-8807-995C64A91FB1}" dt="2023-01-03T08:14:10.30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1.421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0902BC-BC29-41AF-8807-995C64A91FB1}" dt="2023-01-03T08:14:11.421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2.33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0902BC-BC29-41AF-8807-995C64A91FB1}" dt="2023-01-03T08:14:12.33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3.27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0902BC-BC29-41AF-8807-995C64A91FB1}" dt="2023-01-03T08:14:13.273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4.51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0902BC-BC29-41AF-8807-995C64A91FB1}" dt="2023-01-03T08:14:14.51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7.04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0902BC-BC29-41AF-8807-995C64A91FB1}" dt="2023-01-03T08:14:17.0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8.0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0902BC-BC29-41AF-8807-995C64A91FB1}" dt="2023-01-03T08:14:18.0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0.10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0902BC-BC29-41AF-8807-995C64A91FB1}" dt="2023-01-03T08:14:20.10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1.6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0902BC-BC29-41AF-8807-995C64A91FB1}" dt="2023-01-03T08:14:21.61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2.79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0902BC-BC29-41AF-8807-995C64A91FB1}" dt="2023-01-03T08:14:22.797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3.9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0902BC-BC29-41AF-8807-995C64A91FB1}" dt="2023-01-03T08:14:23.9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5.03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0902BC-BC29-41AF-8807-995C64A91FB1}" dt="2023-01-03T08:14:25.03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6.557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0902BC-BC29-41AF-8807-995C64A91FB1}" dt="2023-01-03T08:14:26.557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8.38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0902BC-BC29-41AF-8807-995C64A91FB1}" dt="2023-01-03T08:14:28.38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9.81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0902BC-BC29-41AF-8807-995C64A91FB1}" dt="2023-01-03T08:14:29.81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1.36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0902BC-BC29-41AF-8807-995C64A91FB1}" dt="2023-01-03T08:14:31.364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2.80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0902BC-BC29-41AF-8807-995C64A91FB1}" dt="2023-01-03T08:14:32.80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4.384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0902BC-BC29-41AF-8807-995C64A91FB1}" dt="2023-01-03T08:14:34.384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6.28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0902BC-BC29-41AF-8807-995C64A91FB1}" dt="2023-01-03T08:14:06.28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7.17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0902BC-BC29-41AF-8807-995C64A91FB1}" dt="2023-01-03T08:14:07.176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Katriina" userId="e28635f8-d800-42ff-a913-92d375f1fb60" providerId="ADAL" clId="{2BDBFA41-88A3-4664-B6F8-D7C6866D4AE4}"/>
    <pc:docChg chg="delSld modSld">
      <pc:chgData name="Katriina" userId="e28635f8-d800-42ff-a913-92d375f1fb60" providerId="ADAL" clId="{2BDBFA41-88A3-4664-B6F8-D7C6866D4AE4}" dt="2021-05-31T07:33:42.896" v="24" actId="47"/>
      <pc:docMkLst>
        <pc:docMk/>
      </pc:docMkLst>
      <pc:sldChg chg="modSp">
        <pc:chgData name="Katriina" userId="e28635f8-d800-42ff-a913-92d375f1fb60" providerId="ADAL" clId="{2BDBFA41-88A3-4664-B6F8-D7C6866D4AE4}" dt="2021-05-31T07:32:40.487" v="0"/>
        <pc:sldMkLst>
          <pc:docMk/>
          <pc:sldMk cId="369055690" sldId="257"/>
        </pc:sldMkLst>
        <pc:graphicFrameChg chg="mod">
          <ac:chgData name="Katriina" userId="e28635f8-d800-42ff-a913-92d375f1fb60" providerId="ADAL" clId="{2BDBFA41-88A3-4664-B6F8-D7C6866D4AE4}" dt="2021-05-31T07:32:40.48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0.809" v="1"/>
        <pc:sldMkLst>
          <pc:docMk/>
          <pc:sldMk cId="3145583433" sldId="258"/>
        </pc:sldMkLst>
        <pc:graphicFrameChg chg="mod">
          <ac:chgData name="Katriina" userId="e28635f8-d800-42ff-a913-92d375f1fb60" providerId="ADAL" clId="{2BDBFA41-88A3-4664-B6F8-D7C6866D4AE4}" dt="2021-05-31T07:32:40.80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6.554" v="4"/>
        <pc:sldMkLst>
          <pc:docMk/>
          <pc:sldMk cId="3702945625" sldId="262"/>
        </pc:sldMkLst>
        <pc:graphicFrameChg chg="mod">
          <ac:chgData name="Katriina" userId="e28635f8-d800-42ff-a913-92d375f1fb60" providerId="ADAL" clId="{2BDBFA41-88A3-4664-B6F8-D7C6866D4AE4}" dt="2021-05-31T07:32:46.554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8.284" v="5"/>
        <pc:sldMkLst>
          <pc:docMk/>
          <pc:sldMk cId="1117471020" sldId="263"/>
        </pc:sldMkLst>
        <pc:graphicFrameChg chg="mod">
          <ac:chgData name="Katriina" userId="e28635f8-d800-42ff-a913-92d375f1fb60" providerId="ADAL" clId="{2BDBFA41-88A3-4664-B6F8-D7C6866D4AE4}" dt="2021-05-31T07:32:48.284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9.882" v="6"/>
        <pc:sldMkLst>
          <pc:docMk/>
          <pc:sldMk cId="2427972721" sldId="264"/>
        </pc:sldMkLst>
        <pc:graphicFrameChg chg="mod">
          <ac:chgData name="Katriina" userId="e28635f8-d800-42ff-a913-92d375f1fb60" providerId="ADAL" clId="{2BDBFA41-88A3-4664-B6F8-D7C6866D4AE4}" dt="2021-05-31T07:32:49.88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1.356" v="7"/>
        <pc:sldMkLst>
          <pc:docMk/>
          <pc:sldMk cId="2350748738" sldId="265"/>
        </pc:sldMkLst>
        <pc:graphicFrameChg chg="mod">
          <ac:chgData name="Katriina" userId="e28635f8-d800-42ff-a913-92d375f1fb60" providerId="ADAL" clId="{2BDBFA41-88A3-4664-B6F8-D7C6866D4AE4}" dt="2021-05-31T07:32:51.356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3.012" v="8"/>
        <pc:sldMkLst>
          <pc:docMk/>
          <pc:sldMk cId="1690015247" sldId="266"/>
        </pc:sldMkLst>
        <pc:graphicFrameChg chg="mod">
          <ac:chgData name="Katriina" userId="e28635f8-d800-42ff-a913-92d375f1fb60" providerId="ADAL" clId="{2BDBFA41-88A3-4664-B6F8-D7C6866D4AE4}" dt="2021-05-31T07:32:53.012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4.635" v="9"/>
        <pc:sldMkLst>
          <pc:docMk/>
          <pc:sldMk cId="1908879576" sldId="267"/>
        </pc:sldMkLst>
        <pc:graphicFrameChg chg="mod">
          <ac:chgData name="Katriina" userId="e28635f8-d800-42ff-a913-92d375f1fb60" providerId="ADAL" clId="{2BDBFA41-88A3-4664-B6F8-D7C6866D4AE4}" dt="2021-05-31T07:32:54.63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6.089" v="10"/>
        <pc:sldMkLst>
          <pc:docMk/>
          <pc:sldMk cId="338271439" sldId="268"/>
        </pc:sldMkLst>
        <pc:graphicFrameChg chg="mod">
          <ac:chgData name="Katriina" userId="e28635f8-d800-42ff-a913-92d375f1fb60" providerId="ADAL" clId="{2BDBFA41-88A3-4664-B6F8-D7C6866D4AE4}" dt="2021-05-31T07:32:56.08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7.458" v="11"/>
        <pc:sldMkLst>
          <pc:docMk/>
          <pc:sldMk cId="3279556919" sldId="269"/>
        </pc:sldMkLst>
        <pc:graphicFrameChg chg="mod">
          <ac:chgData name="Katriina" userId="e28635f8-d800-42ff-a913-92d375f1fb60" providerId="ADAL" clId="{2BDBFA41-88A3-4664-B6F8-D7C6866D4AE4}" dt="2021-05-31T07:32:57.45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9.141" v="12"/>
        <pc:sldMkLst>
          <pc:docMk/>
          <pc:sldMk cId="3670827783" sldId="270"/>
        </pc:sldMkLst>
        <pc:graphicFrameChg chg="mod">
          <ac:chgData name="Katriina" userId="e28635f8-d800-42ff-a913-92d375f1fb60" providerId="ADAL" clId="{2BDBFA41-88A3-4664-B6F8-D7C6866D4AE4}" dt="2021-05-31T07:32:59.14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0.441" v="13"/>
        <pc:sldMkLst>
          <pc:docMk/>
          <pc:sldMk cId="1043558846" sldId="271"/>
        </pc:sldMkLst>
        <pc:graphicFrameChg chg="mod">
          <ac:chgData name="Katriina" userId="e28635f8-d800-42ff-a913-92d375f1fb60" providerId="ADAL" clId="{2BDBFA41-88A3-4664-B6F8-D7C6866D4AE4}" dt="2021-05-31T07:33:00.441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1.752" v="14"/>
        <pc:sldMkLst>
          <pc:docMk/>
          <pc:sldMk cId="3319825423" sldId="272"/>
        </pc:sldMkLst>
        <pc:graphicFrameChg chg="mod">
          <ac:chgData name="Katriina" userId="e28635f8-d800-42ff-a913-92d375f1fb60" providerId="ADAL" clId="{2BDBFA41-88A3-4664-B6F8-D7C6866D4AE4}" dt="2021-05-31T07:33:01.75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3.006" v="15"/>
        <pc:sldMkLst>
          <pc:docMk/>
          <pc:sldMk cId="4278859879" sldId="273"/>
        </pc:sldMkLst>
        <pc:graphicFrameChg chg="mod">
          <ac:chgData name="Katriina" userId="e28635f8-d800-42ff-a913-92d375f1fb60" providerId="ADAL" clId="{2BDBFA41-88A3-4664-B6F8-D7C6866D4AE4}" dt="2021-05-31T07:33:03.00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4.310" v="16"/>
        <pc:sldMkLst>
          <pc:docMk/>
          <pc:sldMk cId="2830257362" sldId="274"/>
        </pc:sldMkLst>
        <pc:graphicFrameChg chg="mod">
          <ac:chgData name="Katriina" userId="e28635f8-d800-42ff-a913-92d375f1fb60" providerId="ADAL" clId="{2BDBFA41-88A3-4664-B6F8-D7C6866D4AE4}" dt="2021-05-31T07:33:04.310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5.544" v="17"/>
        <pc:sldMkLst>
          <pc:docMk/>
          <pc:sldMk cId="652029288" sldId="275"/>
        </pc:sldMkLst>
        <pc:graphicFrameChg chg="mod">
          <ac:chgData name="Katriina" userId="e28635f8-d800-42ff-a913-92d375f1fb60" providerId="ADAL" clId="{2BDBFA41-88A3-4664-B6F8-D7C6866D4AE4}" dt="2021-05-31T07:33:05.54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6.989" v="18"/>
        <pc:sldMkLst>
          <pc:docMk/>
          <pc:sldMk cId="1463627730" sldId="276"/>
        </pc:sldMkLst>
        <pc:graphicFrameChg chg="mod">
          <ac:chgData name="Katriina" userId="e28635f8-d800-42ff-a913-92d375f1fb60" providerId="ADAL" clId="{2BDBFA41-88A3-4664-B6F8-D7C6866D4AE4}" dt="2021-05-31T07:33:06.98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8.261" v="19"/>
        <pc:sldMkLst>
          <pc:docMk/>
          <pc:sldMk cId="1518221807" sldId="277"/>
        </pc:sldMkLst>
        <pc:graphicFrameChg chg="mod">
          <ac:chgData name="Katriina" userId="e28635f8-d800-42ff-a913-92d375f1fb60" providerId="ADAL" clId="{2BDBFA41-88A3-4664-B6F8-D7C6866D4AE4}" dt="2021-05-31T07:33:08.26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9.585" v="20"/>
        <pc:sldMkLst>
          <pc:docMk/>
          <pc:sldMk cId="3122956847" sldId="278"/>
        </pc:sldMkLst>
        <pc:graphicFrameChg chg="mod">
          <ac:chgData name="Katriina" userId="e28635f8-d800-42ff-a913-92d375f1fb60" providerId="ADAL" clId="{2BDBFA41-88A3-4664-B6F8-D7C6866D4AE4}" dt="2021-05-31T07:33:09.58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0.979" v="21"/>
        <pc:sldMkLst>
          <pc:docMk/>
          <pc:sldMk cId="62254542" sldId="279"/>
        </pc:sldMkLst>
        <pc:graphicFrameChg chg="mod">
          <ac:chgData name="Katriina" userId="e28635f8-d800-42ff-a913-92d375f1fb60" providerId="ADAL" clId="{2BDBFA41-88A3-4664-B6F8-D7C6866D4AE4}" dt="2021-05-31T07:33:10.97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2.304" v="22"/>
        <pc:sldMkLst>
          <pc:docMk/>
          <pc:sldMk cId="1080264128" sldId="280"/>
        </pc:sldMkLst>
        <pc:graphicFrameChg chg="mod">
          <ac:chgData name="Katriina" userId="e28635f8-d800-42ff-a913-92d375f1fb60" providerId="ADAL" clId="{2BDBFA41-88A3-4664-B6F8-D7C6866D4AE4}" dt="2021-05-31T07:33:12.30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3.530" v="23"/>
        <pc:sldMkLst>
          <pc:docMk/>
          <pc:sldMk cId="2747308166" sldId="281"/>
        </pc:sldMkLst>
        <pc:graphicFrameChg chg="mod">
          <ac:chgData name="Katriina" userId="e28635f8-d800-42ff-a913-92d375f1fb60" providerId="ADAL" clId="{2BDBFA41-88A3-4664-B6F8-D7C6866D4AE4}" dt="2021-05-31T07:33:13.53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3.294" v="2"/>
        <pc:sldMkLst>
          <pc:docMk/>
          <pc:sldMk cId="3682767062" sldId="283"/>
        </pc:sldMkLst>
        <pc:graphicFrameChg chg="mod">
          <ac:chgData name="Katriina" userId="e28635f8-d800-42ff-a913-92d375f1fb60" providerId="ADAL" clId="{2BDBFA41-88A3-4664-B6F8-D7C6866D4AE4}" dt="2021-05-31T07:32:43.29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4.983" v="3"/>
        <pc:sldMkLst>
          <pc:docMk/>
          <pc:sldMk cId="1076209344" sldId="284"/>
        </pc:sldMkLst>
        <pc:graphicFrameChg chg="mod">
          <ac:chgData name="Katriina" userId="e28635f8-d800-42ff-a913-92d375f1fb60" providerId="ADAL" clId="{2BDBFA41-88A3-4664-B6F8-D7C6866D4AE4}" dt="2021-05-31T07:32:44.9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Katriina" userId="e28635f8-d800-42ff-a913-92d375f1fb60" providerId="ADAL" clId="{2BDBFA41-88A3-4664-B6F8-D7C6866D4AE4}" dt="2021-05-31T07:33:42.896" v="24" actId="47"/>
        <pc:sldMkLst>
          <pc:docMk/>
          <pc:sldMk cId="1350068246" sldId="547"/>
        </pc:sldMkLst>
      </pc:sldChg>
    </pc:docChg>
  </pc:docChgLst>
  <pc:docChgLst>
    <pc:chgData name="Emaus Katriina" userId="e28635f8-d800-42ff-a913-92d375f1fb60" providerId="ADAL" clId="{F3906593-5057-437C-9E7E-898455837068}"/>
    <pc:docChg chg="modSld">
      <pc:chgData name="Emaus Katriina" userId="e28635f8-d800-42ff-a913-92d375f1fb60" providerId="ADAL" clId="{F3906593-5057-437C-9E7E-898455837068}" dt="2021-12-01T09:27:36.447" v="27"/>
      <pc:docMkLst>
        <pc:docMk/>
      </pc:docMkLst>
      <pc:sldChg chg="modSp">
        <pc:chgData name="Emaus Katriina" userId="e28635f8-d800-42ff-a913-92d375f1fb60" providerId="ADAL" clId="{F3906593-5057-437C-9E7E-898455837068}" dt="2021-12-01T09:26:48.11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3906593-5057-437C-9E7E-898455837068}" dt="2021-12-01T09:26:48.11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48.97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3906593-5057-437C-9E7E-898455837068}" dt="2021-12-01T09:26:48.97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4.9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3906593-5057-437C-9E7E-898455837068}" dt="2021-12-01T09:26:54.99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6.36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3906593-5057-437C-9E7E-898455837068}" dt="2021-12-01T09:26:56.366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7.74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3906593-5057-437C-9E7E-898455837068}" dt="2021-12-01T09:26:57.74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9.34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3906593-5057-437C-9E7E-898455837068}" dt="2021-12-01T09:26:59.348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0.84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3906593-5057-437C-9E7E-898455837068}" dt="2021-12-01T09:27:00.840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2.16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3906593-5057-437C-9E7E-898455837068}" dt="2021-12-01T09:27:02.160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3.53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3906593-5057-437C-9E7E-898455837068}" dt="2021-12-01T09:27:03.53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5.029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3906593-5057-437C-9E7E-898455837068}" dt="2021-12-01T09:27:05.029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6.28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3906593-5057-437C-9E7E-898455837068}" dt="2021-12-01T09:27:06.28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7.60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3906593-5057-437C-9E7E-898455837068}" dt="2021-12-01T09:27:07.60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8.8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3906593-5057-437C-9E7E-898455837068}" dt="2021-12-01T09:27:08.8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0.16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3906593-5057-437C-9E7E-898455837068}" dt="2021-12-01T09:27:10.16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1.44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3906593-5057-437C-9E7E-898455837068}" dt="2021-12-01T09:27:11.442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2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3906593-5057-437C-9E7E-898455837068}" dt="2021-12-01T09:27:12.99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4.27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3906593-5057-437C-9E7E-898455837068}" dt="2021-12-01T09:27:14.27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5.52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3906593-5057-437C-9E7E-898455837068}" dt="2021-12-01T09:27:15.523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6.72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3906593-5057-437C-9E7E-898455837068}" dt="2021-12-01T09:27:16.72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3906593-5057-437C-9E7E-898455837068}" dt="2021-12-01T09:27:1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9.15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3906593-5057-437C-9E7E-898455837068}" dt="2021-12-01T09:27:19.15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20.462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3906593-5057-437C-9E7E-898455837068}" dt="2021-12-01T09:27:20.462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36.447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F3906593-5057-437C-9E7E-898455837068}" dt="2021-12-01T09:27:36.447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3.37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3906593-5057-437C-9E7E-898455837068}" dt="2021-12-01T09:26:53.37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4BCD851-5AEC-4560-89C6-E9E83C0D318E}"/>
    <pc:docChg chg="modSld">
      <pc:chgData name="Emaus Katriina" userId="e28635f8-d800-42ff-a913-92d375f1fb60" providerId="ADAL" clId="{14BCD851-5AEC-4560-89C6-E9E83C0D318E}" dt="2021-11-02T12:27:43.442" v="79"/>
      <pc:docMkLst>
        <pc:docMk/>
      </pc:docMkLst>
      <pc:sldChg chg="modSp">
        <pc:chgData name="Emaus Katriina" userId="e28635f8-d800-42ff-a913-92d375f1fb60" providerId="ADAL" clId="{14BCD851-5AEC-4560-89C6-E9E83C0D318E}" dt="2021-11-02T12:18:29.432" v="2"/>
        <pc:sldMkLst>
          <pc:docMk/>
          <pc:sldMk cId="369055690" sldId="257"/>
        </pc:sldMkLst>
        <pc:graphicFrameChg chg="mod">
          <ac:chgData name="Emaus Katriina" userId="e28635f8-d800-42ff-a913-92d375f1fb60" providerId="ADAL" clId="{14BCD851-5AEC-4560-89C6-E9E83C0D318E}" dt="2021-11-02T12:18:29.432" v="2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18:37.230" v="4"/>
        <pc:sldMkLst>
          <pc:docMk/>
          <pc:sldMk cId="3145583433" sldId="258"/>
        </pc:sldMkLst>
        <pc:graphicFrameChg chg="mod">
          <ac:chgData name="Emaus Katriina" userId="e28635f8-d800-42ff-a913-92d375f1fb60" providerId="ADAL" clId="{14BCD851-5AEC-4560-89C6-E9E83C0D318E}" dt="2021-11-02T12:18:37.230" v="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33.073" v="18"/>
        <pc:sldMkLst>
          <pc:docMk/>
          <pc:sldMk cId="3702945625" sldId="262"/>
        </pc:sldMkLst>
        <pc:graphicFrameChg chg="mod">
          <ac:chgData name="Emaus Katriina" userId="e28635f8-d800-42ff-a913-92d375f1fb60" providerId="ADAL" clId="{14BCD851-5AEC-4560-89C6-E9E83C0D318E}" dt="2021-11-02T12:22:33.073" v="1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43.428" v="21"/>
        <pc:sldMkLst>
          <pc:docMk/>
          <pc:sldMk cId="1117471020" sldId="263"/>
        </pc:sldMkLst>
        <pc:graphicFrameChg chg="mod">
          <ac:chgData name="Emaus Katriina" userId="e28635f8-d800-42ff-a913-92d375f1fb60" providerId="ADAL" clId="{14BCD851-5AEC-4560-89C6-E9E83C0D318E}" dt="2021-11-02T12:22:43.428" v="21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2.587" v="24"/>
        <pc:sldMkLst>
          <pc:docMk/>
          <pc:sldMk cId="2427972721" sldId="264"/>
        </pc:sldMkLst>
        <pc:graphicFrameChg chg="mod">
          <ac:chgData name="Emaus Katriina" userId="e28635f8-d800-42ff-a913-92d375f1fb60" providerId="ADAL" clId="{14BCD851-5AEC-4560-89C6-E9E83C0D318E}" dt="2021-11-02T12:22:52.587" v="24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9.960" v="27"/>
        <pc:sldMkLst>
          <pc:docMk/>
          <pc:sldMk cId="2350748738" sldId="265"/>
        </pc:sldMkLst>
        <pc:graphicFrameChg chg="mod">
          <ac:chgData name="Emaus Katriina" userId="e28635f8-d800-42ff-a913-92d375f1fb60" providerId="ADAL" clId="{14BCD851-5AEC-4560-89C6-E9E83C0D318E}" dt="2021-11-02T12:22:59.960" v="2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43.442" v="79"/>
        <pc:sldMkLst>
          <pc:docMk/>
          <pc:sldMk cId="1690015247" sldId="266"/>
        </pc:sldMkLst>
        <pc:graphicFrameChg chg="mod">
          <ac:chgData name="Emaus Katriina" userId="e28635f8-d800-42ff-a913-92d375f1fb60" providerId="ADAL" clId="{14BCD851-5AEC-4560-89C6-E9E83C0D318E}" dt="2021-11-02T12:27:43.442" v="79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15.241" v="34"/>
        <pc:sldMkLst>
          <pc:docMk/>
          <pc:sldMk cId="1908879576" sldId="267"/>
        </pc:sldMkLst>
        <pc:graphicFrameChg chg="mod">
          <ac:chgData name="Emaus Katriina" userId="e28635f8-d800-42ff-a913-92d375f1fb60" providerId="ADAL" clId="{14BCD851-5AEC-4560-89C6-E9E83C0D318E}" dt="2021-11-02T12:24:15.241" v="34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23.063" v="37"/>
        <pc:sldMkLst>
          <pc:docMk/>
          <pc:sldMk cId="338271439" sldId="268"/>
        </pc:sldMkLst>
        <pc:graphicFrameChg chg="mod">
          <ac:chgData name="Emaus Katriina" userId="e28635f8-d800-42ff-a913-92d375f1fb60" providerId="ADAL" clId="{14BCD851-5AEC-4560-89C6-E9E83C0D318E}" dt="2021-11-02T12:24:23.063" v="37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1.330" v="40"/>
        <pc:sldMkLst>
          <pc:docMk/>
          <pc:sldMk cId="3279556919" sldId="269"/>
        </pc:sldMkLst>
        <pc:graphicFrameChg chg="mod">
          <ac:chgData name="Emaus Katriina" userId="e28635f8-d800-42ff-a913-92d375f1fb60" providerId="ADAL" clId="{14BCD851-5AEC-4560-89C6-E9E83C0D318E}" dt="2021-11-02T12:24:31.330" v="4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8.770" v="43"/>
        <pc:sldMkLst>
          <pc:docMk/>
          <pc:sldMk cId="3670827783" sldId="270"/>
        </pc:sldMkLst>
        <pc:graphicFrameChg chg="mod">
          <ac:chgData name="Emaus Katriina" userId="e28635f8-d800-42ff-a913-92d375f1fb60" providerId="ADAL" clId="{14BCD851-5AEC-4560-89C6-E9E83C0D318E}" dt="2021-11-02T12:24:38.770" v="43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47.201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4BCD851-5AEC-4560-89C6-E9E83C0D318E}" dt="2021-11-02T12:24:47.201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59.843" v="49"/>
        <pc:sldMkLst>
          <pc:docMk/>
          <pc:sldMk cId="3319825423" sldId="272"/>
        </pc:sldMkLst>
        <pc:graphicFrameChg chg="mod">
          <ac:chgData name="Emaus Katriina" userId="e28635f8-d800-42ff-a913-92d375f1fb60" providerId="ADAL" clId="{14BCD851-5AEC-4560-89C6-E9E83C0D318E}" dt="2021-11-02T12:24:59.843" v="49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2.863" v="53"/>
        <pc:sldMkLst>
          <pc:docMk/>
          <pc:sldMk cId="4278859879" sldId="273"/>
        </pc:sldMkLst>
        <pc:graphicFrameChg chg="mod">
          <ac:chgData name="Emaus Katriina" userId="e28635f8-d800-42ff-a913-92d375f1fb60" providerId="ADAL" clId="{14BCD851-5AEC-4560-89C6-E9E83C0D318E}" dt="2021-11-02T12:25:12.863" v="53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7.346" v="55"/>
        <pc:sldMkLst>
          <pc:docMk/>
          <pc:sldMk cId="2830257362" sldId="274"/>
        </pc:sldMkLst>
        <pc:graphicFrameChg chg="mod">
          <ac:chgData name="Emaus Katriina" userId="e28635f8-d800-42ff-a913-92d375f1fb60" providerId="ADAL" clId="{14BCD851-5AEC-4560-89C6-E9E83C0D318E}" dt="2021-11-02T12:25:17.346" v="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26.615" v="59"/>
        <pc:sldMkLst>
          <pc:docMk/>
          <pc:sldMk cId="652029288" sldId="275"/>
        </pc:sldMkLst>
        <pc:graphicFrameChg chg="mod">
          <ac:chgData name="Emaus Katriina" userId="e28635f8-d800-42ff-a913-92d375f1fb60" providerId="ADAL" clId="{14BCD851-5AEC-4560-89C6-E9E83C0D318E}" dt="2021-11-02T12:25:26.615" v="59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51.092" v="62"/>
        <pc:sldMkLst>
          <pc:docMk/>
          <pc:sldMk cId="1463627730" sldId="276"/>
        </pc:sldMkLst>
        <pc:graphicFrameChg chg="mod">
          <ac:chgData name="Emaus Katriina" userId="e28635f8-d800-42ff-a913-92d375f1fb60" providerId="ADAL" clId="{14BCD851-5AEC-4560-89C6-E9E83C0D318E}" dt="2021-11-02T12:25:51.092" v="6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07.905" v="65"/>
        <pc:sldMkLst>
          <pc:docMk/>
          <pc:sldMk cId="1518221807" sldId="277"/>
        </pc:sldMkLst>
        <pc:graphicFrameChg chg="mod">
          <ac:chgData name="Emaus Katriina" userId="e28635f8-d800-42ff-a913-92d375f1fb60" providerId="ADAL" clId="{14BCD851-5AEC-4560-89C6-E9E83C0D318E}" dt="2021-11-02T12:26:07.905" v="65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23.750" v="68"/>
        <pc:sldMkLst>
          <pc:docMk/>
          <pc:sldMk cId="3122956847" sldId="278"/>
        </pc:sldMkLst>
        <pc:graphicFrameChg chg="mod">
          <ac:chgData name="Emaus Katriina" userId="e28635f8-d800-42ff-a913-92d375f1fb60" providerId="ADAL" clId="{14BCD851-5AEC-4560-89C6-E9E83C0D318E}" dt="2021-11-02T12:26:23.750" v="68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37.841" v="71"/>
        <pc:sldMkLst>
          <pc:docMk/>
          <pc:sldMk cId="62254542" sldId="279"/>
        </pc:sldMkLst>
        <pc:graphicFrameChg chg="mod">
          <ac:chgData name="Emaus Katriina" userId="e28635f8-d800-42ff-a913-92d375f1fb60" providerId="ADAL" clId="{14BCD851-5AEC-4560-89C6-E9E83C0D318E}" dt="2021-11-02T12:26:37.841" v="7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46.615" v="74"/>
        <pc:sldMkLst>
          <pc:docMk/>
          <pc:sldMk cId="1080264128" sldId="280"/>
        </pc:sldMkLst>
        <pc:graphicFrameChg chg="mod">
          <ac:chgData name="Emaus Katriina" userId="e28635f8-d800-42ff-a913-92d375f1fb60" providerId="ADAL" clId="{14BCD851-5AEC-4560-89C6-E9E83C0D318E}" dt="2021-11-02T12:26:46.615" v="74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08.606" v="77"/>
        <pc:sldMkLst>
          <pc:docMk/>
          <pc:sldMk cId="2747308166" sldId="281"/>
        </pc:sldMkLst>
        <pc:graphicFrameChg chg="mod">
          <ac:chgData name="Emaus Katriina" userId="e28635f8-d800-42ff-a913-92d375f1fb60" providerId="ADAL" clId="{14BCD851-5AEC-4560-89C6-E9E83C0D318E}" dt="2021-11-02T12:27:08.606" v="7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14.183" v="12"/>
        <pc:sldMkLst>
          <pc:docMk/>
          <pc:sldMk cId="3682767062" sldId="283"/>
        </pc:sldMkLst>
        <pc:graphicFrameChg chg="mod">
          <ac:chgData name="Emaus Katriina" userId="e28635f8-d800-42ff-a913-92d375f1fb60" providerId="ADAL" clId="{14BCD851-5AEC-4560-89C6-E9E83C0D318E}" dt="2021-11-02T12:21:14.183" v="1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41.383" v="15"/>
        <pc:sldMkLst>
          <pc:docMk/>
          <pc:sldMk cId="1076209344" sldId="284"/>
        </pc:sldMkLst>
        <pc:graphicFrameChg chg="mod">
          <ac:chgData name="Emaus Katriina" userId="e28635f8-d800-42ff-a913-92d375f1fb60" providerId="ADAL" clId="{14BCD851-5AEC-4560-89C6-E9E83C0D318E}" dt="2021-11-02T12:21:41.383" v="15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3/1/2023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3/1/2023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3/1/2023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3/1/2023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3/1/2023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3/1/2023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3/1/2023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3/1/2023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3/1/2023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3/1/2023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3/1/2023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3/1/2023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3/1/2023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3/1/2023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3/1/2023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3/1/2023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3/1/2023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3/1/2023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3/1/2023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3/1/2023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3/1/2023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3/1/2023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3/1/2023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3/1/2023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3/1/2023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3/1/2023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Export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3242655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to Russia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F53F53C-58A1-4180-9F38-A49C294C9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100862"/>
              </p:ext>
            </p:extLst>
          </p:nvPr>
        </p:nvGraphicFramePr>
        <p:xfrm>
          <a:off x="392035" y="1114858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F53F53C-58A1-4180-9F38-A49C294C9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14858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7487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5B78A22-640D-49FB-8C1E-9C3305AF8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072711"/>
              </p:ext>
            </p:extLst>
          </p:nvPr>
        </p:nvGraphicFramePr>
        <p:xfrm>
          <a:off x="348352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5B78A22-640D-49FB-8C1E-9C3305AF8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01524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4227F16A-1709-4FBE-B8AD-940ECA907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63729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4227F16A-1709-4FBE-B8AD-940ECA90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8795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C97E077-9544-49AB-A8C9-419C5ED64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645350"/>
              </p:ext>
            </p:extLst>
          </p:nvPr>
        </p:nvGraphicFramePr>
        <p:xfrm>
          <a:off x="348352" y="111485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C97E077-9544-49AB-A8C9-419C5ED64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1485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714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71BA530-E953-4DBD-BEF2-0C7D85036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7569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71BA530-E953-4DBD-BEF2-0C7D85036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5569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A9903B3-5AE2-4BFC-AD54-F55B92DDE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818857"/>
              </p:ext>
            </p:extLst>
          </p:nvPr>
        </p:nvGraphicFramePr>
        <p:xfrm>
          <a:off x="348352" y="112178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A9903B3-5AE2-4BFC-AD54-F55B92DDE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8277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4D90A46-24AE-42D0-AD82-7EA54223F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062890"/>
              </p:ext>
            </p:extLst>
          </p:nvPr>
        </p:nvGraphicFramePr>
        <p:xfrm>
          <a:off x="348352" y="1107930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4D90A46-24AE-42D0-AD82-7EA54223F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07930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5588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675BCB3-AB11-468F-BCF4-45221045C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48428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675BCB3-AB11-468F-BCF4-45221045C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82542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612714B-8399-457E-920F-5739241E1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9849"/>
              </p:ext>
            </p:extLst>
          </p:nvPr>
        </p:nvGraphicFramePr>
        <p:xfrm>
          <a:off x="348352" y="112178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612714B-8399-457E-920F-5739241E1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85987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77727C57-0FEB-47DA-9B09-DFAA6C5E8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844942"/>
              </p:ext>
            </p:extLst>
          </p:nvPr>
        </p:nvGraphicFramePr>
        <p:xfrm>
          <a:off x="348352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77727C57-0FEB-47DA-9B09-DFAA6C5E8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2573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and Service Exports from Finland and EU-Countries</a:t>
            </a:r>
          </a:p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  <a:endParaRPr lang="fi-FI"/>
          </a:p>
        </p:txBody>
      </p:sp>
      <p:graphicFrame>
        <p:nvGraphicFramePr>
          <p:cNvPr id="8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4597070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8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569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F51C3D5F-3FF6-41FE-9446-445400EA7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535319"/>
              </p:ext>
            </p:extLst>
          </p:nvPr>
        </p:nvGraphicFramePr>
        <p:xfrm>
          <a:off x="348352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F51C3D5F-3FF6-41FE-9446-445400EA7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02928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74952AC-D9F5-46C4-8CFC-64AA88D8D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660214"/>
              </p:ext>
            </p:extLst>
          </p:nvPr>
        </p:nvGraphicFramePr>
        <p:xfrm>
          <a:off x="348352" y="1119091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74952AC-D9F5-46C4-8CFC-64AA88D8D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19091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62773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577B629-C1C0-420C-B15C-F7738BBAD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539215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577B629-C1C0-420C-B15C-F7738BBAD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2218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4E132D05-4D7A-4302-941E-851675ECC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82478"/>
              </p:ext>
            </p:extLst>
          </p:nvPr>
        </p:nvGraphicFramePr>
        <p:xfrm>
          <a:off x="348352" y="100402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4E132D05-4D7A-4302-941E-851675ECC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00402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95684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9C11935-7209-4132-AAA1-750AA72F4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81122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9C11935-7209-4132-AAA1-750AA72F4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454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3835CA0-9000-4C00-B216-9C5DD4885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45356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3835CA0-9000-4C00-B216-9C5DD4885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26412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85ED489E-8F48-4953-975A-B44CC066D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44065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85ED489E-8F48-4953-975A-B44CC066D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3081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Percentage of Goods and Service Exports of GDP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</a:p>
        </p:txBody>
      </p:sp>
      <p:graphicFrame>
        <p:nvGraphicFramePr>
          <p:cNvPr id="8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5733840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8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834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Finland and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25098A6-CAB4-472A-9BE9-EB1CD13E0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771859"/>
              </p:ext>
            </p:extLst>
          </p:nvPr>
        </p:nvGraphicFramePr>
        <p:xfrm>
          <a:off x="382588" y="1116013"/>
          <a:ext cx="8383587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25098A6-CAB4-472A-9BE9-EB1CD13E0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588" y="1116013"/>
                        <a:ext cx="8383587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7670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F8A4BB36-59C2-43EE-8728-5B4016B20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130574"/>
              </p:ext>
            </p:extLst>
          </p:nvPr>
        </p:nvGraphicFramePr>
        <p:xfrm>
          <a:off x="392035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F8A4BB36-59C2-43EE-8728-5B4016B20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2093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/>
              <a:t>*) 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In addition to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the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some 14-15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Source: National Board of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err="1"/>
              <a:t>Export</a:t>
            </a:r>
            <a:r>
              <a:rPr lang="fi-FI"/>
              <a:t> of </a:t>
            </a:r>
            <a:r>
              <a:rPr lang="fi-FI" err="1"/>
              <a:t>tchnology</a:t>
            </a:r>
            <a:r>
              <a:rPr lang="fi-FI"/>
              <a:t> </a:t>
            </a:r>
            <a:r>
              <a:rPr lang="fi-FI" err="1"/>
              <a:t>industry</a:t>
            </a:r>
            <a:r>
              <a:rPr lang="fi-FI"/>
              <a:t> </a:t>
            </a:r>
            <a:r>
              <a:rPr lang="fi-FI" err="1"/>
              <a:t>goods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Finland </a:t>
            </a: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area</a:t>
            </a:r>
            <a:r>
              <a:rPr lang="fi-FI"/>
              <a:t> in 2021</a:t>
            </a:r>
          </a:p>
          <a:p>
            <a:r>
              <a:rPr lang="fi-FI" sz="1400" b="0"/>
              <a:t>Total </a:t>
            </a:r>
            <a:r>
              <a:rPr lang="fi-FI" sz="1400" b="0" err="1"/>
              <a:t>goods</a:t>
            </a:r>
            <a:r>
              <a:rPr lang="fi-FI" sz="1400" b="0"/>
              <a:t> </a:t>
            </a:r>
            <a:r>
              <a:rPr lang="fi-FI" sz="1400" b="0" err="1"/>
              <a:t>exports</a:t>
            </a:r>
            <a:r>
              <a:rPr lang="fi-FI" sz="1400" b="0"/>
              <a:t> 36.15 </a:t>
            </a:r>
            <a:r>
              <a:rPr lang="fi-FI" sz="1400" b="0" err="1"/>
              <a:t>billion</a:t>
            </a:r>
            <a:r>
              <a:rPr lang="fi-FI" sz="1400" b="0"/>
              <a:t> </a:t>
            </a:r>
            <a:r>
              <a:rPr lang="fi-FI" sz="1400" b="0" err="1"/>
              <a:t>euros</a:t>
            </a:r>
            <a:r>
              <a:rPr lang="fi-FI" sz="1400" b="0"/>
              <a:t>*</a:t>
            </a:r>
            <a:endParaRPr lang="fi-FI" sz="140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3.10 </a:t>
            </a:r>
            <a:r>
              <a:rPr lang="fi-FI" sz="1050" b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billion</a:t>
            </a:r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€</a:t>
            </a:r>
          </a:p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8.6 %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20.91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57.8 %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1.17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3.2 %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5.35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14.8 %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  <a:endParaRPr lang="fi-FI" sz="105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0.53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0.33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0.9 %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4.76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13.2 %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3/1/2023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387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406B1C6-1F1E-4FFF-A9D5-5331D4C97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68438"/>
              </p:ext>
            </p:extLst>
          </p:nvPr>
        </p:nvGraphicFramePr>
        <p:xfrm>
          <a:off x="392035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D406B1C6-1F1E-4FFF-A9D5-5331D4C97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9456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D61EC5B-4B10-45E1-AB74-810AD191B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72555"/>
              </p:ext>
            </p:extLst>
          </p:nvPr>
        </p:nvGraphicFramePr>
        <p:xfrm>
          <a:off x="381000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D61EC5B-4B10-45E1-AB74-810AD191B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4710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9832D294-0A0E-4931-893C-D3959E0BA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343259"/>
              </p:ext>
            </p:extLst>
          </p:nvPr>
        </p:nvGraphicFramePr>
        <p:xfrm>
          <a:off x="386517" y="111485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9832D294-0A0E-4931-893C-D3959E0BA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517" y="111485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727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6" ma:contentTypeDescription="Luo uusi asiakirja." ma:contentTypeScope="" ma:versionID="70472b91ba75d5c48da5a7154481dab9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182f1fd013bdfa2da80e6bbec3188303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7CAF5-CD82-469A-9A10-7F840081C4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29F27-9BF6-4495-812F-8AB06EA888D5}">
  <ds:schemaRefs>
    <ds:schemaRef ds:uri="http://schemas.microsoft.com/office/2006/metadata/properties"/>
    <ds:schemaRef ds:uri="http://schemas.microsoft.com/office/2006/documentManagement/types"/>
    <ds:schemaRef ds:uri="b057f711-7d93-472c-a8f6-94be00805750"/>
    <ds:schemaRef ds:uri="http://www.w3.org/XML/1998/namespace"/>
    <ds:schemaRef ds:uri="c296724d-1a81-4a23-b6dd-dca7fd62c6f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60C55A-72A7-457D-A9BD-2890106060F4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37</TotalTime>
  <Words>643</Words>
  <Application>Microsoft Office PowerPoint</Application>
  <PresentationFormat>On-screen Show (16:9)</PresentationFormat>
  <Paragraphs>158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2016-09-09T12:26:04Z</dcterms:created>
  <dcterms:modified xsi:type="dcterms:W3CDTF">2023-03-01T12:57:54Z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