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548" r:id="rId8"/>
    <p:sldId id="549" r:id="rId9"/>
    <p:sldId id="547" r:id="rId10"/>
    <p:sldId id="550" r:id="rId11"/>
    <p:sldId id="551" r:id="rId12"/>
    <p:sldId id="264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70" r:id="rId24"/>
    <p:sldId id="564" r:id="rId25"/>
    <p:sldId id="565" r:id="rId26"/>
    <p:sldId id="566" r:id="rId27"/>
    <p:sldId id="567" r:id="rId28"/>
    <p:sldId id="568" r:id="rId29"/>
    <p:sldId id="569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EE5FA-723B-42F7-8B65-50A699B728A9}" v="305" dt="2024-04-03T08:21:51.91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56" y="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E9A6270-3181-432A-B49E-830A3FD363C5}"/>
    <pc:docChg chg="modSld">
      <pc:chgData name="Emaus Katriina" userId="e28635f8-d800-42ff-a913-92d375f1fb60" providerId="ADAL" clId="{3E9A6270-3181-432A-B49E-830A3FD363C5}" dt="2023-02-03T10:40:18.924" v="23"/>
      <pc:docMkLst>
        <pc:docMk/>
      </pc:docMkLst>
      <pc:sldChg chg="modSp">
        <pc:chgData name="Emaus Katriina" userId="e28635f8-d800-42ff-a913-92d375f1fb60" providerId="ADAL" clId="{3E9A6270-3181-432A-B49E-830A3FD363C5}" dt="2023-02-03T10:39:36.77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E9A6270-3181-432A-B49E-830A3FD363C5}" dt="2023-02-03T10:39:36.77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37.5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E9A6270-3181-432A-B49E-830A3FD363C5}" dt="2023-02-03T10:39:37.5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6.63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E9A6270-3181-432A-B49E-830A3FD363C5}" dt="2023-02-03T10:39:46.63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8.14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E9A6270-3181-432A-B49E-830A3FD363C5}" dt="2023-02-03T10:39:48.14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9.6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E9A6270-3181-432A-B49E-830A3FD363C5}" dt="2023-02-03T10:39:49.6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1.20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E9A6270-3181-432A-B49E-830A3FD363C5}" dt="2023-02-03T10:39:51.20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2.8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E9A6270-3181-432A-B49E-830A3FD363C5}" dt="2023-02-03T10:39:52.85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4.70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E9A6270-3181-432A-B49E-830A3FD363C5}" dt="2023-02-03T10:39:54.70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6.57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E9A6270-3181-432A-B49E-830A3FD363C5}" dt="2023-02-03T10:39:56.57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8.70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E9A6270-3181-432A-B49E-830A3FD363C5}" dt="2023-02-03T10:39:58.70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0.25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E9A6270-3181-432A-B49E-830A3FD363C5}" dt="2023-02-03T10:40:00.25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1.7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E9A6270-3181-432A-B49E-830A3FD363C5}" dt="2023-02-03T10:40:01.7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3.2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E9A6270-3181-432A-B49E-830A3FD363C5}" dt="2023-02-03T10:40:03.2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4.70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E9A6270-3181-432A-B49E-830A3FD363C5}" dt="2023-02-03T10:40:04.70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6.17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E9A6270-3181-432A-B49E-830A3FD363C5}" dt="2023-02-03T10:40:06.17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7.75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E9A6270-3181-432A-B49E-830A3FD363C5}" dt="2023-02-03T10:40:07.75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9.19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E9A6270-3181-432A-B49E-830A3FD363C5}" dt="2023-02-03T10:40:09.191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0.60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E9A6270-3181-432A-B49E-830A3FD363C5}" dt="2023-02-03T10:40:10.602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2.422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E9A6270-3181-432A-B49E-830A3FD363C5}" dt="2023-02-03T10:40:12.422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4.52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E9A6270-3181-432A-B49E-830A3FD363C5}" dt="2023-02-03T10:40:14.52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6.51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E9A6270-3181-432A-B49E-830A3FD363C5}" dt="2023-02-03T10:40:16.51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8.92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E9A6270-3181-432A-B49E-830A3FD363C5}" dt="2023-02-03T10:40:18.92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2.33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E9A6270-3181-432A-B49E-830A3FD363C5}" dt="2023-02-03T10:39:42.33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4.81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E9A6270-3181-432A-B49E-830A3FD363C5}" dt="2023-02-03T10:39:44.81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E894FC6-4A0A-46AA-9587-D2F881ABA9B7}"/>
    <pc:docChg chg="modSld">
      <pc:chgData name="Emaus Katriina" userId="e28635f8-d800-42ff-a913-92d375f1fb60" providerId="ADAL" clId="{1E894FC6-4A0A-46AA-9587-D2F881ABA9B7}" dt="2022-11-30T11:48:42.128" v="27"/>
      <pc:docMkLst>
        <pc:docMk/>
      </pc:docMkLst>
      <pc:sldChg chg="modSp">
        <pc:chgData name="Emaus Katriina" userId="e28635f8-d800-42ff-a913-92d375f1fb60" providerId="ADAL" clId="{1E894FC6-4A0A-46AA-9587-D2F881ABA9B7}" dt="2022-11-30T11:46:54.4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E894FC6-4A0A-46AA-9587-D2F881ABA9B7}" dt="2022-11-30T11:46:54.4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5.03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E894FC6-4A0A-46AA-9587-D2F881ABA9B7}" dt="2022-11-30T11:46:55.03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2.89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E894FC6-4A0A-46AA-9587-D2F881ABA9B7}" dt="2022-11-30T11:47:02.89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4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E894FC6-4A0A-46AA-9587-D2F881ABA9B7}" dt="2022-11-30T11:47:04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5.813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E894FC6-4A0A-46AA-9587-D2F881ABA9B7}" dt="2022-11-30T11:47:05.813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6.8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E894FC6-4A0A-46AA-9587-D2F881ABA9B7}" dt="2022-11-30T11:47:06.8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7.88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E894FC6-4A0A-46AA-9587-D2F881ABA9B7}" dt="2022-11-30T11:47:07.88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8.77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E894FC6-4A0A-46AA-9587-D2F881ABA9B7}" dt="2022-11-30T11:47:08.779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9.70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E894FC6-4A0A-46AA-9587-D2F881ABA9B7}" dt="2022-11-30T11:47:09.70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0.64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E894FC6-4A0A-46AA-9587-D2F881ABA9B7}" dt="2022-11-30T11:47:10.64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1.59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E894FC6-4A0A-46AA-9587-D2F881ABA9B7}" dt="2022-11-30T11:47:11.59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3.005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E894FC6-4A0A-46AA-9587-D2F881ABA9B7}" dt="2022-11-30T11:47:13.005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4.66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E894FC6-4A0A-46AA-9587-D2F881ABA9B7}" dt="2022-11-30T11:47:14.668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8.5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E894FC6-4A0A-46AA-9587-D2F881ABA9B7}" dt="2022-11-30T11:47:18.5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8:42.128" v="27"/>
        <pc:sldMkLst>
          <pc:docMk/>
          <pc:sldMk cId="2830257362" sldId="274"/>
        </pc:sldMkLst>
        <pc:graphicFrameChg chg="mod">
          <ac:chgData name="Emaus Katriina" userId="e28635f8-d800-42ff-a913-92d375f1fb60" providerId="ADAL" clId="{1E894FC6-4A0A-46AA-9587-D2F881ABA9B7}" dt="2022-11-30T11:48:42.128" v="27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5.068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E894FC6-4A0A-46AA-9587-D2F881ABA9B7}" dt="2022-11-30T11:47:25.068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7.8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E894FC6-4A0A-46AA-9587-D2F881ABA9B7}" dt="2022-11-30T11:47:27.8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0.9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E894FC6-4A0A-46AA-9587-D2F881ABA9B7}" dt="2022-11-30T11:47:30.954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3.2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E894FC6-4A0A-46AA-9587-D2F881ABA9B7}" dt="2022-11-30T11:47:33.21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4.64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E894FC6-4A0A-46AA-9587-D2F881ABA9B7}" dt="2022-11-30T11:47:34.643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6.1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E894FC6-4A0A-46AA-9587-D2F881ABA9B7}" dt="2022-11-30T11:47:36.16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7.7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E894FC6-4A0A-46AA-9587-D2F881ABA9B7}" dt="2022-11-30T11:47:37.76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8.64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E894FC6-4A0A-46AA-9587-D2F881ABA9B7}" dt="2022-11-30T11:46:58.64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9.8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E894FC6-4A0A-46AA-9587-D2F881ABA9B7}" dt="2022-11-30T11:46:59.89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Bothas Noel" userId="640fe2f2-ced6-413a-a001-3e9f54fbd529" providerId="ADAL" clId="{548456A6-8B25-4F4A-830E-CA0B2DF037AB}"/>
    <pc:docChg chg="undo custSel addSld delSld modSld">
      <pc:chgData name="Bothas Noel" userId="640fe2f2-ced6-413a-a001-3e9f54fbd529" providerId="ADAL" clId="{548456A6-8B25-4F4A-830E-CA0B2DF037AB}" dt="2023-06-29T07:37:40.009" v="197"/>
      <pc:docMkLst>
        <pc:docMk/>
      </pc:docMkLst>
      <pc:sldChg chg="addSp delSp modSp mod">
        <pc:chgData name="Bothas Noel" userId="640fe2f2-ced6-413a-a001-3e9f54fbd529" providerId="ADAL" clId="{548456A6-8B25-4F4A-830E-CA0B2DF037AB}" dt="2023-06-29T06:58:08.753" v="12"/>
        <pc:sldMkLst>
          <pc:docMk/>
          <pc:sldMk cId="369055690" sldId="257"/>
        </pc:sldMkLst>
        <pc:spChg chg="add del mod">
          <ac:chgData name="Bothas Noel" userId="640fe2f2-ced6-413a-a001-3e9f54fbd529" providerId="ADAL" clId="{548456A6-8B25-4F4A-830E-CA0B2DF037AB}" dt="2023-06-29T06:58:08.753" v="12"/>
          <ac:spMkLst>
            <pc:docMk/>
            <pc:sldMk cId="369055690" sldId="257"/>
            <ac:spMk id="11" creationId="{C069FFAA-AC67-38D2-13FE-E22343D75EC4}"/>
          </ac:spMkLst>
        </pc:spChg>
        <pc:graphicFrameChg chg="del mod">
          <ac:chgData name="Bothas Noel" userId="640fe2f2-ced6-413a-a001-3e9f54fbd529" providerId="ADAL" clId="{548456A6-8B25-4F4A-830E-CA0B2DF037AB}" dt="2023-06-29T06:58:04.562" v="9" actId="478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07.594" v="11" actId="21"/>
          <ac:graphicFrameMkLst>
            <pc:docMk/>
            <pc:sldMk cId="369055690" sldId="257"/>
            <ac:graphicFrameMk id="12" creationId="{BB8E3375-BF1D-9790-6BB4-B44515D8F4F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08.753" v="12"/>
          <ac:graphicFrameMkLst>
            <pc:docMk/>
            <pc:sldMk cId="369055690" sldId="257"/>
            <ac:graphicFrameMk id="13" creationId="{06069F19-250D-4367-EBAB-CBD77C4ACCA8}"/>
          </ac:graphicFrameMkLst>
        </pc:graphicFrameChg>
        <pc:picChg chg="add del mod">
          <ac:chgData name="Bothas Noel" userId="640fe2f2-ced6-413a-a001-3e9f54fbd529" providerId="ADAL" clId="{548456A6-8B25-4F4A-830E-CA0B2DF037AB}" dt="2023-06-29T06:52:05.067" v="8" actId="478"/>
          <ac:picMkLst>
            <pc:docMk/>
            <pc:sldMk cId="369055690" sldId="257"/>
            <ac:picMk id="9" creationId="{15714584-E4C9-6A9E-2650-DDFC8BBB82AD}"/>
          </ac:picMkLst>
        </pc:picChg>
      </pc:sldChg>
      <pc:sldChg chg="addSp delSp modSp mod">
        <pc:chgData name="Bothas Noel" userId="640fe2f2-ced6-413a-a001-3e9f54fbd529" providerId="ADAL" clId="{548456A6-8B25-4F4A-830E-CA0B2DF037AB}" dt="2023-06-29T06:58:57.587" v="16"/>
        <pc:sldMkLst>
          <pc:docMk/>
          <pc:sldMk cId="3145583433" sldId="258"/>
        </pc:sldMkLst>
        <pc:spChg chg="add del mod">
          <ac:chgData name="Bothas Noel" userId="640fe2f2-ced6-413a-a001-3e9f54fbd529" providerId="ADAL" clId="{548456A6-8B25-4F4A-830E-CA0B2DF037AB}" dt="2023-06-29T06:58:57.587" v="16"/>
          <ac:spMkLst>
            <pc:docMk/>
            <pc:sldMk cId="3145583433" sldId="258"/>
            <ac:spMk id="9" creationId="{1BE1463F-5DB4-E0E0-B7BD-C054A0B35C32}"/>
          </ac:spMkLst>
        </pc:spChg>
        <pc:graphicFrameChg chg="del">
          <ac:chgData name="Bothas Noel" userId="640fe2f2-ced6-413a-a001-3e9f54fbd529" providerId="ADAL" clId="{548456A6-8B25-4F4A-830E-CA0B2DF037AB}" dt="2023-06-29T06:58:54.383" v="13" actId="478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56.393" v="15" actId="21"/>
          <ac:graphicFrameMkLst>
            <pc:docMk/>
            <pc:sldMk cId="3145583433" sldId="258"/>
            <ac:graphicFrameMk id="10" creationId="{720EB037-B6B2-B5D0-9756-D21A20A6C5A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57.587" v="16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09:51.632" v="49" actId="47"/>
        <pc:sldMkLst>
          <pc:docMk/>
          <pc:sldMk cId="3702945625" sldId="262"/>
        </pc:sldMkLst>
        <pc:graphicFrameChg chg="del">
          <ac:chgData name="Bothas Noel" userId="640fe2f2-ced6-413a-a001-3e9f54fbd529" providerId="ADAL" clId="{548456A6-8B25-4F4A-830E-CA0B2DF037AB}" dt="2023-06-29T07:09:15.427" v="42" actId="47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add del mod">
        <pc:chgData name="Bothas Noel" userId="640fe2f2-ced6-413a-a001-3e9f54fbd529" providerId="ADAL" clId="{548456A6-8B25-4F4A-830E-CA0B2DF037AB}" dt="2023-06-29T07:12:29.854" v="72" actId="47"/>
        <pc:sldMkLst>
          <pc:docMk/>
          <pc:sldMk cId="1117471020" sldId="263"/>
        </pc:sldMkLst>
        <pc:graphicFrameChg chg="add del">
          <ac:chgData name="Bothas Noel" userId="640fe2f2-ced6-413a-a001-3e9f54fbd529" providerId="ADAL" clId="{548456A6-8B25-4F4A-830E-CA0B2DF037AB}" dt="2023-06-29T07:11:26.253" v="65" actId="47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19:53.321" v="86" actId="47"/>
        <pc:sldMkLst>
          <pc:docMk/>
          <pc:sldMk cId="2350748738" sldId="265"/>
        </pc:sldMkLst>
        <pc:graphicFrameChg chg="del">
          <ac:chgData name="Bothas Noel" userId="640fe2f2-ced6-413a-a001-3e9f54fbd529" providerId="ADAL" clId="{548456A6-8B25-4F4A-830E-CA0B2DF037AB}" dt="2023-06-29T07:19:29.816" v="79" actId="478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del">
        <pc:chgData name="Bothas Noel" userId="640fe2f2-ced6-413a-a001-3e9f54fbd529" providerId="ADAL" clId="{548456A6-8B25-4F4A-830E-CA0B2DF037AB}" dt="2023-06-29T07:21:01.201" v="93" actId="47"/>
        <pc:sldMkLst>
          <pc:docMk/>
          <pc:sldMk cId="1690015247" sldId="266"/>
        </pc:sldMkLst>
      </pc:sldChg>
      <pc:sldChg chg="del">
        <pc:chgData name="Bothas Noel" userId="640fe2f2-ced6-413a-a001-3e9f54fbd529" providerId="ADAL" clId="{548456A6-8B25-4F4A-830E-CA0B2DF037AB}" dt="2023-06-29T07:23:16.551" v="100" actId="47"/>
        <pc:sldMkLst>
          <pc:docMk/>
          <pc:sldMk cId="1908879576" sldId="267"/>
        </pc:sldMkLst>
      </pc:sldChg>
      <pc:sldChg chg="del">
        <pc:chgData name="Bothas Noel" userId="640fe2f2-ced6-413a-a001-3e9f54fbd529" providerId="ADAL" clId="{548456A6-8B25-4F4A-830E-CA0B2DF037AB}" dt="2023-06-29T07:24:00.583" v="107" actId="47"/>
        <pc:sldMkLst>
          <pc:docMk/>
          <pc:sldMk cId="338271439" sldId="268"/>
        </pc:sldMkLst>
      </pc:sldChg>
      <pc:sldChg chg="del">
        <pc:chgData name="Bothas Noel" userId="640fe2f2-ced6-413a-a001-3e9f54fbd529" providerId="ADAL" clId="{548456A6-8B25-4F4A-830E-CA0B2DF037AB}" dt="2023-06-29T07:24:47.547" v="114" actId="47"/>
        <pc:sldMkLst>
          <pc:docMk/>
          <pc:sldMk cId="3279556919" sldId="269"/>
        </pc:sldMkLst>
      </pc:sldChg>
      <pc:sldChg chg="del">
        <pc:chgData name="Bothas Noel" userId="640fe2f2-ced6-413a-a001-3e9f54fbd529" providerId="ADAL" clId="{548456A6-8B25-4F4A-830E-CA0B2DF037AB}" dt="2023-06-29T07:25:44.050" v="121" actId="47"/>
        <pc:sldMkLst>
          <pc:docMk/>
          <pc:sldMk cId="3670827783" sldId="270"/>
        </pc:sldMkLst>
      </pc:sldChg>
      <pc:sldChg chg="del">
        <pc:chgData name="Bothas Noel" userId="640fe2f2-ced6-413a-a001-3e9f54fbd529" providerId="ADAL" clId="{548456A6-8B25-4F4A-830E-CA0B2DF037AB}" dt="2023-06-29T07:26:29.386" v="128" actId="47"/>
        <pc:sldMkLst>
          <pc:docMk/>
          <pc:sldMk cId="1043558846" sldId="271"/>
        </pc:sldMkLst>
      </pc:sldChg>
      <pc:sldChg chg="del">
        <pc:chgData name="Bothas Noel" userId="640fe2f2-ced6-413a-a001-3e9f54fbd529" providerId="ADAL" clId="{548456A6-8B25-4F4A-830E-CA0B2DF037AB}" dt="2023-06-29T07:27:10.044" v="135" actId="47"/>
        <pc:sldMkLst>
          <pc:docMk/>
          <pc:sldMk cId="3319825423" sldId="272"/>
        </pc:sldMkLst>
      </pc:sldChg>
      <pc:sldChg chg="del">
        <pc:chgData name="Bothas Noel" userId="640fe2f2-ced6-413a-a001-3e9f54fbd529" providerId="ADAL" clId="{548456A6-8B25-4F4A-830E-CA0B2DF037AB}" dt="2023-06-29T07:27:50.255" v="142" actId="47"/>
        <pc:sldMkLst>
          <pc:docMk/>
          <pc:sldMk cId="4278859879" sldId="273"/>
        </pc:sldMkLst>
      </pc:sldChg>
      <pc:sldChg chg="del">
        <pc:chgData name="Bothas Noel" userId="640fe2f2-ced6-413a-a001-3e9f54fbd529" providerId="ADAL" clId="{548456A6-8B25-4F4A-830E-CA0B2DF037AB}" dt="2023-06-29T07:28:35.916" v="149" actId="47"/>
        <pc:sldMkLst>
          <pc:docMk/>
          <pc:sldMk cId="2830257362" sldId="274"/>
        </pc:sldMkLst>
      </pc:sldChg>
      <pc:sldChg chg="del">
        <pc:chgData name="Bothas Noel" userId="640fe2f2-ced6-413a-a001-3e9f54fbd529" providerId="ADAL" clId="{548456A6-8B25-4F4A-830E-CA0B2DF037AB}" dt="2023-06-29T07:32:11.330" v="156" actId="47"/>
        <pc:sldMkLst>
          <pc:docMk/>
          <pc:sldMk cId="652029288" sldId="275"/>
        </pc:sldMkLst>
      </pc:sldChg>
      <pc:sldChg chg="del">
        <pc:chgData name="Bothas Noel" userId="640fe2f2-ced6-413a-a001-3e9f54fbd529" providerId="ADAL" clId="{548456A6-8B25-4F4A-830E-CA0B2DF037AB}" dt="2023-06-29T07:32:56.473" v="163" actId="47"/>
        <pc:sldMkLst>
          <pc:docMk/>
          <pc:sldMk cId="1463627730" sldId="276"/>
        </pc:sldMkLst>
      </pc:sldChg>
      <pc:sldChg chg="del">
        <pc:chgData name="Bothas Noel" userId="640fe2f2-ced6-413a-a001-3e9f54fbd529" providerId="ADAL" clId="{548456A6-8B25-4F4A-830E-CA0B2DF037AB}" dt="2023-06-29T07:33:49.552" v="170" actId="47"/>
        <pc:sldMkLst>
          <pc:docMk/>
          <pc:sldMk cId="1518221807" sldId="277"/>
        </pc:sldMkLst>
      </pc:sldChg>
      <pc:sldChg chg="del">
        <pc:chgData name="Bothas Noel" userId="640fe2f2-ced6-413a-a001-3e9f54fbd529" providerId="ADAL" clId="{548456A6-8B25-4F4A-830E-CA0B2DF037AB}" dt="2023-06-29T07:34:49.653" v="177" actId="47"/>
        <pc:sldMkLst>
          <pc:docMk/>
          <pc:sldMk cId="3122956847" sldId="278"/>
        </pc:sldMkLst>
      </pc:sldChg>
      <pc:sldChg chg="del">
        <pc:chgData name="Bothas Noel" userId="640fe2f2-ced6-413a-a001-3e9f54fbd529" providerId="ADAL" clId="{548456A6-8B25-4F4A-830E-CA0B2DF037AB}" dt="2023-06-29T07:35:51.936" v="184" actId="47"/>
        <pc:sldMkLst>
          <pc:docMk/>
          <pc:sldMk cId="62254542" sldId="279"/>
        </pc:sldMkLst>
      </pc:sldChg>
      <pc:sldChg chg="del">
        <pc:chgData name="Bothas Noel" userId="640fe2f2-ced6-413a-a001-3e9f54fbd529" providerId="ADAL" clId="{548456A6-8B25-4F4A-830E-CA0B2DF037AB}" dt="2023-06-29T07:36:49.420" v="191" actId="47"/>
        <pc:sldMkLst>
          <pc:docMk/>
          <pc:sldMk cId="1080264128" sldId="280"/>
        </pc:sldMkLst>
      </pc:sldChg>
      <pc:sldChg chg="addSp delSp modSp del mod">
        <pc:chgData name="Bothas Noel" userId="640fe2f2-ced6-413a-a001-3e9f54fbd529" providerId="ADAL" clId="{548456A6-8B25-4F4A-830E-CA0B2DF037AB}" dt="2023-06-29T07:05:45.167" v="32" actId="47"/>
        <pc:sldMkLst>
          <pc:docMk/>
          <pc:sldMk cId="3682767062" sldId="283"/>
        </pc:sldMkLst>
        <pc:graphicFrameChg chg="add mod">
          <ac:chgData name="Bothas Noel" userId="640fe2f2-ced6-413a-a001-3e9f54fbd529" providerId="ADAL" clId="{548456A6-8B25-4F4A-830E-CA0B2DF037AB}" dt="2023-06-29T07:05:09.119" v="25"/>
          <ac:graphicFrameMkLst>
            <pc:docMk/>
            <pc:sldMk cId="3682767062" sldId="283"/>
            <ac:graphicFrameMk id="6" creationId="{8161F08D-D680-2401-7B4C-6256CB056405}"/>
          </ac:graphicFrameMkLst>
        </pc:graphicFrameChg>
        <pc:graphicFrameChg chg="del mod">
          <ac:chgData name="Bothas Noel" userId="640fe2f2-ced6-413a-a001-3e9f54fbd529" providerId="ADAL" clId="{548456A6-8B25-4F4A-830E-CA0B2DF037AB}" dt="2023-06-29T07:05:06.488" v="24" actId="47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delSp modSp del mod">
        <pc:chgData name="Bothas Noel" userId="640fe2f2-ced6-413a-a001-3e9f54fbd529" providerId="ADAL" clId="{548456A6-8B25-4F4A-830E-CA0B2DF037AB}" dt="2023-06-29T07:07:55.315" v="41" actId="47"/>
        <pc:sldMkLst>
          <pc:docMk/>
          <pc:sldMk cId="1076209344" sldId="284"/>
        </pc:sldMkLst>
        <pc:graphicFrameChg chg="del mod">
          <ac:chgData name="Bothas Noel" userId="640fe2f2-ced6-413a-a001-3e9f54fbd529" providerId="ADAL" clId="{548456A6-8B25-4F4A-830E-CA0B2DF037AB}" dt="2023-06-29T07:07:27.894" v="34" actId="478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5:42.113" v="31"/>
        <pc:sldMkLst>
          <pc:docMk/>
          <pc:sldMk cId="2336269190" sldId="548"/>
        </pc:sldMkLst>
        <pc:spChg chg="mod">
          <ac:chgData name="Bothas Noel" userId="640fe2f2-ced6-413a-a001-3e9f54fbd529" providerId="ADAL" clId="{548456A6-8B25-4F4A-830E-CA0B2DF037AB}" dt="2023-06-29T07:05:32.585" v="30"/>
          <ac:spMkLst>
            <pc:docMk/>
            <pc:sldMk cId="2336269190" sldId="548"/>
            <ac:spMk id="2" creationId="{E04C355E-2A0B-2171-B9A5-2EE98AAD9093}"/>
          </ac:spMkLst>
        </pc:spChg>
        <pc:spChg chg="del">
          <ac:chgData name="Bothas Noel" userId="640fe2f2-ced6-413a-a001-3e9f54fbd529" providerId="ADAL" clId="{548456A6-8B25-4F4A-830E-CA0B2DF037AB}" dt="2023-06-29T07:05:14.600" v="29"/>
          <ac:spMkLst>
            <pc:docMk/>
            <pc:sldMk cId="2336269190" sldId="548"/>
            <ac:spMk id="6" creationId="{3378E19F-3264-89E7-A3F6-F38E0258AF1E}"/>
          </ac:spMkLst>
        </pc:spChg>
        <pc:spChg chg="mod">
          <ac:chgData name="Bothas Noel" userId="640fe2f2-ced6-413a-a001-3e9f54fbd529" providerId="ADAL" clId="{548456A6-8B25-4F4A-830E-CA0B2DF037AB}" dt="2023-06-29T07:05:42.113" v="31"/>
          <ac:spMkLst>
            <pc:docMk/>
            <pc:sldMk cId="2336269190" sldId="548"/>
            <ac:spMk id="7" creationId="{6A28A7E8-EF7C-084A-287C-8B03DE26BD0A}"/>
          </ac:spMkLst>
        </pc:spChg>
        <pc:graphicFrameChg chg="add del mod">
          <ac:chgData name="Bothas Noel" userId="640fe2f2-ced6-413a-a001-3e9f54fbd529" providerId="ADAL" clId="{548456A6-8B25-4F4A-830E-CA0B2DF037AB}" dt="2023-06-29T07:05:13.433" v="28" actId="21"/>
          <ac:graphicFrameMkLst>
            <pc:docMk/>
            <pc:sldMk cId="2336269190" sldId="548"/>
            <ac:graphicFrameMk id="8" creationId="{D88BD234-3B63-AFEE-199A-864A052A5BD5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5:14.600" v="29"/>
          <ac:graphicFrameMkLst>
            <pc:docMk/>
            <pc:sldMk cId="2336269190" sldId="548"/>
            <ac:graphicFrameMk id="9" creationId="{78E68A8C-3604-E762-0574-EFFE852103DD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03:12.894" v="23" actId="47"/>
        <pc:sldMkLst>
          <pc:docMk/>
          <pc:sldMk cId="3307224637" sldId="548"/>
        </pc:sldMkLst>
        <pc:graphicFrameChg chg="add del mod">
          <ac:chgData name="Bothas Noel" userId="640fe2f2-ced6-413a-a001-3e9f54fbd529" providerId="ADAL" clId="{548456A6-8B25-4F4A-830E-CA0B2DF037AB}" dt="2023-06-29T07:03:09.090" v="22" actId="478"/>
          <ac:graphicFrameMkLst>
            <pc:docMk/>
            <pc:sldMk cId="3307224637" sldId="548"/>
            <ac:graphicFrameMk id="8" creationId="{F8E7F4E1-A4F3-1509-0BB7-4C496DD54A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7:48.443" v="40"/>
        <pc:sldMkLst>
          <pc:docMk/>
          <pc:sldMk cId="2138289021" sldId="549"/>
        </pc:sldMkLst>
        <pc:spChg chg="mod">
          <ac:chgData name="Bothas Noel" userId="640fe2f2-ced6-413a-a001-3e9f54fbd529" providerId="ADAL" clId="{548456A6-8B25-4F4A-830E-CA0B2DF037AB}" dt="2023-06-29T07:07:39.177" v="39"/>
          <ac:spMkLst>
            <pc:docMk/>
            <pc:sldMk cId="2138289021" sldId="549"/>
            <ac:spMk id="2" creationId="{B3B50567-AD04-1E80-8B7C-E902D0B9B181}"/>
          </ac:spMkLst>
        </pc:spChg>
        <pc:spChg chg="del">
          <ac:chgData name="Bothas Noel" userId="640fe2f2-ced6-413a-a001-3e9f54fbd529" providerId="ADAL" clId="{548456A6-8B25-4F4A-830E-CA0B2DF037AB}" dt="2023-06-29T07:07:33.235" v="38"/>
          <ac:spMkLst>
            <pc:docMk/>
            <pc:sldMk cId="2138289021" sldId="549"/>
            <ac:spMk id="6" creationId="{DF240BDA-C9A0-32AD-BB9D-01898C74D980}"/>
          </ac:spMkLst>
        </pc:spChg>
        <pc:spChg chg="mod">
          <ac:chgData name="Bothas Noel" userId="640fe2f2-ced6-413a-a001-3e9f54fbd529" providerId="ADAL" clId="{548456A6-8B25-4F4A-830E-CA0B2DF037AB}" dt="2023-06-29T07:07:48.443" v="40"/>
          <ac:spMkLst>
            <pc:docMk/>
            <pc:sldMk cId="2138289021" sldId="549"/>
            <ac:spMk id="7" creationId="{6EB931EE-3568-81CA-BF26-0D8829F2872F}"/>
          </ac:spMkLst>
        </pc:spChg>
        <pc:graphicFrameChg chg="add del mod">
          <ac:chgData name="Bothas Noel" userId="640fe2f2-ced6-413a-a001-3e9f54fbd529" providerId="ADAL" clId="{548456A6-8B25-4F4A-830E-CA0B2DF037AB}" dt="2023-06-29T07:07:32.184" v="37" actId="21"/>
          <ac:graphicFrameMkLst>
            <pc:docMk/>
            <pc:sldMk cId="2138289021" sldId="549"/>
            <ac:graphicFrameMk id="8" creationId="{BAFC8778-F1DE-EA7F-1B4D-6B4D761EBB11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7:33.235" v="38"/>
          <ac:graphicFrameMkLst>
            <pc:docMk/>
            <pc:sldMk cId="2138289021" sldId="549"/>
            <ac:graphicFrameMk id="9" creationId="{40DF31CB-2FF7-3CA7-F5C4-12388F7BF5F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9:48.808" v="48"/>
        <pc:sldMkLst>
          <pc:docMk/>
          <pc:sldMk cId="3459771333" sldId="550"/>
        </pc:sldMkLst>
        <pc:spChg chg="mod">
          <ac:chgData name="Bothas Noel" userId="640fe2f2-ced6-413a-a001-3e9f54fbd529" providerId="ADAL" clId="{548456A6-8B25-4F4A-830E-CA0B2DF037AB}" dt="2023-06-29T07:09:35.071" v="47"/>
          <ac:spMkLst>
            <pc:docMk/>
            <pc:sldMk cId="3459771333" sldId="550"/>
            <ac:spMk id="2" creationId="{042D839A-84B9-9956-1F66-DF935986ECD2}"/>
          </ac:spMkLst>
        </pc:spChg>
        <pc:spChg chg="del">
          <ac:chgData name="Bothas Noel" userId="640fe2f2-ced6-413a-a001-3e9f54fbd529" providerId="ADAL" clId="{548456A6-8B25-4F4A-830E-CA0B2DF037AB}" dt="2023-06-29T07:09:23.976" v="46"/>
          <ac:spMkLst>
            <pc:docMk/>
            <pc:sldMk cId="3459771333" sldId="550"/>
            <ac:spMk id="6" creationId="{84C3278B-AF32-AD8F-C2A3-0D0C6A963258}"/>
          </ac:spMkLst>
        </pc:spChg>
        <pc:spChg chg="mod">
          <ac:chgData name="Bothas Noel" userId="640fe2f2-ced6-413a-a001-3e9f54fbd529" providerId="ADAL" clId="{548456A6-8B25-4F4A-830E-CA0B2DF037AB}" dt="2023-06-29T07:09:48.808" v="48"/>
          <ac:spMkLst>
            <pc:docMk/>
            <pc:sldMk cId="3459771333" sldId="550"/>
            <ac:spMk id="7" creationId="{DF696092-5777-6254-1F02-D722B7CE19E6}"/>
          </ac:spMkLst>
        </pc:spChg>
        <pc:graphicFrameChg chg="add del mod">
          <ac:chgData name="Bothas Noel" userId="640fe2f2-ced6-413a-a001-3e9f54fbd529" providerId="ADAL" clId="{548456A6-8B25-4F4A-830E-CA0B2DF037AB}" dt="2023-06-29T07:09:21.566" v="45" actId="21"/>
          <ac:graphicFrameMkLst>
            <pc:docMk/>
            <pc:sldMk cId="3459771333" sldId="550"/>
            <ac:graphicFrameMk id="8" creationId="{3ED07C59-6C02-564B-8B06-D6EEF1A4E28B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9:23.976" v="46"/>
          <ac:graphicFrameMkLst>
            <pc:docMk/>
            <pc:sldMk cId="3459771333" sldId="550"/>
            <ac:graphicFrameMk id="9" creationId="{F3F29AAF-25D0-CCF8-3C2E-9CA8B986FB3C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11:25.466" v="64" actId="680"/>
        <pc:sldMkLst>
          <pc:docMk/>
          <pc:sldMk cId="375274379" sldId="551"/>
        </pc:sldMkLst>
        <pc:spChg chg="mod">
          <ac:chgData name="Bothas Noel" userId="640fe2f2-ced6-413a-a001-3e9f54fbd529" providerId="ADAL" clId="{548456A6-8B25-4F4A-830E-CA0B2DF037AB}" dt="2023-06-29T07:11:20.790" v="60"/>
          <ac:spMkLst>
            <pc:docMk/>
            <pc:sldMk cId="375274379" sldId="551"/>
            <ac:spMk id="2" creationId="{4A27021C-579A-0445-6FDE-4BC05CBF8BAB}"/>
          </ac:spMkLst>
        </pc:spChg>
        <pc:spChg chg="add del">
          <ac:chgData name="Bothas Noel" userId="640fe2f2-ced6-413a-a001-3e9f54fbd529" providerId="ADAL" clId="{548456A6-8B25-4F4A-830E-CA0B2DF037AB}" dt="2023-06-29T07:11:22.375" v="61"/>
          <ac:spMkLst>
            <pc:docMk/>
            <pc:sldMk cId="375274379" sldId="551"/>
            <ac:spMk id="6" creationId="{39BB46A0-9ED0-B5FD-61E9-1421AAD8E305}"/>
          </ac:spMkLst>
        </pc:spChg>
        <pc:spChg chg="mod">
          <ac:chgData name="Bothas Noel" userId="640fe2f2-ced6-413a-a001-3e9f54fbd529" providerId="ADAL" clId="{548456A6-8B25-4F4A-830E-CA0B2DF037AB}" dt="2023-06-29T07:11:20.093" v="59"/>
          <ac:spMkLst>
            <pc:docMk/>
            <pc:sldMk cId="375274379" sldId="551"/>
            <ac:spMk id="7" creationId="{3008A3CB-30FA-9C9A-8A55-FA1F48D2C984}"/>
          </ac:spMkLst>
        </pc:spChg>
        <pc:graphicFrameChg chg="add del mod">
          <ac:chgData name="Bothas Noel" userId="640fe2f2-ced6-413a-a001-3e9f54fbd529" providerId="ADAL" clId="{548456A6-8B25-4F4A-830E-CA0B2DF037AB}" dt="2023-06-29T07:11:24.380" v="63"/>
          <ac:graphicFrameMkLst>
            <pc:docMk/>
            <pc:sldMk cId="375274379" sldId="551"/>
            <ac:graphicFrameMk id="8" creationId="{3B8A52C0-AF8D-9915-C2F3-3D7E948BD1FE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7:11:22.375" v="61"/>
          <ac:graphicFrameMkLst>
            <pc:docMk/>
            <pc:sldMk cId="375274379" sldId="551"/>
            <ac:graphicFrameMk id="9" creationId="{35B591FF-1A41-545A-C105-B350FA4FB8A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2:25.083" v="71"/>
        <pc:sldMkLst>
          <pc:docMk/>
          <pc:sldMk cId="1303234997" sldId="551"/>
        </pc:sldMkLst>
        <pc:spChg chg="mod">
          <ac:chgData name="Bothas Noel" userId="640fe2f2-ced6-413a-a001-3e9f54fbd529" providerId="ADAL" clId="{548456A6-8B25-4F4A-830E-CA0B2DF037AB}" dt="2023-06-29T07:12:13.297" v="70"/>
          <ac:spMkLst>
            <pc:docMk/>
            <pc:sldMk cId="1303234997" sldId="551"/>
            <ac:spMk id="2" creationId="{07670B00-0B63-7A57-88A8-B39A1A27CCD4}"/>
          </ac:spMkLst>
        </pc:spChg>
        <pc:spChg chg="del">
          <ac:chgData name="Bothas Noel" userId="640fe2f2-ced6-413a-a001-3e9f54fbd529" providerId="ADAL" clId="{548456A6-8B25-4F4A-830E-CA0B2DF037AB}" dt="2023-06-29T07:11:53.979" v="69"/>
          <ac:spMkLst>
            <pc:docMk/>
            <pc:sldMk cId="1303234997" sldId="551"/>
            <ac:spMk id="6" creationId="{9792B0CC-3505-E4D0-2B3B-0CA8FAB779E1}"/>
          </ac:spMkLst>
        </pc:spChg>
        <pc:spChg chg="mod">
          <ac:chgData name="Bothas Noel" userId="640fe2f2-ced6-413a-a001-3e9f54fbd529" providerId="ADAL" clId="{548456A6-8B25-4F4A-830E-CA0B2DF037AB}" dt="2023-06-29T07:12:25.083" v="71"/>
          <ac:spMkLst>
            <pc:docMk/>
            <pc:sldMk cId="1303234997" sldId="551"/>
            <ac:spMk id="7" creationId="{F1FBD0AD-4597-37CD-6A75-969FD76EB143}"/>
          </ac:spMkLst>
        </pc:spChg>
        <pc:graphicFrameChg chg="add del mod">
          <ac:chgData name="Bothas Noel" userId="640fe2f2-ced6-413a-a001-3e9f54fbd529" providerId="ADAL" clId="{548456A6-8B25-4F4A-830E-CA0B2DF037AB}" dt="2023-06-29T07:11:52.416" v="68" actId="21"/>
          <ac:graphicFrameMkLst>
            <pc:docMk/>
            <pc:sldMk cId="1303234997" sldId="551"/>
            <ac:graphicFrameMk id="8" creationId="{1FAA89B9-B8BB-7450-AAC1-C64E4D0EA994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1:53.979" v="69"/>
          <ac:graphicFrameMkLst>
            <pc:docMk/>
            <pc:sldMk cId="1303234997" sldId="551"/>
            <ac:graphicFrameMk id="9" creationId="{F5C43745-35AF-F329-E276-42C0879B887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4:42.504" v="78"/>
        <pc:sldMkLst>
          <pc:docMk/>
          <pc:sldMk cId="2350161601" sldId="552"/>
        </pc:sldMkLst>
        <pc:spChg chg="mod">
          <ac:chgData name="Bothas Noel" userId="640fe2f2-ced6-413a-a001-3e9f54fbd529" providerId="ADAL" clId="{548456A6-8B25-4F4A-830E-CA0B2DF037AB}" dt="2023-06-29T07:14:34.369" v="77"/>
          <ac:spMkLst>
            <pc:docMk/>
            <pc:sldMk cId="2350161601" sldId="552"/>
            <ac:spMk id="2" creationId="{54507D01-FDBE-A079-4059-C4BD2A23591C}"/>
          </ac:spMkLst>
        </pc:spChg>
        <pc:spChg chg="del">
          <ac:chgData name="Bothas Noel" userId="640fe2f2-ced6-413a-a001-3e9f54fbd529" providerId="ADAL" clId="{548456A6-8B25-4F4A-830E-CA0B2DF037AB}" dt="2023-06-29T07:14:18.620" v="76"/>
          <ac:spMkLst>
            <pc:docMk/>
            <pc:sldMk cId="2350161601" sldId="552"/>
            <ac:spMk id="6" creationId="{EEAC9FC8-2F49-AD04-41A7-AA30044ABF5C}"/>
          </ac:spMkLst>
        </pc:spChg>
        <pc:spChg chg="mod">
          <ac:chgData name="Bothas Noel" userId="640fe2f2-ced6-413a-a001-3e9f54fbd529" providerId="ADAL" clId="{548456A6-8B25-4F4A-830E-CA0B2DF037AB}" dt="2023-06-29T07:14:42.504" v="78"/>
          <ac:spMkLst>
            <pc:docMk/>
            <pc:sldMk cId="2350161601" sldId="552"/>
            <ac:spMk id="7" creationId="{9FB6F883-032C-A78C-E9F3-AD836A198C23}"/>
          </ac:spMkLst>
        </pc:spChg>
        <pc:graphicFrameChg chg="add del mod">
          <ac:chgData name="Bothas Noel" userId="640fe2f2-ced6-413a-a001-3e9f54fbd529" providerId="ADAL" clId="{548456A6-8B25-4F4A-830E-CA0B2DF037AB}" dt="2023-06-29T07:14:17.525" v="75" actId="21"/>
          <ac:graphicFrameMkLst>
            <pc:docMk/>
            <pc:sldMk cId="2350161601" sldId="552"/>
            <ac:graphicFrameMk id="8" creationId="{451EDF02-5BC3-9F32-C04B-0EA9DF694A0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4:18.620" v="76"/>
          <ac:graphicFrameMkLst>
            <pc:docMk/>
            <pc:sldMk cId="2350161601" sldId="552"/>
            <ac:graphicFrameMk id="9" creationId="{ACF801BE-EAC7-AE3F-CD67-FE40882F345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9:50.476" v="85"/>
        <pc:sldMkLst>
          <pc:docMk/>
          <pc:sldMk cId="741661254" sldId="553"/>
        </pc:sldMkLst>
        <pc:spChg chg="mod">
          <ac:chgData name="Bothas Noel" userId="640fe2f2-ced6-413a-a001-3e9f54fbd529" providerId="ADAL" clId="{548456A6-8B25-4F4A-830E-CA0B2DF037AB}" dt="2023-06-29T07:19:41.918" v="84"/>
          <ac:spMkLst>
            <pc:docMk/>
            <pc:sldMk cId="741661254" sldId="553"/>
            <ac:spMk id="2" creationId="{398029AF-1A88-AD37-B74C-D4470480DD6B}"/>
          </ac:spMkLst>
        </pc:spChg>
        <pc:spChg chg="del">
          <ac:chgData name="Bothas Noel" userId="640fe2f2-ced6-413a-a001-3e9f54fbd529" providerId="ADAL" clId="{548456A6-8B25-4F4A-830E-CA0B2DF037AB}" dt="2023-06-29T07:19:36.823" v="83"/>
          <ac:spMkLst>
            <pc:docMk/>
            <pc:sldMk cId="741661254" sldId="553"/>
            <ac:spMk id="6" creationId="{F356177B-9C97-EE9C-3487-224CB6EA7BDE}"/>
          </ac:spMkLst>
        </pc:spChg>
        <pc:spChg chg="mod">
          <ac:chgData name="Bothas Noel" userId="640fe2f2-ced6-413a-a001-3e9f54fbd529" providerId="ADAL" clId="{548456A6-8B25-4F4A-830E-CA0B2DF037AB}" dt="2023-06-29T07:19:50.476" v="85"/>
          <ac:spMkLst>
            <pc:docMk/>
            <pc:sldMk cId="741661254" sldId="553"/>
            <ac:spMk id="7" creationId="{4B250492-CA90-5179-22E0-D9D2E6A1B556}"/>
          </ac:spMkLst>
        </pc:spChg>
        <pc:graphicFrameChg chg="add del mod">
          <ac:chgData name="Bothas Noel" userId="640fe2f2-ced6-413a-a001-3e9f54fbd529" providerId="ADAL" clId="{548456A6-8B25-4F4A-830E-CA0B2DF037AB}" dt="2023-06-29T07:19:35.501" v="82" actId="21"/>
          <ac:graphicFrameMkLst>
            <pc:docMk/>
            <pc:sldMk cId="741661254" sldId="553"/>
            <ac:graphicFrameMk id="8" creationId="{E644EE1C-C485-7B58-D4C9-2F9B508FE97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9:36.823" v="83"/>
          <ac:graphicFrameMkLst>
            <pc:docMk/>
            <pc:sldMk cId="741661254" sldId="553"/>
            <ac:graphicFrameMk id="9" creationId="{F409821A-14DB-C869-0DBE-0D6768E87F1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0:56.870" v="92"/>
        <pc:sldMkLst>
          <pc:docMk/>
          <pc:sldMk cId="1331443352" sldId="554"/>
        </pc:sldMkLst>
        <pc:spChg chg="mod">
          <ac:chgData name="Bothas Noel" userId="640fe2f2-ced6-413a-a001-3e9f54fbd529" providerId="ADAL" clId="{548456A6-8B25-4F4A-830E-CA0B2DF037AB}" dt="2023-06-29T07:20:50.683" v="91"/>
          <ac:spMkLst>
            <pc:docMk/>
            <pc:sldMk cId="1331443352" sldId="554"/>
            <ac:spMk id="2" creationId="{D8B12A2E-070C-002E-34FE-884B4A886DA5}"/>
          </ac:spMkLst>
        </pc:spChg>
        <pc:spChg chg="del">
          <ac:chgData name="Bothas Noel" userId="640fe2f2-ced6-413a-a001-3e9f54fbd529" providerId="ADAL" clId="{548456A6-8B25-4F4A-830E-CA0B2DF037AB}" dt="2023-06-29T07:20:44.757" v="90"/>
          <ac:spMkLst>
            <pc:docMk/>
            <pc:sldMk cId="1331443352" sldId="554"/>
            <ac:spMk id="6" creationId="{21F3218D-7C0F-858B-3AB9-F0919CBDC483}"/>
          </ac:spMkLst>
        </pc:spChg>
        <pc:spChg chg="mod">
          <ac:chgData name="Bothas Noel" userId="640fe2f2-ced6-413a-a001-3e9f54fbd529" providerId="ADAL" clId="{548456A6-8B25-4F4A-830E-CA0B2DF037AB}" dt="2023-06-29T07:20:56.870" v="92"/>
          <ac:spMkLst>
            <pc:docMk/>
            <pc:sldMk cId="1331443352" sldId="554"/>
            <ac:spMk id="7" creationId="{E629FCDA-4318-9F89-12B8-5EAA9CD0D520}"/>
          </ac:spMkLst>
        </pc:spChg>
        <pc:graphicFrameChg chg="add del mod">
          <ac:chgData name="Bothas Noel" userId="640fe2f2-ced6-413a-a001-3e9f54fbd529" providerId="ADAL" clId="{548456A6-8B25-4F4A-830E-CA0B2DF037AB}" dt="2023-06-29T07:20:43.643" v="89" actId="21"/>
          <ac:graphicFrameMkLst>
            <pc:docMk/>
            <pc:sldMk cId="1331443352" sldId="554"/>
            <ac:graphicFrameMk id="8" creationId="{4C57EA93-7961-0847-D33A-866F972847F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0:44.757" v="90"/>
          <ac:graphicFrameMkLst>
            <pc:docMk/>
            <pc:sldMk cId="1331443352" sldId="554"/>
            <ac:graphicFrameMk id="9" creationId="{9B02857F-535F-70B1-6808-2252836127B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13.010" v="99"/>
        <pc:sldMkLst>
          <pc:docMk/>
          <pc:sldMk cId="3508665591" sldId="555"/>
        </pc:sldMkLst>
        <pc:spChg chg="mod">
          <ac:chgData name="Bothas Noel" userId="640fe2f2-ced6-413a-a001-3e9f54fbd529" providerId="ADAL" clId="{548456A6-8B25-4F4A-830E-CA0B2DF037AB}" dt="2023-06-29T07:23:06.922" v="98"/>
          <ac:spMkLst>
            <pc:docMk/>
            <pc:sldMk cId="3508665591" sldId="555"/>
            <ac:spMk id="2" creationId="{F5BB40C1-C4FA-D98A-DB1E-22218D343CFD}"/>
          </ac:spMkLst>
        </pc:spChg>
        <pc:spChg chg="del">
          <ac:chgData name="Bothas Noel" userId="640fe2f2-ced6-413a-a001-3e9f54fbd529" providerId="ADAL" clId="{548456A6-8B25-4F4A-830E-CA0B2DF037AB}" dt="2023-06-29T07:22:59.635" v="97"/>
          <ac:spMkLst>
            <pc:docMk/>
            <pc:sldMk cId="3508665591" sldId="555"/>
            <ac:spMk id="6" creationId="{807C4325-F8C9-F612-B9B3-7736AF629E58}"/>
          </ac:spMkLst>
        </pc:spChg>
        <pc:spChg chg="mod">
          <ac:chgData name="Bothas Noel" userId="640fe2f2-ced6-413a-a001-3e9f54fbd529" providerId="ADAL" clId="{548456A6-8B25-4F4A-830E-CA0B2DF037AB}" dt="2023-06-29T07:23:13.010" v="99"/>
          <ac:spMkLst>
            <pc:docMk/>
            <pc:sldMk cId="3508665591" sldId="555"/>
            <ac:spMk id="7" creationId="{0CE17292-D78F-BE99-9B12-697910023498}"/>
          </ac:spMkLst>
        </pc:spChg>
        <pc:graphicFrameChg chg="add del mod">
          <ac:chgData name="Bothas Noel" userId="640fe2f2-ced6-413a-a001-3e9f54fbd529" providerId="ADAL" clId="{548456A6-8B25-4F4A-830E-CA0B2DF037AB}" dt="2023-06-29T07:22:58.529" v="96" actId="21"/>
          <ac:graphicFrameMkLst>
            <pc:docMk/>
            <pc:sldMk cId="3508665591" sldId="555"/>
            <ac:graphicFrameMk id="8" creationId="{2282D1AE-BE52-56EA-7518-B9C0FE3E87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2:59.635" v="97"/>
          <ac:graphicFrameMkLst>
            <pc:docMk/>
            <pc:sldMk cId="3508665591" sldId="555"/>
            <ac:graphicFrameMk id="9" creationId="{E593059A-A4F1-EFCB-55D5-1F692B81EEEB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58.610" v="106"/>
        <pc:sldMkLst>
          <pc:docMk/>
          <pc:sldMk cId="2649219937" sldId="556"/>
        </pc:sldMkLst>
        <pc:spChg chg="mod">
          <ac:chgData name="Bothas Noel" userId="640fe2f2-ced6-413a-a001-3e9f54fbd529" providerId="ADAL" clId="{548456A6-8B25-4F4A-830E-CA0B2DF037AB}" dt="2023-06-29T07:23:52.210" v="105"/>
          <ac:spMkLst>
            <pc:docMk/>
            <pc:sldMk cId="2649219937" sldId="556"/>
            <ac:spMk id="2" creationId="{ECCD6AE3-1A83-3B5E-1CD9-04BDEFEF072C}"/>
          </ac:spMkLst>
        </pc:spChg>
        <pc:spChg chg="del">
          <ac:chgData name="Bothas Noel" userId="640fe2f2-ced6-413a-a001-3e9f54fbd529" providerId="ADAL" clId="{548456A6-8B25-4F4A-830E-CA0B2DF037AB}" dt="2023-06-29T07:23:46.595" v="104"/>
          <ac:spMkLst>
            <pc:docMk/>
            <pc:sldMk cId="2649219937" sldId="556"/>
            <ac:spMk id="6" creationId="{457E54B9-53A4-E754-70B0-534A48E7A65B}"/>
          </ac:spMkLst>
        </pc:spChg>
        <pc:spChg chg="mod">
          <ac:chgData name="Bothas Noel" userId="640fe2f2-ced6-413a-a001-3e9f54fbd529" providerId="ADAL" clId="{548456A6-8B25-4F4A-830E-CA0B2DF037AB}" dt="2023-06-29T07:23:58.610" v="106"/>
          <ac:spMkLst>
            <pc:docMk/>
            <pc:sldMk cId="2649219937" sldId="556"/>
            <ac:spMk id="7" creationId="{80646E42-6D0B-6C83-F6DF-A580B4C2ABC8}"/>
          </ac:spMkLst>
        </pc:spChg>
        <pc:graphicFrameChg chg="add del mod">
          <ac:chgData name="Bothas Noel" userId="640fe2f2-ced6-413a-a001-3e9f54fbd529" providerId="ADAL" clId="{548456A6-8B25-4F4A-830E-CA0B2DF037AB}" dt="2023-06-29T07:23:45.559" v="103" actId="21"/>
          <ac:graphicFrameMkLst>
            <pc:docMk/>
            <pc:sldMk cId="2649219937" sldId="556"/>
            <ac:graphicFrameMk id="8" creationId="{FBB21ED1-8BEB-391A-FBD7-3CFB57A293B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3:46.595" v="104"/>
          <ac:graphicFrameMkLst>
            <pc:docMk/>
            <pc:sldMk cId="2649219937" sldId="556"/>
            <ac:graphicFrameMk id="9" creationId="{53418177-9632-8033-0E2D-BB530A7FA6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4:45.740" v="113"/>
        <pc:sldMkLst>
          <pc:docMk/>
          <pc:sldMk cId="2666139484" sldId="557"/>
        </pc:sldMkLst>
        <pc:spChg chg="mod">
          <ac:chgData name="Bothas Noel" userId="640fe2f2-ced6-413a-a001-3e9f54fbd529" providerId="ADAL" clId="{548456A6-8B25-4F4A-830E-CA0B2DF037AB}" dt="2023-06-29T07:24:40.439" v="112"/>
          <ac:spMkLst>
            <pc:docMk/>
            <pc:sldMk cId="2666139484" sldId="557"/>
            <ac:spMk id="2" creationId="{3484DCCF-84F3-52AD-9B3B-4BA06B9AC56C}"/>
          </ac:spMkLst>
        </pc:spChg>
        <pc:spChg chg="del">
          <ac:chgData name="Bothas Noel" userId="640fe2f2-ced6-413a-a001-3e9f54fbd529" providerId="ADAL" clId="{548456A6-8B25-4F4A-830E-CA0B2DF037AB}" dt="2023-06-29T07:24:34.845" v="111"/>
          <ac:spMkLst>
            <pc:docMk/>
            <pc:sldMk cId="2666139484" sldId="557"/>
            <ac:spMk id="6" creationId="{378B64D9-12CF-7A33-5071-F32D3A390C7C}"/>
          </ac:spMkLst>
        </pc:spChg>
        <pc:spChg chg="mod">
          <ac:chgData name="Bothas Noel" userId="640fe2f2-ced6-413a-a001-3e9f54fbd529" providerId="ADAL" clId="{548456A6-8B25-4F4A-830E-CA0B2DF037AB}" dt="2023-06-29T07:24:45.740" v="113"/>
          <ac:spMkLst>
            <pc:docMk/>
            <pc:sldMk cId="2666139484" sldId="557"/>
            <ac:spMk id="7" creationId="{B1B7218B-A4F0-938F-AA04-23B727823817}"/>
          </ac:spMkLst>
        </pc:spChg>
        <pc:graphicFrameChg chg="add del mod">
          <ac:chgData name="Bothas Noel" userId="640fe2f2-ced6-413a-a001-3e9f54fbd529" providerId="ADAL" clId="{548456A6-8B25-4F4A-830E-CA0B2DF037AB}" dt="2023-06-29T07:24:33.692" v="110" actId="21"/>
          <ac:graphicFrameMkLst>
            <pc:docMk/>
            <pc:sldMk cId="2666139484" sldId="557"/>
            <ac:graphicFrameMk id="8" creationId="{1145A983-489F-105F-72F2-0071D8F15D6C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4:34.845" v="111"/>
          <ac:graphicFrameMkLst>
            <pc:docMk/>
            <pc:sldMk cId="2666139484" sldId="557"/>
            <ac:graphicFrameMk id="9" creationId="{74929FB2-8D79-B39E-D341-90A008B4CEE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5:23.119" v="120"/>
        <pc:sldMkLst>
          <pc:docMk/>
          <pc:sldMk cId="4119550697" sldId="558"/>
        </pc:sldMkLst>
        <pc:spChg chg="mod">
          <ac:chgData name="Bothas Noel" userId="640fe2f2-ced6-413a-a001-3e9f54fbd529" providerId="ADAL" clId="{548456A6-8B25-4F4A-830E-CA0B2DF037AB}" dt="2023-06-29T07:25:17.361" v="119"/>
          <ac:spMkLst>
            <pc:docMk/>
            <pc:sldMk cId="4119550697" sldId="558"/>
            <ac:spMk id="2" creationId="{DFAA605B-2D8D-AFCF-FFE5-2265D70BED5E}"/>
          </ac:spMkLst>
        </pc:spChg>
        <pc:spChg chg="del">
          <ac:chgData name="Bothas Noel" userId="640fe2f2-ced6-413a-a001-3e9f54fbd529" providerId="ADAL" clId="{548456A6-8B25-4F4A-830E-CA0B2DF037AB}" dt="2023-06-29T07:25:12.425" v="118"/>
          <ac:spMkLst>
            <pc:docMk/>
            <pc:sldMk cId="4119550697" sldId="558"/>
            <ac:spMk id="6" creationId="{C3AD3A2F-EB75-500B-CD79-B635C668D178}"/>
          </ac:spMkLst>
        </pc:spChg>
        <pc:spChg chg="mod">
          <ac:chgData name="Bothas Noel" userId="640fe2f2-ced6-413a-a001-3e9f54fbd529" providerId="ADAL" clId="{548456A6-8B25-4F4A-830E-CA0B2DF037AB}" dt="2023-06-29T07:25:23.119" v="120"/>
          <ac:spMkLst>
            <pc:docMk/>
            <pc:sldMk cId="4119550697" sldId="558"/>
            <ac:spMk id="7" creationId="{B77E0DF4-CBED-9DF5-6D69-39A0CACDFFC8}"/>
          </ac:spMkLst>
        </pc:spChg>
        <pc:graphicFrameChg chg="add del mod">
          <ac:chgData name="Bothas Noel" userId="640fe2f2-ced6-413a-a001-3e9f54fbd529" providerId="ADAL" clId="{548456A6-8B25-4F4A-830E-CA0B2DF037AB}" dt="2023-06-29T07:25:11.097" v="117" actId="21"/>
          <ac:graphicFrameMkLst>
            <pc:docMk/>
            <pc:sldMk cId="4119550697" sldId="558"/>
            <ac:graphicFrameMk id="8" creationId="{8AA11499-8955-0CF5-5345-A33C553441C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5:12.425" v="118"/>
          <ac:graphicFrameMkLst>
            <pc:docMk/>
            <pc:sldMk cId="4119550697" sldId="558"/>
            <ac:graphicFrameMk id="9" creationId="{5C771B6B-873A-0F8F-D638-4ABF475242A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6:25.767" v="127"/>
        <pc:sldMkLst>
          <pc:docMk/>
          <pc:sldMk cId="4062238888" sldId="559"/>
        </pc:sldMkLst>
        <pc:spChg chg="mod">
          <ac:chgData name="Bothas Noel" userId="640fe2f2-ced6-413a-a001-3e9f54fbd529" providerId="ADAL" clId="{548456A6-8B25-4F4A-830E-CA0B2DF037AB}" dt="2023-06-29T07:26:18.418" v="126"/>
          <ac:spMkLst>
            <pc:docMk/>
            <pc:sldMk cId="4062238888" sldId="559"/>
            <ac:spMk id="2" creationId="{13B295FD-B31B-97D6-2127-3420EC283939}"/>
          </ac:spMkLst>
        </pc:spChg>
        <pc:spChg chg="del">
          <ac:chgData name="Bothas Noel" userId="640fe2f2-ced6-413a-a001-3e9f54fbd529" providerId="ADAL" clId="{548456A6-8B25-4F4A-830E-CA0B2DF037AB}" dt="2023-06-29T07:26:09.456" v="125"/>
          <ac:spMkLst>
            <pc:docMk/>
            <pc:sldMk cId="4062238888" sldId="559"/>
            <ac:spMk id="6" creationId="{5DBCAAE7-6E02-98A4-E2CF-799A1C551191}"/>
          </ac:spMkLst>
        </pc:spChg>
        <pc:spChg chg="mod">
          <ac:chgData name="Bothas Noel" userId="640fe2f2-ced6-413a-a001-3e9f54fbd529" providerId="ADAL" clId="{548456A6-8B25-4F4A-830E-CA0B2DF037AB}" dt="2023-06-29T07:26:25.767" v="127"/>
          <ac:spMkLst>
            <pc:docMk/>
            <pc:sldMk cId="4062238888" sldId="559"/>
            <ac:spMk id="7" creationId="{F49E299C-3292-F173-D937-59B2562B6C68}"/>
          </ac:spMkLst>
        </pc:spChg>
        <pc:graphicFrameChg chg="add del mod">
          <ac:chgData name="Bothas Noel" userId="640fe2f2-ced6-413a-a001-3e9f54fbd529" providerId="ADAL" clId="{548456A6-8B25-4F4A-830E-CA0B2DF037AB}" dt="2023-06-29T07:26:08.317" v="124" actId="21"/>
          <ac:graphicFrameMkLst>
            <pc:docMk/>
            <pc:sldMk cId="4062238888" sldId="559"/>
            <ac:graphicFrameMk id="8" creationId="{53C02C66-60F1-252E-EAA0-8E9E90C1EA2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09.456" v="125"/>
          <ac:graphicFrameMkLst>
            <pc:docMk/>
            <pc:sldMk cId="4062238888" sldId="559"/>
            <ac:graphicFrameMk id="9" creationId="{E30AE92B-3205-6EB1-80F7-5D78412A50F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07.854" v="134"/>
        <pc:sldMkLst>
          <pc:docMk/>
          <pc:sldMk cId="283298796" sldId="560"/>
        </pc:sldMkLst>
        <pc:spChg chg="mod">
          <ac:chgData name="Bothas Noel" userId="640fe2f2-ced6-413a-a001-3e9f54fbd529" providerId="ADAL" clId="{548456A6-8B25-4F4A-830E-CA0B2DF037AB}" dt="2023-06-29T07:27:01.660" v="133"/>
          <ac:spMkLst>
            <pc:docMk/>
            <pc:sldMk cId="283298796" sldId="560"/>
            <ac:spMk id="2" creationId="{3B7B1BE7-A4C2-D025-3423-F6AB1557D2FB}"/>
          </ac:spMkLst>
        </pc:spChg>
        <pc:spChg chg="del">
          <ac:chgData name="Bothas Noel" userId="640fe2f2-ced6-413a-a001-3e9f54fbd529" providerId="ADAL" clId="{548456A6-8B25-4F4A-830E-CA0B2DF037AB}" dt="2023-06-29T07:26:56.239" v="132"/>
          <ac:spMkLst>
            <pc:docMk/>
            <pc:sldMk cId="283298796" sldId="560"/>
            <ac:spMk id="6" creationId="{3135C758-CECD-44D7-6E55-AAD12308A41E}"/>
          </ac:spMkLst>
        </pc:spChg>
        <pc:spChg chg="mod">
          <ac:chgData name="Bothas Noel" userId="640fe2f2-ced6-413a-a001-3e9f54fbd529" providerId="ADAL" clId="{548456A6-8B25-4F4A-830E-CA0B2DF037AB}" dt="2023-06-29T07:27:07.854" v="134"/>
          <ac:spMkLst>
            <pc:docMk/>
            <pc:sldMk cId="283298796" sldId="560"/>
            <ac:spMk id="7" creationId="{DFE795B5-E224-F2A2-0AA7-D1FCDA20831D}"/>
          </ac:spMkLst>
        </pc:spChg>
        <pc:graphicFrameChg chg="add del mod">
          <ac:chgData name="Bothas Noel" userId="640fe2f2-ced6-413a-a001-3e9f54fbd529" providerId="ADAL" clId="{548456A6-8B25-4F4A-830E-CA0B2DF037AB}" dt="2023-06-29T07:26:55.082" v="131" actId="21"/>
          <ac:graphicFrameMkLst>
            <pc:docMk/>
            <pc:sldMk cId="283298796" sldId="560"/>
            <ac:graphicFrameMk id="8" creationId="{68ABE5E3-4035-D4ED-8668-CDBE972A1CA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56.239" v="132"/>
          <ac:graphicFrameMkLst>
            <pc:docMk/>
            <pc:sldMk cId="283298796" sldId="560"/>
            <ac:graphicFrameMk id="9" creationId="{1EEC70DE-B373-DE00-3FC6-C5DBE2AC757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47.522" v="141"/>
        <pc:sldMkLst>
          <pc:docMk/>
          <pc:sldMk cId="3754516118" sldId="561"/>
        </pc:sldMkLst>
        <pc:spChg chg="mod">
          <ac:chgData name="Bothas Noel" userId="640fe2f2-ced6-413a-a001-3e9f54fbd529" providerId="ADAL" clId="{548456A6-8B25-4F4A-830E-CA0B2DF037AB}" dt="2023-06-29T07:27:41.024" v="140"/>
          <ac:spMkLst>
            <pc:docMk/>
            <pc:sldMk cId="3754516118" sldId="561"/>
            <ac:spMk id="2" creationId="{5E1CEC37-9F03-66B0-F0E1-F419E525ED10}"/>
          </ac:spMkLst>
        </pc:spChg>
        <pc:spChg chg="del">
          <ac:chgData name="Bothas Noel" userId="640fe2f2-ced6-413a-a001-3e9f54fbd529" providerId="ADAL" clId="{548456A6-8B25-4F4A-830E-CA0B2DF037AB}" dt="2023-06-29T07:27:35.180" v="139"/>
          <ac:spMkLst>
            <pc:docMk/>
            <pc:sldMk cId="3754516118" sldId="561"/>
            <ac:spMk id="6" creationId="{E1567AE8-6C43-DBBE-FF72-A9BC97E9C7E1}"/>
          </ac:spMkLst>
        </pc:spChg>
        <pc:spChg chg="mod">
          <ac:chgData name="Bothas Noel" userId="640fe2f2-ced6-413a-a001-3e9f54fbd529" providerId="ADAL" clId="{548456A6-8B25-4F4A-830E-CA0B2DF037AB}" dt="2023-06-29T07:27:47.522" v="141"/>
          <ac:spMkLst>
            <pc:docMk/>
            <pc:sldMk cId="3754516118" sldId="561"/>
            <ac:spMk id="7" creationId="{1C55B8A2-350F-28B0-3C61-54DA88ED8402}"/>
          </ac:spMkLst>
        </pc:spChg>
        <pc:graphicFrameChg chg="add del mod">
          <ac:chgData name="Bothas Noel" userId="640fe2f2-ced6-413a-a001-3e9f54fbd529" providerId="ADAL" clId="{548456A6-8B25-4F4A-830E-CA0B2DF037AB}" dt="2023-06-29T07:27:34.159" v="138" actId="21"/>
          <ac:graphicFrameMkLst>
            <pc:docMk/>
            <pc:sldMk cId="3754516118" sldId="561"/>
            <ac:graphicFrameMk id="8" creationId="{5596C0B6-89E3-F3CC-57BA-75E72BC241A0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7:35.180" v="139"/>
          <ac:graphicFrameMkLst>
            <pc:docMk/>
            <pc:sldMk cId="3754516118" sldId="561"/>
            <ac:graphicFrameMk id="9" creationId="{E5A9797D-6036-7D7D-A87F-33D058A90B8A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8:32.974" v="148"/>
        <pc:sldMkLst>
          <pc:docMk/>
          <pc:sldMk cId="1320260030" sldId="562"/>
        </pc:sldMkLst>
        <pc:spChg chg="mod">
          <ac:chgData name="Bothas Noel" userId="640fe2f2-ced6-413a-a001-3e9f54fbd529" providerId="ADAL" clId="{548456A6-8B25-4F4A-830E-CA0B2DF037AB}" dt="2023-06-29T07:28:27.447" v="147"/>
          <ac:spMkLst>
            <pc:docMk/>
            <pc:sldMk cId="1320260030" sldId="562"/>
            <ac:spMk id="2" creationId="{24898D90-CED9-EF75-626F-90BC0DFD2C3B}"/>
          </ac:spMkLst>
        </pc:spChg>
        <pc:spChg chg="del">
          <ac:chgData name="Bothas Noel" userId="640fe2f2-ced6-413a-a001-3e9f54fbd529" providerId="ADAL" clId="{548456A6-8B25-4F4A-830E-CA0B2DF037AB}" dt="2023-06-29T07:28:21.723" v="146"/>
          <ac:spMkLst>
            <pc:docMk/>
            <pc:sldMk cId="1320260030" sldId="562"/>
            <ac:spMk id="6" creationId="{28D414F0-B57A-420F-0D35-F24619E30465}"/>
          </ac:spMkLst>
        </pc:spChg>
        <pc:spChg chg="mod">
          <ac:chgData name="Bothas Noel" userId="640fe2f2-ced6-413a-a001-3e9f54fbd529" providerId="ADAL" clId="{548456A6-8B25-4F4A-830E-CA0B2DF037AB}" dt="2023-06-29T07:28:32.974" v="148"/>
          <ac:spMkLst>
            <pc:docMk/>
            <pc:sldMk cId="1320260030" sldId="562"/>
            <ac:spMk id="7" creationId="{3EEA82C2-7915-0E59-6A48-7883238850D6}"/>
          </ac:spMkLst>
        </pc:spChg>
        <pc:graphicFrameChg chg="add del mod">
          <ac:chgData name="Bothas Noel" userId="640fe2f2-ced6-413a-a001-3e9f54fbd529" providerId="ADAL" clId="{548456A6-8B25-4F4A-830E-CA0B2DF037AB}" dt="2023-06-29T07:28:20.701" v="145" actId="21"/>
          <ac:graphicFrameMkLst>
            <pc:docMk/>
            <pc:sldMk cId="1320260030" sldId="562"/>
            <ac:graphicFrameMk id="8" creationId="{643BF8B6-6693-454A-6499-BA890DB19F3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8:21.723" v="146"/>
          <ac:graphicFrameMkLst>
            <pc:docMk/>
            <pc:sldMk cId="1320260030" sldId="562"/>
            <ac:graphicFrameMk id="9" creationId="{7A55AF2C-CEFF-ED98-E575-7CB61436CFCE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07.873" v="155"/>
        <pc:sldMkLst>
          <pc:docMk/>
          <pc:sldMk cId="1710669658" sldId="563"/>
        </pc:sldMkLst>
        <pc:spChg chg="mod">
          <ac:chgData name="Bothas Noel" userId="640fe2f2-ced6-413a-a001-3e9f54fbd529" providerId="ADAL" clId="{548456A6-8B25-4F4A-830E-CA0B2DF037AB}" dt="2023-06-29T07:32:01.831" v="154"/>
          <ac:spMkLst>
            <pc:docMk/>
            <pc:sldMk cId="1710669658" sldId="563"/>
            <ac:spMk id="2" creationId="{C14E6D7F-8887-E815-AB3B-B58DF69661D4}"/>
          </ac:spMkLst>
        </pc:spChg>
        <pc:spChg chg="del">
          <ac:chgData name="Bothas Noel" userId="640fe2f2-ced6-413a-a001-3e9f54fbd529" providerId="ADAL" clId="{548456A6-8B25-4F4A-830E-CA0B2DF037AB}" dt="2023-06-29T07:31:55.538" v="153"/>
          <ac:spMkLst>
            <pc:docMk/>
            <pc:sldMk cId="1710669658" sldId="563"/>
            <ac:spMk id="6" creationId="{335BD908-6831-B814-EF7B-407081D7CCAD}"/>
          </ac:spMkLst>
        </pc:spChg>
        <pc:spChg chg="mod">
          <ac:chgData name="Bothas Noel" userId="640fe2f2-ced6-413a-a001-3e9f54fbd529" providerId="ADAL" clId="{548456A6-8B25-4F4A-830E-CA0B2DF037AB}" dt="2023-06-29T07:32:07.873" v="155"/>
          <ac:spMkLst>
            <pc:docMk/>
            <pc:sldMk cId="1710669658" sldId="563"/>
            <ac:spMk id="7" creationId="{80CE9F2E-C78F-1772-C0AB-9EE2CCA0FD97}"/>
          </ac:spMkLst>
        </pc:spChg>
        <pc:graphicFrameChg chg="add del mod">
          <ac:chgData name="Bothas Noel" userId="640fe2f2-ced6-413a-a001-3e9f54fbd529" providerId="ADAL" clId="{548456A6-8B25-4F4A-830E-CA0B2DF037AB}" dt="2023-06-29T07:31:54.478" v="152" actId="21"/>
          <ac:graphicFrameMkLst>
            <pc:docMk/>
            <pc:sldMk cId="1710669658" sldId="563"/>
            <ac:graphicFrameMk id="8" creationId="{DA303BD5-8AFE-2302-3A1F-8914865C3E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1:55.538" v="153"/>
          <ac:graphicFrameMkLst>
            <pc:docMk/>
            <pc:sldMk cId="1710669658" sldId="563"/>
            <ac:graphicFrameMk id="9" creationId="{9C326766-8B27-11E4-B2B4-6C7B52CA379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53.506" v="162"/>
        <pc:sldMkLst>
          <pc:docMk/>
          <pc:sldMk cId="566167877" sldId="564"/>
        </pc:sldMkLst>
        <pc:spChg chg="mod">
          <ac:chgData name="Bothas Noel" userId="640fe2f2-ced6-413a-a001-3e9f54fbd529" providerId="ADAL" clId="{548456A6-8B25-4F4A-830E-CA0B2DF037AB}" dt="2023-06-29T07:32:44.943" v="161"/>
          <ac:spMkLst>
            <pc:docMk/>
            <pc:sldMk cId="566167877" sldId="564"/>
            <ac:spMk id="2" creationId="{48782491-F09C-F19D-0362-8FF126134C53}"/>
          </ac:spMkLst>
        </pc:spChg>
        <pc:spChg chg="del">
          <ac:chgData name="Bothas Noel" userId="640fe2f2-ced6-413a-a001-3e9f54fbd529" providerId="ADAL" clId="{548456A6-8B25-4F4A-830E-CA0B2DF037AB}" dt="2023-06-29T07:32:39.919" v="160"/>
          <ac:spMkLst>
            <pc:docMk/>
            <pc:sldMk cId="566167877" sldId="564"/>
            <ac:spMk id="6" creationId="{D324E5CB-4C95-3F36-AEA1-DBCFF6F0B374}"/>
          </ac:spMkLst>
        </pc:spChg>
        <pc:spChg chg="mod">
          <ac:chgData name="Bothas Noel" userId="640fe2f2-ced6-413a-a001-3e9f54fbd529" providerId="ADAL" clId="{548456A6-8B25-4F4A-830E-CA0B2DF037AB}" dt="2023-06-29T07:32:53.506" v="162"/>
          <ac:spMkLst>
            <pc:docMk/>
            <pc:sldMk cId="566167877" sldId="564"/>
            <ac:spMk id="7" creationId="{81F18174-BB69-9143-992A-651CB6C05000}"/>
          </ac:spMkLst>
        </pc:spChg>
        <pc:graphicFrameChg chg="add del mod">
          <ac:chgData name="Bothas Noel" userId="640fe2f2-ced6-413a-a001-3e9f54fbd529" providerId="ADAL" clId="{548456A6-8B25-4F4A-830E-CA0B2DF037AB}" dt="2023-06-29T07:32:38.606" v="159" actId="21"/>
          <ac:graphicFrameMkLst>
            <pc:docMk/>
            <pc:sldMk cId="566167877" sldId="564"/>
            <ac:graphicFrameMk id="8" creationId="{631729A1-119A-A92A-3C60-31B7494CB9D3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2:39.919" v="160"/>
          <ac:graphicFrameMkLst>
            <pc:docMk/>
            <pc:sldMk cId="566167877" sldId="564"/>
            <ac:graphicFrameMk id="9" creationId="{0EF2FAE8-99FC-4850-D600-764CFE758D8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3:47.076" v="169"/>
        <pc:sldMkLst>
          <pc:docMk/>
          <pc:sldMk cId="1683094182" sldId="565"/>
        </pc:sldMkLst>
        <pc:spChg chg="mod">
          <ac:chgData name="Bothas Noel" userId="640fe2f2-ced6-413a-a001-3e9f54fbd529" providerId="ADAL" clId="{548456A6-8B25-4F4A-830E-CA0B2DF037AB}" dt="2023-06-29T07:33:41.214" v="168"/>
          <ac:spMkLst>
            <pc:docMk/>
            <pc:sldMk cId="1683094182" sldId="565"/>
            <ac:spMk id="2" creationId="{4147D92D-2669-AE11-079C-D3BC0F2ECBB5}"/>
          </ac:spMkLst>
        </pc:spChg>
        <pc:spChg chg="del">
          <ac:chgData name="Bothas Noel" userId="640fe2f2-ced6-413a-a001-3e9f54fbd529" providerId="ADAL" clId="{548456A6-8B25-4F4A-830E-CA0B2DF037AB}" dt="2023-06-29T07:33:35.400" v="167"/>
          <ac:spMkLst>
            <pc:docMk/>
            <pc:sldMk cId="1683094182" sldId="565"/>
            <ac:spMk id="6" creationId="{78508838-CE1C-2401-9BF3-257D42F8303D}"/>
          </ac:spMkLst>
        </pc:spChg>
        <pc:spChg chg="mod">
          <ac:chgData name="Bothas Noel" userId="640fe2f2-ced6-413a-a001-3e9f54fbd529" providerId="ADAL" clId="{548456A6-8B25-4F4A-830E-CA0B2DF037AB}" dt="2023-06-29T07:33:47.076" v="169"/>
          <ac:spMkLst>
            <pc:docMk/>
            <pc:sldMk cId="1683094182" sldId="565"/>
            <ac:spMk id="7" creationId="{2F006272-99F7-032D-8015-06E61BA884C9}"/>
          </ac:spMkLst>
        </pc:spChg>
        <pc:graphicFrameChg chg="add del mod">
          <ac:chgData name="Bothas Noel" userId="640fe2f2-ced6-413a-a001-3e9f54fbd529" providerId="ADAL" clId="{548456A6-8B25-4F4A-830E-CA0B2DF037AB}" dt="2023-06-29T07:33:34.209" v="166" actId="21"/>
          <ac:graphicFrameMkLst>
            <pc:docMk/>
            <pc:sldMk cId="1683094182" sldId="565"/>
            <ac:graphicFrameMk id="8" creationId="{388E9D1B-220C-7299-B60F-F5040969013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3:35.400" v="167"/>
          <ac:graphicFrameMkLst>
            <pc:docMk/>
            <pc:sldMk cId="1683094182" sldId="565"/>
            <ac:graphicFrameMk id="9" creationId="{14A2AA63-D7E5-1C31-4DE7-BE5BF178753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4:47.589" v="176"/>
        <pc:sldMkLst>
          <pc:docMk/>
          <pc:sldMk cId="1552599359" sldId="566"/>
        </pc:sldMkLst>
        <pc:spChg chg="mod">
          <ac:chgData name="Bothas Noel" userId="640fe2f2-ced6-413a-a001-3e9f54fbd529" providerId="ADAL" clId="{548456A6-8B25-4F4A-830E-CA0B2DF037AB}" dt="2023-06-29T07:34:41.006" v="175"/>
          <ac:spMkLst>
            <pc:docMk/>
            <pc:sldMk cId="1552599359" sldId="566"/>
            <ac:spMk id="2" creationId="{AB1AFC0B-03C6-925F-47BD-67C7023645BB}"/>
          </ac:spMkLst>
        </pc:spChg>
        <pc:spChg chg="del">
          <ac:chgData name="Bothas Noel" userId="640fe2f2-ced6-413a-a001-3e9f54fbd529" providerId="ADAL" clId="{548456A6-8B25-4F4A-830E-CA0B2DF037AB}" dt="2023-06-29T07:34:35.262" v="174"/>
          <ac:spMkLst>
            <pc:docMk/>
            <pc:sldMk cId="1552599359" sldId="566"/>
            <ac:spMk id="6" creationId="{663C599C-7369-C9C4-AB1C-F5DC5D903E9B}"/>
          </ac:spMkLst>
        </pc:spChg>
        <pc:spChg chg="mod">
          <ac:chgData name="Bothas Noel" userId="640fe2f2-ced6-413a-a001-3e9f54fbd529" providerId="ADAL" clId="{548456A6-8B25-4F4A-830E-CA0B2DF037AB}" dt="2023-06-29T07:34:47.589" v="176"/>
          <ac:spMkLst>
            <pc:docMk/>
            <pc:sldMk cId="1552599359" sldId="566"/>
            <ac:spMk id="7" creationId="{6B1BD1B5-69D7-F392-1C08-24D635044A69}"/>
          </ac:spMkLst>
        </pc:spChg>
        <pc:graphicFrameChg chg="add del mod">
          <ac:chgData name="Bothas Noel" userId="640fe2f2-ced6-413a-a001-3e9f54fbd529" providerId="ADAL" clId="{548456A6-8B25-4F4A-830E-CA0B2DF037AB}" dt="2023-06-29T07:34:34.226" v="173" actId="21"/>
          <ac:graphicFrameMkLst>
            <pc:docMk/>
            <pc:sldMk cId="1552599359" sldId="566"/>
            <ac:graphicFrameMk id="8" creationId="{C9250061-9809-86AA-7BF1-FEAFBFA3C62D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4:35.262" v="174"/>
          <ac:graphicFrameMkLst>
            <pc:docMk/>
            <pc:sldMk cId="1552599359" sldId="566"/>
            <ac:graphicFrameMk id="9" creationId="{A6E290DC-077A-1EA1-073C-0FDC95E91126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5:50.226" v="183"/>
        <pc:sldMkLst>
          <pc:docMk/>
          <pc:sldMk cId="1922761659" sldId="567"/>
        </pc:sldMkLst>
        <pc:spChg chg="mod">
          <ac:chgData name="Bothas Noel" userId="640fe2f2-ced6-413a-a001-3e9f54fbd529" providerId="ADAL" clId="{548456A6-8B25-4F4A-830E-CA0B2DF037AB}" dt="2023-06-29T07:35:43.867" v="182"/>
          <ac:spMkLst>
            <pc:docMk/>
            <pc:sldMk cId="1922761659" sldId="567"/>
            <ac:spMk id="2" creationId="{4CB18E72-22C5-F470-FD4B-D22753CAC5C0}"/>
          </ac:spMkLst>
        </pc:spChg>
        <pc:spChg chg="del">
          <ac:chgData name="Bothas Noel" userId="640fe2f2-ced6-413a-a001-3e9f54fbd529" providerId="ADAL" clId="{548456A6-8B25-4F4A-830E-CA0B2DF037AB}" dt="2023-06-29T07:35:36.254" v="181"/>
          <ac:spMkLst>
            <pc:docMk/>
            <pc:sldMk cId="1922761659" sldId="567"/>
            <ac:spMk id="6" creationId="{0893B073-0AA1-A293-C3CC-65AD797A0764}"/>
          </ac:spMkLst>
        </pc:spChg>
        <pc:spChg chg="mod">
          <ac:chgData name="Bothas Noel" userId="640fe2f2-ced6-413a-a001-3e9f54fbd529" providerId="ADAL" clId="{548456A6-8B25-4F4A-830E-CA0B2DF037AB}" dt="2023-06-29T07:35:50.226" v="183"/>
          <ac:spMkLst>
            <pc:docMk/>
            <pc:sldMk cId="1922761659" sldId="567"/>
            <ac:spMk id="7" creationId="{DA3D7AF5-B638-2C81-E1A9-4433122843F3}"/>
          </ac:spMkLst>
        </pc:spChg>
        <pc:graphicFrameChg chg="add del mod">
          <ac:chgData name="Bothas Noel" userId="640fe2f2-ced6-413a-a001-3e9f54fbd529" providerId="ADAL" clId="{548456A6-8B25-4F4A-830E-CA0B2DF037AB}" dt="2023-06-29T07:35:35.149" v="180" actId="21"/>
          <ac:graphicFrameMkLst>
            <pc:docMk/>
            <pc:sldMk cId="1922761659" sldId="567"/>
            <ac:graphicFrameMk id="8" creationId="{BCE942A5-9622-CD4E-2700-F744F834948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5:36.254" v="181"/>
          <ac:graphicFrameMkLst>
            <pc:docMk/>
            <pc:sldMk cId="1922761659" sldId="567"/>
            <ac:graphicFrameMk id="9" creationId="{E8863FFC-9E57-9D16-28D1-8260E2685EC3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6:40.320" v="190"/>
        <pc:sldMkLst>
          <pc:docMk/>
          <pc:sldMk cId="3898057978" sldId="568"/>
        </pc:sldMkLst>
        <pc:spChg chg="mod">
          <ac:chgData name="Bothas Noel" userId="640fe2f2-ced6-413a-a001-3e9f54fbd529" providerId="ADAL" clId="{548456A6-8B25-4F4A-830E-CA0B2DF037AB}" dt="2023-06-29T07:36:28.370" v="189"/>
          <ac:spMkLst>
            <pc:docMk/>
            <pc:sldMk cId="3898057978" sldId="568"/>
            <ac:spMk id="2" creationId="{95929AA4-55E9-98CF-7D9F-A25539F40A4C}"/>
          </ac:spMkLst>
        </pc:spChg>
        <pc:spChg chg="del">
          <ac:chgData name="Bothas Noel" userId="640fe2f2-ced6-413a-a001-3e9f54fbd529" providerId="ADAL" clId="{548456A6-8B25-4F4A-830E-CA0B2DF037AB}" dt="2023-06-29T07:36:22.360" v="188"/>
          <ac:spMkLst>
            <pc:docMk/>
            <pc:sldMk cId="3898057978" sldId="568"/>
            <ac:spMk id="6" creationId="{1BF2EF9F-207C-F70B-9527-585D82F018AD}"/>
          </ac:spMkLst>
        </pc:spChg>
        <pc:spChg chg="mod">
          <ac:chgData name="Bothas Noel" userId="640fe2f2-ced6-413a-a001-3e9f54fbd529" providerId="ADAL" clId="{548456A6-8B25-4F4A-830E-CA0B2DF037AB}" dt="2023-06-29T07:36:40.320" v="190"/>
          <ac:spMkLst>
            <pc:docMk/>
            <pc:sldMk cId="3898057978" sldId="568"/>
            <ac:spMk id="7" creationId="{59EF6561-0F70-6F18-2EB2-401015B768A8}"/>
          </ac:spMkLst>
        </pc:spChg>
        <pc:graphicFrameChg chg="add del mod">
          <ac:chgData name="Bothas Noel" userId="640fe2f2-ced6-413a-a001-3e9f54fbd529" providerId="ADAL" clId="{548456A6-8B25-4F4A-830E-CA0B2DF037AB}" dt="2023-06-29T07:36:21.291" v="187" actId="21"/>
          <ac:graphicFrameMkLst>
            <pc:docMk/>
            <pc:sldMk cId="3898057978" sldId="568"/>
            <ac:graphicFrameMk id="8" creationId="{CC2E0395-4CD5-2FA7-CBC0-EF01CC7EC39E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6:22.360" v="188"/>
          <ac:graphicFrameMkLst>
            <pc:docMk/>
            <pc:sldMk cId="3898057978" sldId="568"/>
            <ac:graphicFrameMk id="9" creationId="{73E3B489-09D3-23BD-5E81-AE71FED058B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7:40.009" v="197"/>
        <pc:sldMkLst>
          <pc:docMk/>
          <pc:sldMk cId="2307229203" sldId="569"/>
        </pc:sldMkLst>
        <pc:spChg chg="mod">
          <ac:chgData name="Bothas Noel" userId="640fe2f2-ced6-413a-a001-3e9f54fbd529" providerId="ADAL" clId="{548456A6-8B25-4F4A-830E-CA0B2DF037AB}" dt="2023-06-29T07:37:33.983" v="196"/>
          <ac:spMkLst>
            <pc:docMk/>
            <pc:sldMk cId="2307229203" sldId="569"/>
            <ac:spMk id="2" creationId="{6DC6E51C-71CB-89E4-D0E7-958C01C4F896}"/>
          </ac:spMkLst>
        </pc:spChg>
        <pc:spChg chg="del">
          <ac:chgData name="Bothas Noel" userId="640fe2f2-ced6-413a-a001-3e9f54fbd529" providerId="ADAL" clId="{548456A6-8B25-4F4A-830E-CA0B2DF037AB}" dt="2023-06-29T07:37:18.088" v="195"/>
          <ac:spMkLst>
            <pc:docMk/>
            <pc:sldMk cId="2307229203" sldId="569"/>
            <ac:spMk id="6" creationId="{06E988A3-7F04-83C5-A7AD-66D48E9DAEFD}"/>
          </ac:spMkLst>
        </pc:spChg>
        <pc:spChg chg="mod">
          <ac:chgData name="Bothas Noel" userId="640fe2f2-ced6-413a-a001-3e9f54fbd529" providerId="ADAL" clId="{548456A6-8B25-4F4A-830E-CA0B2DF037AB}" dt="2023-06-29T07:37:40.009" v="197"/>
          <ac:spMkLst>
            <pc:docMk/>
            <pc:sldMk cId="2307229203" sldId="569"/>
            <ac:spMk id="7" creationId="{0D95179A-1F36-5FDB-B346-C811AFE0431A}"/>
          </ac:spMkLst>
        </pc:spChg>
        <pc:graphicFrameChg chg="add del mod">
          <ac:chgData name="Bothas Noel" userId="640fe2f2-ced6-413a-a001-3e9f54fbd529" providerId="ADAL" clId="{548456A6-8B25-4F4A-830E-CA0B2DF037AB}" dt="2023-06-29T07:37:16.834" v="194" actId="21"/>
          <ac:graphicFrameMkLst>
            <pc:docMk/>
            <pc:sldMk cId="2307229203" sldId="569"/>
            <ac:graphicFrameMk id="8" creationId="{B3D9609A-E374-59DA-3C9C-DEB7419E9DE7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7:18.088" v="195"/>
          <ac:graphicFrameMkLst>
            <pc:docMk/>
            <pc:sldMk cId="2307229203" sldId="569"/>
            <ac:graphicFrameMk id="9" creationId="{17ED9175-1004-C4B0-E577-31B66F0C50D3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DE1387FC-6E7B-4792-8627-C373631F0DCB}"/>
    <pc:docChg chg="modSld">
      <pc:chgData name="Emaus Katriina" userId="e28635f8-d800-42ff-a913-92d375f1fb60" providerId="ADAL" clId="{DE1387FC-6E7B-4792-8627-C373631F0DCB}" dt="2023-05-10T06:50:29.461" v="129"/>
      <pc:docMkLst>
        <pc:docMk/>
      </pc:docMkLst>
      <pc:sldChg chg="modSp">
        <pc:chgData name="Emaus Katriina" userId="e28635f8-d800-42ff-a913-92d375f1fb60" providerId="ADAL" clId="{DE1387FC-6E7B-4792-8627-C373631F0DCB}" dt="2023-05-10T06:49:51.560" v="106"/>
        <pc:sldMkLst>
          <pc:docMk/>
          <pc:sldMk cId="369055690" sldId="257"/>
        </pc:sldMkLst>
        <pc:graphicFrameChg chg="mod">
          <ac:chgData name="Emaus Katriina" userId="e28635f8-d800-42ff-a913-92d375f1fb60" providerId="ADAL" clId="{DE1387FC-6E7B-4792-8627-C373631F0DCB}" dt="2023-05-10T06:49:51.560" v="106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1.965" v="107"/>
        <pc:sldMkLst>
          <pc:docMk/>
          <pc:sldMk cId="3145583433" sldId="258"/>
        </pc:sldMkLst>
        <pc:graphicFrameChg chg="mod">
          <ac:chgData name="Emaus Katriina" userId="e28635f8-d800-42ff-a913-92d375f1fb60" providerId="ADAL" clId="{DE1387FC-6E7B-4792-8627-C373631F0DCB}" dt="2023-05-10T06:49:51.965" v="107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7.758" v="110"/>
        <pc:sldMkLst>
          <pc:docMk/>
          <pc:sldMk cId="3702945625" sldId="262"/>
        </pc:sldMkLst>
        <pc:graphicFrameChg chg="mod">
          <ac:chgData name="Emaus Katriina" userId="e28635f8-d800-42ff-a913-92d375f1fb60" providerId="ADAL" clId="{DE1387FC-6E7B-4792-8627-C373631F0DCB}" dt="2023-05-10T06:49:57.758" v="110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9.558" v="111"/>
        <pc:sldMkLst>
          <pc:docMk/>
          <pc:sldMk cId="1117471020" sldId="263"/>
        </pc:sldMkLst>
        <pc:graphicFrameChg chg="mod">
          <ac:chgData name="Emaus Katriina" userId="e28635f8-d800-42ff-a913-92d375f1fb60" providerId="ADAL" clId="{DE1387FC-6E7B-4792-8627-C373631F0DCB}" dt="2023-05-10T06:49:59.558" v="11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1.009" v="112"/>
        <pc:sldMkLst>
          <pc:docMk/>
          <pc:sldMk cId="2427972721" sldId="264"/>
        </pc:sldMkLst>
        <pc:graphicFrameChg chg="mod">
          <ac:chgData name="Emaus Katriina" userId="e28635f8-d800-42ff-a913-92d375f1fb60" providerId="ADAL" clId="{DE1387FC-6E7B-4792-8627-C373631F0DCB}" dt="2023-05-10T06:50:01.009" v="112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2.283" v="113"/>
        <pc:sldMkLst>
          <pc:docMk/>
          <pc:sldMk cId="2350748738" sldId="265"/>
        </pc:sldMkLst>
        <pc:graphicFrameChg chg="mod">
          <ac:chgData name="Emaus Katriina" userId="e28635f8-d800-42ff-a913-92d375f1fb60" providerId="ADAL" clId="{DE1387FC-6E7B-4792-8627-C373631F0DCB}" dt="2023-05-10T06:50:02.283" v="113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3.881" v="114"/>
        <pc:sldMkLst>
          <pc:docMk/>
          <pc:sldMk cId="1690015247" sldId="266"/>
        </pc:sldMkLst>
        <pc:graphicFrameChg chg="mod">
          <ac:chgData name="Emaus Katriina" userId="e28635f8-d800-42ff-a913-92d375f1fb60" providerId="ADAL" clId="{DE1387FC-6E7B-4792-8627-C373631F0DCB}" dt="2023-05-10T06:50:03.881" v="114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5.318" v="115"/>
        <pc:sldMkLst>
          <pc:docMk/>
          <pc:sldMk cId="1908879576" sldId="267"/>
        </pc:sldMkLst>
        <pc:graphicFrameChg chg="mod">
          <ac:chgData name="Emaus Katriina" userId="e28635f8-d800-42ff-a913-92d375f1fb60" providerId="ADAL" clId="{DE1387FC-6E7B-4792-8627-C373631F0DCB}" dt="2023-05-10T06:50:05.318" v="115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6.682" v="116"/>
        <pc:sldMkLst>
          <pc:docMk/>
          <pc:sldMk cId="338271439" sldId="268"/>
        </pc:sldMkLst>
        <pc:graphicFrameChg chg="mod">
          <ac:chgData name="Emaus Katriina" userId="e28635f8-d800-42ff-a913-92d375f1fb60" providerId="ADAL" clId="{DE1387FC-6E7B-4792-8627-C373631F0DCB}" dt="2023-05-10T06:50:06.682" v="116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8.593" v="117"/>
        <pc:sldMkLst>
          <pc:docMk/>
          <pc:sldMk cId="3279556919" sldId="269"/>
        </pc:sldMkLst>
        <pc:graphicFrameChg chg="mod">
          <ac:chgData name="Emaus Katriina" userId="e28635f8-d800-42ff-a913-92d375f1fb60" providerId="ADAL" clId="{DE1387FC-6E7B-4792-8627-C373631F0DCB}" dt="2023-05-10T06:50:08.593" v="117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0.423" v="118"/>
        <pc:sldMkLst>
          <pc:docMk/>
          <pc:sldMk cId="3670827783" sldId="270"/>
        </pc:sldMkLst>
        <pc:graphicFrameChg chg="mod">
          <ac:chgData name="Emaus Katriina" userId="e28635f8-d800-42ff-a913-92d375f1fb60" providerId="ADAL" clId="{DE1387FC-6E7B-4792-8627-C373631F0DCB}" dt="2023-05-10T06:50:10.423" v="118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2.134" v="119"/>
        <pc:sldMkLst>
          <pc:docMk/>
          <pc:sldMk cId="1043558846" sldId="271"/>
        </pc:sldMkLst>
        <pc:graphicFrameChg chg="mod">
          <ac:chgData name="Emaus Katriina" userId="e28635f8-d800-42ff-a913-92d375f1fb60" providerId="ADAL" clId="{DE1387FC-6E7B-4792-8627-C373631F0DCB}" dt="2023-05-10T06:50:12.134" v="119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3.555" v="120"/>
        <pc:sldMkLst>
          <pc:docMk/>
          <pc:sldMk cId="3319825423" sldId="272"/>
        </pc:sldMkLst>
        <pc:graphicFrameChg chg="mod">
          <ac:chgData name="Emaus Katriina" userId="e28635f8-d800-42ff-a913-92d375f1fb60" providerId="ADAL" clId="{DE1387FC-6E7B-4792-8627-C373631F0DCB}" dt="2023-05-10T06:50:13.555" v="120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6.061" v="121"/>
        <pc:sldMkLst>
          <pc:docMk/>
          <pc:sldMk cId="4278859879" sldId="273"/>
        </pc:sldMkLst>
        <pc:graphicFrameChg chg="mod">
          <ac:chgData name="Emaus Katriina" userId="e28635f8-d800-42ff-a913-92d375f1fb60" providerId="ADAL" clId="{DE1387FC-6E7B-4792-8627-C373631F0DCB}" dt="2023-05-10T06:50:16.061" v="121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8.870" v="122"/>
        <pc:sldMkLst>
          <pc:docMk/>
          <pc:sldMk cId="2830257362" sldId="274"/>
        </pc:sldMkLst>
        <pc:graphicFrameChg chg="mod">
          <ac:chgData name="Emaus Katriina" userId="e28635f8-d800-42ff-a913-92d375f1fb60" providerId="ADAL" clId="{DE1387FC-6E7B-4792-8627-C373631F0DCB}" dt="2023-05-10T06:50:18.870" v="122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0.196" v="123"/>
        <pc:sldMkLst>
          <pc:docMk/>
          <pc:sldMk cId="652029288" sldId="275"/>
        </pc:sldMkLst>
        <pc:graphicFrameChg chg="mod">
          <ac:chgData name="Emaus Katriina" userId="e28635f8-d800-42ff-a913-92d375f1fb60" providerId="ADAL" clId="{DE1387FC-6E7B-4792-8627-C373631F0DCB}" dt="2023-05-10T06:50:20.196" v="123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1.684" v="124"/>
        <pc:sldMkLst>
          <pc:docMk/>
          <pc:sldMk cId="1463627730" sldId="276"/>
        </pc:sldMkLst>
        <pc:graphicFrameChg chg="mod">
          <ac:chgData name="Emaus Katriina" userId="e28635f8-d800-42ff-a913-92d375f1fb60" providerId="ADAL" clId="{DE1387FC-6E7B-4792-8627-C373631F0DCB}" dt="2023-05-10T06:50:21.684" v="124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3.344" v="125"/>
        <pc:sldMkLst>
          <pc:docMk/>
          <pc:sldMk cId="1518221807" sldId="277"/>
        </pc:sldMkLst>
        <pc:graphicFrameChg chg="mod">
          <ac:chgData name="Emaus Katriina" userId="e28635f8-d800-42ff-a913-92d375f1fb60" providerId="ADAL" clId="{DE1387FC-6E7B-4792-8627-C373631F0DCB}" dt="2023-05-10T06:50:23.344" v="12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4.890" v="126"/>
        <pc:sldMkLst>
          <pc:docMk/>
          <pc:sldMk cId="3122956847" sldId="278"/>
        </pc:sldMkLst>
        <pc:graphicFrameChg chg="mod">
          <ac:chgData name="Emaus Katriina" userId="e28635f8-d800-42ff-a913-92d375f1fb60" providerId="ADAL" clId="{DE1387FC-6E7B-4792-8627-C373631F0DCB}" dt="2023-05-10T06:50:24.890" v="126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6.399" v="127"/>
        <pc:sldMkLst>
          <pc:docMk/>
          <pc:sldMk cId="62254542" sldId="279"/>
        </pc:sldMkLst>
        <pc:graphicFrameChg chg="mod">
          <ac:chgData name="Emaus Katriina" userId="e28635f8-d800-42ff-a913-92d375f1fb60" providerId="ADAL" clId="{DE1387FC-6E7B-4792-8627-C373631F0DCB}" dt="2023-05-10T06:50:26.399" v="127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8.189" v="128"/>
        <pc:sldMkLst>
          <pc:docMk/>
          <pc:sldMk cId="1080264128" sldId="280"/>
        </pc:sldMkLst>
        <pc:graphicFrameChg chg="mod">
          <ac:chgData name="Emaus Katriina" userId="e28635f8-d800-42ff-a913-92d375f1fb60" providerId="ADAL" clId="{DE1387FC-6E7B-4792-8627-C373631F0DCB}" dt="2023-05-10T06:50:28.189" v="128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9.461" v="129"/>
        <pc:sldMkLst>
          <pc:docMk/>
          <pc:sldMk cId="2747308166" sldId="281"/>
        </pc:sldMkLst>
        <pc:graphicFrameChg chg="mod">
          <ac:chgData name="Emaus Katriina" userId="e28635f8-d800-42ff-a913-92d375f1fb60" providerId="ADAL" clId="{DE1387FC-6E7B-4792-8627-C373631F0DCB}" dt="2023-05-10T06:50:29.461" v="129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3.959" v="108"/>
        <pc:sldMkLst>
          <pc:docMk/>
          <pc:sldMk cId="3682767062" sldId="283"/>
        </pc:sldMkLst>
        <pc:graphicFrameChg chg="mod">
          <ac:chgData name="Emaus Katriina" userId="e28635f8-d800-42ff-a913-92d375f1fb60" providerId="ADAL" clId="{DE1387FC-6E7B-4792-8627-C373631F0DCB}" dt="2023-05-10T06:49:53.959" v="10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5.925" v="109"/>
        <pc:sldMkLst>
          <pc:docMk/>
          <pc:sldMk cId="1076209344" sldId="284"/>
        </pc:sldMkLst>
        <pc:graphicFrameChg chg="mod">
          <ac:chgData name="Emaus Katriina" userId="e28635f8-d800-42ff-a913-92d375f1fb60" providerId="ADAL" clId="{DE1387FC-6E7B-4792-8627-C373631F0DCB}" dt="2023-05-10T06:49:55.925" v="109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DE1387FC-6E7B-4792-8627-C373631F0DCB}" dt="2023-04-03T09:22:07.408" v="105" actId="20577"/>
        <pc:sldMkLst>
          <pc:docMk/>
          <pc:sldMk cId="90738747" sldId="547"/>
        </pc:sldMkLst>
        <pc:spChg chg="mod">
          <ac:chgData name="Emaus Katriina" userId="e28635f8-d800-42ff-a913-92d375f1fb60" providerId="ADAL" clId="{DE1387FC-6E7B-4792-8627-C373631F0DCB}" dt="2023-04-03T09:22:07.408" v="105" actId="20577"/>
          <ac:spMkLst>
            <pc:docMk/>
            <pc:sldMk cId="90738747" sldId="547"/>
            <ac:spMk id="7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28.402" v="33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41.463" v="40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53.839" v="50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54.359" v="92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05.359" v="58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46.454" v="86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36.265" v="80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17.809" v="68" actId="20577"/>
          <ac:spMkLst>
            <pc:docMk/>
            <pc:sldMk cId="90738747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E895D14D-C5AA-4007-A0B2-FA0888ADD12C}"/>
    <pc:docChg chg="modSld">
      <pc:chgData name="Emaus Katriina" userId="e28635f8-d800-42ff-a913-92d375f1fb60" providerId="ADAL" clId="{E895D14D-C5AA-4007-A0B2-FA0888ADD12C}" dt="2023-03-01T12:57:46.835" v="23"/>
      <pc:docMkLst>
        <pc:docMk/>
      </pc:docMkLst>
      <pc:sldChg chg="modSp">
        <pc:chgData name="Emaus Katriina" userId="e28635f8-d800-42ff-a913-92d375f1fb60" providerId="ADAL" clId="{E895D14D-C5AA-4007-A0B2-FA0888ADD12C}" dt="2023-03-01T12:57:22.9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E895D14D-C5AA-4007-A0B2-FA0888ADD12C}" dt="2023-03-01T12:57:22.9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3.32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E895D14D-C5AA-4007-A0B2-FA0888ADD12C}" dt="2023-03-01T12:57:23.32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74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E895D14D-C5AA-4007-A0B2-FA0888ADD12C}" dt="2023-03-01T12:57:26.741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3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E895D14D-C5AA-4007-A0B2-FA0888ADD12C}" dt="2023-03-01T12:57:27.35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99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E895D14D-C5AA-4007-A0B2-FA0888ADD12C}" dt="2023-03-01T12:57:27.997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8.79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E895D14D-C5AA-4007-A0B2-FA0888ADD12C}" dt="2023-03-01T12:57:28.79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9.39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E895D14D-C5AA-4007-A0B2-FA0888ADD12C}" dt="2023-03-01T12:57:29.39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0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E895D14D-C5AA-4007-A0B2-FA0888ADD12C}" dt="2023-03-01T12:57:30.0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6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E895D14D-C5AA-4007-A0B2-FA0888ADD12C}" dt="2023-03-01T12:57:30.6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2.71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E895D14D-C5AA-4007-A0B2-FA0888ADD12C}" dt="2023-03-01T12:57:32.71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3.5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E895D14D-C5AA-4007-A0B2-FA0888ADD12C}" dt="2023-03-01T12:57:33.58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4.36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E895D14D-C5AA-4007-A0B2-FA0888ADD12C}" dt="2023-03-01T12:57:34.36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6.53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E895D14D-C5AA-4007-A0B2-FA0888ADD12C}" dt="2023-03-01T12:57:36.534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7.61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E895D14D-C5AA-4007-A0B2-FA0888ADD12C}" dt="2023-03-01T12:57:37.61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8.59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E895D14D-C5AA-4007-A0B2-FA0888ADD12C}" dt="2023-03-01T12:57:38.596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9.5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E895D14D-C5AA-4007-A0B2-FA0888ADD12C}" dt="2023-03-01T12:57:39.5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0.94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E895D14D-C5AA-4007-A0B2-FA0888ADD12C}" dt="2023-03-01T12:57:40.94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2.02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E895D14D-C5AA-4007-A0B2-FA0888ADD12C}" dt="2023-03-01T12:57:42.026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11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E895D14D-C5AA-4007-A0B2-FA0888ADD12C}" dt="2023-03-01T12:57:44.119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87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E895D14D-C5AA-4007-A0B2-FA0888ADD12C}" dt="2023-03-01T12:57:44.87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5.88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E895D14D-C5AA-4007-A0B2-FA0888ADD12C}" dt="2023-03-01T12:57:45.88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6.83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E895D14D-C5AA-4007-A0B2-FA0888ADD12C}" dt="2023-03-01T12:57:46.83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5.37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E895D14D-C5AA-4007-A0B2-FA0888ADD12C}" dt="2023-03-01T12:57:25.37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00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E895D14D-C5AA-4007-A0B2-FA0888ADD12C}" dt="2023-03-01T12:57:26.00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0902BC-BC29-41AF-8807-995C64A91FB1}"/>
    <pc:docChg chg="modSld">
      <pc:chgData name="Emaus Katriina" userId="e28635f8-d800-42ff-a913-92d375f1fb60" providerId="ADAL" clId="{850902BC-BC29-41AF-8807-995C64A91FB1}" dt="2023-01-03T08:14:34.384" v="23"/>
      <pc:docMkLst>
        <pc:docMk/>
      </pc:docMkLst>
      <pc:sldChg chg="modSp">
        <pc:chgData name="Emaus Katriina" userId="e28635f8-d800-42ff-a913-92d375f1fb60" providerId="ADAL" clId="{850902BC-BC29-41AF-8807-995C64A91FB1}" dt="2023-01-03T08:14:03.462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0902BC-BC29-41AF-8807-995C64A91FB1}" dt="2023-01-03T08:14:03.462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3.8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0902BC-BC29-41AF-8807-995C64A91FB1}" dt="2023-01-03T08:14:03.8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8.30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0902BC-BC29-41AF-8807-995C64A91FB1}" dt="2023-01-03T08:14:08.30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9.38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0902BC-BC29-41AF-8807-995C64A91FB1}" dt="2023-01-03T08:14:09.38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0.30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0902BC-BC29-41AF-8807-995C64A91FB1}" dt="2023-01-03T08:14:10.30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1.421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0902BC-BC29-41AF-8807-995C64A91FB1}" dt="2023-01-03T08:14:11.421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2.33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0902BC-BC29-41AF-8807-995C64A91FB1}" dt="2023-01-03T08:14:12.33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3.27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0902BC-BC29-41AF-8807-995C64A91FB1}" dt="2023-01-03T08:14:13.273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4.51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0902BC-BC29-41AF-8807-995C64A91FB1}" dt="2023-01-03T08:14:14.51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7.04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0902BC-BC29-41AF-8807-995C64A91FB1}" dt="2023-01-03T08:14:17.0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8.0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0902BC-BC29-41AF-8807-995C64A91FB1}" dt="2023-01-03T08:14:18.0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0.10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0902BC-BC29-41AF-8807-995C64A91FB1}" dt="2023-01-03T08:14:20.10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1.6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0902BC-BC29-41AF-8807-995C64A91FB1}" dt="2023-01-03T08:14:21.61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2.79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0902BC-BC29-41AF-8807-995C64A91FB1}" dt="2023-01-03T08:14:22.79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3.9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0902BC-BC29-41AF-8807-995C64A91FB1}" dt="2023-01-03T08:14:23.9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5.03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0902BC-BC29-41AF-8807-995C64A91FB1}" dt="2023-01-03T08:14:25.03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6.557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0902BC-BC29-41AF-8807-995C64A91FB1}" dt="2023-01-03T08:14:26.557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8.38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0902BC-BC29-41AF-8807-995C64A91FB1}" dt="2023-01-03T08:14:28.38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9.81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0902BC-BC29-41AF-8807-995C64A91FB1}" dt="2023-01-03T08:14:29.81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1.36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0902BC-BC29-41AF-8807-995C64A91FB1}" dt="2023-01-03T08:14:31.364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2.80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0902BC-BC29-41AF-8807-995C64A91FB1}" dt="2023-01-03T08:14:32.80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4.38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0902BC-BC29-41AF-8807-995C64A91FB1}" dt="2023-01-03T08:14:34.38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6.28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0902BC-BC29-41AF-8807-995C64A91FB1}" dt="2023-01-03T08:14:06.28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7.17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0902BC-BC29-41AF-8807-995C64A91FB1}" dt="2023-01-03T08:14:07.176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 Emaus" userId="e28635f8-d800-42ff-a913-92d375f1fb60" providerId="ADAL" clId="{175FE0F7-CCE8-4E35-A58C-19BDEFFAEA76}"/>
    <pc:docChg chg="modSld">
      <pc:chgData name="Katriina Emaus" userId="e28635f8-d800-42ff-a913-92d375f1fb60" providerId="ADAL" clId="{175FE0F7-CCE8-4E35-A58C-19BDEFFAEA76}" dt="2022-11-02T15:49:00.770" v="23"/>
      <pc:docMkLst>
        <pc:docMk/>
      </pc:docMkLst>
      <pc:sldChg chg="modSp">
        <pc:chgData name="Katriina Emaus" userId="e28635f8-d800-42ff-a913-92d375f1fb60" providerId="ADAL" clId="{175FE0F7-CCE8-4E35-A58C-19BDEFFAEA76}" dt="2022-11-02T15:48:09.436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75FE0F7-CCE8-4E35-A58C-19BDEFFAEA76}" dt="2022-11-02T15:48:09.436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0.047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75FE0F7-CCE8-4E35-A58C-19BDEFFAEA76}" dt="2022-11-02T15:48:10.0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6.837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75FE0F7-CCE8-4E35-A58C-19BDEFFAEA76}" dt="2022-11-02T15:48:16.83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8.939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75FE0F7-CCE8-4E35-A58C-19BDEFFAEA76}" dt="2022-11-02T15:48:18.93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1.378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75FE0F7-CCE8-4E35-A58C-19BDEFFAEA76}" dt="2022-11-02T15:48:21.37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3.527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75FE0F7-CCE8-4E35-A58C-19BDEFFAEA76}" dt="2022-11-02T15:48:23.52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6.135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75FE0F7-CCE8-4E35-A58C-19BDEFFAEA76}" dt="2022-11-02T15:48:26.13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8.314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75FE0F7-CCE8-4E35-A58C-19BDEFFAEA76}" dt="2022-11-02T15:48:28.31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0.275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75FE0F7-CCE8-4E35-A58C-19BDEFFAEA76}" dt="2022-11-02T15:48:30.275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2.344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75FE0F7-CCE8-4E35-A58C-19BDEFFAEA76}" dt="2022-11-02T15:48:32.3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4.28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75FE0F7-CCE8-4E35-A58C-19BDEFFAEA76}" dt="2022-11-02T15:48:34.285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6.230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75FE0F7-CCE8-4E35-A58C-19BDEFFAEA76}" dt="2022-11-02T15:48:36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8.57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75FE0F7-CCE8-4E35-A58C-19BDEFFAEA76}" dt="2022-11-02T15:48:38.57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1.096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75FE0F7-CCE8-4E35-A58C-19BDEFFAEA76}" dt="2022-11-02T15:48:41.09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3.008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75FE0F7-CCE8-4E35-A58C-19BDEFFAEA76}" dt="2022-11-02T15:48:43.00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5.025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75FE0F7-CCE8-4E35-A58C-19BDEFFAEA76}" dt="2022-11-02T15:48:45.02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7.032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75FE0F7-CCE8-4E35-A58C-19BDEFFAEA76}" dt="2022-11-02T15:48:47.03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9.189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75FE0F7-CCE8-4E35-A58C-19BDEFFAEA76}" dt="2022-11-02T15:48:49.18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1.580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75FE0F7-CCE8-4E35-A58C-19BDEFFAEA76}" dt="2022-11-02T15:48:51.58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5.152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75FE0F7-CCE8-4E35-A58C-19BDEFFAEA76}" dt="2022-11-02T15:48:55.152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8.630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75FE0F7-CCE8-4E35-A58C-19BDEFFAEA76}" dt="2022-11-02T15:48:58.630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9:00.770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75FE0F7-CCE8-4E35-A58C-19BDEFFAEA76}" dt="2022-11-02T15:49:00.77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3.630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75FE0F7-CCE8-4E35-A58C-19BDEFFAEA76}" dt="2022-11-02T15:48:13.63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5.083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75FE0F7-CCE8-4E35-A58C-19BDEFFAEA76}" dt="2022-11-02T15:48:15.0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31T10:05:41.709" v="176"/>
      <pc:docMkLst>
        <pc:docMk/>
      </pc:docMkLst>
      <pc:sldChg chg="modSp">
        <pc:chgData name="Emaus Katriina" userId="e28635f8-d800-42ff-a913-92d375f1fb60" providerId="ADAL" clId="{E28A978E-2DC8-4BB7-B972-54E69942AF4F}" dt="2022-10-31T10:05:17.644" v="153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31T10:05:17.644" v="15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18.147" v="154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31T10:05:18.147" v="15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2.236" v="157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31T10:05:22.236" v="15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056" v="158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31T10:05:23.056" v="15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913" v="159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31T10:05:23.913" v="15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4.828" v="160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31T10:05:24.828" v="16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5.789" v="161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31T10:05:25.789" v="16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6.660" v="162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31T10:05:26.660" v="16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7.608" v="163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31T10:05:27.608" v="16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8.521" v="164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31T10:05:28.521" v="16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9.905" v="165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31T10:05:29.905" v="16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1.448" v="166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31T10:05:31.448" v="16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2.565" v="167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31T10:05:32.565" v="16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3.767" v="168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31T10:05:33.767" v="16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4.748" v="169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31T10:05:34.748" v="16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5.716" v="170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31T10:05:35.716" v="17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6.800" v="171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31T10:05:36.800" v="17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7.821" v="172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31T10:05:37.821" v="17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8.816" v="173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31T10:05:38.816" v="17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9.705" v="174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31T10:05:39.705" v="17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0.701" v="175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31T10:05:40.701" v="17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1.709" v="176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31T10:05:41.709" v="17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0.587" v="155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31T10:05:20.587" v="15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1.330" v="156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31T10:05:21.330" v="15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C4EE5FA-723B-42F7-8B65-50A699B728A9}"/>
    <pc:docChg chg="undo custSel delSld modSld">
      <pc:chgData name="Emaus Katriina" userId="e28635f8-d800-42ff-a913-92d375f1fb60" providerId="ADAL" clId="{0C4EE5FA-723B-42F7-8B65-50A699B728A9}" dt="2024-04-03T08:21:51.918" v="471"/>
      <pc:docMkLst>
        <pc:docMk/>
      </pc:docMkLst>
      <pc:sldChg chg="addSp delSp modSp mod">
        <pc:chgData name="Emaus Katriina" userId="e28635f8-d800-42ff-a913-92d375f1fb60" providerId="ADAL" clId="{0C4EE5FA-723B-42F7-8B65-50A699B728A9}" dt="2024-04-03T08:21:22.104" v="448"/>
        <pc:sldMkLst>
          <pc:docMk/>
          <pc:sldMk cId="369055690" sldId="257"/>
        </pc:sldMkLst>
        <pc:spChg chg="add del mod">
          <ac:chgData name="Emaus Katriina" userId="e28635f8-d800-42ff-a913-92d375f1fb60" providerId="ADAL" clId="{0C4EE5FA-723B-42F7-8B65-50A699B728A9}" dt="2024-02-06T11:51:47.773" v="229"/>
          <ac:spMkLst>
            <pc:docMk/>
            <pc:sldMk cId="369055690" sldId="257"/>
            <ac:spMk id="8" creationId="{6F9C528D-0C21-E518-46D3-B3AF0F9C1B50}"/>
          </ac:spMkLst>
        </pc:spChg>
        <pc:graphicFrameChg chg="mod">
          <ac:chgData name="Emaus Katriina" userId="e28635f8-d800-42ff-a913-92d375f1fb60" providerId="ADAL" clId="{0C4EE5FA-723B-42F7-8B65-50A699B728A9}" dt="2023-06-07T08:26:18.662" v="27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1:44.274" v="228" actId="21"/>
          <ac:graphicFrameMkLst>
            <pc:docMk/>
            <pc:sldMk cId="369055690" sldId="257"/>
            <ac:graphicFrameMk id="9" creationId="{2022859D-746D-D516-3DA5-B29F97747E54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2.104" v="448"/>
          <ac:graphicFrameMkLst>
            <pc:docMk/>
            <pc:sldMk cId="369055690" sldId="257"/>
            <ac:graphicFrameMk id="10" creationId="{4F1690D7-704C-EC0C-703D-5998920A56C4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41.237" v="226" actId="478"/>
          <ac:graphicFrameMkLst>
            <pc:docMk/>
            <pc:sldMk cId="369055690" sldId="257"/>
            <ac:graphicFrameMk id="13" creationId="{06069F19-250D-4367-EBAB-CBD77C4ACCA8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22.972" v="449"/>
        <pc:sldMkLst>
          <pc:docMk/>
          <pc:sldMk cId="3145583433" sldId="258"/>
        </pc:sldMkLst>
        <pc:spChg chg="add del mod">
          <ac:chgData name="Emaus Katriina" userId="e28635f8-d800-42ff-a913-92d375f1fb60" providerId="ADAL" clId="{0C4EE5FA-723B-42F7-8B65-50A699B728A9}" dt="2024-02-06T11:53:00.576" v="233"/>
          <ac:spMkLst>
            <pc:docMk/>
            <pc:sldMk cId="3145583433" sldId="258"/>
            <ac:spMk id="8" creationId="{3477AF6B-7780-2623-6145-43FE9AE5CF2D}"/>
          </ac:spMkLst>
        </pc:spChg>
        <pc:graphicFrameChg chg="mod">
          <ac:chgData name="Emaus Katriina" userId="e28635f8-d800-42ff-a913-92d375f1fb60" providerId="ADAL" clId="{0C4EE5FA-723B-42F7-8B65-50A699B728A9}" dt="2023-06-07T08:26:30.203" v="31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2:59.149" v="232" actId="21"/>
          <ac:graphicFrameMkLst>
            <pc:docMk/>
            <pc:sldMk cId="3145583433" sldId="258"/>
            <ac:graphicFrameMk id="9" creationId="{3B74D477-2736-518D-9153-15B7DD9E291A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2.972" v="449"/>
          <ac:graphicFrameMkLst>
            <pc:docMk/>
            <pc:sldMk cId="3145583433" sldId="258"/>
            <ac:graphicFrameMk id="10" creationId="{69561790-B65D-2FF1-3DDC-31C006666189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53.840" v="230" actId="478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4.56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C4EE5FA-723B-42F7-8B65-50A699B728A9}" dt="2023-06-07T08:20:34.56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6.65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C4EE5FA-723B-42F7-8B65-50A699B728A9}" dt="2023-06-07T08:20:36.65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29.735" v="454"/>
        <pc:sldMkLst>
          <pc:docMk/>
          <pc:sldMk cId="2427972721" sldId="264"/>
        </pc:sldMkLst>
        <pc:spChg chg="add del mod">
          <ac:chgData name="Emaus Katriina" userId="e28635f8-d800-42ff-a913-92d375f1fb60" providerId="ADAL" clId="{0C4EE5FA-723B-42F7-8B65-50A699B728A9}" dt="2024-02-06T11:55:19.289" v="255"/>
          <ac:spMkLst>
            <pc:docMk/>
            <pc:sldMk cId="2427972721" sldId="264"/>
            <ac:spMk id="9" creationId="{65506E5C-4453-6B21-E25E-B6AE3906BBF2}"/>
          </ac:spMkLst>
        </pc:spChg>
        <pc:graphicFrameChg chg="add del mod">
          <ac:chgData name="Emaus Katriina" userId="e28635f8-d800-42ff-a913-92d375f1fb60" providerId="ADAL" clId="{0C4EE5FA-723B-42F7-8B65-50A699B728A9}" dt="2024-02-06T11:55:04.279" v="252" actId="478"/>
          <ac:graphicFrameMkLst>
            <pc:docMk/>
            <pc:sldMk cId="2427972721" sldId="264"/>
            <ac:graphicFrameMk id="6" creationId="{69A03D33-84A2-F4D7-6A4B-9E20C6A3D0D1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4:53.806" v="250" actId="478"/>
          <ac:graphicFrameMkLst>
            <pc:docMk/>
            <pc:sldMk cId="2427972721" sldId="264"/>
            <ac:graphicFrameMk id="10" creationId="{9832D294-0A0E-4931-893C-D3959E0BA5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5:17.957" v="254" actId="21"/>
          <ac:graphicFrameMkLst>
            <pc:docMk/>
            <pc:sldMk cId="2427972721" sldId="264"/>
            <ac:graphicFrameMk id="11" creationId="{FCCEF2E3-45F8-C5EC-BC2E-DD681AE4FB8B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9.735" v="454"/>
          <ac:graphicFrameMkLst>
            <pc:docMk/>
            <pc:sldMk cId="2427972721" sldId="264"/>
            <ac:graphicFrameMk id="12" creationId="{D230F5A9-FA42-2A7C-2159-004616A95D0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9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C4EE5FA-723B-42F7-8B65-50A699B728A9}" dt="2023-06-07T08:20:39.43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0.04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C4EE5FA-723B-42F7-8B65-50A699B728A9}" dt="2023-06-07T08:20:40.04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04.120" v="39"/>
        <pc:sldMkLst>
          <pc:docMk/>
          <pc:sldMk cId="1908879576" sldId="267"/>
        </pc:sldMkLst>
        <pc:graphicFrameChg chg="mod">
          <ac:chgData name="Emaus Katriina" userId="e28635f8-d800-42ff-a913-92d375f1fb60" providerId="ADAL" clId="{0C4EE5FA-723B-42F7-8B65-50A699B728A9}" dt="2023-06-07T08:27:04.120" v="3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14.806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0C4EE5FA-723B-42F7-8B65-50A699B728A9}" dt="2023-06-07T08:27:14.806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13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C4EE5FA-723B-42F7-8B65-50A699B728A9}" dt="2023-06-07T08:20:45.13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77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C4EE5FA-723B-42F7-8B65-50A699B728A9}" dt="2023-06-07T08:20:45.777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38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C4EE5FA-723B-42F7-8B65-50A699B728A9}" dt="2023-06-07T08:20:46.387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99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C4EE5FA-723B-42F7-8B65-50A699B728A9}" dt="2023-06-07T08:20:46.993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7.6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C4EE5FA-723B-42F7-8B65-50A699B728A9}" dt="2023-06-07T08:20:47.6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01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C4EE5FA-723B-42F7-8B65-50A699B728A9}" dt="2023-06-07T08:20:50.01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6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C4EE5FA-723B-42F7-8B65-50A699B728A9}" dt="2023-06-07T08:20:50.6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2.80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C4EE5FA-723B-42F7-8B65-50A699B728A9}" dt="2023-06-07T08:20:52.808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3.525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C4EE5FA-723B-42F7-8B65-50A699B728A9}" dt="2023-06-07T08:20:53.525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5.65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C4EE5FA-723B-42F7-8B65-50A699B728A9}" dt="2023-06-07T08:20:55.65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6.2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C4EE5FA-723B-42F7-8B65-50A699B728A9}" dt="2023-06-07T08:20:56.25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8.41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C4EE5FA-723B-42F7-8B65-50A699B728A9}" dt="2023-06-07T08:20:58.41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delSp modSp del mod">
        <pc:chgData name="Emaus Katriina" userId="e28635f8-d800-42ff-a913-92d375f1fb60" providerId="ADAL" clId="{0C4EE5FA-723B-42F7-8B65-50A699B728A9}" dt="2024-02-06T13:01:11.609" v="357" actId="47"/>
        <pc:sldMkLst>
          <pc:docMk/>
          <pc:sldMk cId="2747308166" sldId="281"/>
        </pc:sldMkLst>
        <pc:graphicFrameChg chg="del mod">
          <ac:chgData name="Emaus Katriina" userId="e28635f8-d800-42ff-a913-92d375f1fb60" providerId="ADAL" clId="{0C4EE5FA-723B-42F7-8B65-50A699B728A9}" dt="2024-02-06T12:54:56.349" v="330" actId="478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1.88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C4EE5FA-723B-42F7-8B65-50A699B728A9}" dt="2023-06-07T08:20:31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3.87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C4EE5FA-723B-42F7-8B65-50A699B728A9}" dt="2023-06-07T08:20:33.87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0C4EE5FA-723B-42F7-8B65-50A699B728A9}" dt="2024-03-01T11:11:19.424" v="447" actId="20577"/>
        <pc:sldMkLst>
          <pc:docMk/>
          <pc:sldMk cId="90738747" sldId="547"/>
        </pc:sldMkLst>
        <pc:spChg chg="mod">
          <ac:chgData name="Emaus Katriina" userId="e28635f8-d800-42ff-a913-92d375f1fb60" providerId="ADAL" clId="{0C4EE5FA-723B-42F7-8B65-50A699B728A9}" dt="2024-03-01T11:09:44.536" v="395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4.652" v="397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9.415" v="399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9.424" v="447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32.974" v="407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2.294" v="441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06.318" v="435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57.614" v="429" actId="20577"/>
          <ac:spMkLst>
            <pc:docMk/>
            <pc:sldMk cId="90738747" sldId="547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0C4EE5FA-723B-42F7-8B65-50A699B728A9}" dt="2024-04-03T08:21:24.985" v="450"/>
        <pc:sldMkLst>
          <pc:docMk/>
          <pc:sldMk cId="2336269190" sldId="548"/>
        </pc:sldMkLst>
        <pc:spChg chg="add del mod">
          <ac:chgData name="Emaus Katriina" userId="e28635f8-d800-42ff-a913-92d375f1fb60" providerId="ADAL" clId="{0C4EE5FA-723B-42F7-8B65-50A699B728A9}" dt="2024-02-06T11:53:28.558" v="237"/>
          <ac:spMkLst>
            <pc:docMk/>
            <pc:sldMk cId="2336269190" sldId="548"/>
            <ac:spMk id="8" creationId="{74F85BC9-B223-371A-1ACB-8BD4271EC406}"/>
          </ac:spMkLst>
        </pc:spChg>
        <pc:graphicFrameChg chg="del mod">
          <ac:chgData name="Emaus Katriina" userId="e28635f8-d800-42ff-a913-92d375f1fb60" providerId="ADAL" clId="{0C4EE5FA-723B-42F7-8B65-50A699B728A9}" dt="2024-02-06T11:53:04.959" v="234" actId="478"/>
          <ac:graphicFrameMkLst>
            <pc:docMk/>
            <pc:sldMk cId="2336269190" sldId="548"/>
            <ac:graphicFrameMk id="9" creationId="{78E68A8C-3604-E762-0574-EFFE852103D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27.381" v="236" actId="21"/>
          <ac:graphicFrameMkLst>
            <pc:docMk/>
            <pc:sldMk cId="2336269190" sldId="548"/>
            <ac:graphicFrameMk id="10" creationId="{D749FDDD-DD1C-F763-CC00-2A1DB9C1266A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4.985" v="450"/>
          <ac:graphicFrameMkLst>
            <pc:docMk/>
            <pc:sldMk cId="2336269190" sldId="548"/>
            <ac:graphicFrameMk id="11" creationId="{770FEE0A-555B-8647-0BBC-333AD1181C7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25.987" v="451"/>
        <pc:sldMkLst>
          <pc:docMk/>
          <pc:sldMk cId="2138289021" sldId="549"/>
        </pc:sldMkLst>
        <pc:spChg chg="add del mod">
          <ac:chgData name="Emaus Katriina" userId="e28635f8-d800-42ff-a913-92d375f1fb60" providerId="ADAL" clId="{0C4EE5FA-723B-42F7-8B65-50A699B728A9}" dt="2024-02-06T11:53:48.850" v="241"/>
          <ac:spMkLst>
            <pc:docMk/>
            <pc:sldMk cId="2138289021" sldId="549"/>
            <ac:spMk id="8" creationId="{724D3AB7-8CEE-92BF-6355-96F10B76E995}"/>
          </ac:spMkLst>
        </pc:spChg>
        <pc:graphicFrameChg chg="del mod">
          <ac:chgData name="Emaus Katriina" userId="e28635f8-d800-42ff-a913-92d375f1fb60" providerId="ADAL" clId="{0C4EE5FA-723B-42F7-8B65-50A699B728A9}" dt="2024-02-06T11:53:32.441" v="238" actId="478"/>
          <ac:graphicFrameMkLst>
            <pc:docMk/>
            <pc:sldMk cId="2138289021" sldId="549"/>
            <ac:graphicFrameMk id="9" creationId="{40DF31CB-2FF7-3CA7-F5C4-12388F7BF5F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46.764" v="240" actId="21"/>
          <ac:graphicFrameMkLst>
            <pc:docMk/>
            <pc:sldMk cId="2138289021" sldId="549"/>
            <ac:graphicFrameMk id="10" creationId="{E9B87D06-42A7-AE7F-8697-7FE273F842E8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5.987" v="451"/>
          <ac:graphicFrameMkLst>
            <pc:docMk/>
            <pc:sldMk cId="2138289021" sldId="549"/>
            <ac:graphicFrameMk id="11" creationId="{3C747391-D285-1405-3F3B-2633B690ACC9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27.014" v="452"/>
        <pc:sldMkLst>
          <pc:docMk/>
          <pc:sldMk cId="3459771333" sldId="550"/>
        </pc:sldMkLst>
        <pc:spChg chg="add del mod">
          <ac:chgData name="Emaus Katriina" userId="e28635f8-d800-42ff-a913-92d375f1fb60" providerId="ADAL" clId="{0C4EE5FA-723B-42F7-8B65-50A699B728A9}" dt="2024-02-06T11:54:12.671" v="245"/>
          <ac:spMkLst>
            <pc:docMk/>
            <pc:sldMk cId="3459771333" sldId="550"/>
            <ac:spMk id="8" creationId="{DF7695AD-6B99-54D3-11E5-F6762EFC7BB0}"/>
          </ac:spMkLst>
        </pc:spChg>
        <pc:graphicFrameChg chg="del mod">
          <ac:chgData name="Emaus Katriina" userId="e28635f8-d800-42ff-a913-92d375f1fb60" providerId="ADAL" clId="{0C4EE5FA-723B-42F7-8B65-50A699B728A9}" dt="2024-02-06T11:53:57.570" v="242" actId="478"/>
          <ac:graphicFrameMkLst>
            <pc:docMk/>
            <pc:sldMk cId="3459771333" sldId="550"/>
            <ac:graphicFrameMk id="9" creationId="{F3F29AAF-25D0-CCF8-3C2E-9CA8B986FB3C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11.703" v="244" actId="21"/>
          <ac:graphicFrameMkLst>
            <pc:docMk/>
            <pc:sldMk cId="3459771333" sldId="550"/>
            <ac:graphicFrameMk id="10" creationId="{6C41B5C3-A480-154D-A9F4-FE082855A7C9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7.014" v="452"/>
          <ac:graphicFrameMkLst>
            <pc:docMk/>
            <pc:sldMk cId="3459771333" sldId="550"/>
            <ac:graphicFrameMk id="11" creationId="{998FD320-5296-40E0-CEB1-E185500CA2FC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28.212" v="453"/>
        <pc:sldMkLst>
          <pc:docMk/>
          <pc:sldMk cId="1303234997" sldId="551"/>
        </pc:sldMkLst>
        <pc:spChg chg="add del mod">
          <ac:chgData name="Emaus Katriina" userId="e28635f8-d800-42ff-a913-92d375f1fb60" providerId="ADAL" clId="{0C4EE5FA-723B-42F7-8B65-50A699B728A9}" dt="2024-02-06T11:54:37.191" v="249"/>
          <ac:spMkLst>
            <pc:docMk/>
            <pc:sldMk cId="1303234997" sldId="551"/>
            <ac:spMk id="8" creationId="{0D23BF59-0530-DBBB-76A7-64FBA0DE2539}"/>
          </ac:spMkLst>
        </pc:spChg>
        <pc:graphicFrameChg chg="del mod">
          <ac:chgData name="Emaus Katriina" userId="e28635f8-d800-42ff-a913-92d375f1fb60" providerId="ADAL" clId="{0C4EE5FA-723B-42F7-8B65-50A699B728A9}" dt="2024-02-06T11:54:15.016" v="246" actId="478"/>
          <ac:graphicFrameMkLst>
            <pc:docMk/>
            <pc:sldMk cId="1303234997" sldId="551"/>
            <ac:graphicFrameMk id="9" creationId="{F5C43745-35AF-F329-E276-42C0879B887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34.957" v="248" actId="21"/>
          <ac:graphicFrameMkLst>
            <pc:docMk/>
            <pc:sldMk cId="1303234997" sldId="551"/>
            <ac:graphicFrameMk id="10" creationId="{B0F5B158-AC43-97CD-96B9-6E2AEB295AD8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28.212" v="453"/>
          <ac:graphicFrameMkLst>
            <pc:docMk/>
            <pc:sldMk cId="1303234997" sldId="551"/>
            <ac:graphicFrameMk id="11" creationId="{386C4E82-20E4-701A-C48E-CEC40AAD7360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47:52.238" v="260" actId="47"/>
        <pc:sldMkLst>
          <pc:docMk/>
          <pc:sldMk cId="2350161601" sldId="552"/>
        </pc:sldMkLst>
        <pc:spChg chg="add del mod">
          <ac:chgData name="Emaus Katriina" userId="e28635f8-d800-42ff-a913-92d375f1fb60" providerId="ADAL" clId="{0C4EE5FA-723B-42F7-8B65-50A699B728A9}" dt="2024-02-06T11:59:20.145" v="259"/>
          <ac:spMkLst>
            <pc:docMk/>
            <pc:sldMk cId="2350161601" sldId="552"/>
            <ac:spMk id="8" creationId="{470814D0-F21A-8423-8586-A392BE6A2822}"/>
          </ac:spMkLst>
        </pc:spChg>
        <pc:graphicFrameChg chg="del mod">
          <ac:chgData name="Emaus Katriina" userId="e28635f8-d800-42ff-a913-92d375f1fb60" providerId="ADAL" clId="{0C4EE5FA-723B-42F7-8B65-50A699B728A9}" dt="2024-02-06T11:55:25.099" v="256" actId="478"/>
          <ac:graphicFrameMkLst>
            <pc:docMk/>
            <pc:sldMk cId="2350161601" sldId="552"/>
            <ac:graphicFrameMk id="9" creationId="{ACF801BE-EAC7-AE3F-CD67-FE40882F34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9:16.953" v="258" actId="21"/>
          <ac:graphicFrameMkLst>
            <pc:docMk/>
            <pc:sldMk cId="2350161601" sldId="552"/>
            <ac:graphicFrameMk id="10" creationId="{51C6669A-BC27-C982-3B6C-270AF875C3B7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1:59:20.145" v="259"/>
          <ac:graphicFrameMkLst>
            <pc:docMk/>
            <pc:sldMk cId="2350161601" sldId="552"/>
            <ac:graphicFrameMk id="11" creationId="{D40677C7-2818-F299-5122-1D1F2D0E755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1.221" v="455"/>
        <pc:sldMkLst>
          <pc:docMk/>
          <pc:sldMk cId="741661254" sldId="553"/>
        </pc:sldMkLst>
        <pc:spChg chg="add del mod">
          <ac:chgData name="Emaus Katriina" userId="e28635f8-d800-42ff-a913-92d375f1fb60" providerId="ADAL" clId="{0C4EE5FA-723B-42F7-8B65-50A699B728A9}" dt="2024-02-06T12:48:07.645" v="264"/>
          <ac:spMkLst>
            <pc:docMk/>
            <pc:sldMk cId="741661254" sldId="553"/>
            <ac:spMk id="8" creationId="{878C186C-DB0B-471D-0A58-01E5C1273F55}"/>
          </ac:spMkLst>
        </pc:spChg>
        <pc:graphicFrameChg chg="del mod">
          <ac:chgData name="Emaus Katriina" userId="e28635f8-d800-42ff-a913-92d375f1fb60" providerId="ADAL" clId="{0C4EE5FA-723B-42F7-8B65-50A699B728A9}" dt="2024-02-06T12:47:55.742" v="261" actId="478"/>
          <ac:graphicFrameMkLst>
            <pc:docMk/>
            <pc:sldMk cId="741661254" sldId="553"/>
            <ac:graphicFrameMk id="9" creationId="{F409821A-14DB-C869-0DBE-0D6768E87F1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06.169" v="263" actId="21"/>
          <ac:graphicFrameMkLst>
            <pc:docMk/>
            <pc:sldMk cId="741661254" sldId="553"/>
            <ac:graphicFrameMk id="10" creationId="{A5036319-1ECA-F2F6-7F8A-ABC8257E2794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1.221" v="455"/>
          <ac:graphicFrameMkLst>
            <pc:docMk/>
            <pc:sldMk cId="741661254" sldId="553"/>
            <ac:graphicFrameMk id="11" creationId="{FFDCCF92-6BAE-C89B-7345-BFF192E3F57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2.744" v="456"/>
        <pc:sldMkLst>
          <pc:docMk/>
          <pc:sldMk cId="1331443352" sldId="554"/>
        </pc:sldMkLst>
        <pc:spChg chg="add del mod">
          <ac:chgData name="Emaus Katriina" userId="e28635f8-d800-42ff-a913-92d375f1fb60" providerId="ADAL" clId="{0C4EE5FA-723B-42F7-8B65-50A699B728A9}" dt="2024-02-06T12:48:27.138" v="268"/>
          <ac:spMkLst>
            <pc:docMk/>
            <pc:sldMk cId="1331443352" sldId="554"/>
            <ac:spMk id="8" creationId="{888AD43B-C0F9-5AAF-0EE8-D1BDAFFE7550}"/>
          </ac:spMkLst>
        </pc:spChg>
        <pc:graphicFrameChg chg="del mod">
          <ac:chgData name="Emaus Katriina" userId="e28635f8-d800-42ff-a913-92d375f1fb60" providerId="ADAL" clId="{0C4EE5FA-723B-42F7-8B65-50A699B728A9}" dt="2024-02-06T12:48:10.821" v="265" actId="478"/>
          <ac:graphicFrameMkLst>
            <pc:docMk/>
            <pc:sldMk cId="1331443352" sldId="554"/>
            <ac:graphicFrameMk id="9" creationId="{9B02857F-535F-70B1-6808-2252836127B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25.593" v="267" actId="21"/>
          <ac:graphicFrameMkLst>
            <pc:docMk/>
            <pc:sldMk cId="1331443352" sldId="554"/>
            <ac:graphicFrameMk id="10" creationId="{91FBF068-85B6-B691-E983-1926345CE424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2.744" v="456"/>
          <ac:graphicFrameMkLst>
            <pc:docMk/>
            <pc:sldMk cId="1331443352" sldId="554"/>
            <ac:graphicFrameMk id="11" creationId="{ABD2F58D-A9F2-65FA-71BF-FF78E7A86D5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5.100" v="457"/>
        <pc:sldMkLst>
          <pc:docMk/>
          <pc:sldMk cId="3508665591" sldId="555"/>
        </pc:sldMkLst>
        <pc:spChg chg="add del mod">
          <ac:chgData name="Emaus Katriina" userId="e28635f8-d800-42ff-a913-92d375f1fb60" providerId="ADAL" clId="{0C4EE5FA-723B-42F7-8B65-50A699B728A9}" dt="2024-02-06T12:48:45.538" v="272"/>
          <ac:spMkLst>
            <pc:docMk/>
            <pc:sldMk cId="3508665591" sldId="555"/>
            <ac:spMk id="8" creationId="{AE9654FD-1302-610D-BA86-3BBAE17627A8}"/>
          </ac:spMkLst>
        </pc:spChg>
        <pc:graphicFrameChg chg="del mod">
          <ac:chgData name="Emaus Katriina" userId="e28635f8-d800-42ff-a913-92d375f1fb60" providerId="ADAL" clId="{0C4EE5FA-723B-42F7-8B65-50A699B728A9}" dt="2024-02-06T12:48:29.983" v="269" actId="478"/>
          <ac:graphicFrameMkLst>
            <pc:docMk/>
            <pc:sldMk cId="3508665591" sldId="555"/>
            <ac:graphicFrameMk id="9" creationId="{E593059A-A4F1-EFCB-55D5-1F692B81EEEB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44.398" v="271" actId="21"/>
          <ac:graphicFrameMkLst>
            <pc:docMk/>
            <pc:sldMk cId="3508665591" sldId="555"/>
            <ac:graphicFrameMk id="10" creationId="{FA914821-46F6-CB82-E32C-5CB3B7D4D283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5.100" v="457"/>
          <ac:graphicFrameMkLst>
            <pc:docMk/>
            <pc:sldMk cId="3508665591" sldId="555"/>
            <ac:graphicFrameMk id="11" creationId="{809656B0-F118-C86C-B9CF-4CA0A9220C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6.322" v="458"/>
        <pc:sldMkLst>
          <pc:docMk/>
          <pc:sldMk cId="2649219937" sldId="556"/>
        </pc:sldMkLst>
        <pc:spChg chg="add del mod">
          <ac:chgData name="Emaus Katriina" userId="e28635f8-d800-42ff-a913-92d375f1fb60" providerId="ADAL" clId="{0C4EE5FA-723B-42F7-8B65-50A699B728A9}" dt="2024-02-06T12:49:05.099" v="276"/>
          <ac:spMkLst>
            <pc:docMk/>
            <pc:sldMk cId="2649219937" sldId="556"/>
            <ac:spMk id="8" creationId="{135A6A15-2C81-9809-4A24-72FB4D2711ED}"/>
          </ac:spMkLst>
        </pc:spChg>
        <pc:graphicFrameChg chg="del mod">
          <ac:chgData name="Emaus Katriina" userId="e28635f8-d800-42ff-a913-92d375f1fb60" providerId="ADAL" clId="{0C4EE5FA-723B-42F7-8B65-50A699B728A9}" dt="2024-02-06T12:48:49.483" v="273" actId="478"/>
          <ac:graphicFrameMkLst>
            <pc:docMk/>
            <pc:sldMk cId="2649219937" sldId="556"/>
            <ac:graphicFrameMk id="9" creationId="{53418177-9632-8033-0E2D-BB530A7FA6E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03.778" v="275" actId="21"/>
          <ac:graphicFrameMkLst>
            <pc:docMk/>
            <pc:sldMk cId="2649219937" sldId="556"/>
            <ac:graphicFrameMk id="10" creationId="{7C08C36E-888B-CCA5-9776-D5F8F2308863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6.322" v="458"/>
          <ac:graphicFrameMkLst>
            <pc:docMk/>
            <pc:sldMk cId="2649219937" sldId="556"/>
            <ac:graphicFrameMk id="11" creationId="{0D7758EF-132B-4F53-C79C-5BD47819D84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7.599" v="459"/>
        <pc:sldMkLst>
          <pc:docMk/>
          <pc:sldMk cId="2666139484" sldId="557"/>
        </pc:sldMkLst>
        <pc:spChg chg="add del mod">
          <ac:chgData name="Emaus Katriina" userId="e28635f8-d800-42ff-a913-92d375f1fb60" providerId="ADAL" clId="{0C4EE5FA-723B-42F7-8B65-50A699B728A9}" dt="2024-02-06T12:49:21.781" v="280"/>
          <ac:spMkLst>
            <pc:docMk/>
            <pc:sldMk cId="2666139484" sldId="557"/>
            <ac:spMk id="8" creationId="{0A21EFD1-1B2A-15AD-C9E2-3722733D1B82}"/>
          </ac:spMkLst>
        </pc:spChg>
        <pc:graphicFrameChg chg="del mod">
          <ac:chgData name="Emaus Katriina" userId="e28635f8-d800-42ff-a913-92d375f1fb60" providerId="ADAL" clId="{0C4EE5FA-723B-42F7-8B65-50A699B728A9}" dt="2024-02-06T12:49:07.573" v="277" actId="478"/>
          <ac:graphicFrameMkLst>
            <pc:docMk/>
            <pc:sldMk cId="2666139484" sldId="557"/>
            <ac:graphicFrameMk id="9" creationId="{74929FB2-8D79-B39E-D341-90A008B4CEE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20.562" v="279" actId="21"/>
          <ac:graphicFrameMkLst>
            <pc:docMk/>
            <pc:sldMk cId="2666139484" sldId="557"/>
            <ac:graphicFrameMk id="10" creationId="{1ED00D9B-1CD5-F89E-8949-F26B4BD3FFBB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7.599" v="459"/>
          <ac:graphicFrameMkLst>
            <pc:docMk/>
            <pc:sldMk cId="2666139484" sldId="557"/>
            <ac:graphicFrameMk id="11" creationId="{75156B80-5F16-7608-000E-F6936B17C8C5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8.690" v="460"/>
        <pc:sldMkLst>
          <pc:docMk/>
          <pc:sldMk cId="4119550697" sldId="558"/>
        </pc:sldMkLst>
        <pc:spChg chg="add del mod">
          <ac:chgData name="Emaus Katriina" userId="e28635f8-d800-42ff-a913-92d375f1fb60" providerId="ADAL" clId="{0C4EE5FA-723B-42F7-8B65-50A699B728A9}" dt="2024-02-06T12:49:37.381" v="284"/>
          <ac:spMkLst>
            <pc:docMk/>
            <pc:sldMk cId="4119550697" sldId="558"/>
            <ac:spMk id="8" creationId="{E9F10C19-B66B-892F-C080-CE03D837176B}"/>
          </ac:spMkLst>
        </pc:spChg>
        <pc:graphicFrameChg chg="del mod">
          <ac:chgData name="Emaus Katriina" userId="e28635f8-d800-42ff-a913-92d375f1fb60" providerId="ADAL" clId="{0C4EE5FA-723B-42F7-8B65-50A699B728A9}" dt="2024-02-06T12:49:24.259" v="281" actId="478"/>
          <ac:graphicFrameMkLst>
            <pc:docMk/>
            <pc:sldMk cId="4119550697" sldId="558"/>
            <ac:graphicFrameMk id="9" creationId="{5C771B6B-873A-0F8F-D638-4ABF475242A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36.417" v="283" actId="21"/>
          <ac:graphicFrameMkLst>
            <pc:docMk/>
            <pc:sldMk cId="4119550697" sldId="558"/>
            <ac:graphicFrameMk id="10" creationId="{F4DF276D-BFB2-59AA-B4E5-B91CE41FC7F8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8.690" v="460"/>
          <ac:graphicFrameMkLst>
            <pc:docMk/>
            <pc:sldMk cId="4119550697" sldId="558"/>
            <ac:graphicFrameMk id="11" creationId="{8127DA24-F293-AD11-5833-D58D16CB3F5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39.849" v="461"/>
        <pc:sldMkLst>
          <pc:docMk/>
          <pc:sldMk cId="4062238888" sldId="559"/>
        </pc:sldMkLst>
        <pc:spChg chg="add del mod">
          <ac:chgData name="Emaus Katriina" userId="e28635f8-d800-42ff-a913-92d375f1fb60" providerId="ADAL" clId="{0C4EE5FA-723B-42F7-8B65-50A699B728A9}" dt="2024-02-06T12:49:53.561" v="288"/>
          <ac:spMkLst>
            <pc:docMk/>
            <pc:sldMk cId="4062238888" sldId="559"/>
            <ac:spMk id="8" creationId="{93985DEB-390E-5E20-0189-F3EE3361E4C8}"/>
          </ac:spMkLst>
        </pc:spChg>
        <pc:graphicFrameChg chg="del mod">
          <ac:chgData name="Emaus Katriina" userId="e28635f8-d800-42ff-a913-92d375f1fb60" providerId="ADAL" clId="{0C4EE5FA-723B-42F7-8B65-50A699B728A9}" dt="2024-02-06T12:49:39.637" v="285" actId="478"/>
          <ac:graphicFrameMkLst>
            <pc:docMk/>
            <pc:sldMk cId="4062238888" sldId="559"/>
            <ac:graphicFrameMk id="9" creationId="{E30AE92B-3205-6EB1-80F7-5D78412A50F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52.571" v="287" actId="21"/>
          <ac:graphicFrameMkLst>
            <pc:docMk/>
            <pc:sldMk cId="4062238888" sldId="559"/>
            <ac:graphicFrameMk id="10" creationId="{CEC5DD19-43E2-0208-C221-2601E5C29026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39.849" v="461"/>
          <ac:graphicFrameMkLst>
            <pc:docMk/>
            <pc:sldMk cId="4062238888" sldId="559"/>
            <ac:graphicFrameMk id="11" creationId="{23EFA869-5C82-2613-5D59-23978525DD6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0.904" v="462"/>
        <pc:sldMkLst>
          <pc:docMk/>
          <pc:sldMk cId="283298796" sldId="560"/>
        </pc:sldMkLst>
        <pc:spChg chg="add del mod">
          <ac:chgData name="Emaus Katriina" userId="e28635f8-d800-42ff-a913-92d375f1fb60" providerId="ADAL" clId="{0C4EE5FA-723B-42F7-8B65-50A699B728A9}" dt="2024-02-06T12:50:10.150" v="294"/>
          <ac:spMkLst>
            <pc:docMk/>
            <pc:sldMk cId="283298796" sldId="560"/>
            <ac:spMk id="8" creationId="{54D706B6-65D4-C322-9C24-3B624EE50A40}"/>
          </ac:spMkLst>
        </pc:spChg>
        <pc:graphicFrameChg chg="del mod">
          <ac:chgData name="Emaus Katriina" userId="e28635f8-d800-42ff-a913-92d375f1fb60" providerId="ADAL" clId="{0C4EE5FA-723B-42F7-8B65-50A699B728A9}" dt="2024-02-06T12:49:55.765" v="289" actId="478"/>
          <ac:graphicFrameMkLst>
            <pc:docMk/>
            <pc:sldMk cId="283298796" sldId="560"/>
            <ac:graphicFrameMk id="9" creationId="{1EEC70DE-B373-DE00-3FC6-C5DBE2AC757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6.040" v="291" actId="21"/>
          <ac:graphicFrameMkLst>
            <pc:docMk/>
            <pc:sldMk cId="283298796" sldId="560"/>
            <ac:graphicFrameMk id="10" creationId="{CA804358-B1D0-6DA7-F750-99C9069F42D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9.117" v="293" actId="21"/>
          <ac:graphicFrameMkLst>
            <pc:docMk/>
            <pc:sldMk cId="283298796" sldId="560"/>
            <ac:graphicFrameMk id="11" creationId="{FE1BAA14-87DB-545D-83D6-609BFE8A9728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0.904" v="462"/>
          <ac:graphicFrameMkLst>
            <pc:docMk/>
            <pc:sldMk cId="283298796" sldId="560"/>
            <ac:graphicFrameMk id="12" creationId="{4528F597-6510-EC57-0C18-398B4DD6A09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2.180" v="463"/>
        <pc:sldMkLst>
          <pc:docMk/>
          <pc:sldMk cId="3754516118" sldId="561"/>
        </pc:sldMkLst>
        <pc:spChg chg="add del mod">
          <ac:chgData name="Emaus Katriina" userId="e28635f8-d800-42ff-a913-92d375f1fb60" providerId="ADAL" clId="{0C4EE5FA-723B-42F7-8B65-50A699B728A9}" dt="2024-02-06T12:50:25.723" v="298"/>
          <ac:spMkLst>
            <pc:docMk/>
            <pc:sldMk cId="3754516118" sldId="561"/>
            <ac:spMk id="8" creationId="{80C0C040-B499-8237-157B-8A1CBEAC3752}"/>
          </ac:spMkLst>
        </pc:spChg>
        <pc:graphicFrameChg chg="del mod">
          <ac:chgData name="Emaus Katriina" userId="e28635f8-d800-42ff-a913-92d375f1fb60" providerId="ADAL" clId="{0C4EE5FA-723B-42F7-8B65-50A699B728A9}" dt="2024-02-06T12:50:13.078" v="295" actId="478"/>
          <ac:graphicFrameMkLst>
            <pc:docMk/>
            <pc:sldMk cId="3754516118" sldId="561"/>
            <ac:graphicFrameMk id="9" creationId="{E5A9797D-6036-7D7D-A87F-33D058A90B8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24.307" v="297" actId="21"/>
          <ac:graphicFrameMkLst>
            <pc:docMk/>
            <pc:sldMk cId="3754516118" sldId="561"/>
            <ac:graphicFrameMk id="10" creationId="{F78DE2DF-E97C-1884-45B5-3F1E211E0563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2.180" v="463"/>
          <ac:graphicFrameMkLst>
            <pc:docMk/>
            <pc:sldMk cId="3754516118" sldId="561"/>
            <ac:graphicFrameMk id="11" creationId="{857158CB-C14F-BDA8-1748-E6A9BE65079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3.342" v="464"/>
        <pc:sldMkLst>
          <pc:docMk/>
          <pc:sldMk cId="1320260030" sldId="562"/>
        </pc:sldMkLst>
        <pc:spChg chg="add del mod">
          <ac:chgData name="Emaus Katriina" userId="e28635f8-d800-42ff-a913-92d375f1fb60" providerId="ADAL" clId="{0C4EE5FA-723B-42F7-8B65-50A699B728A9}" dt="2024-02-06T12:50:38.367" v="302"/>
          <ac:spMkLst>
            <pc:docMk/>
            <pc:sldMk cId="1320260030" sldId="562"/>
            <ac:spMk id="8" creationId="{90A25157-CDE8-7CA1-18BC-7E58A99962EA}"/>
          </ac:spMkLst>
        </pc:spChg>
        <pc:graphicFrameChg chg="del mod">
          <ac:chgData name="Emaus Katriina" userId="e28635f8-d800-42ff-a913-92d375f1fb60" providerId="ADAL" clId="{0C4EE5FA-723B-42F7-8B65-50A699B728A9}" dt="2024-02-06T12:50:28.459" v="299" actId="478"/>
          <ac:graphicFrameMkLst>
            <pc:docMk/>
            <pc:sldMk cId="1320260030" sldId="562"/>
            <ac:graphicFrameMk id="9" creationId="{7A55AF2C-CEFF-ED98-E575-7CB61436CFC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37.457" v="301" actId="21"/>
          <ac:graphicFrameMkLst>
            <pc:docMk/>
            <pc:sldMk cId="1320260030" sldId="562"/>
            <ac:graphicFrameMk id="10" creationId="{AC5864C3-5AA0-23D2-CC42-97B06FE75284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3.342" v="464"/>
          <ac:graphicFrameMkLst>
            <pc:docMk/>
            <pc:sldMk cId="1320260030" sldId="562"/>
            <ac:graphicFrameMk id="11" creationId="{D575477A-0880-AAE2-0727-1D4B1F54043E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57:22.709" v="337" actId="47"/>
        <pc:sldMkLst>
          <pc:docMk/>
          <pc:sldMk cId="1710669658" sldId="563"/>
        </pc:sldMkLst>
        <pc:spChg chg="add del mod">
          <ac:chgData name="Emaus Katriina" userId="e28635f8-d800-42ff-a913-92d375f1fb60" providerId="ADAL" clId="{0C4EE5FA-723B-42F7-8B65-50A699B728A9}" dt="2024-02-06T12:50:50.873" v="306"/>
          <ac:spMkLst>
            <pc:docMk/>
            <pc:sldMk cId="1710669658" sldId="563"/>
            <ac:spMk id="8" creationId="{097FDFF6-A943-036A-B85B-AA3F81622DD9}"/>
          </ac:spMkLst>
        </pc:spChg>
        <pc:spChg chg="add del mod">
          <ac:chgData name="Emaus Katriina" userId="e28635f8-d800-42ff-a913-92d375f1fb60" providerId="ADAL" clId="{0C4EE5FA-723B-42F7-8B65-50A699B728A9}" dt="2024-02-06T12:54:07.764" v="323"/>
          <ac:spMkLst>
            <pc:docMk/>
            <pc:sldMk cId="1710669658" sldId="563"/>
            <ac:spMk id="13" creationId="{E418F92D-974E-4A2E-AF5D-C6EAD17B0134}"/>
          </ac:spMkLst>
        </pc:spChg>
        <pc:graphicFrameChg chg="del mod">
          <ac:chgData name="Emaus Katriina" userId="e28635f8-d800-42ff-a913-92d375f1fb60" providerId="ADAL" clId="{0C4EE5FA-723B-42F7-8B65-50A699B728A9}" dt="2024-02-06T12:50:40.689" v="303" actId="478"/>
          <ac:graphicFrameMkLst>
            <pc:docMk/>
            <pc:sldMk cId="1710669658" sldId="563"/>
            <ac:graphicFrameMk id="9" creationId="{9C326766-8B27-11E4-B2B4-6C7B52CA379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49.823" v="305" actId="21"/>
          <ac:graphicFrameMkLst>
            <pc:docMk/>
            <pc:sldMk cId="1710669658" sldId="563"/>
            <ac:graphicFrameMk id="10" creationId="{FEDDFEBA-ACF8-F8AE-2F40-0B7D33D33D8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3.572" v="320" actId="478"/>
          <ac:graphicFrameMkLst>
            <pc:docMk/>
            <pc:sldMk cId="1710669658" sldId="563"/>
            <ac:graphicFrameMk id="11" creationId="{77A48680-A7FC-E3D7-C6DE-B94F8FD463F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6.787" v="322" actId="21"/>
          <ac:graphicFrameMkLst>
            <pc:docMk/>
            <pc:sldMk cId="1710669658" sldId="563"/>
            <ac:graphicFrameMk id="14" creationId="{D526527A-1F19-FF1B-53F9-E47A33F4FE59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2:54:07.764" v="323"/>
          <ac:graphicFrameMkLst>
            <pc:docMk/>
            <pc:sldMk cId="1710669658" sldId="563"/>
            <ac:graphicFrameMk id="15" creationId="{95713F65-83F3-0AB0-E5B9-9CE1E5D3524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5.899" v="466"/>
        <pc:sldMkLst>
          <pc:docMk/>
          <pc:sldMk cId="566167877" sldId="564"/>
        </pc:sldMkLst>
        <pc:spChg chg="add del mod">
          <ac:chgData name="Emaus Katriina" userId="e28635f8-d800-42ff-a913-92d375f1fb60" providerId="ADAL" clId="{0C4EE5FA-723B-42F7-8B65-50A699B728A9}" dt="2024-02-06T12:51:05.851" v="310"/>
          <ac:spMkLst>
            <pc:docMk/>
            <pc:sldMk cId="566167877" sldId="564"/>
            <ac:spMk id="8" creationId="{A98A1976-8239-563E-DC0F-3FDD24717E42}"/>
          </ac:spMkLst>
        </pc:spChg>
        <pc:spChg chg="add del mod">
          <ac:chgData name="Emaus Katriina" userId="e28635f8-d800-42ff-a913-92d375f1fb60" providerId="ADAL" clId="{0C4EE5FA-723B-42F7-8B65-50A699B728A9}" dt="2024-02-06T12:54:36.049" v="329"/>
          <ac:spMkLst>
            <pc:docMk/>
            <pc:sldMk cId="566167877" sldId="564"/>
            <ac:spMk id="13" creationId="{E0E21929-F3A9-CFEB-4ACA-7DDD475FEED0}"/>
          </ac:spMkLst>
        </pc:spChg>
        <pc:spChg chg="add del mod">
          <ac:chgData name="Emaus Katriina" userId="e28635f8-d800-42ff-a913-92d375f1fb60" providerId="ADAL" clId="{0C4EE5FA-723B-42F7-8B65-50A699B728A9}" dt="2024-02-06T13:00:08.059" v="347"/>
          <ac:spMkLst>
            <pc:docMk/>
            <pc:sldMk cId="566167877" sldId="564"/>
            <ac:spMk id="17" creationId="{37831408-17EA-0245-714B-6AF900C09C97}"/>
          </ac:spMkLst>
        </pc:spChg>
        <pc:graphicFrameChg chg="del mod">
          <ac:chgData name="Emaus Katriina" userId="e28635f8-d800-42ff-a913-92d375f1fb60" providerId="ADAL" clId="{0C4EE5FA-723B-42F7-8B65-50A699B728A9}" dt="2024-02-06T12:50:55.407" v="307" actId="478"/>
          <ac:graphicFrameMkLst>
            <pc:docMk/>
            <pc:sldMk cId="566167877" sldId="564"/>
            <ac:graphicFrameMk id="9" creationId="{0EF2FAE8-99FC-4850-D600-764CFE758D8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04.611" v="309" actId="21"/>
          <ac:graphicFrameMkLst>
            <pc:docMk/>
            <pc:sldMk cId="566167877" sldId="564"/>
            <ac:graphicFrameMk id="10" creationId="{957F66C0-C995-D5E5-73CE-FD404B92A06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0.545" v="324" actId="478"/>
          <ac:graphicFrameMkLst>
            <pc:docMk/>
            <pc:sldMk cId="566167877" sldId="564"/>
            <ac:graphicFrameMk id="11" creationId="{AAB66AC9-D5CD-3D19-30ED-D26520CEE88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33.985" v="328" actId="21"/>
          <ac:graphicFrameMkLst>
            <pc:docMk/>
            <pc:sldMk cId="566167877" sldId="564"/>
            <ac:graphicFrameMk id="14" creationId="{8162C73A-02D8-1092-9DD6-A5E86D235D5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38.845" v="342" actId="478"/>
          <ac:graphicFrameMkLst>
            <pc:docMk/>
            <pc:sldMk cId="566167877" sldId="564"/>
            <ac:graphicFrameMk id="15" creationId="{D4620BEA-5A65-B19B-6352-7F466F057F5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06.913" v="346" actId="21"/>
          <ac:graphicFrameMkLst>
            <pc:docMk/>
            <pc:sldMk cId="566167877" sldId="564"/>
            <ac:graphicFrameMk id="18" creationId="{A2513702-2BD1-0373-8F70-E31078843366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5.899" v="466"/>
          <ac:graphicFrameMkLst>
            <pc:docMk/>
            <pc:sldMk cId="566167877" sldId="564"/>
            <ac:graphicFrameMk id="19" creationId="{C08D1EC3-37CA-FFA7-F504-0917048AB32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7.149" v="467"/>
        <pc:sldMkLst>
          <pc:docMk/>
          <pc:sldMk cId="1683094182" sldId="565"/>
        </pc:sldMkLst>
        <pc:spChg chg="add del mod">
          <ac:chgData name="Emaus Katriina" userId="e28635f8-d800-42ff-a913-92d375f1fb60" providerId="ADAL" clId="{0C4EE5FA-723B-42F7-8B65-50A699B728A9}" dt="2024-02-06T12:51:17.540" v="314"/>
          <ac:spMkLst>
            <pc:docMk/>
            <pc:sldMk cId="1683094182" sldId="565"/>
            <ac:spMk id="8" creationId="{EBCA44BA-272B-A7FE-6122-D06CF93A79BF}"/>
          </ac:spMkLst>
        </pc:spChg>
        <pc:spChg chg="add del mod">
          <ac:chgData name="Emaus Katriina" userId="e28635f8-d800-42ff-a913-92d375f1fb60" providerId="ADAL" clId="{0C4EE5FA-723B-42F7-8B65-50A699B728A9}" dt="2024-02-06T12:55:24.786" v="333"/>
          <ac:spMkLst>
            <pc:docMk/>
            <pc:sldMk cId="1683094182" sldId="565"/>
            <ac:spMk id="13" creationId="{F2EE511F-97A9-34E8-7633-6EE6A05D08D4}"/>
          </ac:spMkLst>
        </pc:spChg>
        <pc:spChg chg="add del mod">
          <ac:chgData name="Emaus Katriina" userId="e28635f8-d800-42ff-a913-92d375f1fb60" providerId="ADAL" clId="{0C4EE5FA-723B-42F7-8B65-50A699B728A9}" dt="2024-02-06T13:00:21.443" v="350"/>
          <ac:spMkLst>
            <pc:docMk/>
            <pc:sldMk cId="1683094182" sldId="565"/>
            <ac:spMk id="17" creationId="{87962597-A998-65BE-ED71-53576F300735}"/>
          </ac:spMkLst>
        </pc:spChg>
        <pc:graphicFrameChg chg="del mod">
          <ac:chgData name="Emaus Katriina" userId="e28635f8-d800-42ff-a913-92d375f1fb60" providerId="ADAL" clId="{0C4EE5FA-723B-42F7-8B65-50A699B728A9}" dt="2024-02-06T12:51:07.982" v="311" actId="478"/>
          <ac:graphicFrameMkLst>
            <pc:docMk/>
            <pc:sldMk cId="1683094182" sldId="565"/>
            <ac:graphicFrameMk id="9" creationId="{14A2AA63-D7E5-1C31-4DE7-BE5BF178753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16.528" v="313" actId="21"/>
          <ac:graphicFrameMkLst>
            <pc:docMk/>
            <pc:sldMk cId="1683094182" sldId="565"/>
            <ac:graphicFrameMk id="10" creationId="{BF963130-8CA3-48AA-6789-AEB2A7D2337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2.499" v="325" actId="478"/>
          <ac:graphicFrameMkLst>
            <pc:docMk/>
            <pc:sldMk cId="1683094182" sldId="565"/>
            <ac:graphicFrameMk id="11" creationId="{5F01C98D-47CC-8F77-B428-A57CFDF5A23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23.666" v="332" actId="21"/>
          <ac:graphicFrameMkLst>
            <pc:docMk/>
            <pc:sldMk cId="1683094182" sldId="565"/>
            <ac:graphicFrameMk id="14" creationId="{F5015914-B501-398E-FA8D-FCB7E3CF557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0.202" v="343" actId="478"/>
          <ac:graphicFrameMkLst>
            <pc:docMk/>
            <pc:sldMk cId="1683094182" sldId="565"/>
            <ac:graphicFrameMk id="15" creationId="{6B64AB32-2254-B2A2-1744-D6E2486245E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17.778" v="349" actId="21"/>
          <ac:graphicFrameMkLst>
            <pc:docMk/>
            <pc:sldMk cId="1683094182" sldId="565"/>
            <ac:graphicFrameMk id="18" creationId="{274375E2-C04B-59CD-D002-9BBCD9B0945A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7.149" v="467"/>
          <ac:graphicFrameMkLst>
            <pc:docMk/>
            <pc:sldMk cId="1683094182" sldId="565"/>
            <ac:graphicFrameMk id="19" creationId="{264478B2-9118-2781-D07D-6CE88A5DFB1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8.471" v="468"/>
        <pc:sldMkLst>
          <pc:docMk/>
          <pc:sldMk cId="1552599359" sldId="566"/>
        </pc:sldMkLst>
        <pc:spChg chg="add del mod">
          <ac:chgData name="Emaus Katriina" userId="e28635f8-d800-42ff-a913-92d375f1fb60" providerId="ADAL" clId="{0C4EE5FA-723B-42F7-8B65-50A699B728A9}" dt="2024-02-06T12:51:32.095" v="318"/>
          <ac:spMkLst>
            <pc:docMk/>
            <pc:sldMk cId="1552599359" sldId="566"/>
            <ac:spMk id="8" creationId="{72A7113B-5821-4A1F-61EB-1D8D306E240B}"/>
          </ac:spMkLst>
        </pc:spChg>
        <pc:spChg chg="add del mod">
          <ac:chgData name="Emaus Katriina" userId="e28635f8-d800-42ff-a913-92d375f1fb60" providerId="ADAL" clId="{0C4EE5FA-723B-42F7-8B65-50A699B728A9}" dt="2024-02-06T12:55:48.750" v="336"/>
          <ac:spMkLst>
            <pc:docMk/>
            <pc:sldMk cId="1552599359" sldId="566"/>
            <ac:spMk id="13" creationId="{910EDF7C-4CA4-F8B5-1AE3-AFD6D6C60143}"/>
          </ac:spMkLst>
        </pc:spChg>
        <pc:spChg chg="add del mod">
          <ac:chgData name="Emaus Katriina" userId="e28635f8-d800-42ff-a913-92d375f1fb60" providerId="ADAL" clId="{0C4EE5FA-723B-42F7-8B65-50A699B728A9}" dt="2024-02-06T13:00:48.282" v="353"/>
          <ac:spMkLst>
            <pc:docMk/>
            <pc:sldMk cId="1552599359" sldId="566"/>
            <ac:spMk id="17" creationId="{B605732E-FEAA-556D-C1EB-B2D600548D81}"/>
          </ac:spMkLst>
        </pc:spChg>
        <pc:graphicFrameChg chg="del mod">
          <ac:chgData name="Emaus Katriina" userId="e28635f8-d800-42ff-a913-92d375f1fb60" providerId="ADAL" clId="{0C4EE5FA-723B-42F7-8B65-50A699B728A9}" dt="2024-02-06T12:51:21.448" v="315" actId="478"/>
          <ac:graphicFrameMkLst>
            <pc:docMk/>
            <pc:sldMk cId="1552599359" sldId="566"/>
            <ac:graphicFrameMk id="9" creationId="{A6E290DC-077A-1EA1-073C-0FDC95E91126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31.222" v="317" actId="21"/>
          <ac:graphicFrameMkLst>
            <pc:docMk/>
            <pc:sldMk cId="1552599359" sldId="566"/>
            <ac:graphicFrameMk id="10" creationId="{0119C1A7-4DE1-4F97-1EB2-AC2478C3B51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4.693" v="326" actId="478"/>
          <ac:graphicFrameMkLst>
            <pc:docMk/>
            <pc:sldMk cId="1552599359" sldId="566"/>
            <ac:graphicFrameMk id="11" creationId="{6DB3D716-FB93-1CD9-CF4E-EF19076ED61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47.502" v="335" actId="21"/>
          <ac:graphicFrameMkLst>
            <pc:docMk/>
            <pc:sldMk cId="1552599359" sldId="566"/>
            <ac:graphicFrameMk id="14" creationId="{EDE450CA-85F4-FEC3-785B-015B98AAEA2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1.933" v="344" actId="478"/>
          <ac:graphicFrameMkLst>
            <pc:docMk/>
            <pc:sldMk cId="1552599359" sldId="566"/>
            <ac:graphicFrameMk id="15" creationId="{855B7C48-4AC2-A592-1DB9-58C5ED6EF98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46.457" v="352" actId="21"/>
          <ac:graphicFrameMkLst>
            <pc:docMk/>
            <pc:sldMk cId="1552599359" sldId="566"/>
            <ac:graphicFrameMk id="18" creationId="{F438D18A-5679-7B51-B0D5-C6AA6DB84A88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8.471" v="468"/>
          <ac:graphicFrameMkLst>
            <pc:docMk/>
            <pc:sldMk cId="1552599359" sldId="566"/>
            <ac:graphicFrameMk id="19" creationId="{4006F6D1-20AB-9BDC-2732-04CF27C6CC9A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9.492" v="469"/>
        <pc:sldMkLst>
          <pc:docMk/>
          <pc:sldMk cId="1922761659" sldId="567"/>
        </pc:sldMkLst>
        <pc:spChg chg="add del mod">
          <ac:chgData name="Emaus Katriina" userId="e28635f8-d800-42ff-a913-92d375f1fb60" providerId="ADAL" clId="{0C4EE5FA-723B-42F7-8B65-50A699B728A9}" dt="2024-02-06T13:01:02.711" v="356"/>
          <ac:spMkLst>
            <pc:docMk/>
            <pc:sldMk cId="1922761659" sldId="567"/>
            <ac:spMk id="8" creationId="{2FD84702-130D-B0A3-A581-2D4287B2ACDB}"/>
          </ac:spMkLst>
        </pc:spChg>
        <pc:graphicFrameChg chg="del mod">
          <ac:chgData name="Emaus Katriina" userId="e28635f8-d800-42ff-a913-92d375f1fb60" providerId="ADAL" clId="{0C4EE5FA-723B-42F7-8B65-50A699B728A9}" dt="2024-02-06T12:51:34.267" v="319" actId="478"/>
          <ac:graphicFrameMkLst>
            <pc:docMk/>
            <pc:sldMk cId="1922761659" sldId="567"/>
            <ac:graphicFrameMk id="9" creationId="{E8863FFC-9E57-9D16-28D1-8260E2685EC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01.576" v="355" actId="21"/>
          <ac:graphicFrameMkLst>
            <pc:docMk/>
            <pc:sldMk cId="1922761659" sldId="567"/>
            <ac:graphicFrameMk id="10" creationId="{3280B180-84DC-13BE-4EDE-0C130226E831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9.492" v="469"/>
          <ac:graphicFrameMkLst>
            <pc:docMk/>
            <pc:sldMk cId="1922761659" sldId="567"/>
            <ac:graphicFrameMk id="11" creationId="{C0A7945D-7499-31FF-F8BD-ED53BBA516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50.588" v="470"/>
        <pc:sldMkLst>
          <pc:docMk/>
          <pc:sldMk cId="3898057978" sldId="568"/>
        </pc:sldMkLst>
        <pc:spChg chg="add del mod">
          <ac:chgData name="Emaus Katriina" userId="e28635f8-d800-42ff-a913-92d375f1fb60" providerId="ADAL" clId="{0C4EE5FA-723B-42F7-8B65-50A699B728A9}" dt="2024-02-06T13:01:23.456" v="361"/>
          <ac:spMkLst>
            <pc:docMk/>
            <pc:sldMk cId="3898057978" sldId="568"/>
            <ac:spMk id="8" creationId="{64446412-B89A-4F02-4736-D0FE0FA2EB58}"/>
          </ac:spMkLst>
        </pc:spChg>
        <pc:graphicFrameChg chg="del mod">
          <ac:chgData name="Emaus Katriina" userId="e28635f8-d800-42ff-a913-92d375f1fb60" providerId="ADAL" clId="{0C4EE5FA-723B-42F7-8B65-50A699B728A9}" dt="2024-02-06T13:01:19.203" v="358" actId="478"/>
          <ac:graphicFrameMkLst>
            <pc:docMk/>
            <pc:sldMk cId="3898057978" sldId="568"/>
            <ac:graphicFrameMk id="9" creationId="{73E3B489-09D3-23BD-5E81-AE71FED058B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21.905" v="360" actId="21"/>
          <ac:graphicFrameMkLst>
            <pc:docMk/>
            <pc:sldMk cId="3898057978" sldId="568"/>
            <ac:graphicFrameMk id="10" creationId="{5EDB5235-CC5A-ABE3-2BDF-8EEAFBCCF31F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50.588" v="470"/>
          <ac:graphicFrameMkLst>
            <pc:docMk/>
            <pc:sldMk cId="3898057978" sldId="568"/>
            <ac:graphicFrameMk id="11" creationId="{BAFEB49F-147B-EE6F-5C9A-31188844E4D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51.918" v="471"/>
        <pc:sldMkLst>
          <pc:docMk/>
          <pc:sldMk cId="2307229203" sldId="569"/>
        </pc:sldMkLst>
        <pc:spChg chg="add del mod">
          <ac:chgData name="Emaus Katriina" userId="e28635f8-d800-42ff-a913-92d375f1fb60" providerId="ADAL" clId="{0C4EE5FA-723B-42F7-8B65-50A699B728A9}" dt="2024-02-06T13:01:34.677" v="365"/>
          <ac:spMkLst>
            <pc:docMk/>
            <pc:sldMk cId="2307229203" sldId="569"/>
            <ac:spMk id="8" creationId="{5624B9A2-8BB2-43F0-2A5E-470280558986}"/>
          </ac:spMkLst>
        </pc:spChg>
        <pc:graphicFrameChg chg="del mod">
          <ac:chgData name="Emaus Katriina" userId="e28635f8-d800-42ff-a913-92d375f1fb60" providerId="ADAL" clId="{0C4EE5FA-723B-42F7-8B65-50A699B728A9}" dt="2024-02-06T13:01:30.931" v="362" actId="478"/>
          <ac:graphicFrameMkLst>
            <pc:docMk/>
            <pc:sldMk cId="2307229203" sldId="569"/>
            <ac:graphicFrameMk id="9" creationId="{17ED9175-1004-C4B0-E577-31B66F0C50D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33.478" v="364" actId="21"/>
          <ac:graphicFrameMkLst>
            <pc:docMk/>
            <pc:sldMk cId="2307229203" sldId="569"/>
            <ac:graphicFrameMk id="10" creationId="{B108D9A8-65AE-77F4-CE79-1B137633140A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51.918" v="471"/>
          <ac:graphicFrameMkLst>
            <pc:docMk/>
            <pc:sldMk cId="2307229203" sldId="569"/>
            <ac:graphicFrameMk id="11" creationId="{BA99AAB5-EBD6-4326-01B9-1B7FDA9F8DC4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4-03T08:21:44.204" v="465"/>
        <pc:sldMkLst>
          <pc:docMk/>
          <pc:sldMk cId="3363415770" sldId="570"/>
        </pc:sldMkLst>
        <pc:spChg chg="add del mod">
          <ac:chgData name="Emaus Katriina" userId="e28635f8-d800-42ff-a913-92d375f1fb60" providerId="ADAL" clId="{0C4EE5FA-723B-42F7-8B65-50A699B728A9}" dt="2024-02-06T12:58:50.493" v="341"/>
          <ac:spMkLst>
            <pc:docMk/>
            <pc:sldMk cId="3363415770" sldId="570"/>
            <ac:spMk id="8" creationId="{C3892CC7-8397-D318-9CD2-167B228A11E8}"/>
          </ac:spMkLst>
        </pc:spChg>
        <pc:graphicFrameChg chg="add del mod">
          <ac:chgData name="Emaus Katriina" userId="e28635f8-d800-42ff-a913-92d375f1fb60" providerId="ADAL" clId="{0C4EE5FA-723B-42F7-8B65-50A699B728A9}" dt="2024-02-06T12:58:49.405" v="340" actId="21"/>
          <ac:graphicFrameMkLst>
            <pc:docMk/>
            <pc:sldMk cId="3363415770" sldId="570"/>
            <ac:graphicFrameMk id="9" creationId="{5CAFB557-BD2B-2FD4-F9D8-CE26BD8B876C}"/>
          </ac:graphicFrameMkLst>
        </pc:graphicFrameChg>
        <pc:graphicFrameChg chg="add mod">
          <ac:chgData name="Emaus Katriina" userId="e28635f8-d800-42ff-a913-92d375f1fb60" providerId="ADAL" clId="{0C4EE5FA-723B-42F7-8B65-50A699B728A9}" dt="2024-04-03T08:21:44.204" v="465"/>
          <ac:graphicFrameMkLst>
            <pc:docMk/>
            <pc:sldMk cId="3363415770" sldId="570"/>
            <ac:graphicFrameMk id="10" creationId="{9F530738-6507-FEF4-BEA3-73DE418241B7}"/>
          </ac:graphicFrameMkLst>
        </pc:graphicFrameChg>
        <pc:graphicFrameChg chg="del">
          <ac:chgData name="Emaus Katriina" userId="e28635f8-d800-42ff-a913-92d375f1fb60" providerId="ADAL" clId="{0C4EE5FA-723B-42F7-8B65-50A699B728A9}" dt="2024-02-06T12:58:46.500" v="338" actId="478"/>
          <ac:graphicFrameMkLst>
            <pc:docMk/>
            <pc:sldMk cId="3363415770" sldId="570"/>
            <ac:graphicFrameMk id="11" creationId="{D575477A-0880-AAE2-0727-1D4B1F54043E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4/3/2024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4/3/2024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4/3/2024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4/3/2024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4/3/2024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4/3/2024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4/3/2024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4/3/2024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4/3/2024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4/3/2024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4/3/2024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4/3/2024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4/3/2024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8029AF-1A88-AD37-B74C-D4470480D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B625B2-8901-1900-D7E9-11E2A3CD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FC31CC-3CD2-1776-47D9-441E64FF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43B4AF-0F19-4ECD-DF21-BA4877B4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250492-CA90-5179-22E0-D9D2E6A1B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DCCF92-6BAE-C89B-7345-BFF192E3F57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50027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FDCCF92-6BAE-C89B-7345-BFF192E3F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6612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8B12A2E-070C-002E-34FE-884B4A886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37FE5E-F69A-6970-64CE-3CAF812D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98711-32DE-FC0A-4179-DC811AA7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B34FDF-D379-E437-0839-8ABAB137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29FCDA-4318-9F89-12B8-5EAA9CD0D5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BD2F58D-A9F2-65FA-71BF-FF78E7A86D5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42219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ABD2F58D-A9F2-65FA-71BF-FF78E7A86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44335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BB40C1-C4FA-D98A-DB1E-22218D343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DFB145-B579-7CA1-E7B9-9176BC3D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5477FD-E2E4-7493-EDCD-19E512F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001F3C-5E32-89F9-129C-FE0DCA97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CE17292-D78F-BE99-9B12-6979100234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09656B0-F118-C86C-B9CF-4CA0A9220C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187811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09656B0-F118-C86C-B9CF-4CA0A9220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6655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CCD6AE3-1A83-3B5E-1CD9-04BDEFEF0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F6A49D-99CD-D21C-3FF6-FC9C60B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659E5A-1E49-01F7-06FE-A155B6E5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C8029-14E2-2E91-D343-2C9E93C7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0646E42-6D0B-6C83-F6DF-A580B4C2A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D7758EF-132B-4F53-C79C-5BD47819D8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700637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D7758EF-132B-4F53-C79C-5BD47819D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2199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484DCCF-84F3-52AD-9B3B-4BA06B9AC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12E032E-38A7-EAE5-335F-F1AEA8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3D2FA4-383F-022B-4D63-2F5DB720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9AFE5-2848-8AA0-8A09-4DC515DC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B7218B-A4F0-938F-AA04-23B7278238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156B80-5F16-7608-000E-F6936B17C8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30053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156B80-5F16-7608-000E-F6936B17C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1394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FAA605B-2D8D-AFCF-FFE5-2265D70BE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111294-5FC2-9518-B5BB-39D9EDD9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FE8DD6-B5DF-2871-4E7C-D2C518A8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7EBE3D-8701-8B15-B313-88661F3D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77E0DF4-CBED-9DF5-6D69-39A0CACDF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127DA24-F293-AD11-5833-D58D16CB3F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060587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127DA24-F293-AD11-5833-D58D16CB3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5506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B295FD-B31B-97D6-2127-3420EC283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AF08589-1989-EC6E-0DD2-AC9EBA90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0FD006-302A-71D9-A503-18FAEEE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6568BF-F647-03D9-870D-15EF6339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49E299C-3292-F173-D937-59B2562B6C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EFA869-5C82-2613-5D59-23978525DD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599005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3EFA869-5C82-2613-5D59-23978525D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23888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7B1BE7-A4C2-D025-3423-F6AB1557D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C983843-2C8B-F0CE-D049-4A6A907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951D2-618D-2EC2-2F25-299E2421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98B74F-FEC0-8A2B-CACA-ECCC5543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E795B5-E224-F2A2-0AA7-D1FCDA2083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528F597-6510-EC57-0C18-398B4DD6A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023788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4528F597-6510-EC57-0C18-398B4DD6A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87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E1CEC37-9F03-66B0-F0E1-F419E525E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A9848EA-662E-40A1-96DC-43A8F9D8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D92944-675F-1BA2-1FEF-2C735CD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8139FC-C552-5B37-B172-026BE8CF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C55B8A2-350F-28B0-3C61-54DA88ED8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57158CB-C14F-BDA8-1748-E6A9BE6507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622306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57158CB-C14F-BDA8-1748-E6A9BE650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5161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575477A-0880-AAE2-0727-1D4B1F54043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159556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D575477A-0880-AAE2-0727-1D4B1F540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2600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1690D7-704C-EC0C-703D-5998920A56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159593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4F1690D7-704C-EC0C-703D-5998920A5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F530738-6507-FEF4-BEA3-73DE418241B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058929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9F530738-6507-FEF4-BEA3-73DE41824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41577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8782491-F09C-F19D-0362-8FF126134C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4896A-7F8C-197F-96E1-E3E711E2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056CBC-9906-ED47-91BE-B2EFED68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ACF8CE-E208-0C7A-B823-4D34ACFC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1F18174-BB69-9143-992A-651CB6C05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08D1EC3-37CA-FFA7-F504-0917048AB3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317623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C08D1EC3-37CA-FFA7-F504-0917048AB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16787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147D92D-2669-AE11-079C-D3BC0F2EC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168670-10F9-8364-274A-29D0360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4DDDB-B6A4-350A-67F1-5DC1977D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0B5FF9-7DC6-0BB8-9A69-C525C44D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F006272-99F7-032D-8015-06E61BA884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64478B2-9118-2781-D07D-6CE88A5DFB1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33977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264478B2-9118-2781-D07D-6CE88A5DF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0941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B1AFC0B-03C6-925F-47BD-67C702364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75078AB-52A2-1611-81AF-1A3B9AB6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615911-11CC-0F7D-98E2-66C208D2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7E525-2843-D115-B83B-9675C120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B1BD1B5-69D7-F392-1C08-24D635044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006F6D1-20AB-9BDC-2732-04CF27C6CC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835840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4006F6D1-20AB-9BDC-2732-04CF27C6C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59935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CB18E72-22C5-F470-FD4B-D22753CAC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EA9C42A-81B6-3E67-1065-78C4146A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C60E1-2169-924E-0397-FB943AE9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9D9586-9417-1D58-8C64-5C24D86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A3D7AF5-B638-2C81-E1A9-443312284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A7945D-7499-31FF-F8BD-ED53BBA51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061096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A7945D-7499-31FF-F8BD-ED53BBA51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6165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5929AA4-55E9-98CF-7D9F-A25539F40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6FC864-322D-2DF6-D408-C6101DB6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1C3FE7-4443-7B8F-D321-9AD07F6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E95F64-C4A5-2336-74DC-5B16FB36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EF6561-0F70-6F18-2EB2-401015B76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FEB49F-147B-EE6F-5C9A-31188844E4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166752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FEB49F-147B-EE6F-5C9A-31188844E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579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C6E51C-71CB-89E4-D0E7-958C01C4F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761A3D-7D49-73B2-9100-3D0C29D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783EC-6A6D-BB3F-22B5-E7FB5672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311BBD-483F-AB0C-A626-C33FB8B0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D95179A-1F36-5FDB-B346-C811AFE04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99AAB5-EBD6-4326-01B9-1B7FDA9F8D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964513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99AAB5-EBD6-4326-01B9-1B7FDA9F8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2292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561790-B65D-2FF1-3DDC-31C00666618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75579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69561790-B65D-2FF1-3DDC-31C006666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4C355E-2A0B-2171-B9A5-2EE98AAD9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AF77B6-524B-E06A-48C7-A3183C1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519DB9-3298-6E17-D22D-16A0F747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83B5D2-5A7E-B4B2-7427-233D9595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A28A7E8-EF7C-084A-287C-8B03DE26BD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70FEE0A-555B-8647-0BBC-333AD1181C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08314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70FEE0A-555B-8647-0BBC-333AD1181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2691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B50567-AD04-1E80-8B7C-E902D0B9B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034F939-B190-A0DD-15D3-1E5B19B4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CB802D-27AA-11A3-2C25-A095B8FB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D9D18-AF75-38FA-C5FD-8843B59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B931EE-3568-81CA-BF26-0D8829F28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C747391-D285-1405-3F3B-2633B690AC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570733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C747391-D285-1405-3F3B-2633B690AC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890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goods exports the sector exported services worth some 16-18 billion euros.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Finnish Customs, Statistics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Export of tchnology industry goods from Finland by area in 2023</a:t>
            </a:r>
          </a:p>
          <a:p>
            <a:r>
              <a:rPr lang="fi-FI" sz="1400" b="0" dirty="0"/>
              <a:t>Total goods exports 41.50 billion euros*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5.10 billion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14.4 %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22.02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1.29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3.1 %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4,99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12.0 %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0.74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0.62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5.76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13.9 %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4/3/2024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42D839A-84B9-9956-1F66-DF935986EC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D8D6B4C-AF4B-6220-36F8-31BAABED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EDF9F8-F275-8260-1D4A-6FB083EE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F26591-39D3-5938-1663-B216B7AD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696092-5777-6254-1F02-D722B7CE1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98FD320-5296-40E0-CEB1-E185500CA2F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1775248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98FD320-5296-40E0-CEB1-E185500CA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7713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7670B00-0B63-7A57-88A8-B39A1A27C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47470C-337C-6BA1-CD4C-265E7C10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3E6AE5-8998-BC8A-AA4F-317A6F9A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829F14-40AA-AA23-115B-EEE88C56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FBD0AD-4597-37CD-6A75-969FD76EB1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86C4E82-20E4-701A-C48E-CEC40AAD73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183688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86C4E82-20E4-701A-C48E-CEC40AAD7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349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230F5A9-FA42-2A7C-2159-004616A95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1572837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D230F5A9-FA42-2A7C-2159-004616A95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6A7E09-FA7A-470D-BEE1-6E44CF00F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D29F27-9BF6-4495-812F-8AB06EA888D5}">
  <ds:schemaRefs>
    <ds:schemaRef ds:uri="http://purl.org/dc/elements/1.1/"/>
    <ds:schemaRef ds:uri="c296724d-1a81-4a23-b6dd-dca7fd62c6ff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b057f711-7d93-472c-a8f6-94be008057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11</TotalTime>
  <Words>641</Words>
  <Application>Microsoft Office PowerPoint</Application>
  <PresentationFormat>On-screen Show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2024-04-03T08:25:27Z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