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2.xml" ContentType="application/vnd.openxmlformats-officedocument.themeOverride+xml"/>
  <Override PartName="/ppt/charts/chart42.xml" ContentType="application/vnd.openxmlformats-officedocument.drawingml.chart+xml"/>
  <Override PartName="/ppt/theme/themeOverride3.xml" ContentType="application/vnd.openxmlformats-officedocument.themeOverride+xml"/>
  <Override PartName="/ppt/charts/chart43.xml" ContentType="application/vnd.openxmlformats-officedocument.drawingml.chart+xml"/>
  <Override PartName="/ppt/drawings/drawing1.xml" ContentType="application/vnd.openxmlformats-officedocument.drawingml.chartshapes+xml"/>
  <Override PartName="/ppt/charts/chart44.xml" ContentType="application/vnd.openxmlformats-officedocument.drawingml.chart+xml"/>
  <Override PartName="/ppt/drawings/drawing2.xml" ContentType="application/vnd.openxmlformats-officedocument.drawingml.chartshapes+xml"/>
  <Override PartName="/ppt/charts/chart45.xml" ContentType="application/vnd.openxmlformats-officedocument.drawingml.chart+xml"/>
  <Override PartName="/ppt/drawings/drawing3.xml" ContentType="application/vnd.openxmlformats-officedocument.drawingml.chartshapes+xml"/>
  <Override PartName="/ppt/charts/chart46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39" r:id="rId6"/>
    <p:sldMasterId id="2147484249" r:id="rId7"/>
    <p:sldMasterId id="2147484267" r:id="rId8"/>
    <p:sldMasterId id="2147484285" r:id="rId9"/>
    <p:sldMasterId id="2147484303" r:id="rId10"/>
    <p:sldMasterId id="2147484375" r:id="rId11"/>
    <p:sldMasterId id="2147484465" r:id="rId12"/>
    <p:sldMasterId id="2147484503" r:id="rId13"/>
  </p:sldMasterIdLst>
  <p:notesMasterIdLst>
    <p:notesMasterId r:id="rId94"/>
  </p:notesMasterIdLst>
  <p:handoutMasterIdLst>
    <p:handoutMasterId r:id="rId95"/>
  </p:handoutMasterIdLst>
  <p:sldIdLst>
    <p:sldId id="257" r:id="rId14"/>
    <p:sldId id="258" r:id="rId15"/>
    <p:sldId id="259" r:id="rId16"/>
    <p:sldId id="395" r:id="rId17"/>
    <p:sldId id="873" r:id="rId18"/>
    <p:sldId id="874" r:id="rId19"/>
    <p:sldId id="875" r:id="rId20"/>
    <p:sldId id="876" r:id="rId21"/>
    <p:sldId id="452" r:id="rId22"/>
    <p:sldId id="547" r:id="rId23"/>
    <p:sldId id="540" r:id="rId24"/>
    <p:sldId id="454" r:id="rId25"/>
    <p:sldId id="455" r:id="rId26"/>
    <p:sldId id="1048" r:id="rId27"/>
    <p:sldId id="1049" r:id="rId28"/>
    <p:sldId id="892" r:id="rId29"/>
    <p:sldId id="1052" r:id="rId30"/>
    <p:sldId id="1053" r:id="rId31"/>
    <p:sldId id="1054" r:id="rId32"/>
    <p:sldId id="1055" r:id="rId33"/>
    <p:sldId id="1056" r:id="rId34"/>
    <p:sldId id="1057" r:id="rId35"/>
    <p:sldId id="1058" r:id="rId36"/>
    <p:sldId id="1059" r:id="rId37"/>
    <p:sldId id="1060" r:id="rId38"/>
    <p:sldId id="256" r:id="rId39"/>
    <p:sldId id="1061" r:id="rId40"/>
    <p:sldId id="956" r:id="rId41"/>
    <p:sldId id="955" r:id="rId42"/>
    <p:sldId id="469" r:id="rId43"/>
    <p:sldId id="470" r:id="rId44"/>
    <p:sldId id="471" r:id="rId45"/>
    <p:sldId id="472" r:id="rId46"/>
    <p:sldId id="1040" r:id="rId47"/>
    <p:sldId id="618" r:id="rId48"/>
    <p:sldId id="619" r:id="rId49"/>
    <p:sldId id="575" r:id="rId50"/>
    <p:sldId id="596" r:id="rId51"/>
    <p:sldId id="474" r:id="rId52"/>
    <p:sldId id="475" r:id="rId53"/>
    <p:sldId id="483" r:id="rId54"/>
    <p:sldId id="476" r:id="rId55"/>
    <p:sldId id="599" r:id="rId56"/>
    <p:sldId id="479" r:id="rId57"/>
    <p:sldId id="484" r:id="rId58"/>
    <p:sldId id="485" r:id="rId59"/>
    <p:sldId id="482" r:id="rId60"/>
    <p:sldId id="818" r:id="rId61"/>
    <p:sldId id="487" r:id="rId62"/>
    <p:sldId id="280" r:id="rId63"/>
    <p:sldId id="489" r:id="rId64"/>
    <p:sldId id="490" r:id="rId65"/>
    <p:sldId id="491" r:id="rId66"/>
    <p:sldId id="1046" r:id="rId67"/>
    <p:sldId id="1062" r:id="rId68"/>
    <p:sldId id="494" r:id="rId69"/>
    <p:sldId id="598" r:id="rId70"/>
    <p:sldId id="502" r:id="rId71"/>
    <p:sldId id="620" r:id="rId72"/>
    <p:sldId id="578" r:id="rId73"/>
    <p:sldId id="787" r:id="rId74"/>
    <p:sldId id="781" r:id="rId75"/>
    <p:sldId id="783" r:id="rId76"/>
    <p:sldId id="784" r:id="rId77"/>
    <p:sldId id="794" r:id="rId78"/>
    <p:sldId id="885" r:id="rId79"/>
    <p:sldId id="884" r:id="rId80"/>
    <p:sldId id="886" r:id="rId81"/>
    <p:sldId id="805" r:id="rId82"/>
    <p:sldId id="1063" r:id="rId83"/>
    <p:sldId id="1004" r:id="rId84"/>
    <p:sldId id="883" r:id="rId85"/>
    <p:sldId id="817" r:id="rId86"/>
    <p:sldId id="507" r:id="rId87"/>
    <p:sldId id="584" r:id="rId88"/>
    <p:sldId id="585" r:id="rId89"/>
    <p:sldId id="649" r:id="rId90"/>
    <p:sldId id="650" r:id="rId91"/>
    <p:sldId id="651" r:id="rId92"/>
    <p:sldId id="652" r:id="rId9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538"/>
    <a:srgbClr val="0ACFCF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8E1E4-3D34-4D54-B5BC-9C1D70716EE3}" v="1" dt="2020-02-06T07:01:04.492"/>
    <p1510:client id="{6A01DB33-5B80-4A16-B6FC-77C0E6B2BBD3}" v="5" dt="2020-02-05T12:31:45.22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215" d="100"/>
          <a:sy n="215" d="100"/>
        </p:scale>
        <p:origin x="409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okangas Jukka" userId="798f4bb8-dc77-4106-8ea1-d3ce3678a634" providerId="ADAL" clId="{3DF8E1E4-3D34-4D54-B5BC-9C1D70716EE3}"/>
    <pc:docChg chg="modSld">
      <pc:chgData name="Palokangas Jukka" userId="798f4bb8-dc77-4106-8ea1-d3ce3678a634" providerId="ADAL" clId="{3DF8E1E4-3D34-4D54-B5BC-9C1D70716EE3}" dt="2020-02-06T07:01:06.849" v="3" actId="27918"/>
      <pc:docMkLst>
        <pc:docMk/>
      </pc:docMkLst>
      <pc:sldChg chg="mod">
        <pc:chgData name="Palokangas Jukka" userId="798f4bb8-dc77-4106-8ea1-d3ce3678a634" providerId="ADAL" clId="{3DF8E1E4-3D34-4D54-B5BC-9C1D70716EE3}" dt="2020-02-06T07:01:06.849" v="3" actId="27918"/>
        <pc:sldMkLst>
          <pc:docMk/>
          <pc:sldMk cId="3475646045" sldId="10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54.5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7798254786838"/>
          <c:y val="0.3680094441085382"/>
          <c:w val="0.3142727930858813"/>
          <c:h val="0.401338903929013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2087775583977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573.20000000000005</c:v>
                </c:pt>
                <c:pt idx="1">
                  <c:v>638</c:v>
                </c:pt>
                <c:pt idx="2">
                  <c:v>883</c:v>
                </c:pt>
                <c:pt idx="3">
                  <c:v>855.5</c:v>
                </c:pt>
                <c:pt idx="4">
                  <c:v>871.5</c:v>
                </c:pt>
                <c:pt idx="5">
                  <c:v>541.5</c:v>
                </c:pt>
                <c:pt idx="6">
                  <c:v>554.70000000000005</c:v>
                </c:pt>
                <c:pt idx="7">
                  <c:v>581.29999999999995</c:v>
                </c:pt>
                <c:pt idx="8">
                  <c:v>603.20000000000005</c:v>
                </c:pt>
                <c:pt idx="9">
                  <c:v>748.5</c:v>
                </c:pt>
                <c:pt idx="10">
                  <c:v>555</c:v>
                </c:pt>
                <c:pt idx="11">
                  <c:v>701</c:v>
                </c:pt>
                <c:pt idx="12">
                  <c:v>699.1</c:v>
                </c:pt>
                <c:pt idx="13">
                  <c:v>752.8</c:v>
                </c:pt>
                <c:pt idx="14">
                  <c:v>688.5</c:v>
                </c:pt>
                <c:pt idx="15">
                  <c:v>795.5</c:v>
                </c:pt>
                <c:pt idx="16">
                  <c:v>851.4</c:v>
                </c:pt>
                <c:pt idx="17">
                  <c:v>590.20000000000005</c:v>
                </c:pt>
                <c:pt idx="18">
                  <c:v>612.4</c:v>
                </c:pt>
                <c:pt idx="19">
                  <c:v>503.8</c:v>
                </c:pt>
                <c:pt idx="20">
                  <c:v>566.29999999999995</c:v>
                </c:pt>
                <c:pt idx="21">
                  <c:v>554.1</c:v>
                </c:pt>
                <c:pt idx="22">
                  <c:v>459.8</c:v>
                </c:pt>
                <c:pt idx="23">
                  <c:v>395.1</c:v>
                </c:pt>
                <c:pt idx="24">
                  <c:v>377.7</c:v>
                </c:pt>
                <c:pt idx="25">
                  <c:v>459.6</c:v>
                </c:pt>
                <c:pt idx="26">
                  <c:v>497.7</c:v>
                </c:pt>
                <c:pt idx="27">
                  <c:v>547.70000000000005</c:v>
                </c:pt>
                <c:pt idx="28">
                  <c:v>529.20000000000005</c:v>
                </c:pt>
                <c:pt idx="29">
                  <c:v>704.8</c:v>
                </c:pt>
                <c:pt idx="30">
                  <c:v>613.6</c:v>
                </c:pt>
                <c:pt idx="31">
                  <c:v>538.6</c:v>
                </c:pt>
                <c:pt idx="32">
                  <c:v>788.4</c:v>
                </c:pt>
                <c:pt idx="33">
                  <c:v>688.2</c:v>
                </c:pt>
                <c:pt idx="34">
                  <c:v>685.5</c:v>
                </c:pt>
                <c:pt idx="35">
                  <c:v>795.2</c:v>
                </c:pt>
                <c:pt idx="36">
                  <c:v>672.5</c:v>
                </c:pt>
                <c:pt idx="37">
                  <c:v>681.7</c:v>
                </c:pt>
                <c:pt idx="38">
                  <c:v>861.3</c:v>
                </c:pt>
                <c:pt idx="39">
                  <c:v>936.4</c:v>
                </c:pt>
                <c:pt idx="40">
                  <c:v>992.1</c:v>
                </c:pt>
                <c:pt idx="41">
                  <c:v>842.7</c:v>
                </c:pt>
                <c:pt idx="42">
                  <c:v>847.1</c:v>
                </c:pt>
                <c:pt idx="43">
                  <c:v>873.3</c:v>
                </c:pt>
                <c:pt idx="44">
                  <c:v>949</c:v>
                </c:pt>
                <c:pt idx="45">
                  <c:v>920.6</c:v>
                </c:pt>
                <c:pt idx="46">
                  <c:v>925.6</c:v>
                </c:pt>
                <c:pt idx="47">
                  <c:v>891.6</c:v>
                </c:pt>
                <c:pt idx="48">
                  <c:v>935.2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7185.3</c:v>
                </c:pt>
                <c:pt idx="1">
                  <c:v>6383.4</c:v>
                </c:pt>
                <c:pt idx="2">
                  <c:v>6142.1</c:v>
                </c:pt>
                <c:pt idx="3">
                  <c:v>6519.2</c:v>
                </c:pt>
                <c:pt idx="4">
                  <c:v>6849.1</c:v>
                </c:pt>
                <c:pt idx="5">
                  <c:v>4186.2</c:v>
                </c:pt>
                <c:pt idx="6">
                  <c:v>4279.5</c:v>
                </c:pt>
                <c:pt idx="7">
                  <c:v>4194.3999999999996</c:v>
                </c:pt>
                <c:pt idx="8">
                  <c:v>4639.3999999999996</c:v>
                </c:pt>
                <c:pt idx="9">
                  <c:v>4112.3999999999996</c:v>
                </c:pt>
                <c:pt idx="10">
                  <c:v>4162.8999999999996</c:v>
                </c:pt>
                <c:pt idx="11">
                  <c:v>4107.2</c:v>
                </c:pt>
                <c:pt idx="12">
                  <c:v>5081.8</c:v>
                </c:pt>
                <c:pt idx="13">
                  <c:v>3924.1</c:v>
                </c:pt>
                <c:pt idx="14">
                  <c:v>3719.3</c:v>
                </c:pt>
                <c:pt idx="15">
                  <c:v>3758.4</c:v>
                </c:pt>
                <c:pt idx="16">
                  <c:v>4582.2</c:v>
                </c:pt>
                <c:pt idx="17">
                  <c:v>3750.1</c:v>
                </c:pt>
                <c:pt idx="18">
                  <c:v>4381.6000000000004</c:v>
                </c:pt>
                <c:pt idx="19">
                  <c:v>4100.3</c:v>
                </c:pt>
                <c:pt idx="20">
                  <c:v>4403.7</c:v>
                </c:pt>
                <c:pt idx="21">
                  <c:v>3150.8</c:v>
                </c:pt>
                <c:pt idx="22">
                  <c:v>3517.9</c:v>
                </c:pt>
                <c:pt idx="23">
                  <c:v>3190.8</c:v>
                </c:pt>
                <c:pt idx="24">
                  <c:v>3747.2</c:v>
                </c:pt>
                <c:pt idx="25">
                  <c:v>2966.3</c:v>
                </c:pt>
                <c:pt idx="26">
                  <c:v>2998.9</c:v>
                </c:pt>
                <c:pt idx="27">
                  <c:v>3565.1</c:v>
                </c:pt>
                <c:pt idx="28">
                  <c:v>3554.8</c:v>
                </c:pt>
                <c:pt idx="29">
                  <c:v>2928.4</c:v>
                </c:pt>
                <c:pt idx="30">
                  <c:v>3041.8</c:v>
                </c:pt>
                <c:pt idx="31">
                  <c:v>2891.8</c:v>
                </c:pt>
                <c:pt idx="32">
                  <c:v>3657.8</c:v>
                </c:pt>
                <c:pt idx="33">
                  <c:v>3210.5</c:v>
                </c:pt>
                <c:pt idx="34">
                  <c:v>3260.3</c:v>
                </c:pt>
                <c:pt idx="35">
                  <c:v>3300</c:v>
                </c:pt>
                <c:pt idx="36">
                  <c:v>3583.5</c:v>
                </c:pt>
                <c:pt idx="37">
                  <c:v>3393.6</c:v>
                </c:pt>
                <c:pt idx="38">
                  <c:v>3531.4</c:v>
                </c:pt>
                <c:pt idx="39">
                  <c:v>3184.9</c:v>
                </c:pt>
                <c:pt idx="40">
                  <c:v>3448.6</c:v>
                </c:pt>
                <c:pt idx="41">
                  <c:v>3450.7</c:v>
                </c:pt>
                <c:pt idx="42">
                  <c:v>3440</c:v>
                </c:pt>
                <c:pt idx="43">
                  <c:v>3570</c:v>
                </c:pt>
                <c:pt idx="44">
                  <c:v>3772.1</c:v>
                </c:pt>
                <c:pt idx="45">
                  <c:v>3877</c:v>
                </c:pt>
                <c:pt idx="46">
                  <c:v>3965.4</c:v>
                </c:pt>
                <c:pt idx="47">
                  <c:v>4789</c:v>
                </c:pt>
                <c:pt idx="48">
                  <c:v>5082.2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2327380747188"/>
          <c:y val="0.2495533379956586"/>
          <c:w val="0.11569338336944986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3809.58</c:v>
                </c:pt>
                <c:pt idx="2">
                  <c:v>3168.3</c:v>
                </c:pt>
                <c:pt idx="3">
                  <c:v>3709.42</c:v>
                </c:pt>
                <c:pt idx="4">
                  <c:v>1813.87</c:v>
                </c:pt>
                <c:pt idx="5">
                  <c:v>1526.03</c:v>
                </c:pt>
                <c:pt idx="6">
                  <c:v>1417.38</c:v>
                </c:pt>
                <c:pt idx="7">
                  <c:v>1658.42</c:v>
                </c:pt>
                <c:pt idx="8">
                  <c:v>2062.71</c:v>
                </c:pt>
                <c:pt idx="9">
                  <c:v>1789.55</c:v>
                </c:pt>
                <c:pt idx="10">
                  <c:v>2193.9299999999998</c:v>
                </c:pt>
                <c:pt idx="11">
                  <c:v>2031.08</c:v>
                </c:pt>
                <c:pt idx="12">
                  <c:v>2729.52</c:v>
                </c:pt>
                <c:pt idx="13">
                  <c:v>2800.13</c:v>
                </c:pt>
                <c:pt idx="14">
                  <c:v>3603.16</c:v>
                </c:pt>
                <c:pt idx="15">
                  <c:v>2712.48</c:v>
                </c:pt>
                <c:pt idx="16">
                  <c:v>3223.83</c:v>
                </c:pt>
                <c:pt idx="17">
                  <c:v>3016.19</c:v>
                </c:pt>
                <c:pt idx="18">
                  <c:v>2857.68</c:v>
                </c:pt>
                <c:pt idx="19">
                  <c:v>2617.79</c:v>
                </c:pt>
                <c:pt idx="20">
                  <c:v>3305.77</c:v>
                </c:pt>
                <c:pt idx="21">
                  <c:v>2629.22</c:v>
                </c:pt>
                <c:pt idx="22">
                  <c:v>2808.19</c:v>
                </c:pt>
                <c:pt idx="23">
                  <c:v>2659.14</c:v>
                </c:pt>
                <c:pt idx="24">
                  <c:v>2622.56</c:v>
                </c:pt>
                <c:pt idx="25">
                  <c:v>3222.22</c:v>
                </c:pt>
                <c:pt idx="26">
                  <c:v>3449.87</c:v>
                </c:pt>
                <c:pt idx="27">
                  <c:v>4013.57</c:v>
                </c:pt>
                <c:pt idx="28">
                  <c:v>3238.01</c:v>
                </c:pt>
                <c:pt idx="29">
                  <c:v>2933.46</c:v>
                </c:pt>
                <c:pt idx="30">
                  <c:v>4746.1400000000003</c:v>
                </c:pt>
                <c:pt idx="31">
                  <c:v>3657.72</c:v>
                </c:pt>
                <c:pt idx="32">
                  <c:v>3269.33</c:v>
                </c:pt>
                <c:pt idx="33">
                  <c:v>2916.17</c:v>
                </c:pt>
                <c:pt idx="34">
                  <c:v>2687.25</c:v>
                </c:pt>
                <c:pt idx="35">
                  <c:v>2597.41</c:v>
                </c:pt>
                <c:pt idx="36">
                  <c:v>3448.93</c:v>
                </c:pt>
                <c:pt idx="37">
                  <c:v>3465.76</c:v>
                </c:pt>
                <c:pt idx="38">
                  <c:v>5265.62</c:v>
                </c:pt>
                <c:pt idx="39">
                  <c:v>3206.59</c:v>
                </c:pt>
                <c:pt idx="40">
                  <c:v>6385.83</c:v>
                </c:pt>
                <c:pt idx="41">
                  <c:v>3934.43</c:v>
                </c:pt>
                <c:pt idx="42">
                  <c:v>4047.42</c:v>
                </c:pt>
                <c:pt idx="43">
                  <c:v>4221.1000000000004</c:v>
                </c:pt>
                <c:pt idx="44">
                  <c:v>4726.8100000000004</c:v>
                </c:pt>
                <c:pt idx="45">
                  <c:v>4627.01</c:v>
                </c:pt>
                <c:pt idx="46">
                  <c:v>4129.72</c:v>
                </c:pt>
                <c:pt idx="47">
                  <c:v>4183.03</c:v>
                </c:pt>
                <c:pt idx="48">
                  <c:v>5059.0200000000004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3234.63</c:v>
                </c:pt>
                <c:pt idx="2">
                  <c:v>2578.9499999999998</c:v>
                </c:pt>
                <c:pt idx="3">
                  <c:v>3206.26</c:v>
                </c:pt>
                <c:pt idx="4">
                  <c:v>1393.45</c:v>
                </c:pt>
                <c:pt idx="5">
                  <c:v>1191.55</c:v>
                </c:pt>
                <c:pt idx="6">
                  <c:v>1073.8499999999999</c:v>
                </c:pt>
                <c:pt idx="7">
                  <c:v>1383.56</c:v>
                </c:pt>
                <c:pt idx="8">
                  <c:v>1671.93</c:v>
                </c:pt>
                <c:pt idx="9">
                  <c:v>1448.69</c:v>
                </c:pt>
                <c:pt idx="10">
                  <c:v>1780.33</c:v>
                </c:pt>
                <c:pt idx="11">
                  <c:v>1735.03</c:v>
                </c:pt>
                <c:pt idx="12">
                  <c:v>2057.5</c:v>
                </c:pt>
                <c:pt idx="13">
                  <c:v>2175.35</c:v>
                </c:pt>
                <c:pt idx="14">
                  <c:v>2948.7</c:v>
                </c:pt>
                <c:pt idx="15">
                  <c:v>2253.27</c:v>
                </c:pt>
                <c:pt idx="16">
                  <c:v>2633.66</c:v>
                </c:pt>
                <c:pt idx="17">
                  <c:v>2455.11</c:v>
                </c:pt>
                <c:pt idx="18">
                  <c:v>2309.0300000000002</c:v>
                </c:pt>
                <c:pt idx="19">
                  <c:v>2135.71</c:v>
                </c:pt>
                <c:pt idx="20">
                  <c:v>2779.99</c:v>
                </c:pt>
                <c:pt idx="21">
                  <c:v>2171.65</c:v>
                </c:pt>
                <c:pt idx="22">
                  <c:v>2215.7399999999998</c:v>
                </c:pt>
                <c:pt idx="23">
                  <c:v>2212.35</c:v>
                </c:pt>
                <c:pt idx="24">
                  <c:v>2128.34</c:v>
                </c:pt>
                <c:pt idx="25">
                  <c:v>2519.11</c:v>
                </c:pt>
                <c:pt idx="26">
                  <c:v>2693.88</c:v>
                </c:pt>
                <c:pt idx="27">
                  <c:v>3039.52</c:v>
                </c:pt>
                <c:pt idx="28">
                  <c:v>2609.38</c:v>
                </c:pt>
                <c:pt idx="29">
                  <c:v>2303.92</c:v>
                </c:pt>
                <c:pt idx="30">
                  <c:v>3894.33</c:v>
                </c:pt>
                <c:pt idx="31">
                  <c:v>3178.16</c:v>
                </c:pt>
                <c:pt idx="32">
                  <c:v>2559.79</c:v>
                </c:pt>
                <c:pt idx="33">
                  <c:v>2194.81</c:v>
                </c:pt>
                <c:pt idx="34">
                  <c:v>2050.5</c:v>
                </c:pt>
                <c:pt idx="35">
                  <c:v>2045.42</c:v>
                </c:pt>
                <c:pt idx="36">
                  <c:v>2586.0700000000002</c:v>
                </c:pt>
                <c:pt idx="37">
                  <c:v>2850.6</c:v>
                </c:pt>
                <c:pt idx="38">
                  <c:v>4624.87</c:v>
                </c:pt>
                <c:pt idx="39">
                  <c:v>2642.09</c:v>
                </c:pt>
                <c:pt idx="40">
                  <c:v>5363.33</c:v>
                </c:pt>
                <c:pt idx="41">
                  <c:v>2994.86</c:v>
                </c:pt>
                <c:pt idx="42">
                  <c:v>3361.61</c:v>
                </c:pt>
                <c:pt idx="43">
                  <c:v>3603.21</c:v>
                </c:pt>
                <c:pt idx="44">
                  <c:v>3852.68</c:v>
                </c:pt>
                <c:pt idx="45">
                  <c:v>3697.32</c:v>
                </c:pt>
                <c:pt idx="46">
                  <c:v>3205.76</c:v>
                </c:pt>
                <c:pt idx="47">
                  <c:v>2961.57</c:v>
                </c:pt>
                <c:pt idx="48">
                  <c:v>4348.51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574.96</c:v>
                </c:pt>
                <c:pt idx="2">
                  <c:v>589.35</c:v>
                </c:pt>
                <c:pt idx="3">
                  <c:v>503.16</c:v>
                </c:pt>
                <c:pt idx="4">
                  <c:v>420.43</c:v>
                </c:pt>
                <c:pt idx="5">
                  <c:v>334.48</c:v>
                </c:pt>
                <c:pt idx="6">
                  <c:v>343.53</c:v>
                </c:pt>
                <c:pt idx="7">
                  <c:v>274.85000000000002</c:v>
                </c:pt>
                <c:pt idx="8">
                  <c:v>390.78</c:v>
                </c:pt>
                <c:pt idx="9">
                  <c:v>340.86</c:v>
                </c:pt>
                <c:pt idx="10">
                  <c:v>413.6</c:v>
                </c:pt>
                <c:pt idx="11">
                  <c:v>296.05</c:v>
                </c:pt>
                <c:pt idx="12">
                  <c:v>672.02</c:v>
                </c:pt>
                <c:pt idx="13">
                  <c:v>624.78</c:v>
                </c:pt>
                <c:pt idx="14">
                  <c:v>654.45000000000005</c:v>
                </c:pt>
                <c:pt idx="15">
                  <c:v>459.2</c:v>
                </c:pt>
                <c:pt idx="16">
                  <c:v>590.16999999999996</c:v>
                </c:pt>
                <c:pt idx="17">
                  <c:v>561.08000000000004</c:v>
                </c:pt>
                <c:pt idx="18">
                  <c:v>548.65</c:v>
                </c:pt>
                <c:pt idx="19">
                  <c:v>482.08</c:v>
                </c:pt>
                <c:pt idx="20">
                  <c:v>525.77</c:v>
                </c:pt>
                <c:pt idx="21">
                  <c:v>457.57</c:v>
                </c:pt>
                <c:pt idx="22">
                  <c:v>592.46</c:v>
                </c:pt>
                <c:pt idx="23">
                  <c:v>446.79</c:v>
                </c:pt>
                <c:pt idx="24">
                  <c:v>494.22</c:v>
                </c:pt>
                <c:pt idx="25">
                  <c:v>703.12</c:v>
                </c:pt>
                <c:pt idx="26">
                  <c:v>755.99</c:v>
                </c:pt>
                <c:pt idx="27">
                  <c:v>974.05</c:v>
                </c:pt>
                <c:pt idx="28">
                  <c:v>628.62</c:v>
                </c:pt>
                <c:pt idx="29">
                  <c:v>629.54</c:v>
                </c:pt>
                <c:pt idx="30">
                  <c:v>851.81</c:v>
                </c:pt>
                <c:pt idx="31">
                  <c:v>479.56</c:v>
                </c:pt>
                <c:pt idx="32">
                  <c:v>709.54</c:v>
                </c:pt>
                <c:pt idx="33">
                  <c:v>721.36</c:v>
                </c:pt>
                <c:pt idx="34">
                  <c:v>636.75</c:v>
                </c:pt>
                <c:pt idx="35">
                  <c:v>551.99</c:v>
                </c:pt>
                <c:pt idx="36">
                  <c:v>862.86</c:v>
                </c:pt>
                <c:pt idx="37">
                  <c:v>615.16</c:v>
                </c:pt>
                <c:pt idx="38">
                  <c:v>640.76</c:v>
                </c:pt>
                <c:pt idx="39">
                  <c:v>564.5</c:v>
                </c:pt>
                <c:pt idx="40">
                  <c:v>1022.5</c:v>
                </c:pt>
                <c:pt idx="41">
                  <c:v>939.57</c:v>
                </c:pt>
                <c:pt idx="42">
                  <c:v>685.8</c:v>
                </c:pt>
                <c:pt idx="43">
                  <c:v>617.88</c:v>
                </c:pt>
                <c:pt idx="44">
                  <c:v>874.14</c:v>
                </c:pt>
                <c:pt idx="45">
                  <c:v>929.69</c:v>
                </c:pt>
                <c:pt idx="46">
                  <c:v>923.96</c:v>
                </c:pt>
                <c:pt idx="47">
                  <c:v>1221.46</c:v>
                </c:pt>
                <c:pt idx="48">
                  <c:v>710.51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96747313509760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1529.1</c:v>
                </c:pt>
                <c:pt idx="1">
                  <c:v>1428.1</c:v>
                </c:pt>
                <c:pt idx="2">
                  <c:v>1335.2</c:v>
                </c:pt>
                <c:pt idx="3">
                  <c:v>1333</c:v>
                </c:pt>
                <c:pt idx="4">
                  <c:v>1161.5</c:v>
                </c:pt>
                <c:pt idx="5">
                  <c:v>1099.8</c:v>
                </c:pt>
                <c:pt idx="6">
                  <c:v>945.7</c:v>
                </c:pt>
                <c:pt idx="7">
                  <c:v>914.9</c:v>
                </c:pt>
                <c:pt idx="8">
                  <c:v>898.5</c:v>
                </c:pt>
                <c:pt idx="9">
                  <c:v>868.5</c:v>
                </c:pt>
                <c:pt idx="10">
                  <c:v>933.5</c:v>
                </c:pt>
                <c:pt idx="11">
                  <c:v>805.5</c:v>
                </c:pt>
                <c:pt idx="12">
                  <c:v>1098.3</c:v>
                </c:pt>
                <c:pt idx="13">
                  <c:v>1360.8</c:v>
                </c:pt>
                <c:pt idx="14">
                  <c:v>1501.5</c:v>
                </c:pt>
                <c:pt idx="15">
                  <c:v>1458.8</c:v>
                </c:pt>
                <c:pt idx="16">
                  <c:v>1397.3</c:v>
                </c:pt>
                <c:pt idx="17">
                  <c:v>1448.5</c:v>
                </c:pt>
                <c:pt idx="18">
                  <c:v>1632.8</c:v>
                </c:pt>
                <c:pt idx="19">
                  <c:v>1340.1</c:v>
                </c:pt>
                <c:pt idx="20">
                  <c:v>1357.9</c:v>
                </c:pt>
                <c:pt idx="21">
                  <c:v>1127.5999999999999</c:v>
                </c:pt>
                <c:pt idx="22">
                  <c:v>1214.2</c:v>
                </c:pt>
                <c:pt idx="23">
                  <c:v>1228.2</c:v>
                </c:pt>
                <c:pt idx="24">
                  <c:v>1089.0999999999999</c:v>
                </c:pt>
                <c:pt idx="25">
                  <c:v>1261.4000000000001</c:v>
                </c:pt>
                <c:pt idx="26">
                  <c:v>1291.2</c:v>
                </c:pt>
                <c:pt idx="27">
                  <c:v>1622.6</c:v>
                </c:pt>
                <c:pt idx="28">
                  <c:v>1686.7</c:v>
                </c:pt>
                <c:pt idx="29">
                  <c:v>1778</c:v>
                </c:pt>
                <c:pt idx="30">
                  <c:v>1861</c:v>
                </c:pt>
                <c:pt idx="31">
                  <c:v>1702.6</c:v>
                </c:pt>
                <c:pt idx="32">
                  <c:v>1745.9</c:v>
                </c:pt>
                <c:pt idx="33">
                  <c:v>1854</c:v>
                </c:pt>
                <c:pt idx="34">
                  <c:v>1771.4</c:v>
                </c:pt>
                <c:pt idx="35">
                  <c:v>1533.3</c:v>
                </c:pt>
                <c:pt idx="36">
                  <c:v>1623.2</c:v>
                </c:pt>
                <c:pt idx="37">
                  <c:v>1615.6</c:v>
                </c:pt>
                <c:pt idx="38">
                  <c:v>1624.8</c:v>
                </c:pt>
                <c:pt idx="39">
                  <c:v>1466.3</c:v>
                </c:pt>
                <c:pt idx="40">
                  <c:v>1653.9</c:v>
                </c:pt>
                <c:pt idx="41">
                  <c:v>1960.8</c:v>
                </c:pt>
                <c:pt idx="42">
                  <c:v>1802.7</c:v>
                </c:pt>
                <c:pt idx="43">
                  <c:v>1782.2</c:v>
                </c:pt>
                <c:pt idx="44">
                  <c:v>1850.4</c:v>
                </c:pt>
                <c:pt idx="45">
                  <c:v>2014.4</c:v>
                </c:pt>
                <c:pt idx="46">
                  <c:v>2108.9</c:v>
                </c:pt>
                <c:pt idx="47">
                  <c:v>2607.9</c:v>
                </c:pt>
                <c:pt idx="48">
                  <c:v>2521.6999999999998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9882.7000000000007</c:v>
                </c:pt>
                <c:pt idx="1">
                  <c:v>10538.5</c:v>
                </c:pt>
                <c:pt idx="2">
                  <c:v>10295.9</c:v>
                </c:pt>
                <c:pt idx="3">
                  <c:v>11190.9</c:v>
                </c:pt>
                <c:pt idx="4">
                  <c:v>9918.2000000000007</c:v>
                </c:pt>
                <c:pt idx="5">
                  <c:v>8885.7000000000007</c:v>
                </c:pt>
                <c:pt idx="6">
                  <c:v>7749.8</c:v>
                </c:pt>
                <c:pt idx="7">
                  <c:v>7529.3</c:v>
                </c:pt>
                <c:pt idx="8">
                  <c:v>6345.1</c:v>
                </c:pt>
                <c:pt idx="9">
                  <c:v>6106.3</c:v>
                </c:pt>
                <c:pt idx="10">
                  <c:v>6114.6</c:v>
                </c:pt>
                <c:pt idx="11">
                  <c:v>6057.7</c:v>
                </c:pt>
                <c:pt idx="12">
                  <c:v>5088.8999999999996</c:v>
                </c:pt>
                <c:pt idx="13">
                  <c:v>5079.7</c:v>
                </c:pt>
                <c:pt idx="14">
                  <c:v>5717.9</c:v>
                </c:pt>
                <c:pt idx="15">
                  <c:v>6015.1</c:v>
                </c:pt>
                <c:pt idx="16">
                  <c:v>6120.3</c:v>
                </c:pt>
                <c:pt idx="17">
                  <c:v>6189.5</c:v>
                </c:pt>
                <c:pt idx="18">
                  <c:v>5888.1</c:v>
                </c:pt>
                <c:pt idx="19">
                  <c:v>5617.5</c:v>
                </c:pt>
                <c:pt idx="20">
                  <c:v>5964.2</c:v>
                </c:pt>
                <c:pt idx="21">
                  <c:v>6202.1</c:v>
                </c:pt>
                <c:pt idx="22">
                  <c:v>5962.1</c:v>
                </c:pt>
                <c:pt idx="23">
                  <c:v>6011.2</c:v>
                </c:pt>
                <c:pt idx="24">
                  <c:v>5462.9</c:v>
                </c:pt>
                <c:pt idx="25">
                  <c:v>5909.1</c:v>
                </c:pt>
                <c:pt idx="26">
                  <c:v>5901.7</c:v>
                </c:pt>
                <c:pt idx="27">
                  <c:v>6567.3</c:v>
                </c:pt>
                <c:pt idx="28">
                  <c:v>6647.5</c:v>
                </c:pt>
                <c:pt idx="29">
                  <c:v>6870.3</c:v>
                </c:pt>
                <c:pt idx="30">
                  <c:v>7895.5</c:v>
                </c:pt>
                <c:pt idx="31">
                  <c:v>8912.1</c:v>
                </c:pt>
                <c:pt idx="32">
                  <c:v>9017.1</c:v>
                </c:pt>
                <c:pt idx="33">
                  <c:v>9194.9</c:v>
                </c:pt>
                <c:pt idx="34">
                  <c:v>8324.1</c:v>
                </c:pt>
                <c:pt idx="35">
                  <c:v>8664.6</c:v>
                </c:pt>
                <c:pt idx="36">
                  <c:v>8645.4</c:v>
                </c:pt>
                <c:pt idx="37">
                  <c:v>9189.7000000000007</c:v>
                </c:pt>
                <c:pt idx="38">
                  <c:v>10856.3</c:v>
                </c:pt>
                <c:pt idx="39">
                  <c:v>11082.6</c:v>
                </c:pt>
                <c:pt idx="40">
                  <c:v>13138.1</c:v>
                </c:pt>
                <c:pt idx="41">
                  <c:v>13335.2</c:v>
                </c:pt>
                <c:pt idx="42">
                  <c:v>12997.5</c:v>
                </c:pt>
                <c:pt idx="43">
                  <c:v>14128.1</c:v>
                </c:pt>
                <c:pt idx="44">
                  <c:v>14579.7</c:v>
                </c:pt>
                <c:pt idx="45">
                  <c:v>15288.8</c:v>
                </c:pt>
                <c:pt idx="46">
                  <c:v>15187.2</c:v>
                </c:pt>
                <c:pt idx="47">
                  <c:v>14394.8</c:v>
                </c:pt>
                <c:pt idx="48">
                  <c:v>14722.2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74378614137492"/>
          <c:y val="0.2495533379956586"/>
          <c:w val="0.1272511253913919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68.09</c:v>
                </c:pt>
                <c:pt idx="2">
                  <c:v>63.82</c:v>
                </c:pt>
                <c:pt idx="3">
                  <c:v>59.54</c:v>
                </c:pt>
                <c:pt idx="4">
                  <c:v>56.5</c:v>
                </c:pt>
                <c:pt idx="5">
                  <c:v>53.47</c:v>
                </c:pt>
                <c:pt idx="6">
                  <c:v>49.58</c:v>
                </c:pt>
                <c:pt idx="7">
                  <c:v>45.7</c:v>
                </c:pt>
                <c:pt idx="8">
                  <c:v>47.62</c:v>
                </c:pt>
                <c:pt idx="9">
                  <c:v>49.53</c:v>
                </c:pt>
                <c:pt idx="10">
                  <c:v>50.83</c:v>
                </c:pt>
                <c:pt idx="11">
                  <c:v>52.13</c:v>
                </c:pt>
                <c:pt idx="12">
                  <c:v>75.739999999999995</c:v>
                </c:pt>
                <c:pt idx="13">
                  <c:v>86.77</c:v>
                </c:pt>
                <c:pt idx="14">
                  <c:v>73.319999999999993</c:v>
                </c:pt>
                <c:pt idx="15">
                  <c:v>78.010000000000005</c:v>
                </c:pt>
                <c:pt idx="16">
                  <c:v>98.07</c:v>
                </c:pt>
                <c:pt idx="17">
                  <c:v>99.3</c:v>
                </c:pt>
                <c:pt idx="18">
                  <c:v>111.19</c:v>
                </c:pt>
                <c:pt idx="19">
                  <c:v>72.3</c:v>
                </c:pt>
                <c:pt idx="20">
                  <c:v>82.27</c:v>
                </c:pt>
                <c:pt idx="21">
                  <c:v>92.44</c:v>
                </c:pt>
                <c:pt idx="22">
                  <c:v>82.15</c:v>
                </c:pt>
                <c:pt idx="23">
                  <c:v>77.14</c:v>
                </c:pt>
                <c:pt idx="24">
                  <c:v>97.5</c:v>
                </c:pt>
                <c:pt idx="25">
                  <c:v>99.8</c:v>
                </c:pt>
                <c:pt idx="26">
                  <c:v>95.22</c:v>
                </c:pt>
                <c:pt idx="27">
                  <c:v>72.87</c:v>
                </c:pt>
                <c:pt idx="28">
                  <c:v>118.22</c:v>
                </c:pt>
                <c:pt idx="29">
                  <c:v>101.92</c:v>
                </c:pt>
                <c:pt idx="30">
                  <c:v>114.19</c:v>
                </c:pt>
                <c:pt idx="31">
                  <c:v>82.44</c:v>
                </c:pt>
                <c:pt idx="32">
                  <c:v>102.28</c:v>
                </c:pt>
                <c:pt idx="33">
                  <c:v>112.79</c:v>
                </c:pt>
                <c:pt idx="34">
                  <c:v>110.13</c:v>
                </c:pt>
                <c:pt idx="35">
                  <c:v>115</c:v>
                </c:pt>
                <c:pt idx="36">
                  <c:v>115.12</c:v>
                </c:pt>
                <c:pt idx="37">
                  <c:v>124.02</c:v>
                </c:pt>
                <c:pt idx="38">
                  <c:v>119.01</c:v>
                </c:pt>
                <c:pt idx="39">
                  <c:v>99.04</c:v>
                </c:pt>
                <c:pt idx="40">
                  <c:v>139.43</c:v>
                </c:pt>
                <c:pt idx="41">
                  <c:v>194.44</c:v>
                </c:pt>
                <c:pt idx="42">
                  <c:v>170.71</c:v>
                </c:pt>
                <c:pt idx="43">
                  <c:v>143.94</c:v>
                </c:pt>
                <c:pt idx="44">
                  <c:v>188.49</c:v>
                </c:pt>
                <c:pt idx="45">
                  <c:v>186.61</c:v>
                </c:pt>
                <c:pt idx="46">
                  <c:v>169.95</c:v>
                </c:pt>
                <c:pt idx="47">
                  <c:v>155.57</c:v>
                </c:pt>
                <c:pt idx="48">
                  <c:v>187.95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16.690000000000001</c:v>
                </c:pt>
                <c:pt idx="2">
                  <c:v>14.07</c:v>
                </c:pt>
                <c:pt idx="3">
                  <c:v>11.46</c:v>
                </c:pt>
                <c:pt idx="4">
                  <c:v>11.05</c:v>
                </c:pt>
                <c:pt idx="5">
                  <c:v>10.64</c:v>
                </c:pt>
                <c:pt idx="6">
                  <c:v>9.86</c:v>
                </c:pt>
                <c:pt idx="7">
                  <c:v>9.09</c:v>
                </c:pt>
                <c:pt idx="8">
                  <c:v>8.99</c:v>
                </c:pt>
                <c:pt idx="9">
                  <c:v>8.8800000000000008</c:v>
                </c:pt>
                <c:pt idx="10">
                  <c:v>9.2799999999999994</c:v>
                </c:pt>
                <c:pt idx="11">
                  <c:v>9.68</c:v>
                </c:pt>
                <c:pt idx="12">
                  <c:v>6.32</c:v>
                </c:pt>
                <c:pt idx="13">
                  <c:v>11.54</c:v>
                </c:pt>
                <c:pt idx="14">
                  <c:v>9.9499999999999993</c:v>
                </c:pt>
                <c:pt idx="15">
                  <c:v>6.95</c:v>
                </c:pt>
                <c:pt idx="16">
                  <c:v>9.39</c:v>
                </c:pt>
                <c:pt idx="17">
                  <c:v>11.75</c:v>
                </c:pt>
                <c:pt idx="18">
                  <c:v>22.35</c:v>
                </c:pt>
                <c:pt idx="19">
                  <c:v>9.32</c:v>
                </c:pt>
                <c:pt idx="20">
                  <c:v>8.36</c:v>
                </c:pt>
                <c:pt idx="21">
                  <c:v>11.2</c:v>
                </c:pt>
                <c:pt idx="22">
                  <c:v>10.85</c:v>
                </c:pt>
                <c:pt idx="23">
                  <c:v>8.41</c:v>
                </c:pt>
                <c:pt idx="24">
                  <c:v>10.91</c:v>
                </c:pt>
                <c:pt idx="25">
                  <c:v>10.57</c:v>
                </c:pt>
                <c:pt idx="26">
                  <c:v>13.67</c:v>
                </c:pt>
                <c:pt idx="27">
                  <c:v>9.15</c:v>
                </c:pt>
                <c:pt idx="28">
                  <c:v>12.76</c:v>
                </c:pt>
                <c:pt idx="29">
                  <c:v>9.1999999999999993</c:v>
                </c:pt>
                <c:pt idx="30">
                  <c:v>12.66</c:v>
                </c:pt>
                <c:pt idx="31">
                  <c:v>6.67</c:v>
                </c:pt>
                <c:pt idx="32">
                  <c:v>10.19</c:v>
                </c:pt>
                <c:pt idx="33">
                  <c:v>12.21</c:v>
                </c:pt>
                <c:pt idx="34">
                  <c:v>9.17</c:v>
                </c:pt>
                <c:pt idx="35">
                  <c:v>29.54</c:v>
                </c:pt>
                <c:pt idx="36">
                  <c:v>11.15</c:v>
                </c:pt>
                <c:pt idx="37">
                  <c:v>12.23</c:v>
                </c:pt>
                <c:pt idx="38">
                  <c:v>6.45</c:v>
                </c:pt>
                <c:pt idx="39">
                  <c:v>5.94</c:v>
                </c:pt>
                <c:pt idx="40">
                  <c:v>6.88</c:v>
                </c:pt>
                <c:pt idx="41">
                  <c:v>12.77</c:v>
                </c:pt>
                <c:pt idx="42">
                  <c:v>7.06</c:v>
                </c:pt>
                <c:pt idx="43">
                  <c:v>12.25</c:v>
                </c:pt>
                <c:pt idx="44">
                  <c:v>13.05</c:v>
                </c:pt>
                <c:pt idx="45">
                  <c:v>12.57</c:v>
                </c:pt>
                <c:pt idx="46">
                  <c:v>10.65</c:v>
                </c:pt>
                <c:pt idx="47">
                  <c:v>15.72</c:v>
                </c:pt>
                <c:pt idx="48">
                  <c:v>13.68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51.4</c:v>
                </c:pt>
                <c:pt idx="2">
                  <c:v>49.74</c:v>
                </c:pt>
                <c:pt idx="3">
                  <c:v>48.09</c:v>
                </c:pt>
                <c:pt idx="4">
                  <c:v>45.46</c:v>
                </c:pt>
                <c:pt idx="5">
                  <c:v>42.83</c:v>
                </c:pt>
                <c:pt idx="6">
                  <c:v>39.72</c:v>
                </c:pt>
                <c:pt idx="7">
                  <c:v>36.61</c:v>
                </c:pt>
                <c:pt idx="8">
                  <c:v>38.630000000000003</c:v>
                </c:pt>
                <c:pt idx="9">
                  <c:v>40.65</c:v>
                </c:pt>
                <c:pt idx="10">
                  <c:v>41.55</c:v>
                </c:pt>
                <c:pt idx="11">
                  <c:v>42.46</c:v>
                </c:pt>
                <c:pt idx="12">
                  <c:v>69.42</c:v>
                </c:pt>
                <c:pt idx="13">
                  <c:v>75.23</c:v>
                </c:pt>
                <c:pt idx="14">
                  <c:v>63.37</c:v>
                </c:pt>
                <c:pt idx="15">
                  <c:v>71.05</c:v>
                </c:pt>
                <c:pt idx="16">
                  <c:v>88.68</c:v>
                </c:pt>
                <c:pt idx="17">
                  <c:v>87.55</c:v>
                </c:pt>
                <c:pt idx="18">
                  <c:v>88.84</c:v>
                </c:pt>
                <c:pt idx="19">
                  <c:v>62.98</c:v>
                </c:pt>
                <c:pt idx="20">
                  <c:v>73.91</c:v>
                </c:pt>
                <c:pt idx="21">
                  <c:v>81.239999999999995</c:v>
                </c:pt>
                <c:pt idx="22">
                  <c:v>71.290000000000006</c:v>
                </c:pt>
                <c:pt idx="23">
                  <c:v>68.73</c:v>
                </c:pt>
                <c:pt idx="24">
                  <c:v>86.59</c:v>
                </c:pt>
                <c:pt idx="25">
                  <c:v>89.23</c:v>
                </c:pt>
                <c:pt idx="26">
                  <c:v>81.56</c:v>
                </c:pt>
                <c:pt idx="27">
                  <c:v>63.72</c:v>
                </c:pt>
                <c:pt idx="28">
                  <c:v>105.46</c:v>
                </c:pt>
                <c:pt idx="29">
                  <c:v>92.72</c:v>
                </c:pt>
                <c:pt idx="30">
                  <c:v>101.54</c:v>
                </c:pt>
                <c:pt idx="31">
                  <c:v>75.77</c:v>
                </c:pt>
                <c:pt idx="32">
                  <c:v>92.09</c:v>
                </c:pt>
                <c:pt idx="33">
                  <c:v>100.58</c:v>
                </c:pt>
                <c:pt idx="34">
                  <c:v>100.96</c:v>
                </c:pt>
                <c:pt idx="35">
                  <c:v>85.46</c:v>
                </c:pt>
                <c:pt idx="36">
                  <c:v>103.97</c:v>
                </c:pt>
                <c:pt idx="37">
                  <c:v>111.79</c:v>
                </c:pt>
                <c:pt idx="38">
                  <c:v>112.56</c:v>
                </c:pt>
                <c:pt idx="39">
                  <c:v>93.1</c:v>
                </c:pt>
                <c:pt idx="40">
                  <c:v>132.55000000000001</c:v>
                </c:pt>
                <c:pt idx="41">
                  <c:v>181.67</c:v>
                </c:pt>
                <c:pt idx="42">
                  <c:v>163.65</c:v>
                </c:pt>
                <c:pt idx="43">
                  <c:v>131.69</c:v>
                </c:pt>
                <c:pt idx="44">
                  <c:v>175.45</c:v>
                </c:pt>
                <c:pt idx="45">
                  <c:v>174.04</c:v>
                </c:pt>
                <c:pt idx="46">
                  <c:v>159.30000000000001</c:v>
                </c:pt>
                <c:pt idx="47">
                  <c:v>139.85</c:v>
                </c:pt>
                <c:pt idx="48">
                  <c:v>174.27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145.5</c:v>
                </c:pt>
                <c:pt idx="1">
                  <c:v>151.5</c:v>
                </c:pt>
                <c:pt idx="2">
                  <c:v>154.1</c:v>
                </c:pt>
                <c:pt idx="3">
                  <c:v>156.69999999999999</c:v>
                </c:pt>
                <c:pt idx="4">
                  <c:v>147.1</c:v>
                </c:pt>
                <c:pt idx="5">
                  <c:v>137.6</c:v>
                </c:pt>
                <c:pt idx="6">
                  <c:v>137.19999999999999</c:v>
                </c:pt>
                <c:pt idx="7">
                  <c:v>136.80000000000001</c:v>
                </c:pt>
                <c:pt idx="8">
                  <c:v>136.19999999999999</c:v>
                </c:pt>
                <c:pt idx="9">
                  <c:v>135.5</c:v>
                </c:pt>
                <c:pt idx="10">
                  <c:v>135.30000000000001</c:v>
                </c:pt>
                <c:pt idx="11">
                  <c:v>135.1</c:v>
                </c:pt>
                <c:pt idx="12">
                  <c:v>150.1</c:v>
                </c:pt>
                <c:pt idx="13">
                  <c:v>165.1</c:v>
                </c:pt>
                <c:pt idx="14">
                  <c:v>172.5</c:v>
                </c:pt>
                <c:pt idx="15">
                  <c:v>179.6</c:v>
                </c:pt>
                <c:pt idx="16">
                  <c:v>170.4</c:v>
                </c:pt>
                <c:pt idx="17">
                  <c:v>182.8</c:v>
                </c:pt>
                <c:pt idx="18">
                  <c:v>213.9</c:v>
                </c:pt>
                <c:pt idx="19">
                  <c:v>178.8</c:v>
                </c:pt>
                <c:pt idx="20">
                  <c:v>177.9</c:v>
                </c:pt>
                <c:pt idx="21">
                  <c:v>206</c:v>
                </c:pt>
                <c:pt idx="22">
                  <c:v>223.9</c:v>
                </c:pt>
                <c:pt idx="23">
                  <c:v>217.5</c:v>
                </c:pt>
                <c:pt idx="24">
                  <c:v>221.4</c:v>
                </c:pt>
                <c:pt idx="25">
                  <c:v>241.3</c:v>
                </c:pt>
                <c:pt idx="26">
                  <c:v>256.8</c:v>
                </c:pt>
                <c:pt idx="27">
                  <c:v>247.2</c:v>
                </c:pt>
                <c:pt idx="28">
                  <c:v>267.3</c:v>
                </c:pt>
                <c:pt idx="29">
                  <c:v>277</c:v>
                </c:pt>
                <c:pt idx="30">
                  <c:v>303.89999999999998</c:v>
                </c:pt>
                <c:pt idx="31">
                  <c:v>311.5</c:v>
                </c:pt>
                <c:pt idx="32">
                  <c:v>324.89999999999998</c:v>
                </c:pt>
                <c:pt idx="33">
                  <c:v>344.3</c:v>
                </c:pt>
                <c:pt idx="34">
                  <c:v>338.8</c:v>
                </c:pt>
                <c:pt idx="35">
                  <c:v>335.6</c:v>
                </c:pt>
                <c:pt idx="36">
                  <c:v>338.4</c:v>
                </c:pt>
                <c:pt idx="37">
                  <c:v>346.7</c:v>
                </c:pt>
                <c:pt idx="38">
                  <c:v>351.9</c:v>
                </c:pt>
                <c:pt idx="39">
                  <c:v>356.4</c:v>
                </c:pt>
                <c:pt idx="40">
                  <c:v>401.5</c:v>
                </c:pt>
                <c:pt idx="41">
                  <c:v>485.6</c:v>
                </c:pt>
                <c:pt idx="42">
                  <c:v>469.3</c:v>
                </c:pt>
                <c:pt idx="43">
                  <c:v>538.20000000000005</c:v>
                </c:pt>
                <c:pt idx="44">
                  <c:v>521.1</c:v>
                </c:pt>
                <c:pt idx="45">
                  <c:v>542.70000000000005</c:v>
                </c:pt>
                <c:pt idx="46">
                  <c:v>507.8</c:v>
                </c:pt>
                <c:pt idx="47">
                  <c:v>499.4</c:v>
                </c:pt>
                <c:pt idx="48">
                  <c:v>509.6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0.0</c:formatCode>
                <c:ptCount val="49"/>
                <c:pt idx="0">
                  <c:v>147</c:v>
                </c:pt>
                <c:pt idx="1">
                  <c:v>148.80000000000001</c:v>
                </c:pt>
                <c:pt idx="2">
                  <c:v>138.4</c:v>
                </c:pt>
                <c:pt idx="3">
                  <c:v>128</c:v>
                </c:pt>
                <c:pt idx="4">
                  <c:v>105</c:v>
                </c:pt>
                <c:pt idx="5">
                  <c:v>82.1</c:v>
                </c:pt>
                <c:pt idx="6">
                  <c:v>76</c:v>
                </c:pt>
                <c:pt idx="7">
                  <c:v>69.900000000000006</c:v>
                </c:pt>
                <c:pt idx="8">
                  <c:v>64.3</c:v>
                </c:pt>
                <c:pt idx="9">
                  <c:v>58.7</c:v>
                </c:pt>
                <c:pt idx="10">
                  <c:v>63.9</c:v>
                </c:pt>
                <c:pt idx="11">
                  <c:v>69.099999999999994</c:v>
                </c:pt>
                <c:pt idx="12">
                  <c:v>60.6</c:v>
                </c:pt>
                <c:pt idx="13">
                  <c:v>63.7</c:v>
                </c:pt>
                <c:pt idx="14">
                  <c:v>62.4</c:v>
                </c:pt>
                <c:pt idx="15">
                  <c:v>56.5</c:v>
                </c:pt>
                <c:pt idx="16">
                  <c:v>51.7</c:v>
                </c:pt>
                <c:pt idx="17">
                  <c:v>53.2</c:v>
                </c:pt>
                <c:pt idx="18">
                  <c:v>60.2</c:v>
                </c:pt>
                <c:pt idx="19">
                  <c:v>48.6</c:v>
                </c:pt>
                <c:pt idx="20">
                  <c:v>44.3</c:v>
                </c:pt>
                <c:pt idx="21">
                  <c:v>48.2</c:v>
                </c:pt>
                <c:pt idx="22">
                  <c:v>53.9</c:v>
                </c:pt>
                <c:pt idx="23">
                  <c:v>46.5</c:v>
                </c:pt>
                <c:pt idx="24">
                  <c:v>49.3</c:v>
                </c:pt>
                <c:pt idx="25">
                  <c:v>49.8</c:v>
                </c:pt>
                <c:pt idx="26">
                  <c:v>52</c:v>
                </c:pt>
                <c:pt idx="27">
                  <c:v>50.7</c:v>
                </c:pt>
                <c:pt idx="28">
                  <c:v>52.1</c:v>
                </c:pt>
                <c:pt idx="29">
                  <c:v>47.4</c:v>
                </c:pt>
                <c:pt idx="30">
                  <c:v>47.1</c:v>
                </c:pt>
                <c:pt idx="31">
                  <c:v>46.2</c:v>
                </c:pt>
                <c:pt idx="32">
                  <c:v>42.1</c:v>
                </c:pt>
                <c:pt idx="33">
                  <c:v>46.3</c:v>
                </c:pt>
                <c:pt idx="34">
                  <c:v>44.8</c:v>
                </c:pt>
                <c:pt idx="35">
                  <c:v>71.099999999999994</c:v>
                </c:pt>
                <c:pt idx="36">
                  <c:v>70.3</c:v>
                </c:pt>
                <c:pt idx="37">
                  <c:v>78.400000000000006</c:v>
                </c:pt>
                <c:pt idx="38" formatCode="General">
                  <c:v>79.400000000000006</c:v>
                </c:pt>
                <c:pt idx="39" formatCode="General">
                  <c:v>75.400000000000006</c:v>
                </c:pt>
                <c:pt idx="40" formatCode="General">
                  <c:v>69.099999999999994</c:v>
                </c:pt>
                <c:pt idx="41" formatCode="General">
                  <c:v>68.3</c:v>
                </c:pt>
                <c:pt idx="42" formatCode="General">
                  <c:v>60.7</c:v>
                </c:pt>
                <c:pt idx="43" formatCode="General">
                  <c:v>67.400000000000006</c:v>
                </c:pt>
                <c:pt idx="44" formatCode="General">
                  <c:v>59.2</c:v>
                </c:pt>
                <c:pt idx="45" formatCode="General">
                  <c:v>54</c:v>
                </c:pt>
                <c:pt idx="46" formatCode="General">
                  <c:v>49</c:v>
                </c:pt>
                <c:pt idx="47" formatCode="General">
                  <c:v>52.8</c:v>
                </c:pt>
                <c:pt idx="48" formatCode="General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66828437024257"/>
          <c:y val="0.24509898135690952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1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312.47000000000003</c:v>
                </c:pt>
                <c:pt idx="2">
                  <c:v>362.63</c:v>
                </c:pt>
                <c:pt idx="3">
                  <c:v>187.74</c:v>
                </c:pt>
                <c:pt idx="4">
                  <c:v>302.64</c:v>
                </c:pt>
                <c:pt idx="5">
                  <c:v>263.14999999999998</c:v>
                </c:pt>
                <c:pt idx="6">
                  <c:v>307.01</c:v>
                </c:pt>
                <c:pt idx="7">
                  <c:v>276.66000000000003</c:v>
                </c:pt>
                <c:pt idx="8">
                  <c:v>366.8</c:v>
                </c:pt>
                <c:pt idx="9">
                  <c:v>288.45999999999998</c:v>
                </c:pt>
                <c:pt idx="10">
                  <c:v>213.38</c:v>
                </c:pt>
                <c:pt idx="11">
                  <c:v>220.72</c:v>
                </c:pt>
                <c:pt idx="12">
                  <c:v>362.48</c:v>
                </c:pt>
                <c:pt idx="13">
                  <c:v>455.09</c:v>
                </c:pt>
                <c:pt idx="14">
                  <c:v>255.67</c:v>
                </c:pt>
                <c:pt idx="15">
                  <c:v>229.95</c:v>
                </c:pt>
                <c:pt idx="16">
                  <c:v>337.88</c:v>
                </c:pt>
                <c:pt idx="17">
                  <c:v>406.68</c:v>
                </c:pt>
                <c:pt idx="18">
                  <c:v>378.1</c:v>
                </c:pt>
                <c:pt idx="19">
                  <c:v>258.67</c:v>
                </c:pt>
                <c:pt idx="20">
                  <c:v>328.38</c:v>
                </c:pt>
                <c:pt idx="21">
                  <c:v>500.7</c:v>
                </c:pt>
                <c:pt idx="22">
                  <c:v>423.07</c:v>
                </c:pt>
                <c:pt idx="23">
                  <c:v>343.26</c:v>
                </c:pt>
                <c:pt idx="24">
                  <c:v>439.61</c:v>
                </c:pt>
                <c:pt idx="25">
                  <c:v>475.08</c:v>
                </c:pt>
                <c:pt idx="26">
                  <c:v>360.49</c:v>
                </c:pt>
                <c:pt idx="27">
                  <c:v>409.34</c:v>
                </c:pt>
                <c:pt idx="28">
                  <c:v>435.21</c:v>
                </c:pt>
                <c:pt idx="29">
                  <c:v>399.11</c:v>
                </c:pt>
                <c:pt idx="30">
                  <c:v>412.71</c:v>
                </c:pt>
                <c:pt idx="31">
                  <c:v>408.88</c:v>
                </c:pt>
                <c:pt idx="32">
                  <c:v>482.1</c:v>
                </c:pt>
                <c:pt idx="33">
                  <c:v>332.41</c:v>
                </c:pt>
                <c:pt idx="34">
                  <c:v>326.89999999999998</c:v>
                </c:pt>
                <c:pt idx="35">
                  <c:v>315.47000000000003</c:v>
                </c:pt>
                <c:pt idx="36">
                  <c:v>478.58</c:v>
                </c:pt>
                <c:pt idx="37">
                  <c:v>376.35</c:v>
                </c:pt>
                <c:pt idx="38">
                  <c:v>326.35000000000002</c:v>
                </c:pt>
                <c:pt idx="39">
                  <c:v>284.10000000000002</c:v>
                </c:pt>
                <c:pt idx="40">
                  <c:v>402.39</c:v>
                </c:pt>
                <c:pt idx="41">
                  <c:v>662.73</c:v>
                </c:pt>
                <c:pt idx="42">
                  <c:v>490.65</c:v>
                </c:pt>
                <c:pt idx="43">
                  <c:v>389.63</c:v>
                </c:pt>
                <c:pt idx="44">
                  <c:v>512.22</c:v>
                </c:pt>
                <c:pt idx="45">
                  <c:v>588.61</c:v>
                </c:pt>
                <c:pt idx="46">
                  <c:v>615.51</c:v>
                </c:pt>
                <c:pt idx="47">
                  <c:v>389.27</c:v>
                </c:pt>
                <c:pt idx="48">
                  <c:v>506.78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916.3</c:v>
                </c:pt>
                <c:pt idx="1">
                  <c:v>994</c:v>
                </c:pt>
                <c:pt idx="2">
                  <c:v>1114</c:v>
                </c:pt>
                <c:pt idx="3">
                  <c:v>1042.7</c:v>
                </c:pt>
                <c:pt idx="4">
                  <c:v>1038.2</c:v>
                </c:pt>
                <c:pt idx="5">
                  <c:v>1020.4</c:v>
                </c:pt>
                <c:pt idx="6">
                  <c:v>1062.0999999999999</c:v>
                </c:pt>
                <c:pt idx="7">
                  <c:v>1111.5</c:v>
                </c:pt>
                <c:pt idx="8">
                  <c:v>1208.0999999999999</c:v>
                </c:pt>
                <c:pt idx="9">
                  <c:v>1206.2</c:v>
                </c:pt>
                <c:pt idx="10">
                  <c:v>1084.4000000000001</c:v>
                </c:pt>
                <c:pt idx="11">
                  <c:v>1071.5</c:v>
                </c:pt>
                <c:pt idx="12">
                  <c:v>1138.2</c:v>
                </c:pt>
                <c:pt idx="13">
                  <c:v>1382.8</c:v>
                </c:pt>
                <c:pt idx="14">
                  <c:v>1337.2</c:v>
                </c:pt>
                <c:pt idx="15">
                  <c:v>1299</c:v>
                </c:pt>
                <c:pt idx="16">
                  <c:v>1332.3</c:v>
                </c:pt>
                <c:pt idx="17">
                  <c:v>1468.1</c:v>
                </c:pt>
                <c:pt idx="18">
                  <c:v>1586.2</c:v>
                </c:pt>
                <c:pt idx="19">
                  <c:v>1532</c:v>
                </c:pt>
                <c:pt idx="20">
                  <c:v>1459.1</c:v>
                </c:pt>
                <c:pt idx="21">
                  <c:v>1478</c:v>
                </c:pt>
                <c:pt idx="22">
                  <c:v>1520.6</c:v>
                </c:pt>
                <c:pt idx="23">
                  <c:v>1491.3</c:v>
                </c:pt>
                <c:pt idx="24">
                  <c:v>1454.9</c:v>
                </c:pt>
                <c:pt idx="25">
                  <c:v>1555.2</c:v>
                </c:pt>
                <c:pt idx="26">
                  <c:v>1532.1</c:v>
                </c:pt>
                <c:pt idx="27">
                  <c:v>1610.8</c:v>
                </c:pt>
                <c:pt idx="28">
                  <c:v>1654.5</c:v>
                </c:pt>
                <c:pt idx="29">
                  <c:v>1657</c:v>
                </c:pt>
                <c:pt idx="30">
                  <c:v>1596</c:v>
                </c:pt>
                <c:pt idx="31">
                  <c:v>1719.9</c:v>
                </c:pt>
                <c:pt idx="32">
                  <c:v>1806.8</c:v>
                </c:pt>
                <c:pt idx="33">
                  <c:v>1696.5</c:v>
                </c:pt>
                <c:pt idx="34">
                  <c:v>1621.3</c:v>
                </c:pt>
                <c:pt idx="35">
                  <c:v>1618.8</c:v>
                </c:pt>
                <c:pt idx="36">
                  <c:v>1696.1</c:v>
                </c:pt>
                <c:pt idx="37">
                  <c:v>1684.4</c:v>
                </c:pt>
                <c:pt idx="38">
                  <c:v>1599.5</c:v>
                </c:pt>
                <c:pt idx="39">
                  <c:v>1536.5</c:v>
                </c:pt>
                <c:pt idx="40">
                  <c:v>1498.8</c:v>
                </c:pt>
                <c:pt idx="41">
                  <c:v>1753.5</c:v>
                </c:pt>
                <c:pt idx="42">
                  <c:v>1634.1</c:v>
                </c:pt>
                <c:pt idx="43">
                  <c:v>1544.3</c:v>
                </c:pt>
                <c:pt idx="44">
                  <c:v>1617.4</c:v>
                </c:pt>
                <c:pt idx="45">
                  <c:v>1701.5</c:v>
                </c:pt>
                <c:pt idx="46">
                  <c:v>1760.9</c:v>
                </c:pt>
                <c:pt idx="47">
                  <c:v>1616.6</c:v>
                </c:pt>
                <c:pt idx="48">
                  <c:v>1638.5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the number of personnel compared to the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Taul1!$A$2:$A$23</c:f>
              <c:strCache>
                <c:ptCount val="22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</c:strCache>
            </c:strRef>
          </c:cat>
          <c:val>
            <c:numRef>
              <c:f>Taul1!$B$2:$B$23</c:f>
              <c:numCache>
                <c:formatCode>General</c:formatCode>
                <c:ptCount val="22"/>
                <c:pt idx="0">
                  <c:v>-1725.047298</c:v>
                </c:pt>
                <c:pt idx="1">
                  <c:v>-2772.9277299999999</c:v>
                </c:pt>
                <c:pt idx="2">
                  <c:v>500</c:v>
                </c:pt>
                <c:pt idx="3">
                  <c:v>1464.610866</c:v>
                </c:pt>
                <c:pt idx="4">
                  <c:v>-1043.844589</c:v>
                </c:pt>
                <c:pt idx="5">
                  <c:v>-2242.6661509999999</c:v>
                </c:pt>
                <c:pt idx="6">
                  <c:v>-423.86039099999999</c:v>
                </c:pt>
                <c:pt idx="7">
                  <c:v>783.61812870000006</c:v>
                </c:pt>
                <c:pt idx="8">
                  <c:v>-1880.5028569999999</c:v>
                </c:pt>
                <c:pt idx="9">
                  <c:v>577.8517445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people recruited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Taul1!$A$2:$A$23</c:f>
              <c:strCache>
                <c:ptCount val="22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</c:strCache>
            </c:strRef>
          </c:cat>
          <c:val>
            <c:numRef>
              <c:f>Taul1!$C$2:$C$23</c:f>
              <c:numCache>
                <c:formatCode>#,##0</c:formatCode>
                <c:ptCount val="22"/>
                <c:pt idx="0">
                  <c:v>6040</c:v>
                </c:pt>
                <c:pt idx="1">
                  <c:v>4798</c:v>
                </c:pt>
                <c:pt idx="2">
                  <c:v>7851</c:v>
                </c:pt>
                <c:pt idx="3">
                  <c:v>6686</c:v>
                </c:pt>
                <c:pt idx="4" formatCode="General">
                  <c:v>7700</c:v>
                </c:pt>
                <c:pt idx="5">
                  <c:v>6176</c:v>
                </c:pt>
                <c:pt idx="6">
                  <c:v>7538</c:v>
                </c:pt>
                <c:pt idx="7">
                  <c:v>6857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9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Germany</c:v>
                </c:pt>
                <c:pt idx="4">
                  <c:v>Sweden</c:v>
                </c:pt>
                <c:pt idx="5">
                  <c:v>Poland</c:v>
                </c:pt>
                <c:pt idx="6">
                  <c:v>France</c:v>
                </c:pt>
                <c:pt idx="7">
                  <c:v>UK</c:v>
                </c:pt>
                <c:pt idx="8">
                  <c:v>Brazil</c:v>
                </c:pt>
                <c:pt idx="9">
                  <c:v>Russia</c:v>
                </c:pt>
                <c:pt idx="10">
                  <c:v>Italy</c:v>
                </c:pt>
                <c:pt idx="11">
                  <c:v>Canada</c:v>
                </c:pt>
                <c:pt idx="12">
                  <c:v>Spain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B-4E86-9000-30D580E222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7">
                  <c:v>6009</c:v>
                </c:pt>
                <c:pt idx="18">
                  <c:v>6279</c:v>
                </c:pt>
                <c:pt idx="19">
                  <c:v>6551</c:v>
                </c:pt>
                <c:pt idx="20">
                  <c:v>6742</c:v>
                </c:pt>
                <c:pt idx="21">
                  <c:v>6946</c:v>
                </c:pt>
                <c:pt idx="22">
                  <c:v>7325</c:v>
                </c:pt>
                <c:pt idx="23">
                  <c:v>7489</c:v>
                </c:pt>
                <c:pt idx="24">
                  <c:v>7707</c:v>
                </c:pt>
                <c:pt idx="25">
                  <c:v>7880</c:v>
                </c:pt>
                <c:pt idx="26">
                  <c:v>7909</c:v>
                </c:pt>
                <c:pt idx="27">
                  <c:v>8108</c:v>
                </c:pt>
                <c:pt idx="28">
                  <c:v>8103</c:v>
                </c:pt>
                <c:pt idx="29">
                  <c:v>8152</c:v>
                </c:pt>
                <c:pt idx="30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B-4E86-9000-30D580E22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4288"/>
        <c:axId val="67266468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1B-4E86-9000-30D580E22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64288"/>
        <c:axId val="672664680"/>
      </c:lineChart>
      <c:catAx>
        <c:axId val="67266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26646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26646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428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644 900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1746</c:v>
                </c:pt>
                <c:pt idx="18">
                  <c:v>1829</c:v>
                </c:pt>
                <c:pt idx="19">
                  <c:v>1908</c:v>
                </c:pt>
                <c:pt idx="20">
                  <c:v>1907</c:v>
                </c:pt>
                <c:pt idx="21">
                  <c:v>1934</c:v>
                </c:pt>
                <c:pt idx="22">
                  <c:v>2024</c:v>
                </c:pt>
                <c:pt idx="23">
                  <c:v>2047</c:v>
                </c:pt>
                <c:pt idx="24">
                  <c:v>2050</c:v>
                </c:pt>
                <c:pt idx="25">
                  <c:v>2052</c:v>
                </c:pt>
                <c:pt idx="26">
                  <c:v>2015</c:v>
                </c:pt>
                <c:pt idx="27">
                  <c:v>2030</c:v>
                </c:pt>
                <c:pt idx="28">
                  <c:v>1966</c:v>
                </c:pt>
                <c:pt idx="29">
                  <c:v>1941</c:v>
                </c:pt>
                <c:pt idx="30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2F9-BF20-D509583514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251</c:v>
                </c:pt>
                <c:pt idx="16">
                  <c:v>240</c:v>
                </c:pt>
                <c:pt idx="17">
                  <c:v>237</c:v>
                </c:pt>
                <c:pt idx="18">
                  <c:v>250</c:v>
                </c:pt>
                <c:pt idx="19">
                  <c:v>288</c:v>
                </c:pt>
                <c:pt idx="20">
                  <c:v>286</c:v>
                </c:pt>
                <c:pt idx="21">
                  <c:v>292</c:v>
                </c:pt>
                <c:pt idx="22">
                  <c:v>299</c:v>
                </c:pt>
                <c:pt idx="23">
                  <c:v>287</c:v>
                </c:pt>
                <c:pt idx="24">
                  <c:v>280</c:v>
                </c:pt>
                <c:pt idx="25">
                  <c:v>282</c:v>
                </c:pt>
                <c:pt idx="26">
                  <c:v>291</c:v>
                </c:pt>
                <c:pt idx="27">
                  <c:v>277</c:v>
                </c:pt>
                <c:pt idx="28">
                  <c:v>286</c:v>
                </c:pt>
                <c:pt idx="29">
                  <c:v>291</c:v>
                </c:pt>
                <c:pt idx="3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2F9-BF20-D509583514B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338</c:v>
                </c:pt>
                <c:pt idx="19">
                  <c:v>346</c:v>
                </c:pt>
                <c:pt idx="20">
                  <c:v>347</c:v>
                </c:pt>
                <c:pt idx="21">
                  <c:v>350</c:v>
                </c:pt>
                <c:pt idx="22">
                  <c:v>369</c:v>
                </c:pt>
                <c:pt idx="23">
                  <c:v>380</c:v>
                </c:pt>
                <c:pt idx="24">
                  <c:v>393</c:v>
                </c:pt>
                <c:pt idx="25">
                  <c:v>389</c:v>
                </c:pt>
                <c:pt idx="26">
                  <c:v>405</c:v>
                </c:pt>
                <c:pt idx="27">
                  <c:v>405</c:v>
                </c:pt>
                <c:pt idx="28">
                  <c:v>405</c:v>
                </c:pt>
                <c:pt idx="29">
                  <c:v>387</c:v>
                </c:pt>
                <c:pt idx="3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B-42F9-BF20-D509583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5464"/>
        <c:axId val="673288176"/>
      </c:barChart>
      <c:catAx>
        <c:axId val="67266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3288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3288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546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 dirty="0">
                <a:solidFill>
                  <a:schemeClr val="tx1"/>
                </a:solidFill>
              </a:rPr>
              <a:t>GDP consensus forecasts for 2020, % </a:t>
            </a: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6303425181954398"/>
          <c:h val="0.7767162124062869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Eastern Europe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2.5</c:v>
                </c:pt>
                <c:pt idx="9">
                  <c:v>2.6</c:v>
                </c:pt>
                <c:pt idx="10">
                  <c:v>2.5</c:v>
                </c:pt>
                <c:pt idx="11">
                  <c:v>2.6</c:v>
                </c:pt>
                <c:pt idx="12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Taul1!$C$2:$C$25</c:f>
              <c:numCache>
                <c:formatCode>General</c:formatCode>
                <c:ptCount val="24"/>
                <c:pt idx="0">
                  <c:v>1.6</c:v>
                </c:pt>
                <c:pt idx="1">
                  <c:v>1.6</c:v>
                </c:pt>
                <c:pt idx="2">
                  <c:v>1.5</c:v>
                </c:pt>
                <c:pt idx="3">
                  <c:v>1.5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1.3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Taul1!$D$2:$D$25</c:f>
              <c:numCache>
                <c:formatCode>General</c:formatCode>
                <c:ptCount val="24"/>
                <c:pt idx="0">
                  <c:v>1.8</c:v>
                </c:pt>
                <c:pt idx="1">
                  <c:v>1.8</c:v>
                </c:pt>
                <c:pt idx="2">
                  <c:v>1.7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  <c:pt idx="6">
                  <c:v>1.5</c:v>
                </c:pt>
                <c:pt idx="7">
                  <c:v>1.5</c:v>
                </c:pt>
                <c:pt idx="8">
                  <c:v>1.4</c:v>
                </c:pt>
                <c:pt idx="9">
                  <c:v>1.3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Taul1!$E$2:$E$25</c:f>
              <c:numCache>
                <c:formatCode>General</c:formatCode>
                <c:ptCount val="24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1.8</c:v>
                </c:pt>
                <c:pt idx="9">
                  <c:v>1.8</c:v>
                </c:pt>
                <c:pt idx="10">
                  <c:v>1.7</c:v>
                </c:pt>
                <c:pt idx="11">
                  <c:v>1.7</c:v>
                </c:pt>
                <c:pt idx="1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France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Taul1!$F$2:$F$25</c:f>
              <c:numCache>
                <c:formatCode>General</c:formatCode>
                <c:ptCount val="24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Taul1!$G$2:$G$25</c:f>
              <c:numCache>
                <c:formatCode>General</c:formatCode>
                <c:ptCount val="24"/>
                <c:pt idx="0">
                  <c:v>1.6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0.8</c:v>
                </c:pt>
                <c:pt idx="11">
                  <c:v>0.9</c:v>
                </c:pt>
                <c:pt idx="1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Taul1!$H$2:$H$25</c:f>
              <c:numCache>
                <c:formatCode>General</c:formatCode>
                <c:ptCount val="24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E9-4040-9211-442FEB4AE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tickLblSkip val="1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97044935217378"/>
          <c:y val="0.25002156539108872"/>
          <c:w val="0.17640595720086635"/>
          <c:h val="0.4418287010689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Taul1!$A$2:$A$46</c:f>
              <c:strCache>
                <c:ptCount val="4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2019(1-11)</c:v>
                </c:pt>
              </c:strCache>
            </c:strRef>
          </c:cat>
          <c:val>
            <c:numRef>
              <c:f>Taul1!$B$2:$B$46</c:f>
              <c:numCache>
                <c:formatCode>General</c:formatCode>
                <c:ptCount val="45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3-47AE-A425-54127165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288960"/>
        <c:axId val="673289352"/>
      </c:lineChart>
      <c:catAx>
        <c:axId val="67328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kern="12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9352"/>
        <c:crosses val="autoZero"/>
        <c:auto val="1"/>
        <c:lblAlgn val="ctr"/>
        <c:lblOffset val="100"/>
        <c:noMultiLvlLbl val="0"/>
      </c:catAx>
      <c:valAx>
        <c:axId val="67328935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89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8"/>
          <c:min val="-1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483130301109E-2"/>
          <c:y val="5.2963004984607473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8"/>
          <c:min val="-1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>
                <a:solidFill>
                  <a:schemeClr val="tx2"/>
                </a:solidFill>
              </a:rPr>
              <a:t>Corporate investments, at fixed prices, index 2005=100</a:t>
            </a:r>
          </a:p>
        </c:rich>
      </c:tx>
      <c:layout>
        <c:manualLayout>
          <c:xMode val="edge"/>
          <c:yMode val="edge"/>
          <c:x val="5.8953289181644573E-2"/>
          <c:y val="6.6829262232502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9935661277300618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Taul1!$B$2:$B$18</c:f>
              <c:numCache>
                <c:formatCode>General</c:formatCode>
                <c:ptCount val="17"/>
                <c:pt idx="0">
                  <c:v>100</c:v>
                </c:pt>
                <c:pt idx="1">
                  <c:v>108.02809999999999</c:v>
                </c:pt>
                <c:pt idx="2">
                  <c:v>115.4799</c:v>
                </c:pt>
                <c:pt idx="3">
                  <c:v>116.18899999999999</c:v>
                </c:pt>
                <c:pt idx="4">
                  <c:v>99.299930000000003</c:v>
                </c:pt>
                <c:pt idx="5">
                  <c:v>103.7659</c:v>
                </c:pt>
                <c:pt idx="6">
                  <c:v>112.7589</c:v>
                </c:pt>
                <c:pt idx="7">
                  <c:v>123.4312</c:v>
                </c:pt>
                <c:pt idx="8">
                  <c:v>128.52549999999999</c:v>
                </c:pt>
                <c:pt idx="9">
                  <c:v>137.80969999999999</c:v>
                </c:pt>
                <c:pt idx="10">
                  <c:v>140.3107</c:v>
                </c:pt>
                <c:pt idx="11">
                  <c:v>141.30709999999999</c:v>
                </c:pt>
                <c:pt idx="12">
                  <c:v>147.47380000000001</c:v>
                </c:pt>
                <c:pt idx="13">
                  <c:v>156.86060000000001</c:v>
                </c:pt>
                <c:pt idx="14">
                  <c:v>160.5189</c:v>
                </c:pt>
                <c:pt idx="15">
                  <c:v>163.79419999999999</c:v>
                </c:pt>
                <c:pt idx="16">
                  <c:v>169.208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EE-4FB6-BEFA-AD3DF6AD55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Taul1!$C$2:$C$18</c:f>
              <c:numCache>
                <c:formatCode>General</c:formatCode>
                <c:ptCount val="17"/>
                <c:pt idx="0">
                  <c:v>100</c:v>
                </c:pt>
                <c:pt idx="1">
                  <c:v>109.1194</c:v>
                </c:pt>
                <c:pt idx="2">
                  <c:v>120.1772</c:v>
                </c:pt>
                <c:pt idx="3">
                  <c:v>125.3913</c:v>
                </c:pt>
                <c:pt idx="4">
                  <c:v>107.6737</c:v>
                </c:pt>
                <c:pt idx="5">
                  <c:v>111.742</c:v>
                </c:pt>
                <c:pt idx="6">
                  <c:v>119.777</c:v>
                </c:pt>
                <c:pt idx="7">
                  <c:v>121.8229</c:v>
                </c:pt>
                <c:pt idx="8">
                  <c:v>121.595</c:v>
                </c:pt>
                <c:pt idx="9">
                  <c:v>127.2192</c:v>
                </c:pt>
                <c:pt idx="10">
                  <c:v>132.935</c:v>
                </c:pt>
                <c:pt idx="11">
                  <c:v>133.81549999999999</c:v>
                </c:pt>
                <c:pt idx="12">
                  <c:v>140.87280000000001</c:v>
                </c:pt>
                <c:pt idx="13">
                  <c:v>150.72900000000001</c:v>
                </c:pt>
                <c:pt idx="14">
                  <c:v>152.7603</c:v>
                </c:pt>
                <c:pt idx="15">
                  <c:v>154.58840000000001</c:v>
                </c:pt>
                <c:pt idx="16">
                  <c:v>156.45179999999999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EE-4FB6-BEFA-AD3DF6AD55D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Switzerland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Taul1!$D$2:$D$18</c:f>
              <c:numCache>
                <c:formatCode>General</c:formatCode>
                <c:ptCount val="17"/>
                <c:pt idx="0">
                  <c:v>100</c:v>
                </c:pt>
                <c:pt idx="1">
                  <c:v>106.7238</c:v>
                </c:pt>
                <c:pt idx="2">
                  <c:v>114.2032</c:v>
                </c:pt>
                <c:pt idx="3">
                  <c:v>115.61960000000001</c:v>
                </c:pt>
                <c:pt idx="4">
                  <c:v>102.93940000000001</c:v>
                </c:pt>
                <c:pt idx="5">
                  <c:v>108.25579999999999</c:v>
                </c:pt>
                <c:pt idx="6">
                  <c:v>113.76220000000001</c:v>
                </c:pt>
                <c:pt idx="7">
                  <c:v>118.5055</c:v>
                </c:pt>
                <c:pt idx="8">
                  <c:v>119.0813</c:v>
                </c:pt>
                <c:pt idx="9">
                  <c:v>122.6845</c:v>
                </c:pt>
                <c:pt idx="10">
                  <c:v>125.06619999999999</c:v>
                </c:pt>
                <c:pt idx="11">
                  <c:v>129.5651</c:v>
                </c:pt>
                <c:pt idx="12">
                  <c:v>134.8596</c:v>
                </c:pt>
                <c:pt idx="13">
                  <c:v>136.52420000000001</c:v>
                </c:pt>
                <c:pt idx="14">
                  <c:v>136.7174</c:v>
                </c:pt>
                <c:pt idx="15">
                  <c:v>138.6028</c:v>
                </c:pt>
                <c:pt idx="16">
                  <c:v>140.56790000000001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EE-4FB6-BEFA-AD3DF6AD55D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Belgium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Taul1!$E$2:$E$18</c:f>
              <c:numCache>
                <c:formatCode>General</c:formatCode>
                <c:ptCount val="17"/>
                <c:pt idx="0">
                  <c:v>100</c:v>
                </c:pt>
                <c:pt idx="1">
                  <c:v>102.13979999999999</c:v>
                </c:pt>
                <c:pt idx="2">
                  <c:v>109.3159</c:v>
                </c:pt>
                <c:pt idx="3">
                  <c:v>113.01819999999999</c:v>
                </c:pt>
                <c:pt idx="4">
                  <c:v>104.5408</c:v>
                </c:pt>
                <c:pt idx="5">
                  <c:v>103.6863</c:v>
                </c:pt>
                <c:pt idx="6">
                  <c:v>112.05240000000001</c:v>
                </c:pt>
                <c:pt idx="7">
                  <c:v>112.172</c:v>
                </c:pt>
                <c:pt idx="8">
                  <c:v>110.45650000000001</c:v>
                </c:pt>
                <c:pt idx="9">
                  <c:v>114.8262</c:v>
                </c:pt>
                <c:pt idx="10">
                  <c:v>121.1366</c:v>
                </c:pt>
                <c:pt idx="11">
                  <c:v>127.1369</c:v>
                </c:pt>
                <c:pt idx="12">
                  <c:v>129.2115</c:v>
                </c:pt>
                <c:pt idx="13">
                  <c:v>134.20679999999999</c:v>
                </c:pt>
                <c:pt idx="14">
                  <c:v>139.53700000000001</c:v>
                </c:pt>
                <c:pt idx="15">
                  <c:v>142.18270000000001</c:v>
                </c:pt>
                <c:pt idx="16">
                  <c:v>143.93680000000001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EE-4FB6-BEFA-AD3DF6AD55D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Taul1!$F$2:$F$18</c:f>
              <c:numCache>
                <c:formatCode>General</c:formatCode>
                <c:ptCount val="17"/>
                <c:pt idx="0">
                  <c:v>100</c:v>
                </c:pt>
                <c:pt idx="1">
                  <c:v>108.46210000000001</c:v>
                </c:pt>
                <c:pt idx="2">
                  <c:v>116.23650000000001</c:v>
                </c:pt>
                <c:pt idx="3">
                  <c:v>118.6827</c:v>
                </c:pt>
                <c:pt idx="4">
                  <c:v>101.4799</c:v>
                </c:pt>
                <c:pt idx="5">
                  <c:v>107.3702</c:v>
                </c:pt>
                <c:pt idx="6">
                  <c:v>115.6335</c:v>
                </c:pt>
                <c:pt idx="7">
                  <c:v>115.1026</c:v>
                </c:pt>
                <c:pt idx="8">
                  <c:v>113.46980000000001</c:v>
                </c:pt>
                <c:pt idx="9">
                  <c:v>118.2169</c:v>
                </c:pt>
                <c:pt idx="10">
                  <c:v>120.4873</c:v>
                </c:pt>
                <c:pt idx="11">
                  <c:v>124.0629</c:v>
                </c:pt>
                <c:pt idx="12">
                  <c:v>128.90809999999999</c:v>
                </c:pt>
                <c:pt idx="13">
                  <c:v>133.42320000000001</c:v>
                </c:pt>
                <c:pt idx="14">
                  <c:v>135.83779999999999</c:v>
                </c:pt>
                <c:pt idx="15">
                  <c:v>135.0119</c:v>
                </c:pt>
                <c:pt idx="16">
                  <c:v>136.14490000000001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EE-4FB6-BEFA-AD3DF6AD55D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Taul1!$G$2:$G$18</c:f>
              <c:numCache>
                <c:formatCode>General</c:formatCode>
                <c:ptCount val="17"/>
                <c:pt idx="0">
                  <c:v>100</c:v>
                </c:pt>
                <c:pt idx="1">
                  <c:v>102.0183</c:v>
                </c:pt>
                <c:pt idx="2">
                  <c:v>117.89919999999999</c:v>
                </c:pt>
                <c:pt idx="3">
                  <c:v>124.3437</c:v>
                </c:pt>
                <c:pt idx="4">
                  <c:v>105.29900000000001</c:v>
                </c:pt>
                <c:pt idx="5">
                  <c:v>99.873649999999998</c:v>
                </c:pt>
                <c:pt idx="6">
                  <c:v>101.55070000000001</c:v>
                </c:pt>
                <c:pt idx="7">
                  <c:v>101.0565</c:v>
                </c:pt>
                <c:pt idx="8">
                  <c:v>94.240660000000005</c:v>
                </c:pt>
                <c:pt idx="9">
                  <c:v>93.286709999999999</c:v>
                </c:pt>
                <c:pt idx="10">
                  <c:v>95.555049999999994</c:v>
                </c:pt>
                <c:pt idx="11">
                  <c:v>102.4092</c:v>
                </c:pt>
                <c:pt idx="12">
                  <c:v>107.1134</c:v>
                </c:pt>
                <c:pt idx="13">
                  <c:v>108.7109</c:v>
                </c:pt>
                <c:pt idx="14">
                  <c:v>109.8</c:v>
                </c:pt>
                <c:pt idx="15">
                  <c:v>112.7433</c:v>
                </c:pt>
                <c:pt idx="16">
                  <c:v>114.73480000000001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EE-4FB6-BEFA-AD3DF6AD5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8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65685021494887"/>
          <c:y val="0.34315692523841579"/>
          <c:w val="0.138343149785051"/>
          <c:h val="0.40087562173321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 (incl. technology industry)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9648</c:v>
                </c:pt>
                <c:pt idx="1">
                  <c:v>9856</c:v>
                </c:pt>
                <c:pt idx="2">
                  <c:v>11273</c:v>
                </c:pt>
                <c:pt idx="3">
                  <c:v>11097</c:v>
                </c:pt>
                <c:pt idx="4">
                  <c:v>9444</c:v>
                </c:pt>
                <c:pt idx="5">
                  <c:v>8868</c:v>
                </c:pt>
                <c:pt idx="6">
                  <c:v>8701</c:v>
                </c:pt>
                <c:pt idx="7">
                  <c:v>8067</c:v>
                </c:pt>
                <c:pt idx="8">
                  <c:v>7567</c:v>
                </c:pt>
                <c:pt idx="9">
                  <c:v>7905</c:v>
                </c:pt>
                <c:pt idx="10">
                  <c:v>8036</c:v>
                </c:pt>
                <c:pt idx="11">
                  <c:v>7704</c:v>
                </c:pt>
                <c:pt idx="12">
                  <c:v>7869</c:v>
                </c:pt>
                <c:pt idx="13">
                  <c:v>7100</c:v>
                </c:pt>
                <c:pt idx="14">
                  <c:v>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 (incl. information technology and consulting engineering)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6529</c:v>
                </c:pt>
                <c:pt idx="1">
                  <c:v>6657</c:v>
                </c:pt>
                <c:pt idx="2">
                  <c:v>7402</c:v>
                </c:pt>
                <c:pt idx="3">
                  <c:v>8554</c:v>
                </c:pt>
                <c:pt idx="4">
                  <c:v>7267</c:v>
                </c:pt>
                <c:pt idx="5">
                  <c:v>7075</c:v>
                </c:pt>
                <c:pt idx="6">
                  <c:v>6970</c:v>
                </c:pt>
                <c:pt idx="7">
                  <c:v>6024</c:v>
                </c:pt>
                <c:pt idx="8">
                  <c:v>5342</c:v>
                </c:pt>
                <c:pt idx="9">
                  <c:v>5866</c:v>
                </c:pt>
                <c:pt idx="10">
                  <c:v>5598</c:v>
                </c:pt>
                <c:pt idx="11">
                  <c:v>4849</c:v>
                </c:pt>
                <c:pt idx="12">
                  <c:v>4742</c:v>
                </c:pt>
                <c:pt idx="13">
                  <c:v>4979</c:v>
                </c:pt>
                <c:pt idx="14">
                  <c:v>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3000"/>
          <c:min val="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1249631817846019"/>
          <c:y val="0.88403746184290777"/>
          <c:w val="0.76129935439798979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5010402498451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3.287115</c:v>
                </c:pt>
                <c:pt idx="1">
                  <c:v>3.342657</c:v>
                </c:pt>
                <c:pt idx="2">
                  <c:v>4.2777269999999996</c:v>
                </c:pt>
                <c:pt idx="3">
                  <c:v>3.6798920000000002</c:v>
                </c:pt>
                <c:pt idx="4">
                  <c:v>2.8297289999999999</c:v>
                </c:pt>
                <c:pt idx="5">
                  <c:v>2.1937639999999998</c:v>
                </c:pt>
                <c:pt idx="6">
                  <c:v>2.3417219999999999</c:v>
                </c:pt>
                <c:pt idx="7">
                  <c:v>2.5830679999999999</c:v>
                </c:pt>
                <c:pt idx="8">
                  <c:v>2.2719689999999999</c:v>
                </c:pt>
                <c:pt idx="9">
                  <c:v>2.3113049999999999</c:v>
                </c:pt>
                <c:pt idx="10">
                  <c:v>2.855</c:v>
                </c:pt>
                <c:pt idx="11">
                  <c:v>3.2431939999999999</c:v>
                </c:pt>
                <c:pt idx="12">
                  <c:v>4.1006590000000003</c:v>
                </c:pt>
                <c:pt idx="13">
                  <c:v>3.3502070000000002</c:v>
                </c:pt>
                <c:pt idx="14">
                  <c:v>3.6450300000000002</c:v>
                </c:pt>
                <c:pt idx="15">
                  <c:v>3.6705399999999999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Intangible investment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5.4651379999999996</c:v>
                </c:pt>
                <c:pt idx="1">
                  <c:v>5.6410119999999999</c:v>
                </c:pt>
                <c:pt idx="2">
                  <c:v>5.8334999999999999</c:v>
                </c:pt>
                <c:pt idx="3">
                  <c:v>6.3400540000000003</c:v>
                </c:pt>
                <c:pt idx="4">
                  <c:v>5.7682539999999998</c:v>
                </c:pt>
                <c:pt idx="5">
                  <c:v>5.6775320000000002</c:v>
                </c:pt>
                <c:pt idx="6">
                  <c:v>5.2992590000000002</c:v>
                </c:pt>
                <c:pt idx="7">
                  <c:v>4.5006529999999998</c:v>
                </c:pt>
                <c:pt idx="8">
                  <c:v>4.1588690000000001</c:v>
                </c:pt>
                <c:pt idx="9">
                  <c:v>4.0261329999999997</c:v>
                </c:pt>
                <c:pt idx="10">
                  <c:v>3.6909999999999998</c:v>
                </c:pt>
                <c:pt idx="11">
                  <c:v>3.3647179999999999</c:v>
                </c:pt>
                <c:pt idx="12">
                  <c:v>3.1644950000000001</c:v>
                </c:pt>
                <c:pt idx="13">
                  <c:v>3.3967670000000001</c:v>
                </c:pt>
                <c:pt idx="14">
                  <c:v>3.4477199999999999</c:v>
                </c:pt>
                <c:pt idx="15">
                  <c:v>3.5063300000000002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Intangible investment (excl. electronics industry)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1.9053020000000001</c:v>
                </c:pt>
                <c:pt idx="1">
                  <c:v>1.997288</c:v>
                </c:pt>
                <c:pt idx="2">
                  <c:v>2.092482</c:v>
                </c:pt>
                <c:pt idx="3">
                  <c:v>2.1047009999999999</c:v>
                </c:pt>
                <c:pt idx="4">
                  <c:v>1.978</c:v>
                </c:pt>
                <c:pt idx="5">
                  <c:v>2.0002559999999998</c:v>
                </c:pt>
                <c:pt idx="6">
                  <c:v>1.960866</c:v>
                </c:pt>
                <c:pt idx="7">
                  <c:v>2.1587350000000001</c:v>
                </c:pt>
                <c:pt idx="8">
                  <c:v>2.011555</c:v>
                </c:pt>
                <c:pt idx="9">
                  <c:v>2.0353970000000001</c:v>
                </c:pt>
                <c:pt idx="10">
                  <c:v>2.1040000000000001</c:v>
                </c:pt>
                <c:pt idx="11">
                  <c:v>2.0729790000000001</c:v>
                </c:pt>
                <c:pt idx="12">
                  <c:v>1.8928830000000001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9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and intangible investment*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8.7522529999999996</c:v>
                </c:pt>
                <c:pt idx="1">
                  <c:v>8.9836690000000008</c:v>
                </c:pt>
                <c:pt idx="2">
                  <c:v>10.111230000000001</c:v>
                </c:pt>
                <c:pt idx="3">
                  <c:v>10.01995</c:v>
                </c:pt>
                <c:pt idx="4">
                  <c:v>8.5979840000000003</c:v>
                </c:pt>
                <c:pt idx="5">
                  <c:v>7.8712960000000001</c:v>
                </c:pt>
                <c:pt idx="6">
                  <c:v>7.640981</c:v>
                </c:pt>
                <c:pt idx="7">
                  <c:v>7.0837209999999997</c:v>
                </c:pt>
                <c:pt idx="8">
                  <c:v>6.4308389999999997</c:v>
                </c:pt>
                <c:pt idx="9">
                  <c:v>6.3374379999999997</c:v>
                </c:pt>
                <c:pt idx="10">
                  <c:v>6.5460000000000003</c:v>
                </c:pt>
                <c:pt idx="11">
                  <c:v>6.6079119999999998</c:v>
                </c:pt>
                <c:pt idx="12">
                  <c:v>7.2651539999999999</c:v>
                </c:pt>
                <c:pt idx="13">
                  <c:v>6.7469739999999998</c:v>
                </c:pt>
                <c:pt idx="14">
                  <c:v>7.1383000000000001</c:v>
                </c:pt>
                <c:pt idx="15">
                  <c:v>7.2168200000000002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Fixed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8.0370000000000008</c:v>
                </c:pt>
                <c:pt idx="1">
                  <c:v>8.2089999999999996</c:v>
                </c:pt>
                <c:pt idx="2">
                  <c:v>8.4039999999999999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8.359</c:v>
                </c:pt>
                <c:pt idx="8">
                  <c:v>8.08</c:v>
                </c:pt>
                <c:pt idx="9">
                  <c:v>7.7270000000000003</c:v>
                </c:pt>
                <c:pt idx="10">
                  <c:v>7.4619999999999997</c:v>
                </c:pt>
                <c:pt idx="11">
                  <c:v>7.1890000000000001</c:v>
                </c:pt>
                <c:pt idx="12">
                  <c:v>7.0030000000000001</c:v>
                </c:pt>
                <c:pt idx="13">
                  <c:v>6.7569999999999997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3.287115</c:v>
                </c:pt>
                <c:pt idx="1">
                  <c:v>3.342657</c:v>
                </c:pt>
                <c:pt idx="2">
                  <c:v>4.2777269999999996</c:v>
                </c:pt>
                <c:pt idx="3">
                  <c:v>3.6798920000000002</c:v>
                </c:pt>
                <c:pt idx="4">
                  <c:v>2.8297289999999999</c:v>
                </c:pt>
                <c:pt idx="5">
                  <c:v>2.1937639999999998</c:v>
                </c:pt>
                <c:pt idx="6">
                  <c:v>2.3417219999999999</c:v>
                </c:pt>
                <c:pt idx="7">
                  <c:v>2.5830679999999999</c:v>
                </c:pt>
                <c:pt idx="8">
                  <c:v>2.2719689999999999</c:v>
                </c:pt>
                <c:pt idx="9">
                  <c:v>2.3113049999999999</c:v>
                </c:pt>
                <c:pt idx="10">
                  <c:v>2.855</c:v>
                </c:pt>
                <c:pt idx="11">
                  <c:v>3.2431939999999999</c:v>
                </c:pt>
                <c:pt idx="12">
                  <c:v>4.1006590000000003</c:v>
                </c:pt>
                <c:pt idx="13">
                  <c:v>3.3502070000000002</c:v>
                </c:pt>
                <c:pt idx="14">
                  <c:v>3.6450300000000002</c:v>
                </c:pt>
                <c:pt idx="15">
                  <c:v>3.6705399999999999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tangible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3.141</c:v>
                </c:pt>
                <c:pt idx="12">
                  <c:v>3.194</c:v>
                </c:pt>
                <c:pt idx="13">
                  <c:v>3.173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Impact on other industries and on </a:t>
            </a:r>
          </a:p>
          <a:p>
            <a:pPr>
              <a:defRPr sz="2000"/>
            </a:pPr>
            <a:r>
              <a:rPr lang="en-US" sz="2000" baseline="0" dirty="0"/>
              <a:t>private consumption: 340,300 employees</a:t>
            </a:r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Services*</c:v>
                </c:pt>
                <c:pt idx="1">
                  <c:v>Primary production</c:v>
                </c:pt>
                <c:pt idx="2">
                  <c:v>Processing*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Cumulative consumption of tangible capital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7.6360000000000001</c:v>
                </c:pt>
                <c:pt idx="2">
                  <c:v>11.454000000000001</c:v>
                </c:pt>
                <c:pt idx="3">
                  <c:v>15.276999999999999</c:v>
                </c:pt>
                <c:pt idx="4">
                  <c:v>19.042999999999999</c:v>
                </c:pt>
                <c:pt idx="5">
                  <c:v>22.696999999999999</c:v>
                </c:pt>
                <c:pt idx="6">
                  <c:v>26.227</c:v>
                </c:pt>
                <c:pt idx="7">
                  <c:v>29.675999999999998</c:v>
                </c:pt>
                <c:pt idx="8">
                  <c:v>33.045000000000002</c:v>
                </c:pt>
                <c:pt idx="9">
                  <c:v>36.265000000000001</c:v>
                </c:pt>
                <c:pt idx="10">
                  <c:v>39.433999999999997</c:v>
                </c:pt>
                <c:pt idx="11">
                  <c:v>42.575000000000003</c:v>
                </c:pt>
                <c:pt idx="12">
                  <c:v>45.768999999999998</c:v>
                </c:pt>
                <c:pt idx="13">
                  <c:v>48.942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Cumulative 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3.2837710000000002</c:v>
                </c:pt>
                <c:pt idx="1">
                  <c:v>6.6228850000000001</c:v>
                </c:pt>
                <c:pt idx="2">
                  <c:v>10.898199999999999</c:v>
                </c:pt>
                <c:pt idx="3">
                  <c:v>14.57404</c:v>
                </c:pt>
                <c:pt idx="4">
                  <c:v>17.399380000000001</c:v>
                </c:pt>
                <c:pt idx="5">
                  <c:v>19.58785</c:v>
                </c:pt>
                <c:pt idx="6">
                  <c:v>21.925049999999999</c:v>
                </c:pt>
                <c:pt idx="7">
                  <c:v>24.506550000000001</c:v>
                </c:pt>
                <c:pt idx="8">
                  <c:v>26.776979999999998</c:v>
                </c:pt>
                <c:pt idx="9">
                  <c:v>29.086970000000001</c:v>
                </c:pt>
                <c:pt idx="10">
                  <c:v>31.941970000000001</c:v>
                </c:pt>
                <c:pt idx="11">
                  <c:v>34.991459999999996</c:v>
                </c:pt>
                <c:pt idx="12">
                  <c:v>39.10125</c:v>
                </c:pt>
                <c:pt idx="13">
                  <c:v>42.453659999999999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100</c:v>
                </c:pt>
                <c:pt idx="1">
                  <c:v>97.888859999999994</c:v>
                </c:pt>
                <c:pt idx="2">
                  <c:v>120.8647</c:v>
                </c:pt>
                <c:pt idx="3">
                  <c:v>113.4217</c:v>
                </c:pt>
                <c:pt idx="4">
                  <c:v>88.875209999999996</c:v>
                </c:pt>
                <c:pt idx="5">
                  <c:v>86.979249999999993</c:v>
                </c:pt>
                <c:pt idx="6">
                  <c:v>118.53489999999999</c:v>
                </c:pt>
                <c:pt idx="7">
                  <c:v>122.38939999999999</c:v>
                </c:pt>
                <c:pt idx="8">
                  <c:v>123.6576</c:v>
                </c:pt>
                <c:pt idx="9">
                  <c:v>132.58430000000001</c:v>
                </c:pt>
                <c:pt idx="10">
                  <c:v>116.8922</c:v>
                </c:pt>
                <c:pt idx="11">
                  <c:v>142.45820000000001</c:v>
                </c:pt>
                <c:pt idx="12">
                  <c:v>160.40770000000001</c:v>
                </c:pt>
                <c:pt idx="13">
                  <c:v>175.02950000000001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100</c:v>
                </c:pt>
                <c:pt idx="1">
                  <c:v>114.9081</c:v>
                </c:pt>
                <c:pt idx="2">
                  <c:v>134.40180000000001</c:v>
                </c:pt>
                <c:pt idx="3">
                  <c:v>144.30879999999999</c:v>
                </c:pt>
                <c:pt idx="4">
                  <c:v>121.73220000000001</c:v>
                </c:pt>
                <c:pt idx="5">
                  <c:v>108.2282</c:v>
                </c:pt>
                <c:pt idx="6">
                  <c:v>122.4267</c:v>
                </c:pt>
                <c:pt idx="7">
                  <c:v>120.2319</c:v>
                </c:pt>
                <c:pt idx="8">
                  <c:v>125.1467</c:v>
                </c:pt>
                <c:pt idx="9">
                  <c:v>147.69110000000001</c:v>
                </c:pt>
                <c:pt idx="10">
                  <c:v>159.6815</c:v>
                </c:pt>
                <c:pt idx="11">
                  <c:v>154.5564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100</c:v>
                </c:pt>
                <c:pt idx="1">
                  <c:v>106.565</c:v>
                </c:pt>
                <c:pt idx="2">
                  <c:v>114.8197</c:v>
                </c:pt>
                <c:pt idx="3">
                  <c:v>121.66379999999999</c:v>
                </c:pt>
                <c:pt idx="4">
                  <c:v>106.65430000000001</c:v>
                </c:pt>
                <c:pt idx="5">
                  <c:v>85.707310000000007</c:v>
                </c:pt>
                <c:pt idx="6">
                  <c:v>102.46769999999999</c:v>
                </c:pt>
                <c:pt idx="7">
                  <c:v>103.8176</c:v>
                </c:pt>
                <c:pt idx="8">
                  <c:v>99.499600000000001</c:v>
                </c:pt>
                <c:pt idx="9">
                  <c:v>104.09829999999999</c:v>
                </c:pt>
                <c:pt idx="10">
                  <c:v>119.7702</c:v>
                </c:pt>
                <c:pt idx="11">
                  <c:v>135.31</c:v>
                </c:pt>
                <c:pt idx="12">
                  <c:v>138.41050000000001</c:v>
                </c:pt>
                <c:pt idx="13">
                  <c:v>149.33930000000001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100</c:v>
                </c:pt>
                <c:pt idx="1">
                  <c:v>115.24639999999999</c:v>
                </c:pt>
                <c:pt idx="2">
                  <c:v>127.8176</c:v>
                </c:pt>
                <c:pt idx="3">
                  <c:v>122.0117</c:v>
                </c:pt>
                <c:pt idx="4">
                  <c:v>108.6981</c:v>
                </c:pt>
                <c:pt idx="5">
                  <c:v>102.87130000000001</c:v>
                </c:pt>
                <c:pt idx="6">
                  <c:v>105.5882</c:v>
                </c:pt>
                <c:pt idx="7">
                  <c:v>126.7835</c:v>
                </c:pt>
                <c:pt idx="8">
                  <c:v>132.2706</c:v>
                </c:pt>
                <c:pt idx="9">
                  <c:v>121.89709999999999</c:v>
                </c:pt>
                <c:pt idx="10">
                  <c:v>125.5558</c:v>
                </c:pt>
                <c:pt idx="11">
                  <c:v>133.3612</c:v>
                </c:pt>
                <c:pt idx="12">
                  <c:v>147.6206</c:v>
                </c:pt>
                <c:pt idx="13">
                  <c:v>160.33949999999999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100</c:v>
                </c:pt>
                <c:pt idx="1">
                  <c:v>107.1294</c:v>
                </c:pt>
                <c:pt idx="2">
                  <c:v>121.9175</c:v>
                </c:pt>
                <c:pt idx="3">
                  <c:v>130.00470000000001</c:v>
                </c:pt>
                <c:pt idx="4">
                  <c:v>98.390379999999993</c:v>
                </c:pt>
                <c:pt idx="5">
                  <c:v>97.57517</c:v>
                </c:pt>
                <c:pt idx="6">
                  <c:v>114.9725</c:v>
                </c:pt>
                <c:pt idx="7">
                  <c:v>116.8501</c:v>
                </c:pt>
                <c:pt idx="8">
                  <c:v>115.2149</c:v>
                </c:pt>
                <c:pt idx="9">
                  <c:v>116.6156</c:v>
                </c:pt>
                <c:pt idx="10">
                  <c:v>119.82689999999999</c:v>
                </c:pt>
                <c:pt idx="11">
                  <c:v>123.75069999999999</c:v>
                </c:pt>
                <c:pt idx="12">
                  <c:v>125.25230000000001</c:v>
                </c:pt>
                <c:pt idx="13">
                  <c:v>132.97120000000001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100</c:v>
                </c:pt>
                <c:pt idx="1">
                  <c:v>104.8858</c:v>
                </c:pt>
                <c:pt idx="2">
                  <c:v>126.1986</c:v>
                </c:pt>
                <c:pt idx="3">
                  <c:v>120.1191</c:v>
                </c:pt>
                <c:pt idx="4">
                  <c:v>85.053449999999998</c:v>
                </c:pt>
                <c:pt idx="5">
                  <c:v>79.551079999999999</c:v>
                </c:pt>
                <c:pt idx="6">
                  <c:v>95.925749999999994</c:v>
                </c:pt>
                <c:pt idx="7">
                  <c:v>98.438699999999997</c:v>
                </c:pt>
                <c:pt idx="8">
                  <c:v>101.70489999999999</c:v>
                </c:pt>
                <c:pt idx="9">
                  <c:v>110.1228</c:v>
                </c:pt>
                <c:pt idx="10">
                  <c:v>123.468</c:v>
                </c:pt>
                <c:pt idx="11">
                  <c:v>124.1695</c:v>
                </c:pt>
                <c:pt idx="12">
                  <c:v>122.9675</c:v>
                </c:pt>
                <c:pt idx="13">
                  <c:v>124.318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100</c:v>
                </c:pt>
                <c:pt idx="1">
                  <c:v>94.445120000000003</c:v>
                </c:pt>
                <c:pt idx="2">
                  <c:v>111.5402</c:v>
                </c:pt>
                <c:pt idx="3">
                  <c:v>109.41419999999999</c:v>
                </c:pt>
                <c:pt idx="4">
                  <c:v>77.494460000000004</c:v>
                </c:pt>
                <c:pt idx="5">
                  <c:v>82.434439999999995</c:v>
                </c:pt>
                <c:pt idx="6">
                  <c:v>92.724760000000003</c:v>
                </c:pt>
                <c:pt idx="7">
                  <c:v>94.153319999999994</c:v>
                </c:pt>
                <c:pt idx="8">
                  <c:v>89.379469999999998</c:v>
                </c:pt>
                <c:pt idx="9">
                  <c:v>94.659149999999997</c:v>
                </c:pt>
                <c:pt idx="10">
                  <c:v>106.1187</c:v>
                </c:pt>
                <c:pt idx="11">
                  <c:v>110.4222</c:v>
                </c:pt>
                <c:pt idx="12">
                  <c:v>114.7179</c:v>
                </c:pt>
                <c:pt idx="13">
                  <c:v>110.1152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100</c:v>
                </c:pt>
                <c:pt idx="1">
                  <c:v>102.2946</c:v>
                </c:pt>
                <c:pt idx="2">
                  <c:v>117.4918</c:v>
                </c:pt>
                <c:pt idx="3">
                  <c:v>109.2011</c:v>
                </c:pt>
                <c:pt idx="4">
                  <c:v>88.853149999999999</c:v>
                </c:pt>
                <c:pt idx="5">
                  <c:v>81.197969999999998</c:v>
                </c:pt>
                <c:pt idx="6">
                  <c:v>87.859669999999994</c:v>
                </c:pt>
                <c:pt idx="7">
                  <c:v>93.676050000000004</c:v>
                </c:pt>
                <c:pt idx="8">
                  <c:v>87.497100000000003</c:v>
                </c:pt>
                <c:pt idx="9">
                  <c:v>95.025509999999997</c:v>
                </c:pt>
                <c:pt idx="10">
                  <c:v>98.706940000000003</c:v>
                </c:pt>
                <c:pt idx="11">
                  <c:v>105.8288</c:v>
                </c:pt>
                <c:pt idx="12">
                  <c:v>109.5749</c:v>
                </c:pt>
                <c:pt idx="13">
                  <c:v>108.038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100</c:v>
                </c:pt>
                <c:pt idx="1">
                  <c:v>101.6897</c:v>
                </c:pt>
                <c:pt idx="2">
                  <c:v>130.1362</c:v>
                </c:pt>
                <c:pt idx="3">
                  <c:v>111.949</c:v>
                </c:pt>
                <c:pt idx="4">
                  <c:v>86.085489999999993</c:v>
                </c:pt>
                <c:pt idx="5">
                  <c:v>66.73827</c:v>
                </c:pt>
                <c:pt idx="6">
                  <c:v>71.239419999999996</c:v>
                </c:pt>
                <c:pt idx="7">
                  <c:v>78.581620000000001</c:v>
                </c:pt>
                <c:pt idx="8">
                  <c:v>69.117419999999996</c:v>
                </c:pt>
                <c:pt idx="9">
                  <c:v>70.314080000000004</c:v>
                </c:pt>
                <c:pt idx="10">
                  <c:v>86.85427</c:v>
                </c:pt>
                <c:pt idx="11">
                  <c:v>98.663849999999996</c:v>
                </c:pt>
                <c:pt idx="12">
                  <c:v>124.7495</c:v>
                </c:pt>
                <c:pt idx="13">
                  <c:v>101.9194</c:v>
                </c:pt>
                <c:pt idx="14">
                  <c:v>110.8883</c:v>
                </c:pt>
                <c:pt idx="15">
                  <c:v>111.6645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8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22.94004</c:v>
                </c:pt>
                <c:pt idx="1">
                  <c:v>21.441199999999998</c:v>
                </c:pt>
                <c:pt idx="2">
                  <c:v>24.608640000000001</c:v>
                </c:pt>
                <c:pt idx="3">
                  <c:v>22.774840000000001</c:v>
                </c:pt>
                <c:pt idx="4">
                  <c:v>21.790859999999999</c:v>
                </c:pt>
                <c:pt idx="5">
                  <c:v>19.153700000000001</c:v>
                </c:pt>
                <c:pt idx="6">
                  <c:v>25.006239999999998</c:v>
                </c:pt>
                <c:pt idx="7">
                  <c:v>26.26277</c:v>
                </c:pt>
                <c:pt idx="8">
                  <c:v>25.680350000000001</c:v>
                </c:pt>
                <c:pt idx="9">
                  <c:v>25.505929999999999</c:v>
                </c:pt>
                <c:pt idx="10">
                  <c:v>20.379449999999999</c:v>
                </c:pt>
                <c:pt idx="11">
                  <c:v>24.836069999999999</c:v>
                </c:pt>
                <c:pt idx="12">
                  <c:v>25.966270000000002</c:v>
                </c:pt>
                <c:pt idx="13">
                  <c:v>27.888059999999999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23.776350000000001</c:v>
                </c:pt>
                <c:pt idx="1">
                  <c:v>23.991759999999999</c:v>
                </c:pt>
                <c:pt idx="2">
                  <c:v>24.478529999999999</c:v>
                </c:pt>
                <c:pt idx="3">
                  <c:v>22.828720000000001</c:v>
                </c:pt>
                <c:pt idx="4">
                  <c:v>22.031130000000001</c:v>
                </c:pt>
                <c:pt idx="5">
                  <c:v>18.151630000000001</c:v>
                </c:pt>
                <c:pt idx="6">
                  <c:v>19.10623</c:v>
                </c:pt>
                <c:pt idx="7">
                  <c:v>17.84206</c:v>
                </c:pt>
                <c:pt idx="8">
                  <c:v>18.819649999999999</c:v>
                </c:pt>
                <c:pt idx="9">
                  <c:v>20.223240000000001</c:v>
                </c:pt>
                <c:pt idx="10">
                  <c:v>19.883759999999999</c:v>
                </c:pt>
                <c:pt idx="11">
                  <c:v>18.946280000000002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10.045949999999999</c:v>
                </c:pt>
                <c:pt idx="1">
                  <c:v>10.404389999999999</c:v>
                </c:pt>
                <c:pt idx="2">
                  <c:v>10.51657</c:v>
                </c:pt>
                <c:pt idx="3">
                  <c:v>11.16929</c:v>
                </c:pt>
                <c:pt idx="4">
                  <c:v>11.063639999999999</c:v>
                </c:pt>
                <c:pt idx="5">
                  <c:v>8.7196069999999999</c:v>
                </c:pt>
                <c:pt idx="6">
                  <c:v>9.9290380000000003</c:v>
                </c:pt>
                <c:pt idx="7">
                  <c:v>10.08309</c:v>
                </c:pt>
                <c:pt idx="8">
                  <c:v>9.9691980000000004</c:v>
                </c:pt>
                <c:pt idx="9">
                  <c:v>10.18576</c:v>
                </c:pt>
                <c:pt idx="10">
                  <c:v>10.94012</c:v>
                </c:pt>
                <c:pt idx="11">
                  <c:v>11.985060000000001</c:v>
                </c:pt>
                <c:pt idx="12">
                  <c:v>11.55025</c:v>
                </c:pt>
                <c:pt idx="13">
                  <c:v>11.826169999999999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12.48579</c:v>
                </c:pt>
                <c:pt idx="1">
                  <c:v>13.33239</c:v>
                </c:pt>
                <c:pt idx="2">
                  <c:v>13.69191</c:v>
                </c:pt>
                <c:pt idx="3">
                  <c:v>13.168710000000001</c:v>
                </c:pt>
                <c:pt idx="4">
                  <c:v>12.736459999999999</c:v>
                </c:pt>
                <c:pt idx="5">
                  <c:v>11.650880000000001</c:v>
                </c:pt>
                <c:pt idx="6">
                  <c:v>11.3293</c:v>
                </c:pt>
                <c:pt idx="7">
                  <c:v>13.15197</c:v>
                </c:pt>
                <c:pt idx="8">
                  <c:v>13.670640000000001</c:v>
                </c:pt>
                <c:pt idx="9">
                  <c:v>12.201700000000001</c:v>
                </c:pt>
                <c:pt idx="10">
                  <c:v>12.0671</c:v>
                </c:pt>
                <c:pt idx="11">
                  <c:v>12.13625</c:v>
                </c:pt>
                <c:pt idx="12">
                  <c:v>13.039680000000001</c:v>
                </c:pt>
                <c:pt idx="13">
                  <c:v>13.56047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General</c:formatCode>
                <c:ptCount val="14"/>
                <c:pt idx="0">
                  <c:v>10.72695</c:v>
                </c:pt>
                <c:pt idx="1">
                  <c:v>10.71059</c:v>
                </c:pt>
                <c:pt idx="2">
                  <c:v>11.522449999999999</c:v>
                </c:pt>
                <c:pt idx="3">
                  <c:v>12.544269999999999</c:v>
                </c:pt>
                <c:pt idx="4">
                  <c:v>11.207599999999999</c:v>
                </c:pt>
                <c:pt idx="5">
                  <c:v>9.5175699999999992</c:v>
                </c:pt>
                <c:pt idx="6">
                  <c:v>10.39298</c:v>
                </c:pt>
                <c:pt idx="7">
                  <c:v>10.40296</c:v>
                </c:pt>
                <c:pt idx="8">
                  <c:v>10.132680000000001</c:v>
                </c:pt>
                <c:pt idx="9">
                  <c:v>9.7034830000000003</c:v>
                </c:pt>
                <c:pt idx="10">
                  <c:v>9.5607209999999991</c:v>
                </c:pt>
                <c:pt idx="11">
                  <c:v>9.3773739999999997</c:v>
                </c:pt>
                <c:pt idx="12">
                  <c:v>9.2477800000000006</c:v>
                </c:pt>
                <c:pt idx="13">
                  <c:v>9.5999479999999995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30.281084</c:v>
                </c:pt>
                <c:pt idx="1">
                  <c:v>27.478546000000001</c:v>
                </c:pt>
                <c:pt idx="2">
                  <c:v>29.717493999999999</c:v>
                </c:pt>
                <c:pt idx="3">
                  <c:v>25.615614000000001</c:v>
                </c:pt>
                <c:pt idx="4">
                  <c:v>21.163976999999999</c:v>
                </c:pt>
                <c:pt idx="5">
                  <c:v>18.310983</c:v>
                </c:pt>
                <c:pt idx="6">
                  <c:v>20.272784999999999</c:v>
                </c:pt>
                <c:pt idx="7">
                  <c:v>20.983515000000001</c:v>
                </c:pt>
                <c:pt idx="8">
                  <c:v>22.180595</c:v>
                </c:pt>
                <c:pt idx="9">
                  <c:v>22.227336000000001</c:v>
                </c:pt>
                <c:pt idx="10">
                  <c:v>23.228729999999999</c:v>
                </c:pt>
                <c:pt idx="11">
                  <c:v>22.314233999999999</c:v>
                </c:pt>
                <c:pt idx="12">
                  <c:v>20.384998</c:v>
                </c:pt>
                <c:pt idx="13">
                  <c:v>19.843637999999999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14.199680000000001</c:v>
                </c:pt>
                <c:pt idx="1">
                  <c:v>12.571910000000001</c:v>
                </c:pt>
                <c:pt idx="2">
                  <c:v>13.927659999999999</c:v>
                </c:pt>
                <c:pt idx="3">
                  <c:v>15.05105</c:v>
                </c:pt>
                <c:pt idx="4">
                  <c:v>13.7728</c:v>
                </c:pt>
                <c:pt idx="5">
                  <c:v>11.321490000000001</c:v>
                </c:pt>
                <c:pt idx="6">
                  <c:v>11.778119999999999</c:v>
                </c:pt>
                <c:pt idx="7">
                  <c:v>12.067769999999999</c:v>
                </c:pt>
                <c:pt idx="8">
                  <c:v>11.6937</c:v>
                </c:pt>
                <c:pt idx="9">
                  <c:v>12.63585</c:v>
                </c:pt>
                <c:pt idx="10">
                  <c:v>13.12665</c:v>
                </c:pt>
                <c:pt idx="11">
                  <c:v>13.539199999999999</c:v>
                </c:pt>
                <c:pt idx="12">
                  <c:v>13.91408</c:v>
                </c:pt>
                <c:pt idx="13">
                  <c:v>13.387869999999999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15.880909000000001</c:v>
                </c:pt>
                <c:pt idx="1">
                  <c:v>16.369358999999999</c:v>
                </c:pt>
                <c:pt idx="2">
                  <c:v>17.741439</c:v>
                </c:pt>
                <c:pt idx="3">
                  <c:v>17.337681</c:v>
                </c:pt>
                <c:pt idx="4">
                  <c:v>15.513135</c:v>
                </c:pt>
                <c:pt idx="5">
                  <c:v>13.099456999999999</c:v>
                </c:pt>
                <c:pt idx="6">
                  <c:v>14.124221</c:v>
                </c:pt>
                <c:pt idx="7">
                  <c:v>15.015269</c:v>
                </c:pt>
                <c:pt idx="8">
                  <c:v>13.853049</c:v>
                </c:pt>
                <c:pt idx="9">
                  <c:v>14.664676</c:v>
                </c:pt>
                <c:pt idx="10">
                  <c:v>14.582754</c:v>
                </c:pt>
                <c:pt idx="11">
                  <c:v>15.557212</c:v>
                </c:pt>
                <c:pt idx="12">
                  <c:v>15.360529</c:v>
                </c:pt>
                <c:pt idx="13">
                  <c:v>14.943519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9.4081550000000007</c:v>
                </c:pt>
                <c:pt idx="1">
                  <c:v>8.8641129999999997</c:v>
                </c:pt>
                <c:pt idx="2">
                  <c:v>10.33292</c:v>
                </c:pt>
                <c:pt idx="3">
                  <c:v>9.1118000000000006</c:v>
                </c:pt>
                <c:pt idx="4">
                  <c:v>9.3405819999999995</c:v>
                </c:pt>
                <c:pt idx="5">
                  <c:v>6.8714009999999996</c:v>
                </c:pt>
                <c:pt idx="6">
                  <c:v>7.2733309999999998</c:v>
                </c:pt>
                <c:pt idx="7">
                  <c:v>8.8853779999999993</c:v>
                </c:pt>
                <c:pt idx="8">
                  <c:v>7.6662480000000004</c:v>
                </c:pt>
                <c:pt idx="9">
                  <c:v>7.728307</c:v>
                </c:pt>
                <c:pt idx="10">
                  <c:v>9.1975130000000007</c:v>
                </c:pt>
                <c:pt idx="11">
                  <c:v>10.23639</c:v>
                </c:pt>
                <c:pt idx="12">
                  <c:v>11.97832</c:v>
                </c:pt>
                <c:pt idx="13">
                  <c:v>9.4547799999999995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100</c:v>
                </c:pt>
                <c:pt idx="1">
                  <c:v>127.3712</c:v>
                </c:pt>
                <c:pt idx="2">
                  <c:v>149.34379999999999</c:v>
                </c:pt>
                <c:pt idx="3">
                  <c:v>180.62649999999999</c:v>
                </c:pt>
                <c:pt idx="4">
                  <c:v>135.7004</c:v>
                </c:pt>
                <c:pt idx="5">
                  <c:v>165.7611</c:v>
                </c:pt>
                <c:pt idx="6">
                  <c:v>163.0361</c:v>
                </c:pt>
                <c:pt idx="7">
                  <c:v>179.16659999999999</c:v>
                </c:pt>
                <c:pt idx="8">
                  <c:v>236.31950000000001</c:v>
                </c:pt>
                <c:pt idx="9">
                  <c:v>220.1268</c:v>
                </c:pt>
                <c:pt idx="10">
                  <c:v>203.3595</c:v>
                </c:pt>
                <c:pt idx="11">
                  <c:v>224.87119999999999</c:v>
                </c:pt>
                <c:pt idx="12">
                  <c:v>172.56819999999999</c:v>
                </c:pt>
                <c:pt idx="13">
                  <c:v>197.84889999999999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100</c:v>
                </c:pt>
                <c:pt idx="1">
                  <c:v>121.5758</c:v>
                </c:pt>
                <c:pt idx="2">
                  <c:v>143.10040000000001</c:v>
                </c:pt>
                <c:pt idx="3">
                  <c:v>147.29759999999999</c:v>
                </c:pt>
                <c:pt idx="4">
                  <c:v>143.78639999999999</c:v>
                </c:pt>
                <c:pt idx="5">
                  <c:v>133.90700000000001</c:v>
                </c:pt>
                <c:pt idx="6">
                  <c:v>119.477</c:v>
                </c:pt>
                <c:pt idx="7">
                  <c:v>128.03309999999999</c:v>
                </c:pt>
                <c:pt idx="8">
                  <c:v>135.5967</c:v>
                </c:pt>
                <c:pt idx="9">
                  <c:v>150.55770000000001</c:v>
                </c:pt>
                <c:pt idx="10">
                  <c:v>183.52289999999999</c:v>
                </c:pt>
                <c:pt idx="11">
                  <c:v>204.44890000000001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100</c:v>
                </c:pt>
                <c:pt idx="1">
                  <c:v>107.1464</c:v>
                </c:pt>
                <c:pt idx="2">
                  <c:v>110.1292</c:v>
                </c:pt>
                <c:pt idx="3">
                  <c:v>108.1476</c:v>
                </c:pt>
                <c:pt idx="4">
                  <c:v>102.00020000000001</c:v>
                </c:pt>
                <c:pt idx="5">
                  <c:v>107.74720000000001</c:v>
                </c:pt>
                <c:pt idx="6">
                  <c:v>112.38420000000001</c:v>
                </c:pt>
                <c:pt idx="7">
                  <c:v>116.2398</c:v>
                </c:pt>
                <c:pt idx="8">
                  <c:v>110.7479</c:v>
                </c:pt>
                <c:pt idx="9">
                  <c:v>117.1485</c:v>
                </c:pt>
                <c:pt idx="10">
                  <c:v>104.5282</c:v>
                </c:pt>
                <c:pt idx="11">
                  <c:v>114.0211</c:v>
                </c:pt>
                <c:pt idx="12">
                  <c:v>117.0034</c:v>
                </c:pt>
                <c:pt idx="13">
                  <c:v>120.349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100</c:v>
                </c:pt>
                <c:pt idx="1">
                  <c:v>113.26779999999999</c:v>
                </c:pt>
                <c:pt idx="2">
                  <c:v>117.9207</c:v>
                </c:pt>
                <c:pt idx="3">
                  <c:v>122.8227</c:v>
                </c:pt>
                <c:pt idx="4">
                  <c:v>131.15440000000001</c:v>
                </c:pt>
                <c:pt idx="5">
                  <c:v>134.20750000000001</c:v>
                </c:pt>
                <c:pt idx="6">
                  <c:v>142.05799999999999</c:v>
                </c:pt>
                <c:pt idx="7">
                  <c:v>150.0789</c:v>
                </c:pt>
                <c:pt idx="8">
                  <c:v>170.11320000000001</c:v>
                </c:pt>
                <c:pt idx="9">
                  <c:v>165.22290000000001</c:v>
                </c:pt>
                <c:pt idx="10">
                  <c:v>172.6429</c:v>
                </c:pt>
                <c:pt idx="11">
                  <c:v>180.2886</c:v>
                </c:pt>
                <c:pt idx="12">
                  <c:v>184.44829999999999</c:v>
                </c:pt>
                <c:pt idx="13">
                  <c:v>192.02629999999999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100</c:v>
                </c:pt>
                <c:pt idx="1">
                  <c:v>103.5612</c:v>
                </c:pt>
                <c:pt idx="2">
                  <c:v>108.3982</c:v>
                </c:pt>
                <c:pt idx="3">
                  <c:v>110.0069</c:v>
                </c:pt>
                <c:pt idx="4">
                  <c:v>109.1003</c:v>
                </c:pt>
                <c:pt idx="5">
                  <c:v>108.5766</c:v>
                </c:pt>
                <c:pt idx="6">
                  <c:v>112.43170000000001</c:v>
                </c:pt>
                <c:pt idx="7">
                  <c:v>118.65989999999999</c:v>
                </c:pt>
                <c:pt idx="8">
                  <c:v>115.09950000000001</c:v>
                </c:pt>
                <c:pt idx="9">
                  <c:v>121.8758</c:v>
                </c:pt>
                <c:pt idx="10">
                  <c:v>127.6327</c:v>
                </c:pt>
                <c:pt idx="11">
                  <c:v>138.25200000000001</c:v>
                </c:pt>
                <c:pt idx="12">
                  <c:v>145.97319999999999</c:v>
                </c:pt>
                <c:pt idx="13">
                  <c:v>153.23650000000001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100</c:v>
                </c:pt>
                <c:pt idx="1">
                  <c:v>104.8361</c:v>
                </c:pt>
                <c:pt idx="2">
                  <c:v>108.6443</c:v>
                </c:pt>
                <c:pt idx="3">
                  <c:v>113.3592</c:v>
                </c:pt>
                <c:pt idx="4">
                  <c:v>111.20829999999999</c:v>
                </c:pt>
                <c:pt idx="5">
                  <c:v>108.19629999999999</c:v>
                </c:pt>
                <c:pt idx="6">
                  <c:v>110.4044</c:v>
                </c:pt>
                <c:pt idx="7">
                  <c:v>135.61689999999999</c:v>
                </c:pt>
                <c:pt idx="8">
                  <c:v>119.7749</c:v>
                </c:pt>
                <c:pt idx="9">
                  <c:v>130.60919999999999</c:v>
                </c:pt>
                <c:pt idx="10">
                  <c:v>145.54089999999999</c:v>
                </c:pt>
                <c:pt idx="11">
                  <c:v>149.3613</c:v>
                </c:pt>
                <c:pt idx="12">
                  <c:v>161.4717</c:v>
                </c:pt>
                <c:pt idx="13">
                  <c:v>169.6464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100</c:v>
                </c:pt>
                <c:pt idx="1">
                  <c:v>106.6649</c:v>
                </c:pt>
                <c:pt idx="2">
                  <c:v>111.7521</c:v>
                </c:pt>
                <c:pt idx="3">
                  <c:v>103.236</c:v>
                </c:pt>
                <c:pt idx="4">
                  <c:v>92.403390000000002</c:v>
                </c:pt>
                <c:pt idx="5">
                  <c:v>84.087689999999995</c:v>
                </c:pt>
                <c:pt idx="6">
                  <c:v>81.142420000000001</c:v>
                </c:pt>
                <c:pt idx="7">
                  <c:v>74.280190000000005</c:v>
                </c:pt>
                <c:pt idx="8">
                  <c:v>82.521739999999994</c:v>
                </c:pt>
                <c:pt idx="9">
                  <c:v>94.521469999999994</c:v>
                </c:pt>
                <c:pt idx="10">
                  <c:v>86.365729999999999</c:v>
                </c:pt>
                <c:pt idx="11">
                  <c:v>86.22175</c:v>
                </c:pt>
                <c:pt idx="12">
                  <c:v>84.435829999999996</c:v>
                </c:pt>
                <c:pt idx="13">
                  <c:v>97.963359999999994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100</c:v>
                </c:pt>
                <c:pt idx="1">
                  <c:v>103.5675</c:v>
                </c:pt>
                <c:pt idx="2">
                  <c:v>108.6671</c:v>
                </c:pt>
                <c:pt idx="3">
                  <c:v>103.2497</c:v>
                </c:pt>
                <c:pt idx="4">
                  <c:v>104.81399999999999</c:v>
                </c:pt>
                <c:pt idx="5">
                  <c:v>111.1275</c:v>
                </c:pt>
                <c:pt idx="6">
                  <c:v>121.5457</c:v>
                </c:pt>
                <c:pt idx="7">
                  <c:v>115.20529999999999</c:v>
                </c:pt>
                <c:pt idx="8">
                  <c:v>112.5213</c:v>
                </c:pt>
                <c:pt idx="9">
                  <c:v>98.624769999999998</c:v>
                </c:pt>
                <c:pt idx="10">
                  <c:v>161.30930000000001</c:v>
                </c:pt>
                <c:pt idx="11">
                  <c:v>98.028509999999997</c:v>
                </c:pt>
                <c:pt idx="12">
                  <c:v>106.9679</c:v>
                </c:pt>
                <c:pt idx="13">
                  <c:v>108.5325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100</c:v>
                </c:pt>
                <c:pt idx="1">
                  <c:v>104.8279</c:v>
                </c:pt>
                <c:pt idx="2">
                  <c:v>109.8241</c:v>
                </c:pt>
                <c:pt idx="3">
                  <c:v>110.46550000000001</c:v>
                </c:pt>
                <c:pt idx="4">
                  <c:v>103.8155</c:v>
                </c:pt>
                <c:pt idx="5">
                  <c:v>104.9836</c:v>
                </c:pt>
                <c:pt idx="6">
                  <c:v>102.91630000000001</c:v>
                </c:pt>
                <c:pt idx="7">
                  <c:v>113.3015</c:v>
                </c:pt>
                <c:pt idx="8">
                  <c:v>105.5767</c:v>
                </c:pt>
                <c:pt idx="9">
                  <c:v>106.828</c:v>
                </c:pt>
                <c:pt idx="10">
                  <c:v>110.42870000000001</c:v>
                </c:pt>
                <c:pt idx="11">
                  <c:v>108.8005</c:v>
                </c:pt>
                <c:pt idx="12">
                  <c:v>99.348169999999996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Taul1!$K$2:$K$17</c:f>
              <c:numCache>
                <c:formatCode>General</c:formatCode>
                <c:ptCount val="16"/>
                <c:pt idx="0">
                  <c:v>100</c:v>
                </c:pt>
                <c:pt idx="1">
                  <c:v>103.21810000000001</c:v>
                </c:pt>
                <c:pt idx="2">
                  <c:v>106.7402</c:v>
                </c:pt>
                <c:pt idx="3">
                  <c:v>116.009</c:v>
                </c:pt>
                <c:pt idx="4">
                  <c:v>105.54640000000001</c:v>
                </c:pt>
                <c:pt idx="5">
                  <c:v>103.88630000000001</c:v>
                </c:pt>
                <c:pt idx="6">
                  <c:v>96.964789999999994</c:v>
                </c:pt>
                <c:pt idx="7">
                  <c:v>82.352050000000006</c:v>
                </c:pt>
                <c:pt idx="8">
                  <c:v>76.098159999999993</c:v>
                </c:pt>
                <c:pt idx="9">
                  <c:v>73.669380000000004</c:v>
                </c:pt>
                <c:pt idx="10">
                  <c:v>67.537180000000006</c:v>
                </c:pt>
                <c:pt idx="11">
                  <c:v>61.566929999999999</c:v>
                </c:pt>
                <c:pt idx="12">
                  <c:v>57.903300000000002</c:v>
                </c:pt>
                <c:pt idx="13">
                  <c:v>62.153370000000002</c:v>
                </c:pt>
                <c:pt idx="14">
                  <c:v>63.08567</c:v>
                </c:pt>
                <c:pt idx="15">
                  <c:v>64.15813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6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630395891749792"/>
          <c:y val="4.3376341564212356E-2"/>
          <c:w val="0.2247276043304603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3.6199439999999998</c:v>
                </c:pt>
                <c:pt idx="1">
                  <c:v>4.4024530000000004</c:v>
                </c:pt>
                <c:pt idx="2">
                  <c:v>4.7982490000000002</c:v>
                </c:pt>
                <c:pt idx="3">
                  <c:v>5.7233239999999999</c:v>
                </c:pt>
                <c:pt idx="4">
                  <c:v>5.2502769999999996</c:v>
                </c:pt>
                <c:pt idx="5">
                  <c:v>5.7600629999999997</c:v>
                </c:pt>
                <c:pt idx="6">
                  <c:v>5.4274190000000004</c:v>
                </c:pt>
                <c:pt idx="7">
                  <c:v>6.0668249999999997</c:v>
                </c:pt>
                <c:pt idx="8">
                  <c:v>7.7443910000000002</c:v>
                </c:pt>
                <c:pt idx="9">
                  <c:v>6.6823560000000004</c:v>
                </c:pt>
                <c:pt idx="10">
                  <c:v>5.5947279999999999</c:v>
                </c:pt>
                <c:pt idx="11">
                  <c:v>6.1863840000000003</c:v>
                </c:pt>
                <c:pt idx="12">
                  <c:v>4.408112</c:v>
                </c:pt>
                <c:pt idx="13">
                  <c:v>4.9744869999999999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2.0345840000000002</c:v>
                </c:pt>
                <c:pt idx="1">
                  <c:v>2.1721469999999998</c:v>
                </c:pt>
                <c:pt idx="2">
                  <c:v>2.2302390000000001</c:v>
                </c:pt>
                <c:pt idx="3">
                  <c:v>1.9939530000000001</c:v>
                </c:pt>
                <c:pt idx="4">
                  <c:v>2.2267920000000001</c:v>
                </c:pt>
                <c:pt idx="5">
                  <c:v>1.9218029999999999</c:v>
                </c:pt>
                <c:pt idx="6">
                  <c:v>1.5955619999999999</c:v>
                </c:pt>
                <c:pt idx="7">
                  <c:v>1.6258410000000001</c:v>
                </c:pt>
                <c:pt idx="8">
                  <c:v>1.744904</c:v>
                </c:pt>
                <c:pt idx="9">
                  <c:v>1.764127</c:v>
                </c:pt>
                <c:pt idx="10">
                  <c:v>1.9555309999999999</c:v>
                </c:pt>
                <c:pt idx="11">
                  <c:v>2.1446299999999998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8.1143199999999993</c:v>
                </c:pt>
                <c:pt idx="1">
                  <c:v>8.4496939999999991</c:v>
                </c:pt>
                <c:pt idx="2">
                  <c:v>8.1474480000000007</c:v>
                </c:pt>
                <c:pt idx="3">
                  <c:v>8.0194050000000008</c:v>
                </c:pt>
                <c:pt idx="4">
                  <c:v>8.5463730000000009</c:v>
                </c:pt>
                <c:pt idx="5">
                  <c:v>8.8541349999999994</c:v>
                </c:pt>
                <c:pt idx="6">
                  <c:v>8.7960270000000005</c:v>
                </c:pt>
                <c:pt idx="7">
                  <c:v>9.1188219999999998</c:v>
                </c:pt>
                <c:pt idx="8">
                  <c:v>8.962631</c:v>
                </c:pt>
                <c:pt idx="9">
                  <c:v>9.2586530000000007</c:v>
                </c:pt>
                <c:pt idx="10">
                  <c:v>7.7120199999999999</c:v>
                </c:pt>
                <c:pt idx="11">
                  <c:v>8.1574969999999993</c:v>
                </c:pt>
                <c:pt idx="12">
                  <c:v>7.8864570000000001</c:v>
                </c:pt>
                <c:pt idx="13">
                  <c:v>7.6979220000000002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8.6860499999999998</c:v>
                </c:pt>
                <c:pt idx="1">
                  <c:v>9.1157710000000005</c:v>
                </c:pt>
                <c:pt idx="2">
                  <c:v>8.7875899999999998</c:v>
                </c:pt>
                <c:pt idx="3">
                  <c:v>9.2220259999999996</c:v>
                </c:pt>
                <c:pt idx="4">
                  <c:v>10.690939999999999</c:v>
                </c:pt>
                <c:pt idx="5">
                  <c:v>10.574199999999999</c:v>
                </c:pt>
                <c:pt idx="6">
                  <c:v>10.60374</c:v>
                </c:pt>
                <c:pt idx="7">
                  <c:v>10.830640000000001</c:v>
                </c:pt>
                <c:pt idx="8">
                  <c:v>12.23122</c:v>
                </c:pt>
                <c:pt idx="9">
                  <c:v>11.50545</c:v>
                </c:pt>
                <c:pt idx="10">
                  <c:v>11.54307</c:v>
                </c:pt>
                <c:pt idx="11">
                  <c:v>11.413779999999999</c:v>
                </c:pt>
                <c:pt idx="12">
                  <c:v>11.33446</c:v>
                </c:pt>
                <c:pt idx="13">
                  <c:v>11.29799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9.3257290000000008</c:v>
                </c:pt>
                <c:pt idx="1">
                  <c:v>9.0013609999999993</c:v>
                </c:pt>
                <c:pt idx="2">
                  <c:v>8.9065019999999997</c:v>
                </c:pt>
                <c:pt idx="3">
                  <c:v>9.2281080000000006</c:v>
                </c:pt>
                <c:pt idx="4">
                  <c:v>10.8042</c:v>
                </c:pt>
                <c:pt idx="5">
                  <c:v>9.2072380000000003</c:v>
                </c:pt>
                <c:pt idx="6">
                  <c:v>8.8357100000000006</c:v>
                </c:pt>
                <c:pt idx="7">
                  <c:v>9.184132</c:v>
                </c:pt>
                <c:pt idx="8">
                  <c:v>8.8002579999999995</c:v>
                </c:pt>
                <c:pt idx="9">
                  <c:v>8.8164770000000008</c:v>
                </c:pt>
                <c:pt idx="10">
                  <c:v>8.8532869999999999</c:v>
                </c:pt>
                <c:pt idx="11">
                  <c:v>9.1077589999999997</c:v>
                </c:pt>
                <c:pt idx="12">
                  <c:v>9.3698230000000002</c:v>
                </c:pt>
                <c:pt idx="13">
                  <c:v>9.6178930000000005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4.5298295</c:v>
                </c:pt>
                <c:pt idx="1">
                  <c:v>4.1086457999999997</c:v>
                </c:pt>
                <c:pt idx="2">
                  <c:v>3.8271462999999999</c:v>
                </c:pt>
                <c:pt idx="3">
                  <c:v>3.6162619</c:v>
                </c:pt>
                <c:pt idx="4">
                  <c:v>4.1395489000000003</c:v>
                </c:pt>
                <c:pt idx="5">
                  <c:v>3.7255324999999999</c:v>
                </c:pt>
                <c:pt idx="6">
                  <c:v>3.4903985</c:v>
                </c:pt>
                <c:pt idx="7">
                  <c:v>4.3245085000000003</c:v>
                </c:pt>
                <c:pt idx="8">
                  <c:v>3.9075785999999999</c:v>
                </c:pt>
                <c:pt idx="9">
                  <c:v>3.9436133</c:v>
                </c:pt>
                <c:pt idx="10">
                  <c:v>4.0960618999999996</c:v>
                </c:pt>
                <c:pt idx="11">
                  <c:v>4.0152785</c:v>
                </c:pt>
                <c:pt idx="12">
                  <c:v>4.0043058</c:v>
                </c:pt>
                <c:pt idx="13">
                  <c:v>4.0508141000000002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17.590309999999999</c:v>
                </c:pt>
                <c:pt idx="1">
                  <c:v>17.58888</c:v>
                </c:pt>
                <c:pt idx="2">
                  <c:v>17.286110000000001</c:v>
                </c:pt>
                <c:pt idx="3">
                  <c:v>17.59215</c:v>
                </c:pt>
                <c:pt idx="4">
                  <c:v>20.343910000000001</c:v>
                </c:pt>
                <c:pt idx="5">
                  <c:v>14.30613</c:v>
                </c:pt>
                <c:pt idx="6">
                  <c:v>12.76801</c:v>
                </c:pt>
                <c:pt idx="7">
                  <c:v>11.793950000000001</c:v>
                </c:pt>
                <c:pt idx="8">
                  <c:v>13.37449</c:v>
                </c:pt>
                <c:pt idx="9">
                  <c:v>15.6303</c:v>
                </c:pt>
                <c:pt idx="10">
                  <c:v>13.23423</c:v>
                </c:pt>
                <c:pt idx="11">
                  <c:v>13.096299999999999</c:v>
                </c:pt>
                <c:pt idx="12">
                  <c:v>12.6866</c:v>
                </c:pt>
                <c:pt idx="13">
                  <c:v>14.75445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Taul1!$I$2:$I$15</c:f>
              <c:numCache>
                <c:formatCode>General</c:formatCode>
                <c:ptCount val="14"/>
                <c:pt idx="0">
                  <c:v>9.7122851000000008</c:v>
                </c:pt>
                <c:pt idx="1">
                  <c:v>10.135579</c:v>
                </c:pt>
                <c:pt idx="2">
                  <c:v>10.035190999999999</c:v>
                </c:pt>
                <c:pt idx="3">
                  <c:v>10.02534</c:v>
                </c:pt>
                <c:pt idx="4">
                  <c:v>11.191595</c:v>
                </c:pt>
                <c:pt idx="5">
                  <c:v>10.964173000000001</c:v>
                </c:pt>
                <c:pt idx="6">
                  <c:v>11.949802999999999</c:v>
                </c:pt>
                <c:pt idx="7">
                  <c:v>11.293361000000001</c:v>
                </c:pt>
                <c:pt idx="8">
                  <c:v>10.895127</c:v>
                </c:pt>
                <c:pt idx="9">
                  <c:v>9.3081712000000003</c:v>
                </c:pt>
                <c:pt idx="10">
                  <c:v>14.574624999999999</c:v>
                </c:pt>
                <c:pt idx="11">
                  <c:v>8.8130542999999992</c:v>
                </c:pt>
                <c:pt idx="12">
                  <c:v>9.1705372000000001</c:v>
                </c:pt>
                <c:pt idx="13">
                  <c:v>9.1808361000000005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Taul1!$J$2:$J$15</c:f>
              <c:numCache>
                <c:formatCode>General</c:formatCode>
                <c:ptCount val="14"/>
                <c:pt idx="0">
                  <c:v>6.5946899999999999</c:v>
                </c:pt>
                <c:pt idx="1">
                  <c:v>6.2729730000000004</c:v>
                </c:pt>
                <c:pt idx="2">
                  <c:v>6.103097</c:v>
                </c:pt>
                <c:pt idx="3">
                  <c:v>6.4842240000000002</c:v>
                </c:pt>
                <c:pt idx="4">
                  <c:v>7.7326249999999996</c:v>
                </c:pt>
                <c:pt idx="5">
                  <c:v>7.1663589999999999</c:v>
                </c:pt>
                <c:pt idx="6">
                  <c:v>6.6670389999999999</c:v>
                </c:pt>
                <c:pt idx="7">
                  <c:v>7.6584130000000004</c:v>
                </c:pt>
                <c:pt idx="8">
                  <c:v>7.4083329999999998</c:v>
                </c:pt>
                <c:pt idx="9">
                  <c:v>7.6382409999999998</c:v>
                </c:pt>
                <c:pt idx="10">
                  <c:v>7.7469720000000004</c:v>
                </c:pt>
                <c:pt idx="11">
                  <c:v>7.2817090000000002</c:v>
                </c:pt>
                <c:pt idx="12">
                  <c:v>6.1150159999999998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15.64194</c:v>
                </c:pt>
                <c:pt idx="1">
                  <c:v>14.958930000000001</c:v>
                </c:pt>
                <c:pt idx="2">
                  <c:v>14.090920000000001</c:v>
                </c:pt>
                <c:pt idx="3">
                  <c:v>15.698639999999999</c:v>
                </c:pt>
                <c:pt idx="4">
                  <c:v>19.040279999999999</c:v>
                </c:pt>
                <c:pt idx="5">
                  <c:v>17.78341</c:v>
                </c:pt>
                <c:pt idx="6">
                  <c:v>16.45937</c:v>
                </c:pt>
                <c:pt idx="7">
                  <c:v>15.481590000000001</c:v>
                </c:pt>
                <c:pt idx="8">
                  <c:v>14.03317</c:v>
                </c:pt>
                <c:pt idx="9">
                  <c:v>13.46218</c:v>
                </c:pt>
                <c:pt idx="10">
                  <c:v>11.89073</c:v>
                </c:pt>
                <c:pt idx="11">
                  <c:v>10.619949999999999</c:v>
                </c:pt>
                <c:pt idx="12">
                  <c:v>9.2437199999999997</c:v>
                </c:pt>
                <c:pt idx="13">
                  <c:v>9.5861800000000006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4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Taul1!$B$2:$B$81</c:f>
              <c:numCache>
                <c:formatCode>General</c:formatCode>
                <c:ptCount val="80"/>
                <c:pt idx="0">
                  <c:v>92.768709999999999</c:v>
                </c:pt>
                <c:pt idx="1">
                  <c:v>93.087530000000001</c:v>
                </c:pt>
                <c:pt idx="2">
                  <c:v>93.314279999999997</c:v>
                </c:pt>
                <c:pt idx="3">
                  <c:v>93.743870000000001</c:v>
                </c:pt>
                <c:pt idx="4">
                  <c:v>93.898439999999994</c:v>
                </c:pt>
                <c:pt idx="5">
                  <c:v>93.721680000000006</c:v>
                </c:pt>
                <c:pt idx="6">
                  <c:v>93.850520000000003</c:v>
                </c:pt>
                <c:pt idx="7">
                  <c:v>93.92071</c:v>
                </c:pt>
                <c:pt idx="8">
                  <c:v>93.848659999999995</c:v>
                </c:pt>
                <c:pt idx="9">
                  <c:v>93.924589999999995</c:v>
                </c:pt>
                <c:pt idx="10">
                  <c:v>93.977779999999996</c:v>
                </c:pt>
                <c:pt idx="11">
                  <c:v>93.969139999999996</c:v>
                </c:pt>
                <c:pt idx="12">
                  <c:v>93.976470000000006</c:v>
                </c:pt>
                <c:pt idx="13">
                  <c:v>93.970889999999997</c:v>
                </c:pt>
                <c:pt idx="14">
                  <c:v>94.123249999999999</c:v>
                </c:pt>
                <c:pt idx="15">
                  <c:v>94.263739999999999</c:v>
                </c:pt>
                <c:pt idx="16">
                  <c:v>94.329570000000004</c:v>
                </c:pt>
                <c:pt idx="17">
                  <c:v>94.680989999999994</c:v>
                </c:pt>
                <c:pt idx="18">
                  <c:v>94.773009999999999</c:v>
                </c:pt>
                <c:pt idx="19">
                  <c:v>94.950699999999998</c:v>
                </c:pt>
                <c:pt idx="20">
                  <c:v>94.836169999999996</c:v>
                </c:pt>
                <c:pt idx="21">
                  <c:v>95.611509999999996</c:v>
                </c:pt>
                <c:pt idx="22">
                  <c:v>95.680430000000001</c:v>
                </c:pt>
                <c:pt idx="23">
                  <c:v>96.226150000000004</c:v>
                </c:pt>
                <c:pt idx="24">
                  <c:v>96.758619999999993</c:v>
                </c:pt>
                <c:pt idx="25">
                  <c:v>97.156329999999997</c:v>
                </c:pt>
                <c:pt idx="26">
                  <c:v>97.77655</c:v>
                </c:pt>
                <c:pt idx="27">
                  <c:v>98.227850000000004</c:v>
                </c:pt>
                <c:pt idx="28">
                  <c:v>98.835790000000003</c:v>
                </c:pt>
                <c:pt idx="29">
                  <c:v>99.275109999999998</c:v>
                </c:pt>
                <c:pt idx="30">
                  <c:v>99.666790000000006</c:v>
                </c:pt>
                <c:pt idx="31">
                  <c:v>100.11</c:v>
                </c:pt>
                <c:pt idx="32">
                  <c:v>100.50539999999999</c:v>
                </c:pt>
                <c:pt idx="33">
                  <c:v>100.3001</c:v>
                </c:pt>
                <c:pt idx="34">
                  <c:v>99.885710000000003</c:v>
                </c:pt>
                <c:pt idx="35">
                  <c:v>99.308800000000005</c:v>
                </c:pt>
                <c:pt idx="36">
                  <c:v>97.627920000000003</c:v>
                </c:pt>
                <c:pt idx="37">
                  <c:v>96.653419999999997</c:v>
                </c:pt>
                <c:pt idx="38">
                  <c:v>96.176699999999997</c:v>
                </c:pt>
                <c:pt idx="39">
                  <c:v>96.001189999999994</c:v>
                </c:pt>
                <c:pt idx="40">
                  <c:v>95.895570000000006</c:v>
                </c:pt>
                <c:pt idx="41">
                  <c:v>96.209149999999994</c:v>
                </c:pt>
                <c:pt idx="42">
                  <c:v>96.172759999999997</c:v>
                </c:pt>
                <c:pt idx="43">
                  <c:v>96.25085</c:v>
                </c:pt>
                <c:pt idx="44">
                  <c:v>96.679429999999996</c:v>
                </c:pt>
                <c:pt idx="45">
                  <c:v>96.343969999999999</c:v>
                </c:pt>
                <c:pt idx="46">
                  <c:v>96.186920000000001</c:v>
                </c:pt>
                <c:pt idx="47">
                  <c:v>95.886610000000005</c:v>
                </c:pt>
                <c:pt idx="48">
                  <c:v>95.583699999999993</c:v>
                </c:pt>
                <c:pt idx="49">
                  <c:v>94.965170000000001</c:v>
                </c:pt>
                <c:pt idx="50">
                  <c:v>94.63279</c:v>
                </c:pt>
                <c:pt idx="51">
                  <c:v>94.112690000000001</c:v>
                </c:pt>
                <c:pt idx="52">
                  <c:v>93.565690000000004</c:v>
                </c:pt>
                <c:pt idx="53">
                  <c:v>93.740979999999993</c:v>
                </c:pt>
                <c:pt idx="54">
                  <c:v>93.850669999999994</c:v>
                </c:pt>
                <c:pt idx="55">
                  <c:v>93.97354</c:v>
                </c:pt>
                <c:pt idx="56">
                  <c:v>94.042940000000002</c:v>
                </c:pt>
                <c:pt idx="57">
                  <c:v>94.120109999999997</c:v>
                </c:pt>
                <c:pt idx="58">
                  <c:v>94.376369999999994</c:v>
                </c:pt>
                <c:pt idx="59">
                  <c:v>94.701260000000005</c:v>
                </c:pt>
                <c:pt idx="60">
                  <c:v>94.658420000000007</c:v>
                </c:pt>
                <c:pt idx="61">
                  <c:v>95.061120000000003</c:v>
                </c:pt>
                <c:pt idx="62">
                  <c:v>95.461669999999998</c:v>
                </c:pt>
                <c:pt idx="63">
                  <c:v>95.788449999999997</c:v>
                </c:pt>
                <c:pt idx="64">
                  <c:v>96.217160000000007</c:v>
                </c:pt>
                <c:pt idx="65">
                  <c:v>96.465959999999995</c:v>
                </c:pt>
                <c:pt idx="66">
                  <c:v>96.580550000000002</c:v>
                </c:pt>
                <c:pt idx="67">
                  <c:v>96.861490000000003</c:v>
                </c:pt>
                <c:pt idx="68">
                  <c:v>97.322819999999993</c:v>
                </c:pt>
                <c:pt idx="69">
                  <c:v>97.650999999999996</c:v>
                </c:pt>
                <c:pt idx="70">
                  <c:v>98.078140000000005</c:v>
                </c:pt>
                <c:pt idx="71">
                  <c:v>98.359800000000007</c:v>
                </c:pt>
                <c:pt idx="72">
                  <c:v>98.598420000000004</c:v>
                </c:pt>
                <c:pt idx="73">
                  <c:v>99.354119999999995</c:v>
                </c:pt>
                <c:pt idx="74">
                  <c:v>99.651820000000001</c:v>
                </c:pt>
                <c:pt idx="75">
                  <c:v>99.880970000000005</c:v>
                </c:pt>
                <c:pt idx="76">
                  <c:v>100.1523</c:v>
                </c:pt>
                <c:pt idx="77">
                  <c:v>100.2304</c:v>
                </c:pt>
                <c:pt idx="78">
                  <c:v>100.36969999999999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 countries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Taul1!$C$2:$C$81</c:f>
              <c:numCache>
                <c:formatCode>General</c:formatCode>
                <c:ptCount val="80"/>
                <c:pt idx="0">
                  <c:v>94.203940000000003</c:v>
                </c:pt>
                <c:pt idx="1">
                  <c:v>94.541899999999998</c:v>
                </c:pt>
                <c:pt idx="2">
                  <c:v>94.717770000000002</c:v>
                </c:pt>
                <c:pt idx="3">
                  <c:v>95.095830000000007</c:v>
                </c:pt>
                <c:pt idx="4">
                  <c:v>95.070629999999994</c:v>
                </c:pt>
                <c:pt idx="5">
                  <c:v>94.833460000000002</c:v>
                </c:pt>
                <c:pt idx="6">
                  <c:v>94.782489999999996</c:v>
                </c:pt>
                <c:pt idx="7">
                  <c:v>94.511960000000002</c:v>
                </c:pt>
                <c:pt idx="8">
                  <c:v>94.281019999999998</c:v>
                </c:pt>
                <c:pt idx="9">
                  <c:v>94.125020000000006</c:v>
                </c:pt>
                <c:pt idx="10">
                  <c:v>94.025180000000006</c:v>
                </c:pt>
                <c:pt idx="11">
                  <c:v>93.992609999999999</c:v>
                </c:pt>
                <c:pt idx="12">
                  <c:v>93.981570000000005</c:v>
                </c:pt>
                <c:pt idx="13">
                  <c:v>94.006309999999999</c:v>
                </c:pt>
                <c:pt idx="14">
                  <c:v>94.087379999999996</c:v>
                </c:pt>
                <c:pt idx="15">
                  <c:v>94.206940000000003</c:v>
                </c:pt>
                <c:pt idx="16">
                  <c:v>94.37079</c:v>
                </c:pt>
                <c:pt idx="17">
                  <c:v>94.590710000000001</c:v>
                </c:pt>
                <c:pt idx="18">
                  <c:v>94.643050000000002</c:v>
                </c:pt>
                <c:pt idx="19">
                  <c:v>94.94708</c:v>
                </c:pt>
                <c:pt idx="20">
                  <c:v>94.925650000000005</c:v>
                </c:pt>
                <c:pt idx="21">
                  <c:v>95.553030000000007</c:v>
                </c:pt>
                <c:pt idx="22">
                  <c:v>95.655590000000004</c:v>
                </c:pt>
                <c:pt idx="23">
                  <c:v>96.108230000000006</c:v>
                </c:pt>
                <c:pt idx="24">
                  <c:v>96.668289999999999</c:v>
                </c:pt>
                <c:pt idx="25">
                  <c:v>96.958510000000004</c:v>
                </c:pt>
                <c:pt idx="26">
                  <c:v>97.645349999999993</c:v>
                </c:pt>
                <c:pt idx="27">
                  <c:v>98.164770000000004</c:v>
                </c:pt>
                <c:pt idx="28">
                  <c:v>98.741259999999997</c:v>
                </c:pt>
                <c:pt idx="29">
                  <c:v>99.152789999999996</c:v>
                </c:pt>
                <c:pt idx="30">
                  <c:v>99.51634</c:v>
                </c:pt>
                <c:pt idx="31">
                  <c:v>99.825810000000004</c:v>
                </c:pt>
                <c:pt idx="32">
                  <c:v>100.4635</c:v>
                </c:pt>
                <c:pt idx="33">
                  <c:v>100.25279999999999</c:v>
                </c:pt>
                <c:pt idx="34">
                  <c:v>99.920119999999997</c:v>
                </c:pt>
                <c:pt idx="35">
                  <c:v>99.363579999999999</c:v>
                </c:pt>
                <c:pt idx="36">
                  <c:v>97.854979999999998</c:v>
                </c:pt>
                <c:pt idx="37">
                  <c:v>97.012110000000007</c:v>
                </c:pt>
                <c:pt idx="38">
                  <c:v>96.532600000000002</c:v>
                </c:pt>
                <c:pt idx="39">
                  <c:v>96.269229999999993</c:v>
                </c:pt>
                <c:pt idx="40">
                  <c:v>95.781959999999998</c:v>
                </c:pt>
                <c:pt idx="41">
                  <c:v>96.013779999999997</c:v>
                </c:pt>
                <c:pt idx="42">
                  <c:v>96.138670000000005</c:v>
                </c:pt>
                <c:pt idx="43">
                  <c:v>96.166390000000007</c:v>
                </c:pt>
                <c:pt idx="44">
                  <c:v>96.546379999999999</c:v>
                </c:pt>
                <c:pt idx="45">
                  <c:v>96.104489999999998</c:v>
                </c:pt>
                <c:pt idx="46">
                  <c:v>95.951139999999995</c:v>
                </c:pt>
                <c:pt idx="47">
                  <c:v>95.809669999999997</c:v>
                </c:pt>
                <c:pt idx="48">
                  <c:v>95.724270000000004</c:v>
                </c:pt>
                <c:pt idx="49">
                  <c:v>95.27373</c:v>
                </c:pt>
                <c:pt idx="50">
                  <c:v>95.217389999999995</c:v>
                </c:pt>
                <c:pt idx="51">
                  <c:v>94.861639999999994</c:v>
                </c:pt>
                <c:pt idx="52">
                  <c:v>94.365579999999994</c:v>
                </c:pt>
                <c:pt idx="53">
                  <c:v>94.62191</c:v>
                </c:pt>
                <c:pt idx="54">
                  <c:v>94.908969999999997</c:v>
                </c:pt>
                <c:pt idx="55">
                  <c:v>95.134469999999993</c:v>
                </c:pt>
                <c:pt idx="56">
                  <c:v>95.379329999999996</c:v>
                </c:pt>
                <c:pt idx="57">
                  <c:v>95.543109999999999</c:v>
                </c:pt>
                <c:pt idx="58">
                  <c:v>95.92944</c:v>
                </c:pt>
                <c:pt idx="59">
                  <c:v>96.32714</c:v>
                </c:pt>
                <c:pt idx="60">
                  <c:v>96.185329999999993</c:v>
                </c:pt>
                <c:pt idx="61">
                  <c:v>96.52861</c:v>
                </c:pt>
                <c:pt idx="62">
                  <c:v>96.968209999999999</c:v>
                </c:pt>
                <c:pt idx="63">
                  <c:v>97.359099999999998</c:v>
                </c:pt>
                <c:pt idx="64">
                  <c:v>97.711240000000004</c:v>
                </c:pt>
                <c:pt idx="65">
                  <c:v>98.120289999999997</c:v>
                </c:pt>
                <c:pt idx="66">
                  <c:v>98.066540000000003</c:v>
                </c:pt>
                <c:pt idx="67">
                  <c:v>98.440619999999996</c:v>
                </c:pt>
                <c:pt idx="68">
                  <c:v>98.962900000000005</c:v>
                </c:pt>
                <c:pt idx="69">
                  <c:v>99.223429999999993</c:v>
                </c:pt>
                <c:pt idx="70">
                  <c:v>99.392110000000002</c:v>
                </c:pt>
                <c:pt idx="71">
                  <c:v>99.61018</c:v>
                </c:pt>
                <c:pt idx="72">
                  <c:v>99.808400000000006</c:v>
                </c:pt>
                <c:pt idx="73">
                  <c:v>100.361</c:v>
                </c:pt>
                <c:pt idx="74">
                  <c:v>100.7325</c:v>
                </c:pt>
                <c:pt idx="75">
                  <c:v>100.8152</c:v>
                </c:pt>
                <c:pt idx="76">
                  <c:v>101.2714</c:v>
                </c:pt>
                <c:pt idx="77">
                  <c:v>101.19629999999999</c:v>
                </c:pt>
                <c:pt idx="78">
                  <c:v>101.35899999999999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Taul1!$D$2:$D$81</c:f>
              <c:numCache>
                <c:formatCode>0.00</c:formatCode>
                <c:ptCount val="80"/>
                <c:pt idx="0">
                  <c:v>91.633600000000001</c:v>
                </c:pt>
                <c:pt idx="1">
                  <c:v>91.342429999999993</c:v>
                </c:pt>
                <c:pt idx="2">
                  <c:v>92.910979999999995</c:v>
                </c:pt>
                <c:pt idx="3">
                  <c:v>92.347430000000003</c:v>
                </c:pt>
                <c:pt idx="4">
                  <c:v>91.934160000000006</c:v>
                </c:pt>
                <c:pt idx="5">
                  <c:v>93.30547</c:v>
                </c:pt>
                <c:pt idx="6">
                  <c:v>92.572850000000003</c:v>
                </c:pt>
                <c:pt idx="7">
                  <c:v>92.892200000000003</c:v>
                </c:pt>
                <c:pt idx="8">
                  <c:v>93.202150000000003</c:v>
                </c:pt>
                <c:pt idx="9">
                  <c:v>93.652990000000003</c:v>
                </c:pt>
                <c:pt idx="10">
                  <c:v>93.343040000000002</c:v>
                </c:pt>
                <c:pt idx="11">
                  <c:v>93.446359999999999</c:v>
                </c:pt>
                <c:pt idx="12">
                  <c:v>92.572850000000003</c:v>
                </c:pt>
                <c:pt idx="13">
                  <c:v>93.587239999999994</c:v>
                </c:pt>
                <c:pt idx="14">
                  <c:v>93.812669999999997</c:v>
                </c:pt>
                <c:pt idx="15">
                  <c:v>93.202150000000003</c:v>
                </c:pt>
                <c:pt idx="16">
                  <c:v>93.493319999999997</c:v>
                </c:pt>
                <c:pt idx="17">
                  <c:v>94.319860000000006</c:v>
                </c:pt>
                <c:pt idx="18">
                  <c:v>93.596639999999994</c:v>
                </c:pt>
                <c:pt idx="19">
                  <c:v>94.019300000000001</c:v>
                </c:pt>
                <c:pt idx="20">
                  <c:v>94.056870000000004</c:v>
                </c:pt>
                <c:pt idx="21">
                  <c:v>93.746920000000003</c:v>
                </c:pt>
                <c:pt idx="22">
                  <c:v>95.099440000000001</c:v>
                </c:pt>
                <c:pt idx="23">
                  <c:v>95.841449999999995</c:v>
                </c:pt>
                <c:pt idx="24">
                  <c:v>96.348650000000006</c:v>
                </c:pt>
                <c:pt idx="25">
                  <c:v>95.606639999999999</c:v>
                </c:pt>
                <c:pt idx="26">
                  <c:v>96.705569999999994</c:v>
                </c:pt>
                <c:pt idx="27">
                  <c:v>95.982339999999994</c:v>
                </c:pt>
                <c:pt idx="28">
                  <c:v>96.780709999999999</c:v>
                </c:pt>
                <c:pt idx="29">
                  <c:v>98.377440000000007</c:v>
                </c:pt>
                <c:pt idx="30">
                  <c:v>97.626040000000003</c:v>
                </c:pt>
                <c:pt idx="31">
                  <c:v>99.485759999999999</c:v>
                </c:pt>
                <c:pt idx="32">
                  <c:v>99.607860000000002</c:v>
                </c:pt>
                <c:pt idx="33">
                  <c:v>99.936599999999999</c:v>
                </c:pt>
                <c:pt idx="34">
                  <c:v>100.6504</c:v>
                </c:pt>
                <c:pt idx="35">
                  <c:v>99.805099999999996</c:v>
                </c:pt>
                <c:pt idx="36">
                  <c:v>96.54589</c:v>
                </c:pt>
                <c:pt idx="37">
                  <c:v>96.32047</c:v>
                </c:pt>
                <c:pt idx="38">
                  <c:v>96.395610000000005</c:v>
                </c:pt>
                <c:pt idx="39">
                  <c:v>95.578460000000007</c:v>
                </c:pt>
                <c:pt idx="40">
                  <c:v>96.273510000000002</c:v>
                </c:pt>
                <c:pt idx="41">
                  <c:v>95.850849999999994</c:v>
                </c:pt>
                <c:pt idx="42">
                  <c:v>95.24033</c:v>
                </c:pt>
                <c:pt idx="43">
                  <c:v>96.423789999999997</c:v>
                </c:pt>
                <c:pt idx="44">
                  <c:v>96.029300000000006</c:v>
                </c:pt>
                <c:pt idx="45">
                  <c:v>97.626040000000003</c:v>
                </c:pt>
                <c:pt idx="46">
                  <c:v>96.677390000000003</c:v>
                </c:pt>
                <c:pt idx="47">
                  <c:v>97.766919999999999</c:v>
                </c:pt>
                <c:pt idx="48">
                  <c:v>98.227159999999998</c:v>
                </c:pt>
                <c:pt idx="49">
                  <c:v>96.790099999999995</c:v>
                </c:pt>
                <c:pt idx="50">
                  <c:v>97.250330000000005</c:v>
                </c:pt>
                <c:pt idx="51">
                  <c:v>96.602249999999998</c:v>
                </c:pt>
                <c:pt idx="52">
                  <c:v>96.339259999999996</c:v>
                </c:pt>
                <c:pt idx="53">
                  <c:v>96.602249999999998</c:v>
                </c:pt>
                <c:pt idx="54">
                  <c:v>95.522109999999998</c:v>
                </c:pt>
                <c:pt idx="55">
                  <c:v>95.653599999999997</c:v>
                </c:pt>
                <c:pt idx="56">
                  <c:v>95.061869999999999</c:v>
                </c:pt>
                <c:pt idx="57">
                  <c:v>95.371830000000003</c:v>
                </c:pt>
                <c:pt idx="58">
                  <c:v>95.756919999999994</c:v>
                </c:pt>
                <c:pt idx="59">
                  <c:v>95.634820000000005</c:v>
                </c:pt>
                <c:pt idx="60">
                  <c:v>95.118229999999997</c:v>
                </c:pt>
                <c:pt idx="61">
                  <c:v>94.686170000000004</c:v>
                </c:pt>
                <c:pt idx="62">
                  <c:v>95.662999999999997</c:v>
                </c:pt>
                <c:pt idx="63">
                  <c:v>95.503320000000002</c:v>
                </c:pt>
                <c:pt idx="64">
                  <c:v>95.4</c:v>
                </c:pt>
                <c:pt idx="65">
                  <c:v>96.048090000000002</c:v>
                </c:pt>
                <c:pt idx="66">
                  <c:v>96.057479999999998</c:v>
                </c:pt>
                <c:pt idx="67">
                  <c:v>94.986729999999994</c:v>
                </c:pt>
                <c:pt idx="68">
                  <c:v>96.386219999999994</c:v>
                </c:pt>
                <c:pt idx="69">
                  <c:v>95.644210000000001</c:v>
                </c:pt>
                <c:pt idx="70">
                  <c:v>96.019909999999996</c:v>
                </c:pt>
                <c:pt idx="71">
                  <c:v>97.006129999999999</c:v>
                </c:pt>
                <c:pt idx="72">
                  <c:v>97.748140000000006</c:v>
                </c:pt>
                <c:pt idx="73">
                  <c:v>98.471360000000004</c:v>
                </c:pt>
                <c:pt idx="74">
                  <c:v>99.241550000000004</c:v>
                </c:pt>
                <c:pt idx="75">
                  <c:v>99.420010000000005</c:v>
                </c:pt>
                <c:pt idx="76">
                  <c:v>99.166409999999999</c:v>
                </c:pt>
                <c:pt idx="77">
                  <c:v>99.373050000000006</c:v>
                </c:pt>
                <c:pt idx="78">
                  <c:v>99.241550000000004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02"/>
          <c:min val="9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Taul1!$B$2:$B$81</c:f>
              <c:numCache>
                <c:formatCode>General</c:formatCode>
                <c:ptCount val="80"/>
                <c:pt idx="0">
                  <c:v>80.69</c:v>
                </c:pt>
                <c:pt idx="1">
                  <c:v>82.06</c:v>
                </c:pt>
                <c:pt idx="2">
                  <c:v>82.4</c:v>
                </c:pt>
                <c:pt idx="3">
                  <c:v>83.43</c:v>
                </c:pt>
                <c:pt idx="4">
                  <c:v>84.34</c:v>
                </c:pt>
                <c:pt idx="5">
                  <c:v>83.81</c:v>
                </c:pt>
                <c:pt idx="6">
                  <c:v>83.69</c:v>
                </c:pt>
                <c:pt idx="7">
                  <c:v>83.41</c:v>
                </c:pt>
                <c:pt idx="8">
                  <c:v>84.07</c:v>
                </c:pt>
                <c:pt idx="9">
                  <c:v>84.99</c:v>
                </c:pt>
                <c:pt idx="10">
                  <c:v>85.45</c:v>
                </c:pt>
                <c:pt idx="11">
                  <c:v>85.78</c:v>
                </c:pt>
                <c:pt idx="12">
                  <c:v>85.75</c:v>
                </c:pt>
                <c:pt idx="13">
                  <c:v>86.17</c:v>
                </c:pt>
                <c:pt idx="14">
                  <c:v>87.19</c:v>
                </c:pt>
                <c:pt idx="15">
                  <c:v>89.28</c:v>
                </c:pt>
                <c:pt idx="16">
                  <c:v>89.39</c:v>
                </c:pt>
                <c:pt idx="17">
                  <c:v>90.29</c:v>
                </c:pt>
                <c:pt idx="18">
                  <c:v>90.45</c:v>
                </c:pt>
                <c:pt idx="19">
                  <c:v>91.25</c:v>
                </c:pt>
                <c:pt idx="20">
                  <c:v>92.56</c:v>
                </c:pt>
                <c:pt idx="21">
                  <c:v>92.44</c:v>
                </c:pt>
                <c:pt idx="22">
                  <c:v>94.06</c:v>
                </c:pt>
                <c:pt idx="23">
                  <c:v>95.23</c:v>
                </c:pt>
                <c:pt idx="24">
                  <c:v>96.85</c:v>
                </c:pt>
                <c:pt idx="25">
                  <c:v>99.17</c:v>
                </c:pt>
                <c:pt idx="26">
                  <c:v>99.62</c:v>
                </c:pt>
                <c:pt idx="27">
                  <c:v>100.86</c:v>
                </c:pt>
                <c:pt idx="28">
                  <c:v>101.82</c:v>
                </c:pt>
                <c:pt idx="29">
                  <c:v>102.4</c:v>
                </c:pt>
                <c:pt idx="30">
                  <c:v>103.06</c:v>
                </c:pt>
                <c:pt idx="31">
                  <c:v>102.83</c:v>
                </c:pt>
                <c:pt idx="32">
                  <c:v>101.75</c:v>
                </c:pt>
                <c:pt idx="33">
                  <c:v>100.86</c:v>
                </c:pt>
                <c:pt idx="34">
                  <c:v>100.03</c:v>
                </c:pt>
                <c:pt idx="35">
                  <c:v>97.35</c:v>
                </c:pt>
                <c:pt idx="36">
                  <c:v>90.78</c:v>
                </c:pt>
                <c:pt idx="37">
                  <c:v>93.55</c:v>
                </c:pt>
                <c:pt idx="38">
                  <c:v>96.75</c:v>
                </c:pt>
                <c:pt idx="39">
                  <c:v>98.58</c:v>
                </c:pt>
                <c:pt idx="40">
                  <c:v>103.41</c:v>
                </c:pt>
                <c:pt idx="41">
                  <c:v>104.79</c:v>
                </c:pt>
                <c:pt idx="42">
                  <c:v>106.07</c:v>
                </c:pt>
                <c:pt idx="43">
                  <c:v>108.13</c:v>
                </c:pt>
                <c:pt idx="44">
                  <c:v>109.67</c:v>
                </c:pt>
                <c:pt idx="45">
                  <c:v>109.68</c:v>
                </c:pt>
                <c:pt idx="46">
                  <c:v>110.09</c:v>
                </c:pt>
                <c:pt idx="47">
                  <c:v>109.44</c:v>
                </c:pt>
                <c:pt idx="48">
                  <c:v>109.41</c:v>
                </c:pt>
                <c:pt idx="49">
                  <c:v>110.13</c:v>
                </c:pt>
                <c:pt idx="50">
                  <c:v>110.78</c:v>
                </c:pt>
                <c:pt idx="51">
                  <c:v>109.58</c:v>
                </c:pt>
                <c:pt idx="52">
                  <c:v>110.25</c:v>
                </c:pt>
                <c:pt idx="53">
                  <c:v>111.12</c:v>
                </c:pt>
                <c:pt idx="54">
                  <c:v>111.01</c:v>
                </c:pt>
                <c:pt idx="55">
                  <c:v>112.66</c:v>
                </c:pt>
                <c:pt idx="56">
                  <c:v>114.82</c:v>
                </c:pt>
                <c:pt idx="57">
                  <c:v>114.64</c:v>
                </c:pt>
                <c:pt idx="58">
                  <c:v>115.07</c:v>
                </c:pt>
                <c:pt idx="59">
                  <c:v>115.58</c:v>
                </c:pt>
                <c:pt idx="60">
                  <c:v>118.66</c:v>
                </c:pt>
                <c:pt idx="61">
                  <c:v>118.68</c:v>
                </c:pt>
                <c:pt idx="62">
                  <c:v>119.19</c:v>
                </c:pt>
                <c:pt idx="63">
                  <c:v>119.38</c:v>
                </c:pt>
                <c:pt idx="64">
                  <c:v>120.92</c:v>
                </c:pt>
                <c:pt idx="65">
                  <c:v>120.89</c:v>
                </c:pt>
                <c:pt idx="66">
                  <c:v>120.88</c:v>
                </c:pt>
                <c:pt idx="67">
                  <c:v>123.11</c:v>
                </c:pt>
                <c:pt idx="68">
                  <c:v>122.99</c:v>
                </c:pt>
                <c:pt idx="69">
                  <c:v>123.86</c:v>
                </c:pt>
                <c:pt idx="70">
                  <c:v>125.56</c:v>
                </c:pt>
                <c:pt idx="71">
                  <c:v>127.08</c:v>
                </c:pt>
                <c:pt idx="72">
                  <c:v>126.72</c:v>
                </c:pt>
                <c:pt idx="73">
                  <c:v>126.43</c:v>
                </c:pt>
                <c:pt idx="74">
                  <c:v>125.65</c:v>
                </c:pt>
                <c:pt idx="75">
                  <c:v>124.99</c:v>
                </c:pt>
                <c:pt idx="76">
                  <c:v>124.39</c:v>
                </c:pt>
                <c:pt idx="77">
                  <c:v>124.15</c:v>
                </c:pt>
                <c:pt idx="78">
                  <c:v>123.72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 countries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Taul1!$C$2:$C$81</c:f>
              <c:numCache>
                <c:formatCode>General</c:formatCode>
                <c:ptCount val="80"/>
                <c:pt idx="0">
                  <c:v>79.77</c:v>
                </c:pt>
                <c:pt idx="1">
                  <c:v>80.88</c:v>
                </c:pt>
                <c:pt idx="2">
                  <c:v>81.2</c:v>
                </c:pt>
                <c:pt idx="3">
                  <c:v>82.41</c:v>
                </c:pt>
                <c:pt idx="4">
                  <c:v>82.98</c:v>
                </c:pt>
                <c:pt idx="5">
                  <c:v>82.44</c:v>
                </c:pt>
                <c:pt idx="6">
                  <c:v>82.72</c:v>
                </c:pt>
                <c:pt idx="7">
                  <c:v>82.63</c:v>
                </c:pt>
                <c:pt idx="8">
                  <c:v>83.26</c:v>
                </c:pt>
                <c:pt idx="9">
                  <c:v>84.18</c:v>
                </c:pt>
                <c:pt idx="10">
                  <c:v>85.15</c:v>
                </c:pt>
                <c:pt idx="11">
                  <c:v>85.29</c:v>
                </c:pt>
                <c:pt idx="12">
                  <c:v>85.76</c:v>
                </c:pt>
                <c:pt idx="13">
                  <c:v>86.2</c:v>
                </c:pt>
                <c:pt idx="14">
                  <c:v>87.32</c:v>
                </c:pt>
                <c:pt idx="15">
                  <c:v>88.87</c:v>
                </c:pt>
                <c:pt idx="16">
                  <c:v>89.17</c:v>
                </c:pt>
                <c:pt idx="17">
                  <c:v>89.98</c:v>
                </c:pt>
                <c:pt idx="18">
                  <c:v>89.9</c:v>
                </c:pt>
                <c:pt idx="19">
                  <c:v>90.8</c:v>
                </c:pt>
                <c:pt idx="20">
                  <c:v>91.78</c:v>
                </c:pt>
                <c:pt idx="21">
                  <c:v>92.22</c:v>
                </c:pt>
                <c:pt idx="22">
                  <c:v>93.84</c:v>
                </c:pt>
                <c:pt idx="23">
                  <c:v>95.04</c:v>
                </c:pt>
                <c:pt idx="24">
                  <c:v>96.47</c:v>
                </c:pt>
                <c:pt idx="25">
                  <c:v>98.72</c:v>
                </c:pt>
                <c:pt idx="26">
                  <c:v>99.08</c:v>
                </c:pt>
                <c:pt idx="27">
                  <c:v>99.97</c:v>
                </c:pt>
                <c:pt idx="28">
                  <c:v>100.79</c:v>
                </c:pt>
                <c:pt idx="29">
                  <c:v>101.27</c:v>
                </c:pt>
                <c:pt idx="30">
                  <c:v>102.08</c:v>
                </c:pt>
                <c:pt idx="31">
                  <c:v>102.36</c:v>
                </c:pt>
                <c:pt idx="32">
                  <c:v>101.64</c:v>
                </c:pt>
                <c:pt idx="33">
                  <c:v>100.98</c:v>
                </c:pt>
                <c:pt idx="34">
                  <c:v>100.04</c:v>
                </c:pt>
                <c:pt idx="35">
                  <c:v>97.35</c:v>
                </c:pt>
                <c:pt idx="36">
                  <c:v>91.76</c:v>
                </c:pt>
                <c:pt idx="37">
                  <c:v>94.19</c:v>
                </c:pt>
                <c:pt idx="38">
                  <c:v>96.95</c:v>
                </c:pt>
                <c:pt idx="39">
                  <c:v>98.99</c:v>
                </c:pt>
                <c:pt idx="40">
                  <c:v>104.72</c:v>
                </c:pt>
                <c:pt idx="41">
                  <c:v>106.46</c:v>
                </c:pt>
                <c:pt idx="42">
                  <c:v>107.73</c:v>
                </c:pt>
                <c:pt idx="43">
                  <c:v>109.32</c:v>
                </c:pt>
                <c:pt idx="44">
                  <c:v>110.67</c:v>
                </c:pt>
                <c:pt idx="45">
                  <c:v>110.99</c:v>
                </c:pt>
                <c:pt idx="46">
                  <c:v>111.47</c:v>
                </c:pt>
                <c:pt idx="47">
                  <c:v>110.87</c:v>
                </c:pt>
                <c:pt idx="48">
                  <c:v>110.35</c:v>
                </c:pt>
                <c:pt idx="49">
                  <c:v>110.7</c:v>
                </c:pt>
                <c:pt idx="50">
                  <c:v>111.33</c:v>
                </c:pt>
                <c:pt idx="51">
                  <c:v>110.17</c:v>
                </c:pt>
                <c:pt idx="52">
                  <c:v>110.47</c:v>
                </c:pt>
                <c:pt idx="53">
                  <c:v>111.14</c:v>
                </c:pt>
                <c:pt idx="54">
                  <c:v>110.82</c:v>
                </c:pt>
                <c:pt idx="55">
                  <c:v>112.11</c:v>
                </c:pt>
                <c:pt idx="56">
                  <c:v>114.23</c:v>
                </c:pt>
                <c:pt idx="57">
                  <c:v>114.22</c:v>
                </c:pt>
                <c:pt idx="58">
                  <c:v>114.47</c:v>
                </c:pt>
                <c:pt idx="59">
                  <c:v>114.36</c:v>
                </c:pt>
                <c:pt idx="60">
                  <c:v>117.25</c:v>
                </c:pt>
                <c:pt idx="61">
                  <c:v>117.45</c:v>
                </c:pt>
                <c:pt idx="62">
                  <c:v>117.91</c:v>
                </c:pt>
                <c:pt idx="63">
                  <c:v>118.06</c:v>
                </c:pt>
                <c:pt idx="64">
                  <c:v>118.83</c:v>
                </c:pt>
                <c:pt idx="65">
                  <c:v>118.6</c:v>
                </c:pt>
                <c:pt idx="66">
                  <c:v>118.69</c:v>
                </c:pt>
                <c:pt idx="67">
                  <c:v>120.48</c:v>
                </c:pt>
                <c:pt idx="68">
                  <c:v>120.51</c:v>
                </c:pt>
                <c:pt idx="69">
                  <c:v>121.13</c:v>
                </c:pt>
                <c:pt idx="70">
                  <c:v>122.59</c:v>
                </c:pt>
                <c:pt idx="71">
                  <c:v>124.06</c:v>
                </c:pt>
                <c:pt idx="72">
                  <c:v>123.44</c:v>
                </c:pt>
                <c:pt idx="73">
                  <c:v>123.59</c:v>
                </c:pt>
                <c:pt idx="74">
                  <c:v>123.22</c:v>
                </c:pt>
                <c:pt idx="75">
                  <c:v>122.94</c:v>
                </c:pt>
                <c:pt idx="76">
                  <c:v>122.59</c:v>
                </c:pt>
                <c:pt idx="77">
                  <c:v>122.61</c:v>
                </c:pt>
                <c:pt idx="78">
                  <c:v>122.42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</c:strCache>
            </c:strRef>
          </c:cat>
          <c:val>
            <c:numRef>
              <c:f>Taul1!$D$2:$D$81</c:f>
              <c:numCache>
                <c:formatCode>General</c:formatCode>
                <c:ptCount val="80"/>
                <c:pt idx="0">
                  <c:v>64.64</c:v>
                </c:pt>
                <c:pt idx="1">
                  <c:v>65</c:v>
                </c:pt>
                <c:pt idx="2">
                  <c:v>66.099999999999994</c:v>
                </c:pt>
                <c:pt idx="3">
                  <c:v>68.900000000000006</c:v>
                </c:pt>
                <c:pt idx="4">
                  <c:v>69.27</c:v>
                </c:pt>
                <c:pt idx="5">
                  <c:v>67.760000000000005</c:v>
                </c:pt>
                <c:pt idx="6">
                  <c:v>68.25</c:v>
                </c:pt>
                <c:pt idx="7">
                  <c:v>67.62</c:v>
                </c:pt>
                <c:pt idx="8">
                  <c:v>69.55</c:v>
                </c:pt>
                <c:pt idx="9">
                  <c:v>71.8</c:v>
                </c:pt>
                <c:pt idx="10">
                  <c:v>72.63</c:v>
                </c:pt>
                <c:pt idx="11">
                  <c:v>75.33</c:v>
                </c:pt>
                <c:pt idx="12">
                  <c:v>73.16</c:v>
                </c:pt>
                <c:pt idx="13">
                  <c:v>75.540000000000006</c:v>
                </c:pt>
                <c:pt idx="14">
                  <c:v>79.86</c:v>
                </c:pt>
                <c:pt idx="15">
                  <c:v>79.069999999999993</c:v>
                </c:pt>
                <c:pt idx="16">
                  <c:v>80.650000000000006</c:v>
                </c:pt>
                <c:pt idx="17">
                  <c:v>79.819999999999993</c:v>
                </c:pt>
                <c:pt idx="18">
                  <c:v>80</c:v>
                </c:pt>
                <c:pt idx="19">
                  <c:v>88.21</c:v>
                </c:pt>
                <c:pt idx="20">
                  <c:v>86.6</c:v>
                </c:pt>
                <c:pt idx="21">
                  <c:v>85.43</c:v>
                </c:pt>
                <c:pt idx="22">
                  <c:v>88.16</c:v>
                </c:pt>
                <c:pt idx="23">
                  <c:v>82.66</c:v>
                </c:pt>
                <c:pt idx="24">
                  <c:v>90.91</c:v>
                </c:pt>
                <c:pt idx="25">
                  <c:v>94.61</c:v>
                </c:pt>
                <c:pt idx="26">
                  <c:v>94.66</c:v>
                </c:pt>
                <c:pt idx="27">
                  <c:v>97.48</c:v>
                </c:pt>
                <c:pt idx="28">
                  <c:v>100.36</c:v>
                </c:pt>
                <c:pt idx="29">
                  <c:v>101.67</c:v>
                </c:pt>
                <c:pt idx="30">
                  <c:v>105.68</c:v>
                </c:pt>
                <c:pt idx="31">
                  <c:v>103.12</c:v>
                </c:pt>
                <c:pt idx="32">
                  <c:v>103.2</c:v>
                </c:pt>
                <c:pt idx="33">
                  <c:v>101.08</c:v>
                </c:pt>
                <c:pt idx="34">
                  <c:v>96.96</c:v>
                </c:pt>
                <c:pt idx="35">
                  <c:v>98.75</c:v>
                </c:pt>
                <c:pt idx="36">
                  <c:v>86.85</c:v>
                </c:pt>
                <c:pt idx="37">
                  <c:v>89.13</c:v>
                </c:pt>
                <c:pt idx="38">
                  <c:v>87.46</c:v>
                </c:pt>
                <c:pt idx="39">
                  <c:v>88.92</c:v>
                </c:pt>
                <c:pt idx="40">
                  <c:v>93.72</c:v>
                </c:pt>
                <c:pt idx="41">
                  <c:v>95.97</c:v>
                </c:pt>
                <c:pt idx="42">
                  <c:v>99.07</c:v>
                </c:pt>
                <c:pt idx="43">
                  <c:v>101.48</c:v>
                </c:pt>
                <c:pt idx="44">
                  <c:v>99.29</c:v>
                </c:pt>
                <c:pt idx="45">
                  <c:v>96.99</c:v>
                </c:pt>
                <c:pt idx="46">
                  <c:v>95.42</c:v>
                </c:pt>
                <c:pt idx="47">
                  <c:v>92.88</c:v>
                </c:pt>
                <c:pt idx="48">
                  <c:v>86.53</c:v>
                </c:pt>
                <c:pt idx="49">
                  <c:v>84.7</c:v>
                </c:pt>
                <c:pt idx="50">
                  <c:v>86.15</c:v>
                </c:pt>
                <c:pt idx="51">
                  <c:v>86.65</c:v>
                </c:pt>
                <c:pt idx="52">
                  <c:v>87.55</c:v>
                </c:pt>
                <c:pt idx="53">
                  <c:v>89.67</c:v>
                </c:pt>
                <c:pt idx="54">
                  <c:v>93.59</c:v>
                </c:pt>
                <c:pt idx="55">
                  <c:v>94.26</c:v>
                </c:pt>
                <c:pt idx="56">
                  <c:v>92.5</c:v>
                </c:pt>
                <c:pt idx="57">
                  <c:v>92.87</c:v>
                </c:pt>
                <c:pt idx="58">
                  <c:v>94.19</c:v>
                </c:pt>
                <c:pt idx="59">
                  <c:v>94.66</c:v>
                </c:pt>
                <c:pt idx="60">
                  <c:v>94.76</c:v>
                </c:pt>
                <c:pt idx="61">
                  <c:v>96.34</c:v>
                </c:pt>
                <c:pt idx="62">
                  <c:v>94.38</c:v>
                </c:pt>
                <c:pt idx="63">
                  <c:v>97.18</c:v>
                </c:pt>
                <c:pt idx="64">
                  <c:v>96.5</c:v>
                </c:pt>
                <c:pt idx="65">
                  <c:v>101.26</c:v>
                </c:pt>
                <c:pt idx="66">
                  <c:v>104.39</c:v>
                </c:pt>
                <c:pt idx="67">
                  <c:v>104.48</c:v>
                </c:pt>
                <c:pt idx="68">
                  <c:v>107.54</c:v>
                </c:pt>
                <c:pt idx="69">
                  <c:v>110.07</c:v>
                </c:pt>
                <c:pt idx="70">
                  <c:v>109.75</c:v>
                </c:pt>
                <c:pt idx="71">
                  <c:v>110.37</c:v>
                </c:pt>
                <c:pt idx="72">
                  <c:v>110.11</c:v>
                </c:pt>
                <c:pt idx="73">
                  <c:v>108.63</c:v>
                </c:pt>
                <c:pt idx="74">
                  <c:v>105.75</c:v>
                </c:pt>
                <c:pt idx="75">
                  <c:v>106.51</c:v>
                </c:pt>
                <c:pt idx="76">
                  <c:v>111.58</c:v>
                </c:pt>
                <c:pt idx="77">
                  <c:v>110.46</c:v>
                </c:pt>
                <c:pt idx="78">
                  <c:v>115.45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5"/>
          <c:min val="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79177908663800678"/>
          <c:h val="0.86779757619835696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Sweden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Taul1!$B$2:$B$61</c:f>
              <c:numCache>
                <c:formatCode>General</c:formatCode>
                <c:ptCount val="60"/>
                <c:pt idx="0">
                  <c:v>25.49</c:v>
                </c:pt>
                <c:pt idx="1">
                  <c:v>25.74</c:v>
                </c:pt>
                <c:pt idx="2">
                  <c:v>26.88</c:v>
                </c:pt>
                <c:pt idx="3">
                  <c:v>25.75</c:v>
                </c:pt>
                <c:pt idx="4">
                  <c:v>25.8</c:v>
                </c:pt>
                <c:pt idx="5">
                  <c:v>26.59</c:v>
                </c:pt>
                <c:pt idx="6">
                  <c:v>27.14</c:v>
                </c:pt>
                <c:pt idx="7">
                  <c:v>26.78</c:v>
                </c:pt>
                <c:pt idx="8">
                  <c:v>27.89</c:v>
                </c:pt>
                <c:pt idx="9">
                  <c:v>27.64</c:v>
                </c:pt>
                <c:pt idx="10">
                  <c:v>27.51</c:v>
                </c:pt>
                <c:pt idx="11">
                  <c:v>28.16</c:v>
                </c:pt>
                <c:pt idx="12">
                  <c:v>28.71</c:v>
                </c:pt>
                <c:pt idx="13">
                  <c:v>28.02</c:v>
                </c:pt>
                <c:pt idx="14">
                  <c:v>28.2</c:v>
                </c:pt>
                <c:pt idx="15">
                  <c:v>29.18</c:v>
                </c:pt>
                <c:pt idx="16">
                  <c:v>26.6</c:v>
                </c:pt>
                <c:pt idx="17">
                  <c:v>25.86</c:v>
                </c:pt>
                <c:pt idx="18">
                  <c:v>25.6</c:v>
                </c:pt>
                <c:pt idx="19">
                  <c:v>25.02</c:v>
                </c:pt>
                <c:pt idx="20">
                  <c:v>23.49</c:v>
                </c:pt>
                <c:pt idx="21">
                  <c:v>24.71</c:v>
                </c:pt>
                <c:pt idx="22">
                  <c:v>25.47</c:v>
                </c:pt>
                <c:pt idx="23">
                  <c:v>24.52</c:v>
                </c:pt>
                <c:pt idx="24">
                  <c:v>23.97</c:v>
                </c:pt>
                <c:pt idx="25">
                  <c:v>26.41</c:v>
                </c:pt>
                <c:pt idx="26">
                  <c:v>25.89</c:v>
                </c:pt>
                <c:pt idx="27">
                  <c:v>25.26</c:v>
                </c:pt>
                <c:pt idx="28">
                  <c:v>26.29</c:v>
                </c:pt>
                <c:pt idx="29">
                  <c:v>25.91</c:v>
                </c:pt>
                <c:pt idx="30">
                  <c:v>25.24</c:v>
                </c:pt>
                <c:pt idx="31">
                  <c:v>26.49</c:v>
                </c:pt>
                <c:pt idx="32">
                  <c:v>25.28</c:v>
                </c:pt>
                <c:pt idx="33">
                  <c:v>25.92</c:v>
                </c:pt>
                <c:pt idx="34">
                  <c:v>26.13</c:v>
                </c:pt>
                <c:pt idx="35">
                  <c:v>25.97</c:v>
                </c:pt>
                <c:pt idx="36">
                  <c:v>26.67</c:v>
                </c:pt>
                <c:pt idx="37">
                  <c:v>26.6</c:v>
                </c:pt>
                <c:pt idx="38">
                  <c:v>26.76</c:v>
                </c:pt>
                <c:pt idx="39">
                  <c:v>28.04</c:v>
                </c:pt>
                <c:pt idx="40">
                  <c:v>26.82</c:v>
                </c:pt>
                <c:pt idx="41">
                  <c:v>26.75</c:v>
                </c:pt>
                <c:pt idx="42">
                  <c:v>25.89</c:v>
                </c:pt>
                <c:pt idx="43">
                  <c:v>27.29</c:v>
                </c:pt>
                <c:pt idx="44">
                  <c:v>26.64</c:v>
                </c:pt>
                <c:pt idx="45">
                  <c:v>27.17</c:v>
                </c:pt>
                <c:pt idx="46">
                  <c:v>26.58</c:v>
                </c:pt>
                <c:pt idx="47">
                  <c:v>26.54</c:v>
                </c:pt>
                <c:pt idx="48">
                  <c:v>27.42</c:v>
                </c:pt>
                <c:pt idx="49">
                  <c:v>26.83</c:v>
                </c:pt>
                <c:pt idx="50">
                  <c:v>28.43</c:v>
                </c:pt>
                <c:pt idx="51">
                  <c:v>26.9</c:v>
                </c:pt>
                <c:pt idx="52">
                  <c:v>28.46</c:v>
                </c:pt>
                <c:pt idx="53">
                  <c:v>28.07</c:v>
                </c:pt>
                <c:pt idx="54">
                  <c:v>27.93</c:v>
                </c:pt>
                <c:pt idx="55">
                  <c:v>27.54</c:v>
                </c:pt>
                <c:pt idx="56">
                  <c:v>27.45</c:v>
                </c:pt>
                <c:pt idx="57">
                  <c:v>27.3</c:v>
                </c:pt>
                <c:pt idx="58">
                  <c:v>27.18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8-4697-8431-F495E7E06F7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Taul1!$C$2:$C$61</c:f>
              <c:numCache>
                <c:formatCode>General</c:formatCode>
                <c:ptCount val="60"/>
                <c:pt idx="0">
                  <c:v>26.41</c:v>
                </c:pt>
                <c:pt idx="1">
                  <c:v>26.59</c:v>
                </c:pt>
                <c:pt idx="2">
                  <c:v>25.96</c:v>
                </c:pt>
                <c:pt idx="3">
                  <c:v>25.71</c:v>
                </c:pt>
                <c:pt idx="4">
                  <c:v>25.43</c:v>
                </c:pt>
                <c:pt idx="5">
                  <c:v>25.2</c:v>
                </c:pt>
                <c:pt idx="6">
                  <c:v>25.47</c:v>
                </c:pt>
                <c:pt idx="7">
                  <c:v>25.42</c:v>
                </c:pt>
                <c:pt idx="8">
                  <c:v>26.34</c:v>
                </c:pt>
                <c:pt idx="9">
                  <c:v>25.68</c:v>
                </c:pt>
                <c:pt idx="10">
                  <c:v>25.32</c:v>
                </c:pt>
                <c:pt idx="11">
                  <c:v>25.47</c:v>
                </c:pt>
                <c:pt idx="12">
                  <c:v>25.85</c:v>
                </c:pt>
                <c:pt idx="13">
                  <c:v>26.17</c:v>
                </c:pt>
                <c:pt idx="14">
                  <c:v>26.25</c:v>
                </c:pt>
                <c:pt idx="15">
                  <c:v>25.83</c:v>
                </c:pt>
                <c:pt idx="16">
                  <c:v>25.04</c:v>
                </c:pt>
                <c:pt idx="17">
                  <c:v>25.03</c:v>
                </c:pt>
                <c:pt idx="18">
                  <c:v>24.63</c:v>
                </c:pt>
                <c:pt idx="19">
                  <c:v>24.14</c:v>
                </c:pt>
                <c:pt idx="20">
                  <c:v>23.23</c:v>
                </c:pt>
                <c:pt idx="21">
                  <c:v>23.27</c:v>
                </c:pt>
                <c:pt idx="22">
                  <c:v>23.16</c:v>
                </c:pt>
                <c:pt idx="23">
                  <c:v>23.47</c:v>
                </c:pt>
                <c:pt idx="24">
                  <c:v>24.24</c:v>
                </c:pt>
                <c:pt idx="25">
                  <c:v>24.47</c:v>
                </c:pt>
                <c:pt idx="26">
                  <c:v>25.06</c:v>
                </c:pt>
                <c:pt idx="27">
                  <c:v>25.3</c:v>
                </c:pt>
                <c:pt idx="28">
                  <c:v>25.37</c:v>
                </c:pt>
                <c:pt idx="29">
                  <c:v>25.35</c:v>
                </c:pt>
                <c:pt idx="30">
                  <c:v>25</c:v>
                </c:pt>
                <c:pt idx="31">
                  <c:v>25.4</c:v>
                </c:pt>
                <c:pt idx="32">
                  <c:v>25.57</c:v>
                </c:pt>
                <c:pt idx="33">
                  <c:v>25.57</c:v>
                </c:pt>
                <c:pt idx="34">
                  <c:v>25.84</c:v>
                </c:pt>
                <c:pt idx="35">
                  <c:v>25.86</c:v>
                </c:pt>
                <c:pt idx="36">
                  <c:v>25.65</c:v>
                </c:pt>
                <c:pt idx="37">
                  <c:v>25.32</c:v>
                </c:pt>
                <c:pt idx="38">
                  <c:v>25.12</c:v>
                </c:pt>
                <c:pt idx="39">
                  <c:v>24.9</c:v>
                </c:pt>
                <c:pt idx="40">
                  <c:v>24.98</c:v>
                </c:pt>
                <c:pt idx="41">
                  <c:v>25.31</c:v>
                </c:pt>
                <c:pt idx="42">
                  <c:v>25.79</c:v>
                </c:pt>
                <c:pt idx="43">
                  <c:v>25.42</c:v>
                </c:pt>
                <c:pt idx="44">
                  <c:v>26.18</c:v>
                </c:pt>
                <c:pt idx="45">
                  <c:v>26.26</c:v>
                </c:pt>
                <c:pt idx="46">
                  <c:v>25.84</c:v>
                </c:pt>
                <c:pt idx="47">
                  <c:v>25.86</c:v>
                </c:pt>
                <c:pt idx="48">
                  <c:v>25.45</c:v>
                </c:pt>
                <c:pt idx="49">
                  <c:v>25.79</c:v>
                </c:pt>
                <c:pt idx="50">
                  <c:v>26.15</c:v>
                </c:pt>
                <c:pt idx="51">
                  <c:v>26.74</c:v>
                </c:pt>
                <c:pt idx="52">
                  <c:v>26.33</c:v>
                </c:pt>
                <c:pt idx="53">
                  <c:v>26.84</c:v>
                </c:pt>
                <c:pt idx="54">
                  <c:v>26.75</c:v>
                </c:pt>
                <c:pt idx="55">
                  <c:v>26.72</c:v>
                </c:pt>
                <c:pt idx="56">
                  <c:v>26.84</c:v>
                </c:pt>
                <c:pt idx="57">
                  <c:v>26.69</c:v>
                </c:pt>
                <c:pt idx="58">
                  <c:v>26.94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78-4697-8431-F495E7E06F7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Taul1!$D$2:$D$61</c:f>
              <c:numCache>
                <c:formatCode>General</c:formatCode>
                <c:ptCount val="60"/>
                <c:pt idx="0">
                  <c:v>24.12</c:v>
                </c:pt>
                <c:pt idx="1">
                  <c:v>24.83</c:v>
                </c:pt>
                <c:pt idx="2">
                  <c:v>23.77</c:v>
                </c:pt>
                <c:pt idx="3">
                  <c:v>23.19</c:v>
                </c:pt>
                <c:pt idx="4">
                  <c:v>23.53</c:v>
                </c:pt>
                <c:pt idx="5">
                  <c:v>23.51</c:v>
                </c:pt>
                <c:pt idx="6">
                  <c:v>23.91</c:v>
                </c:pt>
                <c:pt idx="7">
                  <c:v>25.15</c:v>
                </c:pt>
                <c:pt idx="8">
                  <c:v>24.24</c:v>
                </c:pt>
                <c:pt idx="9">
                  <c:v>24.67</c:v>
                </c:pt>
                <c:pt idx="10">
                  <c:v>25.17</c:v>
                </c:pt>
                <c:pt idx="11">
                  <c:v>25.79</c:v>
                </c:pt>
                <c:pt idx="12">
                  <c:v>25.69</c:v>
                </c:pt>
                <c:pt idx="13">
                  <c:v>25.93</c:v>
                </c:pt>
                <c:pt idx="14">
                  <c:v>25.57</c:v>
                </c:pt>
                <c:pt idx="15">
                  <c:v>25.87</c:v>
                </c:pt>
                <c:pt idx="16">
                  <c:v>25.24</c:v>
                </c:pt>
                <c:pt idx="17">
                  <c:v>24.75</c:v>
                </c:pt>
                <c:pt idx="18">
                  <c:v>23.97</c:v>
                </c:pt>
                <c:pt idx="19">
                  <c:v>24.12</c:v>
                </c:pt>
                <c:pt idx="20">
                  <c:v>23.78</c:v>
                </c:pt>
                <c:pt idx="21">
                  <c:v>23.52</c:v>
                </c:pt>
                <c:pt idx="22">
                  <c:v>23.82</c:v>
                </c:pt>
                <c:pt idx="23">
                  <c:v>24.32</c:v>
                </c:pt>
                <c:pt idx="24">
                  <c:v>24.84</c:v>
                </c:pt>
                <c:pt idx="25">
                  <c:v>25.55</c:v>
                </c:pt>
                <c:pt idx="26">
                  <c:v>25.59</c:v>
                </c:pt>
                <c:pt idx="27">
                  <c:v>25.98</c:v>
                </c:pt>
                <c:pt idx="28">
                  <c:v>25.81</c:v>
                </c:pt>
                <c:pt idx="29">
                  <c:v>26.09</c:v>
                </c:pt>
                <c:pt idx="30">
                  <c:v>25.97</c:v>
                </c:pt>
                <c:pt idx="31">
                  <c:v>25.33</c:v>
                </c:pt>
                <c:pt idx="32">
                  <c:v>25.55</c:v>
                </c:pt>
                <c:pt idx="33">
                  <c:v>25.44</c:v>
                </c:pt>
                <c:pt idx="34">
                  <c:v>25.22</c:v>
                </c:pt>
                <c:pt idx="35">
                  <c:v>24.82</c:v>
                </c:pt>
                <c:pt idx="36">
                  <c:v>24.88</c:v>
                </c:pt>
                <c:pt idx="37">
                  <c:v>24.92</c:v>
                </c:pt>
                <c:pt idx="38">
                  <c:v>27.68</c:v>
                </c:pt>
                <c:pt idx="39">
                  <c:v>25.4</c:v>
                </c:pt>
                <c:pt idx="40">
                  <c:v>29.22</c:v>
                </c:pt>
                <c:pt idx="41">
                  <c:v>24.71</c:v>
                </c:pt>
                <c:pt idx="42">
                  <c:v>25.52</c:v>
                </c:pt>
                <c:pt idx="43">
                  <c:v>25.41</c:v>
                </c:pt>
                <c:pt idx="44">
                  <c:v>26.51</c:v>
                </c:pt>
                <c:pt idx="45">
                  <c:v>25.65</c:v>
                </c:pt>
                <c:pt idx="46">
                  <c:v>28.8</c:v>
                </c:pt>
                <c:pt idx="47">
                  <c:v>25.9</c:v>
                </c:pt>
                <c:pt idx="48">
                  <c:v>26.08</c:v>
                </c:pt>
                <c:pt idx="49">
                  <c:v>26.36</c:v>
                </c:pt>
                <c:pt idx="50">
                  <c:v>26.16</c:v>
                </c:pt>
                <c:pt idx="51">
                  <c:v>26.79</c:v>
                </c:pt>
                <c:pt idx="52">
                  <c:v>26.64</c:v>
                </c:pt>
                <c:pt idx="53">
                  <c:v>26.76</c:v>
                </c:pt>
                <c:pt idx="54">
                  <c:v>26.72</c:v>
                </c:pt>
                <c:pt idx="55">
                  <c:v>27.38</c:v>
                </c:pt>
                <c:pt idx="56">
                  <c:v>27.11</c:v>
                </c:pt>
                <c:pt idx="57">
                  <c:v>27.41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78-4697-8431-F495E7E06F7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EU countries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Taul1!$E$2:$E$61</c:f>
              <c:numCache>
                <c:formatCode>General</c:formatCode>
                <c:ptCount val="60"/>
                <c:pt idx="0">
                  <c:v>22.16</c:v>
                </c:pt>
                <c:pt idx="1">
                  <c:v>23.93</c:v>
                </c:pt>
                <c:pt idx="2">
                  <c:v>22.91</c:v>
                </c:pt>
                <c:pt idx="3">
                  <c:v>23</c:v>
                </c:pt>
                <c:pt idx="4">
                  <c:v>23.93</c:v>
                </c:pt>
                <c:pt idx="5">
                  <c:v>23.72</c:v>
                </c:pt>
                <c:pt idx="6">
                  <c:v>23.54</c:v>
                </c:pt>
                <c:pt idx="7">
                  <c:v>23.55</c:v>
                </c:pt>
                <c:pt idx="8">
                  <c:v>24.08</c:v>
                </c:pt>
                <c:pt idx="9">
                  <c:v>23.88</c:v>
                </c:pt>
                <c:pt idx="10">
                  <c:v>23.91</c:v>
                </c:pt>
                <c:pt idx="11">
                  <c:v>24.78</c:v>
                </c:pt>
                <c:pt idx="12">
                  <c:v>23.8</c:v>
                </c:pt>
                <c:pt idx="13">
                  <c:v>24.2</c:v>
                </c:pt>
                <c:pt idx="14">
                  <c:v>24.04</c:v>
                </c:pt>
                <c:pt idx="15">
                  <c:v>23.29</c:v>
                </c:pt>
                <c:pt idx="16">
                  <c:v>22.12</c:v>
                </c:pt>
                <c:pt idx="17">
                  <c:v>20.92</c:v>
                </c:pt>
                <c:pt idx="18">
                  <c:v>21.38</c:v>
                </c:pt>
                <c:pt idx="19">
                  <c:v>20.98</c:v>
                </c:pt>
                <c:pt idx="20">
                  <c:v>20.8</c:v>
                </c:pt>
                <c:pt idx="21">
                  <c:v>21.1</c:v>
                </c:pt>
                <c:pt idx="22">
                  <c:v>21.29</c:v>
                </c:pt>
                <c:pt idx="23">
                  <c:v>21.32</c:v>
                </c:pt>
                <c:pt idx="24">
                  <c:v>21.49</c:v>
                </c:pt>
                <c:pt idx="25">
                  <c:v>21.66</c:v>
                </c:pt>
                <c:pt idx="26">
                  <c:v>21.93</c:v>
                </c:pt>
                <c:pt idx="27">
                  <c:v>21.74</c:v>
                </c:pt>
                <c:pt idx="28">
                  <c:v>22.29</c:v>
                </c:pt>
                <c:pt idx="29">
                  <c:v>21.9</c:v>
                </c:pt>
                <c:pt idx="30">
                  <c:v>21.67</c:v>
                </c:pt>
                <c:pt idx="31">
                  <c:v>21.55</c:v>
                </c:pt>
                <c:pt idx="32">
                  <c:v>21.22</c:v>
                </c:pt>
                <c:pt idx="33">
                  <c:v>21.64</c:v>
                </c:pt>
                <c:pt idx="34">
                  <c:v>21.75</c:v>
                </c:pt>
                <c:pt idx="35">
                  <c:v>21.68</c:v>
                </c:pt>
                <c:pt idx="36">
                  <c:v>21.83</c:v>
                </c:pt>
                <c:pt idx="37">
                  <c:v>21.62</c:v>
                </c:pt>
                <c:pt idx="38">
                  <c:v>21.9</c:v>
                </c:pt>
                <c:pt idx="39">
                  <c:v>22.04</c:v>
                </c:pt>
                <c:pt idx="40">
                  <c:v>21.7</c:v>
                </c:pt>
                <c:pt idx="41">
                  <c:v>23.5</c:v>
                </c:pt>
                <c:pt idx="42">
                  <c:v>21.93</c:v>
                </c:pt>
                <c:pt idx="43">
                  <c:v>22.81</c:v>
                </c:pt>
                <c:pt idx="44">
                  <c:v>22.95</c:v>
                </c:pt>
                <c:pt idx="45">
                  <c:v>23.12</c:v>
                </c:pt>
                <c:pt idx="46">
                  <c:v>23.03</c:v>
                </c:pt>
                <c:pt idx="47">
                  <c:v>23.04</c:v>
                </c:pt>
                <c:pt idx="48">
                  <c:v>22.89</c:v>
                </c:pt>
                <c:pt idx="49">
                  <c:v>24.24</c:v>
                </c:pt>
                <c:pt idx="50">
                  <c:v>22.62</c:v>
                </c:pt>
                <c:pt idx="51">
                  <c:v>22.63</c:v>
                </c:pt>
                <c:pt idx="52">
                  <c:v>23.06</c:v>
                </c:pt>
                <c:pt idx="53">
                  <c:v>22.91</c:v>
                </c:pt>
                <c:pt idx="54">
                  <c:v>23.14</c:v>
                </c:pt>
                <c:pt idx="55">
                  <c:v>23.22</c:v>
                </c:pt>
                <c:pt idx="56">
                  <c:v>23.59</c:v>
                </c:pt>
                <c:pt idx="57">
                  <c:v>24.75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78-4697-8431-F495E7E06F7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Taul1!$F$2:$F$61</c:f>
              <c:numCache>
                <c:formatCode>General</c:formatCode>
                <c:ptCount val="60"/>
                <c:pt idx="0">
                  <c:v>20.66</c:v>
                </c:pt>
                <c:pt idx="1">
                  <c:v>22.19</c:v>
                </c:pt>
                <c:pt idx="2">
                  <c:v>21.91</c:v>
                </c:pt>
                <c:pt idx="3">
                  <c:v>22.3</c:v>
                </c:pt>
                <c:pt idx="4">
                  <c:v>22.08</c:v>
                </c:pt>
                <c:pt idx="5">
                  <c:v>21.75</c:v>
                </c:pt>
                <c:pt idx="6">
                  <c:v>21.91</c:v>
                </c:pt>
                <c:pt idx="7">
                  <c:v>20.49</c:v>
                </c:pt>
                <c:pt idx="8">
                  <c:v>22.18</c:v>
                </c:pt>
                <c:pt idx="9">
                  <c:v>23.93</c:v>
                </c:pt>
                <c:pt idx="10">
                  <c:v>23.55</c:v>
                </c:pt>
                <c:pt idx="11">
                  <c:v>23.9</c:v>
                </c:pt>
                <c:pt idx="12">
                  <c:v>24.69</c:v>
                </c:pt>
                <c:pt idx="13">
                  <c:v>24.96</c:v>
                </c:pt>
                <c:pt idx="14">
                  <c:v>24.84</c:v>
                </c:pt>
                <c:pt idx="15">
                  <c:v>24.67</c:v>
                </c:pt>
                <c:pt idx="16">
                  <c:v>26.13</c:v>
                </c:pt>
                <c:pt idx="17">
                  <c:v>24.17</c:v>
                </c:pt>
                <c:pt idx="18">
                  <c:v>22.21</c:v>
                </c:pt>
                <c:pt idx="19">
                  <c:v>22.61</c:v>
                </c:pt>
                <c:pt idx="20">
                  <c:v>21.76</c:v>
                </c:pt>
                <c:pt idx="21">
                  <c:v>21.76</c:v>
                </c:pt>
                <c:pt idx="22">
                  <c:v>22.08</c:v>
                </c:pt>
                <c:pt idx="23">
                  <c:v>21.2</c:v>
                </c:pt>
                <c:pt idx="24">
                  <c:v>21.03</c:v>
                </c:pt>
                <c:pt idx="25">
                  <c:v>21.58</c:v>
                </c:pt>
                <c:pt idx="26">
                  <c:v>21.88</c:v>
                </c:pt>
                <c:pt idx="27">
                  <c:v>22.61</c:v>
                </c:pt>
                <c:pt idx="28">
                  <c:v>22.88</c:v>
                </c:pt>
                <c:pt idx="29">
                  <c:v>22.35</c:v>
                </c:pt>
                <c:pt idx="30">
                  <c:v>22.77</c:v>
                </c:pt>
                <c:pt idx="31">
                  <c:v>22.08</c:v>
                </c:pt>
                <c:pt idx="32">
                  <c:v>22.09</c:v>
                </c:pt>
                <c:pt idx="33">
                  <c:v>21</c:v>
                </c:pt>
                <c:pt idx="34">
                  <c:v>19.989999999999998</c:v>
                </c:pt>
                <c:pt idx="35">
                  <c:v>20.8</c:v>
                </c:pt>
                <c:pt idx="36">
                  <c:v>20.239999999999998</c:v>
                </c:pt>
                <c:pt idx="37">
                  <c:v>20.77</c:v>
                </c:pt>
                <c:pt idx="38">
                  <c:v>20.92</c:v>
                </c:pt>
                <c:pt idx="39">
                  <c:v>20.69</c:v>
                </c:pt>
                <c:pt idx="40">
                  <c:v>21.13</c:v>
                </c:pt>
                <c:pt idx="41">
                  <c:v>21</c:v>
                </c:pt>
                <c:pt idx="42">
                  <c:v>21.68</c:v>
                </c:pt>
                <c:pt idx="43">
                  <c:v>21.54</c:v>
                </c:pt>
                <c:pt idx="44">
                  <c:v>22.99</c:v>
                </c:pt>
                <c:pt idx="45">
                  <c:v>21.88</c:v>
                </c:pt>
                <c:pt idx="46">
                  <c:v>20.53</c:v>
                </c:pt>
                <c:pt idx="47">
                  <c:v>23.35</c:v>
                </c:pt>
                <c:pt idx="48">
                  <c:v>21.37</c:v>
                </c:pt>
                <c:pt idx="49">
                  <c:v>22.8</c:v>
                </c:pt>
                <c:pt idx="50">
                  <c:v>23.07</c:v>
                </c:pt>
                <c:pt idx="51">
                  <c:v>21.68</c:v>
                </c:pt>
                <c:pt idx="52">
                  <c:v>21.98</c:v>
                </c:pt>
                <c:pt idx="53">
                  <c:v>21.93</c:v>
                </c:pt>
                <c:pt idx="54">
                  <c:v>22.06</c:v>
                </c:pt>
                <c:pt idx="55">
                  <c:v>22.07</c:v>
                </c:pt>
                <c:pt idx="56">
                  <c:v>21.42</c:v>
                </c:pt>
                <c:pt idx="57">
                  <c:v>21.39</c:v>
                </c:pt>
                <c:pt idx="58">
                  <c:v>21.04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78-4697-8431-F495E7E06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30"/>
          <c:min val="18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1793393943461248"/>
          <c:h val="0.87935424285354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Sheet1!$B$2:$B$81</c:f>
              <c:numCache>
                <c:formatCode>General</c:formatCode>
                <c:ptCount val="80"/>
                <c:pt idx="0">
                  <c:v>99.471500000000006</c:v>
                </c:pt>
                <c:pt idx="1">
                  <c:v>100.8192</c:v>
                </c:pt>
                <c:pt idx="2">
                  <c:v>100.0214</c:v>
                </c:pt>
                <c:pt idx="3">
                  <c:v>99.690119999999993</c:v>
                </c:pt>
                <c:pt idx="4">
                  <c:v>101.62260000000001</c:v>
                </c:pt>
                <c:pt idx="5">
                  <c:v>101.6763</c:v>
                </c:pt>
                <c:pt idx="6">
                  <c:v>101.2959</c:v>
                </c:pt>
                <c:pt idx="7">
                  <c:v>101.59950000000001</c:v>
                </c:pt>
                <c:pt idx="8">
                  <c:v>100.5873</c:v>
                </c:pt>
                <c:pt idx="9">
                  <c:v>100.0647</c:v>
                </c:pt>
                <c:pt idx="10">
                  <c:v>100.28</c:v>
                </c:pt>
                <c:pt idx="11">
                  <c:v>99.489559999999997</c:v>
                </c:pt>
                <c:pt idx="12">
                  <c:v>99.553460000000001</c:v>
                </c:pt>
                <c:pt idx="13">
                  <c:v>98.590180000000004</c:v>
                </c:pt>
                <c:pt idx="14">
                  <c:v>96.682400000000001</c:v>
                </c:pt>
                <c:pt idx="15">
                  <c:v>97.871790000000004</c:v>
                </c:pt>
                <c:pt idx="16">
                  <c:v>98.153570000000002</c:v>
                </c:pt>
                <c:pt idx="17">
                  <c:v>97.063879999999997</c:v>
                </c:pt>
                <c:pt idx="18">
                  <c:v>97.358109999999996</c:v>
                </c:pt>
                <c:pt idx="19">
                  <c:v>96.070030000000003</c:v>
                </c:pt>
                <c:pt idx="20">
                  <c:v>96.840739999999997</c:v>
                </c:pt>
                <c:pt idx="21">
                  <c:v>97.627539999999996</c:v>
                </c:pt>
                <c:pt idx="22">
                  <c:v>99.328429999999997</c:v>
                </c:pt>
                <c:pt idx="23">
                  <c:v>98.182410000000004</c:v>
                </c:pt>
                <c:pt idx="24">
                  <c:v>97.204980000000006</c:v>
                </c:pt>
                <c:pt idx="25">
                  <c:v>98.612819999999999</c:v>
                </c:pt>
                <c:pt idx="26">
                  <c:v>98.330399999999997</c:v>
                </c:pt>
                <c:pt idx="27">
                  <c:v>98.160740000000004</c:v>
                </c:pt>
                <c:pt idx="28">
                  <c:v>96.804950000000005</c:v>
                </c:pt>
                <c:pt idx="29">
                  <c:v>96.035439999999994</c:v>
                </c:pt>
                <c:pt idx="30">
                  <c:v>95.895830000000004</c:v>
                </c:pt>
                <c:pt idx="31">
                  <c:v>94.949110000000005</c:v>
                </c:pt>
                <c:pt idx="32">
                  <c:v>97.050229999999999</c:v>
                </c:pt>
                <c:pt idx="33">
                  <c:v>96.943250000000006</c:v>
                </c:pt>
                <c:pt idx="34">
                  <c:v>97.301180000000002</c:v>
                </c:pt>
                <c:pt idx="35">
                  <c:v>98.935950000000005</c:v>
                </c:pt>
                <c:pt idx="36">
                  <c:v>102.5558</c:v>
                </c:pt>
                <c:pt idx="37">
                  <c:v>102.1985</c:v>
                </c:pt>
                <c:pt idx="38">
                  <c:v>101.5654</c:v>
                </c:pt>
                <c:pt idx="39">
                  <c:v>102.36239999999999</c:v>
                </c:pt>
                <c:pt idx="40">
                  <c:v>101.3944</c:v>
                </c:pt>
                <c:pt idx="41">
                  <c:v>99.864760000000004</c:v>
                </c:pt>
                <c:pt idx="42">
                  <c:v>101.1981</c:v>
                </c:pt>
                <c:pt idx="43">
                  <c:v>100.42919999999999</c:v>
                </c:pt>
                <c:pt idx="44">
                  <c:v>101.0515</c:v>
                </c:pt>
                <c:pt idx="45">
                  <c:v>101.81789999999999</c:v>
                </c:pt>
                <c:pt idx="46">
                  <c:v>103.4983</c:v>
                </c:pt>
                <c:pt idx="47">
                  <c:v>102.8441</c:v>
                </c:pt>
                <c:pt idx="48">
                  <c:v>104.5241</c:v>
                </c:pt>
                <c:pt idx="49">
                  <c:v>105.6313</c:v>
                </c:pt>
                <c:pt idx="50">
                  <c:v>105.0634</c:v>
                </c:pt>
                <c:pt idx="51">
                  <c:v>105.31319999999999</c:v>
                </c:pt>
                <c:pt idx="52">
                  <c:v>104.3596</c:v>
                </c:pt>
                <c:pt idx="53">
                  <c:v>104.92400000000001</c:v>
                </c:pt>
                <c:pt idx="54">
                  <c:v>105.2821</c:v>
                </c:pt>
                <c:pt idx="55">
                  <c:v>105.744</c:v>
                </c:pt>
                <c:pt idx="56">
                  <c:v>105.48909999999999</c:v>
                </c:pt>
                <c:pt idx="57">
                  <c:v>105.7265</c:v>
                </c:pt>
                <c:pt idx="58">
                  <c:v>105.5719</c:v>
                </c:pt>
                <c:pt idx="59">
                  <c:v>106.679</c:v>
                </c:pt>
                <c:pt idx="60">
                  <c:v>108.6023</c:v>
                </c:pt>
                <c:pt idx="61">
                  <c:v>107.87309999999999</c:v>
                </c:pt>
                <c:pt idx="62">
                  <c:v>107.5093</c:v>
                </c:pt>
                <c:pt idx="63">
                  <c:v>106.8805</c:v>
                </c:pt>
                <c:pt idx="64">
                  <c:v>107.05459999999999</c:v>
                </c:pt>
                <c:pt idx="65">
                  <c:v>105.386</c:v>
                </c:pt>
                <c:pt idx="66">
                  <c:v>105.27079999999999</c:v>
                </c:pt>
                <c:pt idx="67">
                  <c:v>104.06100000000001</c:v>
                </c:pt>
                <c:pt idx="68">
                  <c:v>102.2015</c:v>
                </c:pt>
                <c:pt idx="69">
                  <c:v>101.9854</c:v>
                </c:pt>
                <c:pt idx="70">
                  <c:v>101.33280000000001</c:v>
                </c:pt>
                <c:pt idx="71">
                  <c:v>100.5351</c:v>
                </c:pt>
                <c:pt idx="72">
                  <c:v>101.36960000000001</c:v>
                </c:pt>
                <c:pt idx="73">
                  <c:v>101.5141</c:v>
                </c:pt>
                <c:pt idx="74">
                  <c:v>101.4434</c:v>
                </c:pt>
                <c:pt idx="75">
                  <c:v>101.9066</c:v>
                </c:pt>
                <c:pt idx="76">
                  <c:v>101.7315</c:v>
                </c:pt>
                <c:pt idx="77">
                  <c:v>100.8004</c:v>
                </c:pt>
                <c:pt idx="78">
                  <c:v>100.36450000000001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Sheet1!$C$2:$C$81</c:f>
              <c:numCache>
                <c:formatCode>General</c:formatCode>
                <c:ptCount val="80"/>
                <c:pt idx="20">
                  <c:v>98.828770000000006</c:v>
                </c:pt>
                <c:pt idx="21">
                  <c:v>99.631720000000001</c:v>
                </c:pt>
                <c:pt idx="22">
                  <c:v>101.36750000000001</c:v>
                </c:pt>
                <c:pt idx="23">
                  <c:v>100.19799999999999</c:v>
                </c:pt>
                <c:pt idx="24">
                  <c:v>99.200479999999999</c:v>
                </c:pt>
                <c:pt idx="25">
                  <c:v>100.63720000000001</c:v>
                </c:pt>
                <c:pt idx="26">
                  <c:v>100.349</c:v>
                </c:pt>
                <c:pt idx="27">
                  <c:v>100.1759</c:v>
                </c:pt>
                <c:pt idx="28">
                  <c:v>98.792240000000007</c:v>
                </c:pt>
                <c:pt idx="29">
                  <c:v>98.00694</c:v>
                </c:pt>
                <c:pt idx="30">
                  <c:v>97.864459999999994</c:v>
                </c:pt>
                <c:pt idx="31">
                  <c:v>96.898309999999995</c:v>
                </c:pt>
                <c:pt idx="32">
                  <c:v>99.042559999999995</c:v>
                </c:pt>
                <c:pt idx="33">
                  <c:v>98.933390000000003</c:v>
                </c:pt>
                <c:pt idx="34">
                  <c:v>99.298659999999998</c:v>
                </c:pt>
                <c:pt idx="35">
                  <c:v>100.967</c:v>
                </c:pt>
                <c:pt idx="36">
                  <c:v>104.6611</c:v>
                </c:pt>
                <c:pt idx="37">
                  <c:v>104.29649999999999</c:v>
                </c:pt>
                <c:pt idx="38">
                  <c:v>103.65049999999999</c:v>
                </c:pt>
                <c:pt idx="39">
                  <c:v>104.4637</c:v>
                </c:pt>
                <c:pt idx="40">
                  <c:v>103.4759</c:v>
                </c:pt>
                <c:pt idx="41">
                  <c:v>101.9149</c:v>
                </c:pt>
                <c:pt idx="42">
                  <c:v>103.27549999999999</c:v>
                </c:pt>
                <c:pt idx="43">
                  <c:v>102.4909</c:v>
                </c:pt>
                <c:pt idx="44">
                  <c:v>103.126</c:v>
                </c:pt>
                <c:pt idx="45">
                  <c:v>103.9081</c:v>
                </c:pt>
                <c:pt idx="46">
                  <c:v>105.623</c:v>
                </c:pt>
                <c:pt idx="47">
                  <c:v>104.95529999999999</c:v>
                </c:pt>
                <c:pt idx="48">
                  <c:v>106.6698</c:v>
                </c:pt>
                <c:pt idx="49">
                  <c:v>107.7998</c:v>
                </c:pt>
                <c:pt idx="50">
                  <c:v>107.22020000000001</c:v>
                </c:pt>
                <c:pt idx="51">
                  <c:v>107.4751</c:v>
                </c:pt>
                <c:pt idx="52">
                  <c:v>106.502</c:v>
                </c:pt>
                <c:pt idx="53">
                  <c:v>107.078</c:v>
                </c:pt>
                <c:pt idx="54">
                  <c:v>107.4434</c:v>
                </c:pt>
                <c:pt idx="55">
                  <c:v>107.9148</c:v>
                </c:pt>
                <c:pt idx="56">
                  <c:v>107.6546</c:v>
                </c:pt>
                <c:pt idx="57">
                  <c:v>107.89700000000001</c:v>
                </c:pt>
                <c:pt idx="58">
                  <c:v>107.73909999999999</c:v>
                </c:pt>
                <c:pt idx="59">
                  <c:v>108.869</c:v>
                </c:pt>
                <c:pt idx="60">
                  <c:v>110.8318</c:v>
                </c:pt>
                <c:pt idx="61">
                  <c:v>110.08759999999999</c:v>
                </c:pt>
                <c:pt idx="62">
                  <c:v>109.71639999999999</c:v>
                </c:pt>
                <c:pt idx="63">
                  <c:v>109.07470000000001</c:v>
                </c:pt>
                <c:pt idx="64">
                  <c:v>109.25230000000001</c:v>
                </c:pt>
                <c:pt idx="65">
                  <c:v>107.54949999999999</c:v>
                </c:pt>
                <c:pt idx="66">
                  <c:v>107.4319</c:v>
                </c:pt>
                <c:pt idx="67">
                  <c:v>106.1972</c:v>
                </c:pt>
                <c:pt idx="68">
                  <c:v>104.2996</c:v>
                </c:pt>
                <c:pt idx="69">
                  <c:v>104.0791</c:v>
                </c:pt>
                <c:pt idx="70">
                  <c:v>103.413</c:v>
                </c:pt>
                <c:pt idx="71">
                  <c:v>102.5989</c:v>
                </c:pt>
                <c:pt idx="72">
                  <c:v>103.45059999999999</c:v>
                </c:pt>
                <c:pt idx="73">
                  <c:v>103.5981</c:v>
                </c:pt>
                <c:pt idx="74">
                  <c:v>103.52589999999999</c:v>
                </c:pt>
                <c:pt idx="75">
                  <c:v>103.9987</c:v>
                </c:pt>
                <c:pt idx="76">
                  <c:v>103.82</c:v>
                </c:pt>
                <c:pt idx="77">
                  <c:v>102.8698</c:v>
                </c:pt>
                <c:pt idx="78">
                  <c:v>102.42489999999999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Sheet1!$D$2:$D$81</c:f>
              <c:numCache>
                <c:formatCode>General</c:formatCode>
                <c:ptCount val="80"/>
                <c:pt idx="32">
                  <c:v>99.487489999999994</c:v>
                </c:pt>
                <c:pt idx="33">
                  <c:v>99.377830000000003</c:v>
                </c:pt>
                <c:pt idx="34">
                  <c:v>99.744749999999996</c:v>
                </c:pt>
                <c:pt idx="35">
                  <c:v>101.42059999999999</c:v>
                </c:pt>
                <c:pt idx="36">
                  <c:v>105.1313</c:v>
                </c:pt>
                <c:pt idx="37">
                  <c:v>104.765</c:v>
                </c:pt>
                <c:pt idx="38">
                  <c:v>104.1161</c:v>
                </c:pt>
                <c:pt idx="39">
                  <c:v>104.93300000000001</c:v>
                </c:pt>
                <c:pt idx="40">
                  <c:v>103.94070000000001</c:v>
                </c:pt>
                <c:pt idx="41">
                  <c:v>102.37269999999999</c:v>
                </c:pt>
                <c:pt idx="42">
                  <c:v>103.73950000000001</c:v>
                </c:pt>
                <c:pt idx="43">
                  <c:v>102.9513</c:v>
                </c:pt>
                <c:pt idx="44">
                  <c:v>103.58929999999999</c:v>
                </c:pt>
                <c:pt idx="45">
                  <c:v>104.3749</c:v>
                </c:pt>
                <c:pt idx="46">
                  <c:v>106.0975</c:v>
                </c:pt>
                <c:pt idx="47">
                  <c:v>105.4268</c:v>
                </c:pt>
                <c:pt idx="48">
                  <c:v>107.149</c:v>
                </c:pt>
                <c:pt idx="49">
                  <c:v>108.28400000000001</c:v>
                </c:pt>
                <c:pt idx="50">
                  <c:v>107.70180000000001</c:v>
                </c:pt>
                <c:pt idx="51">
                  <c:v>107.958</c:v>
                </c:pt>
                <c:pt idx="52">
                  <c:v>106.98050000000001</c:v>
                </c:pt>
                <c:pt idx="53">
                  <c:v>107.559</c:v>
                </c:pt>
                <c:pt idx="54">
                  <c:v>107.926</c:v>
                </c:pt>
                <c:pt idx="55">
                  <c:v>108.39960000000001</c:v>
                </c:pt>
                <c:pt idx="56">
                  <c:v>108.1383</c:v>
                </c:pt>
                <c:pt idx="57">
                  <c:v>108.3817</c:v>
                </c:pt>
                <c:pt idx="58">
                  <c:v>108.2231</c:v>
                </c:pt>
                <c:pt idx="59">
                  <c:v>109.358</c:v>
                </c:pt>
                <c:pt idx="60">
                  <c:v>111.3297</c:v>
                </c:pt>
                <c:pt idx="61">
                  <c:v>110.5822</c:v>
                </c:pt>
                <c:pt idx="62">
                  <c:v>110.2092</c:v>
                </c:pt>
                <c:pt idx="63">
                  <c:v>109.5647</c:v>
                </c:pt>
                <c:pt idx="64">
                  <c:v>109.7431</c:v>
                </c:pt>
                <c:pt idx="65">
                  <c:v>108.0326</c:v>
                </c:pt>
                <c:pt idx="66">
                  <c:v>107.9145</c:v>
                </c:pt>
                <c:pt idx="67">
                  <c:v>106.6743</c:v>
                </c:pt>
                <c:pt idx="68">
                  <c:v>104.7681</c:v>
                </c:pt>
                <c:pt idx="69">
                  <c:v>104.5466</c:v>
                </c:pt>
                <c:pt idx="70">
                  <c:v>103.8776</c:v>
                </c:pt>
                <c:pt idx="71">
                  <c:v>103.0598</c:v>
                </c:pt>
                <c:pt idx="72">
                  <c:v>103.9153</c:v>
                </c:pt>
                <c:pt idx="73">
                  <c:v>104.0635</c:v>
                </c:pt>
                <c:pt idx="74">
                  <c:v>103.991</c:v>
                </c:pt>
                <c:pt idx="75">
                  <c:v>104.4659</c:v>
                </c:pt>
                <c:pt idx="76">
                  <c:v>104.2864</c:v>
                </c:pt>
                <c:pt idx="77">
                  <c:v>103.3319</c:v>
                </c:pt>
                <c:pt idx="78">
                  <c:v>102.88500000000001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51611689852648"/>
          <c:y val="0.23029688287976827"/>
          <c:w val="0.12932513074330163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7.8746526656827937E-2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70029</c:v>
                </c:pt>
                <c:pt idx="1">
                  <c:v>29629</c:v>
                </c:pt>
                <c:pt idx="2">
                  <c:v>26793</c:v>
                </c:pt>
                <c:pt idx="3">
                  <c:v>53249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18.2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86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38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24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1440</c:v>
                </c:pt>
                <c:pt idx="1">
                  <c:v>84</c:v>
                </c:pt>
                <c:pt idx="2">
                  <c:v>40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BE197F50-49C2-4628-8194-9DEA51B85E44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26ABA2E0-67F3-499A-B366-246B45595405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483   33 %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DD4F0975-5900-40EC-BBB2-C9D6DCDA9627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93D51C0D-B8BA-44EC-A35F-E5AFC34BA9D2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75B27956-D44A-4CAA-9485-F9911DF8B333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A0EE8FCD-8688-4092-9019-CE06608D54E0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477</c:v>
                </c:pt>
                <c:pt idx="1">
                  <c:v>482</c:v>
                </c:pt>
                <c:pt idx="2">
                  <c:v>285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5101</c:v>
                </c:pt>
                <c:pt idx="1">
                  <c:v>15705</c:v>
                </c:pt>
                <c:pt idx="2">
                  <c:v>19763</c:v>
                </c:pt>
                <c:pt idx="3">
                  <c:v>29460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Taul1!$B$2:$B$1538</c:f>
              <c:numCache>
                <c:formatCode>General</c:formatCode>
                <c:ptCount val="1537"/>
                <c:pt idx="2" formatCode="0.00">
                  <c:v>3.4</c:v>
                </c:pt>
                <c:pt idx="3" formatCode="0.00">
                  <c:v>7.5</c:v>
                </c:pt>
                <c:pt idx="4" formatCode="0.00">
                  <c:v>-18.600000000000001</c:v>
                </c:pt>
                <c:pt idx="5" formatCode="0.00">
                  <c:v>11.8</c:v>
                </c:pt>
                <c:pt idx="6" formatCode="0.00">
                  <c:v>4.4000000000000004</c:v>
                </c:pt>
                <c:pt idx="7" formatCode="0.00">
                  <c:v>6.5</c:v>
                </c:pt>
                <c:pt idx="8" formatCode="0.00">
                  <c:v>9.1</c:v>
                </c:pt>
                <c:pt idx="9" formatCode="0.00">
                  <c:v>-7.4</c:v>
                </c:pt>
                <c:pt idx="10" formatCode="0.00">
                  <c:v>12.1</c:v>
                </c:pt>
                <c:pt idx="11" formatCode="0.00">
                  <c:v>3.8</c:v>
                </c:pt>
                <c:pt idx="12" formatCode="0.00">
                  <c:v>7.1</c:v>
                </c:pt>
                <c:pt idx="13" formatCode="0.00">
                  <c:v>6.9</c:v>
                </c:pt>
                <c:pt idx="14" formatCode="0.00">
                  <c:v>2.2000000000000002</c:v>
                </c:pt>
                <c:pt idx="15" formatCode="0.00">
                  <c:v>7.2</c:v>
                </c:pt>
                <c:pt idx="16" formatCode="0.00">
                  <c:v>10.5</c:v>
                </c:pt>
                <c:pt idx="17" formatCode="0.00">
                  <c:v>4</c:v>
                </c:pt>
                <c:pt idx="18" formatCode="0.00">
                  <c:v>4.5999999999999996</c:v>
                </c:pt>
                <c:pt idx="19" formatCode="0.00">
                  <c:v>5.2</c:v>
                </c:pt>
                <c:pt idx="20" formatCode="0.00">
                  <c:v>4.9000000000000004</c:v>
                </c:pt>
                <c:pt idx="21" formatCode="0.00">
                  <c:v>-4.7</c:v>
                </c:pt>
                <c:pt idx="22" formatCode="0.00">
                  <c:v>9.9</c:v>
                </c:pt>
                <c:pt idx="23" formatCode="0.00">
                  <c:v>1.5</c:v>
                </c:pt>
                <c:pt idx="24" formatCode="0.00">
                  <c:v>14</c:v>
                </c:pt>
                <c:pt idx="25" formatCode="0.00">
                  <c:v>3.5</c:v>
                </c:pt>
                <c:pt idx="26" formatCode="0.00">
                  <c:v>1.7</c:v>
                </c:pt>
                <c:pt idx="27" formatCode="0.00">
                  <c:v>0</c:v>
                </c:pt>
                <c:pt idx="28" formatCode="0.00">
                  <c:v>-4.5</c:v>
                </c:pt>
                <c:pt idx="29" formatCode="0.00">
                  <c:v>-0.7</c:v>
                </c:pt>
                <c:pt idx="30" formatCode="0.00">
                  <c:v>2</c:v>
                </c:pt>
                <c:pt idx="31" formatCode="0.00">
                  <c:v>2</c:v>
                </c:pt>
                <c:pt idx="32" formatCode="0.00">
                  <c:v>0.5</c:v>
                </c:pt>
                <c:pt idx="33" formatCode="0.00">
                  <c:v>5.5</c:v>
                </c:pt>
                <c:pt idx="34" formatCode="0.00">
                  <c:v>12.4</c:v>
                </c:pt>
                <c:pt idx="35" formatCode="0.00">
                  <c:v>1.8</c:v>
                </c:pt>
                <c:pt idx="36" formatCode="0.00">
                  <c:v>16</c:v>
                </c:pt>
                <c:pt idx="37" formatCode="0.00">
                  <c:v>-3.3</c:v>
                </c:pt>
                <c:pt idx="38" formatCode="0.00">
                  <c:v>8.3000000000000007</c:v>
                </c:pt>
                <c:pt idx="39" formatCode="0.00">
                  <c:v>-17.100000000000001</c:v>
                </c:pt>
                <c:pt idx="40" formatCode="0.00">
                  <c:v>4</c:v>
                </c:pt>
                <c:pt idx="41" formatCode="0.00">
                  <c:v>2.1</c:v>
                </c:pt>
                <c:pt idx="42" formatCode="0.00">
                  <c:v>2.4</c:v>
                </c:pt>
                <c:pt idx="43" formatCode="0.00">
                  <c:v>12.3</c:v>
                </c:pt>
                <c:pt idx="44" formatCode="0.00">
                  <c:v>15.5</c:v>
                </c:pt>
                <c:pt idx="45" formatCode="0.00">
                  <c:v>22.7</c:v>
                </c:pt>
                <c:pt idx="46" formatCode="0.00">
                  <c:v>1.4</c:v>
                </c:pt>
                <c:pt idx="47" formatCode="0.00">
                  <c:v>8.8000000000000007</c:v>
                </c:pt>
                <c:pt idx="48" formatCode="0.00">
                  <c:v>10.5</c:v>
                </c:pt>
                <c:pt idx="49" formatCode="0.00">
                  <c:v>6</c:v>
                </c:pt>
                <c:pt idx="51" formatCode="0.00">
                  <c:v>11</c:v>
                </c:pt>
                <c:pt idx="52" formatCode="0.00">
                  <c:v>11.8</c:v>
                </c:pt>
                <c:pt idx="53" formatCode="0.00">
                  <c:v>10.9</c:v>
                </c:pt>
                <c:pt idx="54" formatCode="0.00">
                  <c:v>3.4</c:v>
                </c:pt>
                <c:pt idx="55" formatCode="0.00">
                  <c:v>3.4</c:v>
                </c:pt>
                <c:pt idx="56" formatCode="0.00">
                  <c:v>-2.2000000000000002</c:v>
                </c:pt>
                <c:pt idx="57" formatCode="0.00">
                  <c:v>13.3</c:v>
                </c:pt>
                <c:pt idx="58" formatCode="0.00">
                  <c:v>5.2</c:v>
                </c:pt>
                <c:pt idx="59" formatCode="0.00">
                  <c:v>17</c:v>
                </c:pt>
                <c:pt idx="60" formatCode="0.00">
                  <c:v>20.100000000000001</c:v>
                </c:pt>
                <c:pt idx="61" formatCode="0.00">
                  <c:v>5.7</c:v>
                </c:pt>
                <c:pt idx="62" formatCode="0.00">
                  <c:v>32.1</c:v>
                </c:pt>
                <c:pt idx="63" formatCode="0.00">
                  <c:v>28.4</c:v>
                </c:pt>
                <c:pt idx="64" formatCode="0.00">
                  <c:v>8.9</c:v>
                </c:pt>
                <c:pt idx="65" formatCode="0.00">
                  <c:v>5.3</c:v>
                </c:pt>
                <c:pt idx="66" formatCode="0.00">
                  <c:v>4.8</c:v>
                </c:pt>
                <c:pt idx="67" formatCode="0.00">
                  <c:v>22.2</c:v>
                </c:pt>
                <c:pt idx="68" formatCode="0.00">
                  <c:v>21.3</c:v>
                </c:pt>
                <c:pt idx="69" formatCode="0.00">
                  <c:v>-12.4</c:v>
                </c:pt>
                <c:pt idx="70" formatCode="0.00">
                  <c:v>-61.8</c:v>
                </c:pt>
                <c:pt idx="71" formatCode="0.00">
                  <c:v>-2.2000000000000002</c:v>
                </c:pt>
                <c:pt idx="72" formatCode="0.00">
                  <c:v>10.3</c:v>
                </c:pt>
                <c:pt idx="73" formatCode="0.00">
                  <c:v>3.1</c:v>
                </c:pt>
                <c:pt idx="74" formatCode="0.00">
                  <c:v>3.9</c:v>
                </c:pt>
                <c:pt idx="75" formatCode="0.00">
                  <c:v>1.4</c:v>
                </c:pt>
                <c:pt idx="76" formatCode="0.00">
                  <c:v>-45.4</c:v>
                </c:pt>
                <c:pt idx="77" formatCode="0.00">
                  <c:v>3.9</c:v>
                </c:pt>
                <c:pt idx="78" formatCode="0.00">
                  <c:v>4.2</c:v>
                </c:pt>
                <c:pt idx="79" formatCode="0.00">
                  <c:v>5.2</c:v>
                </c:pt>
                <c:pt idx="80" formatCode="0.00">
                  <c:v>-8</c:v>
                </c:pt>
                <c:pt idx="81" formatCode="0.00">
                  <c:v>9.3000000000000007</c:v>
                </c:pt>
                <c:pt idx="82" formatCode="0.00">
                  <c:v>12.5</c:v>
                </c:pt>
                <c:pt idx="83" formatCode="0.00">
                  <c:v>3.5</c:v>
                </c:pt>
                <c:pt idx="84" formatCode="0.00">
                  <c:v>21.5</c:v>
                </c:pt>
                <c:pt idx="85" formatCode="0.00">
                  <c:v>3</c:v>
                </c:pt>
                <c:pt idx="86" formatCode="0.00">
                  <c:v>0.9</c:v>
                </c:pt>
                <c:pt idx="87" formatCode="0.00">
                  <c:v>1.7</c:v>
                </c:pt>
                <c:pt idx="88" formatCode="0.00">
                  <c:v>-24.8</c:v>
                </c:pt>
                <c:pt idx="89" formatCode="0.00">
                  <c:v>12.5</c:v>
                </c:pt>
                <c:pt idx="90" formatCode="0.00">
                  <c:v>10.6</c:v>
                </c:pt>
                <c:pt idx="92" formatCode="0.00">
                  <c:v>3.2</c:v>
                </c:pt>
                <c:pt idx="93" formatCode="0.00">
                  <c:v>1.4</c:v>
                </c:pt>
                <c:pt idx="94" formatCode="0.00">
                  <c:v>2.6</c:v>
                </c:pt>
                <c:pt idx="95" formatCode="0.00">
                  <c:v>6.2</c:v>
                </c:pt>
                <c:pt idx="96" formatCode="0.00">
                  <c:v>5</c:v>
                </c:pt>
                <c:pt idx="97" formatCode="0.00">
                  <c:v>4.2</c:v>
                </c:pt>
                <c:pt idx="98" formatCode="0.00">
                  <c:v>2.6</c:v>
                </c:pt>
                <c:pt idx="99" formatCode="0.00">
                  <c:v>0.9</c:v>
                </c:pt>
                <c:pt idx="100" formatCode="0.00">
                  <c:v>-28.5</c:v>
                </c:pt>
                <c:pt idx="101" formatCode="0.00">
                  <c:v>-18.600000000000001</c:v>
                </c:pt>
                <c:pt idx="102" formatCode="0.00">
                  <c:v>18.899999999999999</c:v>
                </c:pt>
                <c:pt idx="103" formatCode="0.00">
                  <c:v>18.5</c:v>
                </c:pt>
                <c:pt idx="104" formatCode="0.00">
                  <c:v>-39.799999999999997</c:v>
                </c:pt>
                <c:pt idx="105" formatCode="0.00">
                  <c:v>2.7</c:v>
                </c:pt>
                <c:pt idx="106" formatCode="0.00">
                  <c:v>5.4</c:v>
                </c:pt>
                <c:pt idx="107" formatCode="0.00">
                  <c:v>-1.8</c:v>
                </c:pt>
                <c:pt idx="108" formatCode="0.00">
                  <c:v>5.0999999999999996</c:v>
                </c:pt>
                <c:pt idx="109" formatCode="0.00">
                  <c:v>12.8</c:v>
                </c:pt>
                <c:pt idx="110" formatCode="0.00">
                  <c:v>16.7</c:v>
                </c:pt>
                <c:pt idx="111" formatCode="0.00">
                  <c:v>19.600000000000001</c:v>
                </c:pt>
                <c:pt idx="112" formatCode="0.00">
                  <c:v>1.3</c:v>
                </c:pt>
                <c:pt idx="113" formatCode="0.00">
                  <c:v>-5.3</c:v>
                </c:pt>
                <c:pt idx="114" formatCode="0.00">
                  <c:v>31.6</c:v>
                </c:pt>
                <c:pt idx="115" formatCode="0.00">
                  <c:v>17.399999999999999</c:v>
                </c:pt>
                <c:pt idx="116" formatCode="0.00">
                  <c:v>-17.2</c:v>
                </c:pt>
                <c:pt idx="117" formatCode="0.00">
                  <c:v>9.6999999999999993</c:v>
                </c:pt>
                <c:pt idx="118" formatCode="0.00">
                  <c:v>1.7</c:v>
                </c:pt>
                <c:pt idx="119" formatCode="0.00">
                  <c:v>10.199999999999999</c:v>
                </c:pt>
                <c:pt idx="120" formatCode="0.00">
                  <c:v>6.1</c:v>
                </c:pt>
                <c:pt idx="121" formatCode="0.00">
                  <c:v>12.5</c:v>
                </c:pt>
                <c:pt idx="122" formatCode="0.00">
                  <c:v>3.3</c:v>
                </c:pt>
                <c:pt idx="123" formatCode="0.00">
                  <c:v>23.2</c:v>
                </c:pt>
                <c:pt idx="124" formatCode="0.00">
                  <c:v>6.9</c:v>
                </c:pt>
                <c:pt idx="125" formatCode="0.00">
                  <c:v>3.8</c:v>
                </c:pt>
                <c:pt idx="126" formatCode="0.00">
                  <c:v>-13.8</c:v>
                </c:pt>
                <c:pt idx="127" formatCode="0.00">
                  <c:v>-4.5999999999999996</c:v>
                </c:pt>
                <c:pt idx="128" formatCode="0.00">
                  <c:v>12.8</c:v>
                </c:pt>
                <c:pt idx="129" formatCode="0.00">
                  <c:v>23.8</c:v>
                </c:pt>
                <c:pt idx="130" formatCode="0.00">
                  <c:v>2.4</c:v>
                </c:pt>
                <c:pt idx="131" formatCode="0.00">
                  <c:v>19.5</c:v>
                </c:pt>
                <c:pt idx="132" formatCode="0.00">
                  <c:v>4.5999999999999996</c:v>
                </c:pt>
                <c:pt idx="133" formatCode="0.00">
                  <c:v>15.7</c:v>
                </c:pt>
                <c:pt idx="134" formatCode="0.00">
                  <c:v>4.5999999999999996</c:v>
                </c:pt>
                <c:pt idx="135" formatCode="0.00">
                  <c:v>0.4</c:v>
                </c:pt>
                <c:pt idx="136" formatCode="0.00">
                  <c:v>5.6</c:v>
                </c:pt>
                <c:pt idx="137" formatCode="0.00">
                  <c:v>-7.1</c:v>
                </c:pt>
                <c:pt idx="138" formatCode="0.00">
                  <c:v>14.7</c:v>
                </c:pt>
                <c:pt idx="139" formatCode="0.00">
                  <c:v>-2.4</c:v>
                </c:pt>
                <c:pt idx="140" formatCode="0.00">
                  <c:v>0.3</c:v>
                </c:pt>
                <c:pt idx="141" formatCode="0.00">
                  <c:v>-0.1</c:v>
                </c:pt>
                <c:pt idx="142" formatCode="0.00">
                  <c:v>20.100000000000001</c:v>
                </c:pt>
                <c:pt idx="143" formatCode="0.00">
                  <c:v>46.1</c:v>
                </c:pt>
                <c:pt idx="144" formatCode="0.00">
                  <c:v>1.2</c:v>
                </c:pt>
                <c:pt idx="145" formatCode="0.00">
                  <c:v>9.9</c:v>
                </c:pt>
                <c:pt idx="146" formatCode="0.00">
                  <c:v>11.1</c:v>
                </c:pt>
                <c:pt idx="147" formatCode="0.00">
                  <c:v>2.1</c:v>
                </c:pt>
                <c:pt idx="148" formatCode="0.00">
                  <c:v>3.1</c:v>
                </c:pt>
                <c:pt idx="149" formatCode="0.00">
                  <c:v>2.2999999999999998</c:v>
                </c:pt>
                <c:pt idx="150" formatCode="0.00">
                  <c:v>-2.2000000000000002</c:v>
                </c:pt>
                <c:pt idx="151" formatCode="0.00">
                  <c:v>-1.2</c:v>
                </c:pt>
                <c:pt idx="152" formatCode="0.00">
                  <c:v>3.3</c:v>
                </c:pt>
                <c:pt idx="153" formatCode="0.00">
                  <c:v>5</c:v>
                </c:pt>
                <c:pt idx="154" formatCode="0.00">
                  <c:v>13</c:v>
                </c:pt>
                <c:pt idx="155" formatCode="0.00">
                  <c:v>0.5</c:v>
                </c:pt>
                <c:pt idx="156" formatCode="0.00">
                  <c:v>6.3</c:v>
                </c:pt>
                <c:pt idx="157" formatCode="0.00">
                  <c:v>4.8</c:v>
                </c:pt>
                <c:pt idx="158" formatCode="0.00">
                  <c:v>3.6</c:v>
                </c:pt>
                <c:pt idx="159" formatCode="0.00">
                  <c:v>-1.4</c:v>
                </c:pt>
                <c:pt idx="160" formatCode="0.00">
                  <c:v>19.899999999999999</c:v>
                </c:pt>
                <c:pt idx="161" formatCode="0.00">
                  <c:v>10.6</c:v>
                </c:pt>
                <c:pt idx="162" formatCode="0.00">
                  <c:v>-3.1</c:v>
                </c:pt>
                <c:pt idx="163" formatCode="0.00">
                  <c:v>2.5</c:v>
                </c:pt>
                <c:pt idx="164" formatCode="0.00">
                  <c:v>-3.1</c:v>
                </c:pt>
                <c:pt idx="165" formatCode="0.00">
                  <c:v>23.8</c:v>
                </c:pt>
                <c:pt idx="166" formatCode="0.00">
                  <c:v>3.7</c:v>
                </c:pt>
                <c:pt idx="167" formatCode="0.00">
                  <c:v>19.899999999999999</c:v>
                </c:pt>
                <c:pt idx="168" formatCode="0.00">
                  <c:v>8.8000000000000007</c:v>
                </c:pt>
                <c:pt idx="169" formatCode="0.00">
                  <c:v>7.8</c:v>
                </c:pt>
                <c:pt idx="170" formatCode="0.00">
                  <c:v>10.199999999999999</c:v>
                </c:pt>
                <c:pt idx="171" formatCode="0.00">
                  <c:v>11.6</c:v>
                </c:pt>
                <c:pt idx="172" formatCode="0.00">
                  <c:v>-2.8</c:v>
                </c:pt>
                <c:pt idx="173" formatCode="0.00">
                  <c:v>9.8000000000000007</c:v>
                </c:pt>
                <c:pt idx="174" formatCode="0.00">
                  <c:v>5.2</c:v>
                </c:pt>
                <c:pt idx="175" formatCode="0.00">
                  <c:v>15</c:v>
                </c:pt>
                <c:pt idx="176" formatCode="0.00">
                  <c:v>21.3</c:v>
                </c:pt>
                <c:pt idx="177" formatCode="0.00">
                  <c:v>-4.7</c:v>
                </c:pt>
                <c:pt idx="178" formatCode="0.00">
                  <c:v>14</c:v>
                </c:pt>
                <c:pt idx="179" formatCode="0.00">
                  <c:v>8.5</c:v>
                </c:pt>
                <c:pt idx="180" formatCode="0.00">
                  <c:v>-0.8</c:v>
                </c:pt>
                <c:pt idx="181" formatCode="0.00">
                  <c:v>8</c:v>
                </c:pt>
                <c:pt idx="182" formatCode="0.00">
                  <c:v>9.1</c:v>
                </c:pt>
                <c:pt idx="183" formatCode="0.00">
                  <c:v>22.4</c:v>
                </c:pt>
                <c:pt idx="184" formatCode="0.00">
                  <c:v>-1.1000000000000001</c:v>
                </c:pt>
                <c:pt idx="185" formatCode="0.00">
                  <c:v>11.1</c:v>
                </c:pt>
                <c:pt idx="186" formatCode="0.00">
                  <c:v>3.7</c:v>
                </c:pt>
                <c:pt idx="187" formatCode="0.00">
                  <c:v>4.8</c:v>
                </c:pt>
                <c:pt idx="188" formatCode="0.00">
                  <c:v>7.4</c:v>
                </c:pt>
                <c:pt idx="189" formatCode="0.00">
                  <c:v>4.5</c:v>
                </c:pt>
                <c:pt idx="190" formatCode="0.00">
                  <c:v>6.1</c:v>
                </c:pt>
                <c:pt idx="191" formatCode="0.00">
                  <c:v>14.4</c:v>
                </c:pt>
                <c:pt idx="192" formatCode="0.00">
                  <c:v>1.1000000000000001</c:v>
                </c:pt>
                <c:pt idx="193" formatCode="0.00">
                  <c:v>1</c:v>
                </c:pt>
                <c:pt idx="194" formatCode="0.00">
                  <c:v>8.3000000000000007</c:v>
                </c:pt>
                <c:pt idx="195" formatCode="0.00">
                  <c:v>-5</c:v>
                </c:pt>
                <c:pt idx="196" formatCode="0.00">
                  <c:v>5.3</c:v>
                </c:pt>
                <c:pt idx="197" formatCode="0.00">
                  <c:v>2.2999999999999998</c:v>
                </c:pt>
                <c:pt idx="198" formatCode="0.00">
                  <c:v>4.4000000000000004</c:v>
                </c:pt>
                <c:pt idx="199" formatCode="0.00">
                  <c:v>6.3</c:v>
                </c:pt>
                <c:pt idx="200" formatCode="0.00">
                  <c:v>0.7</c:v>
                </c:pt>
                <c:pt idx="201" formatCode="0.00">
                  <c:v>7.3</c:v>
                </c:pt>
                <c:pt idx="202" formatCode="0.00">
                  <c:v>1.4</c:v>
                </c:pt>
                <c:pt idx="203" formatCode="0.00">
                  <c:v>5</c:v>
                </c:pt>
                <c:pt idx="204" formatCode="0.00">
                  <c:v>6.3</c:v>
                </c:pt>
                <c:pt idx="205" formatCode="0.00">
                  <c:v>8.1999999999999993</c:v>
                </c:pt>
                <c:pt idx="206" formatCode="0.00">
                  <c:v>-0.9</c:v>
                </c:pt>
                <c:pt idx="207" formatCode="0.00">
                  <c:v>20.399999999999999</c:v>
                </c:pt>
                <c:pt idx="208" formatCode="0.00">
                  <c:v>5</c:v>
                </c:pt>
                <c:pt idx="209" formatCode="0.00">
                  <c:v>5.0999999999999996</c:v>
                </c:pt>
                <c:pt idx="210" formatCode="0.00">
                  <c:v>-13.8</c:v>
                </c:pt>
                <c:pt idx="211" formatCode="0.00">
                  <c:v>3.8</c:v>
                </c:pt>
                <c:pt idx="212" formatCode="0.00">
                  <c:v>7.1</c:v>
                </c:pt>
                <c:pt idx="213" formatCode="0.00">
                  <c:v>-4.5</c:v>
                </c:pt>
                <c:pt idx="214" formatCode="0.00">
                  <c:v>5.9</c:v>
                </c:pt>
                <c:pt idx="215" formatCode="0.00">
                  <c:v>5.7</c:v>
                </c:pt>
                <c:pt idx="216" formatCode="0.00">
                  <c:v>7.9</c:v>
                </c:pt>
                <c:pt idx="217" formatCode="0.00">
                  <c:v>5.8</c:v>
                </c:pt>
                <c:pt idx="218" formatCode="0.00">
                  <c:v>8.5</c:v>
                </c:pt>
                <c:pt idx="219" formatCode="0.00">
                  <c:v>-0.2</c:v>
                </c:pt>
                <c:pt idx="220" formatCode="0.00">
                  <c:v>8.6999999999999993</c:v>
                </c:pt>
                <c:pt idx="221" formatCode="0.00">
                  <c:v>9.6</c:v>
                </c:pt>
                <c:pt idx="222" formatCode="0.00">
                  <c:v>-2.1</c:v>
                </c:pt>
                <c:pt idx="223" formatCode="0.00">
                  <c:v>8.6</c:v>
                </c:pt>
                <c:pt idx="224" formatCode="0.00">
                  <c:v>5.4</c:v>
                </c:pt>
                <c:pt idx="225" formatCode="0.00">
                  <c:v>10.3</c:v>
                </c:pt>
                <c:pt idx="226" formatCode="0.00">
                  <c:v>-4.3</c:v>
                </c:pt>
                <c:pt idx="227" formatCode="0.00">
                  <c:v>9.1999999999999993</c:v>
                </c:pt>
                <c:pt idx="228" formatCode="0.00">
                  <c:v>1.9</c:v>
                </c:pt>
                <c:pt idx="229" formatCode="0.00">
                  <c:v>5.8</c:v>
                </c:pt>
                <c:pt idx="230" formatCode="0.00">
                  <c:v>10.5</c:v>
                </c:pt>
                <c:pt idx="231" formatCode="0.00">
                  <c:v>-17.600000000000001</c:v>
                </c:pt>
                <c:pt idx="232" formatCode="0.00">
                  <c:v>36.1</c:v>
                </c:pt>
                <c:pt idx="233" formatCode="0.00">
                  <c:v>6.7</c:v>
                </c:pt>
                <c:pt idx="234" formatCode="0.00">
                  <c:v>5.5</c:v>
                </c:pt>
                <c:pt idx="235" formatCode="0.00">
                  <c:v>7.7</c:v>
                </c:pt>
                <c:pt idx="236" formatCode="0.00">
                  <c:v>0.1</c:v>
                </c:pt>
                <c:pt idx="237" formatCode="0.00">
                  <c:v>-52.8</c:v>
                </c:pt>
                <c:pt idx="238" formatCode="0.00">
                  <c:v>-31.9</c:v>
                </c:pt>
                <c:pt idx="239" formatCode="0.00">
                  <c:v>10.5</c:v>
                </c:pt>
                <c:pt idx="240" formatCode="0.00">
                  <c:v>-6</c:v>
                </c:pt>
                <c:pt idx="241" formatCode="0.00">
                  <c:v>-11.3</c:v>
                </c:pt>
                <c:pt idx="242" formatCode="0.00">
                  <c:v>-1.4</c:v>
                </c:pt>
                <c:pt idx="243" formatCode="0.00">
                  <c:v>1.4</c:v>
                </c:pt>
                <c:pt idx="244" formatCode="0.00">
                  <c:v>1.8</c:v>
                </c:pt>
                <c:pt idx="245" formatCode="0.00">
                  <c:v>14.6</c:v>
                </c:pt>
                <c:pt idx="246" formatCode="0.00">
                  <c:v>12.1</c:v>
                </c:pt>
                <c:pt idx="247" formatCode="0.00">
                  <c:v>1.6</c:v>
                </c:pt>
                <c:pt idx="248" formatCode="0.00">
                  <c:v>13.8</c:v>
                </c:pt>
                <c:pt idx="249" formatCode="0.00">
                  <c:v>5.2</c:v>
                </c:pt>
                <c:pt idx="250" formatCode="0.00">
                  <c:v>-13.3</c:v>
                </c:pt>
                <c:pt idx="251" formatCode="0.00">
                  <c:v>4.5</c:v>
                </c:pt>
                <c:pt idx="252" formatCode="0.00">
                  <c:v>3.5</c:v>
                </c:pt>
                <c:pt idx="253" formatCode="0.00">
                  <c:v>-11.1</c:v>
                </c:pt>
                <c:pt idx="254" formatCode="0.00">
                  <c:v>1.9</c:v>
                </c:pt>
                <c:pt idx="255" formatCode="0.00">
                  <c:v>5</c:v>
                </c:pt>
                <c:pt idx="256" formatCode="0.00">
                  <c:v>21.3</c:v>
                </c:pt>
                <c:pt idx="257" formatCode="0.00">
                  <c:v>2.6</c:v>
                </c:pt>
                <c:pt idx="258" formatCode="0.00">
                  <c:v>5.8</c:v>
                </c:pt>
                <c:pt idx="259" formatCode="0.00">
                  <c:v>29.3</c:v>
                </c:pt>
                <c:pt idx="260" formatCode="0.00">
                  <c:v>-11.9</c:v>
                </c:pt>
                <c:pt idx="261" formatCode="0.00">
                  <c:v>3</c:v>
                </c:pt>
                <c:pt idx="262" formatCode="0.00">
                  <c:v>2.1</c:v>
                </c:pt>
                <c:pt idx="263" formatCode="0.00">
                  <c:v>-2.7</c:v>
                </c:pt>
                <c:pt idx="264" formatCode="0.00">
                  <c:v>5.4</c:v>
                </c:pt>
                <c:pt idx="265" formatCode="0.00">
                  <c:v>23.9</c:v>
                </c:pt>
                <c:pt idx="266" formatCode="0.00">
                  <c:v>8.1</c:v>
                </c:pt>
                <c:pt idx="267" formatCode="0.00">
                  <c:v>10.1</c:v>
                </c:pt>
                <c:pt idx="268" formatCode="0.00">
                  <c:v>17.7</c:v>
                </c:pt>
                <c:pt idx="269" formatCode="0.00">
                  <c:v>46.4</c:v>
                </c:pt>
                <c:pt idx="270" formatCode="0.00">
                  <c:v>-1.9</c:v>
                </c:pt>
                <c:pt idx="271" formatCode="0.00">
                  <c:v>8.8000000000000007</c:v>
                </c:pt>
                <c:pt idx="272" formatCode="0.00">
                  <c:v>50</c:v>
                </c:pt>
                <c:pt idx="273" formatCode="0.00">
                  <c:v>-10.8</c:v>
                </c:pt>
                <c:pt idx="274" formatCode="0.00">
                  <c:v>45.5</c:v>
                </c:pt>
                <c:pt idx="275" formatCode="0.00">
                  <c:v>4.5</c:v>
                </c:pt>
                <c:pt idx="276" formatCode="0.00">
                  <c:v>11</c:v>
                </c:pt>
                <c:pt idx="277" formatCode="0.00">
                  <c:v>-13.4</c:v>
                </c:pt>
                <c:pt idx="278" formatCode="0.00">
                  <c:v>27.7</c:v>
                </c:pt>
                <c:pt idx="279" formatCode="0.00">
                  <c:v>14.7</c:v>
                </c:pt>
                <c:pt idx="280" formatCode="0.00">
                  <c:v>10.3</c:v>
                </c:pt>
                <c:pt idx="281" formatCode="0.00">
                  <c:v>9.6</c:v>
                </c:pt>
                <c:pt idx="282" formatCode="0.00">
                  <c:v>2.8</c:v>
                </c:pt>
                <c:pt idx="283" formatCode="0.00">
                  <c:v>-2.9</c:v>
                </c:pt>
                <c:pt idx="284" formatCode="0.00">
                  <c:v>4.8</c:v>
                </c:pt>
                <c:pt idx="285" formatCode="0.00">
                  <c:v>5.3</c:v>
                </c:pt>
                <c:pt idx="286" formatCode="0.00">
                  <c:v>-1.6</c:v>
                </c:pt>
                <c:pt idx="287" formatCode="0.00">
                  <c:v>24</c:v>
                </c:pt>
                <c:pt idx="288" formatCode="0.00">
                  <c:v>30.9</c:v>
                </c:pt>
                <c:pt idx="289" formatCode="0.00">
                  <c:v>1.5</c:v>
                </c:pt>
                <c:pt idx="290" formatCode="0.00">
                  <c:v>12.6</c:v>
                </c:pt>
                <c:pt idx="291" formatCode="0.00">
                  <c:v>21.5</c:v>
                </c:pt>
                <c:pt idx="292" formatCode="0.00">
                  <c:v>-17.100000000000001</c:v>
                </c:pt>
                <c:pt idx="293" formatCode="0.00">
                  <c:v>8.9</c:v>
                </c:pt>
                <c:pt idx="294" formatCode="0.00">
                  <c:v>-5.9</c:v>
                </c:pt>
                <c:pt idx="295" formatCode="0.00">
                  <c:v>2.7</c:v>
                </c:pt>
                <c:pt idx="296" formatCode="0.00">
                  <c:v>-9.5</c:v>
                </c:pt>
                <c:pt idx="297" formatCode="0.00">
                  <c:v>-1.6</c:v>
                </c:pt>
                <c:pt idx="298" formatCode="0.00">
                  <c:v>6.3</c:v>
                </c:pt>
                <c:pt idx="299" formatCode="0.00">
                  <c:v>4.3</c:v>
                </c:pt>
                <c:pt idx="300" formatCode="0.00">
                  <c:v>-2.8</c:v>
                </c:pt>
                <c:pt idx="301" formatCode="0.00">
                  <c:v>11.2</c:v>
                </c:pt>
                <c:pt idx="302" formatCode="0.00">
                  <c:v>4</c:v>
                </c:pt>
                <c:pt idx="303" formatCode="0.00">
                  <c:v>9.4</c:v>
                </c:pt>
                <c:pt idx="304" formatCode="0.00">
                  <c:v>5</c:v>
                </c:pt>
                <c:pt idx="305" formatCode="0.00">
                  <c:v>18</c:v>
                </c:pt>
                <c:pt idx="306" formatCode="0.00">
                  <c:v>8.1999999999999993</c:v>
                </c:pt>
                <c:pt idx="307" formatCode="0.00">
                  <c:v>18.399999999999999</c:v>
                </c:pt>
                <c:pt idx="308" formatCode="0.00">
                  <c:v>2</c:v>
                </c:pt>
                <c:pt idx="309" formatCode="0.00">
                  <c:v>16.100000000000001</c:v>
                </c:pt>
                <c:pt idx="312" formatCode="0.00">
                  <c:v>29</c:v>
                </c:pt>
                <c:pt idx="313" formatCode="0.00">
                  <c:v>4.8</c:v>
                </c:pt>
                <c:pt idx="314" formatCode="0.00">
                  <c:v>2.4</c:v>
                </c:pt>
                <c:pt idx="315" formatCode="0.00">
                  <c:v>7.4</c:v>
                </c:pt>
                <c:pt idx="316" formatCode="0.00">
                  <c:v>8.4</c:v>
                </c:pt>
                <c:pt idx="317" formatCode="0.00">
                  <c:v>4.9000000000000004</c:v>
                </c:pt>
                <c:pt idx="318" formatCode="0.00">
                  <c:v>7.2</c:v>
                </c:pt>
                <c:pt idx="319" formatCode="0.00">
                  <c:v>0.4</c:v>
                </c:pt>
                <c:pt idx="320" formatCode="0.00">
                  <c:v>2.8</c:v>
                </c:pt>
                <c:pt idx="321" formatCode="0.00">
                  <c:v>1.5</c:v>
                </c:pt>
                <c:pt idx="322" formatCode="0.00">
                  <c:v>0.6</c:v>
                </c:pt>
                <c:pt idx="323" formatCode="0.00">
                  <c:v>6.6</c:v>
                </c:pt>
                <c:pt idx="324" formatCode="0.00">
                  <c:v>4.5</c:v>
                </c:pt>
                <c:pt idx="325" formatCode="0.00">
                  <c:v>7.5</c:v>
                </c:pt>
                <c:pt idx="326" formatCode="0.00">
                  <c:v>10.3</c:v>
                </c:pt>
                <c:pt idx="327" formatCode="0.00">
                  <c:v>-7.9</c:v>
                </c:pt>
                <c:pt idx="328" formatCode="0.00">
                  <c:v>16.600000000000001</c:v>
                </c:pt>
                <c:pt idx="329" formatCode="0.00">
                  <c:v>10.199999999999999</c:v>
                </c:pt>
                <c:pt idx="330" formatCode="0.00">
                  <c:v>5.7</c:v>
                </c:pt>
                <c:pt idx="331" formatCode="0.00">
                  <c:v>-10.199999999999999</c:v>
                </c:pt>
                <c:pt idx="332" formatCode="0.00">
                  <c:v>-24</c:v>
                </c:pt>
                <c:pt idx="333" formatCode="0.00">
                  <c:v>17.3</c:v>
                </c:pt>
                <c:pt idx="334" formatCode="0.00">
                  <c:v>13.4</c:v>
                </c:pt>
                <c:pt idx="335" formatCode="0.00">
                  <c:v>6.1</c:v>
                </c:pt>
                <c:pt idx="336" formatCode="0.00">
                  <c:v>7.5</c:v>
                </c:pt>
                <c:pt idx="337" formatCode="0.00">
                  <c:v>-8.1999999999999993</c:v>
                </c:pt>
                <c:pt idx="338" formatCode="0.00">
                  <c:v>4.8</c:v>
                </c:pt>
                <c:pt idx="339" formatCode="0.00">
                  <c:v>-2.2000000000000002</c:v>
                </c:pt>
                <c:pt idx="340" formatCode="0.00">
                  <c:v>7.9</c:v>
                </c:pt>
                <c:pt idx="342" formatCode="0.00">
                  <c:v>-8.3000000000000007</c:v>
                </c:pt>
                <c:pt idx="343" formatCode="0.00">
                  <c:v>6.1</c:v>
                </c:pt>
                <c:pt idx="344" formatCode="0.00">
                  <c:v>1.3</c:v>
                </c:pt>
                <c:pt idx="345" formatCode="0.00">
                  <c:v>5.7</c:v>
                </c:pt>
                <c:pt idx="346" formatCode="0.00">
                  <c:v>148.30000000000001</c:v>
                </c:pt>
                <c:pt idx="347" formatCode="0.00">
                  <c:v>16.600000000000001</c:v>
                </c:pt>
                <c:pt idx="348" formatCode="0.00">
                  <c:v>44.3</c:v>
                </c:pt>
                <c:pt idx="349" formatCode="0.00">
                  <c:v>-6</c:v>
                </c:pt>
                <c:pt idx="350" formatCode="0.00">
                  <c:v>8.1999999999999993</c:v>
                </c:pt>
                <c:pt idx="351" formatCode="0.00">
                  <c:v>6.3</c:v>
                </c:pt>
                <c:pt idx="352" formatCode="0.00">
                  <c:v>-8.4</c:v>
                </c:pt>
                <c:pt idx="353" formatCode="0.00">
                  <c:v>-103.6</c:v>
                </c:pt>
                <c:pt idx="354" formatCode="0.00">
                  <c:v>0.1</c:v>
                </c:pt>
                <c:pt idx="355" formatCode="0.00">
                  <c:v>0</c:v>
                </c:pt>
                <c:pt idx="356" formatCode="0.00">
                  <c:v>-4</c:v>
                </c:pt>
                <c:pt idx="357" formatCode="0.00">
                  <c:v>0</c:v>
                </c:pt>
                <c:pt idx="358" formatCode="0.00">
                  <c:v>7.5</c:v>
                </c:pt>
                <c:pt idx="359" formatCode="0.00">
                  <c:v>4.5999999999999996</c:v>
                </c:pt>
                <c:pt idx="360" formatCode="0.00">
                  <c:v>2.9</c:v>
                </c:pt>
                <c:pt idx="361" formatCode="0.00">
                  <c:v>5.6</c:v>
                </c:pt>
                <c:pt idx="362" formatCode="0.00">
                  <c:v>12.3</c:v>
                </c:pt>
                <c:pt idx="363" formatCode="0.00">
                  <c:v>12.5</c:v>
                </c:pt>
                <c:pt idx="364" formatCode="0.00">
                  <c:v>0</c:v>
                </c:pt>
                <c:pt idx="365" formatCode="0.00">
                  <c:v>0.5</c:v>
                </c:pt>
                <c:pt idx="366" formatCode="0.00">
                  <c:v>-3</c:v>
                </c:pt>
                <c:pt idx="367" formatCode="0.00">
                  <c:v>-0.4</c:v>
                </c:pt>
                <c:pt idx="368" formatCode="0.00">
                  <c:v>8.4</c:v>
                </c:pt>
                <c:pt idx="369" formatCode="0.00">
                  <c:v>12.2</c:v>
                </c:pt>
                <c:pt idx="370" formatCode="0.00">
                  <c:v>3.6</c:v>
                </c:pt>
                <c:pt idx="371" formatCode="0.00">
                  <c:v>0.6</c:v>
                </c:pt>
                <c:pt idx="372" formatCode="0.00">
                  <c:v>-2.2999999999999998</c:v>
                </c:pt>
                <c:pt idx="373" formatCode="0.00">
                  <c:v>7.7</c:v>
                </c:pt>
                <c:pt idx="374" formatCode="0.00">
                  <c:v>2</c:v>
                </c:pt>
                <c:pt idx="375" formatCode="0.00">
                  <c:v>9.5</c:v>
                </c:pt>
                <c:pt idx="376" formatCode="0.00">
                  <c:v>8.1</c:v>
                </c:pt>
                <c:pt idx="377" formatCode="0.00">
                  <c:v>15.3</c:v>
                </c:pt>
                <c:pt idx="378" formatCode="0.00">
                  <c:v>0.8</c:v>
                </c:pt>
                <c:pt idx="379" formatCode="0.00">
                  <c:v>9.9</c:v>
                </c:pt>
                <c:pt idx="380" formatCode="0.00">
                  <c:v>6.8</c:v>
                </c:pt>
                <c:pt idx="381" formatCode="0.00">
                  <c:v>7.2</c:v>
                </c:pt>
                <c:pt idx="382" formatCode="0.00">
                  <c:v>25.1</c:v>
                </c:pt>
                <c:pt idx="383" formatCode="0.00">
                  <c:v>3.5</c:v>
                </c:pt>
                <c:pt idx="384" formatCode="0.00">
                  <c:v>7.2</c:v>
                </c:pt>
                <c:pt idx="385" formatCode="0.00">
                  <c:v>0.8</c:v>
                </c:pt>
                <c:pt idx="386" formatCode="0.00">
                  <c:v>19.8</c:v>
                </c:pt>
                <c:pt idx="387" formatCode="0.00">
                  <c:v>8.8000000000000007</c:v>
                </c:pt>
                <c:pt idx="388" formatCode="0.00">
                  <c:v>11.8</c:v>
                </c:pt>
                <c:pt idx="389" formatCode="0.00">
                  <c:v>8.1999999999999993</c:v>
                </c:pt>
                <c:pt idx="390" formatCode="0.00">
                  <c:v>1.1000000000000001</c:v>
                </c:pt>
                <c:pt idx="391" formatCode="0.00">
                  <c:v>6.1</c:v>
                </c:pt>
                <c:pt idx="392" formatCode="0.00">
                  <c:v>9.4</c:v>
                </c:pt>
                <c:pt idx="393" formatCode="0.00">
                  <c:v>-2.8</c:v>
                </c:pt>
                <c:pt idx="394" formatCode="0.00">
                  <c:v>4.3</c:v>
                </c:pt>
                <c:pt idx="395" formatCode="0.00">
                  <c:v>10.4</c:v>
                </c:pt>
                <c:pt idx="396" formatCode="0.00">
                  <c:v>-2.7</c:v>
                </c:pt>
                <c:pt idx="397" formatCode="0.00">
                  <c:v>8.3000000000000007</c:v>
                </c:pt>
                <c:pt idx="398" formatCode="0.00">
                  <c:v>-26.9</c:v>
                </c:pt>
                <c:pt idx="399" formatCode="0.00">
                  <c:v>4.3</c:v>
                </c:pt>
                <c:pt idx="400" formatCode="0.00">
                  <c:v>2.2000000000000002</c:v>
                </c:pt>
                <c:pt idx="401" formatCode="0.00">
                  <c:v>25.6</c:v>
                </c:pt>
                <c:pt idx="402" formatCode="0.00">
                  <c:v>5.9</c:v>
                </c:pt>
                <c:pt idx="403" formatCode="0.00">
                  <c:v>8.6999999999999993</c:v>
                </c:pt>
                <c:pt idx="404" formatCode="0.00">
                  <c:v>38.799999999999997</c:v>
                </c:pt>
                <c:pt idx="405" formatCode="0.00">
                  <c:v>0.9</c:v>
                </c:pt>
                <c:pt idx="406" formatCode="0.00">
                  <c:v>5.3</c:v>
                </c:pt>
                <c:pt idx="407" formatCode="0.00">
                  <c:v>38.299999999999997</c:v>
                </c:pt>
                <c:pt idx="408" formatCode="0.00">
                  <c:v>-0.2</c:v>
                </c:pt>
                <c:pt idx="409" formatCode="0.00">
                  <c:v>3.1</c:v>
                </c:pt>
                <c:pt idx="410" formatCode="0.00">
                  <c:v>1.2</c:v>
                </c:pt>
                <c:pt idx="411" formatCode="0.00">
                  <c:v>1.9</c:v>
                </c:pt>
                <c:pt idx="412" formatCode="0.00">
                  <c:v>9.1999999999999993</c:v>
                </c:pt>
                <c:pt idx="413" formatCode="0.00">
                  <c:v>2.1</c:v>
                </c:pt>
                <c:pt idx="414" formatCode="0.00">
                  <c:v>10.1</c:v>
                </c:pt>
                <c:pt idx="415" formatCode="0.00">
                  <c:v>0</c:v>
                </c:pt>
                <c:pt idx="416" formatCode="0.00">
                  <c:v>1.7</c:v>
                </c:pt>
                <c:pt idx="417" formatCode="0.00">
                  <c:v>9.8000000000000007</c:v>
                </c:pt>
                <c:pt idx="418" formatCode="0.00">
                  <c:v>5.3</c:v>
                </c:pt>
                <c:pt idx="419" formatCode="0.00">
                  <c:v>-1.5</c:v>
                </c:pt>
                <c:pt idx="420" formatCode="0.00">
                  <c:v>28.8</c:v>
                </c:pt>
                <c:pt idx="421" formatCode="0.00">
                  <c:v>-0.3</c:v>
                </c:pt>
                <c:pt idx="422" formatCode="0.00">
                  <c:v>-45.8</c:v>
                </c:pt>
                <c:pt idx="423" formatCode="0.00">
                  <c:v>13.4</c:v>
                </c:pt>
                <c:pt idx="424" formatCode="0.00">
                  <c:v>10.7</c:v>
                </c:pt>
                <c:pt idx="425" formatCode="0.00">
                  <c:v>22.6</c:v>
                </c:pt>
                <c:pt idx="426" formatCode="0.00">
                  <c:v>-7.9</c:v>
                </c:pt>
                <c:pt idx="427" formatCode="0.00">
                  <c:v>9.1999999999999993</c:v>
                </c:pt>
                <c:pt idx="428" formatCode="0.00">
                  <c:v>-8.5</c:v>
                </c:pt>
                <c:pt idx="429" formatCode="0.00">
                  <c:v>0.6</c:v>
                </c:pt>
                <c:pt idx="430" formatCode="0.00">
                  <c:v>-10</c:v>
                </c:pt>
                <c:pt idx="431" formatCode="0.00">
                  <c:v>15.3</c:v>
                </c:pt>
                <c:pt idx="432" formatCode="0.00">
                  <c:v>7.9</c:v>
                </c:pt>
                <c:pt idx="433" formatCode="0.00">
                  <c:v>-6.2</c:v>
                </c:pt>
                <c:pt idx="434" formatCode="0.00">
                  <c:v>13.7</c:v>
                </c:pt>
                <c:pt idx="435" formatCode="0.00">
                  <c:v>-0.6</c:v>
                </c:pt>
                <c:pt idx="436" formatCode="0.00">
                  <c:v>-0.5</c:v>
                </c:pt>
                <c:pt idx="437" formatCode="0.00">
                  <c:v>4.5999999999999996</c:v>
                </c:pt>
                <c:pt idx="438" formatCode="0.00">
                  <c:v>18.5</c:v>
                </c:pt>
                <c:pt idx="440" formatCode="0.00">
                  <c:v>13.6</c:v>
                </c:pt>
                <c:pt idx="441" formatCode="0.00">
                  <c:v>7.1</c:v>
                </c:pt>
                <c:pt idx="442" formatCode="0.00">
                  <c:v>3.9</c:v>
                </c:pt>
                <c:pt idx="443" formatCode="0.00">
                  <c:v>14.7</c:v>
                </c:pt>
                <c:pt idx="444" formatCode="0.00">
                  <c:v>6.3</c:v>
                </c:pt>
                <c:pt idx="445" formatCode="0.00">
                  <c:v>8.6999999999999993</c:v>
                </c:pt>
                <c:pt idx="446" formatCode="0.00">
                  <c:v>-0.2</c:v>
                </c:pt>
                <c:pt idx="447" formatCode="0.00">
                  <c:v>9.1</c:v>
                </c:pt>
                <c:pt idx="448" formatCode="0.00">
                  <c:v>8.1</c:v>
                </c:pt>
                <c:pt idx="449" formatCode="0.00">
                  <c:v>15.2</c:v>
                </c:pt>
                <c:pt idx="450" formatCode="0.00">
                  <c:v>-4.9000000000000004</c:v>
                </c:pt>
                <c:pt idx="451" formatCode="0.00">
                  <c:v>5</c:v>
                </c:pt>
                <c:pt idx="452" formatCode="0.00">
                  <c:v>-2.6</c:v>
                </c:pt>
                <c:pt idx="453" formatCode="0.00">
                  <c:v>11.2</c:v>
                </c:pt>
                <c:pt idx="454" formatCode="0.00">
                  <c:v>25.1</c:v>
                </c:pt>
                <c:pt idx="455" formatCode="0.00">
                  <c:v>17.2</c:v>
                </c:pt>
                <c:pt idx="456" formatCode="0.00">
                  <c:v>-42.9</c:v>
                </c:pt>
                <c:pt idx="457" formatCode="0.00">
                  <c:v>1.6</c:v>
                </c:pt>
                <c:pt idx="458" formatCode="0.00">
                  <c:v>6.4</c:v>
                </c:pt>
                <c:pt idx="459" formatCode="0.00">
                  <c:v>8.5</c:v>
                </c:pt>
                <c:pt idx="460" formatCode="0.00">
                  <c:v>-10.3</c:v>
                </c:pt>
                <c:pt idx="461" formatCode="0.00">
                  <c:v>-7.6</c:v>
                </c:pt>
                <c:pt idx="462" formatCode="0.00">
                  <c:v>-126.2</c:v>
                </c:pt>
                <c:pt idx="463" formatCode="0.00">
                  <c:v>10.1</c:v>
                </c:pt>
                <c:pt idx="464" formatCode="0.00">
                  <c:v>14.6</c:v>
                </c:pt>
                <c:pt idx="465" formatCode="0.00">
                  <c:v>11.8</c:v>
                </c:pt>
                <c:pt idx="466" formatCode="0.00">
                  <c:v>-3</c:v>
                </c:pt>
                <c:pt idx="467" formatCode="0.00">
                  <c:v>23.1</c:v>
                </c:pt>
                <c:pt idx="468" formatCode="0.00">
                  <c:v>2.7</c:v>
                </c:pt>
                <c:pt idx="469" formatCode="0.00">
                  <c:v>5.2</c:v>
                </c:pt>
                <c:pt idx="470" formatCode="0.00">
                  <c:v>14.4</c:v>
                </c:pt>
                <c:pt idx="471" formatCode="0.00">
                  <c:v>-6.7</c:v>
                </c:pt>
                <c:pt idx="472" formatCode="0.00">
                  <c:v>-0.2</c:v>
                </c:pt>
                <c:pt idx="473" formatCode="0.00">
                  <c:v>34.700000000000003</c:v>
                </c:pt>
                <c:pt idx="474" formatCode="0.00">
                  <c:v>1.6</c:v>
                </c:pt>
                <c:pt idx="475" formatCode="0.00">
                  <c:v>12.2</c:v>
                </c:pt>
                <c:pt idx="476" formatCode="0.00">
                  <c:v>1.4</c:v>
                </c:pt>
                <c:pt idx="477" formatCode="0.00">
                  <c:v>-15.7</c:v>
                </c:pt>
                <c:pt idx="478" formatCode="0.00">
                  <c:v>2.6</c:v>
                </c:pt>
                <c:pt idx="479" formatCode="0.00">
                  <c:v>20.7</c:v>
                </c:pt>
                <c:pt idx="480" formatCode="0.00">
                  <c:v>2.7</c:v>
                </c:pt>
                <c:pt idx="481" formatCode="0.00">
                  <c:v>-10</c:v>
                </c:pt>
                <c:pt idx="482" formatCode="0.00">
                  <c:v>1.4</c:v>
                </c:pt>
                <c:pt idx="483" formatCode="0.00">
                  <c:v>3.1</c:v>
                </c:pt>
                <c:pt idx="484" formatCode="0.00">
                  <c:v>-9.6</c:v>
                </c:pt>
                <c:pt idx="485" formatCode="0.00">
                  <c:v>-30.3</c:v>
                </c:pt>
                <c:pt idx="486" formatCode="0.00">
                  <c:v>5.9</c:v>
                </c:pt>
                <c:pt idx="487" formatCode="0.00">
                  <c:v>17</c:v>
                </c:pt>
                <c:pt idx="488" formatCode="0.00">
                  <c:v>15.3</c:v>
                </c:pt>
                <c:pt idx="489" formatCode="0.00">
                  <c:v>-6737.3</c:v>
                </c:pt>
                <c:pt idx="490" formatCode="0.00">
                  <c:v>17.100000000000001</c:v>
                </c:pt>
                <c:pt idx="491" formatCode="0.00">
                  <c:v>4.8</c:v>
                </c:pt>
                <c:pt idx="492" formatCode="0.00">
                  <c:v>-5.0999999999999996</c:v>
                </c:pt>
                <c:pt idx="493" formatCode="0.00">
                  <c:v>-1.8</c:v>
                </c:pt>
                <c:pt idx="494" formatCode="0.00">
                  <c:v>10.7</c:v>
                </c:pt>
                <c:pt idx="495" formatCode="0.00">
                  <c:v>10.199999999999999</c:v>
                </c:pt>
                <c:pt idx="496" formatCode="0.00">
                  <c:v>4.3</c:v>
                </c:pt>
                <c:pt idx="497" formatCode="0.00">
                  <c:v>2.1</c:v>
                </c:pt>
                <c:pt idx="498" formatCode="0.00">
                  <c:v>2.5</c:v>
                </c:pt>
                <c:pt idx="499" formatCode="0.00">
                  <c:v>11.8</c:v>
                </c:pt>
                <c:pt idx="500" formatCode="0.00">
                  <c:v>1.1000000000000001</c:v>
                </c:pt>
                <c:pt idx="501" formatCode="0.00">
                  <c:v>10</c:v>
                </c:pt>
                <c:pt idx="502" formatCode="0.00">
                  <c:v>23.6</c:v>
                </c:pt>
                <c:pt idx="503" formatCode="0.00">
                  <c:v>3.5</c:v>
                </c:pt>
                <c:pt idx="504" formatCode="0.00">
                  <c:v>3.1</c:v>
                </c:pt>
                <c:pt idx="505" formatCode="0.00">
                  <c:v>1.8</c:v>
                </c:pt>
                <c:pt idx="506" formatCode="0.00">
                  <c:v>5.7</c:v>
                </c:pt>
                <c:pt idx="508" formatCode="0.00">
                  <c:v>-12.7</c:v>
                </c:pt>
                <c:pt idx="509" formatCode="0.00">
                  <c:v>8.1</c:v>
                </c:pt>
                <c:pt idx="510" formatCode="0.00">
                  <c:v>6</c:v>
                </c:pt>
                <c:pt idx="511" formatCode="0.00">
                  <c:v>-50.9</c:v>
                </c:pt>
                <c:pt idx="512" formatCode="0.00">
                  <c:v>7.2</c:v>
                </c:pt>
                <c:pt idx="513" formatCode="0.00">
                  <c:v>0</c:v>
                </c:pt>
                <c:pt idx="514" formatCode="0.00">
                  <c:v>-1.5</c:v>
                </c:pt>
                <c:pt idx="515" formatCode="0.00">
                  <c:v>3.1</c:v>
                </c:pt>
                <c:pt idx="516" formatCode="0.00">
                  <c:v>-20.3</c:v>
                </c:pt>
                <c:pt idx="517" formatCode="0.00">
                  <c:v>4.8</c:v>
                </c:pt>
                <c:pt idx="518" formatCode="0.00">
                  <c:v>7.4</c:v>
                </c:pt>
                <c:pt idx="519" formatCode="0.00">
                  <c:v>1.9</c:v>
                </c:pt>
                <c:pt idx="520" formatCode="0.00">
                  <c:v>4.4000000000000004</c:v>
                </c:pt>
                <c:pt idx="521" formatCode="0.00">
                  <c:v>7.1</c:v>
                </c:pt>
                <c:pt idx="522" formatCode="0.00">
                  <c:v>4</c:v>
                </c:pt>
                <c:pt idx="523" formatCode="0.00">
                  <c:v>38</c:v>
                </c:pt>
                <c:pt idx="524" formatCode="0.00">
                  <c:v>33.799999999999997</c:v>
                </c:pt>
                <c:pt idx="525" formatCode="0.00">
                  <c:v>11.4</c:v>
                </c:pt>
                <c:pt idx="526" formatCode="0.00">
                  <c:v>6.8</c:v>
                </c:pt>
                <c:pt idx="527" formatCode="0.00">
                  <c:v>24.6</c:v>
                </c:pt>
                <c:pt idx="528" formatCode="0.00">
                  <c:v>0.1</c:v>
                </c:pt>
                <c:pt idx="529" formatCode="0.00">
                  <c:v>2.8</c:v>
                </c:pt>
                <c:pt idx="530" formatCode="0.00">
                  <c:v>2.9</c:v>
                </c:pt>
                <c:pt idx="531" formatCode="0.00">
                  <c:v>2.6</c:v>
                </c:pt>
                <c:pt idx="532" formatCode="0.00">
                  <c:v>-4</c:v>
                </c:pt>
                <c:pt idx="533" formatCode="0.00">
                  <c:v>-0.7</c:v>
                </c:pt>
                <c:pt idx="534" formatCode="0.00">
                  <c:v>-9</c:v>
                </c:pt>
                <c:pt idx="535" formatCode="0.00">
                  <c:v>6.3</c:v>
                </c:pt>
                <c:pt idx="536" formatCode="0.00">
                  <c:v>-0.6</c:v>
                </c:pt>
                <c:pt idx="537" formatCode="0.00">
                  <c:v>-25.8</c:v>
                </c:pt>
                <c:pt idx="538" formatCode="0.00">
                  <c:v>17.899999999999999</c:v>
                </c:pt>
                <c:pt idx="539" formatCode="0.00">
                  <c:v>15.6</c:v>
                </c:pt>
                <c:pt idx="540" formatCode="0.00">
                  <c:v>11.5</c:v>
                </c:pt>
                <c:pt idx="541" formatCode="0.00">
                  <c:v>12.7</c:v>
                </c:pt>
                <c:pt idx="542" formatCode="0.00">
                  <c:v>6.6</c:v>
                </c:pt>
                <c:pt idx="543" formatCode="0.00">
                  <c:v>-44.1</c:v>
                </c:pt>
                <c:pt idx="544" formatCode="0.00">
                  <c:v>-4</c:v>
                </c:pt>
                <c:pt idx="545" formatCode="0.00">
                  <c:v>5.7</c:v>
                </c:pt>
                <c:pt idx="546" formatCode="0.00">
                  <c:v>32</c:v>
                </c:pt>
                <c:pt idx="547" formatCode="0.00">
                  <c:v>10.1</c:v>
                </c:pt>
                <c:pt idx="548" formatCode="0.00">
                  <c:v>38.1</c:v>
                </c:pt>
                <c:pt idx="549" formatCode="0.00">
                  <c:v>13.1</c:v>
                </c:pt>
                <c:pt idx="550" formatCode="0.00">
                  <c:v>16.600000000000001</c:v>
                </c:pt>
                <c:pt idx="551" formatCode="0.00">
                  <c:v>2.9</c:v>
                </c:pt>
                <c:pt idx="552" formatCode="0.00">
                  <c:v>4.2</c:v>
                </c:pt>
                <c:pt idx="553" formatCode="0.00">
                  <c:v>9.3000000000000007</c:v>
                </c:pt>
                <c:pt idx="554" formatCode="0.00">
                  <c:v>13.6</c:v>
                </c:pt>
                <c:pt idx="555" formatCode="0.00">
                  <c:v>11.7</c:v>
                </c:pt>
                <c:pt idx="556" formatCode="0.00">
                  <c:v>-0.4</c:v>
                </c:pt>
                <c:pt idx="557" formatCode="0.00">
                  <c:v>8.1999999999999993</c:v>
                </c:pt>
                <c:pt idx="558" formatCode="0.00">
                  <c:v>111.8</c:v>
                </c:pt>
                <c:pt idx="559" formatCode="0.00">
                  <c:v>7.1</c:v>
                </c:pt>
                <c:pt idx="560" formatCode="0.00">
                  <c:v>8.6999999999999993</c:v>
                </c:pt>
                <c:pt idx="561" formatCode="0.00">
                  <c:v>-3.6</c:v>
                </c:pt>
                <c:pt idx="562" formatCode="0.00">
                  <c:v>-3.1</c:v>
                </c:pt>
                <c:pt idx="563" formatCode="0.00">
                  <c:v>-7.8</c:v>
                </c:pt>
                <c:pt idx="564" formatCode="0.00">
                  <c:v>1</c:v>
                </c:pt>
                <c:pt idx="565" formatCode="0.00">
                  <c:v>3</c:v>
                </c:pt>
                <c:pt idx="566" formatCode="0.00">
                  <c:v>1.8</c:v>
                </c:pt>
                <c:pt idx="567" formatCode="0.00">
                  <c:v>8.6</c:v>
                </c:pt>
                <c:pt idx="568" formatCode="0.00">
                  <c:v>3.9</c:v>
                </c:pt>
                <c:pt idx="569" formatCode="0.00">
                  <c:v>-0.1</c:v>
                </c:pt>
                <c:pt idx="570" formatCode="0.00">
                  <c:v>0.6</c:v>
                </c:pt>
                <c:pt idx="571" formatCode="0.00">
                  <c:v>25.8</c:v>
                </c:pt>
                <c:pt idx="572" formatCode="0.00">
                  <c:v>1.4</c:v>
                </c:pt>
                <c:pt idx="573" formatCode="0.00">
                  <c:v>17.5</c:v>
                </c:pt>
                <c:pt idx="574" formatCode="0.00">
                  <c:v>-10.4</c:v>
                </c:pt>
                <c:pt idx="575" formatCode="0.00">
                  <c:v>-28.3</c:v>
                </c:pt>
                <c:pt idx="576" formatCode="0.00">
                  <c:v>17.2</c:v>
                </c:pt>
                <c:pt idx="577" formatCode="0.00">
                  <c:v>-5</c:v>
                </c:pt>
                <c:pt idx="578" formatCode="0.00">
                  <c:v>2.2999999999999998</c:v>
                </c:pt>
                <c:pt idx="579" formatCode="0.00">
                  <c:v>0.2</c:v>
                </c:pt>
                <c:pt idx="580" formatCode="0.00">
                  <c:v>-2.9</c:v>
                </c:pt>
                <c:pt idx="581" formatCode="0.00">
                  <c:v>-11510.5</c:v>
                </c:pt>
                <c:pt idx="582" formatCode="0.00">
                  <c:v>10.5</c:v>
                </c:pt>
                <c:pt idx="583" formatCode="0.00">
                  <c:v>-13.8</c:v>
                </c:pt>
                <c:pt idx="584" formatCode="0.00">
                  <c:v>3.5</c:v>
                </c:pt>
                <c:pt idx="585" formatCode="0.00">
                  <c:v>3.8</c:v>
                </c:pt>
                <c:pt idx="586" formatCode="0.00">
                  <c:v>3.2</c:v>
                </c:pt>
                <c:pt idx="587" formatCode="0.00">
                  <c:v>10.7</c:v>
                </c:pt>
                <c:pt idx="588" formatCode="0.00">
                  <c:v>7.4</c:v>
                </c:pt>
                <c:pt idx="589" formatCode="0.00">
                  <c:v>-106.3</c:v>
                </c:pt>
                <c:pt idx="590" formatCode="0.00">
                  <c:v>4.2</c:v>
                </c:pt>
                <c:pt idx="591" formatCode="0.00">
                  <c:v>9</c:v>
                </c:pt>
                <c:pt idx="592" formatCode="0.00">
                  <c:v>1.9</c:v>
                </c:pt>
                <c:pt idx="593" formatCode="0.00">
                  <c:v>5.6</c:v>
                </c:pt>
                <c:pt idx="594" formatCode="0.00">
                  <c:v>7</c:v>
                </c:pt>
                <c:pt idx="595" formatCode="0.00">
                  <c:v>-16.3</c:v>
                </c:pt>
                <c:pt idx="596" formatCode="0.00">
                  <c:v>-41</c:v>
                </c:pt>
                <c:pt idx="597" formatCode="0.00">
                  <c:v>13.3</c:v>
                </c:pt>
                <c:pt idx="598" formatCode="0.00">
                  <c:v>5</c:v>
                </c:pt>
                <c:pt idx="599" formatCode="0.00">
                  <c:v>6.4</c:v>
                </c:pt>
                <c:pt idx="600" formatCode="0.00">
                  <c:v>3.5</c:v>
                </c:pt>
                <c:pt idx="601" formatCode="0.00">
                  <c:v>-3.4</c:v>
                </c:pt>
                <c:pt idx="602" formatCode="0.00">
                  <c:v>16</c:v>
                </c:pt>
                <c:pt idx="603" formatCode="0.00">
                  <c:v>10.8</c:v>
                </c:pt>
                <c:pt idx="604" formatCode="0.00">
                  <c:v>5.3</c:v>
                </c:pt>
                <c:pt idx="605" formatCode="0.00">
                  <c:v>9.1999999999999993</c:v>
                </c:pt>
                <c:pt idx="606" formatCode="0.00">
                  <c:v>2.1</c:v>
                </c:pt>
                <c:pt idx="607" formatCode="0.00">
                  <c:v>-10.6</c:v>
                </c:pt>
                <c:pt idx="608" formatCode="0.00">
                  <c:v>2.1</c:v>
                </c:pt>
                <c:pt idx="609" formatCode="0.00">
                  <c:v>1.2</c:v>
                </c:pt>
                <c:pt idx="610" formatCode="0.00">
                  <c:v>12.1</c:v>
                </c:pt>
                <c:pt idx="611" formatCode="0.00">
                  <c:v>5.9</c:v>
                </c:pt>
                <c:pt idx="612" formatCode="0.00">
                  <c:v>19.2</c:v>
                </c:pt>
                <c:pt idx="613" formatCode="0.00">
                  <c:v>-7.2</c:v>
                </c:pt>
                <c:pt idx="614" formatCode="0.00">
                  <c:v>-19.2</c:v>
                </c:pt>
                <c:pt idx="615" formatCode="0.00">
                  <c:v>7</c:v>
                </c:pt>
                <c:pt idx="616" formatCode="0.00">
                  <c:v>7.5</c:v>
                </c:pt>
                <c:pt idx="617" formatCode="0.00">
                  <c:v>6</c:v>
                </c:pt>
                <c:pt idx="618" formatCode="0.00">
                  <c:v>-7.3</c:v>
                </c:pt>
                <c:pt idx="619" formatCode="0.00">
                  <c:v>19.399999999999999</c:v>
                </c:pt>
                <c:pt idx="620" formatCode="0.00">
                  <c:v>-1210.8</c:v>
                </c:pt>
                <c:pt idx="621" formatCode="0.00">
                  <c:v>6</c:v>
                </c:pt>
                <c:pt idx="622" formatCode="0.00">
                  <c:v>0.7</c:v>
                </c:pt>
                <c:pt idx="623" formatCode="0.00">
                  <c:v>0.2</c:v>
                </c:pt>
                <c:pt idx="624" formatCode="0.00">
                  <c:v>7.2</c:v>
                </c:pt>
                <c:pt idx="625" formatCode="0.00">
                  <c:v>1</c:v>
                </c:pt>
                <c:pt idx="626" formatCode="0.00">
                  <c:v>7.9</c:v>
                </c:pt>
                <c:pt idx="627" formatCode="0.00">
                  <c:v>-0.2</c:v>
                </c:pt>
                <c:pt idx="628" formatCode="0.00">
                  <c:v>-1.7</c:v>
                </c:pt>
                <c:pt idx="629" formatCode="0.00">
                  <c:v>12.3</c:v>
                </c:pt>
                <c:pt idx="630" formatCode="0.00">
                  <c:v>14.9</c:v>
                </c:pt>
                <c:pt idx="631" formatCode="0.00">
                  <c:v>0.7</c:v>
                </c:pt>
                <c:pt idx="632" formatCode="0.00">
                  <c:v>-3.5</c:v>
                </c:pt>
                <c:pt idx="633" formatCode="0.00">
                  <c:v>0.3</c:v>
                </c:pt>
                <c:pt idx="634" formatCode="0.00">
                  <c:v>16</c:v>
                </c:pt>
                <c:pt idx="635" formatCode="0.00">
                  <c:v>-25.7</c:v>
                </c:pt>
                <c:pt idx="636" formatCode="0.00">
                  <c:v>-1.2</c:v>
                </c:pt>
                <c:pt idx="637" formatCode="0.00">
                  <c:v>2</c:v>
                </c:pt>
                <c:pt idx="638" formatCode="0.00">
                  <c:v>6.8</c:v>
                </c:pt>
                <c:pt idx="639" formatCode="0.00">
                  <c:v>9.6</c:v>
                </c:pt>
                <c:pt idx="640" formatCode="0.00">
                  <c:v>2.2000000000000002</c:v>
                </c:pt>
                <c:pt idx="641" formatCode="0.00">
                  <c:v>6.8</c:v>
                </c:pt>
                <c:pt idx="642" formatCode="0.00">
                  <c:v>15.2</c:v>
                </c:pt>
                <c:pt idx="643" formatCode="0.00">
                  <c:v>-1.4</c:v>
                </c:pt>
                <c:pt idx="644" formatCode="0.00">
                  <c:v>-13.6</c:v>
                </c:pt>
                <c:pt idx="645" formatCode="0.00">
                  <c:v>27.9</c:v>
                </c:pt>
                <c:pt idx="646" formatCode="0.00">
                  <c:v>49.9</c:v>
                </c:pt>
                <c:pt idx="647" formatCode="0.00">
                  <c:v>5.4</c:v>
                </c:pt>
                <c:pt idx="648" formatCode="0.00">
                  <c:v>0.8</c:v>
                </c:pt>
                <c:pt idx="649" formatCode="0.00">
                  <c:v>4.8</c:v>
                </c:pt>
                <c:pt idx="650" formatCode="0.00">
                  <c:v>0.3</c:v>
                </c:pt>
                <c:pt idx="651" formatCode="0.00">
                  <c:v>12.4</c:v>
                </c:pt>
                <c:pt idx="652" formatCode="0.00">
                  <c:v>2.9</c:v>
                </c:pt>
                <c:pt idx="653" formatCode="0.00">
                  <c:v>3.9</c:v>
                </c:pt>
                <c:pt idx="654" formatCode="0.00">
                  <c:v>10.1</c:v>
                </c:pt>
                <c:pt idx="655" formatCode="0.00">
                  <c:v>7.4</c:v>
                </c:pt>
                <c:pt idx="656" formatCode="0.00">
                  <c:v>2.5</c:v>
                </c:pt>
                <c:pt idx="657" formatCode="0.00">
                  <c:v>5.9</c:v>
                </c:pt>
                <c:pt idx="658" formatCode="0.00">
                  <c:v>5.6</c:v>
                </c:pt>
                <c:pt idx="659" formatCode="0.00">
                  <c:v>-14.9</c:v>
                </c:pt>
                <c:pt idx="660" formatCode="0.00">
                  <c:v>-3.9</c:v>
                </c:pt>
                <c:pt idx="661" formatCode="0.00">
                  <c:v>13.8</c:v>
                </c:pt>
                <c:pt idx="662" formatCode="0.00">
                  <c:v>14.4</c:v>
                </c:pt>
                <c:pt idx="663" formatCode="0.00">
                  <c:v>13</c:v>
                </c:pt>
                <c:pt idx="664" formatCode="0.00">
                  <c:v>1.5</c:v>
                </c:pt>
                <c:pt idx="665" formatCode="0.00">
                  <c:v>4.5</c:v>
                </c:pt>
                <c:pt idx="666" formatCode="0.00">
                  <c:v>-2.2000000000000002</c:v>
                </c:pt>
                <c:pt idx="667" formatCode="0.00">
                  <c:v>0.1</c:v>
                </c:pt>
                <c:pt idx="668" formatCode="0.00">
                  <c:v>7.8</c:v>
                </c:pt>
                <c:pt idx="669" formatCode="0.00">
                  <c:v>7.4</c:v>
                </c:pt>
                <c:pt idx="670" formatCode="0.00">
                  <c:v>-3.6</c:v>
                </c:pt>
                <c:pt idx="671" formatCode="0.00">
                  <c:v>14.3</c:v>
                </c:pt>
                <c:pt idx="672" formatCode="0.00">
                  <c:v>12.1</c:v>
                </c:pt>
                <c:pt idx="673" formatCode="0.00">
                  <c:v>8.5</c:v>
                </c:pt>
                <c:pt idx="674" formatCode="0.00">
                  <c:v>15.5</c:v>
                </c:pt>
                <c:pt idx="676" formatCode="0.00">
                  <c:v>4.0999999999999996</c:v>
                </c:pt>
                <c:pt idx="677" formatCode="0.00">
                  <c:v>10.8</c:v>
                </c:pt>
                <c:pt idx="678" formatCode="0.00">
                  <c:v>-0.8</c:v>
                </c:pt>
                <c:pt idx="679" formatCode="0.00">
                  <c:v>-1</c:v>
                </c:pt>
                <c:pt idx="680" formatCode="0.00">
                  <c:v>7</c:v>
                </c:pt>
                <c:pt idx="681" formatCode="0.00">
                  <c:v>0.3</c:v>
                </c:pt>
                <c:pt idx="682" formatCode="0.00">
                  <c:v>-9.8000000000000007</c:v>
                </c:pt>
                <c:pt idx="683" formatCode="0.00">
                  <c:v>11.6</c:v>
                </c:pt>
                <c:pt idx="684" formatCode="0.00">
                  <c:v>3.7</c:v>
                </c:pt>
                <c:pt idx="685" formatCode="0.00">
                  <c:v>16.5</c:v>
                </c:pt>
                <c:pt idx="686" formatCode="0.00">
                  <c:v>5</c:v>
                </c:pt>
                <c:pt idx="687" formatCode="0.00">
                  <c:v>6</c:v>
                </c:pt>
                <c:pt idx="688" formatCode="0.00">
                  <c:v>3.6</c:v>
                </c:pt>
                <c:pt idx="689" formatCode="0.00">
                  <c:v>1</c:v>
                </c:pt>
                <c:pt idx="690" formatCode="0.00">
                  <c:v>8.1</c:v>
                </c:pt>
                <c:pt idx="691" formatCode="0.00">
                  <c:v>22</c:v>
                </c:pt>
                <c:pt idx="692" formatCode="0.00">
                  <c:v>2.2999999999999998</c:v>
                </c:pt>
                <c:pt idx="693" formatCode="0.00">
                  <c:v>9.8000000000000007</c:v>
                </c:pt>
                <c:pt idx="694" formatCode="0.00">
                  <c:v>-71.900000000000006</c:v>
                </c:pt>
                <c:pt idx="695" formatCode="0.00">
                  <c:v>3.2</c:v>
                </c:pt>
                <c:pt idx="696" formatCode="0.00">
                  <c:v>13.1</c:v>
                </c:pt>
                <c:pt idx="697" formatCode="0.00">
                  <c:v>1.6</c:v>
                </c:pt>
                <c:pt idx="698" formatCode="0.00">
                  <c:v>-1.7</c:v>
                </c:pt>
                <c:pt idx="699" formatCode="0.00">
                  <c:v>-2.1</c:v>
                </c:pt>
                <c:pt idx="700" formatCode="0.00">
                  <c:v>4.8</c:v>
                </c:pt>
                <c:pt idx="701" formatCode="0.00">
                  <c:v>8.1999999999999993</c:v>
                </c:pt>
                <c:pt idx="702" formatCode="0.00">
                  <c:v>6.2</c:v>
                </c:pt>
                <c:pt idx="703" formatCode="0.00">
                  <c:v>1.7</c:v>
                </c:pt>
                <c:pt idx="704" formatCode="0.00">
                  <c:v>19.399999999999999</c:v>
                </c:pt>
                <c:pt idx="705" formatCode="0.00">
                  <c:v>6.4</c:v>
                </c:pt>
                <c:pt idx="706" formatCode="0.00">
                  <c:v>2.5</c:v>
                </c:pt>
                <c:pt idx="707" formatCode="0.00">
                  <c:v>-11.1</c:v>
                </c:pt>
                <c:pt idx="708" formatCode="0.00">
                  <c:v>6.9</c:v>
                </c:pt>
                <c:pt idx="709" formatCode="0.00">
                  <c:v>9.1999999999999993</c:v>
                </c:pt>
                <c:pt idx="710" formatCode="0.00">
                  <c:v>4.0999999999999996</c:v>
                </c:pt>
                <c:pt idx="711" formatCode="0.00">
                  <c:v>-1.1000000000000001</c:v>
                </c:pt>
                <c:pt idx="712" formatCode="0.00">
                  <c:v>-359.3</c:v>
                </c:pt>
                <c:pt idx="713" formatCode="0.00">
                  <c:v>9.1999999999999993</c:v>
                </c:pt>
                <c:pt idx="714" formatCode="0.00">
                  <c:v>40.1</c:v>
                </c:pt>
                <c:pt idx="715" formatCode="0.00">
                  <c:v>6.1</c:v>
                </c:pt>
                <c:pt idx="716" formatCode="0.00">
                  <c:v>14.5</c:v>
                </c:pt>
                <c:pt idx="717" formatCode="0.00">
                  <c:v>1.7</c:v>
                </c:pt>
                <c:pt idx="718" formatCode="0.00">
                  <c:v>-0.1</c:v>
                </c:pt>
                <c:pt idx="719" formatCode="0.00">
                  <c:v>13.7</c:v>
                </c:pt>
                <c:pt idx="720" formatCode="0.00">
                  <c:v>8.6</c:v>
                </c:pt>
                <c:pt idx="721" formatCode="0.00">
                  <c:v>11.3</c:v>
                </c:pt>
                <c:pt idx="722" formatCode="0.00">
                  <c:v>1.9</c:v>
                </c:pt>
                <c:pt idx="723" formatCode="0.00">
                  <c:v>3.9</c:v>
                </c:pt>
                <c:pt idx="724" formatCode="0.00">
                  <c:v>-0.3</c:v>
                </c:pt>
                <c:pt idx="725" formatCode="0.00">
                  <c:v>12.3</c:v>
                </c:pt>
                <c:pt idx="726" formatCode="0.00">
                  <c:v>15.1</c:v>
                </c:pt>
                <c:pt idx="727" formatCode="0.00">
                  <c:v>7.9</c:v>
                </c:pt>
                <c:pt idx="728" formatCode="0.00">
                  <c:v>6.7</c:v>
                </c:pt>
                <c:pt idx="729" formatCode="0.00">
                  <c:v>3.8</c:v>
                </c:pt>
                <c:pt idx="730" formatCode="0.00">
                  <c:v>-8</c:v>
                </c:pt>
                <c:pt idx="731" formatCode="0.00">
                  <c:v>0.2</c:v>
                </c:pt>
                <c:pt idx="732" formatCode="0.00">
                  <c:v>9.4</c:v>
                </c:pt>
                <c:pt idx="733" formatCode="0.00">
                  <c:v>8.5</c:v>
                </c:pt>
                <c:pt idx="734" formatCode="0.00">
                  <c:v>5.5</c:v>
                </c:pt>
                <c:pt idx="735" formatCode="0.00">
                  <c:v>10.1</c:v>
                </c:pt>
                <c:pt idx="736" formatCode="0.00">
                  <c:v>-1.1000000000000001</c:v>
                </c:pt>
                <c:pt idx="737" formatCode="0.00">
                  <c:v>23</c:v>
                </c:pt>
                <c:pt idx="738" formatCode="0.00">
                  <c:v>7.1</c:v>
                </c:pt>
                <c:pt idx="739" formatCode="0.00">
                  <c:v>16.899999999999999</c:v>
                </c:pt>
                <c:pt idx="740" formatCode="0.00">
                  <c:v>-33.4</c:v>
                </c:pt>
                <c:pt idx="741" formatCode="0.00">
                  <c:v>4.9000000000000004</c:v>
                </c:pt>
                <c:pt idx="742" formatCode="0.00">
                  <c:v>12.2</c:v>
                </c:pt>
                <c:pt idx="743" formatCode="0.00">
                  <c:v>-0.5</c:v>
                </c:pt>
                <c:pt idx="744" formatCode="0.00">
                  <c:v>1.1000000000000001</c:v>
                </c:pt>
                <c:pt idx="745" formatCode="0.00">
                  <c:v>3.9</c:v>
                </c:pt>
                <c:pt idx="746" formatCode="0.00">
                  <c:v>-124.2</c:v>
                </c:pt>
                <c:pt idx="747" formatCode="0.00">
                  <c:v>-8.9</c:v>
                </c:pt>
                <c:pt idx="748" formatCode="0.00">
                  <c:v>-2.2000000000000002</c:v>
                </c:pt>
                <c:pt idx="749" formatCode="0.00">
                  <c:v>10.9</c:v>
                </c:pt>
                <c:pt idx="750" formatCode="0.00">
                  <c:v>-0.2</c:v>
                </c:pt>
                <c:pt idx="751" formatCode="0.00">
                  <c:v>-28.2</c:v>
                </c:pt>
                <c:pt idx="752" formatCode="0.00">
                  <c:v>7.3</c:v>
                </c:pt>
                <c:pt idx="753" formatCode="0.00">
                  <c:v>1.8</c:v>
                </c:pt>
                <c:pt idx="754" formatCode="0.00">
                  <c:v>-0.2</c:v>
                </c:pt>
                <c:pt idx="755" formatCode="0.00">
                  <c:v>6.6</c:v>
                </c:pt>
                <c:pt idx="756" formatCode="0.00">
                  <c:v>3.4</c:v>
                </c:pt>
                <c:pt idx="757" formatCode="0.00">
                  <c:v>6.4</c:v>
                </c:pt>
                <c:pt idx="758" formatCode="0.00">
                  <c:v>14.5</c:v>
                </c:pt>
                <c:pt idx="759" formatCode="0.00">
                  <c:v>25.6</c:v>
                </c:pt>
                <c:pt idx="760" formatCode="0.00">
                  <c:v>56.6</c:v>
                </c:pt>
                <c:pt idx="761" formatCode="0.00">
                  <c:v>1.2</c:v>
                </c:pt>
                <c:pt idx="762" formatCode="0.00">
                  <c:v>3.3</c:v>
                </c:pt>
                <c:pt idx="763" formatCode="0.00">
                  <c:v>7.1</c:v>
                </c:pt>
                <c:pt idx="764" formatCode="0.00">
                  <c:v>0.4</c:v>
                </c:pt>
                <c:pt idx="765" formatCode="0.00">
                  <c:v>11.3</c:v>
                </c:pt>
                <c:pt idx="766" formatCode="0.00">
                  <c:v>3.2</c:v>
                </c:pt>
                <c:pt idx="767" formatCode="0.00">
                  <c:v>11.7</c:v>
                </c:pt>
                <c:pt idx="768" formatCode="0.00">
                  <c:v>11.4</c:v>
                </c:pt>
                <c:pt idx="769" formatCode="0.00">
                  <c:v>4.7</c:v>
                </c:pt>
                <c:pt idx="770" formatCode="0.00">
                  <c:v>-5.7</c:v>
                </c:pt>
                <c:pt idx="771" formatCode="0.00">
                  <c:v>0.1</c:v>
                </c:pt>
                <c:pt idx="772" formatCode="0.00">
                  <c:v>3.8</c:v>
                </c:pt>
                <c:pt idx="773" formatCode="0.00">
                  <c:v>0.9</c:v>
                </c:pt>
                <c:pt idx="774" formatCode="0.00">
                  <c:v>2.1</c:v>
                </c:pt>
                <c:pt idx="775" formatCode="0.00">
                  <c:v>6</c:v>
                </c:pt>
                <c:pt idx="776" formatCode="0.00">
                  <c:v>-17.100000000000001</c:v>
                </c:pt>
                <c:pt idx="777" formatCode="0.00">
                  <c:v>13</c:v>
                </c:pt>
                <c:pt idx="778" formatCode="0.00">
                  <c:v>14.5</c:v>
                </c:pt>
                <c:pt idx="779" formatCode="0.00">
                  <c:v>5.5</c:v>
                </c:pt>
                <c:pt idx="780" formatCode="0.00">
                  <c:v>0.6</c:v>
                </c:pt>
                <c:pt idx="781" formatCode="0.00">
                  <c:v>1.1000000000000001</c:v>
                </c:pt>
                <c:pt idx="782" formatCode="0.00">
                  <c:v>-3.3</c:v>
                </c:pt>
                <c:pt idx="783" formatCode="0.00">
                  <c:v>-5.0999999999999996</c:v>
                </c:pt>
                <c:pt idx="784" formatCode="0.00">
                  <c:v>-15.6</c:v>
                </c:pt>
                <c:pt idx="785" formatCode="0.00">
                  <c:v>19.8</c:v>
                </c:pt>
                <c:pt idx="786" formatCode="0.00">
                  <c:v>0.9</c:v>
                </c:pt>
                <c:pt idx="787" formatCode="0.00">
                  <c:v>9.6999999999999993</c:v>
                </c:pt>
                <c:pt idx="788" formatCode="0.00">
                  <c:v>18.100000000000001</c:v>
                </c:pt>
                <c:pt idx="789" formatCode="0.00">
                  <c:v>1.6</c:v>
                </c:pt>
                <c:pt idx="790" formatCode="0.00">
                  <c:v>3.5</c:v>
                </c:pt>
                <c:pt idx="791" formatCode="0.00">
                  <c:v>17.2</c:v>
                </c:pt>
                <c:pt idx="792" formatCode="0.00">
                  <c:v>3.2</c:v>
                </c:pt>
                <c:pt idx="793" formatCode="0.00">
                  <c:v>20.100000000000001</c:v>
                </c:pt>
                <c:pt idx="794" formatCode="0.00">
                  <c:v>4.5</c:v>
                </c:pt>
                <c:pt idx="795" formatCode="0.00">
                  <c:v>22.3</c:v>
                </c:pt>
                <c:pt idx="796" formatCode="0.00">
                  <c:v>5.6</c:v>
                </c:pt>
                <c:pt idx="797" formatCode="0.00">
                  <c:v>5.4</c:v>
                </c:pt>
                <c:pt idx="798" formatCode="0.00">
                  <c:v>2.8</c:v>
                </c:pt>
                <c:pt idx="799" formatCode="0.00">
                  <c:v>1.4</c:v>
                </c:pt>
                <c:pt idx="800" formatCode="0.00">
                  <c:v>4.0999999999999996</c:v>
                </c:pt>
                <c:pt idx="801" formatCode="0.00">
                  <c:v>7</c:v>
                </c:pt>
                <c:pt idx="802" formatCode="0.00">
                  <c:v>-2</c:v>
                </c:pt>
                <c:pt idx="803" formatCode="0.00">
                  <c:v>5</c:v>
                </c:pt>
                <c:pt idx="804" formatCode="0.00">
                  <c:v>22.3</c:v>
                </c:pt>
                <c:pt idx="805" formatCode="0.00">
                  <c:v>6.8</c:v>
                </c:pt>
                <c:pt idx="806" formatCode="0.00">
                  <c:v>3.4</c:v>
                </c:pt>
                <c:pt idx="807" formatCode="0.00">
                  <c:v>-11.1</c:v>
                </c:pt>
                <c:pt idx="808" formatCode="0.00">
                  <c:v>1.8</c:v>
                </c:pt>
                <c:pt idx="809" formatCode="0.00">
                  <c:v>12.7</c:v>
                </c:pt>
                <c:pt idx="810" formatCode="0.00">
                  <c:v>13.4</c:v>
                </c:pt>
                <c:pt idx="811" formatCode="0.00">
                  <c:v>6.7</c:v>
                </c:pt>
                <c:pt idx="812" formatCode="0.00">
                  <c:v>8</c:v>
                </c:pt>
                <c:pt idx="813" formatCode="0.00">
                  <c:v>-5.8</c:v>
                </c:pt>
                <c:pt idx="814" formatCode="0.00">
                  <c:v>3.9</c:v>
                </c:pt>
                <c:pt idx="815" formatCode="0.00">
                  <c:v>-10.199999999999999</c:v>
                </c:pt>
                <c:pt idx="816" formatCode="0.00">
                  <c:v>8.1999999999999993</c:v>
                </c:pt>
                <c:pt idx="817" formatCode="0.00">
                  <c:v>6.6</c:v>
                </c:pt>
                <c:pt idx="818" formatCode="0.00">
                  <c:v>3.6</c:v>
                </c:pt>
                <c:pt idx="819" formatCode="0.00">
                  <c:v>1.4</c:v>
                </c:pt>
                <c:pt idx="820" formatCode="0.00">
                  <c:v>10.8</c:v>
                </c:pt>
                <c:pt idx="821" formatCode="0.00">
                  <c:v>12</c:v>
                </c:pt>
                <c:pt idx="822" formatCode="0.00">
                  <c:v>11.7</c:v>
                </c:pt>
                <c:pt idx="823" formatCode="0.00">
                  <c:v>-0.5</c:v>
                </c:pt>
                <c:pt idx="824" formatCode="0.00">
                  <c:v>4.5999999999999996</c:v>
                </c:pt>
                <c:pt idx="825" formatCode="0.00">
                  <c:v>15.7</c:v>
                </c:pt>
                <c:pt idx="826" formatCode="0.00">
                  <c:v>-4.5</c:v>
                </c:pt>
                <c:pt idx="827" formatCode="0.00">
                  <c:v>4.0999999999999996</c:v>
                </c:pt>
                <c:pt idx="828" formatCode="0.00">
                  <c:v>7</c:v>
                </c:pt>
                <c:pt idx="829" formatCode="0.00">
                  <c:v>5.6</c:v>
                </c:pt>
                <c:pt idx="830" formatCode="0.00">
                  <c:v>2.2999999999999998</c:v>
                </c:pt>
                <c:pt idx="831" formatCode="0.00">
                  <c:v>-0.1</c:v>
                </c:pt>
                <c:pt idx="832" formatCode="0.00">
                  <c:v>2.7</c:v>
                </c:pt>
                <c:pt idx="833" formatCode="0.00">
                  <c:v>18.8</c:v>
                </c:pt>
                <c:pt idx="834" formatCode="0.00">
                  <c:v>14.4</c:v>
                </c:pt>
                <c:pt idx="835" formatCode="0.00">
                  <c:v>7.1</c:v>
                </c:pt>
                <c:pt idx="836" formatCode="0.00">
                  <c:v>0.1</c:v>
                </c:pt>
                <c:pt idx="837" formatCode="0.00">
                  <c:v>12.3</c:v>
                </c:pt>
                <c:pt idx="838" formatCode="0.00">
                  <c:v>4.9000000000000004</c:v>
                </c:pt>
                <c:pt idx="839" formatCode="0.00">
                  <c:v>6</c:v>
                </c:pt>
                <c:pt idx="840" formatCode="0.00">
                  <c:v>5.2</c:v>
                </c:pt>
                <c:pt idx="841" formatCode="0.00">
                  <c:v>7.1</c:v>
                </c:pt>
                <c:pt idx="842" formatCode="0.00">
                  <c:v>1.3</c:v>
                </c:pt>
                <c:pt idx="843" formatCode="0.00">
                  <c:v>2.1</c:v>
                </c:pt>
                <c:pt idx="844" formatCode="0.00">
                  <c:v>14</c:v>
                </c:pt>
                <c:pt idx="845" formatCode="0.00">
                  <c:v>8.4</c:v>
                </c:pt>
                <c:pt idx="846" formatCode="0.00">
                  <c:v>4.3</c:v>
                </c:pt>
                <c:pt idx="847" formatCode="0.00">
                  <c:v>14.6</c:v>
                </c:pt>
                <c:pt idx="848" formatCode="0.00">
                  <c:v>1.9</c:v>
                </c:pt>
                <c:pt idx="849" formatCode="0.00">
                  <c:v>16.7</c:v>
                </c:pt>
                <c:pt idx="850" formatCode="0.00">
                  <c:v>5.0999999999999996</c:v>
                </c:pt>
                <c:pt idx="851" formatCode="0.00">
                  <c:v>10</c:v>
                </c:pt>
                <c:pt idx="852" formatCode="0.00">
                  <c:v>11.5</c:v>
                </c:pt>
                <c:pt idx="853" formatCode="0.00">
                  <c:v>-34.5</c:v>
                </c:pt>
                <c:pt idx="854" formatCode="0.00">
                  <c:v>49.9</c:v>
                </c:pt>
                <c:pt idx="855" formatCode="0.00">
                  <c:v>22</c:v>
                </c:pt>
                <c:pt idx="856" formatCode="0.00">
                  <c:v>-224.8</c:v>
                </c:pt>
                <c:pt idx="857" formatCode="0.00">
                  <c:v>4.0999999999999996</c:v>
                </c:pt>
                <c:pt idx="858" formatCode="0.00">
                  <c:v>-0.5</c:v>
                </c:pt>
                <c:pt idx="859" formatCode="0.00">
                  <c:v>22.9</c:v>
                </c:pt>
                <c:pt idx="860" formatCode="0.00">
                  <c:v>-33.6</c:v>
                </c:pt>
                <c:pt idx="861" formatCode="0.00">
                  <c:v>1.3</c:v>
                </c:pt>
                <c:pt idx="862" formatCode="0.00">
                  <c:v>1</c:v>
                </c:pt>
                <c:pt idx="863" formatCode="0.00">
                  <c:v>4.2</c:v>
                </c:pt>
                <c:pt idx="864" formatCode="0.00">
                  <c:v>3.7</c:v>
                </c:pt>
                <c:pt idx="865" formatCode="0.00">
                  <c:v>1.3</c:v>
                </c:pt>
                <c:pt idx="866" formatCode="0.00">
                  <c:v>1.3</c:v>
                </c:pt>
                <c:pt idx="867" formatCode="0.00">
                  <c:v>10.199999999999999</c:v>
                </c:pt>
                <c:pt idx="868" formatCode="0.00">
                  <c:v>6.4</c:v>
                </c:pt>
                <c:pt idx="869" formatCode="0.00">
                  <c:v>4.9000000000000004</c:v>
                </c:pt>
                <c:pt idx="870" formatCode="0.00">
                  <c:v>-45</c:v>
                </c:pt>
                <c:pt idx="871" formatCode="0.00">
                  <c:v>-0.4</c:v>
                </c:pt>
                <c:pt idx="872" formatCode="0.00">
                  <c:v>6.1</c:v>
                </c:pt>
                <c:pt idx="873" formatCode="0.00">
                  <c:v>3.9</c:v>
                </c:pt>
                <c:pt idx="874" formatCode="0.00">
                  <c:v>7.3</c:v>
                </c:pt>
                <c:pt idx="875" formatCode="0.00">
                  <c:v>3.1</c:v>
                </c:pt>
                <c:pt idx="876" formatCode="0.00">
                  <c:v>11.8</c:v>
                </c:pt>
                <c:pt idx="877" formatCode="0.00">
                  <c:v>-0.5</c:v>
                </c:pt>
                <c:pt idx="878" formatCode="0.00">
                  <c:v>7</c:v>
                </c:pt>
                <c:pt idx="879" formatCode="0.00">
                  <c:v>5.9</c:v>
                </c:pt>
                <c:pt idx="880" formatCode="0.00">
                  <c:v>3.7</c:v>
                </c:pt>
                <c:pt idx="881" formatCode="0.00">
                  <c:v>4.3</c:v>
                </c:pt>
                <c:pt idx="882" formatCode="0.00">
                  <c:v>-8.8000000000000007</c:v>
                </c:pt>
                <c:pt idx="883" formatCode="0.00">
                  <c:v>-0.3</c:v>
                </c:pt>
                <c:pt idx="884" formatCode="0.00">
                  <c:v>0.7</c:v>
                </c:pt>
                <c:pt idx="885" formatCode="0.00">
                  <c:v>-0.3</c:v>
                </c:pt>
                <c:pt idx="886" formatCode="0.00">
                  <c:v>19.600000000000001</c:v>
                </c:pt>
                <c:pt idx="887" formatCode="0.00">
                  <c:v>6.9</c:v>
                </c:pt>
                <c:pt idx="888" formatCode="0.00">
                  <c:v>-2</c:v>
                </c:pt>
                <c:pt idx="889" formatCode="0.00">
                  <c:v>18.2</c:v>
                </c:pt>
                <c:pt idx="890" formatCode="0.00">
                  <c:v>12.8</c:v>
                </c:pt>
                <c:pt idx="891" formatCode="0.00">
                  <c:v>4.7</c:v>
                </c:pt>
                <c:pt idx="892" formatCode="0.00">
                  <c:v>1.7</c:v>
                </c:pt>
                <c:pt idx="893" formatCode="0.00">
                  <c:v>28.1</c:v>
                </c:pt>
                <c:pt idx="894" formatCode="0.00">
                  <c:v>-0.9</c:v>
                </c:pt>
                <c:pt idx="895" formatCode="0.00">
                  <c:v>3.3</c:v>
                </c:pt>
                <c:pt idx="896" formatCode="0.00">
                  <c:v>20.100000000000001</c:v>
                </c:pt>
                <c:pt idx="897" formatCode="0.00">
                  <c:v>5.4</c:v>
                </c:pt>
                <c:pt idx="898" formatCode="0.00">
                  <c:v>4.5999999999999996</c:v>
                </c:pt>
                <c:pt idx="899" formatCode="0.00">
                  <c:v>1.9</c:v>
                </c:pt>
                <c:pt idx="900" formatCode="0.00">
                  <c:v>2.2999999999999998</c:v>
                </c:pt>
                <c:pt idx="901" formatCode="0.00">
                  <c:v>22.3</c:v>
                </c:pt>
                <c:pt idx="902" formatCode="0.00">
                  <c:v>7.1</c:v>
                </c:pt>
                <c:pt idx="903" formatCode="0.00">
                  <c:v>15.6</c:v>
                </c:pt>
                <c:pt idx="904" formatCode="0.00">
                  <c:v>6.3</c:v>
                </c:pt>
                <c:pt idx="905" formatCode="0.00">
                  <c:v>5.9</c:v>
                </c:pt>
                <c:pt idx="906" formatCode="0.00">
                  <c:v>6.8</c:v>
                </c:pt>
                <c:pt idx="907" formatCode="0.00">
                  <c:v>-3.9</c:v>
                </c:pt>
                <c:pt idx="908" formatCode="0.00">
                  <c:v>8.6999999999999993</c:v>
                </c:pt>
                <c:pt idx="909" formatCode="0.00">
                  <c:v>8.3000000000000007</c:v>
                </c:pt>
                <c:pt idx="910" formatCode="0.00">
                  <c:v>13.4</c:v>
                </c:pt>
                <c:pt idx="911" formatCode="0.00">
                  <c:v>-28.8</c:v>
                </c:pt>
                <c:pt idx="912" formatCode="0.00">
                  <c:v>9.4</c:v>
                </c:pt>
                <c:pt idx="913" formatCode="0.00">
                  <c:v>9.6999999999999993</c:v>
                </c:pt>
                <c:pt idx="914" formatCode="0.00">
                  <c:v>0.5</c:v>
                </c:pt>
                <c:pt idx="915" formatCode="0.00">
                  <c:v>4.2</c:v>
                </c:pt>
                <c:pt idx="916" formatCode="0.00">
                  <c:v>5.8</c:v>
                </c:pt>
                <c:pt idx="917" formatCode="0.00">
                  <c:v>-1.6</c:v>
                </c:pt>
                <c:pt idx="918" formatCode="0.00">
                  <c:v>14</c:v>
                </c:pt>
                <c:pt idx="919" formatCode="0.00">
                  <c:v>2.9</c:v>
                </c:pt>
                <c:pt idx="920" formatCode="0.00">
                  <c:v>7.9</c:v>
                </c:pt>
                <c:pt idx="921" formatCode="0.00">
                  <c:v>0.5</c:v>
                </c:pt>
                <c:pt idx="922" formatCode="0.00">
                  <c:v>12.5</c:v>
                </c:pt>
                <c:pt idx="923" formatCode="0.00">
                  <c:v>6.3</c:v>
                </c:pt>
                <c:pt idx="924" formatCode="0.00">
                  <c:v>4.5999999999999996</c:v>
                </c:pt>
                <c:pt idx="925" formatCode="0.00">
                  <c:v>28.6</c:v>
                </c:pt>
                <c:pt idx="926" formatCode="0.00">
                  <c:v>2.4</c:v>
                </c:pt>
                <c:pt idx="927" formatCode="0.00">
                  <c:v>0.8</c:v>
                </c:pt>
                <c:pt idx="928" formatCode="0.00">
                  <c:v>4.5</c:v>
                </c:pt>
                <c:pt idx="929" formatCode="0.00">
                  <c:v>1.3</c:v>
                </c:pt>
                <c:pt idx="930" formatCode="0.00">
                  <c:v>1.8</c:v>
                </c:pt>
                <c:pt idx="931" formatCode="0.00">
                  <c:v>4.3</c:v>
                </c:pt>
                <c:pt idx="932" formatCode="0.00">
                  <c:v>-3.7</c:v>
                </c:pt>
                <c:pt idx="933" formatCode="0.00">
                  <c:v>4</c:v>
                </c:pt>
                <c:pt idx="934" formatCode="0.00">
                  <c:v>1.9</c:v>
                </c:pt>
                <c:pt idx="935" formatCode="0.00">
                  <c:v>13.6</c:v>
                </c:pt>
                <c:pt idx="936" formatCode="0.00">
                  <c:v>10.199999999999999</c:v>
                </c:pt>
                <c:pt idx="937" formatCode="0.00">
                  <c:v>6.9</c:v>
                </c:pt>
                <c:pt idx="938" formatCode="0.00">
                  <c:v>4.8</c:v>
                </c:pt>
                <c:pt idx="939" formatCode="0.00">
                  <c:v>0.6</c:v>
                </c:pt>
                <c:pt idx="940" formatCode="0.00">
                  <c:v>4.9000000000000004</c:v>
                </c:pt>
                <c:pt idx="941" formatCode="0.00">
                  <c:v>7.7</c:v>
                </c:pt>
                <c:pt idx="942" formatCode="0.00">
                  <c:v>2.4</c:v>
                </c:pt>
                <c:pt idx="943" formatCode="0.00">
                  <c:v>0.1</c:v>
                </c:pt>
                <c:pt idx="944" formatCode="0.00">
                  <c:v>2.1</c:v>
                </c:pt>
                <c:pt idx="945" formatCode="0.00">
                  <c:v>5.3</c:v>
                </c:pt>
                <c:pt idx="946" formatCode="0.00">
                  <c:v>10.9</c:v>
                </c:pt>
                <c:pt idx="947" formatCode="0.00">
                  <c:v>-14.6</c:v>
                </c:pt>
                <c:pt idx="948" formatCode="0.00">
                  <c:v>-55.9</c:v>
                </c:pt>
                <c:pt idx="949" formatCode="0.00">
                  <c:v>5.5</c:v>
                </c:pt>
                <c:pt idx="950" formatCode="0.00">
                  <c:v>-3</c:v>
                </c:pt>
                <c:pt idx="951" formatCode="0.00">
                  <c:v>4.0999999999999996</c:v>
                </c:pt>
                <c:pt idx="952" formatCode="0.00">
                  <c:v>10.8</c:v>
                </c:pt>
                <c:pt idx="953" formatCode="0.00">
                  <c:v>10.8</c:v>
                </c:pt>
                <c:pt idx="954" formatCode="0.00">
                  <c:v>4.2</c:v>
                </c:pt>
                <c:pt idx="955" formatCode="0.00">
                  <c:v>1.5</c:v>
                </c:pt>
                <c:pt idx="956" formatCode="0.00">
                  <c:v>0.3</c:v>
                </c:pt>
                <c:pt idx="957" formatCode="0.00">
                  <c:v>32.200000000000003</c:v>
                </c:pt>
                <c:pt idx="958" formatCode="0.00">
                  <c:v>1.5</c:v>
                </c:pt>
                <c:pt idx="959" formatCode="0.00">
                  <c:v>2.2000000000000002</c:v>
                </c:pt>
                <c:pt idx="960" formatCode="0.00">
                  <c:v>3.8</c:v>
                </c:pt>
                <c:pt idx="961" formatCode="0.00">
                  <c:v>0.9</c:v>
                </c:pt>
                <c:pt idx="962" formatCode="0.00">
                  <c:v>-2.2000000000000002</c:v>
                </c:pt>
                <c:pt idx="963" formatCode="0.00">
                  <c:v>11.2</c:v>
                </c:pt>
                <c:pt idx="964" formatCode="0.00">
                  <c:v>12.3</c:v>
                </c:pt>
                <c:pt idx="965" formatCode="0.00">
                  <c:v>6.3</c:v>
                </c:pt>
                <c:pt idx="966" formatCode="0.00">
                  <c:v>16.100000000000001</c:v>
                </c:pt>
                <c:pt idx="967" formatCode="0.00">
                  <c:v>1.9</c:v>
                </c:pt>
                <c:pt idx="968" formatCode="0.00">
                  <c:v>-0.6</c:v>
                </c:pt>
                <c:pt idx="969" formatCode="0.00">
                  <c:v>10.3</c:v>
                </c:pt>
                <c:pt idx="970" formatCode="0.00">
                  <c:v>7.6</c:v>
                </c:pt>
                <c:pt idx="971" formatCode="0.00">
                  <c:v>15.6</c:v>
                </c:pt>
                <c:pt idx="972" formatCode="0.00">
                  <c:v>4.4000000000000004</c:v>
                </c:pt>
                <c:pt idx="973" formatCode="0.00">
                  <c:v>11.8</c:v>
                </c:pt>
                <c:pt idx="974" formatCode="0.00">
                  <c:v>7.4</c:v>
                </c:pt>
                <c:pt idx="975" formatCode="0.00">
                  <c:v>10.1</c:v>
                </c:pt>
                <c:pt idx="976" formatCode="0.00">
                  <c:v>31.3</c:v>
                </c:pt>
                <c:pt idx="977" formatCode="0.00">
                  <c:v>2.4</c:v>
                </c:pt>
                <c:pt idx="978" formatCode="0.00">
                  <c:v>6.1</c:v>
                </c:pt>
                <c:pt idx="979" formatCode="0.00">
                  <c:v>4.4000000000000004</c:v>
                </c:pt>
                <c:pt idx="980" formatCode="0.00">
                  <c:v>3.5</c:v>
                </c:pt>
                <c:pt idx="981" formatCode="0.00">
                  <c:v>5.7</c:v>
                </c:pt>
                <c:pt idx="982" formatCode="0.00">
                  <c:v>11.6</c:v>
                </c:pt>
                <c:pt idx="983" formatCode="0.00">
                  <c:v>12.7</c:v>
                </c:pt>
                <c:pt idx="984" formatCode="0.00">
                  <c:v>2.2000000000000002</c:v>
                </c:pt>
                <c:pt idx="985" formatCode="0.00">
                  <c:v>-3.2</c:v>
                </c:pt>
                <c:pt idx="986" formatCode="0.00">
                  <c:v>9.1999999999999993</c:v>
                </c:pt>
                <c:pt idx="987" formatCode="0.00">
                  <c:v>-5.8</c:v>
                </c:pt>
                <c:pt idx="988" formatCode="0.00">
                  <c:v>5.7</c:v>
                </c:pt>
                <c:pt idx="989" formatCode="0.00">
                  <c:v>8.3000000000000007</c:v>
                </c:pt>
                <c:pt idx="990" formatCode="0.00">
                  <c:v>5.9</c:v>
                </c:pt>
                <c:pt idx="991" formatCode="0.00">
                  <c:v>8.3000000000000007</c:v>
                </c:pt>
                <c:pt idx="992" formatCode="0.00">
                  <c:v>4.8</c:v>
                </c:pt>
                <c:pt idx="993" formatCode="0.00">
                  <c:v>-4.5</c:v>
                </c:pt>
                <c:pt idx="994" formatCode="0.00">
                  <c:v>6.4</c:v>
                </c:pt>
                <c:pt idx="995" formatCode="0.00">
                  <c:v>3</c:v>
                </c:pt>
                <c:pt idx="996" formatCode="0.00">
                  <c:v>7</c:v>
                </c:pt>
                <c:pt idx="997" formatCode="0.00">
                  <c:v>6.7</c:v>
                </c:pt>
                <c:pt idx="998" formatCode="0.00">
                  <c:v>0</c:v>
                </c:pt>
                <c:pt idx="999" formatCode="0.00">
                  <c:v>-27.9</c:v>
                </c:pt>
                <c:pt idx="1000" formatCode="0.00">
                  <c:v>-17.3</c:v>
                </c:pt>
                <c:pt idx="1001" formatCode="0.00">
                  <c:v>5.8</c:v>
                </c:pt>
                <c:pt idx="1002" formatCode="0.00">
                  <c:v>-9.8000000000000007</c:v>
                </c:pt>
                <c:pt idx="1003" formatCode="0.00">
                  <c:v>6.5</c:v>
                </c:pt>
                <c:pt idx="1004" formatCode="0.00">
                  <c:v>-23.2</c:v>
                </c:pt>
                <c:pt idx="1005" formatCode="0.00">
                  <c:v>16.2</c:v>
                </c:pt>
                <c:pt idx="1006" formatCode="0.00">
                  <c:v>-22.7</c:v>
                </c:pt>
                <c:pt idx="1007" formatCode="0.00">
                  <c:v>10.6</c:v>
                </c:pt>
                <c:pt idx="1008" formatCode="0.00">
                  <c:v>2</c:v>
                </c:pt>
                <c:pt idx="1009" formatCode="0.00">
                  <c:v>6.9</c:v>
                </c:pt>
                <c:pt idx="1010" formatCode="0.00">
                  <c:v>-0.6</c:v>
                </c:pt>
                <c:pt idx="1011" formatCode="0.00">
                  <c:v>13.5</c:v>
                </c:pt>
                <c:pt idx="1012" formatCode="0.00">
                  <c:v>18.2</c:v>
                </c:pt>
                <c:pt idx="1013" formatCode="0.00">
                  <c:v>13.4</c:v>
                </c:pt>
                <c:pt idx="1014" formatCode="0.00">
                  <c:v>0.9</c:v>
                </c:pt>
                <c:pt idx="1015" formatCode="0.00">
                  <c:v>3.1</c:v>
                </c:pt>
                <c:pt idx="1016" formatCode="0.00">
                  <c:v>0.4</c:v>
                </c:pt>
                <c:pt idx="1017" formatCode="0.00">
                  <c:v>10.4</c:v>
                </c:pt>
                <c:pt idx="1018" formatCode="0.00">
                  <c:v>3.2</c:v>
                </c:pt>
                <c:pt idx="1019" formatCode="0.00">
                  <c:v>5.2</c:v>
                </c:pt>
                <c:pt idx="1020" formatCode="0.00">
                  <c:v>10.1</c:v>
                </c:pt>
                <c:pt idx="1021" formatCode="0.00">
                  <c:v>9.4</c:v>
                </c:pt>
                <c:pt idx="1022" formatCode="0.00">
                  <c:v>16.600000000000001</c:v>
                </c:pt>
                <c:pt idx="1023" formatCode="0.00">
                  <c:v>8.5</c:v>
                </c:pt>
                <c:pt idx="1024" formatCode="0.00">
                  <c:v>5</c:v>
                </c:pt>
                <c:pt idx="1025" formatCode="0.00">
                  <c:v>7.5</c:v>
                </c:pt>
                <c:pt idx="1026" formatCode="0.00">
                  <c:v>2</c:v>
                </c:pt>
                <c:pt idx="1027" formatCode="0.00">
                  <c:v>4.4000000000000004</c:v>
                </c:pt>
                <c:pt idx="1028" formatCode="0.00">
                  <c:v>28</c:v>
                </c:pt>
                <c:pt idx="1029" formatCode="0.00">
                  <c:v>1.7</c:v>
                </c:pt>
                <c:pt idx="1030" formatCode="0.00">
                  <c:v>10.1</c:v>
                </c:pt>
                <c:pt idx="1031" formatCode="0.00">
                  <c:v>8.6999999999999993</c:v>
                </c:pt>
                <c:pt idx="1032" formatCode="0.00">
                  <c:v>11.5</c:v>
                </c:pt>
                <c:pt idx="1033" formatCode="0.00">
                  <c:v>-0.4</c:v>
                </c:pt>
                <c:pt idx="1034" formatCode="0.00">
                  <c:v>-17</c:v>
                </c:pt>
                <c:pt idx="1035" formatCode="0.00">
                  <c:v>17.7</c:v>
                </c:pt>
                <c:pt idx="1036" formatCode="0.00">
                  <c:v>10.8</c:v>
                </c:pt>
                <c:pt idx="1037" formatCode="0.00">
                  <c:v>3.2</c:v>
                </c:pt>
                <c:pt idx="1038" formatCode="0.00">
                  <c:v>2</c:v>
                </c:pt>
                <c:pt idx="1039" formatCode="0.00">
                  <c:v>7.1</c:v>
                </c:pt>
                <c:pt idx="1040" formatCode="0.00">
                  <c:v>-10.5</c:v>
                </c:pt>
                <c:pt idx="1041" formatCode="0.00">
                  <c:v>-6.6</c:v>
                </c:pt>
                <c:pt idx="1042" formatCode="0.00">
                  <c:v>35.1</c:v>
                </c:pt>
                <c:pt idx="1043" formatCode="0.00">
                  <c:v>10.6</c:v>
                </c:pt>
                <c:pt idx="1044" formatCode="0.00">
                  <c:v>-9.3000000000000007</c:v>
                </c:pt>
                <c:pt idx="1045" formatCode="0.00">
                  <c:v>5.7</c:v>
                </c:pt>
                <c:pt idx="1046" formatCode="0.00">
                  <c:v>0</c:v>
                </c:pt>
                <c:pt idx="1047" formatCode="0.00">
                  <c:v>43</c:v>
                </c:pt>
                <c:pt idx="1048" formatCode="0.00">
                  <c:v>10.8</c:v>
                </c:pt>
                <c:pt idx="1049" formatCode="0.00">
                  <c:v>4</c:v>
                </c:pt>
                <c:pt idx="1050" formatCode="0.00">
                  <c:v>8.6</c:v>
                </c:pt>
                <c:pt idx="1051" formatCode="0.00">
                  <c:v>23.6</c:v>
                </c:pt>
                <c:pt idx="1052" formatCode="0.00">
                  <c:v>1.7</c:v>
                </c:pt>
                <c:pt idx="1053" formatCode="0.00">
                  <c:v>32.1</c:v>
                </c:pt>
                <c:pt idx="1054" formatCode="0.00">
                  <c:v>3.7</c:v>
                </c:pt>
                <c:pt idx="1055" formatCode="0.00">
                  <c:v>3.4</c:v>
                </c:pt>
                <c:pt idx="1056" formatCode="0.00">
                  <c:v>5.7</c:v>
                </c:pt>
                <c:pt idx="1057" formatCode="0.00">
                  <c:v>-42.6</c:v>
                </c:pt>
                <c:pt idx="1058" formatCode="0.00">
                  <c:v>5</c:v>
                </c:pt>
                <c:pt idx="1059" formatCode="0.00">
                  <c:v>12.8</c:v>
                </c:pt>
                <c:pt idx="1060" formatCode="0.00">
                  <c:v>5.5</c:v>
                </c:pt>
                <c:pt idx="1061" formatCode="0.00">
                  <c:v>12.7</c:v>
                </c:pt>
                <c:pt idx="1062" formatCode="0.00">
                  <c:v>7</c:v>
                </c:pt>
                <c:pt idx="1063" formatCode="0.00">
                  <c:v>7.8</c:v>
                </c:pt>
                <c:pt idx="1064" formatCode="0.00">
                  <c:v>3.2</c:v>
                </c:pt>
                <c:pt idx="1065" formatCode="0.00">
                  <c:v>5.3</c:v>
                </c:pt>
                <c:pt idx="1066" formatCode="0.00">
                  <c:v>-1.4</c:v>
                </c:pt>
                <c:pt idx="1067" formatCode="0.00">
                  <c:v>1.6</c:v>
                </c:pt>
                <c:pt idx="1068" formatCode="0.00">
                  <c:v>-4</c:v>
                </c:pt>
                <c:pt idx="1069" formatCode="0.00">
                  <c:v>4.0999999999999996</c:v>
                </c:pt>
                <c:pt idx="1070" formatCode="0.00">
                  <c:v>4.7</c:v>
                </c:pt>
                <c:pt idx="1071" formatCode="0.00">
                  <c:v>12.4</c:v>
                </c:pt>
                <c:pt idx="1072" formatCode="0.00">
                  <c:v>-2.4</c:v>
                </c:pt>
                <c:pt idx="1073" formatCode="0.00">
                  <c:v>0</c:v>
                </c:pt>
                <c:pt idx="1074" formatCode="0.00">
                  <c:v>8.1999999999999993</c:v>
                </c:pt>
                <c:pt idx="1075" formatCode="0.00">
                  <c:v>7.6</c:v>
                </c:pt>
                <c:pt idx="1076" formatCode="0.00">
                  <c:v>9.3000000000000007</c:v>
                </c:pt>
                <c:pt idx="1077" formatCode="0.00">
                  <c:v>5.5</c:v>
                </c:pt>
                <c:pt idx="1078" formatCode="0.00">
                  <c:v>13.2</c:v>
                </c:pt>
                <c:pt idx="1079" formatCode="0.00">
                  <c:v>22.4</c:v>
                </c:pt>
                <c:pt idx="1080" formatCode="0.00">
                  <c:v>10.1</c:v>
                </c:pt>
                <c:pt idx="1081" formatCode="0.00">
                  <c:v>13</c:v>
                </c:pt>
                <c:pt idx="1082" formatCode="0.00">
                  <c:v>23.5</c:v>
                </c:pt>
                <c:pt idx="1083" formatCode="0.00">
                  <c:v>3.9</c:v>
                </c:pt>
                <c:pt idx="1084" formatCode="0.00">
                  <c:v>0.9</c:v>
                </c:pt>
                <c:pt idx="1085" formatCode="0.00">
                  <c:v>1.8</c:v>
                </c:pt>
                <c:pt idx="1086" formatCode="0.00">
                  <c:v>7.6</c:v>
                </c:pt>
                <c:pt idx="1087" formatCode="0.00">
                  <c:v>13.9</c:v>
                </c:pt>
                <c:pt idx="1088" formatCode="0.00">
                  <c:v>-9</c:v>
                </c:pt>
                <c:pt idx="1089" formatCode="0.00">
                  <c:v>17.899999999999999</c:v>
                </c:pt>
                <c:pt idx="1090" formatCode="0.00">
                  <c:v>-7.7</c:v>
                </c:pt>
                <c:pt idx="1091" formatCode="0.00">
                  <c:v>31.1</c:v>
                </c:pt>
                <c:pt idx="1092" formatCode="0.00">
                  <c:v>7.2</c:v>
                </c:pt>
                <c:pt idx="1093" formatCode="0.00">
                  <c:v>12.1</c:v>
                </c:pt>
                <c:pt idx="1094" formatCode="0.00">
                  <c:v>-4.7</c:v>
                </c:pt>
                <c:pt idx="1095" formatCode="0.00">
                  <c:v>3.4</c:v>
                </c:pt>
                <c:pt idx="1096" formatCode="0.00">
                  <c:v>7.8</c:v>
                </c:pt>
                <c:pt idx="1097" formatCode="0.00">
                  <c:v>-6.9</c:v>
                </c:pt>
                <c:pt idx="1098" formatCode="0.00">
                  <c:v>6.6</c:v>
                </c:pt>
                <c:pt idx="1099" formatCode="0.00">
                  <c:v>22.4</c:v>
                </c:pt>
                <c:pt idx="1100" formatCode="0.00">
                  <c:v>2.1</c:v>
                </c:pt>
                <c:pt idx="1101" formatCode="0.00">
                  <c:v>-13.2</c:v>
                </c:pt>
                <c:pt idx="1102" formatCode="0.00">
                  <c:v>3.6</c:v>
                </c:pt>
                <c:pt idx="1103" formatCode="0.00">
                  <c:v>6.3</c:v>
                </c:pt>
                <c:pt idx="1104" formatCode="0.00">
                  <c:v>8.8000000000000007</c:v>
                </c:pt>
                <c:pt idx="1105" formatCode="0.00">
                  <c:v>11.4</c:v>
                </c:pt>
                <c:pt idx="1106" formatCode="0.00">
                  <c:v>11.9</c:v>
                </c:pt>
                <c:pt idx="1107" formatCode="0.00">
                  <c:v>3.9</c:v>
                </c:pt>
                <c:pt idx="1108" formatCode="0.00">
                  <c:v>9.8000000000000007</c:v>
                </c:pt>
                <c:pt idx="1109" formatCode="0.00">
                  <c:v>24.3</c:v>
                </c:pt>
                <c:pt idx="1110" formatCode="0.00">
                  <c:v>1.9</c:v>
                </c:pt>
                <c:pt idx="1111" formatCode="0.00">
                  <c:v>-1.8</c:v>
                </c:pt>
                <c:pt idx="1112" formatCode="0.00">
                  <c:v>2.7</c:v>
                </c:pt>
                <c:pt idx="1113" formatCode="0.00">
                  <c:v>3.6</c:v>
                </c:pt>
                <c:pt idx="1114" formatCode="0.00">
                  <c:v>13.1</c:v>
                </c:pt>
                <c:pt idx="1115" formatCode="0.00">
                  <c:v>16.3</c:v>
                </c:pt>
                <c:pt idx="1116" formatCode="0.00">
                  <c:v>-0.1</c:v>
                </c:pt>
                <c:pt idx="1117" formatCode="0.00">
                  <c:v>3.8</c:v>
                </c:pt>
                <c:pt idx="1118" formatCode="0.00">
                  <c:v>3.6</c:v>
                </c:pt>
                <c:pt idx="1119" formatCode="0.00">
                  <c:v>6.6</c:v>
                </c:pt>
                <c:pt idx="1120" formatCode="0.00">
                  <c:v>3</c:v>
                </c:pt>
                <c:pt idx="1121" formatCode="0.00">
                  <c:v>8.9</c:v>
                </c:pt>
                <c:pt idx="1122" formatCode="0.00">
                  <c:v>13.7</c:v>
                </c:pt>
                <c:pt idx="1123" formatCode="0.00">
                  <c:v>2.1</c:v>
                </c:pt>
                <c:pt idx="1124" formatCode="0.00">
                  <c:v>7.1</c:v>
                </c:pt>
                <c:pt idx="1125" formatCode="0.00">
                  <c:v>15</c:v>
                </c:pt>
                <c:pt idx="1126" formatCode="0.00">
                  <c:v>-60.1</c:v>
                </c:pt>
                <c:pt idx="1127" formatCode="0.00">
                  <c:v>9.6999999999999993</c:v>
                </c:pt>
                <c:pt idx="1128" formatCode="0.00">
                  <c:v>2.1</c:v>
                </c:pt>
                <c:pt idx="1129" formatCode="0.00">
                  <c:v>1.2</c:v>
                </c:pt>
                <c:pt idx="1130" formatCode="0.00">
                  <c:v>-10.4</c:v>
                </c:pt>
                <c:pt idx="1131" formatCode="0.00">
                  <c:v>3.7</c:v>
                </c:pt>
                <c:pt idx="1132" formatCode="0.00">
                  <c:v>8.1999999999999993</c:v>
                </c:pt>
                <c:pt idx="1133" formatCode="0.00">
                  <c:v>6</c:v>
                </c:pt>
                <c:pt idx="1134" formatCode="0.00">
                  <c:v>6.8</c:v>
                </c:pt>
                <c:pt idx="1135" formatCode="0.00">
                  <c:v>0.8</c:v>
                </c:pt>
                <c:pt idx="1136" formatCode="0.00">
                  <c:v>15.7</c:v>
                </c:pt>
                <c:pt idx="1137" formatCode="0.00">
                  <c:v>13</c:v>
                </c:pt>
                <c:pt idx="1138" formatCode="0.00">
                  <c:v>3.6</c:v>
                </c:pt>
                <c:pt idx="1139" formatCode="0.00">
                  <c:v>9.4</c:v>
                </c:pt>
                <c:pt idx="1140" formatCode="0.00">
                  <c:v>3.9</c:v>
                </c:pt>
                <c:pt idx="1141" formatCode="0.00">
                  <c:v>8.9</c:v>
                </c:pt>
                <c:pt idx="1142" formatCode="0.00">
                  <c:v>0.2</c:v>
                </c:pt>
                <c:pt idx="1143" formatCode="0.00">
                  <c:v>-19.2</c:v>
                </c:pt>
                <c:pt idx="1144" formatCode="0.00">
                  <c:v>2.7</c:v>
                </c:pt>
                <c:pt idx="1145" formatCode="0.00">
                  <c:v>-5.3</c:v>
                </c:pt>
                <c:pt idx="1146" formatCode="0.00">
                  <c:v>16.100000000000001</c:v>
                </c:pt>
                <c:pt idx="1147" formatCode="0.00">
                  <c:v>-5.3</c:v>
                </c:pt>
                <c:pt idx="1148" formatCode="0.00">
                  <c:v>3.9</c:v>
                </c:pt>
                <c:pt idx="1149" formatCode="0.00">
                  <c:v>2.9</c:v>
                </c:pt>
                <c:pt idx="1150" formatCode="0.00">
                  <c:v>-9.5</c:v>
                </c:pt>
                <c:pt idx="1151" formatCode="0.00">
                  <c:v>-6.2</c:v>
                </c:pt>
                <c:pt idx="1152" formatCode="0.00">
                  <c:v>4.3</c:v>
                </c:pt>
                <c:pt idx="1153" formatCode="0.00">
                  <c:v>-2.7</c:v>
                </c:pt>
                <c:pt idx="1154" formatCode="0.00">
                  <c:v>6.6</c:v>
                </c:pt>
                <c:pt idx="1155" formatCode="0.00">
                  <c:v>7.3</c:v>
                </c:pt>
                <c:pt idx="1156" formatCode="0.00">
                  <c:v>10.1</c:v>
                </c:pt>
                <c:pt idx="1157" formatCode="0.00">
                  <c:v>13.1</c:v>
                </c:pt>
                <c:pt idx="1158" formatCode="0.00">
                  <c:v>7.6</c:v>
                </c:pt>
                <c:pt idx="1159" formatCode="0.00">
                  <c:v>0.2</c:v>
                </c:pt>
                <c:pt idx="1160" formatCode="0.00">
                  <c:v>11.5</c:v>
                </c:pt>
                <c:pt idx="1161" formatCode="0.00">
                  <c:v>3.4</c:v>
                </c:pt>
                <c:pt idx="1162" formatCode="0.00">
                  <c:v>8.1</c:v>
                </c:pt>
                <c:pt idx="1163" formatCode="0.00">
                  <c:v>8.6999999999999993</c:v>
                </c:pt>
                <c:pt idx="1164" formatCode="0.00">
                  <c:v>27.3</c:v>
                </c:pt>
                <c:pt idx="1165" formatCode="0.00">
                  <c:v>1.6</c:v>
                </c:pt>
                <c:pt idx="1166" formatCode="0.00">
                  <c:v>-1.9</c:v>
                </c:pt>
                <c:pt idx="1167" formatCode="0.00">
                  <c:v>9</c:v>
                </c:pt>
                <c:pt idx="1168" formatCode="0.00">
                  <c:v>3.5</c:v>
                </c:pt>
                <c:pt idx="1169" formatCode="0.00">
                  <c:v>11.6</c:v>
                </c:pt>
                <c:pt idx="1170" formatCode="0.00">
                  <c:v>-6.7</c:v>
                </c:pt>
                <c:pt idx="1171" formatCode="0.00">
                  <c:v>-2.2999999999999998</c:v>
                </c:pt>
                <c:pt idx="1172" formatCode="0.00">
                  <c:v>7.6</c:v>
                </c:pt>
                <c:pt idx="1173" formatCode="0.00">
                  <c:v>17.2</c:v>
                </c:pt>
                <c:pt idx="1174" formatCode="0.00">
                  <c:v>4.9000000000000004</c:v>
                </c:pt>
                <c:pt idx="1175" formatCode="0.00">
                  <c:v>-22.4</c:v>
                </c:pt>
                <c:pt idx="1176" formatCode="0.00">
                  <c:v>4.2</c:v>
                </c:pt>
                <c:pt idx="1177" formatCode="0.00">
                  <c:v>1.4</c:v>
                </c:pt>
                <c:pt idx="1178" formatCode="0.00">
                  <c:v>23</c:v>
                </c:pt>
                <c:pt idx="1179" formatCode="0.00">
                  <c:v>2.7</c:v>
                </c:pt>
                <c:pt idx="1180" formatCode="0.00">
                  <c:v>2.9</c:v>
                </c:pt>
                <c:pt idx="1181" formatCode="0.00">
                  <c:v>10</c:v>
                </c:pt>
                <c:pt idx="1182" formatCode="0.00">
                  <c:v>1</c:v>
                </c:pt>
                <c:pt idx="1183" formatCode="0.00">
                  <c:v>4.9000000000000004</c:v>
                </c:pt>
                <c:pt idx="1184" formatCode="0.00">
                  <c:v>6</c:v>
                </c:pt>
                <c:pt idx="1185" formatCode="0.00">
                  <c:v>-5.3</c:v>
                </c:pt>
                <c:pt idx="1186" formatCode="0.00">
                  <c:v>6.8</c:v>
                </c:pt>
                <c:pt idx="1187" formatCode="0.00">
                  <c:v>1.1000000000000001</c:v>
                </c:pt>
                <c:pt idx="1188" formatCode="0.00">
                  <c:v>9.1</c:v>
                </c:pt>
                <c:pt idx="1189" formatCode="0.00">
                  <c:v>-2.2999999999999998</c:v>
                </c:pt>
                <c:pt idx="1190" formatCode="0.00">
                  <c:v>7.7</c:v>
                </c:pt>
                <c:pt idx="1191" formatCode="0.00">
                  <c:v>0.9</c:v>
                </c:pt>
                <c:pt idx="1192" formatCode="0.00">
                  <c:v>1.8</c:v>
                </c:pt>
                <c:pt idx="1193" formatCode="0.00">
                  <c:v>2.8</c:v>
                </c:pt>
                <c:pt idx="1194" formatCode="0.00">
                  <c:v>1.8</c:v>
                </c:pt>
                <c:pt idx="1195" formatCode="0.00">
                  <c:v>2.6</c:v>
                </c:pt>
                <c:pt idx="1196" formatCode="0.00">
                  <c:v>10.8</c:v>
                </c:pt>
                <c:pt idx="1197" formatCode="0.00">
                  <c:v>8.9</c:v>
                </c:pt>
                <c:pt idx="1198" formatCode="0.00">
                  <c:v>-27.4</c:v>
                </c:pt>
                <c:pt idx="1199" formatCode="0.00">
                  <c:v>14</c:v>
                </c:pt>
                <c:pt idx="1200" formatCode="0.00">
                  <c:v>2.4</c:v>
                </c:pt>
                <c:pt idx="1201" formatCode="0.00">
                  <c:v>12.3</c:v>
                </c:pt>
                <c:pt idx="1202" formatCode="0.00">
                  <c:v>14.7</c:v>
                </c:pt>
                <c:pt idx="1203" formatCode="0.00">
                  <c:v>13.2</c:v>
                </c:pt>
                <c:pt idx="1204" formatCode="0.00">
                  <c:v>12.4</c:v>
                </c:pt>
                <c:pt idx="1205" formatCode="0.00">
                  <c:v>-3.7</c:v>
                </c:pt>
                <c:pt idx="1206" formatCode="0.00">
                  <c:v>3.8</c:v>
                </c:pt>
                <c:pt idx="1207" formatCode="0.00">
                  <c:v>10.6</c:v>
                </c:pt>
                <c:pt idx="1208" formatCode="0.00">
                  <c:v>10.4</c:v>
                </c:pt>
                <c:pt idx="1209" formatCode="0.00">
                  <c:v>10.1</c:v>
                </c:pt>
                <c:pt idx="1210" formatCode="0.00">
                  <c:v>17.3</c:v>
                </c:pt>
                <c:pt idx="1211" formatCode="0.00">
                  <c:v>13.2</c:v>
                </c:pt>
                <c:pt idx="1212" formatCode="0.00">
                  <c:v>-18</c:v>
                </c:pt>
                <c:pt idx="1213" formatCode="0.00">
                  <c:v>6.1</c:v>
                </c:pt>
                <c:pt idx="1214" formatCode="0.00">
                  <c:v>3.8</c:v>
                </c:pt>
                <c:pt idx="1215" formatCode="0.00">
                  <c:v>20.3</c:v>
                </c:pt>
                <c:pt idx="1216" formatCode="0.00">
                  <c:v>4</c:v>
                </c:pt>
                <c:pt idx="1217" formatCode="0.00">
                  <c:v>19.3</c:v>
                </c:pt>
                <c:pt idx="1218" formatCode="0.00">
                  <c:v>3</c:v>
                </c:pt>
                <c:pt idx="1219" formatCode="0.00">
                  <c:v>6.5</c:v>
                </c:pt>
                <c:pt idx="1220" formatCode="0.00">
                  <c:v>2.9</c:v>
                </c:pt>
                <c:pt idx="1221" formatCode="0.00">
                  <c:v>4.0999999999999996</c:v>
                </c:pt>
                <c:pt idx="1222" formatCode="0.00">
                  <c:v>4.0999999999999996</c:v>
                </c:pt>
                <c:pt idx="1223" formatCode="0.00">
                  <c:v>-0.2</c:v>
                </c:pt>
                <c:pt idx="1224" formatCode="0.00">
                  <c:v>4</c:v>
                </c:pt>
                <c:pt idx="1225" formatCode="0.00">
                  <c:v>5</c:v>
                </c:pt>
                <c:pt idx="1226" formatCode="0.00">
                  <c:v>11</c:v>
                </c:pt>
                <c:pt idx="1227" formatCode="0.00">
                  <c:v>8.1</c:v>
                </c:pt>
                <c:pt idx="1228" formatCode="0.00">
                  <c:v>3.7</c:v>
                </c:pt>
                <c:pt idx="1229" formatCode="0.00">
                  <c:v>2.2000000000000002</c:v>
                </c:pt>
                <c:pt idx="1230" formatCode="0.00">
                  <c:v>13.6</c:v>
                </c:pt>
                <c:pt idx="1231" formatCode="0.00">
                  <c:v>-1.4</c:v>
                </c:pt>
                <c:pt idx="1232" formatCode="0.00">
                  <c:v>9.9</c:v>
                </c:pt>
                <c:pt idx="1233" formatCode="0.00">
                  <c:v>8.6999999999999993</c:v>
                </c:pt>
                <c:pt idx="1234" formatCode="0.00">
                  <c:v>2</c:v>
                </c:pt>
                <c:pt idx="1235" formatCode="0.00">
                  <c:v>0.7</c:v>
                </c:pt>
                <c:pt idx="1236" formatCode="0.00">
                  <c:v>2.4</c:v>
                </c:pt>
                <c:pt idx="1237" formatCode="0.00">
                  <c:v>0.7</c:v>
                </c:pt>
                <c:pt idx="1238" formatCode="0.00">
                  <c:v>9.6999999999999993</c:v>
                </c:pt>
                <c:pt idx="1239" formatCode="0.00">
                  <c:v>0.5</c:v>
                </c:pt>
                <c:pt idx="1240" formatCode="0.00">
                  <c:v>-268.60000000000002</c:v>
                </c:pt>
                <c:pt idx="1241" formatCode="0.00">
                  <c:v>17.7</c:v>
                </c:pt>
                <c:pt idx="1242" formatCode="0.00">
                  <c:v>-0.2</c:v>
                </c:pt>
                <c:pt idx="1243" formatCode="0.00">
                  <c:v>0.3</c:v>
                </c:pt>
                <c:pt idx="1244" formatCode="0.00">
                  <c:v>3.6</c:v>
                </c:pt>
                <c:pt idx="1245" formatCode="0.00">
                  <c:v>1.3</c:v>
                </c:pt>
                <c:pt idx="1246" formatCode="0.00">
                  <c:v>12.6</c:v>
                </c:pt>
                <c:pt idx="1247" formatCode="0.00">
                  <c:v>7.9</c:v>
                </c:pt>
                <c:pt idx="1248" formatCode="0.00">
                  <c:v>-0.1</c:v>
                </c:pt>
                <c:pt idx="1249" formatCode="0.00">
                  <c:v>17.3</c:v>
                </c:pt>
                <c:pt idx="1250" formatCode="0.00">
                  <c:v>18.3</c:v>
                </c:pt>
                <c:pt idx="1251" formatCode="0.00">
                  <c:v>5.8</c:v>
                </c:pt>
                <c:pt idx="1252" formatCode="0.00">
                  <c:v>-17.2</c:v>
                </c:pt>
                <c:pt idx="1253" formatCode="0.00">
                  <c:v>37</c:v>
                </c:pt>
                <c:pt idx="1254" formatCode="0.00">
                  <c:v>41.5</c:v>
                </c:pt>
                <c:pt idx="1255" formatCode="0.00">
                  <c:v>-100.3</c:v>
                </c:pt>
                <c:pt idx="1256" formatCode="0.00">
                  <c:v>7.7</c:v>
                </c:pt>
                <c:pt idx="1257" formatCode="0.00">
                  <c:v>10.199999999999999</c:v>
                </c:pt>
                <c:pt idx="1258" formatCode="0.00">
                  <c:v>8.9</c:v>
                </c:pt>
                <c:pt idx="1259" formatCode="0.00">
                  <c:v>5.7</c:v>
                </c:pt>
                <c:pt idx="1260" formatCode="0.00">
                  <c:v>3.5</c:v>
                </c:pt>
                <c:pt idx="1261" formatCode="0.00">
                  <c:v>-1.7</c:v>
                </c:pt>
                <c:pt idx="1262" formatCode="0.00">
                  <c:v>5.6</c:v>
                </c:pt>
                <c:pt idx="1263" formatCode="0.00">
                  <c:v>2.2999999999999998</c:v>
                </c:pt>
                <c:pt idx="1265" formatCode="0.00">
                  <c:v>-3</c:v>
                </c:pt>
                <c:pt idx="1266" formatCode="0.00">
                  <c:v>17.3</c:v>
                </c:pt>
                <c:pt idx="1267" formatCode="0.00">
                  <c:v>11.3</c:v>
                </c:pt>
                <c:pt idx="1268" formatCode="0.00">
                  <c:v>10.5</c:v>
                </c:pt>
                <c:pt idx="1269" formatCode="0.00">
                  <c:v>1.4</c:v>
                </c:pt>
                <c:pt idx="1270" formatCode="0.00">
                  <c:v>2.6</c:v>
                </c:pt>
                <c:pt idx="1271" formatCode="0.00">
                  <c:v>-0.2</c:v>
                </c:pt>
                <c:pt idx="1272" formatCode="0.00">
                  <c:v>-27</c:v>
                </c:pt>
                <c:pt idx="1273" formatCode="0.00">
                  <c:v>-8.5</c:v>
                </c:pt>
                <c:pt idx="1274" formatCode="0.00">
                  <c:v>8</c:v>
                </c:pt>
                <c:pt idx="1275" formatCode="0.00">
                  <c:v>-102.9</c:v>
                </c:pt>
                <c:pt idx="1276" formatCode="0.00">
                  <c:v>7.6</c:v>
                </c:pt>
                <c:pt idx="1277" formatCode="0.00">
                  <c:v>-3.3</c:v>
                </c:pt>
                <c:pt idx="1278" formatCode="0.00">
                  <c:v>-3.1</c:v>
                </c:pt>
                <c:pt idx="1279" formatCode="0.00">
                  <c:v>4.3</c:v>
                </c:pt>
                <c:pt idx="1280" formatCode="0.00">
                  <c:v>-0.2</c:v>
                </c:pt>
                <c:pt idx="1281" formatCode="0.00">
                  <c:v>19.399999999999999</c:v>
                </c:pt>
                <c:pt idx="1282" formatCode="0.00">
                  <c:v>4.3</c:v>
                </c:pt>
                <c:pt idx="1283" formatCode="0.00">
                  <c:v>1.1000000000000001</c:v>
                </c:pt>
                <c:pt idx="1284" formatCode="0.00">
                  <c:v>13.5</c:v>
                </c:pt>
                <c:pt idx="1285" formatCode="0.00">
                  <c:v>-6.3</c:v>
                </c:pt>
                <c:pt idx="1286" formatCode="0.00">
                  <c:v>16.100000000000001</c:v>
                </c:pt>
                <c:pt idx="1287" formatCode="0.00">
                  <c:v>22.7</c:v>
                </c:pt>
                <c:pt idx="1288" formatCode="0.00">
                  <c:v>1.5</c:v>
                </c:pt>
                <c:pt idx="1289" formatCode="0.00">
                  <c:v>5.2</c:v>
                </c:pt>
                <c:pt idx="1290" formatCode="0.00">
                  <c:v>4.5</c:v>
                </c:pt>
                <c:pt idx="1291" formatCode="0.00">
                  <c:v>16.399999999999999</c:v>
                </c:pt>
                <c:pt idx="1292" formatCode="0.00">
                  <c:v>7.2</c:v>
                </c:pt>
                <c:pt idx="1293" formatCode="0.00">
                  <c:v>3.5</c:v>
                </c:pt>
                <c:pt idx="1294" formatCode="0.00">
                  <c:v>1.5</c:v>
                </c:pt>
                <c:pt idx="1295" formatCode="0.00">
                  <c:v>1.7</c:v>
                </c:pt>
                <c:pt idx="1296" formatCode="0.00">
                  <c:v>7.6</c:v>
                </c:pt>
                <c:pt idx="1297" formatCode="0.00">
                  <c:v>7.5</c:v>
                </c:pt>
                <c:pt idx="1298" formatCode="0.00">
                  <c:v>-2.5</c:v>
                </c:pt>
                <c:pt idx="1299" formatCode="0.00">
                  <c:v>4</c:v>
                </c:pt>
                <c:pt idx="1300" formatCode="0.00">
                  <c:v>-0.6</c:v>
                </c:pt>
                <c:pt idx="1301" formatCode="0.00">
                  <c:v>12.3</c:v>
                </c:pt>
                <c:pt idx="1302" formatCode="0.00">
                  <c:v>7.2</c:v>
                </c:pt>
                <c:pt idx="1303" formatCode="0.00">
                  <c:v>1.4</c:v>
                </c:pt>
                <c:pt idx="1304" formatCode="0.00">
                  <c:v>14.8</c:v>
                </c:pt>
                <c:pt idx="1305" formatCode="0.00">
                  <c:v>18.100000000000001</c:v>
                </c:pt>
                <c:pt idx="1306" formatCode="0.00">
                  <c:v>11.4</c:v>
                </c:pt>
                <c:pt idx="1307" formatCode="0.00">
                  <c:v>3.7</c:v>
                </c:pt>
                <c:pt idx="1308" formatCode="0.00">
                  <c:v>1.7</c:v>
                </c:pt>
                <c:pt idx="1309" formatCode="0.00">
                  <c:v>22</c:v>
                </c:pt>
                <c:pt idx="1310" formatCode="0.00">
                  <c:v>5.6</c:v>
                </c:pt>
                <c:pt idx="1311" formatCode="0.00">
                  <c:v>2.2999999999999998</c:v>
                </c:pt>
                <c:pt idx="1312" formatCode="0.00">
                  <c:v>4.3</c:v>
                </c:pt>
                <c:pt idx="1313" formatCode="0.00">
                  <c:v>9.6999999999999993</c:v>
                </c:pt>
                <c:pt idx="1314" formatCode="0.00">
                  <c:v>14.7</c:v>
                </c:pt>
                <c:pt idx="1315" formatCode="0.00">
                  <c:v>11.9</c:v>
                </c:pt>
                <c:pt idx="1316" formatCode="0.00">
                  <c:v>1.3</c:v>
                </c:pt>
                <c:pt idx="1317" formatCode="0.00">
                  <c:v>1.1000000000000001</c:v>
                </c:pt>
                <c:pt idx="1318" formatCode="0.00">
                  <c:v>8</c:v>
                </c:pt>
                <c:pt idx="1319" formatCode="0.00">
                  <c:v>6</c:v>
                </c:pt>
                <c:pt idx="1320" formatCode="0.00">
                  <c:v>10.1</c:v>
                </c:pt>
                <c:pt idx="1321" formatCode="0.00">
                  <c:v>4.7</c:v>
                </c:pt>
                <c:pt idx="1322" formatCode="0.00">
                  <c:v>5.4</c:v>
                </c:pt>
                <c:pt idx="1323" formatCode="0.00">
                  <c:v>0.9</c:v>
                </c:pt>
                <c:pt idx="1324" formatCode="0.00">
                  <c:v>2.4</c:v>
                </c:pt>
                <c:pt idx="1325" formatCode="0.00">
                  <c:v>-4.8</c:v>
                </c:pt>
                <c:pt idx="1326" formatCode="0.00">
                  <c:v>6.2</c:v>
                </c:pt>
                <c:pt idx="1327" formatCode="0.00">
                  <c:v>7</c:v>
                </c:pt>
                <c:pt idx="1328" formatCode="0.00">
                  <c:v>0.1</c:v>
                </c:pt>
                <c:pt idx="1329" formatCode="0.00">
                  <c:v>18.8</c:v>
                </c:pt>
                <c:pt idx="1330" formatCode="0.00">
                  <c:v>9.4</c:v>
                </c:pt>
                <c:pt idx="1331" formatCode="0.00">
                  <c:v>1.1000000000000001</c:v>
                </c:pt>
                <c:pt idx="1332" formatCode="0.00">
                  <c:v>-38.799999999999997</c:v>
                </c:pt>
                <c:pt idx="1333" formatCode="0.00">
                  <c:v>2.8</c:v>
                </c:pt>
                <c:pt idx="1334" formatCode="0.00">
                  <c:v>-0.7</c:v>
                </c:pt>
                <c:pt idx="1335" formatCode="0.00">
                  <c:v>5.3</c:v>
                </c:pt>
                <c:pt idx="1336" formatCode="0.00">
                  <c:v>-1</c:v>
                </c:pt>
                <c:pt idx="1337" formatCode="0.00">
                  <c:v>-25.9</c:v>
                </c:pt>
                <c:pt idx="1339" formatCode="0.00">
                  <c:v>-0.7</c:v>
                </c:pt>
                <c:pt idx="1340" formatCode="0.00">
                  <c:v>-0.3</c:v>
                </c:pt>
                <c:pt idx="1341" formatCode="0.00">
                  <c:v>-1.3</c:v>
                </c:pt>
                <c:pt idx="1342" formatCode="0.00">
                  <c:v>5.3</c:v>
                </c:pt>
                <c:pt idx="1343" formatCode="0.00">
                  <c:v>2.9</c:v>
                </c:pt>
                <c:pt idx="1344" formatCode="0.00">
                  <c:v>4.0999999999999996</c:v>
                </c:pt>
                <c:pt idx="1345" formatCode="0.00">
                  <c:v>5.0999999999999996</c:v>
                </c:pt>
                <c:pt idx="1346" formatCode="0.00">
                  <c:v>14.7</c:v>
                </c:pt>
                <c:pt idx="1347" formatCode="0.00">
                  <c:v>8</c:v>
                </c:pt>
                <c:pt idx="1348" formatCode="0.00">
                  <c:v>5.3</c:v>
                </c:pt>
                <c:pt idx="1349" formatCode="0.00">
                  <c:v>8.6</c:v>
                </c:pt>
                <c:pt idx="1350" formatCode="0.00">
                  <c:v>4.7</c:v>
                </c:pt>
                <c:pt idx="1351" formatCode="0.00">
                  <c:v>19.8</c:v>
                </c:pt>
                <c:pt idx="1352" formatCode="0.00">
                  <c:v>-4.9000000000000004</c:v>
                </c:pt>
                <c:pt idx="1353" formatCode="0.00">
                  <c:v>-18.7</c:v>
                </c:pt>
                <c:pt idx="1354" formatCode="0.00">
                  <c:v>-5.4</c:v>
                </c:pt>
                <c:pt idx="1355" formatCode="0.00">
                  <c:v>-7.9</c:v>
                </c:pt>
                <c:pt idx="1356" formatCode="0.00">
                  <c:v>24.5</c:v>
                </c:pt>
                <c:pt idx="1357" formatCode="0.00">
                  <c:v>17.2</c:v>
                </c:pt>
                <c:pt idx="1358" formatCode="0.00">
                  <c:v>0.2</c:v>
                </c:pt>
                <c:pt idx="1359" formatCode="0.00">
                  <c:v>13.3</c:v>
                </c:pt>
                <c:pt idx="1360" formatCode="0.00">
                  <c:v>0.8</c:v>
                </c:pt>
                <c:pt idx="1361" formatCode="0.00">
                  <c:v>0.2</c:v>
                </c:pt>
                <c:pt idx="1362" formatCode="0.00">
                  <c:v>-29.8</c:v>
                </c:pt>
                <c:pt idx="1363" formatCode="0.00">
                  <c:v>4.5999999999999996</c:v>
                </c:pt>
                <c:pt idx="1364" formatCode="0.00">
                  <c:v>5.0999999999999996</c:v>
                </c:pt>
                <c:pt idx="1365" formatCode="0.00">
                  <c:v>-33.4</c:v>
                </c:pt>
                <c:pt idx="1366" formatCode="0.00">
                  <c:v>13.2</c:v>
                </c:pt>
                <c:pt idx="1367" formatCode="0.00">
                  <c:v>9.1999999999999993</c:v>
                </c:pt>
                <c:pt idx="1368" formatCode="0.00">
                  <c:v>-9.5</c:v>
                </c:pt>
                <c:pt idx="1369" formatCode="0.00">
                  <c:v>4.9000000000000004</c:v>
                </c:pt>
                <c:pt idx="1370" formatCode="0.00">
                  <c:v>90.9</c:v>
                </c:pt>
                <c:pt idx="1371" formatCode="0.00">
                  <c:v>-19.7</c:v>
                </c:pt>
                <c:pt idx="1372" formatCode="0.00">
                  <c:v>-5.3</c:v>
                </c:pt>
                <c:pt idx="1373" formatCode="0.00">
                  <c:v>7.5</c:v>
                </c:pt>
                <c:pt idx="1374" formatCode="0.00">
                  <c:v>11.3</c:v>
                </c:pt>
                <c:pt idx="1375" formatCode="0.00">
                  <c:v>8.6</c:v>
                </c:pt>
                <c:pt idx="1376" formatCode="0.00">
                  <c:v>18.600000000000001</c:v>
                </c:pt>
                <c:pt idx="1377" formatCode="0.00">
                  <c:v>4.2</c:v>
                </c:pt>
                <c:pt idx="1378" formatCode="0.00">
                  <c:v>30.5</c:v>
                </c:pt>
                <c:pt idx="1379" formatCode="0.00">
                  <c:v>21.9</c:v>
                </c:pt>
                <c:pt idx="1380" formatCode="0.00">
                  <c:v>3.7</c:v>
                </c:pt>
                <c:pt idx="1381" formatCode="0.00">
                  <c:v>6.1</c:v>
                </c:pt>
                <c:pt idx="1382" formatCode="0.00">
                  <c:v>6.9</c:v>
                </c:pt>
                <c:pt idx="1383" formatCode="0.00">
                  <c:v>3</c:v>
                </c:pt>
                <c:pt idx="1384" formatCode="0.00">
                  <c:v>18.5</c:v>
                </c:pt>
                <c:pt idx="1385" formatCode="0.00">
                  <c:v>6.5</c:v>
                </c:pt>
                <c:pt idx="1386" formatCode="0.00">
                  <c:v>15.7</c:v>
                </c:pt>
                <c:pt idx="1387" formatCode="0.00">
                  <c:v>-48.5</c:v>
                </c:pt>
                <c:pt idx="1388" formatCode="0.00">
                  <c:v>13.5</c:v>
                </c:pt>
                <c:pt idx="1389" formatCode="0.00">
                  <c:v>16.100000000000001</c:v>
                </c:pt>
                <c:pt idx="1390" formatCode="0.00">
                  <c:v>-36.1</c:v>
                </c:pt>
                <c:pt idx="1391" formatCode="0.00">
                  <c:v>17.2</c:v>
                </c:pt>
                <c:pt idx="1392" formatCode="0.00">
                  <c:v>4.9000000000000004</c:v>
                </c:pt>
                <c:pt idx="1393" formatCode="0.00">
                  <c:v>1.7</c:v>
                </c:pt>
                <c:pt idx="1394" formatCode="0.00">
                  <c:v>8.9</c:v>
                </c:pt>
                <c:pt idx="1395" formatCode="0.00">
                  <c:v>3.4</c:v>
                </c:pt>
                <c:pt idx="1396" formatCode="0.00">
                  <c:v>17.899999999999999</c:v>
                </c:pt>
                <c:pt idx="1397" formatCode="0.00">
                  <c:v>3.7</c:v>
                </c:pt>
                <c:pt idx="1398" formatCode="0.00">
                  <c:v>0.4</c:v>
                </c:pt>
                <c:pt idx="1399" formatCode="0.00">
                  <c:v>0.9</c:v>
                </c:pt>
                <c:pt idx="1400" formatCode="0.00">
                  <c:v>22.1</c:v>
                </c:pt>
                <c:pt idx="1401" formatCode="0.00">
                  <c:v>5.0999999999999996</c:v>
                </c:pt>
                <c:pt idx="1402" formatCode="0.00">
                  <c:v>3</c:v>
                </c:pt>
                <c:pt idx="1403" formatCode="0.00">
                  <c:v>19.100000000000001</c:v>
                </c:pt>
                <c:pt idx="1404" formatCode="0.00">
                  <c:v>10.1</c:v>
                </c:pt>
                <c:pt idx="1405" formatCode="0.00">
                  <c:v>0.3</c:v>
                </c:pt>
                <c:pt idx="1406" formatCode="0.00">
                  <c:v>7.2</c:v>
                </c:pt>
                <c:pt idx="1407" formatCode="0.00">
                  <c:v>-4.5999999999999996</c:v>
                </c:pt>
                <c:pt idx="1408" formatCode="0.00">
                  <c:v>3.5</c:v>
                </c:pt>
                <c:pt idx="1409" formatCode="0.00">
                  <c:v>36</c:v>
                </c:pt>
                <c:pt idx="1410" formatCode="0.00">
                  <c:v>21</c:v>
                </c:pt>
                <c:pt idx="1411" formatCode="0.00">
                  <c:v>19</c:v>
                </c:pt>
                <c:pt idx="1412" formatCode="0.00">
                  <c:v>8.5</c:v>
                </c:pt>
                <c:pt idx="1413" formatCode="0.00">
                  <c:v>7.2</c:v>
                </c:pt>
                <c:pt idx="1414" formatCode="0.00">
                  <c:v>-0.1</c:v>
                </c:pt>
                <c:pt idx="1415" formatCode="0.00">
                  <c:v>-0.9</c:v>
                </c:pt>
                <c:pt idx="1416" formatCode="0.00">
                  <c:v>12.1</c:v>
                </c:pt>
                <c:pt idx="1417" formatCode="0.00">
                  <c:v>25.3</c:v>
                </c:pt>
                <c:pt idx="1418" formatCode="0.00">
                  <c:v>-6.2</c:v>
                </c:pt>
                <c:pt idx="1419" formatCode="0.00">
                  <c:v>-15.9</c:v>
                </c:pt>
                <c:pt idx="1420" formatCode="0.00">
                  <c:v>12</c:v>
                </c:pt>
                <c:pt idx="1421" formatCode="0.00">
                  <c:v>14.7</c:v>
                </c:pt>
                <c:pt idx="1422" formatCode="0.00">
                  <c:v>30.8</c:v>
                </c:pt>
                <c:pt idx="1423" formatCode="0.00">
                  <c:v>5.3</c:v>
                </c:pt>
                <c:pt idx="1424" formatCode="0.00">
                  <c:v>11</c:v>
                </c:pt>
                <c:pt idx="1425" formatCode="0.00">
                  <c:v>15.6</c:v>
                </c:pt>
                <c:pt idx="1426" formatCode="0.00">
                  <c:v>4.3</c:v>
                </c:pt>
                <c:pt idx="1427" formatCode="0.00">
                  <c:v>18.3</c:v>
                </c:pt>
                <c:pt idx="1428" formatCode="0.00">
                  <c:v>5.8</c:v>
                </c:pt>
                <c:pt idx="1429" formatCode="0.00">
                  <c:v>20.399999999999999</c:v>
                </c:pt>
                <c:pt idx="1430" formatCode="0.00">
                  <c:v>3</c:v>
                </c:pt>
                <c:pt idx="1431" formatCode="0.00">
                  <c:v>16.5</c:v>
                </c:pt>
                <c:pt idx="1432" formatCode="#,##0.00">
                  <c:v>1.8</c:v>
                </c:pt>
                <c:pt idx="1433" formatCode="#,##0.00">
                  <c:v>2.2000000000000002</c:v>
                </c:pt>
                <c:pt idx="1434" formatCode="#,##0.00">
                  <c:v>0.6</c:v>
                </c:pt>
                <c:pt idx="1435" formatCode="#,##0.00">
                  <c:v>-5.4</c:v>
                </c:pt>
                <c:pt idx="1436" formatCode="#,##0.00">
                  <c:v>5.2</c:v>
                </c:pt>
                <c:pt idx="1437" formatCode="#,##0.00">
                  <c:v>6.2</c:v>
                </c:pt>
                <c:pt idx="1438" formatCode="#,##0.00">
                  <c:v>53.4</c:v>
                </c:pt>
                <c:pt idx="1439" formatCode="#,##0.00">
                  <c:v>8.3000000000000007</c:v>
                </c:pt>
                <c:pt idx="1440" formatCode="#,##0.00">
                  <c:v>-2.2999999999999998</c:v>
                </c:pt>
                <c:pt idx="1441" formatCode="#,##0.00">
                  <c:v>7.1</c:v>
                </c:pt>
                <c:pt idx="1442" formatCode="#,##0.00">
                  <c:v>10.199999999999999</c:v>
                </c:pt>
                <c:pt idx="1443" formatCode="#,##0.00">
                  <c:v>-173.9</c:v>
                </c:pt>
                <c:pt idx="1444" formatCode="#,##0.00">
                  <c:v>5.9</c:v>
                </c:pt>
                <c:pt idx="1445" formatCode="#,##0.00">
                  <c:v>5.2</c:v>
                </c:pt>
                <c:pt idx="1446" formatCode="#,##0.00">
                  <c:v>16.899999999999999</c:v>
                </c:pt>
                <c:pt idx="1447" formatCode="#,##0.00">
                  <c:v>1.6</c:v>
                </c:pt>
                <c:pt idx="1448" formatCode="#,##0.00">
                  <c:v>1.2</c:v>
                </c:pt>
                <c:pt idx="1449" formatCode="#,##0.00">
                  <c:v>0.4</c:v>
                </c:pt>
                <c:pt idx="1450" formatCode="#,##0.00">
                  <c:v>0.7</c:v>
                </c:pt>
                <c:pt idx="1451" formatCode="#,##0.00">
                  <c:v>-89.4</c:v>
                </c:pt>
                <c:pt idx="1452" formatCode="#,##0.00">
                  <c:v>3.3</c:v>
                </c:pt>
                <c:pt idx="1453" formatCode="#,##0.00">
                  <c:v>19.3</c:v>
                </c:pt>
                <c:pt idx="1454" formatCode="#,##0.00">
                  <c:v>-3.1</c:v>
                </c:pt>
                <c:pt idx="1455" formatCode="#,##0.00">
                  <c:v>3</c:v>
                </c:pt>
                <c:pt idx="1456" formatCode="#,##0.00">
                  <c:v>9.1</c:v>
                </c:pt>
                <c:pt idx="1457" formatCode="#,##0.00">
                  <c:v>-5.7</c:v>
                </c:pt>
                <c:pt idx="1458" formatCode="#,##0.00">
                  <c:v>-1.7</c:v>
                </c:pt>
                <c:pt idx="1459" formatCode="#,##0.00">
                  <c:v>5.7</c:v>
                </c:pt>
                <c:pt idx="1460" formatCode="#,##0.00">
                  <c:v>-7</c:v>
                </c:pt>
                <c:pt idx="1461" formatCode="#,##0.00">
                  <c:v>4.0999999999999996</c:v>
                </c:pt>
                <c:pt idx="1462" formatCode="#,##0.00">
                  <c:v>8.5</c:v>
                </c:pt>
                <c:pt idx="1463" formatCode="#,##0.00">
                  <c:v>0.2</c:v>
                </c:pt>
                <c:pt idx="1464" formatCode="#,##0.00">
                  <c:v>-4.7</c:v>
                </c:pt>
                <c:pt idx="1465" formatCode="#,##0.00">
                  <c:v>12.8</c:v>
                </c:pt>
                <c:pt idx="1466" formatCode="#,##0.00">
                  <c:v>5</c:v>
                </c:pt>
                <c:pt idx="1467" formatCode="#,##0.00">
                  <c:v>6.9</c:v>
                </c:pt>
                <c:pt idx="1468" formatCode="#,##0.00">
                  <c:v>-1.2</c:v>
                </c:pt>
                <c:pt idx="1469" formatCode="#,##0.00">
                  <c:v>16.100000000000001</c:v>
                </c:pt>
                <c:pt idx="1470" formatCode="#,##0.00">
                  <c:v>6.5</c:v>
                </c:pt>
                <c:pt idx="1471" formatCode="#,##0.00">
                  <c:v>22</c:v>
                </c:pt>
                <c:pt idx="1472" formatCode="#,##0.00">
                  <c:v>11.2</c:v>
                </c:pt>
                <c:pt idx="1473" formatCode="#,##0.00">
                  <c:v>22.2</c:v>
                </c:pt>
                <c:pt idx="1474" formatCode="#,##0.00">
                  <c:v>-2.7</c:v>
                </c:pt>
                <c:pt idx="1475" formatCode="#,##0.00">
                  <c:v>5.6</c:v>
                </c:pt>
                <c:pt idx="1476" formatCode="#,##0.00">
                  <c:v>4.8</c:v>
                </c:pt>
                <c:pt idx="1477" formatCode="#,##0.00">
                  <c:v>3.3</c:v>
                </c:pt>
                <c:pt idx="1478" formatCode="#,##0.00">
                  <c:v>13.6</c:v>
                </c:pt>
                <c:pt idx="1479" formatCode="#,##0.00">
                  <c:v>6.5</c:v>
                </c:pt>
                <c:pt idx="1480" formatCode="#,##0.00">
                  <c:v>13.2</c:v>
                </c:pt>
                <c:pt idx="1481" formatCode="#,##0.00">
                  <c:v>1.3</c:v>
                </c:pt>
                <c:pt idx="1482" formatCode="#,##0.00">
                  <c:v>6.9</c:v>
                </c:pt>
                <c:pt idx="1483" formatCode="#,##0.00">
                  <c:v>13.8</c:v>
                </c:pt>
                <c:pt idx="1484" formatCode="#,##0.00">
                  <c:v>6.4</c:v>
                </c:pt>
                <c:pt idx="1485" formatCode="#,##0.00">
                  <c:v>-7.5</c:v>
                </c:pt>
                <c:pt idx="1486" formatCode="#,##0.00">
                  <c:v>5.2</c:v>
                </c:pt>
                <c:pt idx="1487" formatCode="#,##0.00">
                  <c:v>14.3</c:v>
                </c:pt>
                <c:pt idx="1488" formatCode="#,##0.00">
                  <c:v>11.6</c:v>
                </c:pt>
                <c:pt idx="1489" formatCode="#,##0.00">
                  <c:v>17</c:v>
                </c:pt>
                <c:pt idx="1491" formatCode="#,##0.00">
                  <c:v>-1.2</c:v>
                </c:pt>
                <c:pt idx="1492" formatCode="#,##0.00">
                  <c:v>4.3</c:v>
                </c:pt>
                <c:pt idx="1493" formatCode="#,##0.00">
                  <c:v>6.9</c:v>
                </c:pt>
                <c:pt idx="1494" formatCode="#,##0.00">
                  <c:v>-4.0999999999999996</c:v>
                </c:pt>
                <c:pt idx="1495" formatCode="#,##0.00">
                  <c:v>0.1</c:v>
                </c:pt>
                <c:pt idx="1496" formatCode="#,##0.00">
                  <c:v>-728.5</c:v>
                </c:pt>
                <c:pt idx="1497" formatCode="#,##0.00">
                  <c:v>7.3</c:v>
                </c:pt>
                <c:pt idx="1498" formatCode="#,##0.00">
                  <c:v>-1.5</c:v>
                </c:pt>
                <c:pt idx="1499" formatCode="#,##0.00">
                  <c:v>12.6</c:v>
                </c:pt>
                <c:pt idx="1500" formatCode="#,##0.00">
                  <c:v>-1.3</c:v>
                </c:pt>
                <c:pt idx="1501" formatCode="#,##0.00">
                  <c:v>-8.6999999999999993</c:v>
                </c:pt>
                <c:pt idx="1502" formatCode="#,##0.00">
                  <c:v>17.899999999999999</c:v>
                </c:pt>
                <c:pt idx="1503" formatCode="#,##0.00">
                  <c:v>14.1</c:v>
                </c:pt>
                <c:pt idx="1504" formatCode="#,##0.00">
                  <c:v>-21.9</c:v>
                </c:pt>
                <c:pt idx="1505" formatCode="#,##0.00">
                  <c:v>-2</c:v>
                </c:pt>
                <c:pt idx="1506" formatCode="#,##0.00">
                  <c:v>6.7</c:v>
                </c:pt>
                <c:pt idx="1507" formatCode="#,##0.00">
                  <c:v>-1.8</c:v>
                </c:pt>
                <c:pt idx="1508" formatCode="#,##0.00">
                  <c:v>3.2</c:v>
                </c:pt>
                <c:pt idx="1509" formatCode="#,##0.00">
                  <c:v>14.1</c:v>
                </c:pt>
                <c:pt idx="1510" formatCode="#,##0.00">
                  <c:v>-6.1</c:v>
                </c:pt>
                <c:pt idx="1511" formatCode="#,##0.00">
                  <c:v>9.3000000000000007</c:v>
                </c:pt>
                <c:pt idx="1512" formatCode="#,##0.00">
                  <c:v>6.1</c:v>
                </c:pt>
                <c:pt idx="1513" formatCode="#,##0.00">
                  <c:v>17.100000000000001</c:v>
                </c:pt>
                <c:pt idx="1514" formatCode="#,##0.00">
                  <c:v>0.7</c:v>
                </c:pt>
                <c:pt idx="1515" formatCode="#,##0.00">
                  <c:v>13.3</c:v>
                </c:pt>
                <c:pt idx="1516" formatCode="#,##0.00">
                  <c:v>-556</c:v>
                </c:pt>
                <c:pt idx="1517" formatCode="#,##0.00">
                  <c:v>5.5</c:v>
                </c:pt>
                <c:pt idx="1518" formatCode="#,##0.00">
                  <c:v>9</c:v>
                </c:pt>
                <c:pt idx="1519" formatCode="#,##0.00">
                  <c:v>-1.1000000000000001</c:v>
                </c:pt>
                <c:pt idx="1520" formatCode="#,##0.00">
                  <c:v>9.9</c:v>
                </c:pt>
                <c:pt idx="1521" formatCode="#,##0.00">
                  <c:v>14.5</c:v>
                </c:pt>
                <c:pt idx="1522" formatCode="#,##0.00">
                  <c:v>6.4</c:v>
                </c:pt>
                <c:pt idx="1523" formatCode="#,##0.00">
                  <c:v>-3.5</c:v>
                </c:pt>
                <c:pt idx="1524" formatCode="#,##0\ &quot;€&quot;">
                  <c:v>16.7</c:v>
                </c:pt>
                <c:pt idx="1525" formatCode="#,##0\ &quot;€&quot;">
                  <c:v>10.8</c:v>
                </c:pt>
                <c:pt idx="1526" formatCode="#,##0\ &quot;€&quot;">
                  <c:v>4.9000000000000004</c:v>
                </c:pt>
                <c:pt idx="1527" formatCode="#,##0\ &quot;€&quot;">
                  <c:v>-1.2</c:v>
                </c:pt>
                <c:pt idx="1528" formatCode="#,##0\ &quot;€&quot;">
                  <c:v>11</c:v>
                </c:pt>
                <c:pt idx="1529" formatCode="#,##0\ &quot;€&quot;">
                  <c:v>-6.5</c:v>
                </c:pt>
                <c:pt idx="1530" formatCode="#,##0\ &quot;€&quot;">
                  <c:v>14.4</c:v>
                </c:pt>
                <c:pt idx="1531" formatCode="#,##0\ &quot;€&quot;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Taul1!$B$2:$B$1539</c:f>
              <c:numCache>
                <c:formatCode>General</c:formatCode>
                <c:ptCount val="1538"/>
                <c:pt idx="2" formatCode="0.00">
                  <c:v>2.6</c:v>
                </c:pt>
                <c:pt idx="3" formatCode="0.00">
                  <c:v>6.2</c:v>
                </c:pt>
                <c:pt idx="4" formatCode="0.00">
                  <c:v>-18.100000000000001</c:v>
                </c:pt>
                <c:pt idx="5" formatCode="0.00">
                  <c:v>9.4</c:v>
                </c:pt>
                <c:pt idx="6" formatCode="0.00">
                  <c:v>4</c:v>
                </c:pt>
                <c:pt idx="7" formatCode="0.00">
                  <c:v>5</c:v>
                </c:pt>
                <c:pt idx="8" formatCode="0.00">
                  <c:v>7.1</c:v>
                </c:pt>
                <c:pt idx="9" formatCode="0.00">
                  <c:v>-8.8000000000000007</c:v>
                </c:pt>
                <c:pt idx="10" formatCode="0.00">
                  <c:v>10.6</c:v>
                </c:pt>
                <c:pt idx="11" formatCode="0.00">
                  <c:v>3.3</c:v>
                </c:pt>
                <c:pt idx="12" formatCode="0.00">
                  <c:v>6.3</c:v>
                </c:pt>
                <c:pt idx="13" formatCode="0.00">
                  <c:v>6.8</c:v>
                </c:pt>
                <c:pt idx="14" formatCode="0.00">
                  <c:v>1.8</c:v>
                </c:pt>
                <c:pt idx="15" formatCode="0.00">
                  <c:v>6.7</c:v>
                </c:pt>
                <c:pt idx="16" formatCode="0.00">
                  <c:v>4.9000000000000004</c:v>
                </c:pt>
                <c:pt idx="17" formatCode="0.00">
                  <c:v>2.4</c:v>
                </c:pt>
                <c:pt idx="18" formatCode="0.00">
                  <c:v>3.3</c:v>
                </c:pt>
                <c:pt idx="19" formatCode="0.00">
                  <c:v>4</c:v>
                </c:pt>
                <c:pt idx="20" formatCode="0.00">
                  <c:v>3.7</c:v>
                </c:pt>
                <c:pt idx="21" formatCode="0.00">
                  <c:v>-17.5</c:v>
                </c:pt>
                <c:pt idx="22" formatCode="0.00">
                  <c:v>8.1999999999999993</c:v>
                </c:pt>
                <c:pt idx="23" formatCode="0.00">
                  <c:v>-0.8</c:v>
                </c:pt>
                <c:pt idx="24" formatCode="0.00">
                  <c:v>11.3</c:v>
                </c:pt>
                <c:pt idx="25" formatCode="0.00">
                  <c:v>2.2999999999999998</c:v>
                </c:pt>
                <c:pt idx="26" formatCode="0.00">
                  <c:v>1.7</c:v>
                </c:pt>
                <c:pt idx="27" formatCode="0.00">
                  <c:v>0</c:v>
                </c:pt>
                <c:pt idx="28" formatCode="0.00">
                  <c:v>-4.7</c:v>
                </c:pt>
                <c:pt idx="29" formatCode="0.00">
                  <c:v>-1</c:v>
                </c:pt>
                <c:pt idx="30" formatCode="0.00">
                  <c:v>2</c:v>
                </c:pt>
                <c:pt idx="31" formatCode="0.00">
                  <c:v>0</c:v>
                </c:pt>
                <c:pt idx="32" formatCode="0.00">
                  <c:v>-0.5</c:v>
                </c:pt>
                <c:pt idx="33" formatCode="0.00">
                  <c:v>4.7</c:v>
                </c:pt>
                <c:pt idx="34" formatCode="0.00">
                  <c:v>11.9</c:v>
                </c:pt>
                <c:pt idx="35" formatCode="0.00">
                  <c:v>1.7</c:v>
                </c:pt>
                <c:pt idx="36" formatCode="0.00">
                  <c:v>12.7</c:v>
                </c:pt>
                <c:pt idx="37" formatCode="0.00">
                  <c:v>-2.5</c:v>
                </c:pt>
                <c:pt idx="38" formatCode="0.00">
                  <c:v>6.6</c:v>
                </c:pt>
                <c:pt idx="39" formatCode="0.00">
                  <c:v>-18.600000000000001</c:v>
                </c:pt>
                <c:pt idx="40" formatCode="0.00">
                  <c:v>3.1</c:v>
                </c:pt>
                <c:pt idx="41" formatCode="0.00">
                  <c:v>1.4</c:v>
                </c:pt>
                <c:pt idx="42" formatCode="0.00">
                  <c:v>1.6</c:v>
                </c:pt>
                <c:pt idx="43" formatCode="0.00">
                  <c:v>9.5</c:v>
                </c:pt>
                <c:pt idx="44" formatCode="0.00">
                  <c:v>12.4</c:v>
                </c:pt>
                <c:pt idx="45" formatCode="0.00">
                  <c:v>19.8</c:v>
                </c:pt>
                <c:pt idx="46" formatCode="0.00">
                  <c:v>-0.3</c:v>
                </c:pt>
                <c:pt idx="47" formatCode="0.00">
                  <c:v>8.5</c:v>
                </c:pt>
                <c:pt idx="48" formatCode="0.00">
                  <c:v>8.5</c:v>
                </c:pt>
                <c:pt idx="49" formatCode="0.00">
                  <c:v>5.6</c:v>
                </c:pt>
                <c:pt idx="51" formatCode="0.00">
                  <c:v>8.6999999999999993</c:v>
                </c:pt>
                <c:pt idx="52" formatCode="0.00">
                  <c:v>4.3</c:v>
                </c:pt>
                <c:pt idx="53" formatCode="0.00">
                  <c:v>9.5</c:v>
                </c:pt>
                <c:pt idx="54" formatCode="0.00">
                  <c:v>2.2000000000000002</c:v>
                </c:pt>
                <c:pt idx="55" formatCode="0.00">
                  <c:v>2.1</c:v>
                </c:pt>
                <c:pt idx="56" formatCode="0.00">
                  <c:v>12.3</c:v>
                </c:pt>
                <c:pt idx="57" formatCode="0.00">
                  <c:v>11.5</c:v>
                </c:pt>
                <c:pt idx="58" formatCode="0.00">
                  <c:v>3.6</c:v>
                </c:pt>
                <c:pt idx="59" formatCode="0.00">
                  <c:v>13.2</c:v>
                </c:pt>
                <c:pt idx="60" formatCode="0.00">
                  <c:v>15.6</c:v>
                </c:pt>
                <c:pt idx="61" formatCode="0.00">
                  <c:v>5.2</c:v>
                </c:pt>
                <c:pt idx="62" formatCode="0.00">
                  <c:v>30.6</c:v>
                </c:pt>
                <c:pt idx="63" formatCode="0.00">
                  <c:v>22.6</c:v>
                </c:pt>
                <c:pt idx="64" formatCode="0.00">
                  <c:v>6.4</c:v>
                </c:pt>
                <c:pt idx="65" formatCode="0.00">
                  <c:v>3.8</c:v>
                </c:pt>
                <c:pt idx="66" formatCode="0.00">
                  <c:v>3</c:v>
                </c:pt>
                <c:pt idx="67" formatCode="0.00">
                  <c:v>22.2</c:v>
                </c:pt>
                <c:pt idx="68" formatCode="0.00">
                  <c:v>17</c:v>
                </c:pt>
                <c:pt idx="69" formatCode="0.00">
                  <c:v>23.9</c:v>
                </c:pt>
                <c:pt idx="70" formatCode="0.00">
                  <c:v>386.5</c:v>
                </c:pt>
                <c:pt idx="71" formatCode="0.00">
                  <c:v>-3.2</c:v>
                </c:pt>
                <c:pt idx="72" formatCode="0.00">
                  <c:v>7.5</c:v>
                </c:pt>
                <c:pt idx="73" formatCode="0.00">
                  <c:v>2.6</c:v>
                </c:pt>
                <c:pt idx="74" formatCode="0.00">
                  <c:v>1.1000000000000001</c:v>
                </c:pt>
                <c:pt idx="75" formatCode="0.00">
                  <c:v>1.2</c:v>
                </c:pt>
                <c:pt idx="76" formatCode="0.00">
                  <c:v>-48.3</c:v>
                </c:pt>
                <c:pt idx="77" formatCode="0.00">
                  <c:v>3.2</c:v>
                </c:pt>
                <c:pt idx="78" formatCode="0.00">
                  <c:v>3.6</c:v>
                </c:pt>
                <c:pt idx="79" formatCode="0.00">
                  <c:v>4</c:v>
                </c:pt>
                <c:pt idx="80" formatCode="0.00">
                  <c:v>-8.4</c:v>
                </c:pt>
                <c:pt idx="81" formatCode="0.00">
                  <c:v>7.2</c:v>
                </c:pt>
                <c:pt idx="82" formatCode="0.00">
                  <c:v>9.5</c:v>
                </c:pt>
                <c:pt idx="83" formatCode="0.00">
                  <c:v>2</c:v>
                </c:pt>
                <c:pt idx="84" formatCode="0.00">
                  <c:v>17.2</c:v>
                </c:pt>
                <c:pt idx="85" formatCode="0.00">
                  <c:v>2.2999999999999998</c:v>
                </c:pt>
                <c:pt idx="86" formatCode="0.00">
                  <c:v>-1.9</c:v>
                </c:pt>
                <c:pt idx="87" formatCode="0.00">
                  <c:v>1.4</c:v>
                </c:pt>
                <c:pt idx="88" formatCode="0.00">
                  <c:v>-27.8</c:v>
                </c:pt>
                <c:pt idx="89" formatCode="0.00">
                  <c:v>7.3</c:v>
                </c:pt>
                <c:pt idx="90" formatCode="0.00">
                  <c:v>-4.9000000000000004</c:v>
                </c:pt>
                <c:pt idx="92" formatCode="0.00">
                  <c:v>3.2</c:v>
                </c:pt>
                <c:pt idx="93" formatCode="0.00">
                  <c:v>1.2</c:v>
                </c:pt>
                <c:pt idx="94" formatCode="0.00">
                  <c:v>1.8</c:v>
                </c:pt>
                <c:pt idx="95" formatCode="0.00">
                  <c:v>7.6</c:v>
                </c:pt>
                <c:pt idx="96" formatCode="0.00">
                  <c:v>3.3</c:v>
                </c:pt>
                <c:pt idx="97" formatCode="0.00">
                  <c:v>4.3</c:v>
                </c:pt>
                <c:pt idx="98" formatCode="0.00">
                  <c:v>2.1</c:v>
                </c:pt>
                <c:pt idx="99" formatCode="0.00">
                  <c:v>0</c:v>
                </c:pt>
                <c:pt idx="100" formatCode="0.00">
                  <c:v>-28.6</c:v>
                </c:pt>
                <c:pt idx="101" formatCode="0.00">
                  <c:v>-28.2</c:v>
                </c:pt>
                <c:pt idx="102" formatCode="0.00">
                  <c:v>15.2</c:v>
                </c:pt>
                <c:pt idx="103" formatCode="0.00">
                  <c:v>14.8</c:v>
                </c:pt>
                <c:pt idx="104" formatCode="0.00">
                  <c:v>-39.9</c:v>
                </c:pt>
                <c:pt idx="105" formatCode="0.00">
                  <c:v>-4.9000000000000004</c:v>
                </c:pt>
                <c:pt idx="106" formatCode="0.00">
                  <c:v>-26.5</c:v>
                </c:pt>
                <c:pt idx="107" formatCode="0.00">
                  <c:v>-3.9</c:v>
                </c:pt>
                <c:pt idx="108" formatCode="0.00">
                  <c:v>3.4</c:v>
                </c:pt>
                <c:pt idx="109" formatCode="0.00">
                  <c:v>12</c:v>
                </c:pt>
                <c:pt idx="110" formatCode="0.00">
                  <c:v>15.5</c:v>
                </c:pt>
                <c:pt idx="111" formatCode="0.00">
                  <c:v>16.5</c:v>
                </c:pt>
                <c:pt idx="112" formatCode="0.00">
                  <c:v>0.9</c:v>
                </c:pt>
                <c:pt idx="113" formatCode="0.00">
                  <c:v>-6.5</c:v>
                </c:pt>
                <c:pt idx="114" formatCode="0.00">
                  <c:v>28.1</c:v>
                </c:pt>
                <c:pt idx="115" formatCode="0.00">
                  <c:v>16.7</c:v>
                </c:pt>
                <c:pt idx="116" formatCode="0.00">
                  <c:v>-23.9</c:v>
                </c:pt>
                <c:pt idx="117" formatCode="0.00">
                  <c:v>7.6</c:v>
                </c:pt>
                <c:pt idx="118" formatCode="0.00">
                  <c:v>0.6</c:v>
                </c:pt>
                <c:pt idx="119" formatCode="0.00">
                  <c:v>7.2</c:v>
                </c:pt>
                <c:pt idx="120" formatCode="0.00">
                  <c:v>4.9000000000000004</c:v>
                </c:pt>
                <c:pt idx="121" formatCode="0.00">
                  <c:v>12.1</c:v>
                </c:pt>
                <c:pt idx="122" formatCode="0.00">
                  <c:v>2</c:v>
                </c:pt>
                <c:pt idx="123" formatCode="0.00">
                  <c:v>22.7</c:v>
                </c:pt>
                <c:pt idx="124" formatCode="0.00">
                  <c:v>5.6</c:v>
                </c:pt>
                <c:pt idx="125" formatCode="0.00">
                  <c:v>3.5</c:v>
                </c:pt>
                <c:pt idx="126" formatCode="0.00">
                  <c:v>-15.6</c:v>
                </c:pt>
                <c:pt idx="127" formatCode="0.00">
                  <c:v>-4.9000000000000004</c:v>
                </c:pt>
                <c:pt idx="128" formatCode="0.00">
                  <c:v>10.199999999999999</c:v>
                </c:pt>
                <c:pt idx="129" formatCode="0.00">
                  <c:v>19.100000000000001</c:v>
                </c:pt>
                <c:pt idx="130" formatCode="0.00">
                  <c:v>0.3</c:v>
                </c:pt>
                <c:pt idx="131" formatCode="0.00">
                  <c:v>15.7</c:v>
                </c:pt>
                <c:pt idx="132" formatCode="0.00">
                  <c:v>6.2</c:v>
                </c:pt>
                <c:pt idx="133" formatCode="0.00">
                  <c:v>12.1</c:v>
                </c:pt>
                <c:pt idx="134" formatCode="0.00">
                  <c:v>-0.1</c:v>
                </c:pt>
                <c:pt idx="135" formatCode="0.00">
                  <c:v>-0.1</c:v>
                </c:pt>
                <c:pt idx="136" formatCode="0.00">
                  <c:v>3</c:v>
                </c:pt>
                <c:pt idx="137" formatCode="0.00">
                  <c:v>-7.4</c:v>
                </c:pt>
                <c:pt idx="138" formatCode="0.00">
                  <c:v>11.7</c:v>
                </c:pt>
                <c:pt idx="139" formatCode="0.00">
                  <c:v>-2.7</c:v>
                </c:pt>
                <c:pt idx="140" formatCode="0.00">
                  <c:v>-4.5999999999999996</c:v>
                </c:pt>
                <c:pt idx="141" formatCode="0.00">
                  <c:v>0.7</c:v>
                </c:pt>
                <c:pt idx="142" formatCode="0.00">
                  <c:v>19.600000000000001</c:v>
                </c:pt>
                <c:pt idx="143" formatCode="0.00">
                  <c:v>39.200000000000003</c:v>
                </c:pt>
                <c:pt idx="144" formatCode="0.00">
                  <c:v>-0.1</c:v>
                </c:pt>
                <c:pt idx="145" formatCode="0.00">
                  <c:v>7.9</c:v>
                </c:pt>
                <c:pt idx="146" formatCode="0.00">
                  <c:v>9.9</c:v>
                </c:pt>
                <c:pt idx="147" formatCode="0.00">
                  <c:v>-0.2</c:v>
                </c:pt>
                <c:pt idx="148" formatCode="0.00">
                  <c:v>2.2999999999999998</c:v>
                </c:pt>
                <c:pt idx="149" formatCode="0.00">
                  <c:v>0.6</c:v>
                </c:pt>
                <c:pt idx="150" formatCode="0.00">
                  <c:v>-4</c:v>
                </c:pt>
                <c:pt idx="151" formatCode="0.00">
                  <c:v>-4.4000000000000004</c:v>
                </c:pt>
                <c:pt idx="152" formatCode="0.00">
                  <c:v>1.4</c:v>
                </c:pt>
                <c:pt idx="153" formatCode="0.00">
                  <c:v>4.5</c:v>
                </c:pt>
                <c:pt idx="154" formatCode="0.00">
                  <c:v>9.9</c:v>
                </c:pt>
                <c:pt idx="155" formatCode="0.00">
                  <c:v>0.4</c:v>
                </c:pt>
                <c:pt idx="156" formatCode="0.00">
                  <c:v>6.1</c:v>
                </c:pt>
                <c:pt idx="157" formatCode="0.00">
                  <c:v>5</c:v>
                </c:pt>
                <c:pt idx="158" formatCode="0.00">
                  <c:v>8.9</c:v>
                </c:pt>
                <c:pt idx="159" formatCode="0.00">
                  <c:v>-1</c:v>
                </c:pt>
                <c:pt idx="160" formatCode="0.00">
                  <c:v>15.9</c:v>
                </c:pt>
                <c:pt idx="161" formatCode="0.00">
                  <c:v>9.1</c:v>
                </c:pt>
                <c:pt idx="162" formatCode="0.00">
                  <c:v>-1.7</c:v>
                </c:pt>
                <c:pt idx="163" formatCode="0.00">
                  <c:v>1.6</c:v>
                </c:pt>
                <c:pt idx="164" formatCode="0.00">
                  <c:v>-3.2</c:v>
                </c:pt>
                <c:pt idx="165" formatCode="0.00">
                  <c:v>21.2</c:v>
                </c:pt>
                <c:pt idx="166" formatCode="0.00">
                  <c:v>5.9</c:v>
                </c:pt>
                <c:pt idx="167" formatCode="0.00">
                  <c:v>15.2</c:v>
                </c:pt>
                <c:pt idx="168" formatCode="0.00">
                  <c:v>6.8</c:v>
                </c:pt>
                <c:pt idx="169" formatCode="0.00">
                  <c:v>0.6</c:v>
                </c:pt>
                <c:pt idx="170" formatCode="0.00">
                  <c:v>8.5</c:v>
                </c:pt>
                <c:pt idx="171" formatCode="0.00">
                  <c:v>7.9</c:v>
                </c:pt>
                <c:pt idx="172" formatCode="0.00">
                  <c:v>-2.7</c:v>
                </c:pt>
                <c:pt idx="173" formatCode="0.00">
                  <c:v>7.9</c:v>
                </c:pt>
                <c:pt idx="174" formatCode="0.00">
                  <c:v>3.6</c:v>
                </c:pt>
                <c:pt idx="175" formatCode="0.00">
                  <c:v>14.6</c:v>
                </c:pt>
                <c:pt idx="176" formatCode="0.00">
                  <c:v>27.3</c:v>
                </c:pt>
                <c:pt idx="177" formatCode="0.00">
                  <c:v>-7.4</c:v>
                </c:pt>
                <c:pt idx="178" formatCode="0.00">
                  <c:v>13.2</c:v>
                </c:pt>
                <c:pt idx="179" formatCode="0.00">
                  <c:v>7.1</c:v>
                </c:pt>
                <c:pt idx="180" formatCode="0.00">
                  <c:v>-1.5</c:v>
                </c:pt>
                <c:pt idx="181" formatCode="0.00">
                  <c:v>6.1</c:v>
                </c:pt>
                <c:pt idx="182" formatCode="0.00">
                  <c:v>6.1</c:v>
                </c:pt>
                <c:pt idx="183" formatCode="0.00">
                  <c:v>17.8</c:v>
                </c:pt>
                <c:pt idx="184" formatCode="0.00">
                  <c:v>-1.7</c:v>
                </c:pt>
                <c:pt idx="185" formatCode="0.00">
                  <c:v>7.4</c:v>
                </c:pt>
                <c:pt idx="186" formatCode="0.00">
                  <c:v>119.9</c:v>
                </c:pt>
                <c:pt idx="187" formatCode="0.00">
                  <c:v>3.8</c:v>
                </c:pt>
                <c:pt idx="188" formatCode="0.00">
                  <c:v>4.7</c:v>
                </c:pt>
                <c:pt idx="189" formatCode="0.00">
                  <c:v>3.3</c:v>
                </c:pt>
                <c:pt idx="190" formatCode="0.00">
                  <c:v>5.9</c:v>
                </c:pt>
                <c:pt idx="191" formatCode="0.00">
                  <c:v>14.4</c:v>
                </c:pt>
                <c:pt idx="192" formatCode="0.00">
                  <c:v>0.8</c:v>
                </c:pt>
                <c:pt idx="193" formatCode="0.00">
                  <c:v>0.6</c:v>
                </c:pt>
                <c:pt idx="194" formatCode="0.00">
                  <c:v>8.1</c:v>
                </c:pt>
                <c:pt idx="195" formatCode="0.00">
                  <c:v>-7.9</c:v>
                </c:pt>
                <c:pt idx="196" formatCode="0.00">
                  <c:v>2.8</c:v>
                </c:pt>
                <c:pt idx="197" formatCode="0.00">
                  <c:v>0.9</c:v>
                </c:pt>
                <c:pt idx="198" formatCode="0.00">
                  <c:v>2.9</c:v>
                </c:pt>
                <c:pt idx="199" formatCode="0.00">
                  <c:v>5</c:v>
                </c:pt>
                <c:pt idx="200" formatCode="0.00">
                  <c:v>0</c:v>
                </c:pt>
                <c:pt idx="201" formatCode="0.00">
                  <c:v>5.8</c:v>
                </c:pt>
                <c:pt idx="202" formatCode="0.00">
                  <c:v>8</c:v>
                </c:pt>
                <c:pt idx="203" formatCode="0.00">
                  <c:v>7.1</c:v>
                </c:pt>
                <c:pt idx="204" formatCode="0.00">
                  <c:v>6.8</c:v>
                </c:pt>
                <c:pt idx="205" formatCode="0.00">
                  <c:v>7.3</c:v>
                </c:pt>
                <c:pt idx="206" formatCode="0.00">
                  <c:v>-1.5</c:v>
                </c:pt>
                <c:pt idx="207" formatCode="0.00">
                  <c:v>19.3</c:v>
                </c:pt>
                <c:pt idx="208" formatCode="0.00">
                  <c:v>3.2</c:v>
                </c:pt>
                <c:pt idx="209" formatCode="0.00">
                  <c:v>3.4</c:v>
                </c:pt>
                <c:pt idx="210" formatCode="0.00">
                  <c:v>5.8</c:v>
                </c:pt>
                <c:pt idx="211" formatCode="0.00">
                  <c:v>2.9</c:v>
                </c:pt>
                <c:pt idx="212" formatCode="0.00">
                  <c:v>13.1</c:v>
                </c:pt>
                <c:pt idx="213" formatCode="0.00">
                  <c:v>-4.5</c:v>
                </c:pt>
                <c:pt idx="214" formatCode="0.00">
                  <c:v>4.3</c:v>
                </c:pt>
                <c:pt idx="215" formatCode="0.00">
                  <c:v>5</c:v>
                </c:pt>
                <c:pt idx="216" formatCode="0.00">
                  <c:v>6.1</c:v>
                </c:pt>
                <c:pt idx="217" formatCode="0.00">
                  <c:v>5</c:v>
                </c:pt>
                <c:pt idx="218" formatCode="0.00">
                  <c:v>7</c:v>
                </c:pt>
                <c:pt idx="219" formatCode="0.00">
                  <c:v>-0.6</c:v>
                </c:pt>
                <c:pt idx="220" formatCode="0.00">
                  <c:v>7.4</c:v>
                </c:pt>
                <c:pt idx="221" formatCode="0.00">
                  <c:v>8</c:v>
                </c:pt>
                <c:pt idx="222" formatCode="0.00">
                  <c:v>-2.2000000000000002</c:v>
                </c:pt>
                <c:pt idx="223" formatCode="0.00">
                  <c:v>6.9</c:v>
                </c:pt>
                <c:pt idx="224" formatCode="0.00">
                  <c:v>4.2</c:v>
                </c:pt>
                <c:pt idx="225" formatCode="0.00">
                  <c:v>10.6</c:v>
                </c:pt>
                <c:pt idx="226" formatCode="0.00">
                  <c:v>0.5</c:v>
                </c:pt>
                <c:pt idx="227" formatCode="0.00">
                  <c:v>7.4</c:v>
                </c:pt>
                <c:pt idx="228" formatCode="0.00">
                  <c:v>1.4</c:v>
                </c:pt>
                <c:pt idx="229" formatCode="0.00">
                  <c:v>4.2</c:v>
                </c:pt>
                <c:pt idx="230" formatCode="0.00">
                  <c:v>8.1</c:v>
                </c:pt>
                <c:pt idx="231" formatCode="0.00">
                  <c:v>-17.8</c:v>
                </c:pt>
                <c:pt idx="232" formatCode="0.00">
                  <c:v>28.9</c:v>
                </c:pt>
                <c:pt idx="233" formatCode="0.00">
                  <c:v>6.7</c:v>
                </c:pt>
                <c:pt idx="234" formatCode="0.00">
                  <c:v>4.5999999999999996</c:v>
                </c:pt>
                <c:pt idx="235" formatCode="0.00">
                  <c:v>7.6</c:v>
                </c:pt>
                <c:pt idx="236" formatCode="0.00">
                  <c:v>0</c:v>
                </c:pt>
                <c:pt idx="237" formatCode="0.00">
                  <c:v>-95.1</c:v>
                </c:pt>
                <c:pt idx="238" formatCode="0.00">
                  <c:v>-28.4</c:v>
                </c:pt>
                <c:pt idx="239" formatCode="0.00">
                  <c:v>8.4</c:v>
                </c:pt>
                <c:pt idx="240" formatCode="0.00">
                  <c:v>-5.7</c:v>
                </c:pt>
                <c:pt idx="241" formatCode="0.00">
                  <c:v>-12</c:v>
                </c:pt>
                <c:pt idx="242" formatCode="0.00">
                  <c:v>-1.6</c:v>
                </c:pt>
                <c:pt idx="243" formatCode="0.00">
                  <c:v>0.9</c:v>
                </c:pt>
                <c:pt idx="244" formatCode="0.00">
                  <c:v>1.4</c:v>
                </c:pt>
                <c:pt idx="245" formatCode="0.00">
                  <c:v>14.4</c:v>
                </c:pt>
                <c:pt idx="246" formatCode="0.00">
                  <c:v>12.4</c:v>
                </c:pt>
                <c:pt idx="247" formatCode="0.00">
                  <c:v>32.299999999999997</c:v>
                </c:pt>
                <c:pt idx="248" formatCode="0.00">
                  <c:v>12.4</c:v>
                </c:pt>
                <c:pt idx="249" formatCode="0.00">
                  <c:v>4.5999999999999996</c:v>
                </c:pt>
                <c:pt idx="250" formatCode="0.00">
                  <c:v>-13.3</c:v>
                </c:pt>
                <c:pt idx="251" formatCode="0.00">
                  <c:v>3.6</c:v>
                </c:pt>
                <c:pt idx="252" formatCode="0.00">
                  <c:v>2.4</c:v>
                </c:pt>
                <c:pt idx="253" formatCode="0.00">
                  <c:v>-12.6</c:v>
                </c:pt>
                <c:pt idx="254" formatCode="0.00">
                  <c:v>1.5</c:v>
                </c:pt>
                <c:pt idx="255" formatCode="0.00">
                  <c:v>52.6</c:v>
                </c:pt>
                <c:pt idx="256" formatCode="0.00">
                  <c:v>16.8</c:v>
                </c:pt>
                <c:pt idx="257" formatCode="0.00">
                  <c:v>2.6</c:v>
                </c:pt>
                <c:pt idx="258" formatCode="0.00">
                  <c:v>4.0999999999999996</c:v>
                </c:pt>
                <c:pt idx="259" formatCode="0.00">
                  <c:v>23</c:v>
                </c:pt>
                <c:pt idx="260" formatCode="0.00">
                  <c:v>-13.2</c:v>
                </c:pt>
                <c:pt idx="261" formatCode="0.00">
                  <c:v>0.9</c:v>
                </c:pt>
                <c:pt idx="262" formatCode="0.00">
                  <c:v>2.1</c:v>
                </c:pt>
                <c:pt idx="263" formatCode="0.00">
                  <c:v>-2.7</c:v>
                </c:pt>
                <c:pt idx="264" formatCode="0.00">
                  <c:v>3.1</c:v>
                </c:pt>
                <c:pt idx="265" formatCode="0.00">
                  <c:v>19.2</c:v>
                </c:pt>
                <c:pt idx="266" formatCode="0.00">
                  <c:v>7.4</c:v>
                </c:pt>
                <c:pt idx="267" formatCode="0.00">
                  <c:v>8</c:v>
                </c:pt>
                <c:pt idx="268" formatCode="0.00">
                  <c:v>14.2</c:v>
                </c:pt>
                <c:pt idx="269" formatCode="0.00">
                  <c:v>47.2</c:v>
                </c:pt>
                <c:pt idx="270" formatCode="0.00">
                  <c:v>-2.1</c:v>
                </c:pt>
                <c:pt idx="271" formatCode="0.00">
                  <c:v>7.4</c:v>
                </c:pt>
                <c:pt idx="272" formatCode="0.00">
                  <c:v>49.7</c:v>
                </c:pt>
                <c:pt idx="273" formatCode="0.00">
                  <c:v>-16.399999999999999</c:v>
                </c:pt>
                <c:pt idx="274" formatCode="0.00">
                  <c:v>-21.2</c:v>
                </c:pt>
                <c:pt idx="275" formatCode="0.00">
                  <c:v>3.2</c:v>
                </c:pt>
                <c:pt idx="276" formatCode="0.00">
                  <c:v>8.5</c:v>
                </c:pt>
                <c:pt idx="277" formatCode="0.00">
                  <c:v>-13.5</c:v>
                </c:pt>
                <c:pt idx="278" formatCode="0.00">
                  <c:v>24.8</c:v>
                </c:pt>
                <c:pt idx="279" formatCode="0.00">
                  <c:v>11.7</c:v>
                </c:pt>
                <c:pt idx="280" formatCode="0.00">
                  <c:v>8.3000000000000007</c:v>
                </c:pt>
                <c:pt idx="281" formatCode="0.00">
                  <c:v>7.5</c:v>
                </c:pt>
                <c:pt idx="282" formatCode="0.00">
                  <c:v>2.4</c:v>
                </c:pt>
                <c:pt idx="283" formatCode="0.00">
                  <c:v>-11.5</c:v>
                </c:pt>
                <c:pt idx="284" formatCode="0.00">
                  <c:v>3.1</c:v>
                </c:pt>
                <c:pt idx="285" formatCode="0.00">
                  <c:v>4.3</c:v>
                </c:pt>
                <c:pt idx="286" formatCode="0.00">
                  <c:v>-5.9</c:v>
                </c:pt>
                <c:pt idx="287" formatCode="0.00">
                  <c:v>21.8</c:v>
                </c:pt>
                <c:pt idx="288" formatCode="0.00">
                  <c:v>32.200000000000003</c:v>
                </c:pt>
                <c:pt idx="289" formatCode="0.00">
                  <c:v>0.3</c:v>
                </c:pt>
                <c:pt idx="290" formatCode="0.00">
                  <c:v>12.4</c:v>
                </c:pt>
                <c:pt idx="291" formatCode="0.00">
                  <c:v>18.899999999999999</c:v>
                </c:pt>
                <c:pt idx="292" formatCode="0.00">
                  <c:v>-18.600000000000001</c:v>
                </c:pt>
                <c:pt idx="293" formatCode="0.00">
                  <c:v>8.6</c:v>
                </c:pt>
                <c:pt idx="294" formatCode="0.00">
                  <c:v>-7.2</c:v>
                </c:pt>
                <c:pt idx="295" formatCode="0.00">
                  <c:v>2.6</c:v>
                </c:pt>
                <c:pt idx="296" formatCode="0.00">
                  <c:v>-10.9</c:v>
                </c:pt>
                <c:pt idx="297" formatCode="0.00">
                  <c:v>-1.6</c:v>
                </c:pt>
                <c:pt idx="298" formatCode="0.00">
                  <c:v>5</c:v>
                </c:pt>
                <c:pt idx="299" formatCode="0.00">
                  <c:v>3.1</c:v>
                </c:pt>
                <c:pt idx="300" formatCode="0.00">
                  <c:v>-3.7</c:v>
                </c:pt>
                <c:pt idx="301" formatCode="0.00">
                  <c:v>8.4</c:v>
                </c:pt>
                <c:pt idx="302" formatCode="0.00">
                  <c:v>3</c:v>
                </c:pt>
                <c:pt idx="303" formatCode="0.00">
                  <c:v>7.4</c:v>
                </c:pt>
                <c:pt idx="304" formatCode="0.00">
                  <c:v>3.3</c:v>
                </c:pt>
                <c:pt idx="305" formatCode="0.00">
                  <c:v>21.8</c:v>
                </c:pt>
                <c:pt idx="306" formatCode="0.00">
                  <c:v>6.2</c:v>
                </c:pt>
                <c:pt idx="307" formatCode="0.00">
                  <c:v>17</c:v>
                </c:pt>
                <c:pt idx="308" formatCode="0.00">
                  <c:v>1.6</c:v>
                </c:pt>
                <c:pt idx="309" formatCode="0.00">
                  <c:v>12.7</c:v>
                </c:pt>
                <c:pt idx="312" formatCode="0.00">
                  <c:v>28.4</c:v>
                </c:pt>
                <c:pt idx="313" formatCode="0.00">
                  <c:v>3.9</c:v>
                </c:pt>
                <c:pt idx="314" formatCode="0.00">
                  <c:v>2</c:v>
                </c:pt>
                <c:pt idx="315" formatCode="0.00">
                  <c:v>5.6</c:v>
                </c:pt>
                <c:pt idx="316" formatCode="0.00">
                  <c:v>7.9</c:v>
                </c:pt>
                <c:pt idx="317" formatCode="0.00">
                  <c:v>3.8</c:v>
                </c:pt>
                <c:pt idx="318" formatCode="0.00">
                  <c:v>5.8</c:v>
                </c:pt>
                <c:pt idx="319" formatCode="0.00">
                  <c:v>0.1</c:v>
                </c:pt>
                <c:pt idx="320" formatCode="0.00">
                  <c:v>1.5</c:v>
                </c:pt>
                <c:pt idx="321" formatCode="0.00">
                  <c:v>1.3</c:v>
                </c:pt>
                <c:pt idx="322" formatCode="0.00">
                  <c:v>0.4</c:v>
                </c:pt>
                <c:pt idx="323" formatCode="0.00">
                  <c:v>5.7</c:v>
                </c:pt>
                <c:pt idx="324" formatCode="0.00">
                  <c:v>2.8</c:v>
                </c:pt>
                <c:pt idx="325" formatCode="0.00">
                  <c:v>5.6</c:v>
                </c:pt>
                <c:pt idx="326" formatCode="0.00">
                  <c:v>7</c:v>
                </c:pt>
                <c:pt idx="327" formatCode="0.00">
                  <c:v>-8.8000000000000007</c:v>
                </c:pt>
                <c:pt idx="328" formatCode="0.00">
                  <c:v>12.1</c:v>
                </c:pt>
                <c:pt idx="329" formatCode="0.00">
                  <c:v>8.6999999999999993</c:v>
                </c:pt>
                <c:pt idx="330" formatCode="0.00">
                  <c:v>4.5</c:v>
                </c:pt>
                <c:pt idx="331" formatCode="0.00">
                  <c:v>-44.7</c:v>
                </c:pt>
                <c:pt idx="332" formatCode="0.00">
                  <c:v>-24.8</c:v>
                </c:pt>
                <c:pt idx="333" formatCode="0.00">
                  <c:v>14.1</c:v>
                </c:pt>
                <c:pt idx="334" formatCode="0.00">
                  <c:v>11.7</c:v>
                </c:pt>
                <c:pt idx="335" formatCode="0.00">
                  <c:v>4.7</c:v>
                </c:pt>
                <c:pt idx="336" formatCode="0.00">
                  <c:v>7.8</c:v>
                </c:pt>
                <c:pt idx="337" formatCode="0.00">
                  <c:v>39.299999999999997</c:v>
                </c:pt>
                <c:pt idx="338" formatCode="0.00">
                  <c:v>3.6</c:v>
                </c:pt>
                <c:pt idx="339" formatCode="0.00">
                  <c:v>-2.7</c:v>
                </c:pt>
                <c:pt idx="340" formatCode="0.00">
                  <c:v>6.4</c:v>
                </c:pt>
                <c:pt idx="342" formatCode="0.00">
                  <c:v>-48.4</c:v>
                </c:pt>
                <c:pt idx="343" formatCode="0.00">
                  <c:v>2.6</c:v>
                </c:pt>
                <c:pt idx="344" formatCode="0.00">
                  <c:v>1.1000000000000001</c:v>
                </c:pt>
                <c:pt idx="345" formatCode="0.00">
                  <c:v>5.6</c:v>
                </c:pt>
                <c:pt idx="346" formatCode="0.00">
                  <c:v>219.5</c:v>
                </c:pt>
                <c:pt idx="347" formatCode="0.00">
                  <c:v>15.9</c:v>
                </c:pt>
                <c:pt idx="348" formatCode="0.00">
                  <c:v>34.9</c:v>
                </c:pt>
                <c:pt idx="349" formatCode="0.00">
                  <c:v>-6.3</c:v>
                </c:pt>
                <c:pt idx="350" formatCode="0.00">
                  <c:v>8.1999999999999993</c:v>
                </c:pt>
                <c:pt idx="351" formatCode="0.00">
                  <c:v>6.2</c:v>
                </c:pt>
                <c:pt idx="352" formatCode="0.00">
                  <c:v>-25</c:v>
                </c:pt>
                <c:pt idx="353" formatCode="0.00">
                  <c:v>601.9</c:v>
                </c:pt>
                <c:pt idx="354" formatCode="0.00">
                  <c:v>0</c:v>
                </c:pt>
                <c:pt idx="355" formatCode="0.00">
                  <c:v>0.3</c:v>
                </c:pt>
                <c:pt idx="356" formatCode="0.00">
                  <c:v>1.8</c:v>
                </c:pt>
                <c:pt idx="357" formatCode="0.00">
                  <c:v>-0.6</c:v>
                </c:pt>
                <c:pt idx="358" formatCode="0.00">
                  <c:v>4</c:v>
                </c:pt>
                <c:pt idx="359" formatCode="0.00">
                  <c:v>3.7</c:v>
                </c:pt>
                <c:pt idx="360" formatCode="0.00">
                  <c:v>1.3</c:v>
                </c:pt>
                <c:pt idx="361" formatCode="0.00">
                  <c:v>3.4</c:v>
                </c:pt>
                <c:pt idx="362" formatCode="0.00">
                  <c:v>10</c:v>
                </c:pt>
                <c:pt idx="363" formatCode="0.00">
                  <c:v>11.5</c:v>
                </c:pt>
                <c:pt idx="364" formatCode="0.00">
                  <c:v>-0.3</c:v>
                </c:pt>
                <c:pt idx="365" formatCode="0.00">
                  <c:v>-1.1000000000000001</c:v>
                </c:pt>
                <c:pt idx="366" formatCode="0.00">
                  <c:v>-3.4</c:v>
                </c:pt>
                <c:pt idx="367" formatCode="0.00">
                  <c:v>-3</c:v>
                </c:pt>
                <c:pt idx="368" formatCode="0.00">
                  <c:v>7.2</c:v>
                </c:pt>
                <c:pt idx="369" formatCode="0.00">
                  <c:v>8.9</c:v>
                </c:pt>
                <c:pt idx="370" formatCode="0.00">
                  <c:v>0.7</c:v>
                </c:pt>
                <c:pt idx="371" formatCode="0.00">
                  <c:v>-0.2</c:v>
                </c:pt>
                <c:pt idx="372" formatCode="0.00">
                  <c:v>-2.2999999999999998</c:v>
                </c:pt>
                <c:pt idx="373" formatCode="0.00">
                  <c:v>6</c:v>
                </c:pt>
                <c:pt idx="374" formatCode="0.00">
                  <c:v>-0.5</c:v>
                </c:pt>
                <c:pt idx="375" formatCode="0.00">
                  <c:v>7.6</c:v>
                </c:pt>
                <c:pt idx="376" formatCode="0.00">
                  <c:v>7.5</c:v>
                </c:pt>
                <c:pt idx="377" formatCode="0.00">
                  <c:v>11.5</c:v>
                </c:pt>
                <c:pt idx="378" formatCode="0.00">
                  <c:v>0.6</c:v>
                </c:pt>
                <c:pt idx="379" formatCode="0.00">
                  <c:v>7.9</c:v>
                </c:pt>
                <c:pt idx="380" formatCode="0.00">
                  <c:v>6.6</c:v>
                </c:pt>
                <c:pt idx="381" formatCode="0.00">
                  <c:v>5.0999999999999996</c:v>
                </c:pt>
                <c:pt idx="382" formatCode="0.00">
                  <c:v>10.7</c:v>
                </c:pt>
                <c:pt idx="383" formatCode="0.00">
                  <c:v>1.5</c:v>
                </c:pt>
                <c:pt idx="384" formatCode="0.00">
                  <c:v>5.8</c:v>
                </c:pt>
                <c:pt idx="385" formatCode="0.00">
                  <c:v>0.5</c:v>
                </c:pt>
                <c:pt idx="386" formatCode="0.00">
                  <c:v>15.9</c:v>
                </c:pt>
                <c:pt idx="387" formatCode="0.00">
                  <c:v>16.899999999999999</c:v>
                </c:pt>
                <c:pt idx="388" formatCode="0.00">
                  <c:v>6.4</c:v>
                </c:pt>
                <c:pt idx="389" formatCode="0.00">
                  <c:v>6.8</c:v>
                </c:pt>
                <c:pt idx="390" formatCode="0.00">
                  <c:v>1</c:v>
                </c:pt>
                <c:pt idx="391" formatCode="0.00">
                  <c:v>3.2</c:v>
                </c:pt>
                <c:pt idx="392" formatCode="0.00">
                  <c:v>6.3</c:v>
                </c:pt>
                <c:pt idx="393" formatCode="0.00">
                  <c:v>-2.7</c:v>
                </c:pt>
                <c:pt idx="394" formatCode="0.00">
                  <c:v>1.8</c:v>
                </c:pt>
                <c:pt idx="395" formatCode="0.00">
                  <c:v>8.8000000000000007</c:v>
                </c:pt>
                <c:pt idx="396" formatCode="0.00">
                  <c:v>-2.5</c:v>
                </c:pt>
                <c:pt idx="397" formatCode="0.00">
                  <c:v>6.5</c:v>
                </c:pt>
                <c:pt idx="398" formatCode="0.00">
                  <c:v>-27.7</c:v>
                </c:pt>
                <c:pt idx="399" formatCode="0.00">
                  <c:v>2.6</c:v>
                </c:pt>
                <c:pt idx="400" formatCode="0.00">
                  <c:v>1.6</c:v>
                </c:pt>
                <c:pt idx="401" formatCode="0.00">
                  <c:v>25.5</c:v>
                </c:pt>
                <c:pt idx="402" formatCode="0.00">
                  <c:v>4.8</c:v>
                </c:pt>
                <c:pt idx="403" formatCode="0.00">
                  <c:v>6.4</c:v>
                </c:pt>
                <c:pt idx="404" formatCode="0.00">
                  <c:v>31.6</c:v>
                </c:pt>
                <c:pt idx="405" formatCode="0.00">
                  <c:v>0.3</c:v>
                </c:pt>
                <c:pt idx="406" formatCode="0.00">
                  <c:v>3.9</c:v>
                </c:pt>
                <c:pt idx="407" formatCode="0.00">
                  <c:v>30.7</c:v>
                </c:pt>
                <c:pt idx="408" formatCode="0.00">
                  <c:v>-0.7</c:v>
                </c:pt>
                <c:pt idx="409" formatCode="0.00">
                  <c:v>1.4</c:v>
                </c:pt>
                <c:pt idx="410" formatCode="0.00">
                  <c:v>0.9</c:v>
                </c:pt>
                <c:pt idx="411" formatCode="0.00">
                  <c:v>1.2</c:v>
                </c:pt>
                <c:pt idx="412" formatCode="0.00">
                  <c:v>7.3</c:v>
                </c:pt>
                <c:pt idx="413" formatCode="0.00">
                  <c:v>0.4</c:v>
                </c:pt>
                <c:pt idx="414" formatCode="0.00">
                  <c:v>9.1999999999999993</c:v>
                </c:pt>
                <c:pt idx="415" formatCode="0.00">
                  <c:v>-1</c:v>
                </c:pt>
                <c:pt idx="416" formatCode="0.00">
                  <c:v>1.1000000000000001</c:v>
                </c:pt>
                <c:pt idx="417" formatCode="0.00">
                  <c:v>7.8</c:v>
                </c:pt>
                <c:pt idx="418" formatCode="0.00">
                  <c:v>4.2</c:v>
                </c:pt>
                <c:pt idx="419" formatCode="0.00">
                  <c:v>-3.9</c:v>
                </c:pt>
                <c:pt idx="420" formatCode="0.00">
                  <c:v>17.8</c:v>
                </c:pt>
                <c:pt idx="421" formatCode="0.00">
                  <c:v>-0.4</c:v>
                </c:pt>
                <c:pt idx="422" formatCode="0.00">
                  <c:v>-45.8</c:v>
                </c:pt>
                <c:pt idx="423" formatCode="0.00">
                  <c:v>12.8</c:v>
                </c:pt>
                <c:pt idx="424" formatCode="0.00">
                  <c:v>10.5</c:v>
                </c:pt>
                <c:pt idx="425" formatCode="0.00">
                  <c:v>18.3</c:v>
                </c:pt>
                <c:pt idx="426" formatCode="0.00">
                  <c:v>-8.5</c:v>
                </c:pt>
                <c:pt idx="427" formatCode="0.00">
                  <c:v>8.9</c:v>
                </c:pt>
                <c:pt idx="428" formatCode="0.00">
                  <c:v>-29.5</c:v>
                </c:pt>
                <c:pt idx="429" formatCode="0.00">
                  <c:v>0.1</c:v>
                </c:pt>
                <c:pt idx="430" formatCode="0.00">
                  <c:v>-11</c:v>
                </c:pt>
                <c:pt idx="431" formatCode="0.00">
                  <c:v>12.9</c:v>
                </c:pt>
                <c:pt idx="432" formatCode="0.00">
                  <c:v>5.2</c:v>
                </c:pt>
                <c:pt idx="433" formatCode="0.00">
                  <c:v>-11.8</c:v>
                </c:pt>
                <c:pt idx="434" formatCode="0.00">
                  <c:v>11.5</c:v>
                </c:pt>
                <c:pt idx="435" formatCode="0.00">
                  <c:v>-2.2000000000000002</c:v>
                </c:pt>
                <c:pt idx="436" formatCode="0.00">
                  <c:v>-0.4</c:v>
                </c:pt>
                <c:pt idx="437" formatCode="0.00">
                  <c:v>-0.8</c:v>
                </c:pt>
                <c:pt idx="438" formatCode="0.00">
                  <c:v>15.1</c:v>
                </c:pt>
                <c:pt idx="440" formatCode="0.00">
                  <c:v>15.3</c:v>
                </c:pt>
                <c:pt idx="441" formatCode="0.00">
                  <c:v>6.7</c:v>
                </c:pt>
                <c:pt idx="442" formatCode="0.00">
                  <c:v>3.2</c:v>
                </c:pt>
                <c:pt idx="443" formatCode="0.00">
                  <c:v>12.4</c:v>
                </c:pt>
                <c:pt idx="444" formatCode="0.00">
                  <c:v>5.5</c:v>
                </c:pt>
                <c:pt idx="445" formatCode="0.00">
                  <c:v>6.6</c:v>
                </c:pt>
                <c:pt idx="446" formatCode="0.00">
                  <c:v>-0.4</c:v>
                </c:pt>
                <c:pt idx="447" formatCode="0.00">
                  <c:v>7.1</c:v>
                </c:pt>
                <c:pt idx="448" formatCode="0.00">
                  <c:v>8.1</c:v>
                </c:pt>
                <c:pt idx="449" formatCode="0.00">
                  <c:v>11.9</c:v>
                </c:pt>
                <c:pt idx="450" formatCode="0.00">
                  <c:v>-5.5</c:v>
                </c:pt>
                <c:pt idx="451" formatCode="0.00">
                  <c:v>4</c:v>
                </c:pt>
                <c:pt idx="452" formatCode="0.00">
                  <c:v>-2.7</c:v>
                </c:pt>
                <c:pt idx="453" formatCode="0.00">
                  <c:v>9</c:v>
                </c:pt>
                <c:pt idx="454" formatCode="0.00">
                  <c:v>20.2</c:v>
                </c:pt>
                <c:pt idx="455" formatCode="0.00">
                  <c:v>13.6</c:v>
                </c:pt>
                <c:pt idx="456" formatCode="0.00">
                  <c:v>-48.2</c:v>
                </c:pt>
                <c:pt idx="457" formatCode="0.00">
                  <c:v>1.3</c:v>
                </c:pt>
                <c:pt idx="458" formatCode="0.00">
                  <c:v>5</c:v>
                </c:pt>
                <c:pt idx="459" formatCode="0.00">
                  <c:v>6.8</c:v>
                </c:pt>
                <c:pt idx="460" formatCode="0.00">
                  <c:v>-14.1</c:v>
                </c:pt>
                <c:pt idx="461" formatCode="0.00">
                  <c:v>-8.6</c:v>
                </c:pt>
                <c:pt idx="462" formatCode="0.00">
                  <c:v>-128.6</c:v>
                </c:pt>
                <c:pt idx="463" formatCode="0.00">
                  <c:v>8</c:v>
                </c:pt>
                <c:pt idx="464" formatCode="0.00">
                  <c:v>11.5</c:v>
                </c:pt>
                <c:pt idx="465" formatCode="0.00">
                  <c:v>8.3000000000000007</c:v>
                </c:pt>
                <c:pt idx="466" formatCode="0.00">
                  <c:v>-3.4</c:v>
                </c:pt>
                <c:pt idx="467" formatCode="0.00">
                  <c:v>18.600000000000001</c:v>
                </c:pt>
                <c:pt idx="468" formatCode="0.00">
                  <c:v>2.6</c:v>
                </c:pt>
                <c:pt idx="469" formatCode="0.00">
                  <c:v>4.9000000000000004</c:v>
                </c:pt>
                <c:pt idx="470" formatCode="0.00">
                  <c:v>10.9</c:v>
                </c:pt>
                <c:pt idx="471" formatCode="0.00">
                  <c:v>-7.8</c:v>
                </c:pt>
                <c:pt idx="472" formatCode="0.00">
                  <c:v>-2</c:v>
                </c:pt>
                <c:pt idx="473" formatCode="0.00">
                  <c:v>27.9</c:v>
                </c:pt>
                <c:pt idx="474" formatCode="0.00">
                  <c:v>1.3</c:v>
                </c:pt>
                <c:pt idx="475" formatCode="0.00">
                  <c:v>8.6999999999999993</c:v>
                </c:pt>
                <c:pt idx="476" formatCode="0.00">
                  <c:v>1.4</c:v>
                </c:pt>
                <c:pt idx="477" formatCode="0.00">
                  <c:v>-15.8</c:v>
                </c:pt>
                <c:pt idx="478" formatCode="0.00">
                  <c:v>2.1</c:v>
                </c:pt>
                <c:pt idx="479" formatCode="0.00">
                  <c:v>19.5</c:v>
                </c:pt>
                <c:pt idx="480" formatCode="0.00">
                  <c:v>1.9</c:v>
                </c:pt>
                <c:pt idx="481" formatCode="0.00">
                  <c:v>-11.2</c:v>
                </c:pt>
                <c:pt idx="482" formatCode="0.00">
                  <c:v>-1.6</c:v>
                </c:pt>
                <c:pt idx="483" formatCode="0.00">
                  <c:v>8.4</c:v>
                </c:pt>
                <c:pt idx="484" formatCode="0.00">
                  <c:v>-10</c:v>
                </c:pt>
                <c:pt idx="485" formatCode="0.00">
                  <c:v>-31.8</c:v>
                </c:pt>
                <c:pt idx="486" formatCode="0.00">
                  <c:v>5.8</c:v>
                </c:pt>
                <c:pt idx="487" formatCode="0.00">
                  <c:v>16.600000000000001</c:v>
                </c:pt>
                <c:pt idx="488" formatCode="0.00">
                  <c:v>12.4</c:v>
                </c:pt>
                <c:pt idx="489" formatCode="0.00">
                  <c:v>-44504.7</c:v>
                </c:pt>
                <c:pt idx="490" formatCode="0.00">
                  <c:v>13.3</c:v>
                </c:pt>
                <c:pt idx="491" formatCode="0.00">
                  <c:v>2.5</c:v>
                </c:pt>
                <c:pt idx="492" formatCode="0.00">
                  <c:v>-6</c:v>
                </c:pt>
                <c:pt idx="493" formatCode="0.00">
                  <c:v>-7</c:v>
                </c:pt>
                <c:pt idx="494" formatCode="0.00">
                  <c:v>6.1</c:v>
                </c:pt>
                <c:pt idx="495" formatCode="0.00">
                  <c:v>6.5</c:v>
                </c:pt>
                <c:pt idx="496" formatCode="0.00">
                  <c:v>4.3</c:v>
                </c:pt>
                <c:pt idx="497" formatCode="0.00">
                  <c:v>1.8</c:v>
                </c:pt>
                <c:pt idx="498" formatCode="0.00">
                  <c:v>0.8</c:v>
                </c:pt>
                <c:pt idx="499" formatCode="0.00">
                  <c:v>10.1</c:v>
                </c:pt>
                <c:pt idx="500" formatCode="0.00">
                  <c:v>1.1000000000000001</c:v>
                </c:pt>
                <c:pt idx="501" formatCode="0.00">
                  <c:v>8.9</c:v>
                </c:pt>
                <c:pt idx="502" formatCode="0.00">
                  <c:v>23.6</c:v>
                </c:pt>
                <c:pt idx="503" formatCode="0.00">
                  <c:v>2.2000000000000002</c:v>
                </c:pt>
                <c:pt idx="504" formatCode="0.00">
                  <c:v>2.7</c:v>
                </c:pt>
                <c:pt idx="505" formatCode="0.00">
                  <c:v>0.8</c:v>
                </c:pt>
                <c:pt idx="506" formatCode="0.00">
                  <c:v>4.5999999999999996</c:v>
                </c:pt>
                <c:pt idx="508" formatCode="0.00">
                  <c:v>-47.9</c:v>
                </c:pt>
                <c:pt idx="509" formatCode="0.00">
                  <c:v>7.3</c:v>
                </c:pt>
                <c:pt idx="510" formatCode="0.00">
                  <c:v>6.2</c:v>
                </c:pt>
                <c:pt idx="511" formatCode="0.00">
                  <c:v>187.5</c:v>
                </c:pt>
                <c:pt idx="512" formatCode="0.00">
                  <c:v>6.6</c:v>
                </c:pt>
                <c:pt idx="513" formatCode="0.00">
                  <c:v>0</c:v>
                </c:pt>
                <c:pt idx="514" formatCode="0.00">
                  <c:v>-5.9</c:v>
                </c:pt>
                <c:pt idx="515" formatCode="0.00">
                  <c:v>0.2</c:v>
                </c:pt>
                <c:pt idx="516" formatCode="0.00">
                  <c:v>-21.8</c:v>
                </c:pt>
                <c:pt idx="517" formatCode="0.00">
                  <c:v>3.2</c:v>
                </c:pt>
                <c:pt idx="518" formatCode="0.00">
                  <c:v>5.0999999999999996</c:v>
                </c:pt>
                <c:pt idx="519" formatCode="0.00">
                  <c:v>-6.3</c:v>
                </c:pt>
                <c:pt idx="520" formatCode="0.00">
                  <c:v>3.3</c:v>
                </c:pt>
                <c:pt idx="521" formatCode="0.00">
                  <c:v>6.9</c:v>
                </c:pt>
                <c:pt idx="522" formatCode="0.00">
                  <c:v>3.9</c:v>
                </c:pt>
                <c:pt idx="523" formatCode="0.00">
                  <c:v>29.5</c:v>
                </c:pt>
                <c:pt idx="524" formatCode="0.00">
                  <c:v>38.700000000000003</c:v>
                </c:pt>
                <c:pt idx="525" formatCode="0.00">
                  <c:v>14.1</c:v>
                </c:pt>
                <c:pt idx="526" formatCode="0.00">
                  <c:v>5.0999999999999996</c:v>
                </c:pt>
                <c:pt idx="527" formatCode="0.00">
                  <c:v>19.8</c:v>
                </c:pt>
                <c:pt idx="528" formatCode="0.00">
                  <c:v>0.1</c:v>
                </c:pt>
                <c:pt idx="529" formatCode="0.00">
                  <c:v>2.2000000000000002</c:v>
                </c:pt>
                <c:pt idx="530" formatCode="0.00">
                  <c:v>2.2000000000000002</c:v>
                </c:pt>
                <c:pt idx="531" formatCode="0.00">
                  <c:v>1.9</c:v>
                </c:pt>
                <c:pt idx="532" formatCode="0.00">
                  <c:v>-44</c:v>
                </c:pt>
                <c:pt idx="533" formatCode="0.00">
                  <c:v>-1.4</c:v>
                </c:pt>
                <c:pt idx="534" formatCode="0.00">
                  <c:v>-10</c:v>
                </c:pt>
                <c:pt idx="535" formatCode="0.00">
                  <c:v>6.1</c:v>
                </c:pt>
                <c:pt idx="536" formatCode="0.00">
                  <c:v>-1.3</c:v>
                </c:pt>
                <c:pt idx="537" formatCode="0.00">
                  <c:v>-27</c:v>
                </c:pt>
                <c:pt idx="538" formatCode="0.00">
                  <c:v>19.399999999999999</c:v>
                </c:pt>
                <c:pt idx="539" formatCode="0.00">
                  <c:v>12.9</c:v>
                </c:pt>
                <c:pt idx="540" formatCode="0.00">
                  <c:v>9.1999999999999993</c:v>
                </c:pt>
                <c:pt idx="541" formatCode="0.00">
                  <c:v>16.3</c:v>
                </c:pt>
                <c:pt idx="542" formatCode="0.00">
                  <c:v>6.3</c:v>
                </c:pt>
                <c:pt idx="543" formatCode="0.00">
                  <c:v>-44</c:v>
                </c:pt>
                <c:pt idx="544" formatCode="0.00">
                  <c:v>-5</c:v>
                </c:pt>
                <c:pt idx="545" formatCode="0.00">
                  <c:v>3.6</c:v>
                </c:pt>
                <c:pt idx="546" formatCode="0.00">
                  <c:v>32.1</c:v>
                </c:pt>
                <c:pt idx="547" formatCode="0.00">
                  <c:v>8</c:v>
                </c:pt>
                <c:pt idx="548" formatCode="0.00">
                  <c:v>28.9</c:v>
                </c:pt>
                <c:pt idx="549" formatCode="0.00">
                  <c:v>10.4</c:v>
                </c:pt>
                <c:pt idx="550" formatCode="0.00">
                  <c:v>13.2</c:v>
                </c:pt>
                <c:pt idx="551" formatCode="0.00">
                  <c:v>1.5</c:v>
                </c:pt>
                <c:pt idx="552" formatCode="0.00">
                  <c:v>3.9</c:v>
                </c:pt>
                <c:pt idx="553" formatCode="0.00">
                  <c:v>7.7</c:v>
                </c:pt>
                <c:pt idx="554" formatCode="0.00">
                  <c:v>11.5</c:v>
                </c:pt>
                <c:pt idx="555" formatCode="0.00">
                  <c:v>12.3</c:v>
                </c:pt>
                <c:pt idx="556" formatCode="0.00">
                  <c:v>-1</c:v>
                </c:pt>
                <c:pt idx="557" formatCode="0.00">
                  <c:v>6.4</c:v>
                </c:pt>
                <c:pt idx="558" formatCode="0.00">
                  <c:v>109.4</c:v>
                </c:pt>
                <c:pt idx="559" formatCode="0.00">
                  <c:v>6.2</c:v>
                </c:pt>
                <c:pt idx="560" formatCode="0.00">
                  <c:v>7.2</c:v>
                </c:pt>
                <c:pt idx="561" formatCode="0.00">
                  <c:v>-3.9</c:v>
                </c:pt>
                <c:pt idx="562" formatCode="0.00">
                  <c:v>-0.4</c:v>
                </c:pt>
                <c:pt idx="563" formatCode="0.00">
                  <c:v>-6.3</c:v>
                </c:pt>
                <c:pt idx="564" formatCode="0.00">
                  <c:v>0.8</c:v>
                </c:pt>
                <c:pt idx="565" formatCode="0.00">
                  <c:v>2.2000000000000002</c:v>
                </c:pt>
                <c:pt idx="566" formatCode="0.00">
                  <c:v>-0.1</c:v>
                </c:pt>
                <c:pt idx="567" formatCode="0.00">
                  <c:v>6.9</c:v>
                </c:pt>
                <c:pt idx="568" formatCode="0.00">
                  <c:v>9.5</c:v>
                </c:pt>
                <c:pt idx="569" formatCode="0.00">
                  <c:v>-0.3</c:v>
                </c:pt>
                <c:pt idx="570" formatCode="0.00">
                  <c:v>-0.2</c:v>
                </c:pt>
                <c:pt idx="571" formatCode="0.00">
                  <c:v>20.399999999999999</c:v>
                </c:pt>
                <c:pt idx="572" formatCode="0.00">
                  <c:v>0.6</c:v>
                </c:pt>
                <c:pt idx="573" formatCode="0.00">
                  <c:v>13.9</c:v>
                </c:pt>
                <c:pt idx="574" formatCode="0.00">
                  <c:v>-3.3</c:v>
                </c:pt>
                <c:pt idx="575" formatCode="0.00">
                  <c:v>26.8</c:v>
                </c:pt>
                <c:pt idx="576" formatCode="0.00">
                  <c:v>13</c:v>
                </c:pt>
                <c:pt idx="577" formatCode="0.00">
                  <c:v>-5.0999999999999996</c:v>
                </c:pt>
                <c:pt idx="578" formatCode="0.00">
                  <c:v>-0.4</c:v>
                </c:pt>
                <c:pt idx="579" formatCode="0.00">
                  <c:v>0.1</c:v>
                </c:pt>
                <c:pt idx="580" formatCode="0.00">
                  <c:v>-3.6</c:v>
                </c:pt>
                <c:pt idx="581" formatCode="0.00">
                  <c:v>-15875.5</c:v>
                </c:pt>
                <c:pt idx="582" formatCode="0.00">
                  <c:v>7.5</c:v>
                </c:pt>
                <c:pt idx="583" formatCode="0.00">
                  <c:v>-14.5</c:v>
                </c:pt>
                <c:pt idx="584" formatCode="0.00">
                  <c:v>2.9</c:v>
                </c:pt>
                <c:pt idx="585" formatCode="0.00">
                  <c:v>3.3</c:v>
                </c:pt>
                <c:pt idx="586" formatCode="0.00">
                  <c:v>2.7</c:v>
                </c:pt>
                <c:pt idx="587" formatCode="0.00">
                  <c:v>19.899999999999999</c:v>
                </c:pt>
                <c:pt idx="588" formatCode="0.00">
                  <c:v>6.1</c:v>
                </c:pt>
                <c:pt idx="589" formatCode="0.00">
                  <c:v>-100.8</c:v>
                </c:pt>
                <c:pt idx="590" formatCode="0.00">
                  <c:v>2.7</c:v>
                </c:pt>
                <c:pt idx="591" formatCode="0.00">
                  <c:v>7.3</c:v>
                </c:pt>
                <c:pt idx="592" formatCode="0.00">
                  <c:v>1.4</c:v>
                </c:pt>
                <c:pt idx="593" formatCode="0.00">
                  <c:v>5.0999999999999996</c:v>
                </c:pt>
                <c:pt idx="594" formatCode="0.00">
                  <c:v>-0.2</c:v>
                </c:pt>
                <c:pt idx="595" formatCode="0.00">
                  <c:v>-25.6</c:v>
                </c:pt>
                <c:pt idx="596" formatCode="0.00">
                  <c:v>-25.5</c:v>
                </c:pt>
                <c:pt idx="597" formatCode="0.00">
                  <c:v>11.2</c:v>
                </c:pt>
                <c:pt idx="598" formatCode="0.00">
                  <c:v>3.3</c:v>
                </c:pt>
                <c:pt idx="599" formatCode="0.00">
                  <c:v>5.6</c:v>
                </c:pt>
                <c:pt idx="600" formatCode="0.00">
                  <c:v>3.1</c:v>
                </c:pt>
                <c:pt idx="601" formatCode="0.00">
                  <c:v>-4.5999999999999996</c:v>
                </c:pt>
                <c:pt idx="602" formatCode="0.00">
                  <c:v>12.8</c:v>
                </c:pt>
                <c:pt idx="603" formatCode="0.00">
                  <c:v>8.8000000000000007</c:v>
                </c:pt>
                <c:pt idx="604" formatCode="0.00">
                  <c:v>3.8</c:v>
                </c:pt>
                <c:pt idx="605" formatCode="0.00">
                  <c:v>7.4</c:v>
                </c:pt>
                <c:pt idx="606" formatCode="0.00">
                  <c:v>1.8</c:v>
                </c:pt>
                <c:pt idx="607" formatCode="0.00">
                  <c:v>-11.2</c:v>
                </c:pt>
                <c:pt idx="608" formatCode="0.00">
                  <c:v>1.2</c:v>
                </c:pt>
                <c:pt idx="609" formatCode="0.00">
                  <c:v>0.6</c:v>
                </c:pt>
                <c:pt idx="610" formatCode="0.00">
                  <c:v>25.7</c:v>
                </c:pt>
                <c:pt idx="611" formatCode="0.00">
                  <c:v>5.4</c:v>
                </c:pt>
                <c:pt idx="612" formatCode="0.00">
                  <c:v>15.3</c:v>
                </c:pt>
                <c:pt idx="613" formatCode="0.00">
                  <c:v>-7.4</c:v>
                </c:pt>
                <c:pt idx="614" formatCode="0.00">
                  <c:v>-19.600000000000001</c:v>
                </c:pt>
                <c:pt idx="615" formatCode="0.00">
                  <c:v>7</c:v>
                </c:pt>
                <c:pt idx="616" formatCode="0.00">
                  <c:v>5.7</c:v>
                </c:pt>
                <c:pt idx="617" formatCode="0.00">
                  <c:v>4.4000000000000004</c:v>
                </c:pt>
                <c:pt idx="618" formatCode="0.00">
                  <c:v>-7.2</c:v>
                </c:pt>
                <c:pt idx="619" formatCode="0.00">
                  <c:v>15.5</c:v>
                </c:pt>
                <c:pt idx="620" formatCode="0.00">
                  <c:v>-660.6</c:v>
                </c:pt>
                <c:pt idx="621" formatCode="0.00">
                  <c:v>4.8</c:v>
                </c:pt>
                <c:pt idx="622" formatCode="0.00">
                  <c:v>0.6</c:v>
                </c:pt>
                <c:pt idx="623" formatCode="0.00">
                  <c:v>0.2</c:v>
                </c:pt>
                <c:pt idx="624" formatCode="0.00">
                  <c:v>5.5</c:v>
                </c:pt>
                <c:pt idx="625" formatCode="0.00">
                  <c:v>-0.9</c:v>
                </c:pt>
                <c:pt idx="626" formatCode="0.00">
                  <c:v>6.3</c:v>
                </c:pt>
                <c:pt idx="627" formatCode="0.00">
                  <c:v>-3.3</c:v>
                </c:pt>
                <c:pt idx="628" formatCode="0.00">
                  <c:v>-2.9</c:v>
                </c:pt>
                <c:pt idx="629" formatCode="0.00">
                  <c:v>9.6</c:v>
                </c:pt>
                <c:pt idx="630" formatCode="0.00">
                  <c:v>11.8</c:v>
                </c:pt>
                <c:pt idx="631" formatCode="0.00">
                  <c:v>0.5</c:v>
                </c:pt>
                <c:pt idx="632" formatCode="0.00">
                  <c:v>-4.7</c:v>
                </c:pt>
                <c:pt idx="633" formatCode="0.00">
                  <c:v>0</c:v>
                </c:pt>
                <c:pt idx="634" formatCode="0.00">
                  <c:v>13</c:v>
                </c:pt>
                <c:pt idx="635" formatCode="0.00">
                  <c:v>-21.6</c:v>
                </c:pt>
                <c:pt idx="636" formatCode="0.00">
                  <c:v>-0.8</c:v>
                </c:pt>
                <c:pt idx="637" formatCode="0.00">
                  <c:v>1.2</c:v>
                </c:pt>
                <c:pt idx="638" formatCode="0.00">
                  <c:v>4.5999999999999996</c:v>
                </c:pt>
                <c:pt idx="639" formatCode="0.00">
                  <c:v>7.6</c:v>
                </c:pt>
                <c:pt idx="640" formatCode="0.00">
                  <c:v>1.7</c:v>
                </c:pt>
                <c:pt idx="641" formatCode="0.00">
                  <c:v>5.4</c:v>
                </c:pt>
                <c:pt idx="642" formatCode="0.00">
                  <c:v>12.2</c:v>
                </c:pt>
                <c:pt idx="643" formatCode="0.00">
                  <c:v>-1.6</c:v>
                </c:pt>
                <c:pt idx="644" formatCode="0.00">
                  <c:v>-15.7</c:v>
                </c:pt>
                <c:pt idx="645" formatCode="0.00">
                  <c:v>27.2</c:v>
                </c:pt>
                <c:pt idx="646" formatCode="0.00">
                  <c:v>49.9</c:v>
                </c:pt>
                <c:pt idx="647" formatCode="0.00">
                  <c:v>4.8</c:v>
                </c:pt>
                <c:pt idx="648" formatCode="0.00">
                  <c:v>0.1</c:v>
                </c:pt>
                <c:pt idx="649" formatCode="0.00">
                  <c:v>3.7</c:v>
                </c:pt>
                <c:pt idx="650" formatCode="0.00">
                  <c:v>-0.3</c:v>
                </c:pt>
                <c:pt idx="651" formatCode="0.00">
                  <c:v>9.8000000000000007</c:v>
                </c:pt>
                <c:pt idx="652" formatCode="0.00">
                  <c:v>2.2999999999999998</c:v>
                </c:pt>
                <c:pt idx="653" formatCode="0.00">
                  <c:v>3.1</c:v>
                </c:pt>
                <c:pt idx="654" formatCode="0.00">
                  <c:v>8</c:v>
                </c:pt>
                <c:pt idx="655" formatCode="0.00">
                  <c:v>4.8</c:v>
                </c:pt>
                <c:pt idx="656" formatCode="0.00">
                  <c:v>1.8</c:v>
                </c:pt>
                <c:pt idx="657" formatCode="0.00">
                  <c:v>4.5</c:v>
                </c:pt>
                <c:pt idx="658" formatCode="0.00">
                  <c:v>2.2999999999999998</c:v>
                </c:pt>
                <c:pt idx="659" formatCode="0.00">
                  <c:v>-15.6</c:v>
                </c:pt>
                <c:pt idx="660" formatCode="0.00">
                  <c:v>-4.4000000000000004</c:v>
                </c:pt>
                <c:pt idx="661" formatCode="0.00">
                  <c:v>11.5</c:v>
                </c:pt>
                <c:pt idx="662" formatCode="0.00">
                  <c:v>11.4</c:v>
                </c:pt>
                <c:pt idx="663" formatCode="0.00">
                  <c:v>11.4</c:v>
                </c:pt>
                <c:pt idx="664" formatCode="0.00">
                  <c:v>0.7</c:v>
                </c:pt>
                <c:pt idx="665" formatCode="0.00">
                  <c:v>3.2</c:v>
                </c:pt>
                <c:pt idx="666" formatCode="0.00">
                  <c:v>-2.2000000000000002</c:v>
                </c:pt>
                <c:pt idx="667" formatCode="0.00">
                  <c:v>0.1</c:v>
                </c:pt>
                <c:pt idx="668" formatCode="0.00">
                  <c:v>6.1</c:v>
                </c:pt>
                <c:pt idx="669" formatCode="0.00">
                  <c:v>5.9</c:v>
                </c:pt>
                <c:pt idx="670" formatCode="0.00">
                  <c:v>-4.9000000000000004</c:v>
                </c:pt>
                <c:pt idx="671" formatCode="0.00">
                  <c:v>12.1</c:v>
                </c:pt>
                <c:pt idx="672" formatCode="0.00">
                  <c:v>9.1999999999999993</c:v>
                </c:pt>
                <c:pt idx="673" formatCode="0.00">
                  <c:v>8.1999999999999993</c:v>
                </c:pt>
                <c:pt idx="674" formatCode="0.00">
                  <c:v>12.3</c:v>
                </c:pt>
                <c:pt idx="676" formatCode="0.00">
                  <c:v>2.8</c:v>
                </c:pt>
                <c:pt idx="677" formatCode="0.00">
                  <c:v>7.9</c:v>
                </c:pt>
                <c:pt idx="678" formatCode="0.00">
                  <c:v>-1.9</c:v>
                </c:pt>
                <c:pt idx="679" formatCode="0.00">
                  <c:v>-1</c:v>
                </c:pt>
                <c:pt idx="680" formatCode="0.00">
                  <c:v>5.8</c:v>
                </c:pt>
                <c:pt idx="681" formatCode="0.00">
                  <c:v>0</c:v>
                </c:pt>
                <c:pt idx="682" formatCode="0.00">
                  <c:v>-10.6</c:v>
                </c:pt>
                <c:pt idx="683" formatCode="0.00">
                  <c:v>7.3</c:v>
                </c:pt>
                <c:pt idx="684" formatCode="0.00">
                  <c:v>3.2</c:v>
                </c:pt>
                <c:pt idx="685" formatCode="0.00">
                  <c:v>15.4</c:v>
                </c:pt>
                <c:pt idx="686" formatCode="0.00">
                  <c:v>3.7</c:v>
                </c:pt>
                <c:pt idx="687" formatCode="0.00">
                  <c:v>4.7</c:v>
                </c:pt>
                <c:pt idx="688" formatCode="0.00">
                  <c:v>-5.4</c:v>
                </c:pt>
                <c:pt idx="689" formatCode="0.00">
                  <c:v>-3.1</c:v>
                </c:pt>
                <c:pt idx="690" formatCode="0.00">
                  <c:v>5.8</c:v>
                </c:pt>
                <c:pt idx="691" formatCode="0.00">
                  <c:v>17.5</c:v>
                </c:pt>
                <c:pt idx="692" formatCode="0.00">
                  <c:v>1.7</c:v>
                </c:pt>
                <c:pt idx="693" formatCode="0.00">
                  <c:v>7.6</c:v>
                </c:pt>
                <c:pt idx="694" formatCode="0.00">
                  <c:v>-98.7</c:v>
                </c:pt>
                <c:pt idx="695" formatCode="0.00">
                  <c:v>3</c:v>
                </c:pt>
                <c:pt idx="696" formatCode="0.00">
                  <c:v>10.8</c:v>
                </c:pt>
                <c:pt idx="697" formatCode="0.00">
                  <c:v>1.1000000000000001</c:v>
                </c:pt>
                <c:pt idx="698" formatCode="0.00">
                  <c:v>-2.2000000000000002</c:v>
                </c:pt>
                <c:pt idx="699" formatCode="0.00">
                  <c:v>-3.2</c:v>
                </c:pt>
                <c:pt idx="700" formatCode="0.00">
                  <c:v>4.7</c:v>
                </c:pt>
                <c:pt idx="701" formatCode="0.00">
                  <c:v>7.6</c:v>
                </c:pt>
                <c:pt idx="702" formatCode="0.00">
                  <c:v>4.2</c:v>
                </c:pt>
                <c:pt idx="703" formatCode="0.00">
                  <c:v>0.8</c:v>
                </c:pt>
                <c:pt idx="704" formatCode="0.00">
                  <c:v>15.6</c:v>
                </c:pt>
                <c:pt idx="705" formatCode="0.00">
                  <c:v>2.7</c:v>
                </c:pt>
                <c:pt idx="706" formatCode="0.00">
                  <c:v>1</c:v>
                </c:pt>
                <c:pt idx="707" formatCode="0.00">
                  <c:v>-11.3</c:v>
                </c:pt>
                <c:pt idx="708" formatCode="0.00">
                  <c:v>6.7</c:v>
                </c:pt>
                <c:pt idx="709" formatCode="0.00">
                  <c:v>9.1</c:v>
                </c:pt>
                <c:pt idx="710" formatCode="0.00">
                  <c:v>3</c:v>
                </c:pt>
                <c:pt idx="711" formatCode="0.00">
                  <c:v>-1.2</c:v>
                </c:pt>
                <c:pt idx="712" formatCode="0.00">
                  <c:v>-423.7</c:v>
                </c:pt>
                <c:pt idx="713" formatCode="0.00">
                  <c:v>7.4</c:v>
                </c:pt>
                <c:pt idx="714" formatCode="0.00">
                  <c:v>32.700000000000003</c:v>
                </c:pt>
                <c:pt idx="715" formatCode="0.00">
                  <c:v>4.4000000000000004</c:v>
                </c:pt>
                <c:pt idx="716" formatCode="0.00">
                  <c:v>11.6</c:v>
                </c:pt>
                <c:pt idx="717" formatCode="0.00">
                  <c:v>-4.5</c:v>
                </c:pt>
                <c:pt idx="718" formatCode="0.00">
                  <c:v>-0.3</c:v>
                </c:pt>
                <c:pt idx="719" formatCode="0.00">
                  <c:v>10.8</c:v>
                </c:pt>
                <c:pt idx="720" formatCode="0.00">
                  <c:v>6.3</c:v>
                </c:pt>
                <c:pt idx="721" formatCode="0.00">
                  <c:v>8.5</c:v>
                </c:pt>
                <c:pt idx="722" formatCode="0.00">
                  <c:v>1.7</c:v>
                </c:pt>
                <c:pt idx="723" formatCode="0.00">
                  <c:v>3.6</c:v>
                </c:pt>
                <c:pt idx="724" formatCode="0.00">
                  <c:v>-0.7</c:v>
                </c:pt>
                <c:pt idx="725" formatCode="0.00">
                  <c:v>9.3000000000000007</c:v>
                </c:pt>
                <c:pt idx="726" formatCode="0.00">
                  <c:v>16.600000000000001</c:v>
                </c:pt>
                <c:pt idx="727" formatCode="0.00">
                  <c:v>5.9</c:v>
                </c:pt>
                <c:pt idx="728" formatCode="0.00">
                  <c:v>4.8</c:v>
                </c:pt>
                <c:pt idx="729" formatCode="0.00">
                  <c:v>1</c:v>
                </c:pt>
                <c:pt idx="730" formatCode="0.00">
                  <c:v>-13.8</c:v>
                </c:pt>
                <c:pt idx="731" formatCode="0.00">
                  <c:v>0.1</c:v>
                </c:pt>
                <c:pt idx="732" formatCode="0.00">
                  <c:v>7.7</c:v>
                </c:pt>
                <c:pt idx="733" formatCode="0.00">
                  <c:v>7.8</c:v>
                </c:pt>
                <c:pt idx="734" formatCode="0.00">
                  <c:v>4.4000000000000004</c:v>
                </c:pt>
                <c:pt idx="735" formatCode="0.00">
                  <c:v>9</c:v>
                </c:pt>
                <c:pt idx="736" formatCode="0.00">
                  <c:v>-1.5</c:v>
                </c:pt>
                <c:pt idx="737" formatCode="0.00">
                  <c:v>19.7</c:v>
                </c:pt>
                <c:pt idx="738" formatCode="0.00">
                  <c:v>4.4000000000000004</c:v>
                </c:pt>
                <c:pt idx="739" formatCode="0.00">
                  <c:v>14.6</c:v>
                </c:pt>
                <c:pt idx="740" formatCode="0.00">
                  <c:v>-45.1</c:v>
                </c:pt>
                <c:pt idx="741" formatCode="0.00">
                  <c:v>3.5</c:v>
                </c:pt>
                <c:pt idx="742" formatCode="0.00">
                  <c:v>9.6</c:v>
                </c:pt>
                <c:pt idx="743" formatCode="0.00">
                  <c:v>-0.6</c:v>
                </c:pt>
                <c:pt idx="744" formatCode="0.00">
                  <c:v>0.5</c:v>
                </c:pt>
                <c:pt idx="745" formatCode="0.00">
                  <c:v>2.9</c:v>
                </c:pt>
                <c:pt idx="746" formatCode="0.00">
                  <c:v>-129.80000000000001</c:v>
                </c:pt>
                <c:pt idx="747" formatCode="0.00">
                  <c:v>-9</c:v>
                </c:pt>
                <c:pt idx="748" formatCode="0.00">
                  <c:v>-2.2999999999999998</c:v>
                </c:pt>
                <c:pt idx="749" formatCode="0.00">
                  <c:v>23.1</c:v>
                </c:pt>
                <c:pt idx="750" formatCode="0.00">
                  <c:v>-0.6</c:v>
                </c:pt>
                <c:pt idx="751" formatCode="0.00">
                  <c:v>-28.1</c:v>
                </c:pt>
                <c:pt idx="752" formatCode="0.00">
                  <c:v>7</c:v>
                </c:pt>
                <c:pt idx="753" formatCode="0.00">
                  <c:v>2.7</c:v>
                </c:pt>
                <c:pt idx="754" formatCode="0.00">
                  <c:v>-1.9</c:v>
                </c:pt>
                <c:pt idx="755" formatCode="0.00">
                  <c:v>5.0999999999999996</c:v>
                </c:pt>
                <c:pt idx="756" formatCode="0.00">
                  <c:v>-2.2999999999999998</c:v>
                </c:pt>
                <c:pt idx="757" formatCode="0.00">
                  <c:v>4.7</c:v>
                </c:pt>
                <c:pt idx="758" formatCode="0.00">
                  <c:v>11.1</c:v>
                </c:pt>
                <c:pt idx="759" formatCode="0.00">
                  <c:v>20.2</c:v>
                </c:pt>
                <c:pt idx="760" formatCode="0.00">
                  <c:v>281.60000000000002</c:v>
                </c:pt>
                <c:pt idx="761" formatCode="0.00">
                  <c:v>0.8</c:v>
                </c:pt>
                <c:pt idx="762" formatCode="0.00">
                  <c:v>1.8</c:v>
                </c:pt>
                <c:pt idx="763" formatCode="0.00">
                  <c:v>5.5</c:v>
                </c:pt>
                <c:pt idx="764" formatCode="0.00">
                  <c:v>0.2</c:v>
                </c:pt>
                <c:pt idx="765" formatCode="0.00">
                  <c:v>9.1999999999999993</c:v>
                </c:pt>
                <c:pt idx="766" formatCode="0.00">
                  <c:v>2.4</c:v>
                </c:pt>
                <c:pt idx="767" formatCode="0.00">
                  <c:v>11.8</c:v>
                </c:pt>
                <c:pt idx="768" formatCode="0.00">
                  <c:v>9.4</c:v>
                </c:pt>
                <c:pt idx="769" formatCode="0.00">
                  <c:v>4.4000000000000004</c:v>
                </c:pt>
                <c:pt idx="770" formatCode="0.00">
                  <c:v>-9.6999999999999993</c:v>
                </c:pt>
                <c:pt idx="771" formatCode="0.00">
                  <c:v>-2.1</c:v>
                </c:pt>
                <c:pt idx="772" formatCode="0.00">
                  <c:v>3.1</c:v>
                </c:pt>
                <c:pt idx="773" formatCode="0.00">
                  <c:v>0.3</c:v>
                </c:pt>
                <c:pt idx="774" formatCode="0.00">
                  <c:v>-0.9</c:v>
                </c:pt>
                <c:pt idx="775" formatCode="0.00">
                  <c:v>5.9</c:v>
                </c:pt>
                <c:pt idx="776" formatCode="0.00">
                  <c:v>-22.3</c:v>
                </c:pt>
                <c:pt idx="777" formatCode="0.00">
                  <c:v>11.5</c:v>
                </c:pt>
                <c:pt idx="778" formatCode="0.00">
                  <c:v>14.2</c:v>
                </c:pt>
                <c:pt idx="779" formatCode="0.00">
                  <c:v>4.9000000000000004</c:v>
                </c:pt>
                <c:pt idx="780" formatCode="0.00">
                  <c:v>0.5</c:v>
                </c:pt>
                <c:pt idx="781" formatCode="0.00">
                  <c:v>71.900000000000006</c:v>
                </c:pt>
                <c:pt idx="782" formatCode="0.00">
                  <c:v>-4.5999999999999996</c:v>
                </c:pt>
                <c:pt idx="783" formatCode="0.00">
                  <c:v>-6</c:v>
                </c:pt>
                <c:pt idx="784" formatCode="0.00">
                  <c:v>-17.399999999999999</c:v>
                </c:pt>
                <c:pt idx="785" formatCode="0.00">
                  <c:v>15.8</c:v>
                </c:pt>
                <c:pt idx="786" formatCode="0.00">
                  <c:v>0</c:v>
                </c:pt>
                <c:pt idx="787" formatCode="0.00">
                  <c:v>4.9000000000000004</c:v>
                </c:pt>
                <c:pt idx="788" formatCode="0.00">
                  <c:v>14.4</c:v>
                </c:pt>
                <c:pt idx="789" formatCode="0.00">
                  <c:v>0.9</c:v>
                </c:pt>
                <c:pt idx="790" formatCode="0.00">
                  <c:v>3.3</c:v>
                </c:pt>
                <c:pt idx="791" formatCode="0.00">
                  <c:v>15</c:v>
                </c:pt>
                <c:pt idx="792" formatCode="0.00">
                  <c:v>2.2999999999999998</c:v>
                </c:pt>
                <c:pt idx="793" formatCode="0.00">
                  <c:v>19.899999999999999</c:v>
                </c:pt>
                <c:pt idx="794" formatCode="0.00">
                  <c:v>4.2</c:v>
                </c:pt>
                <c:pt idx="795" formatCode="0.00">
                  <c:v>17.2</c:v>
                </c:pt>
                <c:pt idx="796" formatCode="0.00">
                  <c:v>4.4000000000000004</c:v>
                </c:pt>
                <c:pt idx="797" formatCode="0.00">
                  <c:v>4</c:v>
                </c:pt>
                <c:pt idx="798" formatCode="0.00">
                  <c:v>1.5</c:v>
                </c:pt>
                <c:pt idx="799" formatCode="0.00">
                  <c:v>1.2</c:v>
                </c:pt>
                <c:pt idx="800" formatCode="0.00">
                  <c:v>2.2000000000000002</c:v>
                </c:pt>
                <c:pt idx="801" formatCode="0.00">
                  <c:v>5.3</c:v>
                </c:pt>
                <c:pt idx="802" formatCode="0.00">
                  <c:v>-2</c:v>
                </c:pt>
                <c:pt idx="803" formatCode="0.00">
                  <c:v>4.2</c:v>
                </c:pt>
                <c:pt idx="804" formatCode="0.00">
                  <c:v>17.600000000000001</c:v>
                </c:pt>
                <c:pt idx="805" formatCode="0.00">
                  <c:v>4.5999999999999996</c:v>
                </c:pt>
                <c:pt idx="806" formatCode="0.00">
                  <c:v>2.4</c:v>
                </c:pt>
                <c:pt idx="807" formatCode="0.00">
                  <c:v>-11.4</c:v>
                </c:pt>
                <c:pt idx="808" formatCode="0.00">
                  <c:v>1</c:v>
                </c:pt>
                <c:pt idx="809" formatCode="0.00">
                  <c:v>8</c:v>
                </c:pt>
                <c:pt idx="810" formatCode="0.00">
                  <c:v>1.1000000000000001</c:v>
                </c:pt>
                <c:pt idx="811" formatCode="0.00">
                  <c:v>2.6</c:v>
                </c:pt>
                <c:pt idx="812" formatCode="0.00">
                  <c:v>6.4</c:v>
                </c:pt>
                <c:pt idx="813" formatCode="0.00">
                  <c:v>-6.9</c:v>
                </c:pt>
                <c:pt idx="814" formatCode="0.00">
                  <c:v>2.2000000000000002</c:v>
                </c:pt>
                <c:pt idx="815" formatCode="0.00">
                  <c:v>-25.5</c:v>
                </c:pt>
                <c:pt idx="816" formatCode="0.00">
                  <c:v>7.2</c:v>
                </c:pt>
                <c:pt idx="817" formatCode="0.00">
                  <c:v>5.2</c:v>
                </c:pt>
                <c:pt idx="818" formatCode="0.00">
                  <c:v>2</c:v>
                </c:pt>
                <c:pt idx="819" formatCode="0.00">
                  <c:v>-0.7</c:v>
                </c:pt>
                <c:pt idx="820" formatCode="0.00">
                  <c:v>8.5</c:v>
                </c:pt>
                <c:pt idx="821" formatCode="0.00">
                  <c:v>8.9</c:v>
                </c:pt>
                <c:pt idx="822" formatCode="0.00">
                  <c:v>8.9</c:v>
                </c:pt>
                <c:pt idx="823" formatCode="0.00">
                  <c:v>-0.8</c:v>
                </c:pt>
                <c:pt idx="824" formatCode="0.00">
                  <c:v>1.9</c:v>
                </c:pt>
                <c:pt idx="825" formatCode="0.00">
                  <c:v>12.9</c:v>
                </c:pt>
                <c:pt idx="826" formatCode="0.00">
                  <c:v>-7.5</c:v>
                </c:pt>
                <c:pt idx="827" formatCode="0.00">
                  <c:v>4.0999999999999996</c:v>
                </c:pt>
                <c:pt idx="828" formatCode="0.00">
                  <c:v>7</c:v>
                </c:pt>
                <c:pt idx="829" formatCode="0.00">
                  <c:v>4.3</c:v>
                </c:pt>
                <c:pt idx="830" formatCode="0.00">
                  <c:v>1.3</c:v>
                </c:pt>
                <c:pt idx="831" formatCode="0.00">
                  <c:v>-0.7</c:v>
                </c:pt>
                <c:pt idx="832" formatCode="0.00">
                  <c:v>0.5</c:v>
                </c:pt>
                <c:pt idx="833" formatCode="0.00">
                  <c:v>15</c:v>
                </c:pt>
                <c:pt idx="834" formatCode="0.00">
                  <c:v>11</c:v>
                </c:pt>
                <c:pt idx="835" formatCode="0.00">
                  <c:v>6.1</c:v>
                </c:pt>
                <c:pt idx="836" formatCode="0.00">
                  <c:v>-0.1</c:v>
                </c:pt>
                <c:pt idx="837" formatCode="0.00">
                  <c:v>10</c:v>
                </c:pt>
                <c:pt idx="838" formatCode="0.00">
                  <c:v>1.4</c:v>
                </c:pt>
                <c:pt idx="839" formatCode="0.00">
                  <c:v>4.9000000000000004</c:v>
                </c:pt>
                <c:pt idx="840" formatCode="0.00">
                  <c:v>4.8</c:v>
                </c:pt>
                <c:pt idx="841" formatCode="0.00">
                  <c:v>4.9000000000000004</c:v>
                </c:pt>
                <c:pt idx="842" formatCode="0.00">
                  <c:v>0.9</c:v>
                </c:pt>
                <c:pt idx="843" formatCode="0.00">
                  <c:v>1.5</c:v>
                </c:pt>
                <c:pt idx="844" formatCode="0.00">
                  <c:v>13.4</c:v>
                </c:pt>
                <c:pt idx="845" formatCode="0.00">
                  <c:v>2.6</c:v>
                </c:pt>
                <c:pt idx="846" formatCode="0.00">
                  <c:v>3.2</c:v>
                </c:pt>
                <c:pt idx="847" formatCode="0.00">
                  <c:v>11.4</c:v>
                </c:pt>
                <c:pt idx="848" formatCode="0.00">
                  <c:v>1.9</c:v>
                </c:pt>
                <c:pt idx="849" formatCode="0.00">
                  <c:v>13.2</c:v>
                </c:pt>
                <c:pt idx="850" formatCode="0.00">
                  <c:v>4.9000000000000004</c:v>
                </c:pt>
                <c:pt idx="851" formatCode="0.00">
                  <c:v>9.1999999999999993</c:v>
                </c:pt>
                <c:pt idx="852" formatCode="0.00">
                  <c:v>8.4</c:v>
                </c:pt>
                <c:pt idx="853" formatCode="0.00">
                  <c:v>-37.9</c:v>
                </c:pt>
                <c:pt idx="854" formatCode="0.00">
                  <c:v>50.3</c:v>
                </c:pt>
                <c:pt idx="855" formatCode="0.00">
                  <c:v>17.600000000000001</c:v>
                </c:pt>
                <c:pt idx="856" formatCode="0.00">
                  <c:v>-230.1</c:v>
                </c:pt>
                <c:pt idx="857" formatCode="0.00">
                  <c:v>3.3</c:v>
                </c:pt>
                <c:pt idx="858" formatCode="0.00">
                  <c:v>-2.2999999999999998</c:v>
                </c:pt>
                <c:pt idx="859" formatCode="0.00">
                  <c:v>19.7</c:v>
                </c:pt>
                <c:pt idx="860" formatCode="0.00">
                  <c:v>-36</c:v>
                </c:pt>
                <c:pt idx="861" formatCode="0.00">
                  <c:v>0.9</c:v>
                </c:pt>
                <c:pt idx="862" formatCode="0.00">
                  <c:v>-0.3</c:v>
                </c:pt>
                <c:pt idx="863" formatCode="0.00">
                  <c:v>4.7</c:v>
                </c:pt>
                <c:pt idx="864" formatCode="0.00">
                  <c:v>8.5</c:v>
                </c:pt>
                <c:pt idx="865" formatCode="0.00">
                  <c:v>0.5</c:v>
                </c:pt>
                <c:pt idx="866" formatCode="0.00">
                  <c:v>-0.9</c:v>
                </c:pt>
                <c:pt idx="867" formatCode="0.00">
                  <c:v>10.1</c:v>
                </c:pt>
                <c:pt idx="868" formatCode="0.00">
                  <c:v>6</c:v>
                </c:pt>
                <c:pt idx="869" formatCode="0.00">
                  <c:v>3.6</c:v>
                </c:pt>
                <c:pt idx="870" formatCode="0.00">
                  <c:v>-54.2</c:v>
                </c:pt>
                <c:pt idx="871" formatCode="0.00">
                  <c:v>0.1</c:v>
                </c:pt>
                <c:pt idx="872" formatCode="0.00">
                  <c:v>4.8</c:v>
                </c:pt>
                <c:pt idx="873" formatCode="0.00">
                  <c:v>0.8</c:v>
                </c:pt>
                <c:pt idx="874" formatCode="0.00">
                  <c:v>9.8000000000000007</c:v>
                </c:pt>
                <c:pt idx="875" formatCode="0.00">
                  <c:v>1.8</c:v>
                </c:pt>
                <c:pt idx="876" formatCode="0.00">
                  <c:v>11.8</c:v>
                </c:pt>
                <c:pt idx="877" formatCode="0.00">
                  <c:v>-3.2</c:v>
                </c:pt>
                <c:pt idx="878" formatCode="0.00">
                  <c:v>5.4</c:v>
                </c:pt>
                <c:pt idx="879" formatCode="0.00">
                  <c:v>4.5</c:v>
                </c:pt>
                <c:pt idx="880" formatCode="0.00">
                  <c:v>2.8</c:v>
                </c:pt>
                <c:pt idx="881" formatCode="0.00">
                  <c:v>3.1</c:v>
                </c:pt>
                <c:pt idx="882" formatCode="0.00">
                  <c:v>-9</c:v>
                </c:pt>
                <c:pt idx="883" formatCode="0.00">
                  <c:v>-1.4</c:v>
                </c:pt>
                <c:pt idx="884" formatCode="0.00">
                  <c:v>0</c:v>
                </c:pt>
                <c:pt idx="885" formatCode="0.00">
                  <c:v>-2</c:v>
                </c:pt>
                <c:pt idx="886" formatCode="0.00">
                  <c:v>15.6</c:v>
                </c:pt>
                <c:pt idx="887" formatCode="0.00">
                  <c:v>5</c:v>
                </c:pt>
                <c:pt idx="888" formatCode="0.00">
                  <c:v>-3.4</c:v>
                </c:pt>
                <c:pt idx="889" formatCode="0.00">
                  <c:v>17.8</c:v>
                </c:pt>
                <c:pt idx="890" formatCode="0.00">
                  <c:v>9.9</c:v>
                </c:pt>
                <c:pt idx="891" formatCode="0.00">
                  <c:v>4.5999999999999996</c:v>
                </c:pt>
                <c:pt idx="892" formatCode="0.00">
                  <c:v>-0.1</c:v>
                </c:pt>
                <c:pt idx="893" formatCode="0.00">
                  <c:v>27.8</c:v>
                </c:pt>
                <c:pt idx="894" formatCode="0.00">
                  <c:v>-1.7</c:v>
                </c:pt>
                <c:pt idx="895" formatCode="0.00">
                  <c:v>2.6</c:v>
                </c:pt>
                <c:pt idx="896" formatCode="0.00">
                  <c:v>172.2</c:v>
                </c:pt>
                <c:pt idx="897" formatCode="0.00">
                  <c:v>4.5</c:v>
                </c:pt>
                <c:pt idx="898" formatCode="0.00">
                  <c:v>3.7</c:v>
                </c:pt>
                <c:pt idx="899" formatCode="0.00">
                  <c:v>-1</c:v>
                </c:pt>
                <c:pt idx="900" formatCode="0.00">
                  <c:v>1.5</c:v>
                </c:pt>
                <c:pt idx="901" formatCode="0.00">
                  <c:v>17.8</c:v>
                </c:pt>
                <c:pt idx="902" formatCode="0.00">
                  <c:v>6.2</c:v>
                </c:pt>
                <c:pt idx="903" formatCode="0.00">
                  <c:v>12.5</c:v>
                </c:pt>
                <c:pt idx="904" formatCode="0.00">
                  <c:v>4.2</c:v>
                </c:pt>
                <c:pt idx="905" formatCode="0.00">
                  <c:v>3.6</c:v>
                </c:pt>
                <c:pt idx="906" formatCode="0.00">
                  <c:v>5.3</c:v>
                </c:pt>
                <c:pt idx="907" formatCode="0.00">
                  <c:v>-6.1</c:v>
                </c:pt>
                <c:pt idx="908" formatCode="0.00">
                  <c:v>7</c:v>
                </c:pt>
                <c:pt idx="909" formatCode="0.00">
                  <c:v>8.3000000000000007</c:v>
                </c:pt>
                <c:pt idx="910" formatCode="0.00">
                  <c:v>10.199999999999999</c:v>
                </c:pt>
                <c:pt idx="911" formatCode="0.00">
                  <c:v>-32.9</c:v>
                </c:pt>
                <c:pt idx="912" formatCode="0.00">
                  <c:v>8.1999999999999993</c:v>
                </c:pt>
                <c:pt idx="913" formatCode="0.00">
                  <c:v>7.7</c:v>
                </c:pt>
                <c:pt idx="914" formatCode="0.00">
                  <c:v>0.4</c:v>
                </c:pt>
                <c:pt idx="915" formatCode="0.00">
                  <c:v>4.7</c:v>
                </c:pt>
                <c:pt idx="916" formatCode="0.00">
                  <c:v>5.2</c:v>
                </c:pt>
                <c:pt idx="917" formatCode="0.00">
                  <c:v>-7.5</c:v>
                </c:pt>
                <c:pt idx="918" formatCode="0.00">
                  <c:v>11.2</c:v>
                </c:pt>
                <c:pt idx="919" formatCode="0.00">
                  <c:v>2.8</c:v>
                </c:pt>
                <c:pt idx="920" formatCode="0.00">
                  <c:v>6.6</c:v>
                </c:pt>
                <c:pt idx="921" formatCode="0.00">
                  <c:v>0.6</c:v>
                </c:pt>
                <c:pt idx="922" formatCode="0.00">
                  <c:v>9.8000000000000007</c:v>
                </c:pt>
                <c:pt idx="923" formatCode="0.00">
                  <c:v>5.4</c:v>
                </c:pt>
                <c:pt idx="924" formatCode="0.00">
                  <c:v>2.8</c:v>
                </c:pt>
                <c:pt idx="925" formatCode="0.00">
                  <c:v>22.8</c:v>
                </c:pt>
                <c:pt idx="926" formatCode="0.00">
                  <c:v>1.9</c:v>
                </c:pt>
                <c:pt idx="927" formatCode="0.00">
                  <c:v>0.3</c:v>
                </c:pt>
                <c:pt idx="928" formatCode="0.00">
                  <c:v>3.6</c:v>
                </c:pt>
                <c:pt idx="929" formatCode="0.00">
                  <c:v>1.7</c:v>
                </c:pt>
                <c:pt idx="930" formatCode="0.00">
                  <c:v>1.2</c:v>
                </c:pt>
                <c:pt idx="931" formatCode="0.00">
                  <c:v>2.6</c:v>
                </c:pt>
                <c:pt idx="932" formatCode="0.00">
                  <c:v>-3.9</c:v>
                </c:pt>
                <c:pt idx="933" formatCode="0.00">
                  <c:v>2.9</c:v>
                </c:pt>
                <c:pt idx="934" formatCode="0.00">
                  <c:v>1.5</c:v>
                </c:pt>
                <c:pt idx="935" formatCode="0.00">
                  <c:v>11</c:v>
                </c:pt>
                <c:pt idx="936" formatCode="0.00">
                  <c:v>8</c:v>
                </c:pt>
                <c:pt idx="937" formatCode="0.00">
                  <c:v>6.7</c:v>
                </c:pt>
                <c:pt idx="938" formatCode="0.00">
                  <c:v>3.8</c:v>
                </c:pt>
                <c:pt idx="939" formatCode="0.00">
                  <c:v>0.6</c:v>
                </c:pt>
                <c:pt idx="940" formatCode="0.00">
                  <c:v>3.8</c:v>
                </c:pt>
                <c:pt idx="941" formatCode="0.00">
                  <c:v>0.3</c:v>
                </c:pt>
                <c:pt idx="942" formatCode="0.00">
                  <c:v>2.7</c:v>
                </c:pt>
                <c:pt idx="943" formatCode="0.00">
                  <c:v>-0.1</c:v>
                </c:pt>
                <c:pt idx="944" formatCode="0.00">
                  <c:v>2</c:v>
                </c:pt>
                <c:pt idx="945" formatCode="0.00">
                  <c:v>3.9</c:v>
                </c:pt>
                <c:pt idx="946" formatCode="0.00">
                  <c:v>8.6999999999999993</c:v>
                </c:pt>
                <c:pt idx="947" formatCode="0.00">
                  <c:v>-14.6</c:v>
                </c:pt>
                <c:pt idx="948" formatCode="0.00">
                  <c:v>-64.7</c:v>
                </c:pt>
                <c:pt idx="949" formatCode="0.00">
                  <c:v>4</c:v>
                </c:pt>
                <c:pt idx="950" formatCode="0.00">
                  <c:v>-3.3</c:v>
                </c:pt>
                <c:pt idx="951" formatCode="0.00">
                  <c:v>3.6</c:v>
                </c:pt>
                <c:pt idx="952" formatCode="0.00">
                  <c:v>8.5</c:v>
                </c:pt>
                <c:pt idx="953" formatCode="0.00">
                  <c:v>8.3000000000000007</c:v>
                </c:pt>
                <c:pt idx="954" formatCode="0.00">
                  <c:v>3.3</c:v>
                </c:pt>
                <c:pt idx="955" formatCode="0.00">
                  <c:v>1.3</c:v>
                </c:pt>
                <c:pt idx="956" formatCode="0.00">
                  <c:v>-0.6</c:v>
                </c:pt>
                <c:pt idx="957" formatCode="0.00">
                  <c:v>15.5</c:v>
                </c:pt>
                <c:pt idx="958" formatCode="0.00">
                  <c:v>1.3</c:v>
                </c:pt>
                <c:pt idx="959" formatCode="0.00">
                  <c:v>1.6</c:v>
                </c:pt>
                <c:pt idx="960" formatCode="0.00">
                  <c:v>3.4</c:v>
                </c:pt>
                <c:pt idx="961" formatCode="0.00">
                  <c:v>0.9</c:v>
                </c:pt>
                <c:pt idx="962" formatCode="0.00">
                  <c:v>-7.5</c:v>
                </c:pt>
                <c:pt idx="963" formatCode="0.00">
                  <c:v>8.5</c:v>
                </c:pt>
                <c:pt idx="964" formatCode="0.00">
                  <c:v>9.1999999999999993</c:v>
                </c:pt>
                <c:pt idx="965" formatCode="0.00">
                  <c:v>1.7</c:v>
                </c:pt>
                <c:pt idx="966" formatCode="0.00">
                  <c:v>13.8</c:v>
                </c:pt>
                <c:pt idx="967" formatCode="0.00">
                  <c:v>2</c:v>
                </c:pt>
                <c:pt idx="968" formatCode="0.00">
                  <c:v>-0.7</c:v>
                </c:pt>
                <c:pt idx="969" formatCode="0.00">
                  <c:v>6.9</c:v>
                </c:pt>
                <c:pt idx="970" formatCode="0.00">
                  <c:v>6.2</c:v>
                </c:pt>
                <c:pt idx="971" formatCode="0.00">
                  <c:v>13.5</c:v>
                </c:pt>
                <c:pt idx="972" formatCode="0.00">
                  <c:v>2.8</c:v>
                </c:pt>
                <c:pt idx="973" formatCode="0.00">
                  <c:v>9.4</c:v>
                </c:pt>
                <c:pt idx="974" formatCode="0.00">
                  <c:v>6.7</c:v>
                </c:pt>
                <c:pt idx="975" formatCode="0.00">
                  <c:v>1.9</c:v>
                </c:pt>
                <c:pt idx="976" formatCode="0.00">
                  <c:v>25.2</c:v>
                </c:pt>
                <c:pt idx="977" formatCode="0.00">
                  <c:v>1.8</c:v>
                </c:pt>
                <c:pt idx="978" formatCode="0.00">
                  <c:v>5.3</c:v>
                </c:pt>
                <c:pt idx="979" formatCode="0.00">
                  <c:v>1.8</c:v>
                </c:pt>
                <c:pt idx="980" formatCode="0.00">
                  <c:v>2.7</c:v>
                </c:pt>
                <c:pt idx="981" formatCode="0.00">
                  <c:v>4.5</c:v>
                </c:pt>
                <c:pt idx="982" formatCode="0.00">
                  <c:v>9.6999999999999993</c:v>
                </c:pt>
                <c:pt idx="983" formatCode="0.00">
                  <c:v>10.8</c:v>
                </c:pt>
                <c:pt idx="984" formatCode="0.00">
                  <c:v>1.7</c:v>
                </c:pt>
                <c:pt idx="985" formatCode="0.00">
                  <c:v>-3.4</c:v>
                </c:pt>
                <c:pt idx="986" formatCode="0.00">
                  <c:v>6.4</c:v>
                </c:pt>
                <c:pt idx="987" formatCode="0.00">
                  <c:v>-6.6</c:v>
                </c:pt>
                <c:pt idx="988" formatCode="0.00">
                  <c:v>74.900000000000006</c:v>
                </c:pt>
                <c:pt idx="989" formatCode="0.00">
                  <c:v>8.1999999999999993</c:v>
                </c:pt>
                <c:pt idx="990" formatCode="0.00">
                  <c:v>5.4</c:v>
                </c:pt>
                <c:pt idx="991" formatCode="0.00">
                  <c:v>6.4</c:v>
                </c:pt>
                <c:pt idx="992" formatCode="0.00">
                  <c:v>-15.7</c:v>
                </c:pt>
                <c:pt idx="993" formatCode="0.00">
                  <c:v>-4.5</c:v>
                </c:pt>
                <c:pt idx="994" formatCode="0.00">
                  <c:v>3.9</c:v>
                </c:pt>
                <c:pt idx="995" formatCode="0.00">
                  <c:v>2.2000000000000002</c:v>
                </c:pt>
                <c:pt idx="996" formatCode="0.00">
                  <c:v>5.0999999999999996</c:v>
                </c:pt>
                <c:pt idx="997" formatCode="0.00">
                  <c:v>5.9</c:v>
                </c:pt>
                <c:pt idx="998" formatCode="0.00">
                  <c:v>-1.7</c:v>
                </c:pt>
                <c:pt idx="999" formatCode="0.00">
                  <c:v>130.19999999999999</c:v>
                </c:pt>
                <c:pt idx="1000" formatCode="0.00">
                  <c:v>-17.899999999999999</c:v>
                </c:pt>
                <c:pt idx="1001" formatCode="0.00">
                  <c:v>5.6</c:v>
                </c:pt>
                <c:pt idx="1002" formatCode="0.00">
                  <c:v>-13.7</c:v>
                </c:pt>
                <c:pt idx="1003" formatCode="0.00">
                  <c:v>4.9000000000000004</c:v>
                </c:pt>
                <c:pt idx="1004" formatCode="0.00">
                  <c:v>-23.7</c:v>
                </c:pt>
                <c:pt idx="1005" formatCode="0.00">
                  <c:v>12.8</c:v>
                </c:pt>
                <c:pt idx="1006" formatCode="0.00">
                  <c:v>-23</c:v>
                </c:pt>
                <c:pt idx="1007" formatCode="0.00">
                  <c:v>8.4</c:v>
                </c:pt>
                <c:pt idx="1008" formatCode="0.00">
                  <c:v>0.3</c:v>
                </c:pt>
                <c:pt idx="1009" formatCode="0.00">
                  <c:v>5.7</c:v>
                </c:pt>
                <c:pt idx="1010" formatCode="0.00">
                  <c:v>-36</c:v>
                </c:pt>
                <c:pt idx="1011" formatCode="0.00">
                  <c:v>11.9</c:v>
                </c:pt>
                <c:pt idx="1012" formatCode="0.00">
                  <c:v>14.5</c:v>
                </c:pt>
                <c:pt idx="1013" formatCode="0.00">
                  <c:v>8.9</c:v>
                </c:pt>
                <c:pt idx="1014" formatCode="0.00">
                  <c:v>0.2</c:v>
                </c:pt>
                <c:pt idx="1015" formatCode="0.00">
                  <c:v>2.5</c:v>
                </c:pt>
                <c:pt idx="1016" formatCode="0.00">
                  <c:v>-0.7</c:v>
                </c:pt>
                <c:pt idx="1017" formatCode="0.00">
                  <c:v>8.9</c:v>
                </c:pt>
                <c:pt idx="1018" formatCode="0.00">
                  <c:v>3</c:v>
                </c:pt>
                <c:pt idx="1019" formatCode="0.00">
                  <c:v>3.3</c:v>
                </c:pt>
                <c:pt idx="1020" formatCode="0.00">
                  <c:v>7.6</c:v>
                </c:pt>
                <c:pt idx="1021" formatCode="0.00">
                  <c:v>10.3</c:v>
                </c:pt>
                <c:pt idx="1022" formatCode="0.00">
                  <c:v>13.2</c:v>
                </c:pt>
                <c:pt idx="1023" formatCode="0.00">
                  <c:v>6.8</c:v>
                </c:pt>
                <c:pt idx="1024" formatCode="0.00">
                  <c:v>5</c:v>
                </c:pt>
                <c:pt idx="1025" formatCode="0.00">
                  <c:v>5.8</c:v>
                </c:pt>
                <c:pt idx="1026" formatCode="0.00">
                  <c:v>1.5</c:v>
                </c:pt>
                <c:pt idx="1027" formatCode="0.00">
                  <c:v>3.5</c:v>
                </c:pt>
                <c:pt idx="1028" formatCode="0.00">
                  <c:v>22.2</c:v>
                </c:pt>
                <c:pt idx="1029" formatCode="0.00">
                  <c:v>2.1</c:v>
                </c:pt>
                <c:pt idx="1030" formatCode="0.00">
                  <c:v>8.1</c:v>
                </c:pt>
                <c:pt idx="1031" formatCode="0.00">
                  <c:v>3.6</c:v>
                </c:pt>
                <c:pt idx="1032" formatCode="0.00">
                  <c:v>10.7</c:v>
                </c:pt>
                <c:pt idx="1033" formatCode="0.00">
                  <c:v>-2.2999999999999998</c:v>
                </c:pt>
                <c:pt idx="1034" formatCode="0.00">
                  <c:v>-19.399999999999999</c:v>
                </c:pt>
                <c:pt idx="1035" formatCode="0.00">
                  <c:v>14</c:v>
                </c:pt>
                <c:pt idx="1036" formatCode="0.00">
                  <c:v>8.5</c:v>
                </c:pt>
                <c:pt idx="1037" formatCode="0.00">
                  <c:v>2.4</c:v>
                </c:pt>
                <c:pt idx="1038" formatCode="0.00">
                  <c:v>2.1</c:v>
                </c:pt>
                <c:pt idx="1039" formatCode="0.00">
                  <c:v>7.1</c:v>
                </c:pt>
                <c:pt idx="1040" formatCode="0.00">
                  <c:v>-10.9</c:v>
                </c:pt>
                <c:pt idx="1041" formatCode="0.00">
                  <c:v>-9.6999999999999993</c:v>
                </c:pt>
                <c:pt idx="1042" formatCode="0.00">
                  <c:v>34</c:v>
                </c:pt>
                <c:pt idx="1043" formatCode="0.00">
                  <c:v>10</c:v>
                </c:pt>
                <c:pt idx="1044" formatCode="0.00">
                  <c:v>-9.5</c:v>
                </c:pt>
                <c:pt idx="1045" formatCode="0.00">
                  <c:v>4.0999999999999996</c:v>
                </c:pt>
                <c:pt idx="1046" formatCode="0.00">
                  <c:v>2.2999999999999998</c:v>
                </c:pt>
                <c:pt idx="1047" formatCode="0.00">
                  <c:v>34.4</c:v>
                </c:pt>
                <c:pt idx="1048" formatCode="0.00">
                  <c:v>8.5</c:v>
                </c:pt>
                <c:pt idx="1049" formatCode="0.00">
                  <c:v>0</c:v>
                </c:pt>
                <c:pt idx="1050" formatCode="0.00">
                  <c:v>6.8</c:v>
                </c:pt>
                <c:pt idx="1051" formatCode="0.00">
                  <c:v>20.3</c:v>
                </c:pt>
                <c:pt idx="1052" formatCode="0.00">
                  <c:v>5.5</c:v>
                </c:pt>
                <c:pt idx="1053" formatCode="0.00">
                  <c:v>25.9</c:v>
                </c:pt>
                <c:pt idx="1054" formatCode="0.00">
                  <c:v>3.5</c:v>
                </c:pt>
                <c:pt idx="1055" formatCode="0.00">
                  <c:v>2.6</c:v>
                </c:pt>
                <c:pt idx="1056" formatCode="0.00">
                  <c:v>5.2</c:v>
                </c:pt>
                <c:pt idx="1057" formatCode="0.00">
                  <c:v>-43.7</c:v>
                </c:pt>
                <c:pt idx="1058" formatCode="0.00">
                  <c:v>3.8</c:v>
                </c:pt>
                <c:pt idx="1059" formatCode="0.00">
                  <c:v>10</c:v>
                </c:pt>
                <c:pt idx="1060" formatCode="0.00">
                  <c:v>4.9000000000000004</c:v>
                </c:pt>
                <c:pt idx="1061" formatCode="0.00">
                  <c:v>9.1</c:v>
                </c:pt>
                <c:pt idx="1062" formatCode="0.00">
                  <c:v>5.2</c:v>
                </c:pt>
                <c:pt idx="1063" formatCode="0.00">
                  <c:v>7</c:v>
                </c:pt>
                <c:pt idx="1064" formatCode="0.00">
                  <c:v>2.2999999999999998</c:v>
                </c:pt>
                <c:pt idx="1065" formatCode="0.00">
                  <c:v>5.4</c:v>
                </c:pt>
                <c:pt idx="1066" formatCode="0.00">
                  <c:v>0</c:v>
                </c:pt>
                <c:pt idx="1067" formatCode="0.00">
                  <c:v>1.2</c:v>
                </c:pt>
                <c:pt idx="1068" formatCode="0.00">
                  <c:v>-4.3</c:v>
                </c:pt>
                <c:pt idx="1069" formatCode="0.00">
                  <c:v>2.7</c:v>
                </c:pt>
                <c:pt idx="1070" formatCode="0.00">
                  <c:v>2.4</c:v>
                </c:pt>
                <c:pt idx="1071" formatCode="0.00">
                  <c:v>11.4</c:v>
                </c:pt>
                <c:pt idx="1072" formatCode="0.00">
                  <c:v>-2.7</c:v>
                </c:pt>
                <c:pt idx="1073" formatCode="0.00">
                  <c:v>0</c:v>
                </c:pt>
                <c:pt idx="1074" formatCode="0.00">
                  <c:v>6.3</c:v>
                </c:pt>
                <c:pt idx="1075" formatCode="0.00">
                  <c:v>4.5</c:v>
                </c:pt>
                <c:pt idx="1076" formatCode="0.00">
                  <c:v>0.8</c:v>
                </c:pt>
                <c:pt idx="1077" formatCode="0.00">
                  <c:v>4.5</c:v>
                </c:pt>
                <c:pt idx="1078" formatCode="0.00">
                  <c:v>10.6</c:v>
                </c:pt>
                <c:pt idx="1079" formatCode="0.00">
                  <c:v>18</c:v>
                </c:pt>
                <c:pt idx="1080" formatCode="0.00">
                  <c:v>8.1999999999999993</c:v>
                </c:pt>
                <c:pt idx="1081" formatCode="0.00">
                  <c:v>10.4</c:v>
                </c:pt>
                <c:pt idx="1082" formatCode="0.00">
                  <c:v>22</c:v>
                </c:pt>
                <c:pt idx="1083" formatCode="0.00">
                  <c:v>3.2</c:v>
                </c:pt>
                <c:pt idx="1084" formatCode="0.00">
                  <c:v>0.3</c:v>
                </c:pt>
                <c:pt idx="1085" formatCode="0.00">
                  <c:v>1.5</c:v>
                </c:pt>
                <c:pt idx="1086" formatCode="0.00">
                  <c:v>5.9</c:v>
                </c:pt>
                <c:pt idx="1087" formatCode="0.00">
                  <c:v>11.1</c:v>
                </c:pt>
                <c:pt idx="1088" formatCode="0.00">
                  <c:v>123.3</c:v>
                </c:pt>
                <c:pt idx="1089" formatCode="0.00">
                  <c:v>14.3</c:v>
                </c:pt>
                <c:pt idx="1090" formatCode="0.00">
                  <c:v>-8.1</c:v>
                </c:pt>
                <c:pt idx="1091" formatCode="0.00">
                  <c:v>25.3</c:v>
                </c:pt>
                <c:pt idx="1092" formatCode="0.00">
                  <c:v>4.3</c:v>
                </c:pt>
                <c:pt idx="1093" formatCode="0.00">
                  <c:v>9.5</c:v>
                </c:pt>
                <c:pt idx="1094" formatCode="0.00">
                  <c:v>-1.8</c:v>
                </c:pt>
                <c:pt idx="1095" formatCode="0.00">
                  <c:v>0.6</c:v>
                </c:pt>
                <c:pt idx="1096" formatCode="0.00">
                  <c:v>4.2</c:v>
                </c:pt>
                <c:pt idx="1097" formatCode="0.00">
                  <c:v>-22.5</c:v>
                </c:pt>
                <c:pt idx="1098" formatCode="0.00">
                  <c:v>4.9000000000000004</c:v>
                </c:pt>
                <c:pt idx="1099" formatCode="0.00">
                  <c:v>16.7</c:v>
                </c:pt>
                <c:pt idx="1100" formatCode="0.00">
                  <c:v>1.8</c:v>
                </c:pt>
                <c:pt idx="1101" formatCode="0.00">
                  <c:v>-2.6</c:v>
                </c:pt>
                <c:pt idx="1102" formatCode="0.00">
                  <c:v>2.2999999999999998</c:v>
                </c:pt>
                <c:pt idx="1103" formatCode="0.00">
                  <c:v>5.0999999999999996</c:v>
                </c:pt>
                <c:pt idx="1104" formatCode="0.00">
                  <c:v>7.3</c:v>
                </c:pt>
                <c:pt idx="1105" formatCode="0.00">
                  <c:v>9.1</c:v>
                </c:pt>
                <c:pt idx="1106" formatCode="0.00">
                  <c:v>11.3</c:v>
                </c:pt>
                <c:pt idx="1107" formatCode="0.00">
                  <c:v>2.4</c:v>
                </c:pt>
                <c:pt idx="1108" formatCode="0.00">
                  <c:v>7.2</c:v>
                </c:pt>
                <c:pt idx="1109" formatCode="0.00">
                  <c:v>20.2</c:v>
                </c:pt>
                <c:pt idx="1110" formatCode="0.00">
                  <c:v>0.8</c:v>
                </c:pt>
                <c:pt idx="1111" formatCode="0.00">
                  <c:v>-2.1</c:v>
                </c:pt>
                <c:pt idx="1112" formatCode="0.00">
                  <c:v>2.2999999999999998</c:v>
                </c:pt>
                <c:pt idx="1113" formatCode="0.00">
                  <c:v>3.6</c:v>
                </c:pt>
                <c:pt idx="1114" formatCode="0.00">
                  <c:v>10</c:v>
                </c:pt>
                <c:pt idx="1115" formatCode="0.00">
                  <c:v>16</c:v>
                </c:pt>
                <c:pt idx="1116" formatCode="0.00">
                  <c:v>-0.6</c:v>
                </c:pt>
                <c:pt idx="1117" formatCode="0.00">
                  <c:v>3.2</c:v>
                </c:pt>
                <c:pt idx="1118" formatCode="0.00">
                  <c:v>2.2999999999999998</c:v>
                </c:pt>
                <c:pt idx="1119" formatCode="0.00">
                  <c:v>6.3</c:v>
                </c:pt>
                <c:pt idx="1120" formatCode="0.00">
                  <c:v>2.6</c:v>
                </c:pt>
                <c:pt idx="1121" formatCode="0.00">
                  <c:v>8.6</c:v>
                </c:pt>
                <c:pt idx="1122" formatCode="0.00">
                  <c:v>11.3</c:v>
                </c:pt>
                <c:pt idx="1123" formatCode="0.00">
                  <c:v>5.0999999999999996</c:v>
                </c:pt>
                <c:pt idx="1124" formatCode="0.00">
                  <c:v>4.7</c:v>
                </c:pt>
                <c:pt idx="1125" formatCode="0.00">
                  <c:v>12</c:v>
                </c:pt>
                <c:pt idx="1126" formatCode="0.00">
                  <c:v>-59.3</c:v>
                </c:pt>
                <c:pt idx="1127" formatCode="0.00">
                  <c:v>7.3</c:v>
                </c:pt>
                <c:pt idx="1128" formatCode="0.00">
                  <c:v>1.4</c:v>
                </c:pt>
                <c:pt idx="1129" formatCode="0.00">
                  <c:v>0.7</c:v>
                </c:pt>
                <c:pt idx="1130" formatCode="0.00">
                  <c:v>-10.6</c:v>
                </c:pt>
                <c:pt idx="1131" formatCode="0.00">
                  <c:v>-1.9</c:v>
                </c:pt>
                <c:pt idx="1132" formatCode="0.00">
                  <c:v>7.1</c:v>
                </c:pt>
                <c:pt idx="1133" formatCode="0.00">
                  <c:v>7.7</c:v>
                </c:pt>
                <c:pt idx="1134" formatCode="0.00">
                  <c:v>5.0999999999999996</c:v>
                </c:pt>
                <c:pt idx="1135" formatCode="0.00">
                  <c:v>0.7</c:v>
                </c:pt>
                <c:pt idx="1136" formatCode="0.00">
                  <c:v>12.2</c:v>
                </c:pt>
                <c:pt idx="1137" formatCode="0.00">
                  <c:v>10.199999999999999</c:v>
                </c:pt>
                <c:pt idx="1138" formatCode="0.00">
                  <c:v>2.8</c:v>
                </c:pt>
                <c:pt idx="1139" formatCode="0.00">
                  <c:v>7.5</c:v>
                </c:pt>
                <c:pt idx="1140" formatCode="0.00">
                  <c:v>2.1</c:v>
                </c:pt>
                <c:pt idx="1141" formatCode="0.00">
                  <c:v>-1.3</c:v>
                </c:pt>
                <c:pt idx="1142" formatCode="0.00">
                  <c:v>-0.3</c:v>
                </c:pt>
                <c:pt idx="1143" formatCode="0.00">
                  <c:v>-20.6</c:v>
                </c:pt>
                <c:pt idx="1144" formatCode="0.00">
                  <c:v>1.8</c:v>
                </c:pt>
                <c:pt idx="1145" formatCode="0.00">
                  <c:v>6.5</c:v>
                </c:pt>
                <c:pt idx="1146" formatCode="0.00">
                  <c:v>12.7</c:v>
                </c:pt>
                <c:pt idx="1147" formatCode="0.00">
                  <c:v>-5.9</c:v>
                </c:pt>
                <c:pt idx="1148" formatCode="0.00">
                  <c:v>4.2</c:v>
                </c:pt>
                <c:pt idx="1149" formatCode="0.00">
                  <c:v>3.2</c:v>
                </c:pt>
                <c:pt idx="1150" formatCode="0.00">
                  <c:v>-13.3</c:v>
                </c:pt>
                <c:pt idx="1151" formatCode="0.00">
                  <c:v>-6.1</c:v>
                </c:pt>
                <c:pt idx="1152" formatCode="0.00">
                  <c:v>2.9</c:v>
                </c:pt>
                <c:pt idx="1153" formatCode="0.00">
                  <c:v>-2.9</c:v>
                </c:pt>
                <c:pt idx="1154" formatCode="0.00">
                  <c:v>5.2</c:v>
                </c:pt>
                <c:pt idx="1155" formatCode="0.00">
                  <c:v>5.2</c:v>
                </c:pt>
                <c:pt idx="1156" formatCode="0.00">
                  <c:v>9.3000000000000007</c:v>
                </c:pt>
                <c:pt idx="1157" formatCode="0.00">
                  <c:v>10.3</c:v>
                </c:pt>
                <c:pt idx="1158" formatCode="0.00">
                  <c:v>5.8</c:v>
                </c:pt>
                <c:pt idx="1159" formatCode="0.00">
                  <c:v>-0.7</c:v>
                </c:pt>
                <c:pt idx="1160" formatCode="0.00">
                  <c:v>11.6</c:v>
                </c:pt>
                <c:pt idx="1161" formatCode="0.00">
                  <c:v>3.3</c:v>
                </c:pt>
                <c:pt idx="1162" formatCode="0.00">
                  <c:v>9.5</c:v>
                </c:pt>
                <c:pt idx="1163" formatCode="0.00">
                  <c:v>6.9</c:v>
                </c:pt>
                <c:pt idx="1164" formatCode="0.00">
                  <c:v>27.6</c:v>
                </c:pt>
                <c:pt idx="1165" formatCode="0.00">
                  <c:v>2.2000000000000002</c:v>
                </c:pt>
                <c:pt idx="1166" formatCode="0.00">
                  <c:v>-2</c:v>
                </c:pt>
                <c:pt idx="1167" formatCode="0.00">
                  <c:v>9.1999999999999993</c:v>
                </c:pt>
                <c:pt idx="1168" formatCode="0.00">
                  <c:v>4</c:v>
                </c:pt>
                <c:pt idx="1169" formatCode="0.00">
                  <c:v>11.6</c:v>
                </c:pt>
                <c:pt idx="1170" formatCode="0.00">
                  <c:v>-6.8</c:v>
                </c:pt>
                <c:pt idx="1171" formatCode="0.00">
                  <c:v>-54.8</c:v>
                </c:pt>
                <c:pt idx="1172" formatCode="0.00">
                  <c:v>6.1</c:v>
                </c:pt>
                <c:pt idx="1173" formatCode="0.00">
                  <c:v>17</c:v>
                </c:pt>
                <c:pt idx="1174" formatCode="0.00">
                  <c:v>5.2</c:v>
                </c:pt>
                <c:pt idx="1175" formatCode="0.00">
                  <c:v>-4.4000000000000004</c:v>
                </c:pt>
                <c:pt idx="1176" formatCode="0.00">
                  <c:v>10.1</c:v>
                </c:pt>
                <c:pt idx="1177" formatCode="0.00">
                  <c:v>1</c:v>
                </c:pt>
                <c:pt idx="1178" formatCode="0.00">
                  <c:v>-2.8</c:v>
                </c:pt>
                <c:pt idx="1179" formatCode="0.00">
                  <c:v>2.2000000000000002</c:v>
                </c:pt>
                <c:pt idx="1180" formatCode="0.00">
                  <c:v>2.2999999999999998</c:v>
                </c:pt>
                <c:pt idx="1181" formatCode="0.00">
                  <c:v>11.9</c:v>
                </c:pt>
                <c:pt idx="1182" formatCode="0.00">
                  <c:v>0</c:v>
                </c:pt>
                <c:pt idx="1183" formatCode="0.00">
                  <c:v>4.9000000000000004</c:v>
                </c:pt>
                <c:pt idx="1184" formatCode="0.00">
                  <c:v>4.7</c:v>
                </c:pt>
                <c:pt idx="1185" formatCode="0.00">
                  <c:v>-5.4</c:v>
                </c:pt>
                <c:pt idx="1186" formatCode="0.00">
                  <c:v>5</c:v>
                </c:pt>
                <c:pt idx="1187" formatCode="0.00">
                  <c:v>0.2</c:v>
                </c:pt>
                <c:pt idx="1188" formatCode="0.00">
                  <c:v>7.3</c:v>
                </c:pt>
                <c:pt idx="1189" formatCode="0.00">
                  <c:v>-2.2999999999999998</c:v>
                </c:pt>
                <c:pt idx="1190" formatCode="0.00">
                  <c:v>5.9</c:v>
                </c:pt>
                <c:pt idx="1191" formatCode="0.00">
                  <c:v>4.5999999999999996</c:v>
                </c:pt>
                <c:pt idx="1192" formatCode="0.00">
                  <c:v>1.3</c:v>
                </c:pt>
                <c:pt idx="1193" formatCode="0.00">
                  <c:v>1.9</c:v>
                </c:pt>
                <c:pt idx="1194" formatCode="0.00">
                  <c:v>0</c:v>
                </c:pt>
                <c:pt idx="1195" formatCode="0.00">
                  <c:v>0.8</c:v>
                </c:pt>
                <c:pt idx="1196" formatCode="0.00">
                  <c:v>9.4</c:v>
                </c:pt>
                <c:pt idx="1197" formatCode="0.00">
                  <c:v>5.3</c:v>
                </c:pt>
                <c:pt idx="1198" formatCode="0.00">
                  <c:v>-27.6</c:v>
                </c:pt>
                <c:pt idx="1199" formatCode="0.00">
                  <c:v>10.9</c:v>
                </c:pt>
                <c:pt idx="1200" formatCode="0.00">
                  <c:v>1.5</c:v>
                </c:pt>
                <c:pt idx="1201" formatCode="0.00">
                  <c:v>12.5</c:v>
                </c:pt>
                <c:pt idx="1202" formatCode="0.00">
                  <c:v>11.4</c:v>
                </c:pt>
                <c:pt idx="1203" formatCode="0.00">
                  <c:v>9.6999999999999993</c:v>
                </c:pt>
                <c:pt idx="1204" formatCode="0.00">
                  <c:v>8.8000000000000007</c:v>
                </c:pt>
                <c:pt idx="1205" formatCode="0.00">
                  <c:v>-5.3</c:v>
                </c:pt>
                <c:pt idx="1206" formatCode="0.00">
                  <c:v>1.7</c:v>
                </c:pt>
                <c:pt idx="1207" formatCode="0.00">
                  <c:v>10.8</c:v>
                </c:pt>
                <c:pt idx="1208" formatCode="0.00">
                  <c:v>9.5</c:v>
                </c:pt>
                <c:pt idx="1209" formatCode="0.00">
                  <c:v>7.8</c:v>
                </c:pt>
                <c:pt idx="1210" formatCode="0.00">
                  <c:v>13.9</c:v>
                </c:pt>
                <c:pt idx="1211" formatCode="0.00">
                  <c:v>10.3</c:v>
                </c:pt>
                <c:pt idx="1212" formatCode="0.00">
                  <c:v>-18.8</c:v>
                </c:pt>
                <c:pt idx="1213" formatCode="0.00">
                  <c:v>4.4000000000000004</c:v>
                </c:pt>
                <c:pt idx="1214" formatCode="0.00">
                  <c:v>2.8</c:v>
                </c:pt>
                <c:pt idx="1215" formatCode="0.00">
                  <c:v>16.399999999999999</c:v>
                </c:pt>
                <c:pt idx="1216" formatCode="0.00">
                  <c:v>2.2999999999999998</c:v>
                </c:pt>
                <c:pt idx="1217" formatCode="0.00">
                  <c:v>15.3</c:v>
                </c:pt>
                <c:pt idx="1218" formatCode="0.00">
                  <c:v>2.8</c:v>
                </c:pt>
                <c:pt idx="1219" formatCode="0.00">
                  <c:v>5.6</c:v>
                </c:pt>
                <c:pt idx="1220" formatCode="0.00">
                  <c:v>2.6</c:v>
                </c:pt>
                <c:pt idx="1221" formatCode="0.00">
                  <c:v>3</c:v>
                </c:pt>
                <c:pt idx="1222" formatCode="0.00">
                  <c:v>3</c:v>
                </c:pt>
                <c:pt idx="1223" formatCode="0.00">
                  <c:v>-0.8</c:v>
                </c:pt>
                <c:pt idx="1224" formatCode="0.00">
                  <c:v>3.9</c:v>
                </c:pt>
                <c:pt idx="1225" formatCode="0.00">
                  <c:v>-0.1</c:v>
                </c:pt>
                <c:pt idx="1226" formatCode="0.00">
                  <c:v>8.1999999999999993</c:v>
                </c:pt>
                <c:pt idx="1227" formatCode="0.00">
                  <c:v>8.1</c:v>
                </c:pt>
                <c:pt idx="1228" formatCode="0.00">
                  <c:v>2.8</c:v>
                </c:pt>
                <c:pt idx="1229" formatCode="0.00">
                  <c:v>2.8</c:v>
                </c:pt>
                <c:pt idx="1230" formatCode="0.00">
                  <c:v>10.7</c:v>
                </c:pt>
                <c:pt idx="1231" formatCode="0.00">
                  <c:v>-1.7</c:v>
                </c:pt>
                <c:pt idx="1232" formatCode="0.00">
                  <c:v>7.5</c:v>
                </c:pt>
                <c:pt idx="1233" formatCode="0.00">
                  <c:v>34</c:v>
                </c:pt>
                <c:pt idx="1234" formatCode="0.00">
                  <c:v>1.2</c:v>
                </c:pt>
                <c:pt idx="1235" formatCode="0.00">
                  <c:v>0.4</c:v>
                </c:pt>
                <c:pt idx="1236" formatCode="0.00">
                  <c:v>1.8</c:v>
                </c:pt>
                <c:pt idx="1237" formatCode="0.00">
                  <c:v>0.6</c:v>
                </c:pt>
                <c:pt idx="1238" formatCode="0.00">
                  <c:v>11.7</c:v>
                </c:pt>
                <c:pt idx="1239" formatCode="0.00">
                  <c:v>0</c:v>
                </c:pt>
                <c:pt idx="1240" formatCode="0.00">
                  <c:v>-269.7</c:v>
                </c:pt>
                <c:pt idx="1241" formatCode="0.00">
                  <c:v>13.9</c:v>
                </c:pt>
                <c:pt idx="1242" formatCode="0.00">
                  <c:v>-2.6</c:v>
                </c:pt>
                <c:pt idx="1243" formatCode="0.00">
                  <c:v>-0.5</c:v>
                </c:pt>
                <c:pt idx="1244" formatCode="0.00">
                  <c:v>3.2</c:v>
                </c:pt>
                <c:pt idx="1245" formatCode="0.00">
                  <c:v>1</c:v>
                </c:pt>
                <c:pt idx="1246" formatCode="0.00">
                  <c:v>9.3000000000000007</c:v>
                </c:pt>
                <c:pt idx="1247" formatCode="0.00">
                  <c:v>6.2</c:v>
                </c:pt>
                <c:pt idx="1248" formatCode="0.00">
                  <c:v>-0.8</c:v>
                </c:pt>
                <c:pt idx="1249" formatCode="0.00">
                  <c:v>13.9</c:v>
                </c:pt>
                <c:pt idx="1250" formatCode="0.00">
                  <c:v>13.2</c:v>
                </c:pt>
                <c:pt idx="1251" formatCode="0.00">
                  <c:v>5</c:v>
                </c:pt>
                <c:pt idx="1252" formatCode="0.00">
                  <c:v>-19.2</c:v>
                </c:pt>
                <c:pt idx="1253" formatCode="0.00">
                  <c:v>28.8</c:v>
                </c:pt>
                <c:pt idx="1254" formatCode="0.00">
                  <c:v>39.700000000000003</c:v>
                </c:pt>
                <c:pt idx="1255" formatCode="0.00">
                  <c:v>-744.6</c:v>
                </c:pt>
                <c:pt idx="1256" formatCode="0.00">
                  <c:v>7.3</c:v>
                </c:pt>
                <c:pt idx="1257" formatCode="0.00">
                  <c:v>9.1</c:v>
                </c:pt>
                <c:pt idx="1258" formatCode="0.00">
                  <c:v>7</c:v>
                </c:pt>
                <c:pt idx="1259" formatCode="0.00">
                  <c:v>4.5999999999999996</c:v>
                </c:pt>
                <c:pt idx="1260" formatCode="0.00">
                  <c:v>2.7</c:v>
                </c:pt>
                <c:pt idx="1261" formatCode="0.00">
                  <c:v>-3</c:v>
                </c:pt>
                <c:pt idx="1262" formatCode="0.00">
                  <c:v>5.0999999999999996</c:v>
                </c:pt>
                <c:pt idx="1263" formatCode="0.00">
                  <c:v>1.4</c:v>
                </c:pt>
                <c:pt idx="1265" formatCode="0.00">
                  <c:v>-3.2</c:v>
                </c:pt>
                <c:pt idx="1266" formatCode="0.00">
                  <c:v>14.2</c:v>
                </c:pt>
                <c:pt idx="1267" formatCode="0.00">
                  <c:v>11.8</c:v>
                </c:pt>
                <c:pt idx="1268" formatCode="0.00">
                  <c:v>8.1</c:v>
                </c:pt>
                <c:pt idx="1269" formatCode="0.00">
                  <c:v>7.5</c:v>
                </c:pt>
                <c:pt idx="1270" formatCode="0.00">
                  <c:v>2.6</c:v>
                </c:pt>
                <c:pt idx="1271" formatCode="0.00">
                  <c:v>-0.3</c:v>
                </c:pt>
                <c:pt idx="1272" formatCode="0.00">
                  <c:v>-26.9</c:v>
                </c:pt>
                <c:pt idx="1273" formatCode="0.00">
                  <c:v>-8.6</c:v>
                </c:pt>
                <c:pt idx="1274" formatCode="0.00">
                  <c:v>10.6</c:v>
                </c:pt>
                <c:pt idx="1275" formatCode="0.00">
                  <c:v>-122.2</c:v>
                </c:pt>
                <c:pt idx="1276" formatCode="0.00">
                  <c:v>5.6</c:v>
                </c:pt>
                <c:pt idx="1277" formatCode="0.00">
                  <c:v>-4.4000000000000004</c:v>
                </c:pt>
                <c:pt idx="1278" formatCode="0.00">
                  <c:v>-4.0999999999999996</c:v>
                </c:pt>
                <c:pt idx="1279" formatCode="0.00">
                  <c:v>3.7</c:v>
                </c:pt>
                <c:pt idx="1280" formatCode="0.00">
                  <c:v>-5.9</c:v>
                </c:pt>
                <c:pt idx="1281" formatCode="0.00">
                  <c:v>18.600000000000001</c:v>
                </c:pt>
                <c:pt idx="1282" formatCode="0.00">
                  <c:v>4</c:v>
                </c:pt>
                <c:pt idx="1283" formatCode="0.00">
                  <c:v>0.4</c:v>
                </c:pt>
                <c:pt idx="1284" formatCode="0.00">
                  <c:v>10.8</c:v>
                </c:pt>
                <c:pt idx="1285" formatCode="0.00">
                  <c:v>-6.4</c:v>
                </c:pt>
                <c:pt idx="1286" formatCode="0.00">
                  <c:v>12.8</c:v>
                </c:pt>
                <c:pt idx="1287" formatCode="0.00">
                  <c:v>18.399999999999999</c:v>
                </c:pt>
                <c:pt idx="1288" formatCode="0.00">
                  <c:v>-2.2999999999999998</c:v>
                </c:pt>
                <c:pt idx="1289" formatCode="0.00">
                  <c:v>3.8</c:v>
                </c:pt>
                <c:pt idx="1290" formatCode="0.00">
                  <c:v>2.4</c:v>
                </c:pt>
                <c:pt idx="1291" formatCode="0.00">
                  <c:v>13.1</c:v>
                </c:pt>
                <c:pt idx="1292" formatCode="0.00">
                  <c:v>5.2</c:v>
                </c:pt>
                <c:pt idx="1293" formatCode="0.00">
                  <c:v>2.1</c:v>
                </c:pt>
                <c:pt idx="1294" formatCode="0.00">
                  <c:v>1.4</c:v>
                </c:pt>
                <c:pt idx="1295" formatCode="0.00">
                  <c:v>1</c:v>
                </c:pt>
                <c:pt idx="1296" formatCode="0.00">
                  <c:v>5.9</c:v>
                </c:pt>
                <c:pt idx="1297" formatCode="0.00">
                  <c:v>5.9</c:v>
                </c:pt>
                <c:pt idx="1298" formatCode="0.00">
                  <c:v>-4.5</c:v>
                </c:pt>
                <c:pt idx="1299" formatCode="0.00">
                  <c:v>3.2</c:v>
                </c:pt>
                <c:pt idx="1300" formatCode="0.00">
                  <c:v>-3.9</c:v>
                </c:pt>
                <c:pt idx="1301" formatCode="0.00">
                  <c:v>7.8</c:v>
                </c:pt>
                <c:pt idx="1302" formatCode="0.00">
                  <c:v>5.7</c:v>
                </c:pt>
                <c:pt idx="1303" formatCode="0.00">
                  <c:v>1.4</c:v>
                </c:pt>
                <c:pt idx="1304" formatCode="0.00">
                  <c:v>13.5</c:v>
                </c:pt>
                <c:pt idx="1305" formatCode="0.00">
                  <c:v>14.4</c:v>
                </c:pt>
                <c:pt idx="1306" formatCode="0.00">
                  <c:v>9.6</c:v>
                </c:pt>
                <c:pt idx="1307" formatCode="0.00">
                  <c:v>2.8</c:v>
                </c:pt>
                <c:pt idx="1308" formatCode="0.00">
                  <c:v>-27.7</c:v>
                </c:pt>
                <c:pt idx="1309" formatCode="0.00">
                  <c:v>17.3</c:v>
                </c:pt>
                <c:pt idx="1310" formatCode="0.00">
                  <c:v>6</c:v>
                </c:pt>
                <c:pt idx="1311" formatCode="0.00">
                  <c:v>2</c:v>
                </c:pt>
                <c:pt idx="1312" formatCode="0.00">
                  <c:v>4.3</c:v>
                </c:pt>
                <c:pt idx="1313" formatCode="0.00">
                  <c:v>7.7</c:v>
                </c:pt>
                <c:pt idx="1314" formatCode="0.00">
                  <c:v>14.8</c:v>
                </c:pt>
                <c:pt idx="1315" formatCode="0.00">
                  <c:v>12.4</c:v>
                </c:pt>
                <c:pt idx="1316" formatCode="0.00">
                  <c:v>0</c:v>
                </c:pt>
                <c:pt idx="1317" formatCode="0.00">
                  <c:v>-0.4</c:v>
                </c:pt>
                <c:pt idx="1318" formatCode="0.00">
                  <c:v>7.1</c:v>
                </c:pt>
                <c:pt idx="1319" formatCode="0.00">
                  <c:v>6.1</c:v>
                </c:pt>
                <c:pt idx="1320" formatCode="0.00">
                  <c:v>8.9</c:v>
                </c:pt>
                <c:pt idx="1321" formatCode="0.00">
                  <c:v>4.7</c:v>
                </c:pt>
                <c:pt idx="1322" formatCode="0.00">
                  <c:v>3.9</c:v>
                </c:pt>
                <c:pt idx="1323" formatCode="0.00">
                  <c:v>0.4</c:v>
                </c:pt>
                <c:pt idx="1324" formatCode="0.00">
                  <c:v>8.5</c:v>
                </c:pt>
                <c:pt idx="1325" formatCode="0.00">
                  <c:v>-12.4</c:v>
                </c:pt>
                <c:pt idx="1326" formatCode="0.00">
                  <c:v>5.5</c:v>
                </c:pt>
                <c:pt idx="1327" formatCode="0.00">
                  <c:v>5.2</c:v>
                </c:pt>
                <c:pt idx="1328" formatCode="0.00">
                  <c:v>-0.1</c:v>
                </c:pt>
                <c:pt idx="1329" formatCode="0.00">
                  <c:v>14.9</c:v>
                </c:pt>
                <c:pt idx="1330" formatCode="0.00">
                  <c:v>9.1999999999999993</c:v>
                </c:pt>
                <c:pt idx="1331" formatCode="0.00">
                  <c:v>0</c:v>
                </c:pt>
                <c:pt idx="1332" formatCode="0.00">
                  <c:v>-17.600000000000001</c:v>
                </c:pt>
                <c:pt idx="1333" formatCode="0.00">
                  <c:v>2.6</c:v>
                </c:pt>
                <c:pt idx="1334" formatCode="0.00">
                  <c:v>-0.9</c:v>
                </c:pt>
                <c:pt idx="1335" formatCode="0.00">
                  <c:v>3.3</c:v>
                </c:pt>
                <c:pt idx="1336" formatCode="0.00">
                  <c:v>2.6</c:v>
                </c:pt>
                <c:pt idx="1337" formatCode="0.00">
                  <c:v>324.39999999999998</c:v>
                </c:pt>
                <c:pt idx="1339" formatCode="0.00">
                  <c:v>-0.7</c:v>
                </c:pt>
                <c:pt idx="1340" formatCode="0.00">
                  <c:v>-3.5</c:v>
                </c:pt>
                <c:pt idx="1341" formatCode="0.00">
                  <c:v>-1.2</c:v>
                </c:pt>
                <c:pt idx="1342" formatCode="0.00">
                  <c:v>4.9000000000000004</c:v>
                </c:pt>
                <c:pt idx="1343" formatCode="0.00">
                  <c:v>2.8</c:v>
                </c:pt>
                <c:pt idx="1344" formatCode="0.00">
                  <c:v>3.4</c:v>
                </c:pt>
                <c:pt idx="1345" formatCode="0.00">
                  <c:v>4.2</c:v>
                </c:pt>
                <c:pt idx="1346" formatCode="0.00">
                  <c:v>11.3</c:v>
                </c:pt>
                <c:pt idx="1347" formatCode="0.00">
                  <c:v>5.8</c:v>
                </c:pt>
                <c:pt idx="1348" formatCode="0.00">
                  <c:v>5.5</c:v>
                </c:pt>
                <c:pt idx="1349" formatCode="0.00">
                  <c:v>6.7</c:v>
                </c:pt>
                <c:pt idx="1350" formatCode="0.00">
                  <c:v>3.6</c:v>
                </c:pt>
                <c:pt idx="1351" formatCode="0.00">
                  <c:v>15.8</c:v>
                </c:pt>
                <c:pt idx="1352" formatCode="0.00">
                  <c:v>-9.3000000000000007</c:v>
                </c:pt>
                <c:pt idx="1353" formatCode="0.00">
                  <c:v>-27.6</c:v>
                </c:pt>
                <c:pt idx="1354" formatCode="0.00">
                  <c:v>-5.3</c:v>
                </c:pt>
                <c:pt idx="1355" formatCode="0.00">
                  <c:v>-8.8000000000000007</c:v>
                </c:pt>
                <c:pt idx="1356" formatCode="0.00">
                  <c:v>17.3</c:v>
                </c:pt>
                <c:pt idx="1357" formatCode="0.00">
                  <c:v>13</c:v>
                </c:pt>
                <c:pt idx="1358" formatCode="0.00">
                  <c:v>0</c:v>
                </c:pt>
                <c:pt idx="1359" formatCode="0.00">
                  <c:v>10.4</c:v>
                </c:pt>
                <c:pt idx="1360" formatCode="0.00">
                  <c:v>-0.7</c:v>
                </c:pt>
                <c:pt idx="1361" formatCode="0.00">
                  <c:v>-2.2000000000000002</c:v>
                </c:pt>
                <c:pt idx="1362" formatCode="0.00">
                  <c:v>-30.4</c:v>
                </c:pt>
                <c:pt idx="1363" formatCode="0.00">
                  <c:v>3.3</c:v>
                </c:pt>
                <c:pt idx="1364" formatCode="0.00">
                  <c:v>1.5</c:v>
                </c:pt>
                <c:pt idx="1365" formatCode="0.00">
                  <c:v>-20.399999999999999</c:v>
                </c:pt>
                <c:pt idx="1366" formatCode="0.00">
                  <c:v>10.6</c:v>
                </c:pt>
                <c:pt idx="1367" formatCode="0.00">
                  <c:v>7.2</c:v>
                </c:pt>
                <c:pt idx="1368" formatCode="0.00">
                  <c:v>-12.2</c:v>
                </c:pt>
                <c:pt idx="1369" formatCode="0.00">
                  <c:v>3.5</c:v>
                </c:pt>
                <c:pt idx="1370" formatCode="0.00">
                  <c:v>71.099999999999994</c:v>
                </c:pt>
                <c:pt idx="1371" formatCode="0.00">
                  <c:v>-20.399999999999999</c:v>
                </c:pt>
                <c:pt idx="1372" formatCode="0.00">
                  <c:v>-8.3000000000000007</c:v>
                </c:pt>
                <c:pt idx="1373" formatCode="0.00">
                  <c:v>10.1</c:v>
                </c:pt>
                <c:pt idx="1374" formatCode="0.00">
                  <c:v>10.4</c:v>
                </c:pt>
                <c:pt idx="1375" formatCode="0.00">
                  <c:v>7.5</c:v>
                </c:pt>
                <c:pt idx="1376" formatCode="0.00">
                  <c:v>14.6</c:v>
                </c:pt>
                <c:pt idx="1377" formatCode="0.00">
                  <c:v>2.6</c:v>
                </c:pt>
                <c:pt idx="1378" formatCode="0.00">
                  <c:v>30.5</c:v>
                </c:pt>
                <c:pt idx="1379" formatCode="0.00">
                  <c:v>17.100000000000001</c:v>
                </c:pt>
                <c:pt idx="1380" formatCode="0.00">
                  <c:v>2.9</c:v>
                </c:pt>
                <c:pt idx="1381" formatCode="0.00">
                  <c:v>4.5999999999999996</c:v>
                </c:pt>
                <c:pt idx="1382" formatCode="0.00">
                  <c:v>5.5</c:v>
                </c:pt>
                <c:pt idx="1383" formatCode="0.00">
                  <c:v>2.2999999999999998</c:v>
                </c:pt>
                <c:pt idx="1384" formatCode="0.00">
                  <c:v>14.1</c:v>
                </c:pt>
                <c:pt idx="1385" formatCode="0.00">
                  <c:v>5.6</c:v>
                </c:pt>
                <c:pt idx="1386" formatCode="0.00">
                  <c:v>13</c:v>
                </c:pt>
                <c:pt idx="1387" formatCode="0.00">
                  <c:v>-40.700000000000003</c:v>
                </c:pt>
                <c:pt idx="1388" formatCode="0.00">
                  <c:v>10.3</c:v>
                </c:pt>
                <c:pt idx="1389" formatCode="0.00">
                  <c:v>12.8</c:v>
                </c:pt>
                <c:pt idx="1390" formatCode="0.00">
                  <c:v>-36.299999999999997</c:v>
                </c:pt>
                <c:pt idx="1391" formatCode="0.00">
                  <c:v>16.2</c:v>
                </c:pt>
                <c:pt idx="1392" formatCode="0.00">
                  <c:v>3.9</c:v>
                </c:pt>
                <c:pt idx="1393" formatCode="0.00">
                  <c:v>1.6</c:v>
                </c:pt>
                <c:pt idx="1394" formatCode="0.00">
                  <c:v>9</c:v>
                </c:pt>
                <c:pt idx="1395" formatCode="0.00">
                  <c:v>2.2000000000000002</c:v>
                </c:pt>
                <c:pt idx="1396" formatCode="0.00">
                  <c:v>18.3</c:v>
                </c:pt>
                <c:pt idx="1397" formatCode="0.00">
                  <c:v>6.8</c:v>
                </c:pt>
                <c:pt idx="1398" formatCode="0.00">
                  <c:v>0</c:v>
                </c:pt>
                <c:pt idx="1399" formatCode="0.00">
                  <c:v>0.3</c:v>
                </c:pt>
                <c:pt idx="1400" formatCode="0.00">
                  <c:v>17.8</c:v>
                </c:pt>
                <c:pt idx="1401" formatCode="0.00">
                  <c:v>3.7</c:v>
                </c:pt>
                <c:pt idx="1402" formatCode="0.00">
                  <c:v>2.2000000000000002</c:v>
                </c:pt>
                <c:pt idx="1403" formatCode="0.00">
                  <c:v>16.100000000000001</c:v>
                </c:pt>
                <c:pt idx="1404" formatCode="0.00">
                  <c:v>8.4</c:v>
                </c:pt>
                <c:pt idx="1405" formatCode="0.00">
                  <c:v>-0.1</c:v>
                </c:pt>
                <c:pt idx="1406" formatCode="0.00">
                  <c:v>5.6</c:v>
                </c:pt>
                <c:pt idx="1407" formatCode="0.00">
                  <c:v>-4.8</c:v>
                </c:pt>
                <c:pt idx="1408" formatCode="0.00">
                  <c:v>3.2</c:v>
                </c:pt>
                <c:pt idx="1409" formatCode="0.00">
                  <c:v>28.7</c:v>
                </c:pt>
                <c:pt idx="1410" formatCode="0.00">
                  <c:v>21.8</c:v>
                </c:pt>
                <c:pt idx="1411" formatCode="0.00">
                  <c:v>15.2</c:v>
                </c:pt>
                <c:pt idx="1412" formatCode="0.00">
                  <c:v>6.5</c:v>
                </c:pt>
                <c:pt idx="1413" formatCode="0.00">
                  <c:v>5.5</c:v>
                </c:pt>
                <c:pt idx="1414" formatCode="0.00">
                  <c:v>-0.3</c:v>
                </c:pt>
                <c:pt idx="1415" formatCode="0.00">
                  <c:v>-0.9</c:v>
                </c:pt>
                <c:pt idx="1416" formatCode="0.00">
                  <c:v>11.8</c:v>
                </c:pt>
                <c:pt idx="1417" formatCode="0.00">
                  <c:v>21.1</c:v>
                </c:pt>
                <c:pt idx="1418" formatCode="0.00">
                  <c:v>-7.3</c:v>
                </c:pt>
                <c:pt idx="1419" formatCode="0.00">
                  <c:v>-21.7</c:v>
                </c:pt>
                <c:pt idx="1420" formatCode="0.00">
                  <c:v>11.5</c:v>
                </c:pt>
                <c:pt idx="1421" formatCode="0.00">
                  <c:v>11.3</c:v>
                </c:pt>
                <c:pt idx="1422" formatCode="0.00">
                  <c:v>24.3</c:v>
                </c:pt>
                <c:pt idx="1423" formatCode="0.00">
                  <c:v>4</c:v>
                </c:pt>
                <c:pt idx="1424" formatCode="0.00">
                  <c:v>8.4</c:v>
                </c:pt>
                <c:pt idx="1425" formatCode="0.00">
                  <c:v>24.6</c:v>
                </c:pt>
                <c:pt idx="1426" formatCode="0.00">
                  <c:v>3.6</c:v>
                </c:pt>
                <c:pt idx="1427" formatCode="0.00">
                  <c:v>15</c:v>
                </c:pt>
                <c:pt idx="1428" formatCode="0.00">
                  <c:v>5.8</c:v>
                </c:pt>
                <c:pt idx="1429" formatCode="0.00">
                  <c:v>16.3</c:v>
                </c:pt>
                <c:pt idx="1430" formatCode="0.00">
                  <c:v>2.9</c:v>
                </c:pt>
                <c:pt idx="1431" formatCode="0.00">
                  <c:v>13.1</c:v>
                </c:pt>
                <c:pt idx="1432" formatCode="#,##0.00">
                  <c:v>1.4</c:v>
                </c:pt>
                <c:pt idx="1433" formatCode="#,##0.00">
                  <c:v>1.8</c:v>
                </c:pt>
                <c:pt idx="1434" formatCode="#,##0.00">
                  <c:v>0.5</c:v>
                </c:pt>
                <c:pt idx="1435" formatCode="#,##0.00">
                  <c:v>-5.8</c:v>
                </c:pt>
                <c:pt idx="1436" formatCode="#,##0.00">
                  <c:v>3.9</c:v>
                </c:pt>
                <c:pt idx="1437" formatCode="#,##0.00">
                  <c:v>4.9000000000000004</c:v>
                </c:pt>
                <c:pt idx="1438" formatCode="#,##0.00">
                  <c:v>43.2</c:v>
                </c:pt>
                <c:pt idx="1439" formatCode="#,##0.00">
                  <c:v>7.2</c:v>
                </c:pt>
                <c:pt idx="1440" formatCode="#,##0.00">
                  <c:v>-3.4</c:v>
                </c:pt>
                <c:pt idx="1441" formatCode="#,##0.00">
                  <c:v>6.8</c:v>
                </c:pt>
                <c:pt idx="1442" formatCode="#,##0.00">
                  <c:v>8</c:v>
                </c:pt>
                <c:pt idx="1443" formatCode="#,##0.00">
                  <c:v>-178</c:v>
                </c:pt>
                <c:pt idx="1444" formatCode="#,##0.00">
                  <c:v>17.5</c:v>
                </c:pt>
                <c:pt idx="1445" formatCode="#,##0.00">
                  <c:v>3.4</c:v>
                </c:pt>
                <c:pt idx="1446" formatCode="#,##0.00">
                  <c:v>13.3</c:v>
                </c:pt>
                <c:pt idx="1447" formatCode="#,##0.00">
                  <c:v>2</c:v>
                </c:pt>
                <c:pt idx="1448" formatCode="#,##0.00">
                  <c:v>0.2</c:v>
                </c:pt>
                <c:pt idx="1449" formatCode="#,##0.00">
                  <c:v>-0.3</c:v>
                </c:pt>
                <c:pt idx="1450" formatCode="#,##0.00">
                  <c:v>0.6</c:v>
                </c:pt>
                <c:pt idx="1451" formatCode="#,##0.00">
                  <c:v>-79</c:v>
                </c:pt>
                <c:pt idx="1452" formatCode="#,##0.00">
                  <c:v>2.7</c:v>
                </c:pt>
                <c:pt idx="1453" formatCode="#,##0.00">
                  <c:v>14.8</c:v>
                </c:pt>
                <c:pt idx="1454" formatCode="#,##0.00">
                  <c:v>-3.3</c:v>
                </c:pt>
                <c:pt idx="1455" formatCode="#,##0.00">
                  <c:v>3.5</c:v>
                </c:pt>
                <c:pt idx="1456" formatCode="#,##0.00">
                  <c:v>8.4</c:v>
                </c:pt>
                <c:pt idx="1457" formatCode="#,##0.00">
                  <c:v>-5.9</c:v>
                </c:pt>
                <c:pt idx="1458" formatCode="#,##0.00">
                  <c:v>-4.8</c:v>
                </c:pt>
                <c:pt idx="1459" formatCode="#,##0.00">
                  <c:v>5.2</c:v>
                </c:pt>
                <c:pt idx="1460" formatCode="#,##0.00">
                  <c:v>-7.7</c:v>
                </c:pt>
                <c:pt idx="1461" formatCode="#,##0.00">
                  <c:v>1.8</c:v>
                </c:pt>
                <c:pt idx="1462" formatCode="#,##0.00">
                  <c:v>6.7</c:v>
                </c:pt>
                <c:pt idx="1463" formatCode="#,##0.00">
                  <c:v>-0.4</c:v>
                </c:pt>
                <c:pt idx="1464" formatCode="#,##0.00">
                  <c:v>-5.6</c:v>
                </c:pt>
                <c:pt idx="1465" formatCode="#,##0.00">
                  <c:v>11.6</c:v>
                </c:pt>
                <c:pt idx="1466" formatCode="#,##0.00">
                  <c:v>4</c:v>
                </c:pt>
                <c:pt idx="1467" formatCode="#,##0.00">
                  <c:v>5.5</c:v>
                </c:pt>
                <c:pt idx="1468" formatCode="#,##0.00">
                  <c:v>-3</c:v>
                </c:pt>
                <c:pt idx="1469" formatCode="#,##0.00">
                  <c:v>12.6</c:v>
                </c:pt>
                <c:pt idx="1470" formatCode="#,##0.00">
                  <c:v>3.9</c:v>
                </c:pt>
                <c:pt idx="1471" formatCode="#,##0.00">
                  <c:v>17.5</c:v>
                </c:pt>
                <c:pt idx="1472" formatCode="#,##0.00">
                  <c:v>8.9</c:v>
                </c:pt>
                <c:pt idx="1473" formatCode="#,##0.00">
                  <c:v>17.3</c:v>
                </c:pt>
                <c:pt idx="1474" formatCode="#,##0.00">
                  <c:v>-0.6</c:v>
                </c:pt>
                <c:pt idx="1475" formatCode="#,##0.00">
                  <c:v>4.9000000000000004</c:v>
                </c:pt>
                <c:pt idx="1476" formatCode="#,##0.00">
                  <c:v>3.8</c:v>
                </c:pt>
                <c:pt idx="1477" formatCode="#,##0.00">
                  <c:v>3.2</c:v>
                </c:pt>
                <c:pt idx="1478" formatCode="#,##0.00">
                  <c:v>13.6</c:v>
                </c:pt>
                <c:pt idx="1479" formatCode="#,##0.00">
                  <c:v>4.5</c:v>
                </c:pt>
                <c:pt idx="1480" formatCode="#,##0.00">
                  <c:v>9.3000000000000007</c:v>
                </c:pt>
                <c:pt idx="1481" formatCode="#,##0.00">
                  <c:v>0.8</c:v>
                </c:pt>
                <c:pt idx="1482" formatCode="#,##0.00">
                  <c:v>5</c:v>
                </c:pt>
                <c:pt idx="1483" formatCode="#,##0.00">
                  <c:v>11.3</c:v>
                </c:pt>
                <c:pt idx="1484" formatCode="#,##0.00">
                  <c:v>6.5</c:v>
                </c:pt>
                <c:pt idx="1485" formatCode="#,##0.00">
                  <c:v>-7.8</c:v>
                </c:pt>
                <c:pt idx="1486" formatCode="#,##0.00">
                  <c:v>-6.1</c:v>
                </c:pt>
                <c:pt idx="1487" formatCode="#,##0.00">
                  <c:v>12.8</c:v>
                </c:pt>
                <c:pt idx="1488" formatCode="#,##0.00">
                  <c:v>8.9</c:v>
                </c:pt>
                <c:pt idx="1489" formatCode="#,##0.00">
                  <c:v>13.6</c:v>
                </c:pt>
                <c:pt idx="1491" formatCode="#,##0.00">
                  <c:v>-2.8</c:v>
                </c:pt>
                <c:pt idx="1492" formatCode="#,##0.00">
                  <c:v>3.4</c:v>
                </c:pt>
                <c:pt idx="1493" formatCode="#,##0.00">
                  <c:v>5.4</c:v>
                </c:pt>
                <c:pt idx="1494" formatCode="#,##0.00">
                  <c:v>42.2</c:v>
                </c:pt>
                <c:pt idx="1495" formatCode="#,##0.00">
                  <c:v>-0.8</c:v>
                </c:pt>
                <c:pt idx="1496" formatCode="#,##0.00">
                  <c:v>-746.1</c:v>
                </c:pt>
                <c:pt idx="1497" formatCode="#,##0.00">
                  <c:v>5.8</c:v>
                </c:pt>
                <c:pt idx="1498" formatCode="#,##0.00">
                  <c:v>-2.6</c:v>
                </c:pt>
                <c:pt idx="1499" formatCode="#,##0.00">
                  <c:v>13.2</c:v>
                </c:pt>
                <c:pt idx="1500" formatCode="#,##0.00">
                  <c:v>-1.8</c:v>
                </c:pt>
                <c:pt idx="1501" formatCode="#,##0.00">
                  <c:v>-10.4</c:v>
                </c:pt>
                <c:pt idx="1502" formatCode="#,##0.00">
                  <c:v>14.3</c:v>
                </c:pt>
                <c:pt idx="1503" formatCode="#,##0.00">
                  <c:v>11.2</c:v>
                </c:pt>
                <c:pt idx="1504" formatCode="#,##0.00">
                  <c:v>-22.2</c:v>
                </c:pt>
                <c:pt idx="1505" formatCode="#,##0.00">
                  <c:v>-3.1</c:v>
                </c:pt>
                <c:pt idx="1506" formatCode="#,##0.00">
                  <c:v>5.3</c:v>
                </c:pt>
                <c:pt idx="1507" formatCode="#,##0.00">
                  <c:v>-0.9</c:v>
                </c:pt>
                <c:pt idx="1508" formatCode="#,##0.00">
                  <c:v>2.8</c:v>
                </c:pt>
                <c:pt idx="1509" formatCode="#,##0.00">
                  <c:v>10.9</c:v>
                </c:pt>
                <c:pt idx="1510" formatCode="#,##0.00">
                  <c:v>-9.1</c:v>
                </c:pt>
                <c:pt idx="1511" formatCode="#,##0.00">
                  <c:v>6.5</c:v>
                </c:pt>
                <c:pt idx="1512" formatCode="#,##0.00">
                  <c:v>5.2</c:v>
                </c:pt>
                <c:pt idx="1513" formatCode="#,##0.00">
                  <c:v>13.7</c:v>
                </c:pt>
                <c:pt idx="1514" formatCode="#,##0.00">
                  <c:v>2.2000000000000002</c:v>
                </c:pt>
                <c:pt idx="1515" formatCode="#,##0.00">
                  <c:v>10.6</c:v>
                </c:pt>
                <c:pt idx="1516" formatCode="#,##0.00">
                  <c:v>-556</c:v>
                </c:pt>
                <c:pt idx="1517" formatCode="#,##0.00">
                  <c:v>4.3</c:v>
                </c:pt>
                <c:pt idx="1518" formatCode="#,##0.00">
                  <c:v>7.2</c:v>
                </c:pt>
                <c:pt idx="1519" formatCode="#,##0.00">
                  <c:v>-1.7</c:v>
                </c:pt>
                <c:pt idx="1520" formatCode="#,##0.00">
                  <c:v>7.3</c:v>
                </c:pt>
                <c:pt idx="1521" formatCode="#,##0.00">
                  <c:v>13.5</c:v>
                </c:pt>
                <c:pt idx="1522" formatCode="#,##0.00">
                  <c:v>6.3</c:v>
                </c:pt>
                <c:pt idx="1523" formatCode="#,##0.00">
                  <c:v>-3.8</c:v>
                </c:pt>
                <c:pt idx="1524" formatCode="#,##0.00">
                  <c:v>12.6</c:v>
                </c:pt>
                <c:pt idx="1525" formatCode="#,##0.00">
                  <c:v>10.7</c:v>
                </c:pt>
                <c:pt idx="1526" formatCode="#,##0.00">
                  <c:v>4.3</c:v>
                </c:pt>
                <c:pt idx="1527" formatCode="#,##0.00">
                  <c:v>-1.9</c:v>
                </c:pt>
                <c:pt idx="1528" formatCode="#,##0.00">
                  <c:v>10.5</c:v>
                </c:pt>
                <c:pt idx="1529" formatCode="#,##0.00">
                  <c:v>-9.6</c:v>
                </c:pt>
                <c:pt idx="1530" formatCode="#,##0.00">
                  <c:v>13.6</c:v>
                </c:pt>
                <c:pt idx="1531" formatCode="#,##0.00">
                  <c:v>8.1999999999999993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Taul1!$B$2:$B$1540</c:f>
              <c:numCache>
                <c:formatCode>General</c:formatCode>
                <c:ptCount val="1539"/>
                <c:pt idx="2" formatCode="0.00">
                  <c:v>15.3</c:v>
                </c:pt>
                <c:pt idx="3" formatCode="0.00">
                  <c:v>33.1</c:v>
                </c:pt>
                <c:pt idx="5" formatCode="0.00">
                  <c:v>34.4</c:v>
                </c:pt>
                <c:pt idx="6" formatCode="0.00">
                  <c:v>8.5</c:v>
                </c:pt>
                <c:pt idx="7" formatCode="0.00">
                  <c:v>17.8</c:v>
                </c:pt>
                <c:pt idx="8" formatCode="0.00">
                  <c:v>24.9</c:v>
                </c:pt>
                <c:pt idx="9" formatCode="0.00">
                  <c:v>-38.200000000000003</c:v>
                </c:pt>
                <c:pt idx="10" formatCode="0.00">
                  <c:v>6.9</c:v>
                </c:pt>
                <c:pt idx="11" formatCode="0.00">
                  <c:v>20.5</c:v>
                </c:pt>
                <c:pt idx="12" formatCode="0.00">
                  <c:v>34.700000000000003</c:v>
                </c:pt>
                <c:pt idx="13" formatCode="0.00">
                  <c:v>59.3</c:v>
                </c:pt>
                <c:pt idx="14" formatCode="0.00">
                  <c:v>3.4</c:v>
                </c:pt>
                <c:pt idx="15" formatCode="0.00">
                  <c:v>28.1</c:v>
                </c:pt>
                <c:pt idx="16" formatCode="0.00">
                  <c:v>7.7</c:v>
                </c:pt>
                <c:pt idx="17" formatCode="0.00">
                  <c:v>21.5</c:v>
                </c:pt>
                <c:pt idx="18" formatCode="0.00">
                  <c:v>39.5</c:v>
                </c:pt>
                <c:pt idx="19" formatCode="0.00">
                  <c:v>27.9</c:v>
                </c:pt>
                <c:pt idx="20" formatCode="0.00">
                  <c:v>18.399999999999999</c:v>
                </c:pt>
                <c:pt idx="21" formatCode="0.00">
                  <c:v>-4.7</c:v>
                </c:pt>
                <c:pt idx="22" formatCode="0.00">
                  <c:v>15.9</c:v>
                </c:pt>
                <c:pt idx="23" formatCode="0.00">
                  <c:v>6.3</c:v>
                </c:pt>
                <c:pt idx="24" formatCode="0.00">
                  <c:v>20</c:v>
                </c:pt>
                <c:pt idx="25" formatCode="0.00">
                  <c:v>5.2</c:v>
                </c:pt>
                <c:pt idx="26" formatCode="0.00">
                  <c:v>1.3</c:v>
                </c:pt>
                <c:pt idx="27" formatCode="0.00">
                  <c:v>0</c:v>
                </c:pt>
                <c:pt idx="28" formatCode="0.00">
                  <c:v>-10.1</c:v>
                </c:pt>
                <c:pt idx="30" formatCode="0.00">
                  <c:v>6.1</c:v>
                </c:pt>
                <c:pt idx="31" formatCode="0.00">
                  <c:v>6</c:v>
                </c:pt>
                <c:pt idx="32" formatCode="0.00">
                  <c:v>5.9</c:v>
                </c:pt>
                <c:pt idx="33" formatCode="0.00">
                  <c:v>7.3</c:v>
                </c:pt>
                <c:pt idx="34" formatCode="0.00">
                  <c:v>21.1</c:v>
                </c:pt>
                <c:pt idx="35" formatCode="0.00">
                  <c:v>1.3</c:v>
                </c:pt>
                <c:pt idx="36" formatCode="0.00">
                  <c:v>25.9</c:v>
                </c:pt>
                <c:pt idx="37" formatCode="0.00">
                  <c:v>-3.6</c:v>
                </c:pt>
                <c:pt idx="38" formatCode="0.00">
                  <c:v>27.6</c:v>
                </c:pt>
                <c:pt idx="39" formatCode="0.00">
                  <c:v>-10</c:v>
                </c:pt>
                <c:pt idx="40" formatCode="0.00">
                  <c:v>7.5</c:v>
                </c:pt>
                <c:pt idx="41" formatCode="0.00">
                  <c:v>5.5</c:v>
                </c:pt>
                <c:pt idx="42" formatCode="0.00">
                  <c:v>6.2</c:v>
                </c:pt>
                <c:pt idx="43" formatCode="0.00">
                  <c:v>44.3</c:v>
                </c:pt>
                <c:pt idx="44" formatCode="0.00">
                  <c:v>14.1</c:v>
                </c:pt>
                <c:pt idx="45" formatCode="0.00">
                  <c:v>40.299999999999997</c:v>
                </c:pt>
                <c:pt idx="46" formatCode="0.00">
                  <c:v>2.6</c:v>
                </c:pt>
                <c:pt idx="47" formatCode="0.00">
                  <c:v>44.2</c:v>
                </c:pt>
                <c:pt idx="48" formatCode="0.00">
                  <c:v>20.100000000000001</c:v>
                </c:pt>
                <c:pt idx="50" formatCode="0.00">
                  <c:v>0.6</c:v>
                </c:pt>
                <c:pt idx="51" formatCode="0.00">
                  <c:v>14.7</c:v>
                </c:pt>
                <c:pt idx="52" formatCode="0.00">
                  <c:v>56.6</c:v>
                </c:pt>
                <c:pt idx="53" formatCode="0.00">
                  <c:v>13.6</c:v>
                </c:pt>
                <c:pt idx="54" formatCode="0.00">
                  <c:v>13.2</c:v>
                </c:pt>
                <c:pt idx="55" formatCode="0.00">
                  <c:v>3.4</c:v>
                </c:pt>
                <c:pt idx="56" formatCode="0.00">
                  <c:v>28.4</c:v>
                </c:pt>
                <c:pt idx="57" formatCode="0.00">
                  <c:v>17.399999999999999</c:v>
                </c:pt>
                <c:pt idx="58" formatCode="0.00">
                  <c:v>8.8000000000000007</c:v>
                </c:pt>
                <c:pt idx="59" formatCode="0.00">
                  <c:v>23</c:v>
                </c:pt>
                <c:pt idx="60" formatCode="0.00">
                  <c:v>27.6</c:v>
                </c:pt>
                <c:pt idx="61" formatCode="0.00">
                  <c:v>13.7</c:v>
                </c:pt>
                <c:pt idx="62" formatCode="0.00">
                  <c:v>16.2</c:v>
                </c:pt>
                <c:pt idx="63" formatCode="0.00">
                  <c:v>83.5</c:v>
                </c:pt>
                <c:pt idx="65" formatCode="0.00">
                  <c:v>4.9000000000000004</c:v>
                </c:pt>
                <c:pt idx="66" formatCode="0.00">
                  <c:v>8.6999999999999993</c:v>
                </c:pt>
                <c:pt idx="67" formatCode="0.00">
                  <c:v>30.6</c:v>
                </c:pt>
                <c:pt idx="68" formatCode="0.00">
                  <c:v>44.8</c:v>
                </c:pt>
                <c:pt idx="69" formatCode="0.00">
                  <c:v>35</c:v>
                </c:pt>
                <c:pt idx="70" formatCode="0.00">
                  <c:v>22.1</c:v>
                </c:pt>
                <c:pt idx="71" formatCode="0.00">
                  <c:v>-3.5</c:v>
                </c:pt>
                <c:pt idx="72" formatCode="0.00">
                  <c:v>15.8</c:v>
                </c:pt>
                <c:pt idx="73" formatCode="0.00">
                  <c:v>17</c:v>
                </c:pt>
                <c:pt idx="74" formatCode="0.00">
                  <c:v>13.2</c:v>
                </c:pt>
                <c:pt idx="75" formatCode="0.00">
                  <c:v>4.9000000000000004</c:v>
                </c:pt>
                <c:pt idx="76" formatCode="0.00">
                  <c:v>-59.3</c:v>
                </c:pt>
                <c:pt idx="77" formatCode="0.00">
                  <c:v>7.6</c:v>
                </c:pt>
                <c:pt idx="78" formatCode="0.00">
                  <c:v>40.799999999999997</c:v>
                </c:pt>
                <c:pt idx="79" formatCode="0.00">
                  <c:v>13.5</c:v>
                </c:pt>
                <c:pt idx="80" formatCode="0.00">
                  <c:v>-10.9</c:v>
                </c:pt>
                <c:pt idx="81" formatCode="0.00">
                  <c:v>47.1</c:v>
                </c:pt>
                <c:pt idx="82" formatCode="0.00">
                  <c:v>45.8</c:v>
                </c:pt>
                <c:pt idx="83" formatCode="0.00">
                  <c:v>8.3000000000000007</c:v>
                </c:pt>
                <c:pt idx="84" formatCode="0.00">
                  <c:v>23.3</c:v>
                </c:pt>
                <c:pt idx="85" formatCode="0.00">
                  <c:v>13.3</c:v>
                </c:pt>
                <c:pt idx="86" formatCode="0.00">
                  <c:v>1</c:v>
                </c:pt>
                <c:pt idx="87" formatCode="0.00">
                  <c:v>2.9</c:v>
                </c:pt>
                <c:pt idx="88" formatCode="0.00">
                  <c:v>-7.1</c:v>
                </c:pt>
                <c:pt idx="89" formatCode="0.00">
                  <c:v>4.2</c:v>
                </c:pt>
                <c:pt idx="90" formatCode="0.00">
                  <c:v>1.1000000000000001</c:v>
                </c:pt>
                <c:pt idx="91" formatCode="0.00">
                  <c:v>5.5</c:v>
                </c:pt>
                <c:pt idx="92" formatCode="0.00">
                  <c:v>2.8</c:v>
                </c:pt>
                <c:pt idx="93" formatCode="0.00">
                  <c:v>3.5</c:v>
                </c:pt>
                <c:pt idx="94" formatCode="0.00">
                  <c:v>3.7</c:v>
                </c:pt>
                <c:pt idx="95" formatCode="0.00">
                  <c:v>19.8</c:v>
                </c:pt>
                <c:pt idx="96" formatCode="0.00">
                  <c:v>19.2</c:v>
                </c:pt>
                <c:pt idx="97" formatCode="0.00">
                  <c:v>6.9</c:v>
                </c:pt>
                <c:pt idx="98" formatCode="0.00">
                  <c:v>13.2</c:v>
                </c:pt>
                <c:pt idx="99" formatCode="0.00">
                  <c:v>19.600000000000001</c:v>
                </c:pt>
                <c:pt idx="100" formatCode="0.00">
                  <c:v>-7.1</c:v>
                </c:pt>
                <c:pt idx="101" formatCode="0.00">
                  <c:v>-2.1</c:v>
                </c:pt>
                <c:pt idx="102" formatCode="0.00">
                  <c:v>53.6</c:v>
                </c:pt>
                <c:pt idx="103" formatCode="0.00">
                  <c:v>48.8</c:v>
                </c:pt>
                <c:pt idx="104" formatCode="0.00">
                  <c:v>-395.1</c:v>
                </c:pt>
                <c:pt idx="105" formatCode="0.00">
                  <c:v>37.200000000000003</c:v>
                </c:pt>
                <c:pt idx="106" formatCode="0.00">
                  <c:v>0.3</c:v>
                </c:pt>
                <c:pt idx="107" formatCode="0.00">
                  <c:v>-9.9</c:v>
                </c:pt>
                <c:pt idx="108" formatCode="0.00">
                  <c:v>13.1</c:v>
                </c:pt>
                <c:pt idx="109" formatCode="0.00">
                  <c:v>56.8</c:v>
                </c:pt>
                <c:pt idx="110" formatCode="0.00">
                  <c:v>64.2</c:v>
                </c:pt>
                <c:pt idx="111" formatCode="0.00">
                  <c:v>60.1</c:v>
                </c:pt>
                <c:pt idx="112" formatCode="0.00">
                  <c:v>4.0999999999999996</c:v>
                </c:pt>
                <c:pt idx="113" formatCode="0.00">
                  <c:v>-10.9</c:v>
                </c:pt>
                <c:pt idx="114" formatCode="0.00">
                  <c:v>11.5</c:v>
                </c:pt>
                <c:pt idx="115" formatCode="0.00">
                  <c:v>48.4</c:v>
                </c:pt>
                <c:pt idx="116" formatCode="0.00">
                  <c:v>-10.8</c:v>
                </c:pt>
                <c:pt idx="117" formatCode="0.00">
                  <c:v>19.7</c:v>
                </c:pt>
                <c:pt idx="118" formatCode="0.00">
                  <c:v>3.9</c:v>
                </c:pt>
                <c:pt idx="119" formatCode="0.00">
                  <c:v>10.199999999999999</c:v>
                </c:pt>
                <c:pt idx="120" formatCode="0.00">
                  <c:v>27.9</c:v>
                </c:pt>
                <c:pt idx="121" formatCode="0.00">
                  <c:v>15.7</c:v>
                </c:pt>
                <c:pt idx="122" formatCode="0.00">
                  <c:v>10.6</c:v>
                </c:pt>
                <c:pt idx="123" formatCode="0.00">
                  <c:v>46.8</c:v>
                </c:pt>
                <c:pt idx="124" formatCode="0.00">
                  <c:v>11.4</c:v>
                </c:pt>
                <c:pt idx="125" formatCode="0.00">
                  <c:v>40</c:v>
                </c:pt>
                <c:pt idx="126" formatCode="0.00">
                  <c:v>-19.899999999999999</c:v>
                </c:pt>
                <c:pt idx="127" formatCode="0.00">
                  <c:v>-4.9000000000000004</c:v>
                </c:pt>
                <c:pt idx="128" formatCode="0.00">
                  <c:v>23.6</c:v>
                </c:pt>
                <c:pt idx="129" formatCode="0.00">
                  <c:v>58.3</c:v>
                </c:pt>
                <c:pt idx="130" formatCode="0.00">
                  <c:v>10.5</c:v>
                </c:pt>
                <c:pt idx="131" formatCode="0.00">
                  <c:v>22.8</c:v>
                </c:pt>
                <c:pt idx="132" formatCode="0.00">
                  <c:v>25.3</c:v>
                </c:pt>
                <c:pt idx="133" formatCode="0.00">
                  <c:v>27.3</c:v>
                </c:pt>
                <c:pt idx="134" formatCode="0.00">
                  <c:v>24.2</c:v>
                </c:pt>
                <c:pt idx="135" formatCode="0.00">
                  <c:v>1.7</c:v>
                </c:pt>
                <c:pt idx="136" formatCode="0.00">
                  <c:v>13.9</c:v>
                </c:pt>
                <c:pt idx="137" formatCode="0.00">
                  <c:v>-9.8000000000000007</c:v>
                </c:pt>
                <c:pt idx="138" formatCode="0.00">
                  <c:v>39</c:v>
                </c:pt>
                <c:pt idx="139" formatCode="0.00">
                  <c:v>-1.6</c:v>
                </c:pt>
                <c:pt idx="140" formatCode="0.00">
                  <c:v>1.1000000000000001</c:v>
                </c:pt>
                <c:pt idx="141" formatCode="0.00">
                  <c:v>1.9</c:v>
                </c:pt>
                <c:pt idx="142" formatCode="0.00">
                  <c:v>56.7</c:v>
                </c:pt>
                <c:pt idx="143" formatCode="0.00">
                  <c:v>49.5</c:v>
                </c:pt>
                <c:pt idx="144" formatCode="0.00">
                  <c:v>2.5</c:v>
                </c:pt>
                <c:pt idx="145" formatCode="0.00">
                  <c:v>37.6</c:v>
                </c:pt>
                <c:pt idx="146" formatCode="0.00">
                  <c:v>39.5</c:v>
                </c:pt>
                <c:pt idx="147" formatCode="0.00">
                  <c:v>8.4</c:v>
                </c:pt>
                <c:pt idx="148" formatCode="0.00">
                  <c:v>9.6999999999999993</c:v>
                </c:pt>
                <c:pt idx="149" formatCode="0.00">
                  <c:v>6.6</c:v>
                </c:pt>
                <c:pt idx="150" formatCode="0.00">
                  <c:v>-1.6</c:v>
                </c:pt>
                <c:pt idx="151" formatCode="0.00">
                  <c:v>0.6</c:v>
                </c:pt>
                <c:pt idx="152" formatCode="0.00">
                  <c:v>18.100000000000001</c:v>
                </c:pt>
                <c:pt idx="153" formatCode="0.00">
                  <c:v>9.9</c:v>
                </c:pt>
                <c:pt idx="154" formatCode="0.00">
                  <c:v>31.3</c:v>
                </c:pt>
                <c:pt idx="156" formatCode="0.00">
                  <c:v>16.100000000000001</c:v>
                </c:pt>
                <c:pt idx="157" formatCode="0.00">
                  <c:v>7.8</c:v>
                </c:pt>
                <c:pt idx="158" formatCode="0.00">
                  <c:v>15</c:v>
                </c:pt>
                <c:pt idx="159" formatCode="0.00">
                  <c:v>-0.1</c:v>
                </c:pt>
                <c:pt idx="160" formatCode="0.00">
                  <c:v>51.7</c:v>
                </c:pt>
                <c:pt idx="161" formatCode="0.00">
                  <c:v>31.8</c:v>
                </c:pt>
                <c:pt idx="162" formatCode="0.00">
                  <c:v>-4</c:v>
                </c:pt>
                <c:pt idx="163" formatCode="0.00">
                  <c:v>6.2</c:v>
                </c:pt>
                <c:pt idx="164" formatCode="0.00">
                  <c:v>-43.6</c:v>
                </c:pt>
                <c:pt idx="165" formatCode="0.00">
                  <c:v>25.4</c:v>
                </c:pt>
                <c:pt idx="166" formatCode="0.00">
                  <c:v>21.6</c:v>
                </c:pt>
                <c:pt idx="167" formatCode="0.00">
                  <c:v>45.8</c:v>
                </c:pt>
                <c:pt idx="168" formatCode="0.00">
                  <c:v>23.2</c:v>
                </c:pt>
                <c:pt idx="169" formatCode="0.00">
                  <c:v>2.6</c:v>
                </c:pt>
                <c:pt idx="170" formatCode="0.00">
                  <c:v>27.9</c:v>
                </c:pt>
                <c:pt idx="171" formatCode="0.00">
                  <c:v>13.9</c:v>
                </c:pt>
                <c:pt idx="172" formatCode="0.00">
                  <c:v>-7.9</c:v>
                </c:pt>
                <c:pt idx="173" formatCode="0.00">
                  <c:v>56.8</c:v>
                </c:pt>
                <c:pt idx="174" formatCode="0.00">
                  <c:v>18.2</c:v>
                </c:pt>
                <c:pt idx="175" formatCode="0.00">
                  <c:v>64.5</c:v>
                </c:pt>
                <c:pt idx="176" formatCode="0.00">
                  <c:v>32.4</c:v>
                </c:pt>
                <c:pt idx="177" formatCode="0.00">
                  <c:v>-5.2</c:v>
                </c:pt>
                <c:pt idx="178" formatCode="0.00">
                  <c:v>45.5</c:v>
                </c:pt>
                <c:pt idx="179" formatCode="0.00">
                  <c:v>17.7</c:v>
                </c:pt>
                <c:pt idx="180" formatCode="0.00">
                  <c:v>-2.9</c:v>
                </c:pt>
                <c:pt idx="181" formatCode="0.00">
                  <c:v>11</c:v>
                </c:pt>
                <c:pt idx="182" formatCode="0.00">
                  <c:v>19.3</c:v>
                </c:pt>
                <c:pt idx="183" formatCode="0.00">
                  <c:v>50.4</c:v>
                </c:pt>
                <c:pt idx="184" formatCode="0.00">
                  <c:v>-1.5</c:v>
                </c:pt>
                <c:pt idx="185" formatCode="0.00">
                  <c:v>14</c:v>
                </c:pt>
                <c:pt idx="186" formatCode="0.00">
                  <c:v>24.7</c:v>
                </c:pt>
                <c:pt idx="187" formatCode="0.00">
                  <c:v>6.9</c:v>
                </c:pt>
                <c:pt idx="188" formatCode="0.00">
                  <c:v>11.2</c:v>
                </c:pt>
                <c:pt idx="189" formatCode="0.00">
                  <c:v>27.3</c:v>
                </c:pt>
                <c:pt idx="190" formatCode="0.00">
                  <c:v>14.7</c:v>
                </c:pt>
                <c:pt idx="191" formatCode="0.00">
                  <c:v>52.5</c:v>
                </c:pt>
                <c:pt idx="192" formatCode="0.00">
                  <c:v>4</c:v>
                </c:pt>
                <c:pt idx="193" formatCode="0.00">
                  <c:v>6.4</c:v>
                </c:pt>
                <c:pt idx="194" formatCode="0.00">
                  <c:v>9.3000000000000007</c:v>
                </c:pt>
                <c:pt idx="195" formatCode="0.00">
                  <c:v>-8.5</c:v>
                </c:pt>
                <c:pt idx="196" formatCode="0.00">
                  <c:v>5.8</c:v>
                </c:pt>
                <c:pt idx="197" formatCode="0.00">
                  <c:v>1.7</c:v>
                </c:pt>
                <c:pt idx="198" formatCode="0.00">
                  <c:v>13</c:v>
                </c:pt>
                <c:pt idx="199" formatCode="0.00">
                  <c:v>23.2</c:v>
                </c:pt>
                <c:pt idx="200" formatCode="0.00">
                  <c:v>3.2</c:v>
                </c:pt>
                <c:pt idx="201" formatCode="0.00">
                  <c:v>34.9</c:v>
                </c:pt>
                <c:pt idx="202" formatCode="0.00">
                  <c:v>6.2</c:v>
                </c:pt>
                <c:pt idx="203" formatCode="0.00">
                  <c:v>15</c:v>
                </c:pt>
                <c:pt idx="204" formatCode="0.00">
                  <c:v>69.8</c:v>
                </c:pt>
                <c:pt idx="205" formatCode="0.00">
                  <c:v>15.7</c:v>
                </c:pt>
                <c:pt idx="206" formatCode="0.00">
                  <c:v>0.5</c:v>
                </c:pt>
                <c:pt idx="207" formatCode="0.00">
                  <c:v>30</c:v>
                </c:pt>
                <c:pt idx="208" formatCode="0.00">
                  <c:v>34.5</c:v>
                </c:pt>
                <c:pt idx="209" formatCode="0.00">
                  <c:v>15.9</c:v>
                </c:pt>
                <c:pt idx="210" formatCode="0.00">
                  <c:v>16.7</c:v>
                </c:pt>
                <c:pt idx="211" formatCode="0.00">
                  <c:v>15.3</c:v>
                </c:pt>
                <c:pt idx="212" formatCode="0.00">
                  <c:v>43.2</c:v>
                </c:pt>
                <c:pt idx="213" formatCode="0.00">
                  <c:v>-3.6</c:v>
                </c:pt>
                <c:pt idx="214" formatCode="0.00">
                  <c:v>14.9</c:v>
                </c:pt>
                <c:pt idx="215" formatCode="0.00">
                  <c:v>5.2</c:v>
                </c:pt>
                <c:pt idx="216" formatCode="0.00">
                  <c:v>25.2</c:v>
                </c:pt>
                <c:pt idx="217" formatCode="0.00">
                  <c:v>24</c:v>
                </c:pt>
                <c:pt idx="218" formatCode="0.00">
                  <c:v>5.3</c:v>
                </c:pt>
                <c:pt idx="219" formatCode="0.00">
                  <c:v>0</c:v>
                </c:pt>
                <c:pt idx="220" formatCode="0.00">
                  <c:v>50.7</c:v>
                </c:pt>
                <c:pt idx="221" formatCode="0.00">
                  <c:v>8.6</c:v>
                </c:pt>
                <c:pt idx="222" formatCode="0.00">
                  <c:v>-3</c:v>
                </c:pt>
                <c:pt idx="223" formatCode="0.00">
                  <c:v>24.4</c:v>
                </c:pt>
                <c:pt idx="224" formatCode="0.00">
                  <c:v>20.6</c:v>
                </c:pt>
                <c:pt idx="225" formatCode="0.00">
                  <c:v>94.6</c:v>
                </c:pt>
                <c:pt idx="226" formatCode="0.00">
                  <c:v>10</c:v>
                </c:pt>
                <c:pt idx="227" formatCode="0.00">
                  <c:v>22.4</c:v>
                </c:pt>
                <c:pt idx="228" formatCode="0.00">
                  <c:v>18.600000000000001</c:v>
                </c:pt>
                <c:pt idx="229" formatCode="0.00">
                  <c:v>7.3</c:v>
                </c:pt>
                <c:pt idx="230" formatCode="0.00">
                  <c:v>20.6</c:v>
                </c:pt>
                <c:pt idx="231" formatCode="0.00">
                  <c:v>-117.7</c:v>
                </c:pt>
                <c:pt idx="232" formatCode="0.00">
                  <c:v>14.9</c:v>
                </c:pt>
                <c:pt idx="233" formatCode="0.00">
                  <c:v>19</c:v>
                </c:pt>
                <c:pt idx="234" formatCode="0.00">
                  <c:v>10</c:v>
                </c:pt>
                <c:pt idx="235" formatCode="0.00">
                  <c:v>33.1</c:v>
                </c:pt>
                <c:pt idx="236" formatCode="0.00">
                  <c:v>0.3</c:v>
                </c:pt>
                <c:pt idx="237" formatCode="0.00">
                  <c:v>-0.9</c:v>
                </c:pt>
                <c:pt idx="238" formatCode="0.00">
                  <c:v>-66.3</c:v>
                </c:pt>
                <c:pt idx="239" formatCode="0.00">
                  <c:v>37.4</c:v>
                </c:pt>
                <c:pt idx="240" formatCode="0.00">
                  <c:v>-6.2</c:v>
                </c:pt>
                <c:pt idx="241" formatCode="0.00">
                  <c:v>-126.8</c:v>
                </c:pt>
                <c:pt idx="242" formatCode="0.00">
                  <c:v>-2.5</c:v>
                </c:pt>
                <c:pt idx="243" formatCode="0.00">
                  <c:v>4.0999999999999996</c:v>
                </c:pt>
                <c:pt idx="244" formatCode="0.00">
                  <c:v>7.6</c:v>
                </c:pt>
                <c:pt idx="245" formatCode="0.00">
                  <c:v>58.3</c:v>
                </c:pt>
                <c:pt idx="246" formatCode="0.00">
                  <c:v>15.5</c:v>
                </c:pt>
                <c:pt idx="247" formatCode="0.00">
                  <c:v>45.2</c:v>
                </c:pt>
                <c:pt idx="248" formatCode="0.00">
                  <c:v>21.6</c:v>
                </c:pt>
                <c:pt idx="249" formatCode="0.00">
                  <c:v>20.8</c:v>
                </c:pt>
                <c:pt idx="250" formatCode="0.00">
                  <c:v>-26.8</c:v>
                </c:pt>
                <c:pt idx="251" formatCode="0.00">
                  <c:v>9.1</c:v>
                </c:pt>
                <c:pt idx="252" formatCode="0.00">
                  <c:v>6.2</c:v>
                </c:pt>
                <c:pt idx="253" formatCode="0.00">
                  <c:v>-16.3</c:v>
                </c:pt>
                <c:pt idx="254" formatCode="0.00">
                  <c:v>8.4</c:v>
                </c:pt>
                <c:pt idx="255" formatCode="0.00">
                  <c:v>11</c:v>
                </c:pt>
                <c:pt idx="256" formatCode="0.00">
                  <c:v>17.600000000000001</c:v>
                </c:pt>
                <c:pt idx="257" formatCode="0.00">
                  <c:v>17.2</c:v>
                </c:pt>
                <c:pt idx="258" formatCode="0.00">
                  <c:v>3.5</c:v>
                </c:pt>
                <c:pt idx="259" formatCode="0.00">
                  <c:v>70.7</c:v>
                </c:pt>
                <c:pt idx="260" formatCode="0.00">
                  <c:v>-47.6</c:v>
                </c:pt>
                <c:pt idx="261" formatCode="0.00">
                  <c:v>14.4</c:v>
                </c:pt>
                <c:pt idx="262" formatCode="0.00">
                  <c:v>15.1</c:v>
                </c:pt>
                <c:pt idx="263" formatCode="0.00">
                  <c:v>-5.2</c:v>
                </c:pt>
                <c:pt idx="264" formatCode="0.00">
                  <c:v>5.2</c:v>
                </c:pt>
                <c:pt idx="265" formatCode="0.00">
                  <c:v>59.9</c:v>
                </c:pt>
                <c:pt idx="266" formatCode="0.00">
                  <c:v>20.5</c:v>
                </c:pt>
                <c:pt idx="267" formatCode="0.00">
                  <c:v>24.5</c:v>
                </c:pt>
                <c:pt idx="268" formatCode="0.00">
                  <c:v>61.3</c:v>
                </c:pt>
                <c:pt idx="269" formatCode="0.00">
                  <c:v>339.7</c:v>
                </c:pt>
                <c:pt idx="270" formatCode="0.00">
                  <c:v>-4.5</c:v>
                </c:pt>
                <c:pt idx="271" formatCode="0.00">
                  <c:v>22.7</c:v>
                </c:pt>
                <c:pt idx="272" formatCode="0.00">
                  <c:v>45.4</c:v>
                </c:pt>
                <c:pt idx="273" formatCode="0.00">
                  <c:v>-24.9</c:v>
                </c:pt>
                <c:pt idx="274" formatCode="0.00">
                  <c:v>31.1</c:v>
                </c:pt>
                <c:pt idx="275" formatCode="0.00">
                  <c:v>15</c:v>
                </c:pt>
                <c:pt idx="276" formatCode="0.00">
                  <c:v>16.600000000000001</c:v>
                </c:pt>
                <c:pt idx="277" formatCode="0.00">
                  <c:v>-75.400000000000006</c:v>
                </c:pt>
                <c:pt idx="278" formatCode="0.00">
                  <c:v>2</c:v>
                </c:pt>
                <c:pt idx="279" formatCode="0.00">
                  <c:v>25.3</c:v>
                </c:pt>
                <c:pt idx="280" formatCode="0.00">
                  <c:v>17.3</c:v>
                </c:pt>
                <c:pt idx="281" formatCode="0.00">
                  <c:v>8.3000000000000007</c:v>
                </c:pt>
                <c:pt idx="282" formatCode="0.00">
                  <c:v>15.6</c:v>
                </c:pt>
                <c:pt idx="283" formatCode="0.00">
                  <c:v>-0.6</c:v>
                </c:pt>
                <c:pt idx="284" formatCode="0.00">
                  <c:v>10.8</c:v>
                </c:pt>
                <c:pt idx="285" formatCode="0.00">
                  <c:v>11.2</c:v>
                </c:pt>
                <c:pt idx="286" formatCode="0.00">
                  <c:v>-1.3</c:v>
                </c:pt>
                <c:pt idx="287" formatCode="0.00">
                  <c:v>33.700000000000003</c:v>
                </c:pt>
                <c:pt idx="288" formatCode="0.00">
                  <c:v>54.8</c:v>
                </c:pt>
                <c:pt idx="289" formatCode="0.00">
                  <c:v>4.3</c:v>
                </c:pt>
                <c:pt idx="290" formatCode="0.00">
                  <c:v>34.6</c:v>
                </c:pt>
                <c:pt idx="291" formatCode="0.00">
                  <c:v>26</c:v>
                </c:pt>
                <c:pt idx="292" formatCode="0.00">
                  <c:v>-48.4</c:v>
                </c:pt>
                <c:pt idx="293" formatCode="0.00">
                  <c:v>27</c:v>
                </c:pt>
                <c:pt idx="294" formatCode="0.00">
                  <c:v>-14.6</c:v>
                </c:pt>
                <c:pt idx="295" formatCode="0.00">
                  <c:v>28.8</c:v>
                </c:pt>
                <c:pt idx="296" formatCode="0.00">
                  <c:v>-30.5</c:v>
                </c:pt>
                <c:pt idx="297" formatCode="0.00">
                  <c:v>-11.4</c:v>
                </c:pt>
                <c:pt idx="298" formatCode="0.00">
                  <c:v>18.8</c:v>
                </c:pt>
                <c:pt idx="299" formatCode="0.00">
                  <c:v>17.399999999999999</c:v>
                </c:pt>
                <c:pt idx="300" formatCode="0.00">
                  <c:v>-3.6</c:v>
                </c:pt>
                <c:pt idx="301" formatCode="0.00">
                  <c:v>11.9</c:v>
                </c:pt>
                <c:pt idx="302" formatCode="0.00">
                  <c:v>9</c:v>
                </c:pt>
                <c:pt idx="303" formatCode="0.00">
                  <c:v>57</c:v>
                </c:pt>
                <c:pt idx="304" formatCode="0.00">
                  <c:v>19.600000000000001</c:v>
                </c:pt>
                <c:pt idx="305" formatCode="0.00">
                  <c:v>84.1</c:v>
                </c:pt>
                <c:pt idx="306" formatCode="0.00">
                  <c:v>15.1</c:v>
                </c:pt>
                <c:pt idx="307" formatCode="0.00">
                  <c:v>35.700000000000003</c:v>
                </c:pt>
                <c:pt idx="308" formatCode="0.00">
                  <c:v>21</c:v>
                </c:pt>
                <c:pt idx="309" formatCode="0.00">
                  <c:v>27.3</c:v>
                </c:pt>
                <c:pt idx="311" formatCode="0.00">
                  <c:v>-1.3</c:v>
                </c:pt>
                <c:pt idx="312" formatCode="0.00">
                  <c:v>366</c:v>
                </c:pt>
                <c:pt idx="313" formatCode="0.00">
                  <c:v>21.7</c:v>
                </c:pt>
                <c:pt idx="314" formatCode="0.00">
                  <c:v>3.5</c:v>
                </c:pt>
                <c:pt idx="315" formatCode="0.00">
                  <c:v>16.8</c:v>
                </c:pt>
                <c:pt idx="316" formatCode="0.00">
                  <c:v>17</c:v>
                </c:pt>
                <c:pt idx="317" formatCode="0.00">
                  <c:v>5.2</c:v>
                </c:pt>
                <c:pt idx="318" formatCode="0.00">
                  <c:v>20.7</c:v>
                </c:pt>
                <c:pt idx="319" formatCode="0.00">
                  <c:v>1.8</c:v>
                </c:pt>
                <c:pt idx="320" formatCode="0.00">
                  <c:v>10.5</c:v>
                </c:pt>
                <c:pt idx="321" formatCode="0.00">
                  <c:v>14.3</c:v>
                </c:pt>
                <c:pt idx="322" formatCode="0.00">
                  <c:v>1.8</c:v>
                </c:pt>
                <c:pt idx="323" formatCode="0.00">
                  <c:v>23.4</c:v>
                </c:pt>
                <c:pt idx="324" formatCode="0.00">
                  <c:v>7.7</c:v>
                </c:pt>
                <c:pt idx="325" formatCode="0.00">
                  <c:v>42.4</c:v>
                </c:pt>
                <c:pt idx="326" formatCode="0.00">
                  <c:v>17.100000000000001</c:v>
                </c:pt>
                <c:pt idx="327" formatCode="0.00">
                  <c:v>-62.7</c:v>
                </c:pt>
                <c:pt idx="328" formatCode="0.00">
                  <c:v>13.5</c:v>
                </c:pt>
                <c:pt idx="329" formatCode="0.00">
                  <c:v>13.8</c:v>
                </c:pt>
                <c:pt idx="330" formatCode="0.00">
                  <c:v>49.6</c:v>
                </c:pt>
                <c:pt idx="331" formatCode="0.00">
                  <c:v>-2.2999999999999998</c:v>
                </c:pt>
                <c:pt idx="332" formatCode="0.00">
                  <c:v>-54.8</c:v>
                </c:pt>
                <c:pt idx="333" formatCode="0.00">
                  <c:v>20</c:v>
                </c:pt>
                <c:pt idx="334" formatCode="0.00">
                  <c:v>21.1</c:v>
                </c:pt>
                <c:pt idx="335" formatCode="0.00">
                  <c:v>9.4</c:v>
                </c:pt>
                <c:pt idx="336" formatCode="0.00">
                  <c:v>10.3</c:v>
                </c:pt>
                <c:pt idx="337" formatCode="0.00">
                  <c:v>9.8000000000000007</c:v>
                </c:pt>
                <c:pt idx="338" formatCode="0.00">
                  <c:v>13.6</c:v>
                </c:pt>
                <c:pt idx="339" formatCode="0.00">
                  <c:v>-8.6999999999999993</c:v>
                </c:pt>
                <c:pt idx="340" formatCode="0.00">
                  <c:v>29.7</c:v>
                </c:pt>
                <c:pt idx="341" formatCode="0.00">
                  <c:v>-53.2</c:v>
                </c:pt>
                <c:pt idx="342" formatCode="0.00">
                  <c:v>-0.1</c:v>
                </c:pt>
                <c:pt idx="343" formatCode="0.00">
                  <c:v>19.3</c:v>
                </c:pt>
                <c:pt idx="344" formatCode="0.00">
                  <c:v>5.2</c:v>
                </c:pt>
                <c:pt idx="345" formatCode="0.00">
                  <c:v>19.399999999999999</c:v>
                </c:pt>
                <c:pt idx="346" formatCode="0.00">
                  <c:v>3.8</c:v>
                </c:pt>
                <c:pt idx="347" formatCode="0.00">
                  <c:v>15.1</c:v>
                </c:pt>
                <c:pt idx="348" formatCode="0.00">
                  <c:v>57.3</c:v>
                </c:pt>
                <c:pt idx="349" formatCode="0.00">
                  <c:v>-22.2</c:v>
                </c:pt>
                <c:pt idx="350" formatCode="0.00">
                  <c:v>26.2</c:v>
                </c:pt>
                <c:pt idx="351" formatCode="0.00">
                  <c:v>70.599999999999994</c:v>
                </c:pt>
                <c:pt idx="352" formatCode="0.00">
                  <c:v>-7.3</c:v>
                </c:pt>
                <c:pt idx="353" formatCode="0.00">
                  <c:v>7.5</c:v>
                </c:pt>
                <c:pt idx="354" formatCode="0.00">
                  <c:v>0</c:v>
                </c:pt>
                <c:pt idx="355" formatCode="0.00">
                  <c:v>2</c:v>
                </c:pt>
                <c:pt idx="356" formatCode="0.00">
                  <c:v>6.7</c:v>
                </c:pt>
                <c:pt idx="357" formatCode="0.00">
                  <c:v>3.2</c:v>
                </c:pt>
                <c:pt idx="358" formatCode="0.00">
                  <c:v>4</c:v>
                </c:pt>
                <c:pt idx="359" formatCode="0.00">
                  <c:v>13.6</c:v>
                </c:pt>
                <c:pt idx="360" formatCode="0.00">
                  <c:v>1.8</c:v>
                </c:pt>
                <c:pt idx="361" formatCode="0.00">
                  <c:v>22.3</c:v>
                </c:pt>
                <c:pt idx="362" formatCode="0.00">
                  <c:v>44.2</c:v>
                </c:pt>
                <c:pt idx="363" formatCode="0.00">
                  <c:v>10.6</c:v>
                </c:pt>
                <c:pt idx="364" formatCode="0.00">
                  <c:v>-0.1</c:v>
                </c:pt>
                <c:pt idx="365" formatCode="0.00">
                  <c:v>1.2</c:v>
                </c:pt>
                <c:pt idx="366" formatCode="0.00">
                  <c:v>-46.8</c:v>
                </c:pt>
                <c:pt idx="367" formatCode="0.00">
                  <c:v>-0.5</c:v>
                </c:pt>
                <c:pt idx="368" formatCode="0.00">
                  <c:v>19.5</c:v>
                </c:pt>
                <c:pt idx="369" formatCode="0.00">
                  <c:v>32.9</c:v>
                </c:pt>
                <c:pt idx="370" formatCode="0.00">
                  <c:v>6.8</c:v>
                </c:pt>
                <c:pt idx="371" formatCode="0.00">
                  <c:v>2.2000000000000002</c:v>
                </c:pt>
                <c:pt idx="372" formatCode="0.00">
                  <c:v>-13.3</c:v>
                </c:pt>
                <c:pt idx="373" formatCode="0.00">
                  <c:v>19.5</c:v>
                </c:pt>
                <c:pt idx="374" formatCode="0.00">
                  <c:v>3.7</c:v>
                </c:pt>
                <c:pt idx="375" formatCode="0.00">
                  <c:v>31.4</c:v>
                </c:pt>
                <c:pt idx="376" formatCode="0.00">
                  <c:v>7.7</c:v>
                </c:pt>
                <c:pt idx="377" formatCode="0.00">
                  <c:v>24.9</c:v>
                </c:pt>
                <c:pt idx="378" formatCode="0.00">
                  <c:v>3.4</c:v>
                </c:pt>
                <c:pt idx="379" formatCode="0.00">
                  <c:v>41.7</c:v>
                </c:pt>
                <c:pt idx="380" formatCode="0.00">
                  <c:v>23.7</c:v>
                </c:pt>
                <c:pt idx="381" formatCode="0.00">
                  <c:v>39.700000000000003</c:v>
                </c:pt>
                <c:pt idx="382" formatCode="0.00">
                  <c:v>10.1</c:v>
                </c:pt>
                <c:pt idx="383" formatCode="0.00">
                  <c:v>7.7</c:v>
                </c:pt>
                <c:pt idx="384" formatCode="0.00">
                  <c:v>14.8</c:v>
                </c:pt>
                <c:pt idx="385" formatCode="0.00">
                  <c:v>3.1</c:v>
                </c:pt>
                <c:pt idx="386" formatCode="0.00">
                  <c:v>25.5</c:v>
                </c:pt>
                <c:pt idx="387" formatCode="0.00">
                  <c:v>18.7</c:v>
                </c:pt>
                <c:pt idx="388" formatCode="0.00">
                  <c:v>18.5</c:v>
                </c:pt>
                <c:pt idx="389" formatCode="0.00">
                  <c:v>23.7</c:v>
                </c:pt>
                <c:pt idx="390" formatCode="0.00">
                  <c:v>2.7</c:v>
                </c:pt>
                <c:pt idx="391" formatCode="0.00">
                  <c:v>22.3</c:v>
                </c:pt>
                <c:pt idx="392" formatCode="0.00">
                  <c:v>26</c:v>
                </c:pt>
                <c:pt idx="393" formatCode="0.00">
                  <c:v>-11</c:v>
                </c:pt>
                <c:pt idx="394" formatCode="0.00">
                  <c:v>5.0999999999999996</c:v>
                </c:pt>
                <c:pt idx="395" formatCode="0.00">
                  <c:v>53.3</c:v>
                </c:pt>
                <c:pt idx="397" formatCode="0.00">
                  <c:v>16.8</c:v>
                </c:pt>
                <c:pt idx="398" formatCode="0.00">
                  <c:v>-28.6</c:v>
                </c:pt>
                <c:pt idx="399" formatCode="0.00">
                  <c:v>56.1</c:v>
                </c:pt>
                <c:pt idx="400" formatCode="0.00">
                  <c:v>7.2</c:v>
                </c:pt>
                <c:pt idx="401" formatCode="0.00">
                  <c:v>88.3</c:v>
                </c:pt>
                <c:pt idx="402" formatCode="0.00">
                  <c:v>15</c:v>
                </c:pt>
                <c:pt idx="403" formatCode="0.00">
                  <c:v>13.8</c:v>
                </c:pt>
                <c:pt idx="404" formatCode="0.00">
                  <c:v>52.2</c:v>
                </c:pt>
                <c:pt idx="405" formatCode="0.00">
                  <c:v>2.8</c:v>
                </c:pt>
                <c:pt idx="406" formatCode="0.00">
                  <c:v>15.3</c:v>
                </c:pt>
                <c:pt idx="407" formatCode="0.00">
                  <c:v>40.299999999999997</c:v>
                </c:pt>
                <c:pt idx="408" formatCode="0.00">
                  <c:v>-0.9</c:v>
                </c:pt>
                <c:pt idx="409" formatCode="0.00">
                  <c:v>10.5</c:v>
                </c:pt>
                <c:pt idx="410" formatCode="0.00">
                  <c:v>2.5</c:v>
                </c:pt>
                <c:pt idx="411" formatCode="0.00">
                  <c:v>5.4</c:v>
                </c:pt>
                <c:pt idx="412" formatCode="0.00">
                  <c:v>47.1</c:v>
                </c:pt>
                <c:pt idx="413" formatCode="0.00">
                  <c:v>2.4</c:v>
                </c:pt>
                <c:pt idx="414" formatCode="0.00">
                  <c:v>17.3</c:v>
                </c:pt>
                <c:pt idx="415" formatCode="0.00">
                  <c:v>0</c:v>
                </c:pt>
                <c:pt idx="416" formatCode="0.00">
                  <c:v>6.4</c:v>
                </c:pt>
                <c:pt idx="417" formatCode="0.00">
                  <c:v>13.1</c:v>
                </c:pt>
                <c:pt idx="418" formatCode="0.00">
                  <c:v>6.6</c:v>
                </c:pt>
                <c:pt idx="419" formatCode="0.00">
                  <c:v>-0.5</c:v>
                </c:pt>
                <c:pt idx="420" formatCode="0.00">
                  <c:v>6.7</c:v>
                </c:pt>
                <c:pt idx="421" formatCode="0.00">
                  <c:v>-1.5</c:v>
                </c:pt>
                <c:pt idx="422" formatCode="0.00">
                  <c:v>-7.8</c:v>
                </c:pt>
                <c:pt idx="423" formatCode="0.00">
                  <c:v>81</c:v>
                </c:pt>
                <c:pt idx="424" formatCode="0.00">
                  <c:v>9.1999999999999993</c:v>
                </c:pt>
                <c:pt idx="425" formatCode="0.00">
                  <c:v>15</c:v>
                </c:pt>
                <c:pt idx="426" formatCode="0.00">
                  <c:v>-7.3</c:v>
                </c:pt>
                <c:pt idx="427" formatCode="0.00">
                  <c:v>37.299999999999997</c:v>
                </c:pt>
                <c:pt idx="428" formatCode="0.00">
                  <c:v>-1.1000000000000001</c:v>
                </c:pt>
                <c:pt idx="429" formatCode="0.00">
                  <c:v>0.6</c:v>
                </c:pt>
                <c:pt idx="430" formatCode="0.00">
                  <c:v>-26.2</c:v>
                </c:pt>
                <c:pt idx="431" formatCode="0.00">
                  <c:v>30.3</c:v>
                </c:pt>
                <c:pt idx="432" formatCode="0.00">
                  <c:v>18.8</c:v>
                </c:pt>
                <c:pt idx="434" formatCode="0.00">
                  <c:v>29</c:v>
                </c:pt>
                <c:pt idx="435" formatCode="0.00">
                  <c:v>-0.5</c:v>
                </c:pt>
                <c:pt idx="436" formatCode="0.00">
                  <c:v>-0.6</c:v>
                </c:pt>
                <c:pt idx="437" formatCode="0.00">
                  <c:v>11.1</c:v>
                </c:pt>
                <c:pt idx="438" formatCode="0.00">
                  <c:v>41.3</c:v>
                </c:pt>
                <c:pt idx="439" formatCode="0.00">
                  <c:v>9</c:v>
                </c:pt>
                <c:pt idx="440" formatCode="0.00">
                  <c:v>25.2</c:v>
                </c:pt>
                <c:pt idx="441" formatCode="0.00">
                  <c:v>5.4</c:v>
                </c:pt>
                <c:pt idx="442" formatCode="0.00">
                  <c:v>12.2</c:v>
                </c:pt>
                <c:pt idx="443" formatCode="0.00">
                  <c:v>97.3</c:v>
                </c:pt>
                <c:pt idx="444" formatCode="0.00">
                  <c:v>16.399999999999999</c:v>
                </c:pt>
                <c:pt idx="445" formatCode="0.00">
                  <c:v>11.3</c:v>
                </c:pt>
                <c:pt idx="446" formatCode="0.00">
                  <c:v>-1.4</c:v>
                </c:pt>
                <c:pt idx="447" formatCode="0.00">
                  <c:v>23.6</c:v>
                </c:pt>
                <c:pt idx="448" formatCode="0.00">
                  <c:v>27.4</c:v>
                </c:pt>
                <c:pt idx="449" formatCode="0.00">
                  <c:v>40.700000000000003</c:v>
                </c:pt>
                <c:pt idx="450" formatCode="0.00">
                  <c:v>-9.4</c:v>
                </c:pt>
                <c:pt idx="451" formatCode="0.00">
                  <c:v>13.1</c:v>
                </c:pt>
                <c:pt idx="452" formatCode="0.00">
                  <c:v>-6</c:v>
                </c:pt>
                <c:pt idx="453" formatCode="0.00">
                  <c:v>18.2</c:v>
                </c:pt>
                <c:pt idx="454" formatCode="0.00">
                  <c:v>17.899999999999999</c:v>
                </c:pt>
                <c:pt idx="455" formatCode="0.00">
                  <c:v>23.6</c:v>
                </c:pt>
                <c:pt idx="456" formatCode="0.00">
                  <c:v>-23.8</c:v>
                </c:pt>
                <c:pt idx="457" formatCode="0.00">
                  <c:v>2.7</c:v>
                </c:pt>
                <c:pt idx="458" formatCode="0.00">
                  <c:v>9</c:v>
                </c:pt>
                <c:pt idx="459" formatCode="0.00">
                  <c:v>35.799999999999997</c:v>
                </c:pt>
                <c:pt idx="460" formatCode="0.00">
                  <c:v>-15.4</c:v>
                </c:pt>
                <c:pt idx="461" formatCode="0.00">
                  <c:v>-14</c:v>
                </c:pt>
                <c:pt idx="462" formatCode="0.00">
                  <c:v>-29.4</c:v>
                </c:pt>
                <c:pt idx="463" formatCode="0.00">
                  <c:v>29.3</c:v>
                </c:pt>
                <c:pt idx="464" formatCode="0.00">
                  <c:v>34</c:v>
                </c:pt>
                <c:pt idx="465" formatCode="0.00">
                  <c:v>19.2</c:v>
                </c:pt>
                <c:pt idx="466" formatCode="0.00">
                  <c:v>-6.6</c:v>
                </c:pt>
                <c:pt idx="467" formatCode="0.00">
                  <c:v>16.600000000000001</c:v>
                </c:pt>
                <c:pt idx="468" formatCode="0.00">
                  <c:v>7.9</c:v>
                </c:pt>
                <c:pt idx="469" formatCode="0.00">
                  <c:v>19.5</c:v>
                </c:pt>
                <c:pt idx="470" formatCode="0.00">
                  <c:v>52.3</c:v>
                </c:pt>
                <c:pt idx="471" formatCode="0.00">
                  <c:v>27.9</c:v>
                </c:pt>
                <c:pt idx="472" formatCode="0.00">
                  <c:v>0.1</c:v>
                </c:pt>
                <c:pt idx="473" formatCode="0.00">
                  <c:v>30.8</c:v>
                </c:pt>
                <c:pt idx="474" formatCode="0.00">
                  <c:v>4.7</c:v>
                </c:pt>
                <c:pt idx="475" formatCode="0.00">
                  <c:v>328.9</c:v>
                </c:pt>
                <c:pt idx="476" formatCode="0.00">
                  <c:v>3.4</c:v>
                </c:pt>
                <c:pt idx="477" formatCode="0.00">
                  <c:v>-25.6</c:v>
                </c:pt>
                <c:pt idx="478" formatCode="0.00">
                  <c:v>15.6</c:v>
                </c:pt>
                <c:pt idx="479" formatCode="0.00">
                  <c:v>34.200000000000003</c:v>
                </c:pt>
                <c:pt idx="480" formatCode="0.00">
                  <c:v>9.1999999999999993</c:v>
                </c:pt>
                <c:pt idx="481" formatCode="0.00">
                  <c:v>-9.1999999999999993</c:v>
                </c:pt>
                <c:pt idx="482" formatCode="0.00">
                  <c:v>4</c:v>
                </c:pt>
                <c:pt idx="483" formatCode="0.00">
                  <c:v>5.8</c:v>
                </c:pt>
                <c:pt idx="484" formatCode="0.00">
                  <c:v>-17.7</c:v>
                </c:pt>
                <c:pt idx="485" formatCode="0.00">
                  <c:v>-39</c:v>
                </c:pt>
                <c:pt idx="486" formatCode="0.00">
                  <c:v>21.2</c:v>
                </c:pt>
                <c:pt idx="487" formatCode="0.00">
                  <c:v>28.8</c:v>
                </c:pt>
                <c:pt idx="488" formatCode="0.00">
                  <c:v>86.9</c:v>
                </c:pt>
                <c:pt idx="489" formatCode="0.00">
                  <c:v>1.4</c:v>
                </c:pt>
                <c:pt idx="490" formatCode="0.00">
                  <c:v>32.200000000000003</c:v>
                </c:pt>
                <c:pt idx="492" formatCode="0.00">
                  <c:v>-6.1</c:v>
                </c:pt>
                <c:pt idx="493" formatCode="0.00">
                  <c:v>-2.4</c:v>
                </c:pt>
                <c:pt idx="494" formatCode="0.00">
                  <c:v>6.7</c:v>
                </c:pt>
                <c:pt idx="495" formatCode="0.00">
                  <c:v>21.2</c:v>
                </c:pt>
                <c:pt idx="496" formatCode="0.00">
                  <c:v>15</c:v>
                </c:pt>
                <c:pt idx="497" formatCode="0.00">
                  <c:v>202.6</c:v>
                </c:pt>
                <c:pt idx="498" formatCode="0.00">
                  <c:v>10.4</c:v>
                </c:pt>
                <c:pt idx="499" formatCode="0.00">
                  <c:v>55.7</c:v>
                </c:pt>
                <c:pt idx="500" formatCode="0.00">
                  <c:v>1.1000000000000001</c:v>
                </c:pt>
                <c:pt idx="501" formatCode="0.00">
                  <c:v>17.600000000000001</c:v>
                </c:pt>
                <c:pt idx="502" formatCode="0.00">
                  <c:v>35.299999999999997</c:v>
                </c:pt>
                <c:pt idx="503" formatCode="0.00">
                  <c:v>16.7</c:v>
                </c:pt>
                <c:pt idx="504" formatCode="0.00">
                  <c:v>6.4</c:v>
                </c:pt>
                <c:pt idx="505" formatCode="0.00">
                  <c:v>3.2</c:v>
                </c:pt>
                <c:pt idx="506" formatCode="0.00">
                  <c:v>8.6</c:v>
                </c:pt>
                <c:pt idx="507" formatCode="0.00">
                  <c:v>0</c:v>
                </c:pt>
                <c:pt idx="508" formatCode="0.00">
                  <c:v>-15.5</c:v>
                </c:pt>
                <c:pt idx="509" formatCode="0.00">
                  <c:v>19.899999999999999</c:v>
                </c:pt>
                <c:pt idx="510" formatCode="0.00">
                  <c:v>14.1</c:v>
                </c:pt>
                <c:pt idx="511" formatCode="0.00">
                  <c:v>471.2</c:v>
                </c:pt>
                <c:pt idx="512" formatCode="0.00">
                  <c:v>21.3</c:v>
                </c:pt>
                <c:pt idx="513" formatCode="0.00">
                  <c:v>0.5</c:v>
                </c:pt>
                <c:pt idx="514" formatCode="0.00">
                  <c:v>-3.2</c:v>
                </c:pt>
                <c:pt idx="515" formatCode="0.00">
                  <c:v>2.7</c:v>
                </c:pt>
                <c:pt idx="516" formatCode="0.00">
                  <c:v>-46.8</c:v>
                </c:pt>
                <c:pt idx="517" formatCode="0.00">
                  <c:v>10.9</c:v>
                </c:pt>
                <c:pt idx="518" formatCode="0.00">
                  <c:v>12.5</c:v>
                </c:pt>
                <c:pt idx="519" formatCode="0.00">
                  <c:v>5</c:v>
                </c:pt>
                <c:pt idx="520" formatCode="0.00">
                  <c:v>8.8000000000000007</c:v>
                </c:pt>
                <c:pt idx="521" formatCode="0.00">
                  <c:v>31.3</c:v>
                </c:pt>
                <c:pt idx="522" formatCode="0.00">
                  <c:v>56.7</c:v>
                </c:pt>
                <c:pt idx="523" formatCode="0.00">
                  <c:v>5.0999999999999996</c:v>
                </c:pt>
                <c:pt idx="524" formatCode="0.00">
                  <c:v>42.9</c:v>
                </c:pt>
                <c:pt idx="525" formatCode="0.00">
                  <c:v>73.099999999999994</c:v>
                </c:pt>
                <c:pt idx="526" formatCode="0.00">
                  <c:v>12.3</c:v>
                </c:pt>
                <c:pt idx="527" formatCode="0.00">
                  <c:v>54.2</c:v>
                </c:pt>
                <c:pt idx="528" formatCode="0.00">
                  <c:v>1.4</c:v>
                </c:pt>
                <c:pt idx="529" formatCode="0.00">
                  <c:v>7.3</c:v>
                </c:pt>
                <c:pt idx="530" formatCode="0.00">
                  <c:v>8</c:v>
                </c:pt>
                <c:pt idx="531" formatCode="0.00">
                  <c:v>12</c:v>
                </c:pt>
                <c:pt idx="532" formatCode="0.00">
                  <c:v>5.7</c:v>
                </c:pt>
                <c:pt idx="533" formatCode="0.00">
                  <c:v>-1.9</c:v>
                </c:pt>
                <c:pt idx="534" formatCode="0.00">
                  <c:v>-7</c:v>
                </c:pt>
                <c:pt idx="535" formatCode="0.00">
                  <c:v>20.9</c:v>
                </c:pt>
                <c:pt idx="536" formatCode="0.00">
                  <c:v>-2.1</c:v>
                </c:pt>
                <c:pt idx="537" formatCode="0.00">
                  <c:v>-104.6</c:v>
                </c:pt>
                <c:pt idx="538" formatCode="0.00">
                  <c:v>125.4</c:v>
                </c:pt>
                <c:pt idx="539" formatCode="0.00">
                  <c:v>29.8</c:v>
                </c:pt>
                <c:pt idx="540" formatCode="0.00">
                  <c:v>16.5</c:v>
                </c:pt>
                <c:pt idx="541" formatCode="0.00">
                  <c:v>48.6</c:v>
                </c:pt>
                <c:pt idx="542" formatCode="0.00">
                  <c:v>41.1</c:v>
                </c:pt>
                <c:pt idx="543" formatCode="0.00">
                  <c:v>-79.3</c:v>
                </c:pt>
                <c:pt idx="544" formatCode="0.00">
                  <c:v>-17.100000000000001</c:v>
                </c:pt>
                <c:pt idx="545" formatCode="0.00">
                  <c:v>17.5</c:v>
                </c:pt>
                <c:pt idx="546" formatCode="0.00">
                  <c:v>39.4</c:v>
                </c:pt>
                <c:pt idx="547" formatCode="0.00">
                  <c:v>23.6</c:v>
                </c:pt>
                <c:pt idx="548" formatCode="0.00">
                  <c:v>36.9</c:v>
                </c:pt>
                <c:pt idx="549" formatCode="0.00">
                  <c:v>24.2</c:v>
                </c:pt>
                <c:pt idx="550" formatCode="0.00">
                  <c:v>79.5</c:v>
                </c:pt>
                <c:pt idx="551" formatCode="0.00">
                  <c:v>20</c:v>
                </c:pt>
                <c:pt idx="552" formatCode="0.00">
                  <c:v>35.299999999999997</c:v>
                </c:pt>
                <c:pt idx="553" formatCode="0.00">
                  <c:v>28.3</c:v>
                </c:pt>
                <c:pt idx="554" formatCode="0.00">
                  <c:v>13.5</c:v>
                </c:pt>
                <c:pt idx="555" formatCode="0.00">
                  <c:v>96.6</c:v>
                </c:pt>
                <c:pt idx="556" formatCode="0.00">
                  <c:v>-0.8</c:v>
                </c:pt>
                <c:pt idx="557" formatCode="0.00">
                  <c:v>8.6</c:v>
                </c:pt>
                <c:pt idx="558" formatCode="0.00">
                  <c:v>196.5</c:v>
                </c:pt>
                <c:pt idx="559" formatCode="0.00">
                  <c:v>22.2</c:v>
                </c:pt>
                <c:pt idx="560" formatCode="0.00">
                  <c:v>18.3</c:v>
                </c:pt>
                <c:pt idx="561" formatCode="0.00">
                  <c:v>-9.3000000000000007</c:v>
                </c:pt>
                <c:pt idx="562" formatCode="0.00">
                  <c:v>-0.4</c:v>
                </c:pt>
                <c:pt idx="563" formatCode="0.00">
                  <c:v>-18</c:v>
                </c:pt>
                <c:pt idx="564" formatCode="0.00">
                  <c:v>4.2</c:v>
                </c:pt>
                <c:pt idx="565" formatCode="0.00">
                  <c:v>8</c:v>
                </c:pt>
                <c:pt idx="566" formatCode="0.00">
                  <c:v>5</c:v>
                </c:pt>
                <c:pt idx="567" formatCode="0.00">
                  <c:v>19.899999999999999</c:v>
                </c:pt>
                <c:pt idx="568" formatCode="0.00">
                  <c:v>5.9</c:v>
                </c:pt>
                <c:pt idx="569" formatCode="0.00">
                  <c:v>-0.3</c:v>
                </c:pt>
                <c:pt idx="570" formatCode="0.00">
                  <c:v>1</c:v>
                </c:pt>
                <c:pt idx="571" formatCode="0.00">
                  <c:v>21.1</c:v>
                </c:pt>
                <c:pt idx="572" formatCode="0.00">
                  <c:v>7.8</c:v>
                </c:pt>
                <c:pt idx="573" formatCode="0.00">
                  <c:v>87.9</c:v>
                </c:pt>
                <c:pt idx="574" formatCode="0.00">
                  <c:v>-1.4</c:v>
                </c:pt>
                <c:pt idx="575" formatCode="0.00">
                  <c:v>2.5</c:v>
                </c:pt>
                <c:pt idx="576" formatCode="0.00">
                  <c:v>24.8</c:v>
                </c:pt>
                <c:pt idx="577" formatCode="0.00">
                  <c:v>-5.3</c:v>
                </c:pt>
                <c:pt idx="578" formatCode="0.00">
                  <c:v>7.2</c:v>
                </c:pt>
                <c:pt idx="579" formatCode="0.00">
                  <c:v>1.1000000000000001</c:v>
                </c:pt>
                <c:pt idx="580" formatCode="0.00">
                  <c:v>-5.2</c:v>
                </c:pt>
                <c:pt idx="581" formatCode="0.00">
                  <c:v>-5.3</c:v>
                </c:pt>
                <c:pt idx="582" formatCode="0.00">
                  <c:v>43.1</c:v>
                </c:pt>
                <c:pt idx="583" formatCode="0.00">
                  <c:v>-0.9</c:v>
                </c:pt>
                <c:pt idx="584" formatCode="0.00">
                  <c:v>32.799999999999997</c:v>
                </c:pt>
                <c:pt idx="585" formatCode="0.00">
                  <c:v>23.5</c:v>
                </c:pt>
                <c:pt idx="586" formatCode="0.00">
                  <c:v>5.5</c:v>
                </c:pt>
                <c:pt idx="587" formatCode="0.00">
                  <c:v>14</c:v>
                </c:pt>
                <c:pt idx="588" formatCode="0.00">
                  <c:v>11.8</c:v>
                </c:pt>
                <c:pt idx="589" formatCode="0.00">
                  <c:v>-9.1</c:v>
                </c:pt>
                <c:pt idx="590" formatCode="0.00">
                  <c:v>11.1</c:v>
                </c:pt>
                <c:pt idx="591" formatCode="0.00">
                  <c:v>47.8</c:v>
                </c:pt>
                <c:pt idx="592" formatCode="0.00">
                  <c:v>5.8</c:v>
                </c:pt>
                <c:pt idx="593" formatCode="0.00">
                  <c:v>28.5</c:v>
                </c:pt>
                <c:pt idx="594" formatCode="0.00">
                  <c:v>8.6</c:v>
                </c:pt>
                <c:pt idx="595" formatCode="0.00">
                  <c:v>-21.8</c:v>
                </c:pt>
                <c:pt idx="596" formatCode="0.00">
                  <c:v>-2</c:v>
                </c:pt>
                <c:pt idx="597" formatCode="0.00">
                  <c:v>17</c:v>
                </c:pt>
                <c:pt idx="598" formatCode="0.00">
                  <c:v>7.7</c:v>
                </c:pt>
                <c:pt idx="599" formatCode="0.00">
                  <c:v>11.3</c:v>
                </c:pt>
                <c:pt idx="600" formatCode="0.00">
                  <c:v>6.6</c:v>
                </c:pt>
                <c:pt idx="601" formatCode="0.00">
                  <c:v>-4.5</c:v>
                </c:pt>
                <c:pt idx="602" formatCode="0.00">
                  <c:v>26.8</c:v>
                </c:pt>
                <c:pt idx="603" formatCode="0.00">
                  <c:v>27.3</c:v>
                </c:pt>
                <c:pt idx="604" formatCode="0.00">
                  <c:v>15.4</c:v>
                </c:pt>
                <c:pt idx="605" formatCode="0.00">
                  <c:v>12.6</c:v>
                </c:pt>
                <c:pt idx="606" formatCode="0.00">
                  <c:v>3.2</c:v>
                </c:pt>
                <c:pt idx="607" formatCode="0.00">
                  <c:v>-41.7</c:v>
                </c:pt>
                <c:pt idx="608" formatCode="0.00">
                  <c:v>4.0999999999999996</c:v>
                </c:pt>
                <c:pt idx="609" formatCode="0.00">
                  <c:v>3.4</c:v>
                </c:pt>
                <c:pt idx="610" formatCode="0.00">
                  <c:v>16</c:v>
                </c:pt>
                <c:pt idx="611" formatCode="0.00">
                  <c:v>15.3</c:v>
                </c:pt>
                <c:pt idx="612" formatCode="0.00">
                  <c:v>13.6</c:v>
                </c:pt>
                <c:pt idx="613" formatCode="0.00">
                  <c:v>-29.9</c:v>
                </c:pt>
                <c:pt idx="614" formatCode="0.00">
                  <c:v>-29.3</c:v>
                </c:pt>
                <c:pt idx="615" formatCode="0.00">
                  <c:v>28.1</c:v>
                </c:pt>
                <c:pt idx="616" formatCode="0.00">
                  <c:v>21.4</c:v>
                </c:pt>
                <c:pt idx="617" formatCode="0.00">
                  <c:v>11.7</c:v>
                </c:pt>
                <c:pt idx="618" formatCode="0.00">
                  <c:v>-9.1</c:v>
                </c:pt>
                <c:pt idx="619" formatCode="0.00">
                  <c:v>13.2</c:v>
                </c:pt>
                <c:pt idx="620" formatCode="0.00">
                  <c:v>-3</c:v>
                </c:pt>
                <c:pt idx="621" formatCode="0.00">
                  <c:v>22</c:v>
                </c:pt>
                <c:pt idx="622" formatCode="0.00">
                  <c:v>2</c:v>
                </c:pt>
                <c:pt idx="623" formatCode="0.00">
                  <c:v>0.3</c:v>
                </c:pt>
                <c:pt idx="624" formatCode="0.00">
                  <c:v>11.1</c:v>
                </c:pt>
                <c:pt idx="626" formatCode="0.00">
                  <c:v>12.3</c:v>
                </c:pt>
                <c:pt idx="627" formatCode="0.00">
                  <c:v>-0.1</c:v>
                </c:pt>
                <c:pt idx="628" formatCode="0.00">
                  <c:v>-16.600000000000001</c:v>
                </c:pt>
                <c:pt idx="629" formatCode="0.00">
                  <c:v>24.5</c:v>
                </c:pt>
                <c:pt idx="630" formatCode="0.00">
                  <c:v>44.8</c:v>
                </c:pt>
                <c:pt idx="631" formatCode="0.00">
                  <c:v>1.7</c:v>
                </c:pt>
                <c:pt idx="632" formatCode="0.00">
                  <c:v>-5.7</c:v>
                </c:pt>
                <c:pt idx="633" formatCode="0.00">
                  <c:v>14.2</c:v>
                </c:pt>
                <c:pt idx="634" formatCode="0.00">
                  <c:v>17.3</c:v>
                </c:pt>
                <c:pt idx="635" formatCode="0.00">
                  <c:v>-36.700000000000003</c:v>
                </c:pt>
                <c:pt idx="636" formatCode="0.00">
                  <c:v>-2.2999999999999998</c:v>
                </c:pt>
                <c:pt idx="637" formatCode="0.00">
                  <c:v>2.4</c:v>
                </c:pt>
                <c:pt idx="638" formatCode="0.00">
                  <c:v>27</c:v>
                </c:pt>
                <c:pt idx="639" formatCode="0.00">
                  <c:v>18.7</c:v>
                </c:pt>
                <c:pt idx="640" formatCode="0.00">
                  <c:v>6.3</c:v>
                </c:pt>
                <c:pt idx="641" formatCode="0.00">
                  <c:v>22.2</c:v>
                </c:pt>
                <c:pt idx="642" formatCode="0.00">
                  <c:v>64.8</c:v>
                </c:pt>
                <c:pt idx="643" formatCode="0.00">
                  <c:v>-2.2999999999999998</c:v>
                </c:pt>
                <c:pt idx="644" formatCode="0.00">
                  <c:v>-33.4</c:v>
                </c:pt>
                <c:pt idx="645" formatCode="0.00">
                  <c:v>11.6</c:v>
                </c:pt>
                <c:pt idx="646" formatCode="0.00">
                  <c:v>117.3</c:v>
                </c:pt>
                <c:pt idx="647" formatCode="0.00">
                  <c:v>23.9</c:v>
                </c:pt>
                <c:pt idx="648" formatCode="0.00">
                  <c:v>3.4</c:v>
                </c:pt>
                <c:pt idx="649" formatCode="0.00">
                  <c:v>12.8</c:v>
                </c:pt>
                <c:pt idx="650" formatCode="0.00">
                  <c:v>3</c:v>
                </c:pt>
                <c:pt idx="651" formatCode="0.00">
                  <c:v>52.4</c:v>
                </c:pt>
                <c:pt idx="652" formatCode="0.00">
                  <c:v>10.8</c:v>
                </c:pt>
                <c:pt idx="653" formatCode="0.00">
                  <c:v>14.3</c:v>
                </c:pt>
                <c:pt idx="654" formatCode="0.00">
                  <c:v>19.100000000000001</c:v>
                </c:pt>
                <c:pt idx="655" formatCode="0.00">
                  <c:v>16.3</c:v>
                </c:pt>
                <c:pt idx="656" formatCode="0.00">
                  <c:v>20.5</c:v>
                </c:pt>
                <c:pt idx="657" formatCode="0.00">
                  <c:v>32.6</c:v>
                </c:pt>
                <c:pt idx="658" formatCode="0.00">
                  <c:v>12.1</c:v>
                </c:pt>
                <c:pt idx="659" formatCode="0.00">
                  <c:v>-12</c:v>
                </c:pt>
                <c:pt idx="660" formatCode="0.00">
                  <c:v>-40.299999999999997</c:v>
                </c:pt>
                <c:pt idx="661" formatCode="0.00">
                  <c:v>28.6</c:v>
                </c:pt>
                <c:pt idx="662" formatCode="0.00">
                  <c:v>38.799999999999997</c:v>
                </c:pt>
                <c:pt idx="663" formatCode="0.00">
                  <c:v>24.3</c:v>
                </c:pt>
                <c:pt idx="664" formatCode="0.00">
                  <c:v>7.6</c:v>
                </c:pt>
                <c:pt idx="665" formatCode="0.00">
                  <c:v>88.4</c:v>
                </c:pt>
                <c:pt idx="666" formatCode="0.00">
                  <c:v>-5.4</c:v>
                </c:pt>
                <c:pt idx="667" formatCode="0.00">
                  <c:v>1.8</c:v>
                </c:pt>
                <c:pt idx="668" formatCode="0.00">
                  <c:v>19.3</c:v>
                </c:pt>
                <c:pt idx="669" formatCode="0.00">
                  <c:v>18.600000000000001</c:v>
                </c:pt>
                <c:pt idx="670" formatCode="0.00">
                  <c:v>-8.3000000000000007</c:v>
                </c:pt>
                <c:pt idx="671" formatCode="0.00">
                  <c:v>18.899999999999999</c:v>
                </c:pt>
                <c:pt idx="672" formatCode="0.00">
                  <c:v>27.2</c:v>
                </c:pt>
                <c:pt idx="673" formatCode="0.00">
                  <c:v>9.1999999999999993</c:v>
                </c:pt>
                <c:pt idx="674" formatCode="0.00">
                  <c:v>21.1</c:v>
                </c:pt>
                <c:pt idx="675" formatCode="0.00">
                  <c:v>0</c:v>
                </c:pt>
                <c:pt idx="676" formatCode="0.00">
                  <c:v>9.3000000000000007</c:v>
                </c:pt>
                <c:pt idx="677" formatCode="0.00">
                  <c:v>12.2</c:v>
                </c:pt>
                <c:pt idx="678" formatCode="0.00">
                  <c:v>-1.5</c:v>
                </c:pt>
                <c:pt idx="679" formatCode="0.00">
                  <c:v>-2.2999999999999998</c:v>
                </c:pt>
                <c:pt idx="680" formatCode="0.00">
                  <c:v>5.2</c:v>
                </c:pt>
                <c:pt idx="681" formatCode="0.00">
                  <c:v>0.7</c:v>
                </c:pt>
                <c:pt idx="682" formatCode="0.00">
                  <c:v>-30.4</c:v>
                </c:pt>
                <c:pt idx="683" formatCode="0.00">
                  <c:v>13.5</c:v>
                </c:pt>
                <c:pt idx="684" formatCode="0.00">
                  <c:v>6.4</c:v>
                </c:pt>
                <c:pt idx="685" formatCode="0.00">
                  <c:v>27.9</c:v>
                </c:pt>
                <c:pt idx="686" formatCode="0.00">
                  <c:v>9.1</c:v>
                </c:pt>
                <c:pt idx="687" formatCode="0.00">
                  <c:v>9.5</c:v>
                </c:pt>
                <c:pt idx="688" formatCode="0.00">
                  <c:v>1.1000000000000001</c:v>
                </c:pt>
                <c:pt idx="689" formatCode="0.00">
                  <c:v>1.4</c:v>
                </c:pt>
                <c:pt idx="690" formatCode="0.00">
                  <c:v>49.7</c:v>
                </c:pt>
                <c:pt idx="691" formatCode="0.00">
                  <c:v>44.7</c:v>
                </c:pt>
                <c:pt idx="692" formatCode="0.00">
                  <c:v>5.6</c:v>
                </c:pt>
                <c:pt idx="693" formatCode="0.00">
                  <c:v>10.6</c:v>
                </c:pt>
                <c:pt idx="694" formatCode="0.00">
                  <c:v>-2</c:v>
                </c:pt>
                <c:pt idx="695" formatCode="0.00">
                  <c:v>6.5</c:v>
                </c:pt>
                <c:pt idx="696" formatCode="0.00">
                  <c:v>23.2</c:v>
                </c:pt>
                <c:pt idx="697" formatCode="0.00">
                  <c:v>3.8</c:v>
                </c:pt>
                <c:pt idx="698" formatCode="0.00">
                  <c:v>-5.4</c:v>
                </c:pt>
                <c:pt idx="699" formatCode="0.00">
                  <c:v>-5.6</c:v>
                </c:pt>
                <c:pt idx="700" formatCode="0.00">
                  <c:v>3</c:v>
                </c:pt>
                <c:pt idx="701" formatCode="0.00">
                  <c:v>17.100000000000001</c:v>
                </c:pt>
                <c:pt idx="702" formatCode="0.00">
                  <c:v>17.7</c:v>
                </c:pt>
                <c:pt idx="703" formatCode="0.00">
                  <c:v>5.5</c:v>
                </c:pt>
                <c:pt idx="704" formatCode="0.00">
                  <c:v>18.399999999999999</c:v>
                </c:pt>
                <c:pt idx="705" formatCode="0.00">
                  <c:v>6.2</c:v>
                </c:pt>
                <c:pt idx="706" formatCode="0.00">
                  <c:v>3.6</c:v>
                </c:pt>
                <c:pt idx="707" formatCode="0.00">
                  <c:v>-54.2</c:v>
                </c:pt>
                <c:pt idx="708" formatCode="0.00">
                  <c:v>12.1</c:v>
                </c:pt>
                <c:pt idx="709" formatCode="0.00">
                  <c:v>12.3</c:v>
                </c:pt>
                <c:pt idx="710" formatCode="0.00">
                  <c:v>31.1</c:v>
                </c:pt>
                <c:pt idx="711" formatCode="0.00">
                  <c:v>-38.799999999999997</c:v>
                </c:pt>
                <c:pt idx="712" formatCode="0.00">
                  <c:v>-21.7</c:v>
                </c:pt>
                <c:pt idx="713" formatCode="0.00">
                  <c:v>28.2</c:v>
                </c:pt>
                <c:pt idx="714" formatCode="0.00">
                  <c:v>60.9</c:v>
                </c:pt>
                <c:pt idx="715" formatCode="0.00">
                  <c:v>15.1</c:v>
                </c:pt>
                <c:pt idx="716" formatCode="0.00">
                  <c:v>23.5</c:v>
                </c:pt>
                <c:pt idx="717" formatCode="0.00">
                  <c:v>1.2</c:v>
                </c:pt>
                <c:pt idx="718" formatCode="0.00">
                  <c:v>-0.1</c:v>
                </c:pt>
                <c:pt idx="719" formatCode="0.00">
                  <c:v>22.8</c:v>
                </c:pt>
                <c:pt idx="720" formatCode="0.00">
                  <c:v>24.4</c:v>
                </c:pt>
                <c:pt idx="721" formatCode="0.00">
                  <c:v>18.2</c:v>
                </c:pt>
                <c:pt idx="722" formatCode="0.00">
                  <c:v>9.8000000000000007</c:v>
                </c:pt>
                <c:pt idx="723" formatCode="0.00">
                  <c:v>4.4000000000000004</c:v>
                </c:pt>
                <c:pt idx="724" formatCode="0.00">
                  <c:v>-0.7</c:v>
                </c:pt>
                <c:pt idx="725" formatCode="0.00">
                  <c:v>24.5</c:v>
                </c:pt>
                <c:pt idx="726" formatCode="0.00">
                  <c:v>152.4</c:v>
                </c:pt>
                <c:pt idx="727" formatCode="0.00">
                  <c:v>87.6</c:v>
                </c:pt>
                <c:pt idx="728" formatCode="0.00">
                  <c:v>20.7</c:v>
                </c:pt>
                <c:pt idx="729" formatCode="0.00">
                  <c:v>13.7</c:v>
                </c:pt>
                <c:pt idx="730" formatCode="0.00">
                  <c:v>-2.4</c:v>
                </c:pt>
                <c:pt idx="731" formatCode="0.00">
                  <c:v>0.7</c:v>
                </c:pt>
                <c:pt idx="732" formatCode="0.00">
                  <c:v>18.8</c:v>
                </c:pt>
                <c:pt idx="733" formatCode="0.00">
                  <c:v>23.1</c:v>
                </c:pt>
                <c:pt idx="734" formatCode="0.00">
                  <c:v>13</c:v>
                </c:pt>
                <c:pt idx="735" formatCode="0.00">
                  <c:v>8</c:v>
                </c:pt>
                <c:pt idx="737" formatCode="0.00">
                  <c:v>87.1</c:v>
                </c:pt>
                <c:pt idx="738" formatCode="0.00">
                  <c:v>10.5</c:v>
                </c:pt>
                <c:pt idx="739" formatCode="0.00">
                  <c:v>71.2</c:v>
                </c:pt>
                <c:pt idx="740" formatCode="0.00">
                  <c:v>-13</c:v>
                </c:pt>
                <c:pt idx="741" formatCode="0.00">
                  <c:v>18.3</c:v>
                </c:pt>
                <c:pt idx="742" formatCode="0.00">
                  <c:v>24.1</c:v>
                </c:pt>
                <c:pt idx="743" formatCode="0.00">
                  <c:v>-1.4</c:v>
                </c:pt>
                <c:pt idx="744" formatCode="0.00">
                  <c:v>1.9</c:v>
                </c:pt>
                <c:pt idx="745" formatCode="0.00">
                  <c:v>5.0999999999999996</c:v>
                </c:pt>
                <c:pt idx="746" formatCode="0.00">
                  <c:v>-489</c:v>
                </c:pt>
                <c:pt idx="747" formatCode="0.00">
                  <c:v>-34.9</c:v>
                </c:pt>
                <c:pt idx="748" formatCode="0.00">
                  <c:v>-1.8</c:v>
                </c:pt>
                <c:pt idx="749" formatCode="0.00">
                  <c:v>22.8</c:v>
                </c:pt>
                <c:pt idx="750" formatCode="0.00">
                  <c:v>-1.6</c:v>
                </c:pt>
                <c:pt idx="751" formatCode="0.00">
                  <c:v>-32.299999999999997</c:v>
                </c:pt>
                <c:pt idx="752" formatCode="0.00">
                  <c:v>16.100000000000001</c:v>
                </c:pt>
                <c:pt idx="753" formatCode="0.00">
                  <c:v>4.7</c:v>
                </c:pt>
                <c:pt idx="754" formatCode="0.00">
                  <c:v>-3.6</c:v>
                </c:pt>
                <c:pt idx="756" formatCode="0.00">
                  <c:v>9.6999999999999993</c:v>
                </c:pt>
                <c:pt idx="757" formatCode="0.00">
                  <c:v>10.9</c:v>
                </c:pt>
                <c:pt idx="758" formatCode="0.00">
                  <c:v>26.3</c:v>
                </c:pt>
                <c:pt idx="759" formatCode="0.00">
                  <c:v>48.3</c:v>
                </c:pt>
                <c:pt idx="760" formatCode="0.00">
                  <c:v>10</c:v>
                </c:pt>
                <c:pt idx="761" formatCode="0.00">
                  <c:v>5.3</c:v>
                </c:pt>
                <c:pt idx="762" formatCode="0.00">
                  <c:v>19.2</c:v>
                </c:pt>
                <c:pt idx="763" formatCode="0.00">
                  <c:v>17.899999999999999</c:v>
                </c:pt>
                <c:pt idx="764" formatCode="0.00">
                  <c:v>1.5</c:v>
                </c:pt>
                <c:pt idx="765" formatCode="0.00">
                  <c:v>30.1</c:v>
                </c:pt>
                <c:pt idx="766" formatCode="0.00">
                  <c:v>4.0999999999999996</c:v>
                </c:pt>
                <c:pt idx="767" formatCode="0.00">
                  <c:v>32.9</c:v>
                </c:pt>
                <c:pt idx="768" formatCode="0.00">
                  <c:v>67.400000000000006</c:v>
                </c:pt>
                <c:pt idx="769" formatCode="0.00">
                  <c:v>13.8</c:v>
                </c:pt>
                <c:pt idx="770" formatCode="0.00">
                  <c:v>-7.6</c:v>
                </c:pt>
                <c:pt idx="771" formatCode="0.00">
                  <c:v>0.3</c:v>
                </c:pt>
                <c:pt idx="772" formatCode="0.00">
                  <c:v>8.6</c:v>
                </c:pt>
                <c:pt idx="773" formatCode="0.00">
                  <c:v>2.4</c:v>
                </c:pt>
                <c:pt idx="774" formatCode="0.00">
                  <c:v>11.7</c:v>
                </c:pt>
                <c:pt idx="775" formatCode="0.00">
                  <c:v>15.2</c:v>
                </c:pt>
                <c:pt idx="776" formatCode="0.00">
                  <c:v>-27.7</c:v>
                </c:pt>
                <c:pt idx="777" formatCode="0.00">
                  <c:v>74.099999999999994</c:v>
                </c:pt>
                <c:pt idx="778" formatCode="0.00">
                  <c:v>18.2</c:v>
                </c:pt>
                <c:pt idx="779" formatCode="0.00">
                  <c:v>11.9</c:v>
                </c:pt>
                <c:pt idx="780" formatCode="0.00">
                  <c:v>1.3</c:v>
                </c:pt>
                <c:pt idx="781" formatCode="0.00">
                  <c:v>1506</c:v>
                </c:pt>
                <c:pt idx="782" formatCode="0.00">
                  <c:v>-0.9</c:v>
                </c:pt>
                <c:pt idx="783" formatCode="0.00">
                  <c:v>-5.9</c:v>
                </c:pt>
                <c:pt idx="784" formatCode="0.00">
                  <c:v>-56.5</c:v>
                </c:pt>
                <c:pt idx="785" formatCode="0.00">
                  <c:v>49.7</c:v>
                </c:pt>
                <c:pt idx="786" formatCode="0.00">
                  <c:v>1.9</c:v>
                </c:pt>
                <c:pt idx="788" formatCode="0.00">
                  <c:v>68.5</c:v>
                </c:pt>
                <c:pt idx="789" formatCode="0.00">
                  <c:v>3.8</c:v>
                </c:pt>
                <c:pt idx="790" formatCode="0.00">
                  <c:v>15.4</c:v>
                </c:pt>
                <c:pt idx="791" formatCode="0.00">
                  <c:v>28</c:v>
                </c:pt>
                <c:pt idx="792" formatCode="0.00">
                  <c:v>2.5</c:v>
                </c:pt>
                <c:pt idx="793" formatCode="0.00">
                  <c:v>43.5</c:v>
                </c:pt>
                <c:pt idx="794" formatCode="0.00">
                  <c:v>18</c:v>
                </c:pt>
                <c:pt idx="795" formatCode="0.00">
                  <c:v>51.7</c:v>
                </c:pt>
                <c:pt idx="796" formatCode="0.00">
                  <c:v>96.8</c:v>
                </c:pt>
                <c:pt idx="797" formatCode="0.00">
                  <c:v>16.3</c:v>
                </c:pt>
                <c:pt idx="798" formatCode="0.00">
                  <c:v>4</c:v>
                </c:pt>
                <c:pt idx="799" formatCode="0.00">
                  <c:v>5.7</c:v>
                </c:pt>
                <c:pt idx="800" formatCode="0.00">
                  <c:v>12</c:v>
                </c:pt>
                <c:pt idx="801" formatCode="0.00">
                  <c:v>48.4</c:v>
                </c:pt>
                <c:pt idx="802" formatCode="0.00">
                  <c:v>-7.3</c:v>
                </c:pt>
                <c:pt idx="803" formatCode="0.00">
                  <c:v>21.8</c:v>
                </c:pt>
                <c:pt idx="804" formatCode="0.00">
                  <c:v>60.4</c:v>
                </c:pt>
                <c:pt idx="805" formatCode="0.00">
                  <c:v>14</c:v>
                </c:pt>
                <c:pt idx="806" formatCode="0.00">
                  <c:v>11</c:v>
                </c:pt>
                <c:pt idx="807" formatCode="0.00">
                  <c:v>-6.9</c:v>
                </c:pt>
                <c:pt idx="808" formatCode="0.00">
                  <c:v>3.6</c:v>
                </c:pt>
                <c:pt idx="809" formatCode="0.00">
                  <c:v>25.2</c:v>
                </c:pt>
                <c:pt idx="810" formatCode="0.00">
                  <c:v>8.6</c:v>
                </c:pt>
                <c:pt idx="811" formatCode="0.00">
                  <c:v>6.2</c:v>
                </c:pt>
                <c:pt idx="812" formatCode="0.00">
                  <c:v>17.100000000000001</c:v>
                </c:pt>
                <c:pt idx="813" formatCode="0.00">
                  <c:v>-14.6</c:v>
                </c:pt>
                <c:pt idx="814" formatCode="0.00">
                  <c:v>12.7</c:v>
                </c:pt>
                <c:pt idx="815" formatCode="0.00">
                  <c:v>-3.9</c:v>
                </c:pt>
                <c:pt idx="816" formatCode="0.00">
                  <c:v>25.8</c:v>
                </c:pt>
                <c:pt idx="817" formatCode="0.00">
                  <c:v>7</c:v>
                </c:pt>
                <c:pt idx="818" formatCode="0.00">
                  <c:v>8.4</c:v>
                </c:pt>
                <c:pt idx="819" formatCode="0.00">
                  <c:v>7.6</c:v>
                </c:pt>
                <c:pt idx="820" formatCode="0.00">
                  <c:v>11.6</c:v>
                </c:pt>
                <c:pt idx="821" formatCode="0.00">
                  <c:v>25.7</c:v>
                </c:pt>
                <c:pt idx="822" formatCode="0.00">
                  <c:v>27.7</c:v>
                </c:pt>
                <c:pt idx="823" formatCode="0.00">
                  <c:v>-1.4</c:v>
                </c:pt>
                <c:pt idx="824" formatCode="0.00">
                  <c:v>5.4</c:v>
                </c:pt>
                <c:pt idx="825" formatCode="0.00">
                  <c:v>43.3</c:v>
                </c:pt>
                <c:pt idx="826" formatCode="0.00">
                  <c:v>-10.4</c:v>
                </c:pt>
                <c:pt idx="827" formatCode="0.00">
                  <c:v>8.4</c:v>
                </c:pt>
                <c:pt idx="828" formatCode="0.00">
                  <c:v>21.3</c:v>
                </c:pt>
                <c:pt idx="829" formatCode="0.00">
                  <c:v>7.5</c:v>
                </c:pt>
                <c:pt idx="831" formatCode="0.00">
                  <c:v>1.3</c:v>
                </c:pt>
                <c:pt idx="832" formatCode="0.00">
                  <c:v>6</c:v>
                </c:pt>
                <c:pt idx="833" formatCode="0.00">
                  <c:v>28.1</c:v>
                </c:pt>
                <c:pt idx="834" formatCode="0.00">
                  <c:v>63.2</c:v>
                </c:pt>
                <c:pt idx="835" formatCode="0.00">
                  <c:v>7.7</c:v>
                </c:pt>
                <c:pt idx="836" formatCode="0.00">
                  <c:v>3.1</c:v>
                </c:pt>
                <c:pt idx="837" formatCode="0.00">
                  <c:v>14.4</c:v>
                </c:pt>
                <c:pt idx="838" formatCode="0.00">
                  <c:v>10.9</c:v>
                </c:pt>
                <c:pt idx="839" formatCode="0.00">
                  <c:v>5.8</c:v>
                </c:pt>
                <c:pt idx="840" formatCode="0.00">
                  <c:v>14.3</c:v>
                </c:pt>
                <c:pt idx="841" formatCode="0.00">
                  <c:v>17.600000000000001</c:v>
                </c:pt>
                <c:pt idx="842" formatCode="0.00">
                  <c:v>8.8000000000000007</c:v>
                </c:pt>
                <c:pt idx="843" formatCode="0.00">
                  <c:v>14.4</c:v>
                </c:pt>
                <c:pt idx="844" formatCode="0.00">
                  <c:v>305.10000000000002</c:v>
                </c:pt>
                <c:pt idx="845" formatCode="0.00">
                  <c:v>8.1</c:v>
                </c:pt>
                <c:pt idx="846" formatCode="0.00">
                  <c:v>14</c:v>
                </c:pt>
                <c:pt idx="847" formatCode="0.00">
                  <c:v>25.2</c:v>
                </c:pt>
                <c:pt idx="848" formatCode="0.00">
                  <c:v>6.8</c:v>
                </c:pt>
                <c:pt idx="849" formatCode="0.00">
                  <c:v>23.4</c:v>
                </c:pt>
                <c:pt idx="850" formatCode="0.00">
                  <c:v>63.6</c:v>
                </c:pt>
                <c:pt idx="851" formatCode="0.00">
                  <c:v>25.3</c:v>
                </c:pt>
                <c:pt idx="852" formatCode="0.00">
                  <c:v>24.3</c:v>
                </c:pt>
                <c:pt idx="853" formatCode="0.00">
                  <c:v>-44.8</c:v>
                </c:pt>
                <c:pt idx="854" formatCode="0.00">
                  <c:v>82.9</c:v>
                </c:pt>
                <c:pt idx="855" formatCode="0.00">
                  <c:v>49.1</c:v>
                </c:pt>
                <c:pt idx="856" formatCode="0.00">
                  <c:v>-22.8</c:v>
                </c:pt>
                <c:pt idx="857" formatCode="0.00">
                  <c:v>12.1</c:v>
                </c:pt>
                <c:pt idx="858" formatCode="0.00">
                  <c:v>0.2</c:v>
                </c:pt>
                <c:pt idx="859" formatCode="0.00">
                  <c:v>69.099999999999994</c:v>
                </c:pt>
                <c:pt idx="860" formatCode="0.00">
                  <c:v>-22.2</c:v>
                </c:pt>
                <c:pt idx="861" formatCode="0.00">
                  <c:v>3.1</c:v>
                </c:pt>
                <c:pt idx="862" formatCode="0.00">
                  <c:v>1.1000000000000001</c:v>
                </c:pt>
                <c:pt idx="863" formatCode="0.00">
                  <c:v>6.6</c:v>
                </c:pt>
                <c:pt idx="864" formatCode="0.00">
                  <c:v>76.2</c:v>
                </c:pt>
                <c:pt idx="865" formatCode="0.00">
                  <c:v>4.7</c:v>
                </c:pt>
                <c:pt idx="866" formatCode="0.00">
                  <c:v>2.4</c:v>
                </c:pt>
                <c:pt idx="867" formatCode="0.00">
                  <c:v>33.700000000000003</c:v>
                </c:pt>
                <c:pt idx="868" formatCode="0.00">
                  <c:v>5.0999999999999996</c:v>
                </c:pt>
                <c:pt idx="869" formatCode="0.00">
                  <c:v>6.8</c:v>
                </c:pt>
                <c:pt idx="870" formatCode="0.00">
                  <c:v>-19.899999999999999</c:v>
                </c:pt>
                <c:pt idx="872" formatCode="0.00">
                  <c:v>9.1999999999999993</c:v>
                </c:pt>
                <c:pt idx="873" formatCode="0.00">
                  <c:v>6.9</c:v>
                </c:pt>
                <c:pt idx="874" formatCode="0.00">
                  <c:v>0.9</c:v>
                </c:pt>
                <c:pt idx="875" formatCode="0.00">
                  <c:v>7.8</c:v>
                </c:pt>
                <c:pt idx="876" formatCode="0.00">
                  <c:v>89.9</c:v>
                </c:pt>
                <c:pt idx="877" formatCode="0.00">
                  <c:v>-0.7</c:v>
                </c:pt>
                <c:pt idx="878" formatCode="0.00">
                  <c:v>37.5</c:v>
                </c:pt>
                <c:pt idx="879" formatCode="0.00">
                  <c:v>10.9</c:v>
                </c:pt>
                <c:pt idx="880" formatCode="0.00">
                  <c:v>26.8</c:v>
                </c:pt>
                <c:pt idx="881" formatCode="0.00">
                  <c:v>21.4</c:v>
                </c:pt>
                <c:pt idx="882" formatCode="0.00">
                  <c:v>-34.5</c:v>
                </c:pt>
                <c:pt idx="883" formatCode="0.00">
                  <c:v>-0.8</c:v>
                </c:pt>
                <c:pt idx="884" formatCode="0.00">
                  <c:v>1.4</c:v>
                </c:pt>
                <c:pt idx="885" formatCode="0.00">
                  <c:v>-2.1</c:v>
                </c:pt>
                <c:pt idx="886" formatCode="0.00">
                  <c:v>34.9</c:v>
                </c:pt>
                <c:pt idx="887" formatCode="0.00">
                  <c:v>12.6</c:v>
                </c:pt>
                <c:pt idx="888" formatCode="0.00">
                  <c:v>-6.6</c:v>
                </c:pt>
                <c:pt idx="889" formatCode="0.00">
                  <c:v>191.6</c:v>
                </c:pt>
                <c:pt idx="890" formatCode="0.00">
                  <c:v>27.9</c:v>
                </c:pt>
                <c:pt idx="891" formatCode="0.00">
                  <c:v>8.6999999999999993</c:v>
                </c:pt>
                <c:pt idx="892" formatCode="0.00">
                  <c:v>2.7</c:v>
                </c:pt>
                <c:pt idx="893" formatCode="0.00">
                  <c:v>40.799999999999997</c:v>
                </c:pt>
                <c:pt idx="894" formatCode="0.00">
                  <c:v>-1.2</c:v>
                </c:pt>
                <c:pt idx="895" formatCode="0.00">
                  <c:v>24.5</c:v>
                </c:pt>
                <c:pt idx="896" formatCode="0.00">
                  <c:v>34.6</c:v>
                </c:pt>
                <c:pt idx="897" formatCode="0.00">
                  <c:v>22.1</c:v>
                </c:pt>
                <c:pt idx="898" formatCode="0.00">
                  <c:v>30.9</c:v>
                </c:pt>
                <c:pt idx="899" formatCode="0.00">
                  <c:v>1.9</c:v>
                </c:pt>
                <c:pt idx="900" formatCode="0.00">
                  <c:v>6.4</c:v>
                </c:pt>
                <c:pt idx="901" formatCode="0.00">
                  <c:v>52.6</c:v>
                </c:pt>
                <c:pt idx="902" formatCode="0.00">
                  <c:v>15.4</c:v>
                </c:pt>
                <c:pt idx="903" formatCode="0.00">
                  <c:v>45.4</c:v>
                </c:pt>
                <c:pt idx="904" formatCode="0.00">
                  <c:v>9.6999999999999993</c:v>
                </c:pt>
                <c:pt idx="905" formatCode="0.00">
                  <c:v>10.6</c:v>
                </c:pt>
                <c:pt idx="906" formatCode="0.00">
                  <c:v>15.3</c:v>
                </c:pt>
                <c:pt idx="907" formatCode="0.00">
                  <c:v>-7.9</c:v>
                </c:pt>
                <c:pt idx="908" formatCode="0.00">
                  <c:v>29.5</c:v>
                </c:pt>
                <c:pt idx="909" formatCode="0.00">
                  <c:v>15.9</c:v>
                </c:pt>
                <c:pt idx="910" formatCode="0.00">
                  <c:v>59.2</c:v>
                </c:pt>
                <c:pt idx="911" formatCode="0.00">
                  <c:v>-76</c:v>
                </c:pt>
                <c:pt idx="912" formatCode="0.00">
                  <c:v>14.3</c:v>
                </c:pt>
                <c:pt idx="913" formatCode="0.00">
                  <c:v>25.1</c:v>
                </c:pt>
                <c:pt idx="914" formatCode="0.00">
                  <c:v>5</c:v>
                </c:pt>
                <c:pt idx="915" formatCode="0.00">
                  <c:v>12.5</c:v>
                </c:pt>
                <c:pt idx="916" formatCode="0.00">
                  <c:v>17.899999999999999</c:v>
                </c:pt>
                <c:pt idx="917" formatCode="0.00">
                  <c:v>-2.6</c:v>
                </c:pt>
                <c:pt idx="918" formatCode="0.00">
                  <c:v>32.6</c:v>
                </c:pt>
                <c:pt idx="919" formatCode="0.00">
                  <c:v>12.3</c:v>
                </c:pt>
                <c:pt idx="920" formatCode="0.00">
                  <c:v>38</c:v>
                </c:pt>
                <c:pt idx="921" formatCode="0.00">
                  <c:v>4.7</c:v>
                </c:pt>
                <c:pt idx="922" formatCode="0.00">
                  <c:v>47.9</c:v>
                </c:pt>
                <c:pt idx="923" formatCode="0.00">
                  <c:v>34.700000000000003</c:v>
                </c:pt>
                <c:pt idx="924" formatCode="0.00">
                  <c:v>8.1</c:v>
                </c:pt>
                <c:pt idx="925" formatCode="0.00">
                  <c:v>154.30000000000001</c:v>
                </c:pt>
                <c:pt idx="926" formatCode="0.00">
                  <c:v>15.9</c:v>
                </c:pt>
                <c:pt idx="928" formatCode="0.00">
                  <c:v>15.9</c:v>
                </c:pt>
                <c:pt idx="929" formatCode="0.00">
                  <c:v>11</c:v>
                </c:pt>
                <c:pt idx="930" formatCode="0.00">
                  <c:v>9.6999999999999993</c:v>
                </c:pt>
                <c:pt idx="931" formatCode="0.00">
                  <c:v>28.3</c:v>
                </c:pt>
                <c:pt idx="932" formatCode="0.00">
                  <c:v>-12.5</c:v>
                </c:pt>
                <c:pt idx="933" formatCode="0.00">
                  <c:v>9.1999999999999993</c:v>
                </c:pt>
                <c:pt idx="934" formatCode="0.00">
                  <c:v>4.3</c:v>
                </c:pt>
                <c:pt idx="935" formatCode="0.00">
                  <c:v>16.8</c:v>
                </c:pt>
                <c:pt idx="936" formatCode="0.00">
                  <c:v>13.7</c:v>
                </c:pt>
                <c:pt idx="937" formatCode="0.00">
                  <c:v>19.3</c:v>
                </c:pt>
                <c:pt idx="938" formatCode="0.00">
                  <c:v>28.2</c:v>
                </c:pt>
                <c:pt idx="940" formatCode="0.00">
                  <c:v>9.1</c:v>
                </c:pt>
                <c:pt idx="941" formatCode="0.00">
                  <c:v>19.3</c:v>
                </c:pt>
                <c:pt idx="942" formatCode="0.00">
                  <c:v>4.5</c:v>
                </c:pt>
                <c:pt idx="943" formatCode="0.00">
                  <c:v>0.2</c:v>
                </c:pt>
                <c:pt idx="944" formatCode="0.00">
                  <c:v>11.9</c:v>
                </c:pt>
                <c:pt idx="945" formatCode="0.00">
                  <c:v>23.8</c:v>
                </c:pt>
                <c:pt idx="946" formatCode="0.00">
                  <c:v>14.8</c:v>
                </c:pt>
                <c:pt idx="947" formatCode="0.00">
                  <c:v>-32.299999999999997</c:v>
                </c:pt>
                <c:pt idx="948" formatCode="0.00">
                  <c:v>-79</c:v>
                </c:pt>
                <c:pt idx="949" formatCode="0.00">
                  <c:v>18.5</c:v>
                </c:pt>
                <c:pt idx="950" formatCode="0.00">
                  <c:v>-3.7</c:v>
                </c:pt>
                <c:pt idx="951" formatCode="0.00">
                  <c:v>17.7</c:v>
                </c:pt>
                <c:pt idx="952" formatCode="0.00">
                  <c:v>33.9</c:v>
                </c:pt>
                <c:pt idx="953" formatCode="0.00">
                  <c:v>13.8</c:v>
                </c:pt>
                <c:pt idx="954" formatCode="0.00">
                  <c:v>10.6</c:v>
                </c:pt>
                <c:pt idx="955" formatCode="0.00">
                  <c:v>7.5</c:v>
                </c:pt>
                <c:pt idx="956" formatCode="0.00">
                  <c:v>1</c:v>
                </c:pt>
                <c:pt idx="957" formatCode="0.00">
                  <c:v>12.5</c:v>
                </c:pt>
                <c:pt idx="958" formatCode="0.00">
                  <c:v>32.799999999999997</c:v>
                </c:pt>
                <c:pt idx="959" formatCode="0.00">
                  <c:v>9.4</c:v>
                </c:pt>
                <c:pt idx="960" formatCode="0.00">
                  <c:v>4.5999999999999996</c:v>
                </c:pt>
                <c:pt idx="961" formatCode="0.00">
                  <c:v>6.9</c:v>
                </c:pt>
                <c:pt idx="962" formatCode="0.00">
                  <c:v>-2.2000000000000002</c:v>
                </c:pt>
                <c:pt idx="963" formatCode="0.00">
                  <c:v>25.5</c:v>
                </c:pt>
                <c:pt idx="964" formatCode="0.00">
                  <c:v>25.4</c:v>
                </c:pt>
                <c:pt idx="965" formatCode="0.00">
                  <c:v>16.600000000000001</c:v>
                </c:pt>
                <c:pt idx="966" formatCode="0.00">
                  <c:v>38.9</c:v>
                </c:pt>
                <c:pt idx="967" formatCode="0.00">
                  <c:v>4.0999999999999996</c:v>
                </c:pt>
                <c:pt idx="968" formatCode="0.00">
                  <c:v>-1.6</c:v>
                </c:pt>
                <c:pt idx="969" formatCode="0.00">
                  <c:v>7.3</c:v>
                </c:pt>
                <c:pt idx="970" formatCode="0.00">
                  <c:v>15</c:v>
                </c:pt>
                <c:pt idx="971" formatCode="0.00">
                  <c:v>44.4</c:v>
                </c:pt>
                <c:pt idx="972" formatCode="0.00">
                  <c:v>8.6</c:v>
                </c:pt>
                <c:pt idx="973" formatCode="0.00">
                  <c:v>38.1</c:v>
                </c:pt>
                <c:pt idx="974" formatCode="0.00">
                  <c:v>33.6</c:v>
                </c:pt>
                <c:pt idx="976" formatCode="0.00">
                  <c:v>23.1</c:v>
                </c:pt>
                <c:pt idx="977" formatCode="0.00">
                  <c:v>6.5</c:v>
                </c:pt>
                <c:pt idx="978" formatCode="0.00">
                  <c:v>8.3000000000000007</c:v>
                </c:pt>
                <c:pt idx="979" formatCode="0.00">
                  <c:v>22.4</c:v>
                </c:pt>
                <c:pt idx="980" formatCode="0.00">
                  <c:v>49.9</c:v>
                </c:pt>
                <c:pt idx="981" formatCode="0.00">
                  <c:v>34.700000000000003</c:v>
                </c:pt>
                <c:pt idx="982" formatCode="0.00">
                  <c:v>40.4</c:v>
                </c:pt>
                <c:pt idx="983" formatCode="0.00">
                  <c:v>30.3</c:v>
                </c:pt>
                <c:pt idx="984" formatCode="0.00">
                  <c:v>3.9</c:v>
                </c:pt>
                <c:pt idx="985" formatCode="0.00">
                  <c:v>-20.9</c:v>
                </c:pt>
                <c:pt idx="986" formatCode="0.00">
                  <c:v>43.7</c:v>
                </c:pt>
                <c:pt idx="987" formatCode="0.00">
                  <c:v>-11.2</c:v>
                </c:pt>
                <c:pt idx="988" formatCode="0.00">
                  <c:v>12.7</c:v>
                </c:pt>
                <c:pt idx="989" formatCode="0.00">
                  <c:v>6.3</c:v>
                </c:pt>
                <c:pt idx="990" formatCode="0.00">
                  <c:v>10.6</c:v>
                </c:pt>
                <c:pt idx="991" formatCode="0.00">
                  <c:v>28</c:v>
                </c:pt>
                <c:pt idx="993" formatCode="0.00">
                  <c:v>-5.5</c:v>
                </c:pt>
                <c:pt idx="994" formatCode="0.00">
                  <c:v>13.7</c:v>
                </c:pt>
                <c:pt idx="995" formatCode="0.00">
                  <c:v>17.3</c:v>
                </c:pt>
                <c:pt idx="996" formatCode="0.00">
                  <c:v>17.600000000000001</c:v>
                </c:pt>
                <c:pt idx="997" formatCode="0.00">
                  <c:v>6</c:v>
                </c:pt>
                <c:pt idx="998" formatCode="0.00">
                  <c:v>0</c:v>
                </c:pt>
                <c:pt idx="999" formatCode="0.00">
                  <c:v>15.8</c:v>
                </c:pt>
                <c:pt idx="1000" formatCode="0.00">
                  <c:v>-21.3</c:v>
                </c:pt>
                <c:pt idx="1001" formatCode="0.00">
                  <c:v>24.7</c:v>
                </c:pt>
                <c:pt idx="1002" formatCode="0.00">
                  <c:v>-430.9</c:v>
                </c:pt>
                <c:pt idx="1003" formatCode="0.00">
                  <c:v>16.3</c:v>
                </c:pt>
                <c:pt idx="1004" formatCode="0.00">
                  <c:v>-26.4</c:v>
                </c:pt>
                <c:pt idx="1005" formatCode="0.00">
                  <c:v>40.799999999999997</c:v>
                </c:pt>
                <c:pt idx="1006" formatCode="0.00">
                  <c:v>-260.8</c:v>
                </c:pt>
                <c:pt idx="1007" formatCode="0.00">
                  <c:v>18.7</c:v>
                </c:pt>
                <c:pt idx="1008" formatCode="0.00">
                  <c:v>4.5</c:v>
                </c:pt>
                <c:pt idx="1009" formatCode="0.00">
                  <c:v>118.2</c:v>
                </c:pt>
                <c:pt idx="1010" formatCode="0.00">
                  <c:v>-0.1</c:v>
                </c:pt>
                <c:pt idx="1011" formatCode="0.00">
                  <c:v>25.1</c:v>
                </c:pt>
                <c:pt idx="1012" formatCode="0.00">
                  <c:v>26.1</c:v>
                </c:pt>
                <c:pt idx="1013" formatCode="0.00">
                  <c:v>22.7</c:v>
                </c:pt>
                <c:pt idx="1014" formatCode="0.00">
                  <c:v>1.6</c:v>
                </c:pt>
                <c:pt idx="1015" formatCode="0.00">
                  <c:v>6.7</c:v>
                </c:pt>
                <c:pt idx="1016" formatCode="0.00">
                  <c:v>0.4</c:v>
                </c:pt>
                <c:pt idx="1017" formatCode="0.00">
                  <c:v>90.9</c:v>
                </c:pt>
                <c:pt idx="1018" formatCode="0.00">
                  <c:v>11.2</c:v>
                </c:pt>
                <c:pt idx="1019" formatCode="0.00">
                  <c:v>14.3</c:v>
                </c:pt>
                <c:pt idx="1020" formatCode="0.00">
                  <c:v>33.4</c:v>
                </c:pt>
                <c:pt idx="1021" formatCode="0.00">
                  <c:v>2.6</c:v>
                </c:pt>
                <c:pt idx="1022" formatCode="0.00">
                  <c:v>113.2</c:v>
                </c:pt>
                <c:pt idx="1023" formatCode="0.00">
                  <c:v>24.3</c:v>
                </c:pt>
                <c:pt idx="1024" formatCode="0.00">
                  <c:v>25.3</c:v>
                </c:pt>
                <c:pt idx="1025" formatCode="0.00">
                  <c:v>7.8</c:v>
                </c:pt>
                <c:pt idx="1026" formatCode="0.00">
                  <c:v>14.6</c:v>
                </c:pt>
                <c:pt idx="1027" formatCode="0.00">
                  <c:v>27.6</c:v>
                </c:pt>
                <c:pt idx="1028" formatCode="0.00">
                  <c:v>49.7</c:v>
                </c:pt>
                <c:pt idx="1030" formatCode="0.00">
                  <c:v>48.1</c:v>
                </c:pt>
                <c:pt idx="1031" formatCode="0.00">
                  <c:v>18.8</c:v>
                </c:pt>
                <c:pt idx="1032" formatCode="0.00">
                  <c:v>35.4</c:v>
                </c:pt>
                <c:pt idx="1033" formatCode="0.00">
                  <c:v>-2</c:v>
                </c:pt>
                <c:pt idx="1034" formatCode="0.00">
                  <c:v>-25.1</c:v>
                </c:pt>
                <c:pt idx="1035" formatCode="0.00">
                  <c:v>44.8</c:v>
                </c:pt>
                <c:pt idx="1036" formatCode="0.00">
                  <c:v>29.8</c:v>
                </c:pt>
                <c:pt idx="1037" formatCode="0.00">
                  <c:v>16</c:v>
                </c:pt>
                <c:pt idx="1038" formatCode="0.00">
                  <c:v>10.5</c:v>
                </c:pt>
                <c:pt idx="1039" formatCode="0.00">
                  <c:v>14.7</c:v>
                </c:pt>
                <c:pt idx="1040" formatCode="0.00">
                  <c:v>-49.3</c:v>
                </c:pt>
                <c:pt idx="1041" formatCode="0.00">
                  <c:v>-16</c:v>
                </c:pt>
                <c:pt idx="1042" formatCode="0.00">
                  <c:v>53.9</c:v>
                </c:pt>
                <c:pt idx="1043" formatCode="0.00">
                  <c:v>16.3</c:v>
                </c:pt>
                <c:pt idx="1044" formatCode="0.00">
                  <c:v>-45.1</c:v>
                </c:pt>
                <c:pt idx="1045" formatCode="0.00">
                  <c:v>47.7</c:v>
                </c:pt>
                <c:pt idx="1046" formatCode="0.00">
                  <c:v>2.4</c:v>
                </c:pt>
                <c:pt idx="1047" formatCode="0.00">
                  <c:v>90.7</c:v>
                </c:pt>
                <c:pt idx="1048" formatCode="0.00">
                  <c:v>19</c:v>
                </c:pt>
                <c:pt idx="1050" formatCode="0.00">
                  <c:v>25.1</c:v>
                </c:pt>
                <c:pt idx="1051" formatCode="0.00">
                  <c:v>21.2</c:v>
                </c:pt>
                <c:pt idx="1052" formatCode="0.00">
                  <c:v>15.3</c:v>
                </c:pt>
                <c:pt idx="1053" formatCode="0.00">
                  <c:v>54.7</c:v>
                </c:pt>
                <c:pt idx="1054" formatCode="0.00">
                  <c:v>11.9</c:v>
                </c:pt>
                <c:pt idx="1055" formatCode="0.00">
                  <c:v>4.3</c:v>
                </c:pt>
                <c:pt idx="1056" formatCode="0.00">
                  <c:v>19.399999999999999</c:v>
                </c:pt>
                <c:pt idx="1057" formatCode="0.00">
                  <c:v>-37.200000000000003</c:v>
                </c:pt>
                <c:pt idx="1058" formatCode="0.00">
                  <c:v>15.3</c:v>
                </c:pt>
                <c:pt idx="1059" formatCode="0.00">
                  <c:v>230.7</c:v>
                </c:pt>
                <c:pt idx="1060" formatCode="0.00">
                  <c:v>15.3</c:v>
                </c:pt>
                <c:pt idx="1061" formatCode="0.00">
                  <c:v>38</c:v>
                </c:pt>
                <c:pt idx="1062" formatCode="0.00">
                  <c:v>13.9</c:v>
                </c:pt>
                <c:pt idx="1063" formatCode="0.00">
                  <c:v>14.8</c:v>
                </c:pt>
                <c:pt idx="1064" formatCode="0.00">
                  <c:v>8.9</c:v>
                </c:pt>
                <c:pt idx="1065" formatCode="0.00">
                  <c:v>14.7</c:v>
                </c:pt>
                <c:pt idx="1066" formatCode="0.00">
                  <c:v>0.2</c:v>
                </c:pt>
                <c:pt idx="1067" formatCode="0.00">
                  <c:v>8.1</c:v>
                </c:pt>
                <c:pt idx="1068" formatCode="0.00">
                  <c:v>-3.6</c:v>
                </c:pt>
                <c:pt idx="1069" formatCode="0.00">
                  <c:v>12.3</c:v>
                </c:pt>
                <c:pt idx="1070" formatCode="0.00">
                  <c:v>16</c:v>
                </c:pt>
                <c:pt idx="1071" formatCode="0.00">
                  <c:v>99.9</c:v>
                </c:pt>
                <c:pt idx="1072" formatCode="0.00">
                  <c:v>-2.9</c:v>
                </c:pt>
                <c:pt idx="1073" formatCode="0.00">
                  <c:v>1.7</c:v>
                </c:pt>
                <c:pt idx="1074" formatCode="0.00">
                  <c:v>25.4</c:v>
                </c:pt>
                <c:pt idx="1075" formatCode="0.00">
                  <c:v>10.7</c:v>
                </c:pt>
                <c:pt idx="1076" formatCode="0.00">
                  <c:v>15.3</c:v>
                </c:pt>
                <c:pt idx="1077" formatCode="0.00">
                  <c:v>14.5</c:v>
                </c:pt>
                <c:pt idx="1078" formatCode="0.00">
                  <c:v>84.5</c:v>
                </c:pt>
                <c:pt idx="1079" formatCode="0.00">
                  <c:v>36.5</c:v>
                </c:pt>
                <c:pt idx="1080" formatCode="0.00">
                  <c:v>15</c:v>
                </c:pt>
                <c:pt idx="1081" formatCode="0.00">
                  <c:v>20.8</c:v>
                </c:pt>
                <c:pt idx="1082" formatCode="0.00">
                  <c:v>19.399999999999999</c:v>
                </c:pt>
                <c:pt idx="1083" formatCode="0.00">
                  <c:v>34.1</c:v>
                </c:pt>
                <c:pt idx="1084" formatCode="0.00">
                  <c:v>0.5</c:v>
                </c:pt>
                <c:pt idx="1085" formatCode="0.00">
                  <c:v>3.6</c:v>
                </c:pt>
                <c:pt idx="1086" formatCode="0.00">
                  <c:v>43.9</c:v>
                </c:pt>
                <c:pt idx="1087" formatCode="0.00">
                  <c:v>31.5</c:v>
                </c:pt>
                <c:pt idx="1088" formatCode="0.00">
                  <c:v>13.7</c:v>
                </c:pt>
                <c:pt idx="1089" formatCode="0.00">
                  <c:v>60</c:v>
                </c:pt>
                <c:pt idx="1090" formatCode="0.00">
                  <c:v>-69.7</c:v>
                </c:pt>
                <c:pt idx="1091" formatCode="0.00">
                  <c:v>28.6</c:v>
                </c:pt>
                <c:pt idx="1093" formatCode="0.00">
                  <c:v>22.8</c:v>
                </c:pt>
                <c:pt idx="1094" formatCode="0.00">
                  <c:v>-3.5</c:v>
                </c:pt>
                <c:pt idx="1095" formatCode="0.00">
                  <c:v>13.8</c:v>
                </c:pt>
                <c:pt idx="1096" formatCode="0.00">
                  <c:v>39.1</c:v>
                </c:pt>
                <c:pt idx="1097" formatCode="0.00">
                  <c:v>-4.5</c:v>
                </c:pt>
                <c:pt idx="1098" formatCode="0.00">
                  <c:v>22.8</c:v>
                </c:pt>
                <c:pt idx="1099" formatCode="0.00">
                  <c:v>7.9</c:v>
                </c:pt>
                <c:pt idx="1100" formatCode="0.00">
                  <c:v>4.9000000000000004</c:v>
                </c:pt>
                <c:pt idx="1101" formatCode="0.00">
                  <c:v>0.4</c:v>
                </c:pt>
                <c:pt idx="1102" formatCode="0.00">
                  <c:v>8</c:v>
                </c:pt>
                <c:pt idx="1103" formatCode="0.00">
                  <c:v>19.3</c:v>
                </c:pt>
                <c:pt idx="1104" formatCode="0.00">
                  <c:v>28.7</c:v>
                </c:pt>
                <c:pt idx="1105" formatCode="0.00">
                  <c:v>21.1</c:v>
                </c:pt>
                <c:pt idx="1106" formatCode="0.00">
                  <c:v>24.4</c:v>
                </c:pt>
                <c:pt idx="1107" formatCode="0.00">
                  <c:v>16.3</c:v>
                </c:pt>
                <c:pt idx="1108" formatCode="0.00">
                  <c:v>41.7</c:v>
                </c:pt>
                <c:pt idx="1109" formatCode="0.00">
                  <c:v>26.2</c:v>
                </c:pt>
                <c:pt idx="1110" formatCode="0.00">
                  <c:v>10.199999999999999</c:v>
                </c:pt>
                <c:pt idx="1111" formatCode="0.00">
                  <c:v>-3.4</c:v>
                </c:pt>
                <c:pt idx="1112" formatCode="0.00">
                  <c:v>5.6</c:v>
                </c:pt>
                <c:pt idx="1113" formatCode="0.00">
                  <c:v>16.899999999999999</c:v>
                </c:pt>
                <c:pt idx="1114" formatCode="0.00">
                  <c:v>37.6</c:v>
                </c:pt>
                <c:pt idx="1115" formatCode="0.00">
                  <c:v>49.2</c:v>
                </c:pt>
                <c:pt idx="1116" formatCode="0.00">
                  <c:v>-0.6</c:v>
                </c:pt>
                <c:pt idx="1117" formatCode="0.00">
                  <c:v>76</c:v>
                </c:pt>
                <c:pt idx="1118" formatCode="0.00">
                  <c:v>20.399999999999999</c:v>
                </c:pt>
                <c:pt idx="1119" formatCode="0.00">
                  <c:v>8.9</c:v>
                </c:pt>
                <c:pt idx="1120" formatCode="0.00">
                  <c:v>15.8</c:v>
                </c:pt>
                <c:pt idx="1121" formatCode="0.00">
                  <c:v>30.4</c:v>
                </c:pt>
                <c:pt idx="1122" formatCode="0.00">
                  <c:v>44.6</c:v>
                </c:pt>
                <c:pt idx="1123" formatCode="0.00">
                  <c:v>11.6</c:v>
                </c:pt>
                <c:pt idx="1124" formatCode="0.00">
                  <c:v>13</c:v>
                </c:pt>
                <c:pt idx="1125" formatCode="0.00">
                  <c:v>26.2</c:v>
                </c:pt>
                <c:pt idx="1126" formatCode="0.00">
                  <c:v>-12.7</c:v>
                </c:pt>
                <c:pt idx="1127" formatCode="0.00">
                  <c:v>12.9</c:v>
                </c:pt>
                <c:pt idx="1128" formatCode="0.00">
                  <c:v>12.1</c:v>
                </c:pt>
                <c:pt idx="1129" formatCode="0.00">
                  <c:v>9.4</c:v>
                </c:pt>
                <c:pt idx="1130" formatCode="0.00">
                  <c:v>-403.7</c:v>
                </c:pt>
                <c:pt idx="1131" formatCode="0.00">
                  <c:v>4.4000000000000004</c:v>
                </c:pt>
                <c:pt idx="1132" formatCode="0.00">
                  <c:v>16.100000000000001</c:v>
                </c:pt>
                <c:pt idx="1133" formatCode="0.00">
                  <c:v>26.2</c:v>
                </c:pt>
                <c:pt idx="1134" formatCode="0.00">
                  <c:v>10.5</c:v>
                </c:pt>
                <c:pt idx="1135" formatCode="0.00">
                  <c:v>2.1</c:v>
                </c:pt>
                <c:pt idx="1136" formatCode="0.00">
                  <c:v>58.6</c:v>
                </c:pt>
                <c:pt idx="1137" formatCode="0.00">
                  <c:v>13</c:v>
                </c:pt>
                <c:pt idx="1138" formatCode="0.00">
                  <c:v>9.8000000000000007</c:v>
                </c:pt>
                <c:pt idx="1139" formatCode="0.00">
                  <c:v>23.2</c:v>
                </c:pt>
                <c:pt idx="1140" formatCode="0.00">
                  <c:v>18.600000000000001</c:v>
                </c:pt>
                <c:pt idx="1141" formatCode="0.00">
                  <c:v>5.9</c:v>
                </c:pt>
                <c:pt idx="1142" formatCode="0.00">
                  <c:v>5.4</c:v>
                </c:pt>
                <c:pt idx="1143" formatCode="0.00">
                  <c:v>-21.2</c:v>
                </c:pt>
                <c:pt idx="1144" formatCode="0.00">
                  <c:v>11.1</c:v>
                </c:pt>
                <c:pt idx="1145" formatCode="0.00">
                  <c:v>7.9</c:v>
                </c:pt>
                <c:pt idx="1146" formatCode="0.00">
                  <c:v>24.1</c:v>
                </c:pt>
                <c:pt idx="1147" formatCode="0.00">
                  <c:v>-27.1</c:v>
                </c:pt>
                <c:pt idx="1148" formatCode="0.00">
                  <c:v>5.8</c:v>
                </c:pt>
                <c:pt idx="1149" formatCode="0.00">
                  <c:v>20.399999999999999</c:v>
                </c:pt>
                <c:pt idx="1150" formatCode="0.00">
                  <c:v>-5.9</c:v>
                </c:pt>
                <c:pt idx="1151" formatCode="0.00">
                  <c:v>-7.2</c:v>
                </c:pt>
                <c:pt idx="1152" formatCode="0.00">
                  <c:v>12.1</c:v>
                </c:pt>
                <c:pt idx="1153" formatCode="0.00">
                  <c:v>-4.8</c:v>
                </c:pt>
                <c:pt idx="1154" formatCode="0.00">
                  <c:v>67.2</c:v>
                </c:pt>
                <c:pt idx="1155" formatCode="0.00">
                  <c:v>16.3</c:v>
                </c:pt>
                <c:pt idx="1156" formatCode="0.00">
                  <c:v>75.099999999999994</c:v>
                </c:pt>
                <c:pt idx="1157" formatCode="0.00">
                  <c:v>31.9</c:v>
                </c:pt>
                <c:pt idx="1158" formatCode="0.00">
                  <c:v>14.5</c:v>
                </c:pt>
                <c:pt idx="1159" formatCode="0.00">
                  <c:v>0.8</c:v>
                </c:pt>
                <c:pt idx="1160" formatCode="0.00">
                  <c:v>50</c:v>
                </c:pt>
                <c:pt idx="1161" formatCode="0.00">
                  <c:v>9.3000000000000007</c:v>
                </c:pt>
                <c:pt idx="1162" formatCode="0.00">
                  <c:v>11.8</c:v>
                </c:pt>
                <c:pt idx="1163" formatCode="0.00">
                  <c:v>27.2</c:v>
                </c:pt>
                <c:pt idx="1164" formatCode="0.00">
                  <c:v>20.2</c:v>
                </c:pt>
                <c:pt idx="1165" formatCode="0.00">
                  <c:v>7.3</c:v>
                </c:pt>
                <c:pt idx="1166" formatCode="0.00">
                  <c:v>-98</c:v>
                </c:pt>
                <c:pt idx="1167" formatCode="0.00">
                  <c:v>31</c:v>
                </c:pt>
                <c:pt idx="1168" formatCode="0.00">
                  <c:v>17.2</c:v>
                </c:pt>
                <c:pt idx="1169" formatCode="0.00">
                  <c:v>44.7</c:v>
                </c:pt>
                <c:pt idx="1170" formatCode="0.00">
                  <c:v>-32.4</c:v>
                </c:pt>
                <c:pt idx="1171" formatCode="0.00">
                  <c:v>1.4</c:v>
                </c:pt>
                <c:pt idx="1172" formatCode="0.00">
                  <c:v>13.9</c:v>
                </c:pt>
                <c:pt idx="1173" formatCode="0.00">
                  <c:v>34.4</c:v>
                </c:pt>
                <c:pt idx="1174" formatCode="0.00">
                  <c:v>33.299999999999997</c:v>
                </c:pt>
                <c:pt idx="1175" formatCode="0.00">
                  <c:v>-2.9</c:v>
                </c:pt>
                <c:pt idx="1176" formatCode="0.00">
                  <c:v>8.9</c:v>
                </c:pt>
                <c:pt idx="1177" formatCode="0.00">
                  <c:v>3.7</c:v>
                </c:pt>
                <c:pt idx="1178" formatCode="0.00">
                  <c:v>3.1</c:v>
                </c:pt>
                <c:pt idx="1179" formatCode="0.00">
                  <c:v>7</c:v>
                </c:pt>
                <c:pt idx="1180" formatCode="0.00">
                  <c:v>18.8</c:v>
                </c:pt>
                <c:pt idx="1181" formatCode="0.00">
                  <c:v>7.8</c:v>
                </c:pt>
                <c:pt idx="1182" formatCode="0.00">
                  <c:v>2.6</c:v>
                </c:pt>
                <c:pt idx="1183" formatCode="0.00">
                  <c:v>20.100000000000001</c:v>
                </c:pt>
                <c:pt idx="1184" formatCode="0.00">
                  <c:v>20.100000000000001</c:v>
                </c:pt>
                <c:pt idx="1185" formatCode="0.00">
                  <c:v>-11.5</c:v>
                </c:pt>
                <c:pt idx="1186" formatCode="0.00">
                  <c:v>5.5</c:v>
                </c:pt>
                <c:pt idx="1187" formatCode="0.00">
                  <c:v>9.1</c:v>
                </c:pt>
                <c:pt idx="1188" formatCode="0.00">
                  <c:v>11.9</c:v>
                </c:pt>
                <c:pt idx="1189" formatCode="0.00">
                  <c:v>-6.2</c:v>
                </c:pt>
                <c:pt idx="1190" formatCode="0.00">
                  <c:v>24.6</c:v>
                </c:pt>
                <c:pt idx="1191" formatCode="0.00">
                  <c:v>7.2</c:v>
                </c:pt>
                <c:pt idx="1192" formatCode="0.00">
                  <c:v>4.9000000000000004</c:v>
                </c:pt>
                <c:pt idx="1193" formatCode="0.00">
                  <c:v>8.6</c:v>
                </c:pt>
                <c:pt idx="1194" formatCode="0.00">
                  <c:v>14.1</c:v>
                </c:pt>
                <c:pt idx="1195" formatCode="0.00">
                  <c:v>9.1999999999999993</c:v>
                </c:pt>
                <c:pt idx="1196" formatCode="0.00">
                  <c:v>15.1</c:v>
                </c:pt>
                <c:pt idx="1197" formatCode="0.00">
                  <c:v>14.9</c:v>
                </c:pt>
                <c:pt idx="1198" formatCode="0.00">
                  <c:v>-285.39999999999998</c:v>
                </c:pt>
                <c:pt idx="1199" formatCode="0.00">
                  <c:v>31</c:v>
                </c:pt>
                <c:pt idx="1200" formatCode="0.00">
                  <c:v>5.4</c:v>
                </c:pt>
                <c:pt idx="1201" formatCode="0.00">
                  <c:v>25.1</c:v>
                </c:pt>
                <c:pt idx="1202" formatCode="0.00">
                  <c:v>16</c:v>
                </c:pt>
                <c:pt idx="1203" formatCode="0.00">
                  <c:v>6.1</c:v>
                </c:pt>
                <c:pt idx="1204" formatCode="0.00">
                  <c:v>20.399999999999999</c:v>
                </c:pt>
                <c:pt idx="1205" formatCode="0.00">
                  <c:v>-11.6</c:v>
                </c:pt>
                <c:pt idx="1206" formatCode="0.00">
                  <c:v>5.5</c:v>
                </c:pt>
                <c:pt idx="1207" formatCode="0.00">
                  <c:v>8</c:v>
                </c:pt>
                <c:pt idx="1208" formatCode="0.00">
                  <c:v>16.8</c:v>
                </c:pt>
                <c:pt idx="1209" formatCode="0.00">
                  <c:v>30.8</c:v>
                </c:pt>
                <c:pt idx="1210" formatCode="0.00">
                  <c:v>84.4</c:v>
                </c:pt>
                <c:pt idx="1211" formatCode="0.00">
                  <c:v>48.5</c:v>
                </c:pt>
                <c:pt idx="1212" formatCode="0.00">
                  <c:v>-29.9</c:v>
                </c:pt>
                <c:pt idx="1213" formatCode="0.00">
                  <c:v>48.6</c:v>
                </c:pt>
                <c:pt idx="1214" formatCode="0.00">
                  <c:v>11.8</c:v>
                </c:pt>
                <c:pt idx="1215" formatCode="0.00">
                  <c:v>76</c:v>
                </c:pt>
                <c:pt idx="1216" formatCode="0.00">
                  <c:v>8.1999999999999993</c:v>
                </c:pt>
                <c:pt idx="1217" formatCode="0.00">
                  <c:v>24.5</c:v>
                </c:pt>
                <c:pt idx="1218" formatCode="0.00">
                  <c:v>5.0999999999999996</c:v>
                </c:pt>
                <c:pt idx="1220" formatCode="0.00">
                  <c:v>2.8</c:v>
                </c:pt>
                <c:pt idx="1221" formatCode="0.00">
                  <c:v>6.3</c:v>
                </c:pt>
                <c:pt idx="1222" formatCode="0.00">
                  <c:v>9.6999999999999993</c:v>
                </c:pt>
                <c:pt idx="1223" formatCode="0.00">
                  <c:v>-0.5</c:v>
                </c:pt>
                <c:pt idx="1224" formatCode="0.00">
                  <c:v>7</c:v>
                </c:pt>
                <c:pt idx="1225" formatCode="0.00">
                  <c:v>19.899999999999999</c:v>
                </c:pt>
                <c:pt idx="1226" formatCode="0.00">
                  <c:v>18.2</c:v>
                </c:pt>
                <c:pt idx="1227" formatCode="0.00">
                  <c:v>26.8</c:v>
                </c:pt>
                <c:pt idx="1228" formatCode="0.00">
                  <c:v>8.1999999999999993</c:v>
                </c:pt>
                <c:pt idx="1229" formatCode="0.00">
                  <c:v>1</c:v>
                </c:pt>
                <c:pt idx="1230" formatCode="0.00">
                  <c:v>37.6</c:v>
                </c:pt>
                <c:pt idx="1231" formatCode="0.00">
                  <c:v>-3.2</c:v>
                </c:pt>
                <c:pt idx="1232" formatCode="0.00">
                  <c:v>15.1</c:v>
                </c:pt>
                <c:pt idx="1233" formatCode="0.00">
                  <c:v>9.3000000000000007</c:v>
                </c:pt>
                <c:pt idx="1234" formatCode="0.00">
                  <c:v>4.8</c:v>
                </c:pt>
                <c:pt idx="1235" formatCode="0.00">
                  <c:v>2.9</c:v>
                </c:pt>
                <c:pt idx="1236" formatCode="0.00">
                  <c:v>2</c:v>
                </c:pt>
                <c:pt idx="1237" formatCode="0.00">
                  <c:v>3.9</c:v>
                </c:pt>
                <c:pt idx="1238" formatCode="0.00">
                  <c:v>14.6</c:v>
                </c:pt>
                <c:pt idx="1239" formatCode="0.00">
                  <c:v>4.8</c:v>
                </c:pt>
                <c:pt idx="1240" formatCode="0.00">
                  <c:v>-19.8</c:v>
                </c:pt>
                <c:pt idx="1241" formatCode="0.00">
                  <c:v>45.4</c:v>
                </c:pt>
                <c:pt idx="1242" formatCode="0.00">
                  <c:v>-0.5</c:v>
                </c:pt>
                <c:pt idx="1243" formatCode="0.00">
                  <c:v>3.2</c:v>
                </c:pt>
                <c:pt idx="1245" formatCode="0.00">
                  <c:v>11.4</c:v>
                </c:pt>
                <c:pt idx="1246" formatCode="0.00">
                  <c:v>43.1</c:v>
                </c:pt>
                <c:pt idx="1247" formatCode="0.00">
                  <c:v>34.799999999999997</c:v>
                </c:pt>
                <c:pt idx="1248" formatCode="0.00">
                  <c:v>-0.2</c:v>
                </c:pt>
                <c:pt idx="1249" formatCode="0.00">
                  <c:v>73.599999999999994</c:v>
                </c:pt>
                <c:pt idx="1250" formatCode="0.00">
                  <c:v>54</c:v>
                </c:pt>
                <c:pt idx="1251" formatCode="0.00">
                  <c:v>17.7</c:v>
                </c:pt>
                <c:pt idx="1252" formatCode="0.00">
                  <c:v>-67.099999999999994</c:v>
                </c:pt>
                <c:pt idx="1253" formatCode="0.00">
                  <c:v>35.9</c:v>
                </c:pt>
                <c:pt idx="1254" formatCode="0.00">
                  <c:v>20.7</c:v>
                </c:pt>
                <c:pt idx="1255" formatCode="0.00">
                  <c:v>5.4</c:v>
                </c:pt>
                <c:pt idx="1256" formatCode="0.00">
                  <c:v>57.4</c:v>
                </c:pt>
                <c:pt idx="1257" formatCode="0.00">
                  <c:v>20.8</c:v>
                </c:pt>
                <c:pt idx="1258" formatCode="0.00">
                  <c:v>14.5</c:v>
                </c:pt>
                <c:pt idx="1259" formatCode="0.00">
                  <c:v>12.8</c:v>
                </c:pt>
                <c:pt idx="1260" formatCode="0.00">
                  <c:v>10.4</c:v>
                </c:pt>
                <c:pt idx="1261" formatCode="0.00">
                  <c:v>-3</c:v>
                </c:pt>
                <c:pt idx="1262" formatCode="0.00">
                  <c:v>17.899999999999999</c:v>
                </c:pt>
                <c:pt idx="1263" formatCode="0.00">
                  <c:v>8.4</c:v>
                </c:pt>
                <c:pt idx="1264" formatCode="0.00">
                  <c:v>4.5999999999999996</c:v>
                </c:pt>
                <c:pt idx="1265" formatCode="0.00">
                  <c:v>-13.8</c:v>
                </c:pt>
                <c:pt idx="1266" formatCode="0.00">
                  <c:v>42.4</c:v>
                </c:pt>
                <c:pt idx="1267" formatCode="0.00">
                  <c:v>13.2</c:v>
                </c:pt>
                <c:pt idx="1268" formatCode="0.00">
                  <c:v>56.8</c:v>
                </c:pt>
                <c:pt idx="1269" formatCode="0.00">
                  <c:v>0.7</c:v>
                </c:pt>
                <c:pt idx="1270" formatCode="0.00">
                  <c:v>5.0999999999999996</c:v>
                </c:pt>
                <c:pt idx="1271" formatCode="0.00">
                  <c:v>-0.7</c:v>
                </c:pt>
                <c:pt idx="1272" formatCode="0.00">
                  <c:v>-89.3</c:v>
                </c:pt>
                <c:pt idx="1273" formatCode="0.00">
                  <c:v>-40.200000000000003</c:v>
                </c:pt>
                <c:pt idx="1275" formatCode="0.00">
                  <c:v>-103.6</c:v>
                </c:pt>
                <c:pt idx="1276" formatCode="0.00">
                  <c:v>13.9</c:v>
                </c:pt>
                <c:pt idx="1277" formatCode="0.00">
                  <c:v>-11.9</c:v>
                </c:pt>
                <c:pt idx="1278" formatCode="0.00">
                  <c:v>-7.7</c:v>
                </c:pt>
                <c:pt idx="1279" formatCode="0.00">
                  <c:v>10.8</c:v>
                </c:pt>
                <c:pt idx="1280" formatCode="0.00">
                  <c:v>60</c:v>
                </c:pt>
                <c:pt idx="1281" formatCode="0.00">
                  <c:v>189.6</c:v>
                </c:pt>
                <c:pt idx="1282" formatCode="0.00">
                  <c:v>14.3</c:v>
                </c:pt>
                <c:pt idx="1283" formatCode="0.00">
                  <c:v>1</c:v>
                </c:pt>
                <c:pt idx="1284" formatCode="0.00">
                  <c:v>21.4</c:v>
                </c:pt>
                <c:pt idx="1285" formatCode="0.00">
                  <c:v>-20.399999999999999</c:v>
                </c:pt>
                <c:pt idx="1286" formatCode="0.00">
                  <c:v>58.3</c:v>
                </c:pt>
                <c:pt idx="1287" formatCode="0.00">
                  <c:v>22.3</c:v>
                </c:pt>
                <c:pt idx="1288" formatCode="0.00">
                  <c:v>1</c:v>
                </c:pt>
                <c:pt idx="1289" formatCode="0.00">
                  <c:v>11.5</c:v>
                </c:pt>
                <c:pt idx="1290" formatCode="0.00">
                  <c:v>7.3</c:v>
                </c:pt>
                <c:pt idx="1291" formatCode="0.00">
                  <c:v>41.9</c:v>
                </c:pt>
                <c:pt idx="1292" formatCode="0.00">
                  <c:v>9.5</c:v>
                </c:pt>
                <c:pt idx="1293" formatCode="0.00">
                  <c:v>2.1</c:v>
                </c:pt>
                <c:pt idx="1294" formatCode="0.00">
                  <c:v>15.7</c:v>
                </c:pt>
                <c:pt idx="1295" formatCode="0.00">
                  <c:v>15</c:v>
                </c:pt>
                <c:pt idx="1296" formatCode="0.00">
                  <c:v>26.5</c:v>
                </c:pt>
                <c:pt idx="1297" formatCode="0.00">
                  <c:v>13.1</c:v>
                </c:pt>
                <c:pt idx="1298" formatCode="0.00">
                  <c:v>-4.5</c:v>
                </c:pt>
                <c:pt idx="1299" formatCode="0.00">
                  <c:v>27.5</c:v>
                </c:pt>
                <c:pt idx="1300" formatCode="0.00">
                  <c:v>-1.1000000000000001</c:v>
                </c:pt>
                <c:pt idx="1301" formatCode="0.00">
                  <c:v>8.6999999999999993</c:v>
                </c:pt>
                <c:pt idx="1302" formatCode="0.00">
                  <c:v>21.6</c:v>
                </c:pt>
                <c:pt idx="1303" formatCode="0.00">
                  <c:v>2</c:v>
                </c:pt>
                <c:pt idx="1304" formatCode="0.00">
                  <c:v>24.8</c:v>
                </c:pt>
                <c:pt idx="1305" formatCode="0.00">
                  <c:v>32</c:v>
                </c:pt>
                <c:pt idx="1306" formatCode="0.00">
                  <c:v>28.4</c:v>
                </c:pt>
                <c:pt idx="1307" formatCode="0.00">
                  <c:v>9.4</c:v>
                </c:pt>
                <c:pt idx="1308" formatCode="0.00">
                  <c:v>0.2</c:v>
                </c:pt>
                <c:pt idx="1309" formatCode="0.00">
                  <c:v>37.1</c:v>
                </c:pt>
                <c:pt idx="1310" formatCode="0.00">
                  <c:v>9</c:v>
                </c:pt>
                <c:pt idx="1311" formatCode="0.00">
                  <c:v>13.4</c:v>
                </c:pt>
                <c:pt idx="1312" formatCode="0.00">
                  <c:v>6.3</c:v>
                </c:pt>
                <c:pt idx="1313" formatCode="0.00">
                  <c:v>14.5</c:v>
                </c:pt>
                <c:pt idx="1314" formatCode="0.00">
                  <c:v>271.10000000000002</c:v>
                </c:pt>
                <c:pt idx="1315" formatCode="0.00">
                  <c:v>40.5</c:v>
                </c:pt>
                <c:pt idx="1316" formatCode="0.00">
                  <c:v>2.2000000000000002</c:v>
                </c:pt>
                <c:pt idx="1317" formatCode="0.00">
                  <c:v>2.6</c:v>
                </c:pt>
                <c:pt idx="1318" formatCode="0.00">
                  <c:v>11.6</c:v>
                </c:pt>
                <c:pt idx="1319" formatCode="0.00">
                  <c:v>13.4</c:v>
                </c:pt>
                <c:pt idx="1320" formatCode="0.00">
                  <c:v>60</c:v>
                </c:pt>
                <c:pt idx="1321" formatCode="0.00">
                  <c:v>6.2</c:v>
                </c:pt>
                <c:pt idx="1322" formatCode="0.00">
                  <c:v>12.8</c:v>
                </c:pt>
                <c:pt idx="1323" formatCode="0.00">
                  <c:v>3.2</c:v>
                </c:pt>
                <c:pt idx="1324" formatCode="0.00">
                  <c:v>15.2</c:v>
                </c:pt>
                <c:pt idx="1325" formatCode="0.00">
                  <c:v>-1.4</c:v>
                </c:pt>
                <c:pt idx="1326" formatCode="0.00">
                  <c:v>46.5</c:v>
                </c:pt>
                <c:pt idx="1327" formatCode="0.00">
                  <c:v>41.8</c:v>
                </c:pt>
                <c:pt idx="1328" formatCode="0.00">
                  <c:v>0.1</c:v>
                </c:pt>
                <c:pt idx="1329" formatCode="0.00">
                  <c:v>60.6</c:v>
                </c:pt>
                <c:pt idx="1330" formatCode="0.00">
                  <c:v>26</c:v>
                </c:pt>
                <c:pt idx="1331" formatCode="0.00">
                  <c:v>4.0999999999999996</c:v>
                </c:pt>
                <c:pt idx="1333" formatCode="0.00">
                  <c:v>23.6</c:v>
                </c:pt>
                <c:pt idx="1334" formatCode="0.00">
                  <c:v>-7.6</c:v>
                </c:pt>
                <c:pt idx="1335" formatCode="0.00">
                  <c:v>5.3</c:v>
                </c:pt>
                <c:pt idx="1336" formatCode="0.00">
                  <c:v>4.5</c:v>
                </c:pt>
                <c:pt idx="1337" formatCode="0.00">
                  <c:v>5.4</c:v>
                </c:pt>
                <c:pt idx="1338" formatCode="0.00">
                  <c:v>7.9</c:v>
                </c:pt>
                <c:pt idx="1339" formatCode="0.00">
                  <c:v>-3.3</c:v>
                </c:pt>
                <c:pt idx="1340" formatCode="0.00">
                  <c:v>-0.3</c:v>
                </c:pt>
                <c:pt idx="1341" formatCode="0.00">
                  <c:v>-3.1</c:v>
                </c:pt>
                <c:pt idx="1342" formatCode="0.00">
                  <c:v>32.1</c:v>
                </c:pt>
                <c:pt idx="1343" formatCode="0.00">
                  <c:v>7.8</c:v>
                </c:pt>
                <c:pt idx="1344" formatCode="0.00">
                  <c:v>8.8000000000000007</c:v>
                </c:pt>
                <c:pt idx="1345" formatCode="0.00">
                  <c:v>32.4</c:v>
                </c:pt>
                <c:pt idx="1346" formatCode="0.00">
                  <c:v>34.799999999999997</c:v>
                </c:pt>
                <c:pt idx="1347" formatCode="0.00">
                  <c:v>17.8</c:v>
                </c:pt>
                <c:pt idx="1348" formatCode="0.00">
                  <c:v>7.4</c:v>
                </c:pt>
                <c:pt idx="1349" formatCode="0.00">
                  <c:v>35.700000000000003</c:v>
                </c:pt>
                <c:pt idx="1350" formatCode="0.00">
                  <c:v>18.5</c:v>
                </c:pt>
                <c:pt idx="1351" formatCode="0.00">
                  <c:v>57.7</c:v>
                </c:pt>
                <c:pt idx="1352" formatCode="0.00">
                  <c:v>-3</c:v>
                </c:pt>
                <c:pt idx="1353" formatCode="0.00">
                  <c:v>-0.1</c:v>
                </c:pt>
                <c:pt idx="1354" formatCode="0.00">
                  <c:v>-36.1</c:v>
                </c:pt>
                <c:pt idx="1355" formatCode="0.00">
                  <c:v>-16.5</c:v>
                </c:pt>
                <c:pt idx="1356" formatCode="0.00">
                  <c:v>107.2</c:v>
                </c:pt>
                <c:pt idx="1357" formatCode="0.00">
                  <c:v>19.399999999999999</c:v>
                </c:pt>
                <c:pt idx="1358" formatCode="0.00">
                  <c:v>1.2</c:v>
                </c:pt>
                <c:pt idx="1359" formatCode="0.00">
                  <c:v>33.299999999999997</c:v>
                </c:pt>
                <c:pt idx="1360" formatCode="0.00">
                  <c:v>1</c:v>
                </c:pt>
                <c:pt idx="1361" formatCode="0.00">
                  <c:v>0.2</c:v>
                </c:pt>
                <c:pt idx="1362" formatCode="0.00">
                  <c:v>-122.9</c:v>
                </c:pt>
                <c:pt idx="1363" formatCode="0.00">
                  <c:v>14.4</c:v>
                </c:pt>
                <c:pt idx="1364" formatCode="0.00">
                  <c:v>10.9</c:v>
                </c:pt>
                <c:pt idx="1365" formatCode="0.00">
                  <c:v>-9</c:v>
                </c:pt>
                <c:pt idx="1366" formatCode="0.00">
                  <c:v>29.3</c:v>
                </c:pt>
                <c:pt idx="1367" formatCode="0.00">
                  <c:v>3.8</c:v>
                </c:pt>
                <c:pt idx="1368" formatCode="0.00">
                  <c:v>-10.1</c:v>
                </c:pt>
                <c:pt idx="1369" formatCode="0.00">
                  <c:v>24.2</c:v>
                </c:pt>
                <c:pt idx="1370" formatCode="0.00">
                  <c:v>4.8</c:v>
                </c:pt>
                <c:pt idx="1371" formatCode="0.00">
                  <c:v>-86.5</c:v>
                </c:pt>
                <c:pt idx="1372" formatCode="0.00">
                  <c:v>-9.4</c:v>
                </c:pt>
                <c:pt idx="1373" formatCode="0.00">
                  <c:v>14.5</c:v>
                </c:pt>
                <c:pt idx="1374" formatCode="0.00">
                  <c:v>24.9</c:v>
                </c:pt>
                <c:pt idx="1375" formatCode="0.00">
                  <c:v>7.6</c:v>
                </c:pt>
                <c:pt idx="1376" formatCode="0.00">
                  <c:v>31.3</c:v>
                </c:pt>
                <c:pt idx="1377" formatCode="0.00">
                  <c:v>34.299999999999997</c:v>
                </c:pt>
                <c:pt idx="1378" formatCode="0.00">
                  <c:v>253.4</c:v>
                </c:pt>
                <c:pt idx="1379" formatCode="0.00">
                  <c:v>95</c:v>
                </c:pt>
                <c:pt idx="1380" formatCode="0.00">
                  <c:v>8.3000000000000007</c:v>
                </c:pt>
                <c:pt idx="1381" formatCode="0.00">
                  <c:v>7.8</c:v>
                </c:pt>
                <c:pt idx="1382" formatCode="0.00">
                  <c:v>24.9</c:v>
                </c:pt>
                <c:pt idx="1383" formatCode="0.00">
                  <c:v>20.9</c:v>
                </c:pt>
                <c:pt idx="1384" formatCode="0.00">
                  <c:v>22.8</c:v>
                </c:pt>
                <c:pt idx="1385" formatCode="0.00">
                  <c:v>17.8</c:v>
                </c:pt>
                <c:pt idx="1386" formatCode="0.00">
                  <c:v>33.1</c:v>
                </c:pt>
                <c:pt idx="1387" formatCode="0.00">
                  <c:v>2</c:v>
                </c:pt>
                <c:pt idx="1388" formatCode="0.00">
                  <c:v>29.3</c:v>
                </c:pt>
                <c:pt idx="1389" formatCode="0.00">
                  <c:v>50.8</c:v>
                </c:pt>
                <c:pt idx="1390" formatCode="0.00">
                  <c:v>-131.80000000000001</c:v>
                </c:pt>
                <c:pt idx="1391" formatCode="0.00">
                  <c:v>49.9</c:v>
                </c:pt>
                <c:pt idx="1392" formatCode="0.00">
                  <c:v>14.7</c:v>
                </c:pt>
                <c:pt idx="1393" formatCode="0.00">
                  <c:v>10.3</c:v>
                </c:pt>
                <c:pt idx="1394" formatCode="0.00">
                  <c:v>67.900000000000006</c:v>
                </c:pt>
                <c:pt idx="1395" formatCode="0.00">
                  <c:v>16.399999999999999</c:v>
                </c:pt>
                <c:pt idx="1396" formatCode="0.00">
                  <c:v>37.6</c:v>
                </c:pt>
                <c:pt idx="1397" formatCode="0.00">
                  <c:v>21.5</c:v>
                </c:pt>
                <c:pt idx="1398" formatCode="0.00">
                  <c:v>2.2000000000000002</c:v>
                </c:pt>
                <c:pt idx="1399" formatCode="0.00">
                  <c:v>3.1</c:v>
                </c:pt>
                <c:pt idx="1400" formatCode="0.00">
                  <c:v>33.4</c:v>
                </c:pt>
                <c:pt idx="1401" formatCode="0.00">
                  <c:v>35.5</c:v>
                </c:pt>
                <c:pt idx="1402" formatCode="0.00">
                  <c:v>11.9</c:v>
                </c:pt>
                <c:pt idx="1403" formatCode="0.00">
                  <c:v>66.2</c:v>
                </c:pt>
                <c:pt idx="1404" formatCode="0.00">
                  <c:v>18.899999999999999</c:v>
                </c:pt>
                <c:pt idx="1405" formatCode="0.00">
                  <c:v>0.8</c:v>
                </c:pt>
                <c:pt idx="1406" formatCode="0.00">
                  <c:v>43.6</c:v>
                </c:pt>
                <c:pt idx="1407" formatCode="0.00">
                  <c:v>-32.6</c:v>
                </c:pt>
                <c:pt idx="1408" formatCode="0.00">
                  <c:v>27</c:v>
                </c:pt>
                <c:pt idx="1409" formatCode="0.00">
                  <c:v>73.5</c:v>
                </c:pt>
                <c:pt idx="1410" formatCode="0.00">
                  <c:v>13.6</c:v>
                </c:pt>
                <c:pt idx="1411" formatCode="0.00">
                  <c:v>39.1</c:v>
                </c:pt>
                <c:pt idx="1412" formatCode="0.00">
                  <c:v>12.7</c:v>
                </c:pt>
                <c:pt idx="1413" formatCode="0.00">
                  <c:v>24.1</c:v>
                </c:pt>
                <c:pt idx="1414" formatCode="0.00">
                  <c:v>-1</c:v>
                </c:pt>
                <c:pt idx="1415" formatCode="0.00">
                  <c:v>-0.7</c:v>
                </c:pt>
                <c:pt idx="1416" formatCode="0.00">
                  <c:v>63.4</c:v>
                </c:pt>
                <c:pt idx="1417" formatCode="0.00">
                  <c:v>30.4</c:v>
                </c:pt>
                <c:pt idx="1418" formatCode="0.00">
                  <c:v>-15</c:v>
                </c:pt>
                <c:pt idx="1419" formatCode="0.00">
                  <c:v>-1.2</c:v>
                </c:pt>
                <c:pt idx="1420" formatCode="0.00">
                  <c:v>192.7</c:v>
                </c:pt>
                <c:pt idx="1421" formatCode="0.00">
                  <c:v>25.3</c:v>
                </c:pt>
                <c:pt idx="1422" formatCode="0.00">
                  <c:v>28.6</c:v>
                </c:pt>
                <c:pt idx="1423" formatCode="0.00">
                  <c:v>24.7</c:v>
                </c:pt>
                <c:pt idx="1424" formatCode="0.00">
                  <c:v>14</c:v>
                </c:pt>
                <c:pt idx="1425" formatCode="0.00">
                  <c:v>21</c:v>
                </c:pt>
                <c:pt idx="1426" formatCode="0.00">
                  <c:v>15.9</c:v>
                </c:pt>
                <c:pt idx="1427" formatCode="0.00">
                  <c:v>53.3</c:v>
                </c:pt>
                <c:pt idx="1428" formatCode="0.00">
                  <c:v>23.4</c:v>
                </c:pt>
                <c:pt idx="1429" formatCode="0.00">
                  <c:v>22.7</c:v>
                </c:pt>
                <c:pt idx="1430" formatCode="0.00">
                  <c:v>9.5</c:v>
                </c:pt>
                <c:pt idx="1431" formatCode="0.00">
                  <c:v>29.2</c:v>
                </c:pt>
                <c:pt idx="1432" formatCode="#,##0.00">
                  <c:v>21.9</c:v>
                </c:pt>
                <c:pt idx="1433" formatCode="#,##0.00">
                  <c:v>4.3</c:v>
                </c:pt>
                <c:pt idx="1434" formatCode="#,##0.00">
                  <c:v>2.9</c:v>
                </c:pt>
                <c:pt idx="1435" formatCode="#,##0.00">
                  <c:v>-10.4</c:v>
                </c:pt>
                <c:pt idx="1436" formatCode="#,##0.00">
                  <c:v>12.4</c:v>
                </c:pt>
                <c:pt idx="1437" formatCode="#,##0.00">
                  <c:v>21.9</c:v>
                </c:pt>
                <c:pt idx="1438" formatCode="#,##0.00">
                  <c:v>72.3</c:v>
                </c:pt>
                <c:pt idx="1439" formatCode="#,##0.00">
                  <c:v>38.9</c:v>
                </c:pt>
                <c:pt idx="1440" formatCode="#,##0.00">
                  <c:v>-4.3</c:v>
                </c:pt>
                <c:pt idx="1441" formatCode="#,##0.00">
                  <c:v>43.5</c:v>
                </c:pt>
                <c:pt idx="1442" formatCode="#,##0.00">
                  <c:v>62.3</c:v>
                </c:pt>
                <c:pt idx="1443" formatCode="#,##0.00">
                  <c:v>-95.3</c:v>
                </c:pt>
                <c:pt idx="1444" formatCode="#,##0.00">
                  <c:v>6.4</c:v>
                </c:pt>
                <c:pt idx="1445" formatCode="#,##0.00">
                  <c:v>13.2</c:v>
                </c:pt>
                <c:pt idx="1446" formatCode="#,##0.00">
                  <c:v>57.7</c:v>
                </c:pt>
                <c:pt idx="1447" formatCode="#,##0.00">
                  <c:v>10.1</c:v>
                </c:pt>
                <c:pt idx="1448" formatCode="#,##0.00">
                  <c:v>2.1</c:v>
                </c:pt>
                <c:pt idx="1449" formatCode="#,##0.00">
                  <c:v>2.2000000000000002</c:v>
                </c:pt>
                <c:pt idx="1450" formatCode="#,##0.00">
                  <c:v>4.4000000000000004</c:v>
                </c:pt>
                <c:pt idx="1451" formatCode="#,##0.00">
                  <c:v>-109.4</c:v>
                </c:pt>
                <c:pt idx="1452" formatCode="#,##0.00">
                  <c:v>12.3</c:v>
                </c:pt>
                <c:pt idx="1453" formatCode="#,##0.00">
                  <c:v>21</c:v>
                </c:pt>
                <c:pt idx="1454" formatCode="#,##0.00">
                  <c:v>-12</c:v>
                </c:pt>
                <c:pt idx="1455" formatCode="#,##0.00">
                  <c:v>3.8</c:v>
                </c:pt>
                <c:pt idx="1456" formatCode="#,##0.00">
                  <c:v>61.1</c:v>
                </c:pt>
                <c:pt idx="1457" formatCode="#,##0.00">
                  <c:v>-168.6</c:v>
                </c:pt>
                <c:pt idx="1458" formatCode="#,##0.00">
                  <c:v>-3.9</c:v>
                </c:pt>
                <c:pt idx="1459" formatCode="#,##0.00">
                  <c:v>22.5</c:v>
                </c:pt>
                <c:pt idx="1460" formatCode="#,##0.00">
                  <c:v>-14.4</c:v>
                </c:pt>
                <c:pt idx="1461" formatCode="#,##0.00">
                  <c:v>10.4</c:v>
                </c:pt>
                <c:pt idx="1462" formatCode="#,##0.00">
                  <c:v>9.1999999999999993</c:v>
                </c:pt>
                <c:pt idx="1463" formatCode="#,##0.00">
                  <c:v>0.6</c:v>
                </c:pt>
                <c:pt idx="1464" formatCode="#,##0.00">
                  <c:v>-17.8</c:v>
                </c:pt>
                <c:pt idx="1465" formatCode="#,##0.00">
                  <c:v>29.7</c:v>
                </c:pt>
                <c:pt idx="1466" formatCode="#,##0.00">
                  <c:v>9.6999999999999993</c:v>
                </c:pt>
                <c:pt idx="1467" formatCode="#,##0.00">
                  <c:v>42.5</c:v>
                </c:pt>
                <c:pt idx="1468" formatCode="#,##0.00">
                  <c:v>-1.9</c:v>
                </c:pt>
                <c:pt idx="1469" formatCode="#,##0.00">
                  <c:v>30.8</c:v>
                </c:pt>
                <c:pt idx="1470" formatCode="#,##0.00">
                  <c:v>14.7</c:v>
                </c:pt>
                <c:pt idx="1471" formatCode="#,##0.00">
                  <c:v>13.6</c:v>
                </c:pt>
                <c:pt idx="1472" formatCode="#,##0.00">
                  <c:v>66</c:v>
                </c:pt>
                <c:pt idx="1473" formatCode="#,##0.00">
                  <c:v>34.200000000000003</c:v>
                </c:pt>
                <c:pt idx="1474" formatCode="#,##0.00">
                  <c:v>2.6</c:v>
                </c:pt>
                <c:pt idx="1475" formatCode="#,##0.00">
                  <c:v>23.1</c:v>
                </c:pt>
                <c:pt idx="1476" formatCode="#,##0.00">
                  <c:v>35.200000000000003</c:v>
                </c:pt>
                <c:pt idx="1477" formatCode="#,##0.00">
                  <c:v>2</c:v>
                </c:pt>
                <c:pt idx="1478" formatCode="#,##0.00">
                  <c:v>49.2</c:v>
                </c:pt>
                <c:pt idx="1479" formatCode="#,##0.00">
                  <c:v>16.5</c:v>
                </c:pt>
                <c:pt idx="1480" formatCode="#,##0.00">
                  <c:v>18.2</c:v>
                </c:pt>
                <c:pt idx="1481" formatCode="#,##0.00">
                  <c:v>2.2999999999999998</c:v>
                </c:pt>
                <c:pt idx="1482" formatCode="#,##0.00">
                  <c:v>22.5</c:v>
                </c:pt>
                <c:pt idx="1483" formatCode="#,##0.00">
                  <c:v>23.4</c:v>
                </c:pt>
                <c:pt idx="1484" formatCode="#,##0.00">
                  <c:v>10.5</c:v>
                </c:pt>
                <c:pt idx="1485" formatCode="#,##0.00">
                  <c:v>-9.8000000000000007</c:v>
                </c:pt>
                <c:pt idx="1486" formatCode="#,##0.00">
                  <c:v>4.0999999999999996</c:v>
                </c:pt>
                <c:pt idx="1487" formatCode="#,##0.00">
                  <c:v>44.2</c:v>
                </c:pt>
                <c:pt idx="1488" formatCode="#,##0.00">
                  <c:v>22.1</c:v>
                </c:pt>
                <c:pt idx="1489" formatCode="#,##0.00">
                  <c:v>26.8</c:v>
                </c:pt>
                <c:pt idx="1490" formatCode="#,##0.00">
                  <c:v>11.3</c:v>
                </c:pt>
                <c:pt idx="1491" formatCode="#,##0.00">
                  <c:v>1.2</c:v>
                </c:pt>
                <c:pt idx="1492" formatCode="#,##0.00">
                  <c:v>7.5</c:v>
                </c:pt>
                <c:pt idx="1493" formatCode="#,##0.00">
                  <c:v>6.3</c:v>
                </c:pt>
                <c:pt idx="1494" formatCode="#,##0.00">
                  <c:v>145.4</c:v>
                </c:pt>
                <c:pt idx="1495" formatCode="#,##0.00">
                  <c:v>0.5</c:v>
                </c:pt>
                <c:pt idx="1496" formatCode="#,##0.00">
                  <c:v>-47.5</c:v>
                </c:pt>
                <c:pt idx="1497" formatCode="#,##0.00">
                  <c:v>11.5</c:v>
                </c:pt>
                <c:pt idx="1498" formatCode="#,##0.00">
                  <c:v>-2.7</c:v>
                </c:pt>
                <c:pt idx="1499" formatCode="#,##0.00">
                  <c:v>53.1</c:v>
                </c:pt>
                <c:pt idx="1500" formatCode="#,##0.00">
                  <c:v>-4.2</c:v>
                </c:pt>
                <c:pt idx="1501" formatCode="#,##0.00">
                  <c:v>-19.5</c:v>
                </c:pt>
                <c:pt idx="1502" formatCode="#,##0.00">
                  <c:v>58.3</c:v>
                </c:pt>
                <c:pt idx="1503" formatCode="#,##0.00">
                  <c:v>15</c:v>
                </c:pt>
                <c:pt idx="1504" formatCode="#,##0.00">
                  <c:v>-22.6</c:v>
                </c:pt>
                <c:pt idx="1505" formatCode="#,##0.00">
                  <c:v>-10.9</c:v>
                </c:pt>
                <c:pt idx="1506" formatCode="#,##0.00">
                  <c:v>32</c:v>
                </c:pt>
                <c:pt idx="1507" formatCode="#,##0.00">
                  <c:v>-3.7</c:v>
                </c:pt>
                <c:pt idx="1508" formatCode="#,##0.00">
                  <c:v>6.3</c:v>
                </c:pt>
                <c:pt idx="1509" formatCode="#,##0.00">
                  <c:v>58</c:v>
                </c:pt>
                <c:pt idx="1510" formatCode="#,##0.00">
                  <c:v>-6.8</c:v>
                </c:pt>
                <c:pt idx="1511" formatCode="#,##0.00">
                  <c:v>8.1</c:v>
                </c:pt>
                <c:pt idx="1512" formatCode="#,##0.00">
                  <c:v>32.4</c:v>
                </c:pt>
                <c:pt idx="1513" formatCode="#,##0.00">
                  <c:v>24.5</c:v>
                </c:pt>
                <c:pt idx="1514" formatCode="#,##0.00">
                  <c:v>9.6999999999999993</c:v>
                </c:pt>
                <c:pt idx="1515" formatCode="#,##0.00">
                  <c:v>26.1</c:v>
                </c:pt>
                <c:pt idx="1516" formatCode="#,##0.00">
                  <c:v>-6.5</c:v>
                </c:pt>
                <c:pt idx="1517" formatCode="#,##0.00">
                  <c:v>21.3</c:v>
                </c:pt>
                <c:pt idx="1518" formatCode="#,##0.00">
                  <c:v>21.3</c:v>
                </c:pt>
                <c:pt idx="1519" formatCode="#,##0.00">
                  <c:v>-1.2</c:v>
                </c:pt>
                <c:pt idx="1520" formatCode="#,##0.00">
                  <c:v>41.5</c:v>
                </c:pt>
                <c:pt idx="1521" formatCode="#,##0.00">
                  <c:v>20.6</c:v>
                </c:pt>
                <c:pt idx="1522" formatCode="#,##0.00">
                  <c:v>27.3</c:v>
                </c:pt>
                <c:pt idx="1523" formatCode="#,##0.00">
                  <c:v>-41.3</c:v>
                </c:pt>
                <c:pt idx="1524" formatCode="#,##0.00">
                  <c:v>29</c:v>
                </c:pt>
                <c:pt idx="1525" formatCode="#,##0.00">
                  <c:v>27</c:v>
                </c:pt>
                <c:pt idx="1526" formatCode="#,##0.00">
                  <c:v>18.5</c:v>
                </c:pt>
                <c:pt idx="1527" formatCode="#,##0.00">
                  <c:v>-2.1</c:v>
                </c:pt>
                <c:pt idx="1528" formatCode="#,##0.00">
                  <c:v>19.399999999999999</c:v>
                </c:pt>
                <c:pt idx="1529" formatCode="#,##0.00">
                  <c:v>-32.299999999999997</c:v>
                </c:pt>
                <c:pt idx="1530" formatCode="#,##0.00">
                  <c:v>93.5</c:v>
                </c:pt>
                <c:pt idx="1531" formatCode="#,##0.00">
                  <c:v>29.5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Taul1!$B$2:$B$1541</c:f>
              <c:numCache>
                <c:formatCode>General</c:formatCode>
                <c:ptCount val="1540"/>
                <c:pt idx="2" formatCode="0.00">
                  <c:v>23</c:v>
                </c:pt>
                <c:pt idx="3" formatCode="0.00">
                  <c:v>56.6</c:v>
                </c:pt>
                <c:pt idx="4" formatCode="0.00">
                  <c:v>53.2</c:v>
                </c:pt>
                <c:pt idx="5" formatCode="0.00">
                  <c:v>57.3</c:v>
                </c:pt>
                <c:pt idx="6" formatCode="0.00">
                  <c:v>10.7</c:v>
                </c:pt>
                <c:pt idx="7" formatCode="0.00">
                  <c:v>51.2</c:v>
                </c:pt>
                <c:pt idx="8" formatCode="0.00">
                  <c:v>71</c:v>
                </c:pt>
                <c:pt idx="9" formatCode="0.00">
                  <c:v>-7.2</c:v>
                </c:pt>
                <c:pt idx="10" formatCode="0.00">
                  <c:v>14.8</c:v>
                </c:pt>
                <c:pt idx="11" formatCode="0.00">
                  <c:v>36.1</c:v>
                </c:pt>
                <c:pt idx="12" formatCode="0.00">
                  <c:v>45.7</c:v>
                </c:pt>
                <c:pt idx="13" formatCode="0.00">
                  <c:v>38.6</c:v>
                </c:pt>
                <c:pt idx="14" formatCode="0.00">
                  <c:v>83.4</c:v>
                </c:pt>
                <c:pt idx="15" formatCode="0.00">
                  <c:v>21.4</c:v>
                </c:pt>
                <c:pt idx="16" formatCode="0.00">
                  <c:v>97.3</c:v>
                </c:pt>
                <c:pt idx="17" formatCode="0.00">
                  <c:v>12.4</c:v>
                </c:pt>
                <c:pt idx="18" formatCode="0.00">
                  <c:v>31.8</c:v>
                </c:pt>
                <c:pt idx="19" formatCode="0.00">
                  <c:v>57.8</c:v>
                </c:pt>
                <c:pt idx="20" formatCode="0.00">
                  <c:v>32.9</c:v>
                </c:pt>
                <c:pt idx="21" formatCode="0.00">
                  <c:v>53.3</c:v>
                </c:pt>
                <c:pt idx="22" formatCode="0.00">
                  <c:v>82</c:v>
                </c:pt>
                <c:pt idx="23" formatCode="0.00">
                  <c:v>-37.700000000000003</c:v>
                </c:pt>
                <c:pt idx="24" formatCode="0.00">
                  <c:v>85.5</c:v>
                </c:pt>
                <c:pt idx="25" formatCode="0.00">
                  <c:v>65.900000000000006</c:v>
                </c:pt>
                <c:pt idx="26" formatCode="0.00">
                  <c:v>89.8</c:v>
                </c:pt>
                <c:pt idx="27" formatCode="0.00">
                  <c:v>82.1</c:v>
                </c:pt>
                <c:pt idx="28" formatCode="0.00">
                  <c:v>-21.9</c:v>
                </c:pt>
                <c:pt idx="29" formatCode="0.00">
                  <c:v>4.8</c:v>
                </c:pt>
                <c:pt idx="30" formatCode="0.00">
                  <c:v>35.9</c:v>
                </c:pt>
                <c:pt idx="31" formatCode="0.00">
                  <c:v>23.8</c:v>
                </c:pt>
                <c:pt idx="32" formatCode="0.00">
                  <c:v>32.700000000000003</c:v>
                </c:pt>
                <c:pt idx="33" formatCode="0.00">
                  <c:v>23.7</c:v>
                </c:pt>
                <c:pt idx="34" formatCode="0.00">
                  <c:v>58</c:v>
                </c:pt>
                <c:pt idx="35" formatCode="0.00">
                  <c:v>-6.7</c:v>
                </c:pt>
                <c:pt idx="36" formatCode="0.00">
                  <c:v>58.4</c:v>
                </c:pt>
                <c:pt idx="37" formatCode="0.00">
                  <c:v>-6</c:v>
                </c:pt>
                <c:pt idx="38" formatCode="0.00">
                  <c:v>63.6</c:v>
                </c:pt>
                <c:pt idx="39" formatCode="0.00">
                  <c:v>-83.6</c:v>
                </c:pt>
                <c:pt idx="40" formatCode="0.00">
                  <c:v>29.6</c:v>
                </c:pt>
                <c:pt idx="41" formatCode="0.00">
                  <c:v>28.8</c:v>
                </c:pt>
                <c:pt idx="42" formatCode="0.00">
                  <c:v>30.5</c:v>
                </c:pt>
                <c:pt idx="43" formatCode="0.00">
                  <c:v>62.4</c:v>
                </c:pt>
                <c:pt idx="44" formatCode="0.00">
                  <c:v>86.5</c:v>
                </c:pt>
                <c:pt idx="45" formatCode="0.00">
                  <c:v>7.1</c:v>
                </c:pt>
                <c:pt idx="46" formatCode="0.00">
                  <c:v>-3.4</c:v>
                </c:pt>
                <c:pt idx="47" formatCode="0.00">
                  <c:v>72.099999999999994</c:v>
                </c:pt>
                <c:pt idx="48" formatCode="0.00">
                  <c:v>67.900000000000006</c:v>
                </c:pt>
                <c:pt idx="49" formatCode="0.00">
                  <c:v>30.2</c:v>
                </c:pt>
                <c:pt idx="50" formatCode="0.00">
                  <c:v>72.7</c:v>
                </c:pt>
                <c:pt idx="51" formatCode="0.00">
                  <c:v>51.2</c:v>
                </c:pt>
                <c:pt idx="52" formatCode="0.00">
                  <c:v>31.5</c:v>
                </c:pt>
                <c:pt idx="53" formatCode="0.00">
                  <c:v>-103.3</c:v>
                </c:pt>
                <c:pt idx="54" formatCode="0.00">
                  <c:v>13.2</c:v>
                </c:pt>
                <c:pt idx="55" formatCode="0.00">
                  <c:v>81.599999999999994</c:v>
                </c:pt>
                <c:pt idx="56" formatCode="0.00">
                  <c:v>35.4</c:v>
                </c:pt>
                <c:pt idx="57" formatCode="0.00">
                  <c:v>64.5</c:v>
                </c:pt>
                <c:pt idx="58" formatCode="0.00">
                  <c:v>50.3</c:v>
                </c:pt>
                <c:pt idx="59" formatCode="0.00">
                  <c:v>57.1</c:v>
                </c:pt>
                <c:pt idx="60" formatCode="0.00">
                  <c:v>80.8</c:v>
                </c:pt>
                <c:pt idx="61" formatCode="0.00">
                  <c:v>4.4000000000000004</c:v>
                </c:pt>
                <c:pt idx="62" formatCode="0.00">
                  <c:v>23.4</c:v>
                </c:pt>
                <c:pt idx="63" formatCode="0.00">
                  <c:v>58</c:v>
                </c:pt>
                <c:pt idx="64" formatCode="0.00">
                  <c:v>20.2</c:v>
                </c:pt>
                <c:pt idx="65" formatCode="0.00">
                  <c:v>36.6</c:v>
                </c:pt>
                <c:pt idx="66" formatCode="0.00">
                  <c:v>56.4</c:v>
                </c:pt>
                <c:pt idx="67" formatCode="0.00">
                  <c:v>34.6</c:v>
                </c:pt>
                <c:pt idx="68" formatCode="0.00">
                  <c:v>75</c:v>
                </c:pt>
                <c:pt idx="69" formatCode="0.00">
                  <c:v>2.8</c:v>
                </c:pt>
                <c:pt idx="70" formatCode="0.00">
                  <c:v>57</c:v>
                </c:pt>
                <c:pt idx="71" formatCode="0.00">
                  <c:v>49.9</c:v>
                </c:pt>
                <c:pt idx="72" formatCode="0.00">
                  <c:v>36.5</c:v>
                </c:pt>
                <c:pt idx="73" formatCode="0.00">
                  <c:v>31.8</c:v>
                </c:pt>
                <c:pt idx="74" formatCode="0.00">
                  <c:v>-10.7</c:v>
                </c:pt>
                <c:pt idx="75" formatCode="0.00">
                  <c:v>51.7</c:v>
                </c:pt>
                <c:pt idx="76" formatCode="0.00">
                  <c:v>-55.8</c:v>
                </c:pt>
                <c:pt idx="77" formatCode="0.00">
                  <c:v>11.2</c:v>
                </c:pt>
                <c:pt idx="78" formatCode="0.00">
                  <c:v>11.5</c:v>
                </c:pt>
                <c:pt idx="79" formatCode="0.00">
                  <c:v>47.6</c:v>
                </c:pt>
                <c:pt idx="80" formatCode="0.00">
                  <c:v>31.9</c:v>
                </c:pt>
                <c:pt idx="81" formatCode="0.00">
                  <c:v>39.299999999999997</c:v>
                </c:pt>
                <c:pt idx="82" formatCode="0.00">
                  <c:v>57.2</c:v>
                </c:pt>
                <c:pt idx="83" formatCode="0.00">
                  <c:v>8.8000000000000007</c:v>
                </c:pt>
                <c:pt idx="84" formatCode="0.00">
                  <c:v>94.2</c:v>
                </c:pt>
                <c:pt idx="85" formatCode="0.00">
                  <c:v>45.7</c:v>
                </c:pt>
                <c:pt idx="86" formatCode="0.00">
                  <c:v>53.6</c:v>
                </c:pt>
                <c:pt idx="87" formatCode="0.00">
                  <c:v>65.7</c:v>
                </c:pt>
                <c:pt idx="88" formatCode="0.00">
                  <c:v>7.7</c:v>
                </c:pt>
                <c:pt idx="89" formatCode="0.00">
                  <c:v>40.299999999999997</c:v>
                </c:pt>
                <c:pt idx="90" formatCode="0.00">
                  <c:v>44.3</c:v>
                </c:pt>
                <c:pt idx="91" formatCode="0.00">
                  <c:v>84.8</c:v>
                </c:pt>
                <c:pt idx="92" formatCode="0.00">
                  <c:v>95.3</c:v>
                </c:pt>
                <c:pt idx="93" formatCode="0.00">
                  <c:v>55.8</c:v>
                </c:pt>
                <c:pt idx="94" formatCode="0.00">
                  <c:v>24.4</c:v>
                </c:pt>
                <c:pt idx="95" formatCode="0.00">
                  <c:v>56.1</c:v>
                </c:pt>
                <c:pt idx="96" formatCode="0.00">
                  <c:v>-5.9</c:v>
                </c:pt>
                <c:pt idx="97" formatCode="0.00">
                  <c:v>76.900000000000006</c:v>
                </c:pt>
                <c:pt idx="98" formatCode="0.00">
                  <c:v>49.3</c:v>
                </c:pt>
                <c:pt idx="99" formatCode="0.00">
                  <c:v>0</c:v>
                </c:pt>
                <c:pt idx="100" formatCode="0.00">
                  <c:v>96.4</c:v>
                </c:pt>
                <c:pt idx="101" formatCode="0.00">
                  <c:v>84.2</c:v>
                </c:pt>
                <c:pt idx="102" formatCode="0.00">
                  <c:v>73.3</c:v>
                </c:pt>
                <c:pt idx="103" formatCode="0.00">
                  <c:v>68.5</c:v>
                </c:pt>
                <c:pt idx="104" formatCode="0.00">
                  <c:v>10.4</c:v>
                </c:pt>
                <c:pt idx="105" formatCode="0.00">
                  <c:v>51.1</c:v>
                </c:pt>
                <c:pt idx="106" formatCode="0.00">
                  <c:v>53.3</c:v>
                </c:pt>
                <c:pt idx="107" formatCode="0.00">
                  <c:v>34.1</c:v>
                </c:pt>
                <c:pt idx="108" formatCode="0.00">
                  <c:v>27.5</c:v>
                </c:pt>
                <c:pt idx="109" formatCode="0.00">
                  <c:v>-13.4</c:v>
                </c:pt>
                <c:pt idx="110" formatCode="0.00">
                  <c:v>52.2</c:v>
                </c:pt>
                <c:pt idx="111" formatCode="0.00">
                  <c:v>55.7</c:v>
                </c:pt>
                <c:pt idx="112" formatCode="0.00">
                  <c:v>39.200000000000003</c:v>
                </c:pt>
                <c:pt idx="113" formatCode="0.00">
                  <c:v>30.3</c:v>
                </c:pt>
                <c:pt idx="114" formatCode="0.00">
                  <c:v>87.6</c:v>
                </c:pt>
                <c:pt idx="115" formatCode="0.00">
                  <c:v>-26.4</c:v>
                </c:pt>
                <c:pt idx="116" formatCode="0.00">
                  <c:v>48.5</c:v>
                </c:pt>
                <c:pt idx="117" formatCode="0.00">
                  <c:v>59.2</c:v>
                </c:pt>
                <c:pt idx="118" formatCode="0.00">
                  <c:v>29.7</c:v>
                </c:pt>
                <c:pt idx="119" formatCode="0.00">
                  <c:v>42.9</c:v>
                </c:pt>
                <c:pt idx="120" formatCode="0.00">
                  <c:v>23.9</c:v>
                </c:pt>
                <c:pt idx="121" formatCode="0.00">
                  <c:v>37</c:v>
                </c:pt>
                <c:pt idx="122" formatCode="0.00">
                  <c:v>24.4</c:v>
                </c:pt>
                <c:pt idx="123" formatCode="0.00">
                  <c:v>3.8</c:v>
                </c:pt>
                <c:pt idx="124" formatCode="0.00">
                  <c:v>40.4</c:v>
                </c:pt>
                <c:pt idx="125" formatCode="0.00">
                  <c:v>6.8</c:v>
                </c:pt>
                <c:pt idx="126" formatCode="0.00">
                  <c:v>-23.1</c:v>
                </c:pt>
                <c:pt idx="127" formatCode="0.00">
                  <c:v>34.700000000000003</c:v>
                </c:pt>
                <c:pt idx="128" formatCode="0.00">
                  <c:v>55.9</c:v>
                </c:pt>
                <c:pt idx="129" formatCode="0.00">
                  <c:v>77.7</c:v>
                </c:pt>
                <c:pt idx="130" formatCode="0.00">
                  <c:v>7.3</c:v>
                </c:pt>
                <c:pt idx="131" formatCode="0.00">
                  <c:v>75.900000000000006</c:v>
                </c:pt>
                <c:pt idx="132" formatCode="0.00">
                  <c:v>29.4</c:v>
                </c:pt>
                <c:pt idx="133" formatCode="0.00">
                  <c:v>74.2</c:v>
                </c:pt>
                <c:pt idx="134" formatCode="0.00">
                  <c:v>0.3</c:v>
                </c:pt>
                <c:pt idx="135" formatCode="0.00">
                  <c:v>4.4000000000000004</c:v>
                </c:pt>
                <c:pt idx="136" formatCode="0.00">
                  <c:v>38.9</c:v>
                </c:pt>
                <c:pt idx="137" formatCode="0.00">
                  <c:v>38.1</c:v>
                </c:pt>
                <c:pt idx="138" formatCode="0.00">
                  <c:v>69.400000000000006</c:v>
                </c:pt>
                <c:pt idx="139" formatCode="0.00">
                  <c:v>49.5</c:v>
                </c:pt>
                <c:pt idx="140" formatCode="0.00">
                  <c:v>6</c:v>
                </c:pt>
                <c:pt idx="141" formatCode="0.00">
                  <c:v>45.4</c:v>
                </c:pt>
                <c:pt idx="142" formatCode="0.00">
                  <c:v>23.5</c:v>
                </c:pt>
                <c:pt idx="143" formatCode="0.00">
                  <c:v>3.6</c:v>
                </c:pt>
                <c:pt idx="144" formatCode="0.00">
                  <c:v>-7.3</c:v>
                </c:pt>
                <c:pt idx="145" formatCode="0.00">
                  <c:v>55.7</c:v>
                </c:pt>
                <c:pt idx="146" formatCode="0.00">
                  <c:v>40.200000000000003</c:v>
                </c:pt>
                <c:pt idx="147" formatCode="0.00">
                  <c:v>37.700000000000003</c:v>
                </c:pt>
                <c:pt idx="148" formatCode="0.00">
                  <c:v>21.6</c:v>
                </c:pt>
                <c:pt idx="149" formatCode="0.00">
                  <c:v>14.8</c:v>
                </c:pt>
                <c:pt idx="150" formatCode="0.00">
                  <c:v>54.3</c:v>
                </c:pt>
                <c:pt idx="151" formatCode="0.00">
                  <c:v>119.1</c:v>
                </c:pt>
                <c:pt idx="152" formatCode="0.00">
                  <c:v>44.3</c:v>
                </c:pt>
                <c:pt idx="153" formatCode="0.00">
                  <c:v>39.299999999999997</c:v>
                </c:pt>
                <c:pt idx="154" formatCode="0.00">
                  <c:v>35.1</c:v>
                </c:pt>
                <c:pt idx="155" formatCode="0.00">
                  <c:v>28</c:v>
                </c:pt>
                <c:pt idx="156" formatCode="0.00">
                  <c:v>24.8</c:v>
                </c:pt>
                <c:pt idx="157" formatCode="0.00">
                  <c:v>60</c:v>
                </c:pt>
                <c:pt idx="158" formatCode="0.00">
                  <c:v>63.2</c:v>
                </c:pt>
                <c:pt idx="159" formatCode="0.00">
                  <c:v>-17</c:v>
                </c:pt>
                <c:pt idx="160" formatCode="0.00">
                  <c:v>73.900000000000006</c:v>
                </c:pt>
                <c:pt idx="161" formatCode="0.00">
                  <c:v>59.5</c:v>
                </c:pt>
                <c:pt idx="162" formatCode="0.00">
                  <c:v>83.4</c:v>
                </c:pt>
                <c:pt idx="163" formatCode="0.00">
                  <c:v>47.8</c:v>
                </c:pt>
                <c:pt idx="164" formatCode="0.00">
                  <c:v>20.399999999999999</c:v>
                </c:pt>
                <c:pt idx="165" formatCode="0.00">
                  <c:v>85.3</c:v>
                </c:pt>
                <c:pt idx="166" formatCode="0.00">
                  <c:v>47.2</c:v>
                </c:pt>
                <c:pt idx="167" formatCode="0.00">
                  <c:v>37.200000000000003</c:v>
                </c:pt>
                <c:pt idx="168" formatCode="0.00">
                  <c:v>45.5</c:v>
                </c:pt>
                <c:pt idx="169" formatCode="0.00">
                  <c:v>16.100000000000001</c:v>
                </c:pt>
                <c:pt idx="170" formatCode="0.00">
                  <c:v>52.8</c:v>
                </c:pt>
                <c:pt idx="171" formatCode="0.00">
                  <c:v>21.2</c:v>
                </c:pt>
                <c:pt idx="172" formatCode="0.00">
                  <c:v>34.4</c:v>
                </c:pt>
                <c:pt idx="173" formatCode="0.00">
                  <c:v>59.9</c:v>
                </c:pt>
                <c:pt idx="174" formatCode="0.00">
                  <c:v>16.2</c:v>
                </c:pt>
                <c:pt idx="175" formatCode="0.00">
                  <c:v>0.7</c:v>
                </c:pt>
                <c:pt idx="176" formatCode="0.00">
                  <c:v>81.400000000000006</c:v>
                </c:pt>
                <c:pt idx="177" formatCode="0.00">
                  <c:v>-31.8</c:v>
                </c:pt>
                <c:pt idx="178" formatCode="0.00">
                  <c:v>52.1</c:v>
                </c:pt>
                <c:pt idx="179" formatCode="0.00">
                  <c:v>67.7</c:v>
                </c:pt>
                <c:pt idx="180" formatCode="0.00">
                  <c:v>17.7</c:v>
                </c:pt>
                <c:pt idx="181" formatCode="0.00">
                  <c:v>92.4</c:v>
                </c:pt>
                <c:pt idx="182" formatCode="0.00">
                  <c:v>16.899999999999999</c:v>
                </c:pt>
                <c:pt idx="183" formatCode="0.00">
                  <c:v>78.3</c:v>
                </c:pt>
                <c:pt idx="184" formatCode="0.00">
                  <c:v>58.3</c:v>
                </c:pt>
                <c:pt idx="185" formatCode="0.00">
                  <c:v>32.4</c:v>
                </c:pt>
                <c:pt idx="186" formatCode="0.00">
                  <c:v>50.1</c:v>
                </c:pt>
                <c:pt idx="187" formatCode="0.00">
                  <c:v>6.7</c:v>
                </c:pt>
                <c:pt idx="188" formatCode="0.00">
                  <c:v>22.6</c:v>
                </c:pt>
                <c:pt idx="189" formatCode="0.00">
                  <c:v>39.200000000000003</c:v>
                </c:pt>
                <c:pt idx="190" formatCode="0.00">
                  <c:v>53.5</c:v>
                </c:pt>
                <c:pt idx="191" formatCode="0.00">
                  <c:v>-19.3</c:v>
                </c:pt>
                <c:pt idx="192" formatCode="0.00">
                  <c:v>49.5</c:v>
                </c:pt>
                <c:pt idx="193" formatCode="0.00">
                  <c:v>16.2</c:v>
                </c:pt>
                <c:pt idx="194" formatCode="0.00">
                  <c:v>77.5</c:v>
                </c:pt>
                <c:pt idx="195" formatCode="0.00">
                  <c:v>4.0999999999999996</c:v>
                </c:pt>
                <c:pt idx="196" formatCode="0.00">
                  <c:v>55.3</c:v>
                </c:pt>
                <c:pt idx="197" formatCode="0.00">
                  <c:v>34.5</c:v>
                </c:pt>
                <c:pt idx="198" formatCode="0.00">
                  <c:v>29.6</c:v>
                </c:pt>
                <c:pt idx="199" formatCode="0.00">
                  <c:v>30.3</c:v>
                </c:pt>
                <c:pt idx="200" formatCode="0.00">
                  <c:v>12.9</c:v>
                </c:pt>
                <c:pt idx="201" formatCode="0.00">
                  <c:v>44.3</c:v>
                </c:pt>
                <c:pt idx="202" formatCode="0.00">
                  <c:v>86.4</c:v>
                </c:pt>
                <c:pt idx="203" formatCode="0.00">
                  <c:v>43.5</c:v>
                </c:pt>
                <c:pt idx="204" formatCode="0.00">
                  <c:v>-13.6</c:v>
                </c:pt>
                <c:pt idx="205" formatCode="0.00">
                  <c:v>54.2</c:v>
                </c:pt>
                <c:pt idx="206" formatCode="0.00">
                  <c:v>28.2</c:v>
                </c:pt>
                <c:pt idx="207" formatCode="0.00">
                  <c:v>-11.2</c:v>
                </c:pt>
                <c:pt idx="208" formatCode="0.00">
                  <c:v>21.6</c:v>
                </c:pt>
                <c:pt idx="209" formatCode="0.00">
                  <c:v>48</c:v>
                </c:pt>
                <c:pt idx="210" formatCode="0.00">
                  <c:v>14.8</c:v>
                </c:pt>
                <c:pt idx="211" formatCode="0.00">
                  <c:v>18</c:v>
                </c:pt>
                <c:pt idx="212" formatCode="0.00">
                  <c:v>63.6</c:v>
                </c:pt>
                <c:pt idx="213" formatCode="0.00">
                  <c:v>29.1</c:v>
                </c:pt>
                <c:pt idx="214" formatCode="0.00">
                  <c:v>31.1</c:v>
                </c:pt>
                <c:pt idx="215" formatCode="0.00">
                  <c:v>62.4</c:v>
                </c:pt>
                <c:pt idx="216" formatCode="0.00">
                  <c:v>51.2</c:v>
                </c:pt>
                <c:pt idx="217" formatCode="0.00">
                  <c:v>42.6</c:v>
                </c:pt>
                <c:pt idx="218" formatCode="0.00">
                  <c:v>74.8</c:v>
                </c:pt>
                <c:pt idx="219" formatCode="0.00">
                  <c:v>46.9</c:v>
                </c:pt>
                <c:pt idx="220" formatCode="0.00">
                  <c:v>21.5</c:v>
                </c:pt>
                <c:pt idx="221" formatCode="0.00">
                  <c:v>85</c:v>
                </c:pt>
                <c:pt idx="222" formatCode="0.00">
                  <c:v>63.4</c:v>
                </c:pt>
                <c:pt idx="223" formatCode="0.00">
                  <c:v>63</c:v>
                </c:pt>
                <c:pt idx="224" formatCode="0.00">
                  <c:v>25.6</c:v>
                </c:pt>
                <c:pt idx="225" formatCode="0.00">
                  <c:v>0.9</c:v>
                </c:pt>
                <c:pt idx="226" formatCode="0.00">
                  <c:v>12.6</c:v>
                </c:pt>
                <c:pt idx="227" formatCode="0.00">
                  <c:v>83.7</c:v>
                </c:pt>
                <c:pt idx="228" formatCode="0.00">
                  <c:v>36</c:v>
                </c:pt>
                <c:pt idx="229" formatCode="0.00">
                  <c:v>41.5</c:v>
                </c:pt>
                <c:pt idx="230" formatCode="0.00">
                  <c:v>75.900000000000006</c:v>
                </c:pt>
                <c:pt idx="231" formatCode="0.00">
                  <c:v>7</c:v>
                </c:pt>
                <c:pt idx="232" formatCode="0.00">
                  <c:v>94.8</c:v>
                </c:pt>
                <c:pt idx="233" formatCode="0.00">
                  <c:v>41.1</c:v>
                </c:pt>
                <c:pt idx="234" formatCode="0.00">
                  <c:v>9</c:v>
                </c:pt>
                <c:pt idx="235" formatCode="0.00">
                  <c:v>33.6</c:v>
                </c:pt>
                <c:pt idx="236" formatCode="0.00">
                  <c:v>0</c:v>
                </c:pt>
                <c:pt idx="237" formatCode="0.00">
                  <c:v>33.9</c:v>
                </c:pt>
                <c:pt idx="238" formatCode="0.00">
                  <c:v>45.9</c:v>
                </c:pt>
                <c:pt idx="239" formatCode="0.00">
                  <c:v>62.4</c:v>
                </c:pt>
                <c:pt idx="240" formatCode="0.00">
                  <c:v>73.8</c:v>
                </c:pt>
                <c:pt idx="241" formatCode="0.00">
                  <c:v>0.4</c:v>
                </c:pt>
                <c:pt idx="242" formatCode="0.00">
                  <c:v>52.2</c:v>
                </c:pt>
                <c:pt idx="243" formatCode="0.00">
                  <c:v>53.2</c:v>
                </c:pt>
                <c:pt idx="244" formatCode="0.00">
                  <c:v>55.8</c:v>
                </c:pt>
                <c:pt idx="245" formatCode="0.00">
                  <c:v>-26.1</c:v>
                </c:pt>
                <c:pt idx="246" formatCode="0.00">
                  <c:v>84.4</c:v>
                </c:pt>
                <c:pt idx="247" formatCode="0.00">
                  <c:v>70</c:v>
                </c:pt>
                <c:pt idx="248" formatCode="0.00">
                  <c:v>78</c:v>
                </c:pt>
                <c:pt idx="249" formatCode="0.00">
                  <c:v>12.2</c:v>
                </c:pt>
                <c:pt idx="250" formatCode="0.00">
                  <c:v>54.8</c:v>
                </c:pt>
                <c:pt idx="251" formatCode="0.00">
                  <c:v>28.7</c:v>
                </c:pt>
                <c:pt idx="252" formatCode="0.00">
                  <c:v>72.099999999999994</c:v>
                </c:pt>
                <c:pt idx="253" formatCode="0.00">
                  <c:v>13.8</c:v>
                </c:pt>
                <c:pt idx="254" formatCode="0.00">
                  <c:v>42.4</c:v>
                </c:pt>
                <c:pt idx="255" formatCode="0.00">
                  <c:v>97.1</c:v>
                </c:pt>
                <c:pt idx="256" formatCode="0.00">
                  <c:v>92.8</c:v>
                </c:pt>
                <c:pt idx="257" formatCode="0.00">
                  <c:v>13.1</c:v>
                </c:pt>
                <c:pt idx="258" formatCode="0.00">
                  <c:v>85</c:v>
                </c:pt>
                <c:pt idx="259" formatCode="0.00">
                  <c:v>63.1</c:v>
                </c:pt>
                <c:pt idx="260" formatCode="0.00">
                  <c:v>6</c:v>
                </c:pt>
                <c:pt idx="261" formatCode="0.00">
                  <c:v>34.799999999999997</c:v>
                </c:pt>
                <c:pt idx="262" formatCode="0.00">
                  <c:v>44.6</c:v>
                </c:pt>
                <c:pt idx="263" formatCode="0.00">
                  <c:v>57.6</c:v>
                </c:pt>
                <c:pt idx="264" formatCode="0.00">
                  <c:v>22.2</c:v>
                </c:pt>
                <c:pt idx="265" formatCode="0.00">
                  <c:v>75.5</c:v>
                </c:pt>
                <c:pt idx="266" formatCode="0.00">
                  <c:v>26.6</c:v>
                </c:pt>
                <c:pt idx="267" formatCode="0.00">
                  <c:v>67.400000000000006</c:v>
                </c:pt>
                <c:pt idx="268" formatCode="0.00">
                  <c:v>52</c:v>
                </c:pt>
                <c:pt idx="269" formatCode="0.00">
                  <c:v>-40</c:v>
                </c:pt>
                <c:pt idx="270" formatCode="0.00">
                  <c:v>50.6</c:v>
                </c:pt>
                <c:pt idx="271" formatCode="0.00">
                  <c:v>75.3</c:v>
                </c:pt>
                <c:pt idx="272" formatCode="0.00">
                  <c:v>86.3</c:v>
                </c:pt>
                <c:pt idx="273" formatCode="0.00">
                  <c:v>24.9</c:v>
                </c:pt>
                <c:pt idx="274" formatCode="0.00">
                  <c:v>24.8</c:v>
                </c:pt>
                <c:pt idx="275" formatCode="0.00">
                  <c:v>15.5</c:v>
                </c:pt>
                <c:pt idx="276" formatCode="0.00">
                  <c:v>75.8</c:v>
                </c:pt>
                <c:pt idx="277" formatCode="0.00">
                  <c:v>-50.9</c:v>
                </c:pt>
                <c:pt idx="278" formatCode="0.00">
                  <c:v>70.2</c:v>
                </c:pt>
                <c:pt idx="279" formatCode="0.00">
                  <c:v>79.599999999999994</c:v>
                </c:pt>
                <c:pt idx="280" formatCode="0.00">
                  <c:v>77.3</c:v>
                </c:pt>
                <c:pt idx="281" formatCode="0.00">
                  <c:v>70</c:v>
                </c:pt>
                <c:pt idx="282" formatCode="0.00">
                  <c:v>1.5</c:v>
                </c:pt>
                <c:pt idx="283" formatCode="0.00">
                  <c:v>31.4</c:v>
                </c:pt>
                <c:pt idx="284" formatCode="0.00">
                  <c:v>20.100000000000001</c:v>
                </c:pt>
                <c:pt idx="285" formatCode="0.00">
                  <c:v>79.099999999999994</c:v>
                </c:pt>
                <c:pt idx="286" formatCode="0.00">
                  <c:v>-10.5</c:v>
                </c:pt>
                <c:pt idx="287" formatCode="0.00">
                  <c:v>78.2</c:v>
                </c:pt>
                <c:pt idx="288" formatCode="0.00">
                  <c:v>16.2</c:v>
                </c:pt>
                <c:pt idx="289" formatCode="0.00">
                  <c:v>-0.2</c:v>
                </c:pt>
                <c:pt idx="290" formatCode="0.00">
                  <c:v>4.4000000000000004</c:v>
                </c:pt>
                <c:pt idx="291" formatCode="0.00">
                  <c:v>-3.1</c:v>
                </c:pt>
                <c:pt idx="292" formatCode="0.00">
                  <c:v>14.6</c:v>
                </c:pt>
                <c:pt idx="293" formatCode="0.00">
                  <c:v>0.8</c:v>
                </c:pt>
                <c:pt idx="294" formatCode="0.00">
                  <c:v>-5.3</c:v>
                </c:pt>
                <c:pt idx="295" formatCode="0.00">
                  <c:v>3.2</c:v>
                </c:pt>
                <c:pt idx="296" formatCode="0.00">
                  <c:v>9.8000000000000007</c:v>
                </c:pt>
                <c:pt idx="297" formatCode="0.00">
                  <c:v>18.100000000000001</c:v>
                </c:pt>
                <c:pt idx="298" formatCode="0.00">
                  <c:v>41.1</c:v>
                </c:pt>
                <c:pt idx="299" formatCode="0.00">
                  <c:v>47.3</c:v>
                </c:pt>
                <c:pt idx="300" formatCode="0.00">
                  <c:v>56.7</c:v>
                </c:pt>
                <c:pt idx="301" formatCode="0.00">
                  <c:v>60.5</c:v>
                </c:pt>
                <c:pt idx="302" formatCode="0.00">
                  <c:v>37.5</c:v>
                </c:pt>
                <c:pt idx="303" formatCode="0.00">
                  <c:v>50.8</c:v>
                </c:pt>
                <c:pt idx="304" formatCode="0.00">
                  <c:v>55.1</c:v>
                </c:pt>
                <c:pt idx="305" formatCode="0.00">
                  <c:v>-1</c:v>
                </c:pt>
                <c:pt idx="306" formatCode="0.00">
                  <c:v>34.1</c:v>
                </c:pt>
                <c:pt idx="307" formatCode="0.00">
                  <c:v>33.1</c:v>
                </c:pt>
                <c:pt idx="308" formatCode="0.00">
                  <c:v>21.1</c:v>
                </c:pt>
                <c:pt idx="309" formatCode="0.00">
                  <c:v>56.9</c:v>
                </c:pt>
                <c:pt idx="310" formatCode="0.00">
                  <c:v>0</c:v>
                </c:pt>
                <c:pt idx="311" formatCode="0.00">
                  <c:v>70.599999999999994</c:v>
                </c:pt>
                <c:pt idx="312" formatCode="0.00">
                  <c:v>-26.6</c:v>
                </c:pt>
                <c:pt idx="313" formatCode="0.00">
                  <c:v>54.2</c:v>
                </c:pt>
                <c:pt idx="314" formatCode="0.00">
                  <c:v>70.5</c:v>
                </c:pt>
                <c:pt idx="315" formatCode="0.00">
                  <c:v>52.4</c:v>
                </c:pt>
                <c:pt idx="316" formatCode="0.00">
                  <c:v>77</c:v>
                </c:pt>
                <c:pt idx="317" formatCode="0.00">
                  <c:v>77.400000000000006</c:v>
                </c:pt>
                <c:pt idx="318" formatCode="0.00">
                  <c:v>65.099999999999994</c:v>
                </c:pt>
                <c:pt idx="319" formatCode="0.00">
                  <c:v>21.1</c:v>
                </c:pt>
                <c:pt idx="320" formatCode="0.00">
                  <c:v>22.8</c:v>
                </c:pt>
                <c:pt idx="321" formatCode="0.00">
                  <c:v>12.9</c:v>
                </c:pt>
                <c:pt idx="322" formatCode="0.00">
                  <c:v>35.200000000000003</c:v>
                </c:pt>
                <c:pt idx="323" formatCode="0.00">
                  <c:v>12.1</c:v>
                </c:pt>
                <c:pt idx="324" formatCode="0.00">
                  <c:v>36.799999999999997</c:v>
                </c:pt>
                <c:pt idx="325" formatCode="0.00">
                  <c:v>42</c:v>
                </c:pt>
                <c:pt idx="326" formatCode="0.00">
                  <c:v>18.8</c:v>
                </c:pt>
                <c:pt idx="327" formatCode="0.00">
                  <c:v>-35.9</c:v>
                </c:pt>
                <c:pt idx="328" formatCode="0.00">
                  <c:v>64.8</c:v>
                </c:pt>
                <c:pt idx="329" formatCode="0.00">
                  <c:v>76.099999999999994</c:v>
                </c:pt>
                <c:pt idx="330" formatCode="0.00">
                  <c:v>23.3</c:v>
                </c:pt>
                <c:pt idx="331" formatCode="0.00">
                  <c:v>38.799999999999997</c:v>
                </c:pt>
                <c:pt idx="332" formatCode="0.00">
                  <c:v>42.7</c:v>
                </c:pt>
                <c:pt idx="333" formatCode="0.00">
                  <c:v>86.3</c:v>
                </c:pt>
                <c:pt idx="334" formatCode="0.00">
                  <c:v>16</c:v>
                </c:pt>
                <c:pt idx="335" formatCode="0.00">
                  <c:v>40.799999999999997</c:v>
                </c:pt>
                <c:pt idx="336" formatCode="0.00">
                  <c:v>49.5</c:v>
                </c:pt>
                <c:pt idx="337" formatCode="0.00">
                  <c:v>64.7</c:v>
                </c:pt>
                <c:pt idx="338" formatCode="0.00">
                  <c:v>39.5</c:v>
                </c:pt>
                <c:pt idx="339" formatCode="0.00">
                  <c:v>-1.4</c:v>
                </c:pt>
                <c:pt idx="340" formatCode="0.00">
                  <c:v>62.5</c:v>
                </c:pt>
                <c:pt idx="341" formatCode="0.00">
                  <c:v>16</c:v>
                </c:pt>
                <c:pt idx="342" formatCode="0.00">
                  <c:v>51.4</c:v>
                </c:pt>
                <c:pt idx="343" formatCode="0.00">
                  <c:v>41.7</c:v>
                </c:pt>
                <c:pt idx="344" formatCode="0.00">
                  <c:v>18.3</c:v>
                </c:pt>
                <c:pt idx="345" formatCode="0.00">
                  <c:v>15.9</c:v>
                </c:pt>
                <c:pt idx="346" formatCode="0.00">
                  <c:v>59.1</c:v>
                </c:pt>
                <c:pt idx="347" formatCode="0.00">
                  <c:v>91.2</c:v>
                </c:pt>
                <c:pt idx="348" formatCode="0.00">
                  <c:v>78.900000000000006</c:v>
                </c:pt>
                <c:pt idx="349" formatCode="0.00">
                  <c:v>7.3</c:v>
                </c:pt>
                <c:pt idx="350" formatCode="0.00">
                  <c:v>82.3</c:v>
                </c:pt>
                <c:pt idx="351" formatCode="0.00">
                  <c:v>-20.2</c:v>
                </c:pt>
                <c:pt idx="352" formatCode="0.00">
                  <c:v>-29.2</c:v>
                </c:pt>
                <c:pt idx="353" formatCode="0.00">
                  <c:v>63.1</c:v>
                </c:pt>
                <c:pt idx="354" formatCode="0.00">
                  <c:v>96.6</c:v>
                </c:pt>
                <c:pt idx="355" formatCode="0.00">
                  <c:v>41.6</c:v>
                </c:pt>
                <c:pt idx="356" formatCode="0.00">
                  <c:v>62.2</c:v>
                </c:pt>
                <c:pt idx="357" formatCode="0.00">
                  <c:v>36.5</c:v>
                </c:pt>
                <c:pt idx="358" formatCode="0.00">
                  <c:v>42.9</c:v>
                </c:pt>
                <c:pt idx="359" formatCode="0.00">
                  <c:v>42</c:v>
                </c:pt>
                <c:pt idx="360" formatCode="0.00">
                  <c:v>7.4</c:v>
                </c:pt>
                <c:pt idx="361" formatCode="0.00">
                  <c:v>55.5</c:v>
                </c:pt>
                <c:pt idx="362" formatCode="0.00">
                  <c:v>65.099999999999994</c:v>
                </c:pt>
                <c:pt idx="363" formatCode="0.00">
                  <c:v>49.2</c:v>
                </c:pt>
                <c:pt idx="364" formatCode="0.00">
                  <c:v>75.599999999999994</c:v>
                </c:pt>
                <c:pt idx="365" formatCode="0.00">
                  <c:v>52.5</c:v>
                </c:pt>
                <c:pt idx="366" formatCode="0.00">
                  <c:v>1.6</c:v>
                </c:pt>
                <c:pt idx="367" formatCode="0.00">
                  <c:v>24.2</c:v>
                </c:pt>
                <c:pt idx="368" formatCode="0.00">
                  <c:v>49.5</c:v>
                </c:pt>
                <c:pt idx="369" formatCode="0.00">
                  <c:v>31.3</c:v>
                </c:pt>
                <c:pt idx="370" formatCode="0.00">
                  <c:v>43</c:v>
                </c:pt>
                <c:pt idx="371" formatCode="0.00">
                  <c:v>25.3</c:v>
                </c:pt>
                <c:pt idx="372" formatCode="0.00">
                  <c:v>37.299999999999997</c:v>
                </c:pt>
                <c:pt idx="373" formatCode="0.00">
                  <c:v>30.3</c:v>
                </c:pt>
                <c:pt idx="374" formatCode="0.00">
                  <c:v>-14.3</c:v>
                </c:pt>
                <c:pt idx="375" formatCode="0.00">
                  <c:v>55.5</c:v>
                </c:pt>
                <c:pt idx="376" formatCode="0.00">
                  <c:v>46.1</c:v>
                </c:pt>
                <c:pt idx="377" formatCode="0.00">
                  <c:v>57.4</c:v>
                </c:pt>
                <c:pt idx="378" formatCode="0.00">
                  <c:v>33</c:v>
                </c:pt>
                <c:pt idx="379" formatCode="0.00">
                  <c:v>50.1</c:v>
                </c:pt>
                <c:pt idx="380" formatCode="0.00">
                  <c:v>35.799999999999997</c:v>
                </c:pt>
                <c:pt idx="381" formatCode="0.00">
                  <c:v>38.799999999999997</c:v>
                </c:pt>
                <c:pt idx="382" formatCode="0.00">
                  <c:v>94</c:v>
                </c:pt>
                <c:pt idx="383" formatCode="0.00">
                  <c:v>21.7</c:v>
                </c:pt>
                <c:pt idx="384" formatCode="0.00">
                  <c:v>71.099999999999994</c:v>
                </c:pt>
                <c:pt idx="385" formatCode="0.00">
                  <c:v>15.9</c:v>
                </c:pt>
                <c:pt idx="386" formatCode="0.00">
                  <c:v>44.1</c:v>
                </c:pt>
                <c:pt idx="387" formatCode="0.00">
                  <c:v>69.599999999999994</c:v>
                </c:pt>
                <c:pt idx="388" formatCode="0.00">
                  <c:v>71.400000000000006</c:v>
                </c:pt>
                <c:pt idx="389" formatCode="0.00">
                  <c:v>55.6</c:v>
                </c:pt>
                <c:pt idx="390" formatCode="0.00">
                  <c:v>76</c:v>
                </c:pt>
                <c:pt idx="391" formatCode="0.00">
                  <c:v>0</c:v>
                </c:pt>
                <c:pt idx="392" formatCode="0.00">
                  <c:v>60.4</c:v>
                </c:pt>
                <c:pt idx="393" formatCode="0.00">
                  <c:v>52.3</c:v>
                </c:pt>
                <c:pt idx="394" formatCode="0.00">
                  <c:v>12.3</c:v>
                </c:pt>
                <c:pt idx="395" formatCode="0.00">
                  <c:v>53.9</c:v>
                </c:pt>
                <c:pt idx="396" formatCode="0.00">
                  <c:v>77.3</c:v>
                </c:pt>
                <c:pt idx="397" formatCode="0.00">
                  <c:v>61.9</c:v>
                </c:pt>
                <c:pt idx="398" formatCode="0.00">
                  <c:v>78.599999999999994</c:v>
                </c:pt>
                <c:pt idx="399" formatCode="0.00">
                  <c:v>-17.7</c:v>
                </c:pt>
                <c:pt idx="400" formatCode="0.00">
                  <c:v>26.8</c:v>
                </c:pt>
                <c:pt idx="401" formatCode="0.00">
                  <c:v>2.4</c:v>
                </c:pt>
                <c:pt idx="402" formatCode="0.00">
                  <c:v>36.299999999999997</c:v>
                </c:pt>
                <c:pt idx="403" formatCode="0.00">
                  <c:v>31</c:v>
                </c:pt>
                <c:pt idx="404" formatCode="0.00">
                  <c:v>81.8</c:v>
                </c:pt>
                <c:pt idx="405" formatCode="0.00">
                  <c:v>53.7</c:v>
                </c:pt>
                <c:pt idx="406" formatCode="0.00">
                  <c:v>57.6</c:v>
                </c:pt>
                <c:pt idx="407" formatCode="0.00">
                  <c:v>83.2</c:v>
                </c:pt>
                <c:pt idx="408" formatCode="0.00">
                  <c:v>3.3</c:v>
                </c:pt>
                <c:pt idx="409" formatCode="0.00">
                  <c:v>41.4</c:v>
                </c:pt>
                <c:pt idx="410" formatCode="0.00">
                  <c:v>54.6</c:v>
                </c:pt>
                <c:pt idx="411" formatCode="0.00">
                  <c:v>51.8</c:v>
                </c:pt>
                <c:pt idx="412" formatCode="0.00">
                  <c:v>36.200000000000003</c:v>
                </c:pt>
                <c:pt idx="413" formatCode="0.00">
                  <c:v>60.6</c:v>
                </c:pt>
                <c:pt idx="414" formatCode="0.00">
                  <c:v>65.5</c:v>
                </c:pt>
                <c:pt idx="415" formatCode="0.00">
                  <c:v>72.5</c:v>
                </c:pt>
                <c:pt idx="416" formatCode="0.00">
                  <c:v>36.299999999999997</c:v>
                </c:pt>
                <c:pt idx="417" formatCode="0.00">
                  <c:v>85</c:v>
                </c:pt>
                <c:pt idx="418" formatCode="0.00">
                  <c:v>20.3</c:v>
                </c:pt>
                <c:pt idx="419" formatCode="0.00">
                  <c:v>16.5</c:v>
                </c:pt>
                <c:pt idx="420" formatCode="0.00">
                  <c:v>68.900000000000006</c:v>
                </c:pt>
                <c:pt idx="421" formatCode="0.00">
                  <c:v>36.5</c:v>
                </c:pt>
                <c:pt idx="422" formatCode="0.00">
                  <c:v>-112.8</c:v>
                </c:pt>
                <c:pt idx="423" formatCode="0.00">
                  <c:v>-31.5</c:v>
                </c:pt>
                <c:pt idx="424" formatCode="0.00">
                  <c:v>86</c:v>
                </c:pt>
                <c:pt idx="425" formatCode="0.00">
                  <c:v>91.6</c:v>
                </c:pt>
                <c:pt idx="426" formatCode="0.00">
                  <c:v>-88.9</c:v>
                </c:pt>
                <c:pt idx="427" formatCode="0.00">
                  <c:v>12.5</c:v>
                </c:pt>
                <c:pt idx="428" formatCode="0.00">
                  <c:v>104.8</c:v>
                </c:pt>
                <c:pt idx="429" formatCode="0.00">
                  <c:v>42</c:v>
                </c:pt>
                <c:pt idx="430" formatCode="0.00">
                  <c:v>9.6999999999999993</c:v>
                </c:pt>
                <c:pt idx="431" formatCode="0.00">
                  <c:v>69.099999999999994</c:v>
                </c:pt>
                <c:pt idx="432" formatCode="0.00">
                  <c:v>32.4</c:v>
                </c:pt>
                <c:pt idx="433" formatCode="0.00">
                  <c:v>31.2</c:v>
                </c:pt>
                <c:pt idx="434" formatCode="0.00">
                  <c:v>69.599999999999994</c:v>
                </c:pt>
                <c:pt idx="435" formatCode="0.00">
                  <c:v>19.8</c:v>
                </c:pt>
                <c:pt idx="436" formatCode="0.00">
                  <c:v>67.8</c:v>
                </c:pt>
                <c:pt idx="437" formatCode="0.00">
                  <c:v>7.3</c:v>
                </c:pt>
                <c:pt idx="438" formatCode="0.00">
                  <c:v>84</c:v>
                </c:pt>
                <c:pt idx="439" formatCode="0.00">
                  <c:v>40.9</c:v>
                </c:pt>
                <c:pt idx="440" formatCode="0.00">
                  <c:v>75.2</c:v>
                </c:pt>
                <c:pt idx="441" formatCode="0.00">
                  <c:v>85.2</c:v>
                </c:pt>
                <c:pt idx="442" formatCode="0.00">
                  <c:v>52.9</c:v>
                </c:pt>
                <c:pt idx="443" formatCode="0.00">
                  <c:v>36.6</c:v>
                </c:pt>
                <c:pt idx="444" formatCode="0.00">
                  <c:v>17.3</c:v>
                </c:pt>
                <c:pt idx="445" formatCode="0.00">
                  <c:v>79.8</c:v>
                </c:pt>
                <c:pt idx="446" formatCode="0.00">
                  <c:v>31.8</c:v>
                </c:pt>
                <c:pt idx="447" formatCode="0.00">
                  <c:v>71.8</c:v>
                </c:pt>
                <c:pt idx="448" formatCode="0.00">
                  <c:v>43.8</c:v>
                </c:pt>
                <c:pt idx="449" formatCode="0.00">
                  <c:v>63.4</c:v>
                </c:pt>
                <c:pt idx="450" formatCode="0.00">
                  <c:v>16.100000000000001</c:v>
                </c:pt>
                <c:pt idx="451" formatCode="0.00">
                  <c:v>70.900000000000006</c:v>
                </c:pt>
                <c:pt idx="452" formatCode="0.00">
                  <c:v>67.900000000000006</c:v>
                </c:pt>
                <c:pt idx="453" formatCode="0.00">
                  <c:v>75.2</c:v>
                </c:pt>
                <c:pt idx="454" formatCode="0.00">
                  <c:v>92.8</c:v>
                </c:pt>
                <c:pt idx="455" formatCode="0.00">
                  <c:v>65.3</c:v>
                </c:pt>
                <c:pt idx="456" formatCode="0.00">
                  <c:v>-5.4</c:v>
                </c:pt>
                <c:pt idx="457" formatCode="0.00">
                  <c:v>60.7</c:v>
                </c:pt>
                <c:pt idx="458" formatCode="0.00">
                  <c:v>8.4</c:v>
                </c:pt>
                <c:pt idx="459" formatCode="0.00">
                  <c:v>48.1</c:v>
                </c:pt>
                <c:pt idx="460" formatCode="0.00">
                  <c:v>15.1</c:v>
                </c:pt>
                <c:pt idx="461" formatCode="0.00">
                  <c:v>-10.8</c:v>
                </c:pt>
                <c:pt idx="462" formatCode="0.00">
                  <c:v>76.099999999999994</c:v>
                </c:pt>
                <c:pt idx="463" formatCode="0.00">
                  <c:v>70.3</c:v>
                </c:pt>
                <c:pt idx="464" formatCode="0.00">
                  <c:v>45.9</c:v>
                </c:pt>
                <c:pt idx="465" formatCode="0.00">
                  <c:v>68.8</c:v>
                </c:pt>
                <c:pt idx="466" formatCode="0.00">
                  <c:v>33.799999999999997</c:v>
                </c:pt>
                <c:pt idx="467" formatCode="0.00">
                  <c:v>78.099999999999994</c:v>
                </c:pt>
                <c:pt idx="468" formatCode="0.00">
                  <c:v>13.6</c:v>
                </c:pt>
                <c:pt idx="469" formatCode="0.00">
                  <c:v>16.3</c:v>
                </c:pt>
                <c:pt idx="470" formatCode="0.00">
                  <c:v>48.2</c:v>
                </c:pt>
                <c:pt idx="471" formatCode="0.00">
                  <c:v>31</c:v>
                </c:pt>
                <c:pt idx="472" formatCode="0.00">
                  <c:v>9</c:v>
                </c:pt>
                <c:pt idx="473" formatCode="0.00">
                  <c:v>25.2</c:v>
                </c:pt>
                <c:pt idx="474" formatCode="0.00">
                  <c:v>57.4</c:v>
                </c:pt>
                <c:pt idx="475" formatCode="0.00">
                  <c:v>-14.8</c:v>
                </c:pt>
                <c:pt idx="476" formatCode="0.00">
                  <c:v>71.7</c:v>
                </c:pt>
                <c:pt idx="477" formatCode="0.00">
                  <c:v>61.9</c:v>
                </c:pt>
                <c:pt idx="478" formatCode="0.00">
                  <c:v>54.1</c:v>
                </c:pt>
                <c:pt idx="479" formatCode="0.00">
                  <c:v>85.9</c:v>
                </c:pt>
                <c:pt idx="480" formatCode="0.00">
                  <c:v>45.9</c:v>
                </c:pt>
                <c:pt idx="481" formatCode="0.00">
                  <c:v>19.100000000000001</c:v>
                </c:pt>
                <c:pt idx="482" formatCode="0.00">
                  <c:v>26.7</c:v>
                </c:pt>
                <c:pt idx="483" formatCode="0.00">
                  <c:v>83.5</c:v>
                </c:pt>
                <c:pt idx="484" formatCode="0.00">
                  <c:v>31.8</c:v>
                </c:pt>
                <c:pt idx="485" formatCode="0.00">
                  <c:v>68.400000000000006</c:v>
                </c:pt>
                <c:pt idx="486" formatCode="0.00">
                  <c:v>15.2</c:v>
                </c:pt>
                <c:pt idx="487" formatCode="0.00">
                  <c:v>36.799999999999997</c:v>
                </c:pt>
                <c:pt idx="488" formatCode="0.00">
                  <c:v>36.700000000000003</c:v>
                </c:pt>
                <c:pt idx="489" formatCode="0.00">
                  <c:v>95.5</c:v>
                </c:pt>
                <c:pt idx="490" formatCode="0.00">
                  <c:v>59</c:v>
                </c:pt>
                <c:pt idx="491" formatCode="0.00">
                  <c:v>1</c:v>
                </c:pt>
                <c:pt idx="492" formatCode="0.00">
                  <c:v>76.3</c:v>
                </c:pt>
                <c:pt idx="493" formatCode="0.00">
                  <c:v>-132.30000000000001</c:v>
                </c:pt>
                <c:pt idx="494" formatCode="0.00">
                  <c:v>87.5</c:v>
                </c:pt>
                <c:pt idx="495" formatCode="0.00">
                  <c:v>-3.3</c:v>
                </c:pt>
                <c:pt idx="496" formatCode="0.00">
                  <c:v>48.1</c:v>
                </c:pt>
                <c:pt idx="497" formatCode="0.00">
                  <c:v>2.2000000000000002</c:v>
                </c:pt>
                <c:pt idx="498" formatCode="0.00">
                  <c:v>19.399999999999999</c:v>
                </c:pt>
                <c:pt idx="499" formatCode="0.00">
                  <c:v>55.1</c:v>
                </c:pt>
                <c:pt idx="500" formatCode="0.00">
                  <c:v>78.2</c:v>
                </c:pt>
                <c:pt idx="501" formatCode="0.00">
                  <c:v>22</c:v>
                </c:pt>
                <c:pt idx="502" formatCode="0.00">
                  <c:v>-7.6</c:v>
                </c:pt>
                <c:pt idx="503" formatCode="0.00">
                  <c:v>-4.2</c:v>
                </c:pt>
                <c:pt idx="504" formatCode="0.00">
                  <c:v>34.200000000000003</c:v>
                </c:pt>
                <c:pt idx="505" formatCode="0.00">
                  <c:v>29</c:v>
                </c:pt>
                <c:pt idx="506" formatCode="0.00">
                  <c:v>82.2</c:v>
                </c:pt>
                <c:pt idx="507" formatCode="0.00">
                  <c:v>82.3</c:v>
                </c:pt>
                <c:pt idx="508" formatCode="0.00">
                  <c:v>27.8</c:v>
                </c:pt>
                <c:pt idx="509" formatCode="0.00">
                  <c:v>58.1</c:v>
                </c:pt>
                <c:pt idx="510" formatCode="0.00">
                  <c:v>28.9</c:v>
                </c:pt>
                <c:pt idx="511" formatCode="0.00">
                  <c:v>94.3</c:v>
                </c:pt>
                <c:pt idx="512" formatCode="0.00">
                  <c:v>27.6</c:v>
                </c:pt>
                <c:pt idx="513" formatCode="0.00">
                  <c:v>1.9</c:v>
                </c:pt>
                <c:pt idx="514" formatCode="0.00">
                  <c:v>-66.8</c:v>
                </c:pt>
                <c:pt idx="515" formatCode="0.00">
                  <c:v>29.7</c:v>
                </c:pt>
                <c:pt idx="516" formatCode="0.00">
                  <c:v>15</c:v>
                </c:pt>
                <c:pt idx="517" formatCode="0.00">
                  <c:v>-2.6</c:v>
                </c:pt>
                <c:pt idx="518" formatCode="0.00">
                  <c:v>25.2</c:v>
                </c:pt>
                <c:pt idx="519" formatCode="0.00">
                  <c:v>-525.79999999999995</c:v>
                </c:pt>
                <c:pt idx="520" formatCode="0.00">
                  <c:v>-35.200000000000003</c:v>
                </c:pt>
                <c:pt idx="521" formatCode="0.00">
                  <c:v>37.5</c:v>
                </c:pt>
                <c:pt idx="522" formatCode="0.00">
                  <c:v>-13</c:v>
                </c:pt>
                <c:pt idx="523" formatCode="0.00">
                  <c:v>87.4</c:v>
                </c:pt>
                <c:pt idx="524" formatCode="0.00">
                  <c:v>14.1</c:v>
                </c:pt>
                <c:pt idx="525" formatCode="0.00">
                  <c:v>42.1</c:v>
                </c:pt>
                <c:pt idx="526" formatCode="0.00">
                  <c:v>72.099999999999994</c:v>
                </c:pt>
                <c:pt idx="527" formatCode="0.00">
                  <c:v>74.5</c:v>
                </c:pt>
                <c:pt idx="528" formatCode="0.00">
                  <c:v>14.2</c:v>
                </c:pt>
                <c:pt idx="529" formatCode="0.00">
                  <c:v>68.900000000000006</c:v>
                </c:pt>
                <c:pt idx="530" formatCode="0.00">
                  <c:v>58</c:v>
                </c:pt>
                <c:pt idx="531" formatCode="0.00">
                  <c:v>25.1</c:v>
                </c:pt>
                <c:pt idx="532" formatCode="0.00">
                  <c:v>59</c:v>
                </c:pt>
                <c:pt idx="533" formatCode="0.00">
                  <c:v>4.0999999999999996</c:v>
                </c:pt>
                <c:pt idx="534" formatCode="0.00">
                  <c:v>76</c:v>
                </c:pt>
                <c:pt idx="535" formatCode="0.00">
                  <c:v>59.1</c:v>
                </c:pt>
                <c:pt idx="536" formatCode="0.00">
                  <c:v>24.5</c:v>
                </c:pt>
                <c:pt idx="537" formatCode="0.00">
                  <c:v>1.6</c:v>
                </c:pt>
                <c:pt idx="538" formatCode="0.00">
                  <c:v>-2.2999999999999998</c:v>
                </c:pt>
                <c:pt idx="539" formatCode="0.00">
                  <c:v>69.8</c:v>
                </c:pt>
                <c:pt idx="540" formatCode="0.00">
                  <c:v>20.6</c:v>
                </c:pt>
                <c:pt idx="541" formatCode="0.00">
                  <c:v>60.9</c:v>
                </c:pt>
                <c:pt idx="542" formatCode="0.00">
                  <c:v>31.8</c:v>
                </c:pt>
                <c:pt idx="543" formatCode="0.00">
                  <c:v>89.1</c:v>
                </c:pt>
                <c:pt idx="544" formatCode="0.00">
                  <c:v>-24.3</c:v>
                </c:pt>
                <c:pt idx="545" formatCode="0.00">
                  <c:v>22.8</c:v>
                </c:pt>
                <c:pt idx="546" formatCode="0.00">
                  <c:v>15.3</c:v>
                </c:pt>
                <c:pt idx="547" formatCode="0.00">
                  <c:v>76.8</c:v>
                </c:pt>
                <c:pt idx="548" formatCode="0.00">
                  <c:v>87.9</c:v>
                </c:pt>
                <c:pt idx="549" formatCode="0.00">
                  <c:v>71.2</c:v>
                </c:pt>
                <c:pt idx="550" formatCode="0.00">
                  <c:v>53.9</c:v>
                </c:pt>
                <c:pt idx="551" formatCode="0.00">
                  <c:v>-23.4</c:v>
                </c:pt>
                <c:pt idx="552" formatCode="0.00">
                  <c:v>47</c:v>
                </c:pt>
                <c:pt idx="553" formatCode="0.00">
                  <c:v>46.9</c:v>
                </c:pt>
                <c:pt idx="554" formatCode="0.00">
                  <c:v>66.099999999999994</c:v>
                </c:pt>
                <c:pt idx="555" formatCode="0.00">
                  <c:v>3</c:v>
                </c:pt>
                <c:pt idx="556" formatCode="0.00">
                  <c:v>10.199999999999999</c:v>
                </c:pt>
                <c:pt idx="557" formatCode="0.00">
                  <c:v>74.599999999999994</c:v>
                </c:pt>
                <c:pt idx="558" formatCode="0.00">
                  <c:v>86.7</c:v>
                </c:pt>
                <c:pt idx="559" formatCode="0.00">
                  <c:v>38.700000000000003</c:v>
                </c:pt>
                <c:pt idx="560" formatCode="0.00">
                  <c:v>77.599999999999994</c:v>
                </c:pt>
                <c:pt idx="561" formatCode="0.00">
                  <c:v>34</c:v>
                </c:pt>
                <c:pt idx="562" formatCode="0.00">
                  <c:v>87.5</c:v>
                </c:pt>
                <c:pt idx="563" formatCode="0.00">
                  <c:v>53.9</c:v>
                </c:pt>
                <c:pt idx="564" formatCode="0.00">
                  <c:v>50.9</c:v>
                </c:pt>
                <c:pt idx="565" formatCode="0.00">
                  <c:v>19.600000000000001</c:v>
                </c:pt>
                <c:pt idx="566" formatCode="0.00">
                  <c:v>16.600000000000001</c:v>
                </c:pt>
                <c:pt idx="567" formatCode="0.00">
                  <c:v>74.8</c:v>
                </c:pt>
                <c:pt idx="568" formatCode="0.00">
                  <c:v>44.9</c:v>
                </c:pt>
                <c:pt idx="569" formatCode="0.00">
                  <c:v>43</c:v>
                </c:pt>
                <c:pt idx="570" formatCode="0.00">
                  <c:v>10.1</c:v>
                </c:pt>
                <c:pt idx="571" formatCode="0.00">
                  <c:v>90</c:v>
                </c:pt>
                <c:pt idx="572" formatCode="0.00">
                  <c:v>47.8</c:v>
                </c:pt>
                <c:pt idx="573" formatCode="0.00">
                  <c:v>50.9</c:v>
                </c:pt>
                <c:pt idx="574" formatCode="0.00">
                  <c:v>95</c:v>
                </c:pt>
                <c:pt idx="575" formatCode="0.00">
                  <c:v>70.5</c:v>
                </c:pt>
                <c:pt idx="576" formatCode="0.00">
                  <c:v>15</c:v>
                </c:pt>
                <c:pt idx="577" formatCode="0.00">
                  <c:v>79.7</c:v>
                </c:pt>
                <c:pt idx="578" formatCode="0.00">
                  <c:v>3.2</c:v>
                </c:pt>
                <c:pt idx="579" formatCode="0.00">
                  <c:v>21.2</c:v>
                </c:pt>
                <c:pt idx="580" formatCode="0.00">
                  <c:v>73.8</c:v>
                </c:pt>
                <c:pt idx="581" formatCode="0.00">
                  <c:v>87</c:v>
                </c:pt>
                <c:pt idx="582" formatCode="0.00">
                  <c:v>28.3</c:v>
                </c:pt>
                <c:pt idx="583" formatCode="0.00">
                  <c:v>-94.1</c:v>
                </c:pt>
                <c:pt idx="584" formatCode="0.00">
                  <c:v>28.6</c:v>
                </c:pt>
                <c:pt idx="585" formatCode="0.00">
                  <c:v>19.399999999999999</c:v>
                </c:pt>
                <c:pt idx="586" formatCode="0.00">
                  <c:v>65.8</c:v>
                </c:pt>
                <c:pt idx="587" formatCode="0.00">
                  <c:v>78.400000000000006</c:v>
                </c:pt>
                <c:pt idx="588" formatCode="0.00">
                  <c:v>79.099999999999994</c:v>
                </c:pt>
                <c:pt idx="589" formatCode="0.00">
                  <c:v>77.900000000000006</c:v>
                </c:pt>
                <c:pt idx="590" formatCode="0.00">
                  <c:v>29.5</c:v>
                </c:pt>
                <c:pt idx="591" formatCode="0.00">
                  <c:v>42.8</c:v>
                </c:pt>
                <c:pt idx="592" formatCode="0.00">
                  <c:v>23.6</c:v>
                </c:pt>
                <c:pt idx="593" formatCode="0.00">
                  <c:v>16.2</c:v>
                </c:pt>
                <c:pt idx="594" formatCode="0.00">
                  <c:v>45.3</c:v>
                </c:pt>
                <c:pt idx="595" formatCode="0.00">
                  <c:v>53.3</c:v>
                </c:pt>
                <c:pt idx="596" formatCode="0.00">
                  <c:v>95.6</c:v>
                </c:pt>
                <c:pt idx="597" formatCode="0.00">
                  <c:v>42.2</c:v>
                </c:pt>
                <c:pt idx="598" formatCode="0.00">
                  <c:v>76.7</c:v>
                </c:pt>
                <c:pt idx="599" formatCode="0.00">
                  <c:v>60.7</c:v>
                </c:pt>
                <c:pt idx="600" formatCode="0.00">
                  <c:v>57.3</c:v>
                </c:pt>
                <c:pt idx="601" formatCode="0.00">
                  <c:v>36.1</c:v>
                </c:pt>
                <c:pt idx="602" formatCode="0.00">
                  <c:v>86.7</c:v>
                </c:pt>
                <c:pt idx="603" formatCode="0.00">
                  <c:v>68</c:v>
                </c:pt>
                <c:pt idx="604" formatCode="0.00">
                  <c:v>18.7</c:v>
                </c:pt>
                <c:pt idx="605" formatCode="0.00">
                  <c:v>68.099999999999994</c:v>
                </c:pt>
                <c:pt idx="606" formatCode="0.00">
                  <c:v>71.2</c:v>
                </c:pt>
                <c:pt idx="607" formatCode="0.00">
                  <c:v>8</c:v>
                </c:pt>
                <c:pt idx="608" formatCode="0.00">
                  <c:v>22.7</c:v>
                </c:pt>
                <c:pt idx="609" formatCode="0.00">
                  <c:v>11.3</c:v>
                </c:pt>
                <c:pt idx="610" formatCode="0.00">
                  <c:v>88.4</c:v>
                </c:pt>
                <c:pt idx="611" formatCode="0.00">
                  <c:v>29.2</c:v>
                </c:pt>
                <c:pt idx="612" formatCode="0.00">
                  <c:v>79.8</c:v>
                </c:pt>
                <c:pt idx="613" formatCode="0.00">
                  <c:v>67.7</c:v>
                </c:pt>
                <c:pt idx="614" formatCode="0.00">
                  <c:v>51.2</c:v>
                </c:pt>
                <c:pt idx="615" formatCode="0.00">
                  <c:v>61</c:v>
                </c:pt>
                <c:pt idx="616" formatCode="0.00">
                  <c:v>47.4</c:v>
                </c:pt>
                <c:pt idx="617" formatCode="0.00">
                  <c:v>82.6</c:v>
                </c:pt>
                <c:pt idx="618" formatCode="0.00">
                  <c:v>19.7</c:v>
                </c:pt>
                <c:pt idx="619" formatCode="0.00">
                  <c:v>95.8</c:v>
                </c:pt>
                <c:pt idx="620" formatCode="0.00">
                  <c:v>38.200000000000003</c:v>
                </c:pt>
                <c:pt idx="621" formatCode="0.00">
                  <c:v>53.1</c:v>
                </c:pt>
                <c:pt idx="622" formatCode="0.00">
                  <c:v>31.8</c:v>
                </c:pt>
                <c:pt idx="623" formatCode="0.00">
                  <c:v>113.3</c:v>
                </c:pt>
                <c:pt idx="624" formatCode="0.00">
                  <c:v>73.3</c:v>
                </c:pt>
                <c:pt idx="625" formatCode="0.00">
                  <c:v>17.8</c:v>
                </c:pt>
                <c:pt idx="626" formatCode="0.00">
                  <c:v>78.099999999999994</c:v>
                </c:pt>
                <c:pt idx="627" formatCode="0.00">
                  <c:v>39.700000000000003</c:v>
                </c:pt>
                <c:pt idx="628" formatCode="0.00">
                  <c:v>29.3</c:v>
                </c:pt>
                <c:pt idx="629" formatCode="0.00">
                  <c:v>63.6</c:v>
                </c:pt>
                <c:pt idx="630" formatCode="0.00">
                  <c:v>58.2</c:v>
                </c:pt>
                <c:pt idx="631" formatCode="0.00">
                  <c:v>41.5</c:v>
                </c:pt>
                <c:pt idx="632" formatCode="0.00">
                  <c:v>46.9</c:v>
                </c:pt>
                <c:pt idx="633" formatCode="0.00">
                  <c:v>-1.3</c:v>
                </c:pt>
                <c:pt idx="634" formatCode="0.00">
                  <c:v>69.099999999999994</c:v>
                </c:pt>
                <c:pt idx="635" formatCode="0.00">
                  <c:v>58.9</c:v>
                </c:pt>
                <c:pt idx="636" formatCode="0.00">
                  <c:v>-9.6</c:v>
                </c:pt>
                <c:pt idx="637" formatCode="0.00">
                  <c:v>21</c:v>
                </c:pt>
                <c:pt idx="638" formatCode="0.00">
                  <c:v>18.899999999999999</c:v>
                </c:pt>
                <c:pt idx="639" formatCode="0.00">
                  <c:v>74</c:v>
                </c:pt>
                <c:pt idx="640" formatCode="0.00">
                  <c:v>37.299999999999997</c:v>
                </c:pt>
                <c:pt idx="641" formatCode="0.00">
                  <c:v>55.5</c:v>
                </c:pt>
                <c:pt idx="642" formatCode="0.00">
                  <c:v>55.6</c:v>
                </c:pt>
                <c:pt idx="643" formatCode="0.00">
                  <c:v>61.7</c:v>
                </c:pt>
                <c:pt idx="644" formatCode="0.00">
                  <c:v>-18.7</c:v>
                </c:pt>
                <c:pt idx="645" formatCode="0.00">
                  <c:v>96.1</c:v>
                </c:pt>
                <c:pt idx="646" formatCode="0.00">
                  <c:v>-98.3</c:v>
                </c:pt>
                <c:pt idx="647" formatCode="0.00">
                  <c:v>1.3</c:v>
                </c:pt>
                <c:pt idx="648" formatCode="0.00">
                  <c:v>8.9</c:v>
                </c:pt>
                <c:pt idx="649" formatCode="0.00">
                  <c:v>66.8</c:v>
                </c:pt>
                <c:pt idx="650" formatCode="0.00">
                  <c:v>34.4</c:v>
                </c:pt>
                <c:pt idx="651" formatCode="0.00">
                  <c:v>32.700000000000003</c:v>
                </c:pt>
                <c:pt idx="652" formatCode="0.00">
                  <c:v>31.8</c:v>
                </c:pt>
                <c:pt idx="653" formatCode="0.00">
                  <c:v>39.700000000000003</c:v>
                </c:pt>
                <c:pt idx="654" formatCode="0.00">
                  <c:v>70.099999999999994</c:v>
                </c:pt>
                <c:pt idx="655" formatCode="0.00">
                  <c:v>78.7</c:v>
                </c:pt>
                <c:pt idx="656" formatCode="0.00">
                  <c:v>22</c:v>
                </c:pt>
                <c:pt idx="657" formatCode="0.00">
                  <c:v>56.7</c:v>
                </c:pt>
                <c:pt idx="658" formatCode="0.00">
                  <c:v>35</c:v>
                </c:pt>
                <c:pt idx="659" formatCode="0.00">
                  <c:v>23.7</c:v>
                </c:pt>
                <c:pt idx="660" formatCode="0.00">
                  <c:v>20.6</c:v>
                </c:pt>
                <c:pt idx="661" formatCode="0.00">
                  <c:v>58.9</c:v>
                </c:pt>
                <c:pt idx="662" formatCode="0.00">
                  <c:v>52</c:v>
                </c:pt>
                <c:pt idx="663" formatCode="0.00">
                  <c:v>69.3</c:v>
                </c:pt>
                <c:pt idx="664" formatCode="0.00">
                  <c:v>11.2</c:v>
                </c:pt>
                <c:pt idx="665" formatCode="0.00">
                  <c:v>21.7</c:v>
                </c:pt>
                <c:pt idx="666" formatCode="0.00">
                  <c:v>62.4</c:v>
                </c:pt>
                <c:pt idx="667" formatCode="0.00">
                  <c:v>22.1</c:v>
                </c:pt>
                <c:pt idx="668" formatCode="0.00">
                  <c:v>72.2</c:v>
                </c:pt>
                <c:pt idx="669" formatCode="0.00">
                  <c:v>9</c:v>
                </c:pt>
                <c:pt idx="670" formatCode="0.00">
                  <c:v>-3</c:v>
                </c:pt>
                <c:pt idx="671" formatCode="0.00">
                  <c:v>27.3</c:v>
                </c:pt>
                <c:pt idx="672" formatCode="0.00">
                  <c:v>16.3</c:v>
                </c:pt>
                <c:pt idx="673" formatCode="0.00">
                  <c:v>70</c:v>
                </c:pt>
                <c:pt idx="674" formatCode="0.00">
                  <c:v>79.7</c:v>
                </c:pt>
                <c:pt idx="675" formatCode="0.00">
                  <c:v>5.0999999999999996</c:v>
                </c:pt>
                <c:pt idx="676" formatCode="0.00">
                  <c:v>45.8</c:v>
                </c:pt>
                <c:pt idx="677" formatCode="0.00">
                  <c:v>31.7</c:v>
                </c:pt>
                <c:pt idx="678" formatCode="0.00">
                  <c:v>28.2</c:v>
                </c:pt>
                <c:pt idx="679" formatCode="0.00">
                  <c:v>68.8</c:v>
                </c:pt>
                <c:pt idx="680" formatCode="0.00">
                  <c:v>86.9</c:v>
                </c:pt>
                <c:pt idx="681" formatCode="0.00">
                  <c:v>13.7</c:v>
                </c:pt>
                <c:pt idx="682" formatCode="0.00">
                  <c:v>16.8</c:v>
                </c:pt>
                <c:pt idx="683" formatCode="0.00">
                  <c:v>41.1</c:v>
                </c:pt>
                <c:pt idx="684" formatCode="0.00">
                  <c:v>69.400000000000006</c:v>
                </c:pt>
                <c:pt idx="685" formatCode="0.00">
                  <c:v>50.8</c:v>
                </c:pt>
                <c:pt idx="686" formatCode="0.00">
                  <c:v>63.1</c:v>
                </c:pt>
                <c:pt idx="687" formatCode="0.00">
                  <c:v>82.3</c:v>
                </c:pt>
                <c:pt idx="688" formatCode="0.00">
                  <c:v>25.1</c:v>
                </c:pt>
                <c:pt idx="689" formatCode="0.00">
                  <c:v>10.3</c:v>
                </c:pt>
                <c:pt idx="690" formatCode="0.00">
                  <c:v>33.9</c:v>
                </c:pt>
                <c:pt idx="691" formatCode="0.00">
                  <c:v>65.599999999999994</c:v>
                </c:pt>
                <c:pt idx="692" formatCode="0.00">
                  <c:v>34</c:v>
                </c:pt>
                <c:pt idx="693" formatCode="0.00">
                  <c:v>76.8</c:v>
                </c:pt>
                <c:pt idx="694" formatCode="0.00">
                  <c:v>63.6</c:v>
                </c:pt>
                <c:pt idx="695" formatCode="0.00">
                  <c:v>46.7</c:v>
                </c:pt>
                <c:pt idx="696" formatCode="0.00">
                  <c:v>71.599999999999994</c:v>
                </c:pt>
                <c:pt idx="697" formatCode="0.00">
                  <c:v>41</c:v>
                </c:pt>
                <c:pt idx="698" formatCode="0.00">
                  <c:v>32.6</c:v>
                </c:pt>
                <c:pt idx="699" formatCode="0.00">
                  <c:v>13.7</c:v>
                </c:pt>
                <c:pt idx="700" formatCode="0.00">
                  <c:v>85.2</c:v>
                </c:pt>
                <c:pt idx="701" formatCode="0.00">
                  <c:v>49.6</c:v>
                </c:pt>
                <c:pt idx="702" formatCode="0.00">
                  <c:v>25.7</c:v>
                </c:pt>
                <c:pt idx="703" formatCode="0.00">
                  <c:v>27.6</c:v>
                </c:pt>
                <c:pt idx="704" formatCode="0.00">
                  <c:v>81.900000000000006</c:v>
                </c:pt>
                <c:pt idx="705" formatCode="0.00">
                  <c:v>18.8</c:v>
                </c:pt>
                <c:pt idx="706" formatCode="0.00">
                  <c:v>52.8</c:v>
                </c:pt>
                <c:pt idx="707" formatCode="0.00">
                  <c:v>-1.3</c:v>
                </c:pt>
                <c:pt idx="708" formatCode="0.00">
                  <c:v>63.2</c:v>
                </c:pt>
                <c:pt idx="709" formatCode="0.00">
                  <c:v>55.4</c:v>
                </c:pt>
                <c:pt idx="710" formatCode="0.00">
                  <c:v>25.2</c:v>
                </c:pt>
                <c:pt idx="711" formatCode="0.00">
                  <c:v>11</c:v>
                </c:pt>
                <c:pt idx="712" formatCode="0.00">
                  <c:v>-146.5</c:v>
                </c:pt>
                <c:pt idx="713" formatCode="0.00">
                  <c:v>61.7</c:v>
                </c:pt>
                <c:pt idx="714" formatCode="0.00">
                  <c:v>81.7</c:v>
                </c:pt>
                <c:pt idx="715" formatCode="0.00">
                  <c:v>56</c:v>
                </c:pt>
                <c:pt idx="716" formatCode="0.00">
                  <c:v>76</c:v>
                </c:pt>
                <c:pt idx="717" formatCode="0.00">
                  <c:v>8.6</c:v>
                </c:pt>
                <c:pt idx="718" formatCode="0.00">
                  <c:v>-261</c:v>
                </c:pt>
                <c:pt idx="719" formatCode="0.00">
                  <c:v>81</c:v>
                </c:pt>
                <c:pt idx="720" formatCode="0.00">
                  <c:v>23</c:v>
                </c:pt>
                <c:pt idx="721" formatCode="0.00">
                  <c:v>26.8</c:v>
                </c:pt>
                <c:pt idx="722" formatCode="0.00">
                  <c:v>30.5</c:v>
                </c:pt>
                <c:pt idx="723" formatCode="0.00">
                  <c:v>78</c:v>
                </c:pt>
                <c:pt idx="724" formatCode="0.00">
                  <c:v>49.5</c:v>
                </c:pt>
                <c:pt idx="725" formatCode="0.00">
                  <c:v>50.4</c:v>
                </c:pt>
                <c:pt idx="726" formatCode="0.00">
                  <c:v>4.5</c:v>
                </c:pt>
                <c:pt idx="727" formatCode="0.00">
                  <c:v>32</c:v>
                </c:pt>
                <c:pt idx="728" formatCode="0.00">
                  <c:v>23.2</c:v>
                </c:pt>
                <c:pt idx="729" formatCode="0.00">
                  <c:v>68.099999999999994</c:v>
                </c:pt>
                <c:pt idx="730" formatCode="0.00">
                  <c:v>-80.099999999999994</c:v>
                </c:pt>
                <c:pt idx="731" formatCode="0.00">
                  <c:v>55.4</c:v>
                </c:pt>
                <c:pt idx="732" formatCode="0.00">
                  <c:v>31</c:v>
                </c:pt>
                <c:pt idx="733" formatCode="0.00">
                  <c:v>57.3</c:v>
                </c:pt>
                <c:pt idx="734" formatCode="0.00">
                  <c:v>66.900000000000006</c:v>
                </c:pt>
                <c:pt idx="735" formatCode="0.00">
                  <c:v>57</c:v>
                </c:pt>
                <c:pt idx="736" formatCode="0.00">
                  <c:v>34.700000000000003</c:v>
                </c:pt>
                <c:pt idx="737" formatCode="0.00">
                  <c:v>33.200000000000003</c:v>
                </c:pt>
                <c:pt idx="738" formatCode="0.00">
                  <c:v>37.700000000000003</c:v>
                </c:pt>
                <c:pt idx="739" formatCode="0.00">
                  <c:v>54.9</c:v>
                </c:pt>
                <c:pt idx="740" formatCode="0.00">
                  <c:v>1.7</c:v>
                </c:pt>
                <c:pt idx="741" formatCode="0.00">
                  <c:v>38.299999999999997</c:v>
                </c:pt>
                <c:pt idx="742" formatCode="0.00">
                  <c:v>76</c:v>
                </c:pt>
                <c:pt idx="743" formatCode="0.00">
                  <c:v>64.099999999999994</c:v>
                </c:pt>
                <c:pt idx="744" formatCode="0.00">
                  <c:v>34.299999999999997</c:v>
                </c:pt>
                <c:pt idx="745" formatCode="0.00">
                  <c:v>28.2</c:v>
                </c:pt>
                <c:pt idx="746" formatCode="0.00">
                  <c:v>35.700000000000003</c:v>
                </c:pt>
                <c:pt idx="747" formatCode="0.00">
                  <c:v>50.4</c:v>
                </c:pt>
                <c:pt idx="748" formatCode="0.00">
                  <c:v>-39.1</c:v>
                </c:pt>
                <c:pt idx="749" formatCode="0.00">
                  <c:v>94.2</c:v>
                </c:pt>
                <c:pt idx="750" formatCode="0.00">
                  <c:v>16.100000000000001</c:v>
                </c:pt>
                <c:pt idx="751" formatCode="0.00">
                  <c:v>96</c:v>
                </c:pt>
                <c:pt idx="752" formatCode="0.00">
                  <c:v>71.400000000000006</c:v>
                </c:pt>
                <c:pt idx="753" formatCode="0.00">
                  <c:v>33.4</c:v>
                </c:pt>
                <c:pt idx="754" formatCode="0.00">
                  <c:v>6.5</c:v>
                </c:pt>
                <c:pt idx="755" formatCode="0.00">
                  <c:v>-49.7</c:v>
                </c:pt>
                <c:pt idx="756" formatCode="0.00">
                  <c:v>29.3</c:v>
                </c:pt>
                <c:pt idx="757" formatCode="0.00">
                  <c:v>38.299999999999997</c:v>
                </c:pt>
                <c:pt idx="758" formatCode="0.00">
                  <c:v>53.4</c:v>
                </c:pt>
                <c:pt idx="759" formatCode="0.00">
                  <c:v>67.400000000000006</c:v>
                </c:pt>
                <c:pt idx="760" formatCode="0.00">
                  <c:v>99.4</c:v>
                </c:pt>
                <c:pt idx="761" formatCode="0.00">
                  <c:v>32.6</c:v>
                </c:pt>
                <c:pt idx="762" formatCode="0.00">
                  <c:v>21.7</c:v>
                </c:pt>
                <c:pt idx="763" formatCode="0.00">
                  <c:v>38.700000000000003</c:v>
                </c:pt>
                <c:pt idx="764" formatCode="0.00">
                  <c:v>19.5</c:v>
                </c:pt>
                <c:pt idx="765" formatCode="0.00">
                  <c:v>45.4</c:v>
                </c:pt>
                <c:pt idx="766" formatCode="0.00">
                  <c:v>82.7</c:v>
                </c:pt>
                <c:pt idx="767" formatCode="0.00">
                  <c:v>15.4</c:v>
                </c:pt>
                <c:pt idx="768" formatCode="0.00">
                  <c:v>38.299999999999997</c:v>
                </c:pt>
                <c:pt idx="769" formatCode="0.00">
                  <c:v>54.9</c:v>
                </c:pt>
                <c:pt idx="770" formatCode="0.00">
                  <c:v>49.5</c:v>
                </c:pt>
                <c:pt idx="771" formatCode="0.00">
                  <c:v>-8.1999999999999993</c:v>
                </c:pt>
                <c:pt idx="772" formatCode="0.00">
                  <c:v>77.3</c:v>
                </c:pt>
                <c:pt idx="773" formatCode="0.00">
                  <c:v>37.1</c:v>
                </c:pt>
                <c:pt idx="774" formatCode="0.00">
                  <c:v>17.100000000000001</c:v>
                </c:pt>
                <c:pt idx="775" formatCode="0.00">
                  <c:v>-7.3</c:v>
                </c:pt>
                <c:pt idx="776" formatCode="0.00">
                  <c:v>-25.9</c:v>
                </c:pt>
                <c:pt idx="777" formatCode="0.00">
                  <c:v>10.1</c:v>
                </c:pt>
                <c:pt idx="778" formatCode="0.00">
                  <c:v>25</c:v>
                </c:pt>
                <c:pt idx="779" formatCode="0.00">
                  <c:v>11.3</c:v>
                </c:pt>
                <c:pt idx="780" formatCode="0.00">
                  <c:v>55.9</c:v>
                </c:pt>
                <c:pt idx="781" formatCode="0.00">
                  <c:v>92.8</c:v>
                </c:pt>
                <c:pt idx="782" formatCode="0.00">
                  <c:v>88.3</c:v>
                </c:pt>
                <c:pt idx="783" formatCode="0.00">
                  <c:v>134.80000000000001</c:v>
                </c:pt>
                <c:pt idx="784" formatCode="0.00">
                  <c:v>2.1</c:v>
                </c:pt>
                <c:pt idx="785" formatCode="0.00">
                  <c:v>65.7</c:v>
                </c:pt>
                <c:pt idx="786" formatCode="0.00">
                  <c:v>29</c:v>
                </c:pt>
                <c:pt idx="787" formatCode="0.00">
                  <c:v>36.200000000000003</c:v>
                </c:pt>
                <c:pt idx="788" formatCode="0.00">
                  <c:v>60.9</c:v>
                </c:pt>
                <c:pt idx="789" formatCode="0.00">
                  <c:v>27.1</c:v>
                </c:pt>
                <c:pt idx="790" formatCode="0.00">
                  <c:v>36</c:v>
                </c:pt>
                <c:pt idx="791" formatCode="0.00">
                  <c:v>92.8</c:v>
                </c:pt>
                <c:pt idx="792" formatCode="0.00">
                  <c:v>-88.5</c:v>
                </c:pt>
                <c:pt idx="793" formatCode="0.00">
                  <c:v>29.1</c:v>
                </c:pt>
                <c:pt idx="794" formatCode="0.00">
                  <c:v>9.8000000000000007</c:v>
                </c:pt>
                <c:pt idx="795" formatCode="0.00">
                  <c:v>70.8</c:v>
                </c:pt>
                <c:pt idx="796" formatCode="0.00">
                  <c:v>21.4</c:v>
                </c:pt>
                <c:pt idx="797" formatCode="0.00">
                  <c:v>20.100000000000001</c:v>
                </c:pt>
                <c:pt idx="798" formatCode="0.00">
                  <c:v>29.9</c:v>
                </c:pt>
                <c:pt idx="799" formatCode="0.00">
                  <c:v>38.700000000000003</c:v>
                </c:pt>
                <c:pt idx="800" formatCode="0.00">
                  <c:v>30.3</c:v>
                </c:pt>
                <c:pt idx="801" formatCode="0.00">
                  <c:v>45.3</c:v>
                </c:pt>
                <c:pt idx="802" formatCode="0.00">
                  <c:v>71.3</c:v>
                </c:pt>
                <c:pt idx="803" formatCode="0.00">
                  <c:v>34.700000000000003</c:v>
                </c:pt>
                <c:pt idx="804" formatCode="0.00">
                  <c:v>55.1</c:v>
                </c:pt>
                <c:pt idx="805" formatCode="0.00">
                  <c:v>32.1</c:v>
                </c:pt>
                <c:pt idx="806" formatCode="0.00">
                  <c:v>37.700000000000003</c:v>
                </c:pt>
                <c:pt idx="807" formatCode="0.00">
                  <c:v>96.2</c:v>
                </c:pt>
                <c:pt idx="808" formatCode="0.00">
                  <c:v>48.7</c:v>
                </c:pt>
                <c:pt idx="809" formatCode="0.00">
                  <c:v>56.2</c:v>
                </c:pt>
                <c:pt idx="810" formatCode="0.00">
                  <c:v>90.1</c:v>
                </c:pt>
                <c:pt idx="811" formatCode="0.00">
                  <c:v>34.5</c:v>
                </c:pt>
                <c:pt idx="812" formatCode="0.00">
                  <c:v>60.8</c:v>
                </c:pt>
                <c:pt idx="813" formatCode="0.00">
                  <c:v>40.6</c:v>
                </c:pt>
                <c:pt idx="814" formatCode="0.00">
                  <c:v>40.799999999999997</c:v>
                </c:pt>
                <c:pt idx="815" formatCode="0.00">
                  <c:v>11.8</c:v>
                </c:pt>
                <c:pt idx="816" formatCode="0.00">
                  <c:v>7.1</c:v>
                </c:pt>
                <c:pt idx="817" formatCode="0.00">
                  <c:v>44</c:v>
                </c:pt>
                <c:pt idx="818" formatCode="0.00">
                  <c:v>12.7</c:v>
                </c:pt>
                <c:pt idx="819" formatCode="0.00">
                  <c:v>11.2</c:v>
                </c:pt>
                <c:pt idx="820" formatCode="0.00">
                  <c:v>70.7</c:v>
                </c:pt>
                <c:pt idx="821" formatCode="0.00">
                  <c:v>74.7</c:v>
                </c:pt>
                <c:pt idx="822" formatCode="0.00">
                  <c:v>53.9</c:v>
                </c:pt>
                <c:pt idx="823" formatCode="0.00">
                  <c:v>27</c:v>
                </c:pt>
                <c:pt idx="824" formatCode="0.00">
                  <c:v>32.5</c:v>
                </c:pt>
                <c:pt idx="825" formatCode="0.00">
                  <c:v>30.5</c:v>
                </c:pt>
                <c:pt idx="826" formatCode="0.00">
                  <c:v>2</c:v>
                </c:pt>
                <c:pt idx="827" formatCode="0.00">
                  <c:v>57.1</c:v>
                </c:pt>
                <c:pt idx="828" formatCode="0.00">
                  <c:v>72</c:v>
                </c:pt>
                <c:pt idx="829" formatCode="0.00">
                  <c:v>33.200000000000003</c:v>
                </c:pt>
                <c:pt idx="830" formatCode="0.00">
                  <c:v>18.5</c:v>
                </c:pt>
                <c:pt idx="831" formatCode="0.00">
                  <c:v>48.9</c:v>
                </c:pt>
                <c:pt idx="832" formatCode="0.00">
                  <c:v>30.2</c:v>
                </c:pt>
                <c:pt idx="833" formatCode="0.00">
                  <c:v>62</c:v>
                </c:pt>
                <c:pt idx="834" formatCode="0.00">
                  <c:v>37.5</c:v>
                </c:pt>
                <c:pt idx="835" formatCode="0.00">
                  <c:v>52.5</c:v>
                </c:pt>
                <c:pt idx="836" formatCode="0.00">
                  <c:v>29.7</c:v>
                </c:pt>
                <c:pt idx="837" formatCode="0.00">
                  <c:v>83.1</c:v>
                </c:pt>
                <c:pt idx="838" formatCode="0.00">
                  <c:v>0</c:v>
                </c:pt>
                <c:pt idx="839" formatCode="0.00">
                  <c:v>97.2</c:v>
                </c:pt>
                <c:pt idx="840" formatCode="0.00">
                  <c:v>21.2</c:v>
                </c:pt>
                <c:pt idx="841" formatCode="0.00">
                  <c:v>22.3</c:v>
                </c:pt>
                <c:pt idx="842" formatCode="0.00">
                  <c:v>3</c:v>
                </c:pt>
                <c:pt idx="843" formatCode="0.00">
                  <c:v>52.1</c:v>
                </c:pt>
                <c:pt idx="844" formatCode="0.00">
                  <c:v>-18.7</c:v>
                </c:pt>
                <c:pt idx="845" formatCode="0.00">
                  <c:v>13.3</c:v>
                </c:pt>
                <c:pt idx="846" formatCode="0.00">
                  <c:v>50.6</c:v>
                </c:pt>
                <c:pt idx="847" formatCode="0.00">
                  <c:v>72.2</c:v>
                </c:pt>
                <c:pt idx="848" formatCode="0.00">
                  <c:v>47.4</c:v>
                </c:pt>
                <c:pt idx="849" formatCode="0.00">
                  <c:v>78.3</c:v>
                </c:pt>
                <c:pt idx="850" formatCode="0.00">
                  <c:v>7</c:v>
                </c:pt>
                <c:pt idx="851" formatCode="0.00">
                  <c:v>6.8</c:v>
                </c:pt>
                <c:pt idx="852" formatCode="0.00">
                  <c:v>77.599999999999994</c:v>
                </c:pt>
                <c:pt idx="853" formatCode="0.00">
                  <c:v>63.3</c:v>
                </c:pt>
                <c:pt idx="854" formatCode="0.00">
                  <c:v>-20</c:v>
                </c:pt>
                <c:pt idx="855" formatCode="0.00">
                  <c:v>75.2</c:v>
                </c:pt>
                <c:pt idx="856" formatCode="0.00">
                  <c:v>70.400000000000006</c:v>
                </c:pt>
                <c:pt idx="857" formatCode="0.00">
                  <c:v>26.2</c:v>
                </c:pt>
                <c:pt idx="858" formatCode="0.00">
                  <c:v>9.6999999999999993</c:v>
                </c:pt>
                <c:pt idx="859" formatCode="0.00">
                  <c:v>70.5</c:v>
                </c:pt>
                <c:pt idx="860" formatCode="0.00">
                  <c:v>47.4</c:v>
                </c:pt>
                <c:pt idx="861" formatCode="0.00">
                  <c:v>64.900000000000006</c:v>
                </c:pt>
                <c:pt idx="862" formatCode="0.00">
                  <c:v>28.4</c:v>
                </c:pt>
                <c:pt idx="863" formatCode="0.00">
                  <c:v>89.7</c:v>
                </c:pt>
                <c:pt idx="864" formatCode="0.00">
                  <c:v>1.5</c:v>
                </c:pt>
                <c:pt idx="865" formatCode="0.00">
                  <c:v>8.1999999999999993</c:v>
                </c:pt>
                <c:pt idx="866" formatCode="0.00">
                  <c:v>16</c:v>
                </c:pt>
                <c:pt idx="867" formatCode="0.00">
                  <c:v>15.8</c:v>
                </c:pt>
                <c:pt idx="868" formatCode="0.00">
                  <c:v>-48.3</c:v>
                </c:pt>
                <c:pt idx="869" formatCode="0.00">
                  <c:v>60.4</c:v>
                </c:pt>
                <c:pt idx="870" formatCode="0.00">
                  <c:v>14.2</c:v>
                </c:pt>
                <c:pt idx="871" formatCode="0.00">
                  <c:v>56.8</c:v>
                </c:pt>
                <c:pt idx="872" formatCode="0.00">
                  <c:v>81.2</c:v>
                </c:pt>
                <c:pt idx="873" formatCode="0.00">
                  <c:v>2.5</c:v>
                </c:pt>
                <c:pt idx="874" formatCode="0.00">
                  <c:v>112.7</c:v>
                </c:pt>
                <c:pt idx="875" formatCode="0.00">
                  <c:v>23</c:v>
                </c:pt>
                <c:pt idx="876" formatCode="0.00">
                  <c:v>-4.5999999999999996</c:v>
                </c:pt>
                <c:pt idx="877" formatCode="0.00">
                  <c:v>22.8</c:v>
                </c:pt>
                <c:pt idx="878" formatCode="0.00">
                  <c:v>44.9</c:v>
                </c:pt>
                <c:pt idx="879" formatCode="0.00">
                  <c:v>37.9</c:v>
                </c:pt>
                <c:pt idx="880" formatCode="0.00">
                  <c:v>46.6</c:v>
                </c:pt>
                <c:pt idx="881" formatCode="0.00">
                  <c:v>42.5</c:v>
                </c:pt>
                <c:pt idx="882" formatCode="0.00">
                  <c:v>22.1</c:v>
                </c:pt>
                <c:pt idx="883" formatCode="0.00">
                  <c:v>12.8</c:v>
                </c:pt>
                <c:pt idx="884" formatCode="0.00">
                  <c:v>16.899999999999999</c:v>
                </c:pt>
                <c:pt idx="885" formatCode="0.00">
                  <c:v>-63.4</c:v>
                </c:pt>
                <c:pt idx="886" formatCode="0.00">
                  <c:v>67.400000000000006</c:v>
                </c:pt>
                <c:pt idx="887" formatCode="0.00">
                  <c:v>66.099999999999994</c:v>
                </c:pt>
                <c:pt idx="888" formatCode="0.00">
                  <c:v>1.5</c:v>
                </c:pt>
                <c:pt idx="889" formatCode="0.00">
                  <c:v>-20.6</c:v>
                </c:pt>
                <c:pt idx="890" formatCode="0.00">
                  <c:v>47.5</c:v>
                </c:pt>
                <c:pt idx="891" formatCode="0.00">
                  <c:v>73.400000000000006</c:v>
                </c:pt>
                <c:pt idx="892" formatCode="0.00">
                  <c:v>16</c:v>
                </c:pt>
                <c:pt idx="893" formatCode="0.00">
                  <c:v>67.8</c:v>
                </c:pt>
                <c:pt idx="894" formatCode="0.00">
                  <c:v>54.2</c:v>
                </c:pt>
                <c:pt idx="895" formatCode="0.00">
                  <c:v>21.4</c:v>
                </c:pt>
                <c:pt idx="896" formatCode="0.00">
                  <c:v>50.8</c:v>
                </c:pt>
                <c:pt idx="897" formatCode="0.00">
                  <c:v>18.2</c:v>
                </c:pt>
                <c:pt idx="898" formatCode="0.00">
                  <c:v>-13</c:v>
                </c:pt>
                <c:pt idx="899" formatCode="0.00">
                  <c:v>35.1</c:v>
                </c:pt>
                <c:pt idx="900" formatCode="0.00">
                  <c:v>68.5</c:v>
                </c:pt>
                <c:pt idx="901" formatCode="0.00">
                  <c:v>76.5</c:v>
                </c:pt>
                <c:pt idx="902" formatCode="0.00">
                  <c:v>19.7</c:v>
                </c:pt>
                <c:pt idx="903" formatCode="0.00">
                  <c:v>63.3</c:v>
                </c:pt>
                <c:pt idx="904" formatCode="0.00">
                  <c:v>44.7</c:v>
                </c:pt>
                <c:pt idx="905" formatCode="0.00">
                  <c:v>34.9</c:v>
                </c:pt>
                <c:pt idx="906" formatCode="0.00">
                  <c:v>66.5</c:v>
                </c:pt>
                <c:pt idx="907" formatCode="0.00">
                  <c:v>0.4</c:v>
                </c:pt>
                <c:pt idx="908" formatCode="0.00">
                  <c:v>45</c:v>
                </c:pt>
                <c:pt idx="909" formatCode="0.00">
                  <c:v>79.400000000000006</c:v>
                </c:pt>
                <c:pt idx="910" formatCode="0.00">
                  <c:v>31.9</c:v>
                </c:pt>
                <c:pt idx="911" formatCode="0.00">
                  <c:v>20.5</c:v>
                </c:pt>
                <c:pt idx="912" formatCode="0.00">
                  <c:v>77.3</c:v>
                </c:pt>
                <c:pt idx="913" formatCode="0.00">
                  <c:v>21.7</c:v>
                </c:pt>
                <c:pt idx="914" formatCode="0.00">
                  <c:v>45.4</c:v>
                </c:pt>
                <c:pt idx="915" formatCode="0.00">
                  <c:v>44.6</c:v>
                </c:pt>
                <c:pt idx="916" formatCode="0.00">
                  <c:v>33.299999999999997</c:v>
                </c:pt>
                <c:pt idx="917" formatCode="0.00">
                  <c:v>40.6</c:v>
                </c:pt>
                <c:pt idx="918" formatCode="0.00">
                  <c:v>58</c:v>
                </c:pt>
                <c:pt idx="919" formatCode="0.00">
                  <c:v>50.1</c:v>
                </c:pt>
                <c:pt idx="920" formatCode="0.00">
                  <c:v>37.9</c:v>
                </c:pt>
                <c:pt idx="921" formatCode="0.00">
                  <c:v>25.4</c:v>
                </c:pt>
                <c:pt idx="922" formatCode="0.00">
                  <c:v>48.5</c:v>
                </c:pt>
                <c:pt idx="923" formatCode="0.00">
                  <c:v>35.6</c:v>
                </c:pt>
                <c:pt idx="924" formatCode="0.00">
                  <c:v>45.5</c:v>
                </c:pt>
                <c:pt idx="925" formatCode="0.00">
                  <c:v>52.9</c:v>
                </c:pt>
                <c:pt idx="926" formatCode="0.00">
                  <c:v>19.2</c:v>
                </c:pt>
                <c:pt idx="927" formatCode="0.00">
                  <c:v>22.9</c:v>
                </c:pt>
                <c:pt idx="928" formatCode="0.00">
                  <c:v>77.3</c:v>
                </c:pt>
                <c:pt idx="929" formatCode="0.00">
                  <c:v>39.5</c:v>
                </c:pt>
                <c:pt idx="930" formatCode="0.00">
                  <c:v>25.5</c:v>
                </c:pt>
                <c:pt idx="931" formatCode="0.00">
                  <c:v>54.5</c:v>
                </c:pt>
                <c:pt idx="932" formatCode="0.00">
                  <c:v>48.1</c:v>
                </c:pt>
                <c:pt idx="933" formatCode="0.00">
                  <c:v>27</c:v>
                </c:pt>
                <c:pt idx="934" formatCode="0.00">
                  <c:v>64.2</c:v>
                </c:pt>
                <c:pt idx="935" formatCode="0.00">
                  <c:v>65.3</c:v>
                </c:pt>
                <c:pt idx="936" formatCode="0.00">
                  <c:v>68.099999999999994</c:v>
                </c:pt>
                <c:pt idx="937" formatCode="0.00">
                  <c:v>39.5</c:v>
                </c:pt>
                <c:pt idx="938" formatCode="0.00">
                  <c:v>8.3000000000000007</c:v>
                </c:pt>
                <c:pt idx="939" formatCode="0.00">
                  <c:v>3.7</c:v>
                </c:pt>
                <c:pt idx="940" formatCode="0.00">
                  <c:v>80.7</c:v>
                </c:pt>
                <c:pt idx="941" formatCode="0.00">
                  <c:v>27.8</c:v>
                </c:pt>
                <c:pt idx="942" formatCode="0.00">
                  <c:v>76.3</c:v>
                </c:pt>
                <c:pt idx="943" formatCode="0.00">
                  <c:v>89.5</c:v>
                </c:pt>
                <c:pt idx="944" formatCode="0.00">
                  <c:v>41.9</c:v>
                </c:pt>
                <c:pt idx="945" formatCode="0.00">
                  <c:v>53.6</c:v>
                </c:pt>
                <c:pt idx="946" formatCode="0.00">
                  <c:v>49.3</c:v>
                </c:pt>
                <c:pt idx="947" formatCode="0.00">
                  <c:v>69.900000000000006</c:v>
                </c:pt>
                <c:pt idx="948" formatCode="0.00">
                  <c:v>90.6</c:v>
                </c:pt>
                <c:pt idx="949" formatCode="0.00">
                  <c:v>41</c:v>
                </c:pt>
                <c:pt idx="950" formatCode="0.00">
                  <c:v>84.8</c:v>
                </c:pt>
                <c:pt idx="951" formatCode="0.00">
                  <c:v>23</c:v>
                </c:pt>
                <c:pt idx="952" formatCode="0.00">
                  <c:v>51.7</c:v>
                </c:pt>
                <c:pt idx="953" formatCode="0.00">
                  <c:v>41.1</c:v>
                </c:pt>
                <c:pt idx="954" formatCode="0.00">
                  <c:v>41.5</c:v>
                </c:pt>
                <c:pt idx="955" formatCode="0.00">
                  <c:v>34.5</c:v>
                </c:pt>
                <c:pt idx="956" formatCode="0.00">
                  <c:v>38.700000000000003</c:v>
                </c:pt>
                <c:pt idx="957" formatCode="0.00">
                  <c:v>25.5</c:v>
                </c:pt>
                <c:pt idx="958" formatCode="0.00">
                  <c:v>10.5</c:v>
                </c:pt>
                <c:pt idx="959" formatCode="0.00">
                  <c:v>36.5</c:v>
                </c:pt>
                <c:pt idx="960" formatCode="0.00">
                  <c:v>88.1</c:v>
                </c:pt>
                <c:pt idx="961" formatCode="0.00">
                  <c:v>24</c:v>
                </c:pt>
                <c:pt idx="962" formatCode="0.00">
                  <c:v>-58.8</c:v>
                </c:pt>
                <c:pt idx="963" formatCode="0.00">
                  <c:v>28.5</c:v>
                </c:pt>
                <c:pt idx="964" formatCode="0.00">
                  <c:v>63.7</c:v>
                </c:pt>
                <c:pt idx="965" formatCode="0.00">
                  <c:v>35.4</c:v>
                </c:pt>
                <c:pt idx="966" formatCode="0.00">
                  <c:v>60.5</c:v>
                </c:pt>
                <c:pt idx="967" formatCode="0.00">
                  <c:v>27.2</c:v>
                </c:pt>
                <c:pt idx="968" formatCode="0.00">
                  <c:v>39.4</c:v>
                </c:pt>
                <c:pt idx="969" formatCode="0.00">
                  <c:v>25.3</c:v>
                </c:pt>
                <c:pt idx="970" formatCode="0.00">
                  <c:v>63.5</c:v>
                </c:pt>
                <c:pt idx="971" formatCode="0.00">
                  <c:v>64.5</c:v>
                </c:pt>
                <c:pt idx="972" formatCode="0.00">
                  <c:v>71.2</c:v>
                </c:pt>
                <c:pt idx="973" formatCode="0.00">
                  <c:v>74.3</c:v>
                </c:pt>
                <c:pt idx="974" formatCode="0.00">
                  <c:v>45.9</c:v>
                </c:pt>
                <c:pt idx="975" formatCode="0.00">
                  <c:v>50.1</c:v>
                </c:pt>
                <c:pt idx="976" formatCode="0.00">
                  <c:v>87.3</c:v>
                </c:pt>
                <c:pt idx="977" formatCode="0.00">
                  <c:v>8.1</c:v>
                </c:pt>
                <c:pt idx="978" formatCode="0.00">
                  <c:v>9.6999999999999993</c:v>
                </c:pt>
                <c:pt idx="979" formatCode="0.00">
                  <c:v>2.6</c:v>
                </c:pt>
                <c:pt idx="980" formatCode="0.00">
                  <c:v>26.5</c:v>
                </c:pt>
                <c:pt idx="981" formatCode="0.00">
                  <c:v>47.3</c:v>
                </c:pt>
                <c:pt idx="982" formatCode="0.00">
                  <c:v>46.9</c:v>
                </c:pt>
                <c:pt idx="983" formatCode="0.00">
                  <c:v>-11.8</c:v>
                </c:pt>
                <c:pt idx="984" formatCode="0.00">
                  <c:v>59.3</c:v>
                </c:pt>
                <c:pt idx="985" formatCode="0.00">
                  <c:v>44.8</c:v>
                </c:pt>
                <c:pt idx="986" formatCode="0.00">
                  <c:v>39.299999999999997</c:v>
                </c:pt>
                <c:pt idx="987" formatCode="0.00">
                  <c:v>13.7</c:v>
                </c:pt>
                <c:pt idx="988" formatCode="0.00">
                  <c:v>44.1</c:v>
                </c:pt>
                <c:pt idx="989" formatCode="0.00">
                  <c:v>83.9</c:v>
                </c:pt>
                <c:pt idx="990" formatCode="0.00">
                  <c:v>44.4</c:v>
                </c:pt>
                <c:pt idx="991" formatCode="0.00">
                  <c:v>35.6</c:v>
                </c:pt>
                <c:pt idx="992" formatCode="0.00">
                  <c:v>60.9</c:v>
                </c:pt>
                <c:pt idx="993" formatCode="0.00">
                  <c:v>34.4</c:v>
                </c:pt>
                <c:pt idx="994" formatCode="0.00">
                  <c:v>31</c:v>
                </c:pt>
                <c:pt idx="995" formatCode="0.00">
                  <c:v>22.5</c:v>
                </c:pt>
                <c:pt idx="996" formatCode="0.00">
                  <c:v>69.900000000000006</c:v>
                </c:pt>
                <c:pt idx="997" formatCode="0.00">
                  <c:v>68.099999999999994</c:v>
                </c:pt>
                <c:pt idx="998" formatCode="0.00">
                  <c:v>12.4</c:v>
                </c:pt>
                <c:pt idx="999" formatCode="0.00">
                  <c:v>59.6</c:v>
                </c:pt>
                <c:pt idx="1000" formatCode="0.00">
                  <c:v>56.6</c:v>
                </c:pt>
                <c:pt idx="1001" formatCode="0.00">
                  <c:v>13.6</c:v>
                </c:pt>
                <c:pt idx="1002" formatCode="0.00">
                  <c:v>-8.6999999999999993</c:v>
                </c:pt>
                <c:pt idx="1003" formatCode="0.00">
                  <c:v>44.5</c:v>
                </c:pt>
                <c:pt idx="1004" formatCode="0.00">
                  <c:v>55.8</c:v>
                </c:pt>
                <c:pt idx="1005" formatCode="0.00">
                  <c:v>45.1</c:v>
                </c:pt>
                <c:pt idx="1006" formatCode="0.00">
                  <c:v>-51.8</c:v>
                </c:pt>
                <c:pt idx="1007" formatCode="0.00">
                  <c:v>-2</c:v>
                </c:pt>
                <c:pt idx="1008" formatCode="0.00">
                  <c:v>8.5</c:v>
                </c:pt>
                <c:pt idx="1009" formatCode="0.00">
                  <c:v>12.6</c:v>
                </c:pt>
                <c:pt idx="1010" formatCode="0.00">
                  <c:v>43.6</c:v>
                </c:pt>
                <c:pt idx="1011" formatCode="0.00">
                  <c:v>69.8</c:v>
                </c:pt>
                <c:pt idx="1012" formatCode="0.00">
                  <c:v>19.100000000000001</c:v>
                </c:pt>
                <c:pt idx="1013" formatCode="0.00">
                  <c:v>-8.1999999999999993</c:v>
                </c:pt>
                <c:pt idx="1014" formatCode="0.00">
                  <c:v>30.6</c:v>
                </c:pt>
                <c:pt idx="1015" formatCode="0.00">
                  <c:v>78.5</c:v>
                </c:pt>
                <c:pt idx="1016" formatCode="0.00">
                  <c:v>-5</c:v>
                </c:pt>
                <c:pt idx="1017" formatCode="0.00">
                  <c:v>22.8</c:v>
                </c:pt>
                <c:pt idx="1018" formatCode="0.00">
                  <c:v>43.1</c:v>
                </c:pt>
                <c:pt idx="1019" formatCode="0.00">
                  <c:v>29.9</c:v>
                </c:pt>
                <c:pt idx="1020" formatCode="0.00">
                  <c:v>67.8</c:v>
                </c:pt>
                <c:pt idx="1021" formatCode="0.00">
                  <c:v>93.5</c:v>
                </c:pt>
                <c:pt idx="1022" formatCode="0.00">
                  <c:v>24.9</c:v>
                </c:pt>
                <c:pt idx="1023" formatCode="0.00">
                  <c:v>-22.9</c:v>
                </c:pt>
                <c:pt idx="1024" formatCode="0.00">
                  <c:v>21</c:v>
                </c:pt>
                <c:pt idx="1025" formatCode="0.00">
                  <c:v>74.099999999999994</c:v>
                </c:pt>
                <c:pt idx="1026" formatCode="0.00">
                  <c:v>24.7</c:v>
                </c:pt>
                <c:pt idx="1027" formatCode="0.00">
                  <c:v>47.2</c:v>
                </c:pt>
                <c:pt idx="1028" formatCode="0.00">
                  <c:v>28.8</c:v>
                </c:pt>
                <c:pt idx="1029" formatCode="0.00">
                  <c:v>68.900000000000006</c:v>
                </c:pt>
                <c:pt idx="1030" formatCode="0.00">
                  <c:v>80.599999999999994</c:v>
                </c:pt>
                <c:pt idx="1031" formatCode="0.00">
                  <c:v>42.6</c:v>
                </c:pt>
                <c:pt idx="1032" formatCode="0.00">
                  <c:v>50.1</c:v>
                </c:pt>
                <c:pt idx="1033" formatCode="0.00">
                  <c:v>38.799999999999997</c:v>
                </c:pt>
                <c:pt idx="1034" formatCode="0.00">
                  <c:v>25.5</c:v>
                </c:pt>
                <c:pt idx="1035" formatCode="0.00">
                  <c:v>76.400000000000006</c:v>
                </c:pt>
                <c:pt idx="1036" formatCode="0.00">
                  <c:v>59.7</c:v>
                </c:pt>
                <c:pt idx="1037" formatCode="0.00">
                  <c:v>32</c:v>
                </c:pt>
                <c:pt idx="1038" formatCode="0.00">
                  <c:v>46.7</c:v>
                </c:pt>
                <c:pt idx="1039" formatCode="0.00">
                  <c:v>67.900000000000006</c:v>
                </c:pt>
                <c:pt idx="1040" formatCode="0.00">
                  <c:v>30.2</c:v>
                </c:pt>
                <c:pt idx="1041" formatCode="0.00">
                  <c:v>-4.3</c:v>
                </c:pt>
                <c:pt idx="1042" formatCode="0.00">
                  <c:v>18.3</c:v>
                </c:pt>
                <c:pt idx="1043" formatCode="0.00">
                  <c:v>-1.1000000000000001</c:v>
                </c:pt>
                <c:pt idx="1044" formatCode="0.00">
                  <c:v>24</c:v>
                </c:pt>
                <c:pt idx="1045" formatCode="0.00">
                  <c:v>23.7</c:v>
                </c:pt>
                <c:pt idx="1046" formatCode="0.00">
                  <c:v>86.7</c:v>
                </c:pt>
                <c:pt idx="1047" formatCode="0.00">
                  <c:v>63.3</c:v>
                </c:pt>
                <c:pt idx="1048" formatCode="0.00">
                  <c:v>59.7</c:v>
                </c:pt>
                <c:pt idx="1049" formatCode="0.00">
                  <c:v>40.5</c:v>
                </c:pt>
                <c:pt idx="1050" formatCode="0.00">
                  <c:v>17</c:v>
                </c:pt>
                <c:pt idx="1051" formatCode="0.00">
                  <c:v>87.7</c:v>
                </c:pt>
                <c:pt idx="1052" formatCode="0.00">
                  <c:v>76.3</c:v>
                </c:pt>
                <c:pt idx="1053" formatCode="0.00">
                  <c:v>78.5</c:v>
                </c:pt>
                <c:pt idx="1054" formatCode="0.00">
                  <c:v>48.7</c:v>
                </c:pt>
                <c:pt idx="1055" formatCode="0.00">
                  <c:v>79.3</c:v>
                </c:pt>
                <c:pt idx="1056" formatCode="0.00">
                  <c:v>40.6</c:v>
                </c:pt>
                <c:pt idx="1057" formatCode="0.00">
                  <c:v>-36.700000000000003</c:v>
                </c:pt>
                <c:pt idx="1058" formatCode="0.00">
                  <c:v>34.799999999999997</c:v>
                </c:pt>
                <c:pt idx="1059" formatCode="0.00">
                  <c:v>-1.8</c:v>
                </c:pt>
                <c:pt idx="1060" formatCode="0.00">
                  <c:v>8.5</c:v>
                </c:pt>
                <c:pt idx="1061" formatCode="0.00">
                  <c:v>39.9</c:v>
                </c:pt>
                <c:pt idx="1062" formatCode="0.00">
                  <c:v>36.299999999999997</c:v>
                </c:pt>
                <c:pt idx="1063" formatCode="0.00">
                  <c:v>54.9</c:v>
                </c:pt>
                <c:pt idx="1064" formatCode="0.00">
                  <c:v>19.600000000000001</c:v>
                </c:pt>
                <c:pt idx="1065" formatCode="0.00">
                  <c:v>71.5</c:v>
                </c:pt>
                <c:pt idx="1066" formatCode="0.00">
                  <c:v>84.2</c:v>
                </c:pt>
                <c:pt idx="1067" formatCode="0.00">
                  <c:v>39.6</c:v>
                </c:pt>
                <c:pt idx="1068" formatCode="0.00">
                  <c:v>16.399999999999999</c:v>
                </c:pt>
                <c:pt idx="1069" formatCode="0.00">
                  <c:v>8.1999999999999993</c:v>
                </c:pt>
                <c:pt idx="1070" formatCode="0.00">
                  <c:v>77</c:v>
                </c:pt>
                <c:pt idx="1071" formatCode="0.00">
                  <c:v>6</c:v>
                </c:pt>
                <c:pt idx="1072" formatCode="0.00">
                  <c:v>39.6</c:v>
                </c:pt>
                <c:pt idx="1073" formatCode="0.00">
                  <c:v>37.1</c:v>
                </c:pt>
                <c:pt idx="1074" formatCode="0.00">
                  <c:v>56.2</c:v>
                </c:pt>
                <c:pt idx="1075" formatCode="0.00">
                  <c:v>23.2</c:v>
                </c:pt>
                <c:pt idx="1076" formatCode="0.00">
                  <c:v>46.1</c:v>
                </c:pt>
                <c:pt idx="1077" formatCode="0.00">
                  <c:v>36.6</c:v>
                </c:pt>
                <c:pt idx="1078" formatCode="0.00">
                  <c:v>26.5</c:v>
                </c:pt>
                <c:pt idx="1079" formatCode="0.00">
                  <c:v>87.3</c:v>
                </c:pt>
                <c:pt idx="1080" formatCode="0.00">
                  <c:v>70</c:v>
                </c:pt>
                <c:pt idx="1081" formatCode="0.00">
                  <c:v>79</c:v>
                </c:pt>
                <c:pt idx="1082" formatCode="0.00">
                  <c:v>89.9</c:v>
                </c:pt>
                <c:pt idx="1083" formatCode="0.00">
                  <c:v>33</c:v>
                </c:pt>
                <c:pt idx="1084" formatCode="0.00">
                  <c:v>86</c:v>
                </c:pt>
                <c:pt idx="1085" formatCode="0.00">
                  <c:v>70.599999999999994</c:v>
                </c:pt>
                <c:pt idx="1086" formatCode="0.00">
                  <c:v>50.3</c:v>
                </c:pt>
                <c:pt idx="1087" formatCode="0.00">
                  <c:v>71.5</c:v>
                </c:pt>
                <c:pt idx="1088" formatCode="0.00">
                  <c:v>98.6</c:v>
                </c:pt>
                <c:pt idx="1089" formatCode="0.00">
                  <c:v>69.900000000000006</c:v>
                </c:pt>
                <c:pt idx="1090" formatCode="0.00">
                  <c:v>7.7</c:v>
                </c:pt>
                <c:pt idx="1091" formatCode="0.00">
                  <c:v>88.2</c:v>
                </c:pt>
                <c:pt idx="1092" formatCode="0.00">
                  <c:v>-5.7</c:v>
                </c:pt>
                <c:pt idx="1093" formatCode="0.00">
                  <c:v>26.2</c:v>
                </c:pt>
                <c:pt idx="1094" formatCode="0.00">
                  <c:v>42.2</c:v>
                </c:pt>
                <c:pt idx="1095" formatCode="0.00">
                  <c:v>20.5</c:v>
                </c:pt>
                <c:pt idx="1096" formatCode="0.00">
                  <c:v>15.6</c:v>
                </c:pt>
                <c:pt idx="1097" formatCode="0.00">
                  <c:v>29.2</c:v>
                </c:pt>
                <c:pt idx="1098" formatCode="0.00">
                  <c:v>46.3</c:v>
                </c:pt>
                <c:pt idx="1099" formatCode="0.00">
                  <c:v>77.5</c:v>
                </c:pt>
                <c:pt idx="1100" formatCode="0.00">
                  <c:v>42.2</c:v>
                </c:pt>
                <c:pt idx="1101" formatCode="0.00">
                  <c:v>47.7</c:v>
                </c:pt>
                <c:pt idx="1102" formatCode="0.00">
                  <c:v>28</c:v>
                </c:pt>
                <c:pt idx="1103" formatCode="0.00">
                  <c:v>70.3</c:v>
                </c:pt>
                <c:pt idx="1104" formatCode="0.00">
                  <c:v>73.900000000000006</c:v>
                </c:pt>
                <c:pt idx="1105" formatCode="0.00">
                  <c:v>62.5</c:v>
                </c:pt>
                <c:pt idx="1106" formatCode="0.00">
                  <c:v>62.4</c:v>
                </c:pt>
                <c:pt idx="1107" formatCode="0.00">
                  <c:v>43.8</c:v>
                </c:pt>
                <c:pt idx="1108" formatCode="0.00">
                  <c:v>45.6</c:v>
                </c:pt>
                <c:pt idx="1109" formatCode="0.00">
                  <c:v>75.8</c:v>
                </c:pt>
                <c:pt idx="1110" formatCode="0.00">
                  <c:v>38.6</c:v>
                </c:pt>
                <c:pt idx="1111" formatCode="0.00">
                  <c:v>31.9</c:v>
                </c:pt>
                <c:pt idx="1112" formatCode="0.00">
                  <c:v>83.9</c:v>
                </c:pt>
                <c:pt idx="1113" formatCode="0.00">
                  <c:v>48</c:v>
                </c:pt>
                <c:pt idx="1114" formatCode="0.00">
                  <c:v>49.6</c:v>
                </c:pt>
                <c:pt idx="1115" formatCode="0.00">
                  <c:v>81.7</c:v>
                </c:pt>
                <c:pt idx="1116" formatCode="0.00">
                  <c:v>35.200000000000003</c:v>
                </c:pt>
                <c:pt idx="1117" formatCode="0.00">
                  <c:v>22.1</c:v>
                </c:pt>
                <c:pt idx="1118" formatCode="0.00">
                  <c:v>31.3</c:v>
                </c:pt>
                <c:pt idx="1119" formatCode="0.00">
                  <c:v>76.599999999999994</c:v>
                </c:pt>
                <c:pt idx="1120" formatCode="0.00">
                  <c:v>39.4</c:v>
                </c:pt>
                <c:pt idx="1121" formatCode="0.00">
                  <c:v>77.099999999999994</c:v>
                </c:pt>
                <c:pt idx="1122" formatCode="0.00">
                  <c:v>66.5</c:v>
                </c:pt>
                <c:pt idx="1123" formatCode="0.00">
                  <c:v>65.7</c:v>
                </c:pt>
                <c:pt idx="1124" formatCode="0.00">
                  <c:v>19.8</c:v>
                </c:pt>
                <c:pt idx="1125" formatCode="0.00">
                  <c:v>65.599999999999994</c:v>
                </c:pt>
                <c:pt idx="1126" formatCode="0.00">
                  <c:v>110.4</c:v>
                </c:pt>
                <c:pt idx="1127" formatCode="0.00">
                  <c:v>44.9</c:v>
                </c:pt>
                <c:pt idx="1128" formatCode="0.00">
                  <c:v>25.3</c:v>
                </c:pt>
                <c:pt idx="1129" formatCode="0.00">
                  <c:v>36.1</c:v>
                </c:pt>
                <c:pt idx="1130" formatCode="0.00">
                  <c:v>9.9</c:v>
                </c:pt>
                <c:pt idx="1131" formatCode="0.00">
                  <c:v>18.7</c:v>
                </c:pt>
                <c:pt idx="1132" formatCode="0.00">
                  <c:v>82.6</c:v>
                </c:pt>
                <c:pt idx="1133" formatCode="0.00">
                  <c:v>22.5</c:v>
                </c:pt>
                <c:pt idx="1134" formatCode="0.00">
                  <c:v>53.7</c:v>
                </c:pt>
                <c:pt idx="1135" formatCode="0.00">
                  <c:v>59</c:v>
                </c:pt>
                <c:pt idx="1136" formatCode="0.00">
                  <c:v>46.4</c:v>
                </c:pt>
                <c:pt idx="1137" formatCode="0.00">
                  <c:v>18.8</c:v>
                </c:pt>
                <c:pt idx="1138" formatCode="0.00">
                  <c:v>37.700000000000003</c:v>
                </c:pt>
                <c:pt idx="1139" formatCode="0.00">
                  <c:v>69.7</c:v>
                </c:pt>
                <c:pt idx="1140" formatCode="0.00">
                  <c:v>20.100000000000001</c:v>
                </c:pt>
                <c:pt idx="1141" formatCode="0.00">
                  <c:v>-85.5</c:v>
                </c:pt>
                <c:pt idx="1142" formatCode="0.00">
                  <c:v>26.2</c:v>
                </c:pt>
                <c:pt idx="1143" formatCode="0.00">
                  <c:v>45.2</c:v>
                </c:pt>
                <c:pt idx="1144" formatCode="0.00">
                  <c:v>33</c:v>
                </c:pt>
                <c:pt idx="1145" formatCode="0.00">
                  <c:v>82</c:v>
                </c:pt>
                <c:pt idx="1146" formatCode="0.00">
                  <c:v>63.3</c:v>
                </c:pt>
                <c:pt idx="1147" formatCode="0.00">
                  <c:v>2.5</c:v>
                </c:pt>
                <c:pt idx="1148" formatCode="0.00">
                  <c:v>83.7</c:v>
                </c:pt>
                <c:pt idx="1149" formatCode="0.00">
                  <c:v>15.7</c:v>
                </c:pt>
                <c:pt idx="1150" formatCode="0.00">
                  <c:v>25.6</c:v>
                </c:pt>
                <c:pt idx="1151" formatCode="0.00">
                  <c:v>85.2</c:v>
                </c:pt>
                <c:pt idx="1152" formatCode="0.00">
                  <c:v>25.5</c:v>
                </c:pt>
                <c:pt idx="1153" formatCode="0.00">
                  <c:v>57.2</c:v>
                </c:pt>
                <c:pt idx="1154" formatCode="0.00">
                  <c:v>30.8</c:v>
                </c:pt>
                <c:pt idx="1155" formatCode="0.00">
                  <c:v>16.8</c:v>
                </c:pt>
                <c:pt idx="1156" formatCode="0.00">
                  <c:v>-2.4</c:v>
                </c:pt>
                <c:pt idx="1157" formatCode="0.00">
                  <c:v>43.8</c:v>
                </c:pt>
                <c:pt idx="1158" formatCode="0.00">
                  <c:v>44.3</c:v>
                </c:pt>
                <c:pt idx="1159" formatCode="0.00">
                  <c:v>17.2</c:v>
                </c:pt>
                <c:pt idx="1160" formatCode="0.00">
                  <c:v>62.6</c:v>
                </c:pt>
                <c:pt idx="1161" formatCode="0.00">
                  <c:v>57.6</c:v>
                </c:pt>
                <c:pt idx="1162" formatCode="0.00">
                  <c:v>43.7</c:v>
                </c:pt>
                <c:pt idx="1163" formatCode="0.00">
                  <c:v>50</c:v>
                </c:pt>
                <c:pt idx="1164" formatCode="0.00">
                  <c:v>84.9</c:v>
                </c:pt>
                <c:pt idx="1165" formatCode="0.00">
                  <c:v>76.5</c:v>
                </c:pt>
                <c:pt idx="1166" formatCode="0.00">
                  <c:v>6.7</c:v>
                </c:pt>
                <c:pt idx="1167" formatCode="0.00">
                  <c:v>61.3</c:v>
                </c:pt>
                <c:pt idx="1168" formatCode="0.00">
                  <c:v>33.1</c:v>
                </c:pt>
                <c:pt idx="1169" formatCode="0.00">
                  <c:v>6.2</c:v>
                </c:pt>
                <c:pt idx="1170" formatCode="0.00">
                  <c:v>58.6</c:v>
                </c:pt>
                <c:pt idx="1171" formatCode="0.00">
                  <c:v>88.3</c:v>
                </c:pt>
                <c:pt idx="1172" formatCode="0.00">
                  <c:v>75.900000000000006</c:v>
                </c:pt>
                <c:pt idx="1173" formatCode="0.00">
                  <c:v>9.4</c:v>
                </c:pt>
                <c:pt idx="1174" formatCode="0.00">
                  <c:v>47.3</c:v>
                </c:pt>
                <c:pt idx="1175" formatCode="0.00">
                  <c:v>52</c:v>
                </c:pt>
                <c:pt idx="1176" formatCode="0.00">
                  <c:v>34.700000000000003</c:v>
                </c:pt>
                <c:pt idx="1177" formatCode="0.00">
                  <c:v>35.799999999999997</c:v>
                </c:pt>
                <c:pt idx="1178" formatCode="0.00">
                  <c:v>29.4</c:v>
                </c:pt>
                <c:pt idx="1179" formatCode="0.00">
                  <c:v>22.7</c:v>
                </c:pt>
                <c:pt idx="1180" formatCode="0.00">
                  <c:v>54.7</c:v>
                </c:pt>
                <c:pt idx="1181" formatCode="0.00">
                  <c:v>80.3</c:v>
                </c:pt>
                <c:pt idx="1182" formatCode="0.00">
                  <c:v>40.799999999999997</c:v>
                </c:pt>
                <c:pt idx="1183" formatCode="0.00">
                  <c:v>-0.5</c:v>
                </c:pt>
                <c:pt idx="1184" formatCode="0.00">
                  <c:v>24.6</c:v>
                </c:pt>
                <c:pt idx="1185" formatCode="0.00">
                  <c:v>-63.9</c:v>
                </c:pt>
                <c:pt idx="1186" formatCode="0.00">
                  <c:v>69.7</c:v>
                </c:pt>
                <c:pt idx="1187" formatCode="0.00">
                  <c:v>41</c:v>
                </c:pt>
                <c:pt idx="1188" formatCode="0.00">
                  <c:v>81.599999999999994</c:v>
                </c:pt>
                <c:pt idx="1189" formatCode="0.00">
                  <c:v>66.8</c:v>
                </c:pt>
                <c:pt idx="1190" formatCode="0.00">
                  <c:v>72.7</c:v>
                </c:pt>
                <c:pt idx="1191" formatCode="0.00">
                  <c:v>33.700000000000003</c:v>
                </c:pt>
                <c:pt idx="1192" formatCode="0.00">
                  <c:v>32.200000000000003</c:v>
                </c:pt>
                <c:pt idx="1193" formatCode="0.00">
                  <c:v>27.6</c:v>
                </c:pt>
                <c:pt idx="1194" formatCode="0.00">
                  <c:v>57.3</c:v>
                </c:pt>
                <c:pt idx="1195" formatCode="0.00">
                  <c:v>20.399999999999999</c:v>
                </c:pt>
                <c:pt idx="1196" formatCode="0.00">
                  <c:v>39.6</c:v>
                </c:pt>
                <c:pt idx="1197" formatCode="0.00">
                  <c:v>47.4</c:v>
                </c:pt>
                <c:pt idx="1198" formatCode="0.00">
                  <c:v>34.700000000000003</c:v>
                </c:pt>
                <c:pt idx="1199" formatCode="0.00">
                  <c:v>80</c:v>
                </c:pt>
                <c:pt idx="1200" formatCode="0.00">
                  <c:v>51</c:v>
                </c:pt>
                <c:pt idx="1201" formatCode="0.00">
                  <c:v>41.1</c:v>
                </c:pt>
                <c:pt idx="1202" formatCode="0.00">
                  <c:v>89.9</c:v>
                </c:pt>
                <c:pt idx="1203" formatCode="0.00">
                  <c:v>29.8</c:v>
                </c:pt>
                <c:pt idx="1204" formatCode="0.00">
                  <c:v>69.599999999999994</c:v>
                </c:pt>
                <c:pt idx="1205" formatCode="0.00">
                  <c:v>-4.7</c:v>
                </c:pt>
                <c:pt idx="1206" formatCode="0.00">
                  <c:v>32.799999999999997</c:v>
                </c:pt>
                <c:pt idx="1207" formatCode="0.00">
                  <c:v>44.5</c:v>
                </c:pt>
                <c:pt idx="1208" formatCode="0.00">
                  <c:v>55.8</c:v>
                </c:pt>
                <c:pt idx="1209" formatCode="0.00">
                  <c:v>60.6</c:v>
                </c:pt>
                <c:pt idx="1210" formatCode="0.00">
                  <c:v>55.6</c:v>
                </c:pt>
                <c:pt idx="1211" formatCode="0.00">
                  <c:v>48.6</c:v>
                </c:pt>
                <c:pt idx="1212" formatCode="0.00">
                  <c:v>54.9</c:v>
                </c:pt>
                <c:pt idx="1213" formatCode="0.00">
                  <c:v>27.7</c:v>
                </c:pt>
                <c:pt idx="1214" formatCode="0.00">
                  <c:v>38.299999999999997</c:v>
                </c:pt>
                <c:pt idx="1215" formatCode="0.00">
                  <c:v>80.2</c:v>
                </c:pt>
                <c:pt idx="1216" formatCode="0.00">
                  <c:v>25.3</c:v>
                </c:pt>
                <c:pt idx="1217" formatCode="0.00">
                  <c:v>13.5</c:v>
                </c:pt>
                <c:pt idx="1218" formatCode="0.00">
                  <c:v>35.700000000000003</c:v>
                </c:pt>
                <c:pt idx="1219" formatCode="0.00">
                  <c:v>-0.4</c:v>
                </c:pt>
                <c:pt idx="1220" formatCode="0.00">
                  <c:v>64.3</c:v>
                </c:pt>
                <c:pt idx="1221" formatCode="0.00">
                  <c:v>64.2</c:v>
                </c:pt>
                <c:pt idx="1222" formatCode="0.00">
                  <c:v>36.799999999999997</c:v>
                </c:pt>
                <c:pt idx="1223" formatCode="0.00">
                  <c:v>15.8</c:v>
                </c:pt>
                <c:pt idx="1224" formatCode="0.00">
                  <c:v>71.900000000000006</c:v>
                </c:pt>
                <c:pt idx="1225" formatCode="0.00">
                  <c:v>49.7</c:v>
                </c:pt>
                <c:pt idx="1226" formatCode="0.00">
                  <c:v>48.5</c:v>
                </c:pt>
                <c:pt idx="1227" formatCode="0.00">
                  <c:v>53.3</c:v>
                </c:pt>
                <c:pt idx="1228" formatCode="0.00">
                  <c:v>75.2</c:v>
                </c:pt>
                <c:pt idx="1229" formatCode="0.00">
                  <c:v>89.7</c:v>
                </c:pt>
                <c:pt idx="1230" formatCode="0.00">
                  <c:v>50.1</c:v>
                </c:pt>
                <c:pt idx="1231" formatCode="0.00">
                  <c:v>68.3</c:v>
                </c:pt>
                <c:pt idx="1232" formatCode="0.00">
                  <c:v>35.4</c:v>
                </c:pt>
                <c:pt idx="1233" formatCode="0.00">
                  <c:v>99.2</c:v>
                </c:pt>
                <c:pt idx="1234" formatCode="0.00">
                  <c:v>51.4</c:v>
                </c:pt>
                <c:pt idx="1235" formatCode="0.00">
                  <c:v>24.7</c:v>
                </c:pt>
                <c:pt idx="1236" formatCode="0.00">
                  <c:v>83.5</c:v>
                </c:pt>
                <c:pt idx="1237" formatCode="0.00">
                  <c:v>38.299999999999997</c:v>
                </c:pt>
                <c:pt idx="1238" formatCode="0.00">
                  <c:v>56.2</c:v>
                </c:pt>
                <c:pt idx="1239" formatCode="0.00">
                  <c:v>57.2</c:v>
                </c:pt>
                <c:pt idx="1240" formatCode="0.00">
                  <c:v>44.7</c:v>
                </c:pt>
                <c:pt idx="1241" formatCode="0.00">
                  <c:v>66.8</c:v>
                </c:pt>
                <c:pt idx="1242" formatCode="0.00">
                  <c:v>24.8</c:v>
                </c:pt>
                <c:pt idx="1243" formatCode="0.00">
                  <c:v>21.7</c:v>
                </c:pt>
                <c:pt idx="1244" formatCode="0.00">
                  <c:v>10.4</c:v>
                </c:pt>
                <c:pt idx="1245" formatCode="0.00">
                  <c:v>19.399999999999999</c:v>
                </c:pt>
                <c:pt idx="1246" formatCode="0.00">
                  <c:v>63.8</c:v>
                </c:pt>
                <c:pt idx="1247" formatCode="0.00">
                  <c:v>50.8</c:v>
                </c:pt>
                <c:pt idx="1248" formatCode="0.00">
                  <c:v>42.2</c:v>
                </c:pt>
                <c:pt idx="1249" formatCode="0.00">
                  <c:v>39.6</c:v>
                </c:pt>
                <c:pt idx="1250" formatCode="0.00">
                  <c:v>59.2</c:v>
                </c:pt>
                <c:pt idx="1251" formatCode="0.00">
                  <c:v>41.9</c:v>
                </c:pt>
                <c:pt idx="1252" formatCode="0.00">
                  <c:v>-67.8</c:v>
                </c:pt>
                <c:pt idx="1253" formatCode="0.00">
                  <c:v>26</c:v>
                </c:pt>
                <c:pt idx="1254" formatCode="0.00">
                  <c:v>43.7</c:v>
                </c:pt>
                <c:pt idx="1255" formatCode="0.00">
                  <c:v>17.2</c:v>
                </c:pt>
                <c:pt idx="1256" formatCode="0.00">
                  <c:v>30.1</c:v>
                </c:pt>
                <c:pt idx="1257" formatCode="0.00">
                  <c:v>40.1</c:v>
                </c:pt>
                <c:pt idx="1258" formatCode="0.00">
                  <c:v>66.3</c:v>
                </c:pt>
                <c:pt idx="1259" formatCode="0.00">
                  <c:v>70.599999999999994</c:v>
                </c:pt>
                <c:pt idx="1260" formatCode="0.00">
                  <c:v>16.600000000000001</c:v>
                </c:pt>
                <c:pt idx="1261" formatCode="0.00">
                  <c:v>11.3</c:v>
                </c:pt>
                <c:pt idx="1262" formatCode="0.00">
                  <c:v>54.8</c:v>
                </c:pt>
                <c:pt idx="1263" formatCode="0.00">
                  <c:v>35.1</c:v>
                </c:pt>
                <c:pt idx="1264" formatCode="0.00">
                  <c:v>28.7</c:v>
                </c:pt>
                <c:pt idx="1265" formatCode="0.00">
                  <c:v>23.6</c:v>
                </c:pt>
                <c:pt idx="1266" formatCode="0.00">
                  <c:v>50.6</c:v>
                </c:pt>
                <c:pt idx="1267" formatCode="0.00">
                  <c:v>79.599999999999994</c:v>
                </c:pt>
                <c:pt idx="1268" formatCode="0.00">
                  <c:v>50.9</c:v>
                </c:pt>
                <c:pt idx="1269" formatCode="0.00">
                  <c:v>98</c:v>
                </c:pt>
                <c:pt idx="1270" formatCode="0.00">
                  <c:v>55.2</c:v>
                </c:pt>
                <c:pt idx="1271" formatCode="0.00">
                  <c:v>49.5</c:v>
                </c:pt>
                <c:pt idx="1272" formatCode="0.00">
                  <c:v>44.1</c:v>
                </c:pt>
                <c:pt idx="1273" formatCode="0.00">
                  <c:v>36.200000000000003</c:v>
                </c:pt>
                <c:pt idx="1274" formatCode="0.00">
                  <c:v>49.5</c:v>
                </c:pt>
                <c:pt idx="1275" formatCode="0.00">
                  <c:v>22.2</c:v>
                </c:pt>
                <c:pt idx="1276" formatCode="0.00">
                  <c:v>53.2</c:v>
                </c:pt>
                <c:pt idx="1277" formatCode="0.00">
                  <c:v>-8.9</c:v>
                </c:pt>
                <c:pt idx="1278" formatCode="0.00">
                  <c:v>28.3</c:v>
                </c:pt>
                <c:pt idx="1279" formatCode="0.00">
                  <c:v>56.8</c:v>
                </c:pt>
                <c:pt idx="1280" formatCode="0.00">
                  <c:v>50.7</c:v>
                </c:pt>
                <c:pt idx="1281" formatCode="0.00">
                  <c:v>-19.899999999999999</c:v>
                </c:pt>
                <c:pt idx="1282" formatCode="0.00">
                  <c:v>7</c:v>
                </c:pt>
                <c:pt idx="1283" formatCode="0.00">
                  <c:v>82.8</c:v>
                </c:pt>
                <c:pt idx="1284" formatCode="0.00">
                  <c:v>87.6</c:v>
                </c:pt>
                <c:pt idx="1285" formatCode="0.00">
                  <c:v>14.6</c:v>
                </c:pt>
                <c:pt idx="1286" formatCode="0.00">
                  <c:v>41.1</c:v>
                </c:pt>
                <c:pt idx="1287" formatCode="0.00">
                  <c:v>86.8</c:v>
                </c:pt>
                <c:pt idx="1288" formatCode="0.00">
                  <c:v>36.5</c:v>
                </c:pt>
                <c:pt idx="1289" formatCode="0.00">
                  <c:v>28.6</c:v>
                </c:pt>
                <c:pt idx="1290" formatCode="0.00">
                  <c:v>52.3</c:v>
                </c:pt>
                <c:pt idx="1291" formatCode="0.00">
                  <c:v>57.1</c:v>
                </c:pt>
                <c:pt idx="1292" formatCode="0.00">
                  <c:v>78.5</c:v>
                </c:pt>
                <c:pt idx="1293" formatCode="0.00">
                  <c:v>12.5</c:v>
                </c:pt>
                <c:pt idx="1294" formatCode="0.00">
                  <c:v>11.7</c:v>
                </c:pt>
                <c:pt idx="1295" formatCode="0.00">
                  <c:v>29.4</c:v>
                </c:pt>
                <c:pt idx="1296" formatCode="0.00">
                  <c:v>75.7</c:v>
                </c:pt>
                <c:pt idx="1297" formatCode="0.00">
                  <c:v>67.3</c:v>
                </c:pt>
                <c:pt idx="1298" formatCode="0.00">
                  <c:v>28.5</c:v>
                </c:pt>
                <c:pt idx="1299" formatCode="0.00">
                  <c:v>48.2</c:v>
                </c:pt>
                <c:pt idx="1300" formatCode="0.00">
                  <c:v>-52.9</c:v>
                </c:pt>
                <c:pt idx="1301" formatCode="0.00">
                  <c:v>92.6</c:v>
                </c:pt>
                <c:pt idx="1302" formatCode="0.00">
                  <c:v>53.6</c:v>
                </c:pt>
                <c:pt idx="1303" formatCode="0.00">
                  <c:v>72.8</c:v>
                </c:pt>
                <c:pt idx="1304" formatCode="0.00">
                  <c:v>59.7</c:v>
                </c:pt>
                <c:pt idx="1305" formatCode="0.00">
                  <c:v>63.7</c:v>
                </c:pt>
                <c:pt idx="1306" formatCode="0.00">
                  <c:v>55.9</c:v>
                </c:pt>
                <c:pt idx="1307" formatCode="0.00">
                  <c:v>50.8</c:v>
                </c:pt>
                <c:pt idx="1308" formatCode="0.00">
                  <c:v>102.5</c:v>
                </c:pt>
                <c:pt idx="1309" formatCode="0.00">
                  <c:v>58.7</c:v>
                </c:pt>
                <c:pt idx="1310" formatCode="0.00">
                  <c:v>70.7</c:v>
                </c:pt>
                <c:pt idx="1311" formatCode="0.00">
                  <c:v>24.7</c:v>
                </c:pt>
                <c:pt idx="1312" formatCode="0.00">
                  <c:v>89</c:v>
                </c:pt>
                <c:pt idx="1313" formatCode="0.00">
                  <c:v>70</c:v>
                </c:pt>
                <c:pt idx="1314" formatCode="0.00">
                  <c:v>-21.2</c:v>
                </c:pt>
                <c:pt idx="1315" formatCode="0.00">
                  <c:v>6.4</c:v>
                </c:pt>
                <c:pt idx="1316" formatCode="0.00">
                  <c:v>0</c:v>
                </c:pt>
                <c:pt idx="1317" formatCode="0.00">
                  <c:v>21.8</c:v>
                </c:pt>
                <c:pt idx="1318" formatCode="0.00">
                  <c:v>56.6</c:v>
                </c:pt>
                <c:pt idx="1319" formatCode="0.00">
                  <c:v>39.4</c:v>
                </c:pt>
                <c:pt idx="1320" formatCode="0.00">
                  <c:v>25</c:v>
                </c:pt>
                <c:pt idx="1321" formatCode="0.00">
                  <c:v>18.7</c:v>
                </c:pt>
                <c:pt idx="1322" formatCode="0.00">
                  <c:v>17.399999999999999</c:v>
                </c:pt>
                <c:pt idx="1323" formatCode="0.00">
                  <c:v>21.7</c:v>
                </c:pt>
                <c:pt idx="1324" formatCode="0.00">
                  <c:v>85.3</c:v>
                </c:pt>
                <c:pt idx="1325" formatCode="0.00">
                  <c:v>64.2</c:v>
                </c:pt>
                <c:pt idx="1326" formatCode="0.00">
                  <c:v>18.600000000000001</c:v>
                </c:pt>
                <c:pt idx="1327" formatCode="0.00">
                  <c:v>51.5</c:v>
                </c:pt>
                <c:pt idx="1328" formatCode="0.00">
                  <c:v>0.6</c:v>
                </c:pt>
                <c:pt idx="1329" formatCode="0.00">
                  <c:v>73.8</c:v>
                </c:pt>
                <c:pt idx="1330" formatCode="0.00">
                  <c:v>16.899999999999999</c:v>
                </c:pt>
                <c:pt idx="1331" formatCode="0.00">
                  <c:v>0</c:v>
                </c:pt>
                <c:pt idx="1332" formatCode="0.00">
                  <c:v>23.7</c:v>
                </c:pt>
                <c:pt idx="1333" formatCode="0.00">
                  <c:v>38.200000000000003</c:v>
                </c:pt>
                <c:pt idx="1334" formatCode="0.00">
                  <c:v>5.3</c:v>
                </c:pt>
                <c:pt idx="1335" formatCode="0.00">
                  <c:v>37.799999999999997</c:v>
                </c:pt>
                <c:pt idx="1336" formatCode="0.00">
                  <c:v>56.4</c:v>
                </c:pt>
                <c:pt idx="1337" formatCode="0.00">
                  <c:v>59</c:v>
                </c:pt>
                <c:pt idx="1338" formatCode="0.00">
                  <c:v>33.299999999999997</c:v>
                </c:pt>
                <c:pt idx="1339" formatCode="0.00">
                  <c:v>51.5</c:v>
                </c:pt>
                <c:pt idx="1340" formatCode="0.00">
                  <c:v>26.8</c:v>
                </c:pt>
                <c:pt idx="1341" formatCode="0.00">
                  <c:v>64.5</c:v>
                </c:pt>
                <c:pt idx="1342" formatCode="0.00">
                  <c:v>18.2</c:v>
                </c:pt>
                <c:pt idx="1343" formatCode="0.00">
                  <c:v>47</c:v>
                </c:pt>
                <c:pt idx="1344" formatCode="0.00">
                  <c:v>31.9</c:v>
                </c:pt>
                <c:pt idx="1345" formatCode="0.00">
                  <c:v>22.6</c:v>
                </c:pt>
                <c:pt idx="1346" formatCode="0.00">
                  <c:v>36.799999999999997</c:v>
                </c:pt>
                <c:pt idx="1347" formatCode="0.00">
                  <c:v>57.4</c:v>
                </c:pt>
                <c:pt idx="1348" formatCode="0.00">
                  <c:v>69.5</c:v>
                </c:pt>
                <c:pt idx="1349" formatCode="0.00">
                  <c:v>41.1</c:v>
                </c:pt>
                <c:pt idx="1350" formatCode="0.00">
                  <c:v>53.6</c:v>
                </c:pt>
                <c:pt idx="1351" formatCode="0.00">
                  <c:v>70.599999999999994</c:v>
                </c:pt>
                <c:pt idx="1352" formatCode="0.00">
                  <c:v>14.4</c:v>
                </c:pt>
                <c:pt idx="1353" formatCode="0.00">
                  <c:v>48.7</c:v>
                </c:pt>
                <c:pt idx="1354" formatCode="0.00">
                  <c:v>40.1</c:v>
                </c:pt>
                <c:pt idx="1355" formatCode="0.00">
                  <c:v>15.3</c:v>
                </c:pt>
                <c:pt idx="1356" formatCode="0.00">
                  <c:v>-34.1</c:v>
                </c:pt>
                <c:pt idx="1357" formatCode="0.00">
                  <c:v>85.6</c:v>
                </c:pt>
                <c:pt idx="1358" formatCode="0.00">
                  <c:v>47.5</c:v>
                </c:pt>
                <c:pt idx="1359" formatCode="0.00">
                  <c:v>80.3</c:v>
                </c:pt>
                <c:pt idx="1360" formatCode="0.00">
                  <c:v>-100.9</c:v>
                </c:pt>
                <c:pt idx="1361" formatCode="0.00">
                  <c:v>11.1</c:v>
                </c:pt>
                <c:pt idx="1362" formatCode="0.00">
                  <c:v>-15.7</c:v>
                </c:pt>
                <c:pt idx="1363" formatCode="0.00">
                  <c:v>27.3</c:v>
                </c:pt>
                <c:pt idx="1364" formatCode="0.00">
                  <c:v>8.6</c:v>
                </c:pt>
                <c:pt idx="1365" formatCode="0.00">
                  <c:v>90.8</c:v>
                </c:pt>
                <c:pt idx="1366" formatCode="0.00">
                  <c:v>67.3</c:v>
                </c:pt>
                <c:pt idx="1367" formatCode="0.00">
                  <c:v>58.2</c:v>
                </c:pt>
                <c:pt idx="1368" formatCode="0.00">
                  <c:v>4.9000000000000004</c:v>
                </c:pt>
                <c:pt idx="1369" formatCode="0.00">
                  <c:v>41.1</c:v>
                </c:pt>
                <c:pt idx="1370" formatCode="0.00">
                  <c:v>54</c:v>
                </c:pt>
                <c:pt idx="1371" formatCode="0.00">
                  <c:v>14.2</c:v>
                </c:pt>
                <c:pt idx="1372" formatCode="0.00">
                  <c:v>-22.1</c:v>
                </c:pt>
                <c:pt idx="1373" formatCode="0.00">
                  <c:v>75.900000000000006</c:v>
                </c:pt>
                <c:pt idx="1374" formatCode="0.00">
                  <c:v>74.599999999999994</c:v>
                </c:pt>
                <c:pt idx="1375" formatCode="0.00">
                  <c:v>-72</c:v>
                </c:pt>
                <c:pt idx="1376" formatCode="0.00">
                  <c:v>76.7</c:v>
                </c:pt>
                <c:pt idx="1377" formatCode="0.00">
                  <c:v>41.2</c:v>
                </c:pt>
                <c:pt idx="1378" formatCode="0.00">
                  <c:v>-32.1</c:v>
                </c:pt>
                <c:pt idx="1379" formatCode="0.00">
                  <c:v>37.700000000000003</c:v>
                </c:pt>
                <c:pt idx="1380" formatCode="0.00">
                  <c:v>61.3</c:v>
                </c:pt>
                <c:pt idx="1381" formatCode="0.00">
                  <c:v>68.599999999999994</c:v>
                </c:pt>
                <c:pt idx="1382" formatCode="0.00">
                  <c:v>68.8</c:v>
                </c:pt>
                <c:pt idx="1383" formatCode="0.00">
                  <c:v>19.100000000000001</c:v>
                </c:pt>
                <c:pt idx="1384" formatCode="0.00">
                  <c:v>46</c:v>
                </c:pt>
                <c:pt idx="1385" formatCode="0.00">
                  <c:v>10.199999999999999</c:v>
                </c:pt>
                <c:pt idx="1386" formatCode="0.00">
                  <c:v>68.900000000000006</c:v>
                </c:pt>
                <c:pt idx="1387" formatCode="0.00">
                  <c:v>37.9</c:v>
                </c:pt>
                <c:pt idx="1388" formatCode="0.00">
                  <c:v>54.6</c:v>
                </c:pt>
                <c:pt idx="1389" formatCode="0.00">
                  <c:v>49</c:v>
                </c:pt>
                <c:pt idx="1390" formatCode="0.00">
                  <c:v>30.3</c:v>
                </c:pt>
                <c:pt idx="1391" formatCode="0.00">
                  <c:v>5.9</c:v>
                </c:pt>
                <c:pt idx="1392" formatCode="0.00">
                  <c:v>40.799999999999997</c:v>
                </c:pt>
                <c:pt idx="1393" formatCode="0.00">
                  <c:v>35.5</c:v>
                </c:pt>
                <c:pt idx="1394" formatCode="0.00">
                  <c:v>9.8000000000000007</c:v>
                </c:pt>
                <c:pt idx="1395" formatCode="0.00">
                  <c:v>60</c:v>
                </c:pt>
                <c:pt idx="1396" formatCode="0.00">
                  <c:v>26.5</c:v>
                </c:pt>
                <c:pt idx="1397" formatCode="0.00">
                  <c:v>35.4</c:v>
                </c:pt>
                <c:pt idx="1398" formatCode="0.00">
                  <c:v>24</c:v>
                </c:pt>
                <c:pt idx="1399" formatCode="0.00">
                  <c:v>41.4</c:v>
                </c:pt>
                <c:pt idx="1400" formatCode="0.00">
                  <c:v>79.400000000000006</c:v>
                </c:pt>
                <c:pt idx="1401" formatCode="0.00">
                  <c:v>59.7</c:v>
                </c:pt>
                <c:pt idx="1402" formatCode="0.00">
                  <c:v>51.4</c:v>
                </c:pt>
                <c:pt idx="1403" formatCode="0.00">
                  <c:v>70.3</c:v>
                </c:pt>
                <c:pt idx="1404" formatCode="0.00">
                  <c:v>28.1</c:v>
                </c:pt>
                <c:pt idx="1405" formatCode="0.00">
                  <c:v>20.8</c:v>
                </c:pt>
                <c:pt idx="1406" formatCode="0.00">
                  <c:v>42.5</c:v>
                </c:pt>
                <c:pt idx="1407" formatCode="0.00">
                  <c:v>53.1</c:v>
                </c:pt>
                <c:pt idx="1408" formatCode="0.00">
                  <c:v>5</c:v>
                </c:pt>
                <c:pt idx="1409" formatCode="0.00">
                  <c:v>72.400000000000006</c:v>
                </c:pt>
                <c:pt idx="1410" formatCode="0.00">
                  <c:v>39.200000000000003</c:v>
                </c:pt>
                <c:pt idx="1411" formatCode="0.00">
                  <c:v>75</c:v>
                </c:pt>
                <c:pt idx="1412" formatCode="0.00">
                  <c:v>43.4</c:v>
                </c:pt>
                <c:pt idx="1413" formatCode="0.00">
                  <c:v>57</c:v>
                </c:pt>
                <c:pt idx="1414" formatCode="0.00">
                  <c:v>14.6</c:v>
                </c:pt>
                <c:pt idx="1415" formatCode="0.00">
                  <c:v>77</c:v>
                </c:pt>
                <c:pt idx="1416" formatCode="0.00">
                  <c:v>2.2000000000000002</c:v>
                </c:pt>
                <c:pt idx="1417" formatCode="0.00">
                  <c:v>83.2</c:v>
                </c:pt>
                <c:pt idx="1418" formatCode="0.00">
                  <c:v>9.6999999999999993</c:v>
                </c:pt>
                <c:pt idx="1419" formatCode="0.00">
                  <c:v>79.2</c:v>
                </c:pt>
                <c:pt idx="1420" formatCode="0.00">
                  <c:v>-31.3</c:v>
                </c:pt>
                <c:pt idx="1421" formatCode="0.00">
                  <c:v>57.9</c:v>
                </c:pt>
                <c:pt idx="1422" formatCode="0.00">
                  <c:v>74.2</c:v>
                </c:pt>
                <c:pt idx="1423" formatCode="0.00">
                  <c:v>45.9</c:v>
                </c:pt>
                <c:pt idx="1424" formatCode="0.00">
                  <c:v>82.5</c:v>
                </c:pt>
                <c:pt idx="1425" formatCode="0.00">
                  <c:v>46</c:v>
                </c:pt>
                <c:pt idx="1426" formatCode="0.00">
                  <c:v>58.4</c:v>
                </c:pt>
                <c:pt idx="1427" formatCode="0.00">
                  <c:v>61.2</c:v>
                </c:pt>
                <c:pt idx="1428" formatCode="0.00">
                  <c:v>57.9</c:v>
                </c:pt>
                <c:pt idx="1429" formatCode="0.00">
                  <c:v>65.599999999999994</c:v>
                </c:pt>
                <c:pt idx="1430" formatCode="0.00">
                  <c:v>23.5</c:v>
                </c:pt>
                <c:pt idx="1431" formatCode="0.00">
                  <c:v>70.5</c:v>
                </c:pt>
                <c:pt idx="1432" formatCode="#,##0.00">
                  <c:v>24.6</c:v>
                </c:pt>
                <c:pt idx="1433" formatCode="#,##0.00">
                  <c:v>79.5</c:v>
                </c:pt>
                <c:pt idx="1434" formatCode="#,##0.00">
                  <c:v>26.6</c:v>
                </c:pt>
                <c:pt idx="1435" formatCode="#,##0.00">
                  <c:v>28.9</c:v>
                </c:pt>
                <c:pt idx="1436" formatCode="#,##0.00">
                  <c:v>42</c:v>
                </c:pt>
                <c:pt idx="1437" formatCode="#,##0.00">
                  <c:v>61.1</c:v>
                </c:pt>
                <c:pt idx="1438" formatCode="#,##0.00">
                  <c:v>85.4</c:v>
                </c:pt>
                <c:pt idx="1439" formatCode="#,##0.00">
                  <c:v>51.3</c:v>
                </c:pt>
                <c:pt idx="1440" formatCode="#,##0.00">
                  <c:v>30.5</c:v>
                </c:pt>
                <c:pt idx="1441" formatCode="#,##0.00">
                  <c:v>-1.6</c:v>
                </c:pt>
                <c:pt idx="1442" formatCode="#,##0.00">
                  <c:v>42.6</c:v>
                </c:pt>
                <c:pt idx="1443" formatCode="#,##0.00">
                  <c:v>32.799999999999997</c:v>
                </c:pt>
                <c:pt idx="1444" formatCode="#,##0.00">
                  <c:v>93.1</c:v>
                </c:pt>
                <c:pt idx="1445" formatCode="#,##0.00">
                  <c:v>38.1</c:v>
                </c:pt>
                <c:pt idx="1446" formatCode="#,##0.00">
                  <c:v>65.900000000000006</c:v>
                </c:pt>
                <c:pt idx="1447" formatCode="#,##0.00">
                  <c:v>30</c:v>
                </c:pt>
                <c:pt idx="1448" formatCode="#,##0.00">
                  <c:v>37.799999999999997</c:v>
                </c:pt>
                <c:pt idx="1449" formatCode="#,##0.00">
                  <c:v>25.9</c:v>
                </c:pt>
                <c:pt idx="1450" formatCode="#,##0.00">
                  <c:v>19.2</c:v>
                </c:pt>
                <c:pt idx="1451" formatCode="#,##0.00">
                  <c:v>49.8</c:v>
                </c:pt>
                <c:pt idx="1452" formatCode="#,##0.00">
                  <c:v>46.3</c:v>
                </c:pt>
                <c:pt idx="1453" formatCode="#,##0.00">
                  <c:v>40.799999999999997</c:v>
                </c:pt>
                <c:pt idx="1454" formatCode="#,##0.00">
                  <c:v>8.5</c:v>
                </c:pt>
                <c:pt idx="1455" formatCode="#,##0.00">
                  <c:v>86.9</c:v>
                </c:pt>
                <c:pt idx="1456" formatCode="#,##0.00">
                  <c:v>4.2</c:v>
                </c:pt>
                <c:pt idx="1457" formatCode="#,##0.00">
                  <c:v>-31.3</c:v>
                </c:pt>
                <c:pt idx="1458" formatCode="#,##0.00">
                  <c:v>-114.9</c:v>
                </c:pt>
                <c:pt idx="1459" formatCode="#,##0.00">
                  <c:v>18.100000000000001</c:v>
                </c:pt>
                <c:pt idx="1460" formatCode="#,##0.00">
                  <c:v>49.1</c:v>
                </c:pt>
                <c:pt idx="1461" formatCode="#,##0.00">
                  <c:v>-3.3</c:v>
                </c:pt>
                <c:pt idx="1462" formatCode="#,##0.00">
                  <c:v>35.9</c:v>
                </c:pt>
                <c:pt idx="1463" formatCode="#,##0.00">
                  <c:v>57.6</c:v>
                </c:pt>
                <c:pt idx="1464" formatCode="#,##0.00">
                  <c:v>-5.4</c:v>
                </c:pt>
                <c:pt idx="1465" formatCode="#,##0.00">
                  <c:v>37.5</c:v>
                </c:pt>
                <c:pt idx="1466" formatCode="#,##0.00">
                  <c:v>54.6</c:v>
                </c:pt>
                <c:pt idx="1467" formatCode="#,##0.00">
                  <c:v>33.700000000000003</c:v>
                </c:pt>
                <c:pt idx="1468" formatCode="#,##0.00">
                  <c:v>80.599999999999994</c:v>
                </c:pt>
                <c:pt idx="1469" formatCode="#,##0.00">
                  <c:v>66.400000000000006</c:v>
                </c:pt>
                <c:pt idx="1470" formatCode="#,##0.00">
                  <c:v>12.1</c:v>
                </c:pt>
                <c:pt idx="1471" formatCode="#,##0.00">
                  <c:v>83</c:v>
                </c:pt>
                <c:pt idx="1472" formatCode="#,##0.00">
                  <c:v>53.7</c:v>
                </c:pt>
                <c:pt idx="1473" formatCode="#,##0.00">
                  <c:v>72.7</c:v>
                </c:pt>
                <c:pt idx="1474" formatCode="#,##0.00">
                  <c:v>21.8</c:v>
                </c:pt>
                <c:pt idx="1475" formatCode="#,##0.00">
                  <c:v>30.8</c:v>
                </c:pt>
                <c:pt idx="1476" formatCode="#,##0.00">
                  <c:v>30.5</c:v>
                </c:pt>
                <c:pt idx="1477" formatCode="#,##0.00">
                  <c:v>86.2</c:v>
                </c:pt>
                <c:pt idx="1478" formatCode="#,##0.00">
                  <c:v>58.4</c:v>
                </c:pt>
                <c:pt idx="1479" formatCode="#,##0.00">
                  <c:v>43.8</c:v>
                </c:pt>
                <c:pt idx="1480" formatCode="#,##0.00">
                  <c:v>42.5</c:v>
                </c:pt>
                <c:pt idx="1481" formatCode="#,##0.00">
                  <c:v>53.4</c:v>
                </c:pt>
                <c:pt idx="1482" formatCode="#,##0.00">
                  <c:v>32.4</c:v>
                </c:pt>
                <c:pt idx="1483" formatCode="#,##0.00">
                  <c:v>82.5</c:v>
                </c:pt>
                <c:pt idx="1484" formatCode="#,##0.00">
                  <c:v>35.700000000000003</c:v>
                </c:pt>
                <c:pt idx="1485" formatCode="#,##0.00">
                  <c:v>48.1</c:v>
                </c:pt>
                <c:pt idx="1486" formatCode="#,##0.00">
                  <c:v>29.9</c:v>
                </c:pt>
                <c:pt idx="1487" formatCode="#,##0.00">
                  <c:v>26.5</c:v>
                </c:pt>
                <c:pt idx="1488" formatCode="#,##0.00">
                  <c:v>64.7</c:v>
                </c:pt>
                <c:pt idx="1489" formatCode="#,##0.00">
                  <c:v>77.7</c:v>
                </c:pt>
                <c:pt idx="1490" formatCode="#,##0.00">
                  <c:v>63.1</c:v>
                </c:pt>
                <c:pt idx="1491" formatCode="#,##0.00">
                  <c:v>25</c:v>
                </c:pt>
                <c:pt idx="1492" formatCode="#,##0.00">
                  <c:v>52.7</c:v>
                </c:pt>
                <c:pt idx="1493" formatCode="#,##0.00">
                  <c:v>93.9</c:v>
                </c:pt>
                <c:pt idx="1494" formatCode="#,##0.00">
                  <c:v>80.099999999999994</c:v>
                </c:pt>
                <c:pt idx="1495" formatCode="#,##0.00">
                  <c:v>14.4</c:v>
                </c:pt>
                <c:pt idx="1496" formatCode="#,##0.00">
                  <c:v>10.7</c:v>
                </c:pt>
                <c:pt idx="1497" formatCode="#,##0.00">
                  <c:v>85.3</c:v>
                </c:pt>
                <c:pt idx="1498" formatCode="#,##0.00">
                  <c:v>40.200000000000003</c:v>
                </c:pt>
                <c:pt idx="1499" formatCode="#,##0.00">
                  <c:v>32.5</c:v>
                </c:pt>
                <c:pt idx="1500" formatCode="#,##0.00">
                  <c:v>69.7</c:v>
                </c:pt>
                <c:pt idx="1501" formatCode="#,##0.00">
                  <c:v>13</c:v>
                </c:pt>
                <c:pt idx="1502" formatCode="#,##0.00">
                  <c:v>66.400000000000006</c:v>
                </c:pt>
                <c:pt idx="1503" formatCode="#,##0.00">
                  <c:v>86.9</c:v>
                </c:pt>
                <c:pt idx="1504" formatCode="#,##0.00">
                  <c:v>72.7</c:v>
                </c:pt>
                <c:pt idx="1505" formatCode="#,##0.00">
                  <c:v>-21.2</c:v>
                </c:pt>
                <c:pt idx="1506" formatCode="#,##0.00">
                  <c:v>50</c:v>
                </c:pt>
                <c:pt idx="1507" formatCode="#,##0.00">
                  <c:v>56.2</c:v>
                </c:pt>
                <c:pt idx="1508" formatCode="#,##0.00">
                  <c:v>-106.7</c:v>
                </c:pt>
                <c:pt idx="1509" formatCode="#,##0.00">
                  <c:v>26.2</c:v>
                </c:pt>
                <c:pt idx="1510" formatCode="#,##0.00">
                  <c:v>11.6</c:v>
                </c:pt>
                <c:pt idx="1511" formatCode="#,##0.00">
                  <c:v>68.3</c:v>
                </c:pt>
                <c:pt idx="1512" formatCode="#,##0.00">
                  <c:v>25.7</c:v>
                </c:pt>
                <c:pt idx="1513" formatCode="#,##0.00">
                  <c:v>70.3</c:v>
                </c:pt>
                <c:pt idx="1514" formatCode="#,##0.00">
                  <c:v>11.7</c:v>
                </c:pt>
                <c:pt idx="1515" formatCode="#,##0.00">
                  <c:v>70.5</c:v>
                </c:pt>
                <c:pt idx="1516" formatCode="#,##0.00">
                  <c:v>0</c:v>
                </c:pt>
                <c:pt idx="1517" formatCode="#,##0.00">
                  <c:v>56.6</c:v>
                </c:pt>
                <c:pt idx="1518" formatCode="#,##0.00">
                  <c:v>60.8</c:v>
                </c:pt>
                <c:pt idx="1519" formatCode="#,##0.00">
                  <c:v>17.399999999999999</c:v>
                </c:pt>
                <c:pt idx="1520" formatCode="#,##0.00">
                  <c:v>47.7</c:v>
                </c:pt>
                <c:pt idx="1521" formatCode="#,##0.00">
                  <c:v>4.0999999999999996</c:v>
                </c:pt>
                <c:pt idx="1522" formatCode="#,##0.00">
                  <c:v>16.399999999999999</c:v>
                </c:pt>
                <c:pt idx="1523" formatCode="#,##0.00">
                  <c:v>42.7</c:v>
                </c:pt>
                <c:pt idx="1524" formatCode="#,##0.00">
                  <c:v>14</c:v>
                </c:pt>
                <c:pt idx="1525" formatCode="#,##0.00">
                  <c:v>-35.4</c:v>
                </c:pt>
                <c:pt idx="1526" formatCode="#,##0.00">
                  <c:v>60.2</c:v>
                </c:pt>
                <c:pt idx="1527" formatCode="#,##0.00">
                  <c:v>7.1</c:v>
                </c:pt>
                <c:pt idx="1528" formatCode="#,##0.00">
                  <c:v>60.6</c:v>
                </c:pt>
                <c:pt idx="1529" formatCode="#,##0.00">
                  <c:v>0.5</c:v>
                </c:pt>
                <c:pt idx="1530" formatCode="#,##0.00">
                  <c:v>-38.200000000000003</c:v>
                </c:pt>
                <c:pt idx="1531" formatCode="#,##0.00">
                  <c:v>20.3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F-47D3-929D-B46C84054D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F-47D3-929D-B46C84054D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F-47D3-929D-B46C84054D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F-47D3-929D-B46C84054D1E}"/>
              </c:ext>
            </c:extLst>
          </c:dPt>
          <c:dLbls>
            <c:dLbl>
              <c:idx val="0"/>
              <c:layout>
                <c:manualLayout>
                  <c:x val="4.5653794233983261E-2"/>
                  <c:y val="1.832945013481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DF-47D3-929D-B46C84054D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F-47D3-929D-B46C84054D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DF-47D3-929D-B46C84054D1E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DF-47D3-929D-B46C84054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Technology industry</c:v>
                </c:pt>
                <c:pt idx="1">
                  <c:v>Forest industry</c:v>
                </c:pt>
                <c:pt idx="2">
                  <c:v>Chemical industry</c:v>
                </c:pt>
                <c:pt idx="3">
                  <c:v>Other branches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F-47D3-929D-B46C84054D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10218.32</c:v>
                </c:pt>
                <c:pt idx="2">
                  <c:v>9656.8700000000008</c:v>
                </c:pt>
                <c:pt idx="3">
                  <c:v>10258.950000000001</c:v>
                </c:pt>
                <c:pt idx="4">
                  <c:v>8786.57</c:v>
                </c:pt>
                <c:pt idx="5">
                  <c:v>5776.27</c:v>
                </c:pt>
                <c:pt idx="6">
                  <c:v>5957.94</c:v>
                </c:pt>
                <c:pt idx="7">
                  <c:v>6162.46</c:v>
                </c:pt>
                <c:pt idx="8">
                  <c:v>7136.4</c:v>
                </c:pt>
                <c:pt idx="9">
                  <c:v>6475.03</c:v>
                </c:pt>
                <c:pt idx="10">
                  <c:v>6628.62</c:v>
                </c:pt>
                <c:pt idx="11">
                  <c:v>6564.95</c:v>
                </c:pt>
                <c:pt idx="12">
                  <c:v>8584.9</c:v>
                </c:pt>
                <c:pt idx="13">
                  <c:v>7673.06</c:v>
                </c:pt>
                <c:pt idx="14">
                  <c:v>7876.14</c:v>
                </c:pt>
                <c:pt idx="15">
                  <c:v>7028.61</c:v>
                </c:pt>
                <c:pt idx="16">
                  <c:v>8788.2800000000007</c:v>
                </c:pt>
                <c:pt idx="17">
                  <c:v>7516.85</c:v>
                </c:pt>
                <c:pt idx="18">
                  <c:v>7859.98</c:v>
                </c:pt>
                <c:pt idx="19">
                  <c:v>6982.04</c:v>
                </c:pt>
                <c:pt idx="20">
                  <c:v>8212.33</c:v>
                </c:pt>
                <c:pt idx="21">
                  <c:v>6397.3</c:v>
                </c:pt>
                <c:pt idx="22">
                  <c:v>6764.77</c:v>
                </c:pt>
                <c:pt idx="23">
                  <c:v>6192.83</c:v>
                </c:pt>
                <c:pt idx="24">
                  <c:v>6959.81</c:v>
                </c:pt>
                <c:pt idx="25">
                  <c:v>6815.67</c:v>
                </c:pt>
                <c:pt idx="26">
                  <c:v>6977.36</c:v>
                </c:pt>
                <c:pt idx="27">
                  <c:v>8230.83</c:v>
                </c:pt>
                <c:pt idx="28">
                  <c:v>7181.29</c:v>
                </c:pt>
                <c:pt idx="29">
                  <c:v>6186.3</c:v>
                </c:pt>
                <c:pt idx="30">
                  <c:v>7972.85</c:v>
                </c:pt>
                <c:pt idx="31">
                  <c:v>6564.92</c:v>
                </c:pt>
                <c:pt idx="32">
                  <c:v>7364.57</c:v>
                </c:pt>
                <c:pt idx="33">
                  <c:v>6185.74</c:v>
                </c:pt>
                <c:pt idx="34">
                  <c:v>5888.62</c:v>
                </c:pt>
                <c:pt idx="35">
                  <c:v>5910.69</c:v>
                </c:pt>
                <c:pt idx="36">
                  <c:v>7274.01</c:v>
                </c:pt>
                <c:pt idx="37">
                  <c:v>6941.07</c:v>
                </c:pt>
                <c:pt idx="38">
                  <c:v>8933.59</c:v>
                </c:pt>
                <c:pt idx="39">
                  <c:v>6640.31</c:v>
                </c:pt>
                <c:pt idx="40">
                  <c:v>10384.209999999999</c:v>
                </c:pt>
                <c:pt idx="41">
                  <c:v>8158.97</c:v>
                </c:pt>
                <c:pt idx="42">
                  <c:v>8036.65</c:v>
                </c:pt>
                <c:pt idx="43">
                  <c:v>8185.55</c:v>
                </c:pt>
                <c:pt idx="44">
                  <c:v>9241.9599999999991</c:v>
                </c:pt>
                <c:pt idx="45">
                  <c:v>9250.48</c:v>
                </c:pt>
                <c:pt idx="46">
                  <c:v>8834.1299999999992</c:v>
                </c:pt>
                <c:pt idx="47">
                  <c:v>9397.64</c:v>
                </c:pt>
                <c:pt idx="48">
                  <c:v>10849.42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8667.01</c:v>
                </c:pt>
                <c:pt idx="2">
                  <c:v>7901.86</c:v>
                </c:pt>
                <c:pt idx="3">
                  <c:v>8805.25</c:v>
                </c:pt>
                <c:pt idx="4">
                  <c:v>7344.38</c:v>
                </c:pt>
                <c:pt idx="5">
                  <c:v>4740.87</c:v>
                </c:pt>
                <c:pt idx="6">
                  <c:v>4759.29</c:v>
                </c:pt>
                <c:pt idx="7">
                  <c:v>5042.0600000000004</c:v>
                </c:pt>
                <c:pt idx="8">
                  <c:v>5766.94</c:v>
                </c:pt>
                <c:pt idx="9">
                  <c:v>5065.83</c:v>
                </c:pt>
                <c:pt idx="10">
                  <c:v>5422.07</c:v>
                </c:pt>
                <c:pt idx="11">
                  <c:v>5322.58</c:v>
                </c:pt>
                <c:pt idx="12">
                  <c:v>6673.19</c:v>
                </c:pt>
                <c:pt idx="13">
                  <c:v>5709.51</c:v>
                </c:pt>
                <c:pt idx="14">
                  <c:v>6372.8</c:v>
                </c:pt>
                <c:pt idx="15">
                  <c:v>5554</c:v>
                </c:pt>
                <c:pt idx="16">
                  <c:v>6965.12</c:v>
                </c:pt>
                <c:pt idx="17">
                  <c:v>5889.84</c:v>
                </c:pt>
                <c:pt idx="18">
                  <c:v>6338.57</c:v>
                </c:pt>
                <c:pt idx="19">
                  <c:v>5837.17</c:v>
                </c:pt>
                <c:pt idx="20">
                  <c:v>6846.48</c:v>
                </c:pt>
                <c:pt idx="21">
                  <c:v>4983.1899999999996</c:v>
                </c:pt>
                <c:pt idx="22">
                  <c:v>5330.07</c:v>
                </c:pt>
                <c:pt idx="23">
                  <c:v>5036.5</c:v>
                </c:pt>
                <c:pt idx="24">
                  <c:v>5669.19</c:v>
                </c:pt>
                <c:pt idx="25">
                  <c:v>5192.04</c:v>
                </c:pt>
                <c:pt idx="26">
                  <c:v>5408.13</c:v>
                </c:pt>
                <c:pt idx="27">
                  <c:v>6414.18</c:v>
                </c:pt>
                <c:pt idx="28">
                  <c:v>5658.24</c:v>
                </c:pt>
                <c:pt idx="29">
                  <c:v>4610.68</c:v>
                </c:pt>
                <c:pt idx="30">
                  <c:v>6202.37</c:v>
                </c:pt>
                <c:pt idx="31">
                  <c:v>5263.1</c:v>
                </c:pt>
                <c:pt idx="32">
                  <c:v>5510.46</c:v>
                </c:pt>
                <c:pt idx="33">
                  <c:v>4591.71</c:v>
                </c:pt>
                <c:pt idx="34">
                  <c:v>4401.5600000000004</c:v>
                </c:pt>
                <c:pt idx="35">
                  <c:v>4461.3100000000004</c:v>
                </c:pt>
                <c:pt idx="36">
                  <c:v>5378.58</c:v>
                </c:pt>
                <c:pt idx="37">
                  <c:v>5367.6</c:v>
                </c:pt>
                <c:pt idx="38">
                  <c:v>7243.06</c:v>
                </c:pt>
                <c:pt idx="39">
                  <c:v>4964.09</c:v>
                </c:pt>
                <c:pt idx="40">
                  <c:v>8042.54</c:v>
                </c:pt>
                <c:pt idx="41">
                  <c:v>5730.33</c:v>
                </c:pt>
                <c:pt idx="42">
                  <c:v>6046.47</c:v>
                </c:pt>
                <c:pt idx="43">
                  <c:v>6364.3</c:v>
                </c:pt>
                <c:pt idx="44">
                  <c:v>6957.96</c:v>
                </c:pt>
                <c:pt idx="45">
                  <c:v>6898.25</c:v>
                </c:pt>
                <c:pt idx="46">
                  <c:v>6439.4</c:v>
                </c:pt>
                <c:pt idx="47">
                  <c:v>7011.81</c:v>
                </c:pt>
                <c:pt idx="48">
                  <c:v>8742.2199999999993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1511.9</c:v>
                </c:pt>
                <c:pt idx="2">
                  <c:v>1720.1</c:v>
                </c:pt>
                <c:pt idx="3">
                  <c:v>1415.39</c:v>
                </c:pt>
                <c:pt idx="4">
                  <c:v>1408.57</c:v>
                </c:pt>
                <c:pt idx="5">
                  <c:v>1002.29</c:v>
                </c:pt>
                <c:pt idx="6">
                  <c:v>1169.68</c:v>
                </c:pt>
                <c:pt idx="7">
                  <c:v>1092.19</c:v>
                </c:pt>
                <c:pt idx="8">
                  <c:v>1341.84</c:v>
                </c:pt>
                <c:pt idx="9">
                  <c:v>1380.2</c:v>
                </c:pt>
                <c:pt idx="10">
                  <c:v>1176.03</c:v>
                </c:pt>
                <c:pt idx="11">
                  <c:v>1207.42</c:v>
                </c:pt>
                <c:pt idx="12">
                  <c:v>1854.09</c:v>
                </c:pt>
                <c:pt idx="13">
                  <c:v>1898.39</c:v>
                </c:pt>
                <c:pt idx="14">
                  <c:v>1452.23</c:v>
                </c:pt>
                <c:pt idx="15">
                  <c:v>1414.17</c:v>
                </c:pt>
                <c:pt idx="16">
                  <c:v>1751.67</c:v>
                </c:pt>
                <c:pt idx="17">
                  <c:v>1548.66</c:v>
                </c:pt>
                <c:pt idx="18">
                  <c:v>1450.09</c:v>
                </c:pt>
                <c:pt idx="19">
                  <c:v>1093.95</c:v>
                </c:pt>
                <c:pt idx="20">
                  <c:v>1307.1300000000001</c:v>
                </c:pt>
                <c:pt idx="21">
                  <c:v>1344.39</c:v>
                </c:pt>
                <c:pt idx="22">
                  <c:v>1373.81</c:v>
                </c:pt>
                <c:pt idx="23">
                  <c:v>1097.92</c:v>
                </c:pt>
                <c:pt idx="24">
                  <c:v>1219.3499999999999</c:v>
                </c:pt>
                <c:pt idx="25">
                  <c:v>1548.14</c:v>
                </c:pt>
                <c:pt idx="26">
                  <c:v>1499.11</c:v>
                </c:pt>
                <c:pt idx="27">
                  <c:v>1762.92</c:v>
                </c:pt>
                <c:pt idx="28">
                  <c:v>1431.37</c:v>
                </c:pt>
                <c:pt idx="29">
                  <c:v>1492.26</c:v>
                </c:pt>
                <c:pt idx="30">
                  <c:v>1681.86</c:v>
                </c:pt>
                <c:pt idx="31">
                  <c:v>1235.25</c:v>
                </c:pt>
                <c:pt idx="32">
                  <c:v>1774.98</c:v>
                </c:pt>
                <c:pt idx="33">
                  <c:v>1503.05</c:v>
                </c:pt>
                <c:pt idx="34">
                  <c:v>1395.65</c:v>
                </c:pt>
                <c:pt idx="35">
                  <c:v>1371.51</c:v>
                </c:pt>
                <c:pt idx="36">
                  <c:v>1803</c:v>
                </c:pt>
                <c:pt idx="37">
                  <c:v>1470.56</c:v>
                </c:pt>
                <c:pt idx="38">
                  <c:v>1586.75</c:v>
                </c:pt>
                <c:pt idx="39">
                  <c:v>1592.18</c:v>
                </c:pt>
                <c:pt idx="40">
                  <c:v>2221.9299999999998</c:v>
                </c:pt>
                <c:pt idx="41">
                  <c:v>2258.0300000000002</c:v>
                </c:pt>
                <c:pt idx="42">
                  <c:v>1835.53</c:v>
                </c:pt>
                <c:pt idx="43">
                  <c:v>1698.88</c:v>
                </c:pt>
                <c:pt idx="44">
                  <c:v>2122.94</c:v>
                </c:pt>
                <c:pt idx="45">
                  <c:v>2193.59</c:v>
                </c:pt>
                <c:pt idx="46">
                  <c:v>2260.08</c:v>
                </c:pt>
                <c:pt idx="47">
                  <c:v>2280.9699999999998</c:v>
                </c:pt>
                <c:pt idx="48">
                  <c:v>1957.66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3143.8</c:v>
                </c:pt>
                <c:pt idx="1">
                  <c:v>3200.5</c:v>
                </c:pt>
                <c:pt idx="2">
                  <c:v>3470.2</c:v>
                </c:pt>
                <c:pt idx="3">
                  <c:v>3376.1</c:v>
                </c:pt>
                <c:pt idx="4">
                  <c:v>3212.5</c:v>
                </c:pt>
                <c:pt idx="5">
                  <c:v>2791.7</c:v>
                </c:pt>
                <c:pt idx="6">
                  <c:v>2694</c:v>
                </c:pt>
                <c:pt idx="7">
                  <c:v>2739.5</c:v>
                </c:pt>
                <c:pt idx="8">
                  <c:v>2841.5</c:v>
                </c:pt>
                <c:pt idx="9">
                  <c:v>2947.8</c:v>
                </c:pt>
                <c:pt idx="10">
                  <c:v>2698.5</c:v>
                </c:pt>
                <c:pt idx="11">
                  <c:v>2705.6</c:v>
                </c:pt>
                <c:pt idx="12">
                  <c:v>3077.4</c:v>
                </c:pt>
                <c:pt idx="13">
                  <c:v>3652</c:v>
                </c:pt>
                <c:pt idx="14">
                  <c:v>3687.6</c:v>
                </c:pt>
                <c:pt idx="15">
                  <c:v>3722.9</c:v>
                </c:pt>
                <c:pt idx="16">
                  <c:v>3732.9</c:v>
                </c:pt>
                <c:pt idx="17">
                  <c:v>3673.4</c:v>
                </c:pt>
                <c:pt idx="18">
                  <c:v>4021.2</c:v>
                </c:pt>
                <c:pt idx="19">
                  <c:v>3532.6</c:v>
                </c:pt>
                <c:pt idx="20">
                  <c:v>3537.9</c:v>
                </c:pt>
                <c:pt idx="21">
                  <c:v>3341.4</c:v>
                </c:pt>
                <c:pt idx="22">
                  <c:v>3397.2</c:v>
                </c:pt>
                <c:pt idx="23">
                  <c:v>3314.5</c:v>
                </c:pt>
                <c:pt idx="24">
                  <c:v>3124.3</c:v>
                </c:pt>
                <c:pt idx="25">
                  <c:v>3503.2</c:v>
                </c:pt>
                <c:pt idx="26">
                  <c:v>3564.3</c:v>
                </c:pt>
                <c:pt idx="27">
                  <c:v>4015.2</c:v>
                </c:pt>
                <c:pt idx="28">
                  <c:v>4120.2</c:v>
                </c:pt>
                <c:pt idx="29">
                  <c:v>4398.1000000000004</c:v>
                </c:pt>
                <c:pt idx="30">
                  <c:v>4352.3999999999996</c:v>
                </c:pt>
                <c:pt idx="31">
                  <c:v>4253.6000000000004</c:v>
                </c:pt>
                <c:pt idx="32">
                  <c:v>4644.8</c:v>
                </c:pt>
                <c:pt idx="33">
                  <c:v>4562.7</c:v>
                </c:pt>
                <c:pt idx="34">
                  <c:v>4395.7</c:v>
                </c:pt>
                <c:pt idx="35">
                  <c:v>4265.1000000000004</c:v>
                </c:pt>
                <c:pt idx="36">
                  <c:v>4311.3999999999996</c:v>
                </c:pt>
                <c:pt idx="37">
                  <c:v>4309.8</c:v>
                </c:pt>
                <c:pt idx="38">
                  <c:v>4421.3999999999996</c:v>
                </c:pt>
                <c:pt idx="39">
                  <c:v>4279.8</c:v>
                </c:pt>
                <c:pt idx="40">
                  <c:v>4529.6000000000004</c:v>
                </c:pt>
                <c:pt idx="41">
                  <c:v>5023.8999999999996</c:v>
                </c:pt>
                <c:pt idx="42">
                  <c:v>4733.6000000000004</c:v>
                </c:pt>
                <c:pt idx="43">
                  <c:v>4719.6000000000004</c:v>
                </c:pt>
                <c:pt idx="44">
                  <c:v>4908.3999999999996</c:v>
                </c:pt>
                <c:pt idx="45">
                  <c:v>5144.3999999999996</c:v>
                </c:pt>
                <c:pt idx="46">
                  <c:v>5259.7</c:v>
                </c:pt>
                <c:pt idx="47">
                  <c:v>5567.7</c:v>
                </c:pt>
                <c:pt idx="48">
                  <c:v>5553.9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17235</c:v>
                </c:pt>
                <c:pt idx="1">
                  <c:v>17082</c:v>
                </c:pt>
                <c:pt idx="2">
                  <c:v>16593</c:v>
                </c:pt>
                <c:pt idx="3">
                  <c:v>17850</c:v>
                </c:pt>
                <c:pt idx="4">
                  <c:v>16878</c:v>
                </c:pt>
                <c:pt idx="5">
                  <c:v>13161</c:v>
                </c:pt>
                <c:pt idx="6">
                  <c:v>12111</c:v>
                </c:pt>
                <c:pt idx="7">
                  <c:v>11799</c:v>
                </c:pt>
                <c:pt idx="8">
                  <c:v>11053</c:v>
                </c:pt>
                <c:pt idx="9">
                  <c:v>10288</c:v>
                </c:pt>
                <c:pt idx="10">
                  <c:v>10351</c:v>
                </c:pt>
                <c:pt idx="11">
                  <c:v>10242</c:v>
                </c:pt>
                <c:pt idx="12">
                  <c:v>10240</c:v>
                </c:pt>
                <c:pt idx="13">
                  <c:v>9077.2000000000007</c:v>
                </c:pt>
                <c:pt idx="14">
                  <c:v>9511.7000000000007</c:v>
                </c:pt>
                <c:pt idx="15">
                  <c:v>9840</c:v>
                </c:pt>
                <c:pt idx="16">
                  <c:v>10773</c:v>
                </c:pt>
                <c:pt idx="17">
                  <c:v>10009</c:v>
                </c:pt>
                <c:pt idx="18">
                  <c:v>10354</c:v>
                </c:pt>
                <c:pt idx="19">
                  <c:v>9788.5</c:v>
                </c:pt>
                <c:pt idx="20">
                  <c:v>10435</c:v>
                </c:pt>
                <c:pt idx="21">
                  <c:v>9425.4</c:v>
                </c:pt>
                <c:pt idx="22">
                  <c:v>9555.2000000000007</c:v>
                </c:pt>
                <c:pt idx="23">
                  <c:v>9266.2000000000007</c:v>
                </c:pt>
                <c:pt idx="24">
                  <c:v>9278.2000000000007</c:v>
                </c:pt>
                <c:pt idx="25">
                  <c:v>8939.5</c:v>
                </c:pt>
                <c:pt idx="26">
                  <c:v>8966.2000000000007</c:v>
                </c:pt>
                <c:pt idx="27">
                  <c:v>10196</c:v>
                </c:pt>
                <c:pt idx="28">
                  <c:v>10272</c:v>
                </c:pt>
                <c:pt idx="29">
                  <c:v>9864.7000000000007</c:v>
                </c:pt>
                <c:pt idx="30">
                  <c:v>11006</c:v>
                </c:pt>
                <c:pt idx="31">
                  <c:v>11869</c:v>
                </c:pt>
                <c:pt idx="32">
                  <c:v>12738</c:v>
                </c:pt>
                <c:pt idx="33">
                  <c:v>12472</c:v>
                </c:pt>
                <c:pt idx="34">
                  <c:v>11650</c:v>
                </c:pt>
                <c:pt idx="35">
                  <c:v>12053</c:v>
                </c:pt>
                <c:pt idx="36">
                  <c:v>12318</c:v>
                </c:pt>
                <c:pt idx="37">
                  <c:v>12680</c:v>
                </c:pt>
                <c:pt idx="38">
                  <c:v>14483</c:v>
                </c:pt>
                <c:pt idx="39">
                  <c:v>14359</c:v>
                </c:pt>
                <c:pt idx="40">
                  <c:v>16673</c:v>
                </c:pt>
                <c:pt idx="41">
                  <c:v>16873</c:v>
                </c:pt>
                <c:pt idx="42">
                  <c:v>16518</c:v>
                </c:pt>
                <c:pt idx="43">
                  <c:v>17784</c:v>
                </c:pt>
                <c:pt idx="44">
                  <c:v>18440</c:v>
                </c:pt>
                <c:pt idx="45">
                  <c:v>19255</c:v>
                </c:pt>
                <c:pt idx="46">
                  <c:v>19245</c:v>
                </c:pt>
                <c:pt idx="47">
                  <c:v>19284</c:v>
                </c:pt>
                <c:pt idx="48">
                  <c:v>19904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r>
              <a:rPr lang="en-US" sz="105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Balance figure</a:t>
            </a:r>
          </a:p>
        </c:rich>
      </c:tx>
      <c:layout>
        <c:manualLayout>
          <c:xMode val="edge"/>
          <c:yMode val="edge"/>
          <c:x val="0.86191449110858875"/>
          <c:y val="0.2338747598226848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0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6028.18</c:v>
                </c:pt>
                <c:pt idx="2">
                  <c:v>6062.12</c:v>
                </c:pt>
                <c:pt idx="3">
                  <c:v>6302.25</c:v>
                </c:pt>
                <c:pt idx="4">
                  <c:v>6613.56</c:v>
                </c:pt>
                <c:pt idx="5">
                  <c:v>3933.62</c:v>
                </c:pt>
                <c:pt idx="6">
                  <c:v>4183.96</c:v>
                </c:pt>
                <c:pt idx="7">
                  <c:v>4181.6899999999996</c:v>
                </c:pt>
                <c:pt idx="8">
                  <c:v>4659.2700000000004</c:v>
                </c:pt>
                <c:pt idx="9">
                  <c:v>4347.5</c:v>
                </c:pt>
                <c:pt idx="10">
                  <c:v>4170.47</c:v>
                </c:pt>
                <c:pt idx="11">
                  <c:v>4261.01</c:v>
                </c:pt>
                <c:pt idx="12">
                  <c:v>5417.15</c:v>
                </c:pt>
                <c:pt idx="13">
                  <c:v>4331.0600000000004</c:v>
                </c:pt>
                <c:pt idx="14">
                  <c:v>3944</c:v>
                </c:pt>
                <c:pt idx="15">
                  <c:v>4008.18</c:v>
                </c:pt>
                <c:pt idx="16">
                  <c:v>5128.5</c:v>
                </c:pt>
                <c:pt idx="17">
                  <c:v>3994.67</c:v>
                </c:pt>
                <c:pt idx="18">
                  <c:v>4513.01</c:v>
                </c:pt>
                <c:pt idx="19">
                  <c:v>4033.28</c:v>
                </c:pt>
                <c:pt idx="20">
                  <c:v>4495.91</c:v>
                </c:pt>
                <c:pt idx="21">
                  <c:v>3174.93</c:v>
                </c:pt>
                <c:pt idx="22">
                  <c:v>3451.35</c:v>
                </c:pt>
                <c:pt idx="23">
                  <c:v>3113.29</c:v>
                </c:pt>
                <c:pt idx="24">
                  <c:v>3800.15</c:v>
                </c:pt>
                <c:pt idx="25">
                  <c:v>3018.57</c:v>
                </c:pt>
                <c:pt idx="26">
                  <c:v>3071.78</c:v>
                </c:pt>
                <c:pt idx="27">
                  <c:v>3735.05</c:v>
                </c:pt>
                <c:pt idx="28">
                  <c:v>3389.86</c:v>
                </c:pt>
                <c:pt idx="29">
                  <c:v>2751.81</c:v>
                </c:pt>
                <c:pt idx="30">
                  <c:v>2699.82</c:v>
                </c:pt>
                <c:pt idx="31">
                  <c:v>2415.88</c:v>
                </c:pt>
                <c:pt idx="32">
                  <c:v>3510.86</c:v>
                </c:pt>
                <c:pt idx="33">
                  <c:v>2824.39</c:v>
                </c:pt>
                <c:pt idx="34">
                  <c:v>2764.34</c:v>
                </c:pt>
                <c:pt idx="35">
                  <c:v>2882.81</c:v>
                </c:pt>
                <c:pt idx="36">
                  <c:v>3231.38</c:v>
                </c:pt>
                <c:pt idx="37">
                  <c:v>2974.94</c:v>
                </c:pt>
                <c:pt idx="38">
                  <c:v>3222.61</c:v>
                </c:pt>
                <c:pt idx="39">
                  <c:v>3050.59</c:v>
                </c:pt>
                <c:pt idx="40">
                  <c:v>3456.56</c:v>
                </c:pt>
                <c:pt idx="41">
                  <c:v>3367.37</c:v>
                </c:pt>
                <c:pt idx="42">
                  <c:v>3327.87</c:v>
                </c:pt>
                <c:pt idx="43">
                  <c:v>3430.89</c:v>
                </c:pt>
                <c:pt idx="44">
                  <c:v>3814.44</c:v>
                </c:pt>
                <c:pt idx="45">
                  <c:v>3848.26</c:v>
                </c:pt>
                <c:pt idx="46">
                  <c:v>3918.96</c:v>
                </c:pt>
                <c:pt idx="47">
                  <c:v>4669.7700000000004</c:v>
                </c:pt>
                <c:pt idx="48">
                  <c:v>5095.67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5403.7</c:v>
                </c:pt>
                <c:pt idx="2">
                  <c:v>5294</c:v>
                </c:pt>
                <c:pt idx="3">
                  <c:v>5577.76</c:v>
                </c:pt>
                <c:pt idx="4">
                  <c:v>5928.05</c:v>
                </c:pt>
                <c:pt idx="5">
                  <c:v>3528.97</c:v>
                </c:pt>
                <c:pt idx="6">
                  <c:v>3664.83</c:v>
                </c:pt>
                <c:pt idx="7">
                  <c:v>3641.01</c:v>
                </c:pt>
                <c:pt idx="8">
                  <c:v>4075.02</c:v>
                </c:pt>
                <c:pt idx="9">
                  <c:v>3596.61</c:v>
                </c:pt>
                <c:pt idx="10">
                  <c:v>3621.43</c:v>
                </c:pt>
                <c:pt idx="11">
                  <c:v>3570.37</c:v>
                </c:pt>
                <c:pt idx="12">
                  <c:v>4597.5600000000004</c:v>
                </c:pt>
                <c:pt idx="13">
                  <c:v>3512.54</c:v>
                </c:pt>
                <c:pt idx="14">
                  <c:v>3401.89</c:v>
                </c:pt>
                <c:pt idx="15">
                  <c:v>3283.17</c:v>
                </c:pt>
                <c:pt idx="16">
                  <c:v>4304.8900000000003</c:v>
                </c:pt>
                <c:pt idx="17">
                  <c:v>3413.77</c:v>
                </c:pt>
                <c:pt idx="18">
                  <c:v>3989.68</c:v>
                </c:pt>
                <c:pt idx="19">
                  <c:v>3680.08</c:v>
                </c:pt>
                <c:pt idx="20">
                  <c:v>4042.94</c:v>
                </c:pt>
                <c:pt idx="21">
                  <c:v>2788.82</c:v>
                </c:pt>
                <c:pt idx="22">
                  <c:v>3093.08</c:v>
                </c:pt>
                <c:pt idx="23">
                  <c:v>2805.42</c:v>
                </c:pt>
                <c:pt idx="24">
                  <c:v>3514.63</c:v>
                </c:pt>
                <c:pt idx="25">
                  <c:v>2648.63</c:v>
                </c:pt>
                <c:pt idx="26">
                  <c:v>2689.15</c:v>
                </c:pt>
                <c:pt idx="27">
                  <c:v>3355.52</c:v>
                </c:pt>
                <c:pt idx="28">
                  <c:v>3022.32</c:v>
                </c:pt>
                <c:pt idx="29">
                  <c:v>2288.1999999999998</c:v>
                </c:pt>
                <c:pt idx="30">
                  <c:v>2282.48</c:v>
                </c:pt>
                <c:pt idx="31">
                  <c:v>2069.06</c:v>
                </c:pt>
                <c:pt idx="32">
                  <c:v>2927.52</c:v>
                </c:pt>
                <c:pt idx="33">
                  <c:v>2375.1</c:v>
                </c:pt>
                <c:pt idx="34">
                  <c:v>2332.35</c:v>
                </c:pt>
                <c:pt idx="35">
                  <c:v>2378.7600000000002</c:v>
                </c:pt>
                <c:pt idx="36">
                  <c:v>2769.83</c:v>
                </c:pt>
                <c:pt idx="37">
                  <c:v>2495.89</c:v>
                </c:pt>
                <c:pt idx="38">
                  <c:v>2602.96</c:v>
                </c:pt>
                <c:pt idx="39">
                  <c:v>2307.0100000000002</c:v>
                </c:pt>
                <c:pt idx="40">
                  <c:v>2659.52</c:v>
                </c:pt>
                <c:pt idx="41">
                  <c:v>2711.64</c:v>
                </c:pt>
                <c:pt idx="42">
                  <c:v>2668.8</c:v>
                </c:pt>
                <c:pt idx="43">
                  <c:v>2739.52</c:v>
                </c:pt>
                <c:pt idx="44">
                  <c:v>3077.86</c:v>
                </c:pt>
                <c:pt idx="45">
                  <c:v>3172.96</c:v>
                </c:pt>
                <c:pt idx="46">
                  <c:v>3198.34</c:v>
                </c:pt>
                <c:pt idx="47">
                  <c:v>3999.53</c:v>
                </c:pt>
                <c:pt idx="48">
                  <c:v>4355.3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624.48</c:v>
                </c:pt>
                <c:pt idx="2">
                  <c:v>768.11</c:v>
                </c:pt>
                <c:pt idx="3">
                  <c:v>724.49</c:v>
                </c:pt>
                <c:pt idx="4">
                  <c:v>685.51</c:v>
                </c:pt>
                <c:pt idx="5">
                  <c:v>404.66</c:v>
                </c:pt>
                <c:pt idx="6">
                  <c:v>519.13</c:v>
                </c:pt>
                <c:pt idx="7">
                  <c:v>540.67999999999995</c:v>
                </c:pt>
                <c:pt idx="8">
                  <c:v>584.25</c:v>
                </c:pt>
                <c:pt idx="9">
                  <c:v>750.88</c:v>
                </c:pt>
                <c:pt idx="10">
                  <c:v>549.04999999999995</c:v>
                </c:pt>
                <c:pt idx="11">
                  <c:v>690.65</c:v>
                </c:pt>
                <c:pt idx="12">
                  <c:v>819.59</c:v>
                </c:pt>
                <c:pt idx="13">
                  <c:v>818.52</c:v>
                </c:pt>
                <c:pt idx="14">
                  <c:v>542.11</c:v>
                </c:pt>
                <c:pt idx="15">
                  <c:v>725.02</c:v>
                </c:pt>
                <c:pt idx="16">
                  <c:v>823.62</c:v>
                </c:pt>
                <c:pt idx="17">
                  <c:v>580.9</c:v>
                </c:pt>
                <c:pt idx="18">
                  <c:v>523.33000000000004</c:v>
                </c:pt>
                <c:pt idx="19">
                  <c:v>353.2</c:v>
                </c:pt>
                <c:pt idx="20">
                  <c:v>452.97</c:v>
                </c:pt>
                <c:pt idx="21">
                  <c:v>386.11</c:v>
                </c:pt>
                <c:pt idx="22">
                  <c:v>358.28</c:v>
                </c:pt>
                <c:pt idx="23">
                  <c:v>307.87</c:v>
                </c:pt>
                <c:pt idx="24">
                  <c:v>285.52</c:v>
                </c:pt>
                <c:pt idx="25">
                  <c:v>369.94</c:v>
                </c:pt>
                <c:pt idx="26">
                  <c:v>382.63</c:v>
                </c:pt>
                <c:pt idx="27">
                  <c:v>379.53</c:v>
                </c:pt>
                <c:pt idx="28">
                  <c:v>367.54</c:v>
                </c:pt>
                <c:pt idx="29">
                  <c:v>463.61</c:v>
                </c:pt>
                <c:pt idx="30">
                  <c:v>417.34</c:v>
                </c:pt>
                <c:pt idx="31">
                  <c:v>346.81</c:v>
                </c:pt>
                <c:pt idx="32">
                  <c:v>583.34</c:v>
                </c:pt>
                <c:pt idx="33">
                  <c:v>449.29</c:v>
                </c:pt>
                <c:pt idx="34">
                  <c:v>431.99</c:v>
                </c:pt>
                <c:pt idx="35">
                  <c:v>504.05</c:v>
                </c:pt>
                <c:pt idx="36">
                  <c:v>461.56</c:v>
                </c:pt>
                <c:pt idx="37">
                  <c:v>479.05</c:v>
                </c:pt>
                <c:pt idx="38">
                  <c:v>619.65</c:v>
                </c:pt>
                <c:pt idx="39">
                  <c:v>743.58</c:v>
                </c:pt>
                <c:pt idx="40">
                  <c:v>797.04</c:v>
                </c:pt>
                <c:pt idx="41">
                  <c:v>655.73</c:v>
                </c:pt>
                <c:pt idx="42">
                  <c:v>659.07</c:v>
                </c:pt>
                <c:pt idx="43">
                  <c:v>691.37</c:v>
                </c:pt>
                <c:pt idx="44">
                  <c:v>736.58</c:v>
                </c:pt>
                <c:pt idx="45">
                  <c:v>675.3</c:v>
                </c:pt>
                <c:pt idx="46">
                  <c:v>720.61</c:v>
                </c:pt>
                <c:pt idx="47">
                  <c:v>670.24</c:v>
                </c:pt>
                <c:pt idx="48">
                  <c:v>740.37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296144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5.0 %)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Satisfactory</a:t>
          </a:r>
          <a:r>
            <a:rPr lang="fi-FI" sz="1000" dirty="0"/>
            <a:t> </a:t>
          </a:r>
          <a:r>
            <a:rPr lang="fi-FI" sz="1000" spc="-40" dirty="0"/>
            <a:t>(24 %)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Weak</a:t>
          </a:r>
          <a:r>
            <a:rPr lang="fi-FI" sz="1000" dirty="0"/>
            <a:t> </a:t>
          </a:r>
          <a:r>
            <a:rPr lang="fi-FI" sz="1000" spc="-40" dirty="0"/>
            <a:t>(29 %)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0.62798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908" cy="4035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dirty="0" err="1"/>
            <a:t>Unprofitable</a:t>
          </a:r>
          <a:endParaRPr lang="fi-FI" sz="1050" dirty="0"/>
        </a:p>
        <a:p xmlns:a="http://schemas.openxmlformats.org/drawingml/2006/main">
          <a:r>
            <a:rPr lang="fi-FI" sz="1000" spc="-40" dirty="0"/>
            <a:t>(21 %)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4.0 %)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304" y="65094"/>
          <a:ext cx="1464221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12.7 %)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(44 %)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518" y="793913"/>
          <a:ext cx="1384518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(12 %)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0.45288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89" y="1123227"/>
          <a:ext cx="1303624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Mediocre</a:t>
          </a:r>
          <a:r>
            <a:rPr lang="fi-FI" sz="1000" dirty="0"/>
            <a:t> </a:t>
          </a:r>
          <a:r>
            <a:rPr lang="fi-FI" sz="1000" spc="-40" dirty="0"/>
            <a:t>(26 %)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0.57861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490244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(18 %)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0.09958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7202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41.8 %)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(52 %)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0.71124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288" y="201621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(24 %)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0.89636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592279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(</a:t>
          </a:r>
          <a:r>
            <a:rPr lang="fi-FI" sz="1000" spc="-40" dirty="0"/>
            <a:t>24 %)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6-helmik-20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6-helmik-20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6-helmik-20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6-helmik-20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6-helmik-20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6-helmik-20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6-helmik-20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6-helmik-20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6-helmik-20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6-helmik-20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738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6735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457367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1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61173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239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78246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2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049862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10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686802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37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9076968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4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5012939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960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54048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435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21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55679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575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574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7945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48633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160557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6480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0092494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836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801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6.2.2020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6.2.2020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6.2.2020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6.2.2020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6.2.2020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6.2.2020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6-helmik-20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Technology Industry /</a:t>
            </a:r>
            <a:br>
              <a:rPr lang="en-US" sz="3200" dirty="0"/>
            </a:br>
            <a:r>
              <a:rPr lang="en-US" sz="3200" dirty="0"/>
              <a:t>Finnish Economic Outlook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February 2020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 dirty="0"/>
              <a:t>*) 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the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some 13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Export</a:t>
            </a:r>
            <a:r>
              <a:rPr lang="fi-FI" dirty="0"/>
              <a:t> of Technology Industry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by</a:t>
            </a:r>
            <a:r>
              <a:rPr lang="fi-FI" dirty="0"/>
              <a:t> Area in 2018</a:t>
            </a:r>
          </a:p>
          <a:p>
            <a:r>
              <a:rPr lang="fi-FI" sz="1400" b="0" dirty="0"/>
              <a:t>Total </a:t>
            </a:r>
            <a:r>
              <a:rPr lang="fi-FI" sz="1400" b="0" dirty="0" err="1"/>
              <a:t>goods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 32.5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3.04 </a:t>
            </a:r>
            <a:r>
              <a:rPr lang="fi-FI" sz="1050" b="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9.4 %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17.51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0.89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2.7 %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5.06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15.5 %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0.48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0.48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5.04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15.5 %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28634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Technology, Forest and Chemical Industries Provide 81 % of Finland's Goods and Services Exports Revenue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/>
              <a:t>Goods</a:t>
            </a:r>
            <a:r>
              <a:rPr lang="fi-FI" sz="1400" b="0" dirty="0"/>
              <a:t> and </a:t>
            </a:r>
            <a:r>
              <a:rPr lang="fi-FI" sz="1400" b="0" dirty="0" err="1"/>
              <a:t>service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: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 and </a:t>
            </a:r>
            <a:r>
              <a:rPr lang="fi-FI" sz="1400" b="0" dirty="0" err="1"/>
              <a:t>the</a:t>
            </a:r>
            <a:r>
              <a:rPr lang="fi-FI" sz="1400" b="0" dirty="0"/>
              <a:t> </a:t>
            </a:r>
            <a:r>
              <a:rPr lang="fi-FI" sz="1400" b="0" dirty="0" err="1"/>
              <a:t>share</a:t>
            </a:r>
            <a:r>
              <a:rPr lang="fi-FI" sz="1400" b="0" dirty="0"/>
              <a:t> of Finnish </a:t>
            </a:r>
            <a:r>
              <a:rPr lang="fi-FI" sz="1400" b="0" dirty="0" err="1"/>
              <a:t>exports</a:t>
            </a:r>
            <a:r>
              <a:rPr lang="fi-FI" sz="1400" b="0" dirty="0"/>
              <a:t> in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b="0" i="0" u="none" strike="noStrike" kern="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319782" cy="306614"/>
          </a:xfrm>
        </p:spPr>
        <p:txBody>
          <a:bodyPr/>
          <a:lstStyle/>
          <a:p>
            <a:r>
              <a:rPr lang="fi-FI" dirty="0"/>
              <a:t>*) Service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industry-specific</a:t>
            </a:r>
            <a:r>
              <a:rPr lang="fi-FI" dirty="0"/>
              <a:t> data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2017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preliminary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.  </a:t>
            </a:r>
          </a:p>
          <a:p>
            <a:r>
              <a:rPr lang="fi-FI" dirty="0"/>
              <a:t>Source: Board of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,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in </a:t>
            </a:r>
            <a:r>
              <a:rPr lang="fi-FI" dirty="0" err="1"/>
              <a:t>services</a:t>
            </a:r>
            <a:r>
              <a:rPr lang="fi-FI" dirty="0"/>
              <a:t>), Federation of </a:t>
            </a:r>
            <a:r>
              <a:rPr lang="fi-FI" dirty="0" err="1"/>
              <a:t>Finnish</a:t>
            </a:r>
            <a:r>
              <a:rPr lang="fi-FI" dirty="0"/>
              <a:t> Technology Industries </a:t>
            </a:r>
          </a:p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4" name="Sisällön paikkamerkki 6">
            <a:extLst>
              <a:ext uri="{FF2B5EF4-FFF2-40B4-BE49-F238E27FC236}">
                <a16:creationId xmlns:a16="http://schemas.microsoft.com/office/drawing/2014/main" id="{87D4DB9B-8AAF-47F4-9185-368AFF1EA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54072"/>
              </p:ext>
            </p:extLst>
          </p:nvPr>
        </p:nvGraphicFramePr>
        <p:xfrm>
          <a:off x="282027" y="1534933"/>
          <a:ext cx="8587939" cy="327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5711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Industry and Technology Industry in 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373250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727574"/>
            <a:ext cx="763829" cy="165163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69057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    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Million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euros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, at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current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prices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IV/2019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/>
              <a:cs typeface="+mn-cs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5991B53-46FE-4389-8B7B-59A959D17B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6D8982-C066-44EA-A077-D720CF92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D4C3F4-7B7B-4759-AA55-EA2F7D39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567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01824"/>
          </a:xfrm>
        </p:spPr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958258" y="3618566"/>
          <a:ext cx="672419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3596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25497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Million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euros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, at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current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prices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30.9.2019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9" y="3973019"/>
            <a:ext cx="1328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Combined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67F9AA44-9082-4583-8DCE-49798DB6E9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CB3C066B-368E-42F4-ACAD-22F629B3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2D99828F-85A0-4DAD-B17F-C58E844F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The Federation of </a:t>
            </a:r>
            <a:r>
              <a:rPr lang="fi-FI" dirty="0" err="1"/>
              <a:t>Finnish</a:t>
            </a:r>
            <a:r>
              <a:rPr lang="fi-FI" dirty="0"/>
              <a:t> Technology Industries’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in     January 2020.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84526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.</a:t>
            </a:r>
            <a:r>
              <a:rPr lang="fi-FI" sz="800" dirty="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64890D37-9A4B-4E36-963A-CD852BFC6BD3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63439"/>
          <a:ext cx="7849286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60131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506287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  <a:gridCol w="648015">
                  <a:extLst>
                    <a:ext uri="{9D8B030D-6E8A-4147-A177-3AD203B41FA5}">
                      <a16:colId xmlns:a16="http://schemas.microsoft.com/office/drawing/2014/main" val="2946527274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2440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AB026EE9-F9E7-4F25-8EB6-507A12638B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E3AD1B9-840D-4EB9-B848-D0D5D576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45013928-FDA8-4A25-A1C9-9CB3FDF7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563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50243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30.9.2019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4860" y="164009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D2EE22C-AE5A-4231-862E-A8E000EF9769}"/>
              </a:ext>
            </a:extLst>
          </p:cNvPr>
          <p:cNvGraphicFramePr>
            <a:graphicFrameLocks noGrp="1"/>
          </p:cNvGraphicFramePr>
          <p:nvPr/>
        </p:nvGraphicFramePr>
        <p:xfrm>
          <a:off x="943145" y="3614982"/>
          <a:ext cx="673930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6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0260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676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DAF9D8BE-E8AA-49B8-ADD2-BE10E7681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03F6DDB-C0C3-4532-9335-2A1B6E8A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C1D28C5A-2A7F-4378-BB50-953BD9E8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78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67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ADB640A-DBEF-4CA8-B496-46D4B3E5F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14F5FDD8-E44A-4F15-9D11-0E9ED9D6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6E07C6B-3020-4F8D-8CF4-AC32D4AD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14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43193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30.9.2019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0831" y="12099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007947" y="3628739"/>
          <a:ext cx="6544899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4724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44722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68838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60380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84366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84366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25931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25931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F8627394-1B4B-4D60-975A-29F8FBA2D1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5F1745E-D5CE-42BC-A744-14AE2CB2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27F02E1-0E70-43D7-9E59-92ACC882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4357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47147"/>
          </a:xfrm>
        </p:spPr>
        <p:txBody>
          <a:bodyPr>
            <a:noAutofit/>
          </a:bodyPr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62E5F14D-A0F2-4DD9-8885-51AFDBB7DB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F92A95D-841C-4D3F-952B-7DAEB46F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2AD06E2A-7259-49DD-8CF6-27D4D0F6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575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05424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30.9.2019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4651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27240D01-93EE-4A2B-8D95-99755B99C642}"/>
              </a:ext>
            </a:extLst>
          </p:cNvPr>
          <p:cNvGraphicFramePr>
            <a:graphicFrameLocks noGrp="1"/>
          </p:cNvGraphicFramePr>
          <p:nvPr/>
        </p:nvGraphicFramePr>
        <p:xfrm>
          <a:off x="1007947" y="3628739"/>
          <a:ext cx="6609698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117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50115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74470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3307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65928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90152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90152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31138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31138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986330D-46F7-4C3E-B0E2-054D92B03B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91BE68B2-C7FA-465F-BCF3-FAC52C3D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9206E53-5541-49B8-AFB4-739DD133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085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IV,2019 / III,2019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36444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DEFD79B2-E683-4479-ABAC-7482C88BF9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A463A613-AD20-4B6B-8CFC-8BB10CF4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8B9C6CF-1D35-4D93-A755-BF3DE61A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9585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27483"/>
          </a:xfrm>
        </p:spPr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31.12.2019 / 30.9.2019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3" y="4358242"/>
            <a:ext cx="39584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DE83D1C-5F0A-4969-9D9F-574C41D51219}"/>
              </a:ext>
            </a:extLst>
          </p:cNvPr>
          <p:cNvGraphicFramePr>
            <a:graphicFrameLocks noGrp="1"/>
          </p:cNvGraphicFramePr>
          <p:nvPr/>
        </p:nvGraphicFramePr>
        <p:xfrm>
          <a:off x="1007947" y="3628739"/>
          <a:ext cx="6609698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117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50115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74470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3307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65928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90152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31137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90152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31138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31138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6ED24FAE-186B-44D4-AF55-12180B8F46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8030FD1E-F47D-494C-9FBB-C0BC44A9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A7E06A57-E376-4E03-BC45-49DBC8D2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719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56737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10" name="Pyöristetty kuvaselitesuorakulmio 10"/>
          <p:cNvSpPr/>
          <p:nvPr/>
        </p:nvSpPr>
        <p:spPr bwMode="auto">
          <a:xfrm>
            <a:off x="6228185" y="613814"/>
            <a:ext cx="2224532" cy="756642"/>
          </a:xfrm>
          <a:prstGeom prst="wedgeRoundRectCallout">
            <a:avLst>
              <a:gd name="adj1" fmla="val 30500"/>
              <a:gd name="adj2" fmla="val 6130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Some 11,000 of employees 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</a:rPr>
              <a:t>affected by temporary or part-time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December 2019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136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Technology Industry </a:t>
            </a:r>
            <a:r>
              <a:rPr lang="fi-FI" dirty="0" err="1"/>
              <a:t>Personnel</a:t>
            </a:r>
            <a:r>
              <a:rPr lang="fi-FI" dirty="0"/>
              <a:t> </a:t>
            </a:r>
            <a:r>
              <a:rPr lang="fi-FI" dirty="0" err="1"/>
              <a:t>Recruitment</a:t>
            </a:r>
            <a:r>
              <a:rPr lang="fi-FI" dirty="0"/>
              <a:t> in Finland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Quarters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8622540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DF358D4-45CC-42D0-87F1-8F5434E4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868C1F1-2A49-4737-A87A-6F6FAAA8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628794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0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85050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17611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2018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073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</a:t>
            </a:r>
            <a:r>
              <a:rPr lang="fi-FI" sz="1050" spc="-33" dirty="0" err="1"/>
              <a:t>technology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18.0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38,700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10.7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15,800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32.8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134,200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14.8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74,100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6.6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56,200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Retirement</a:t>
            </a:r>
            <a:r>
              <a:rPr lang="fi-FI" dirty="0"/>
              <a:t> of Technology Industry </a:t>
            </a:r>
            <a:r>
              <a:rPr lang="fi-FI" dirty="0" err="1"/>
              <a:t>Personnel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66365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604927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Salaried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Blue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collar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2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837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Retirement</a:t>
            </a:r>
            <a:r>
              <a:rPr lang="fi-FI" dirty="0"/>
              <a:t> of Technology Industry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Collar</a:t>
            </a:r>
            <a:r>
              <a:rPr lang="fi-FI" dirty="0"/>
              <a:t> </a:t>
            </a:r>
            <a:r>
              <a:rPr lang="fi-FI" dirty="0" err="1"/>
              <a:t>Employees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557311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Overview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 and Outlook for </a:t>
            </a:r>
            <a:r>
              <a:rPr lang="fi-FI" dirty="0" err="1"/>
              <a:t>the</a:t>
            </a:r>
            <a:r>
              <a:rPr lang="fi-FI" dirty="0"/>
              <a:t> Winter 2020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359935" y="1057090"/>
            <a:ext cx="8294527" cy="3541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in Finland </a:t>
            </a:r>
            <a:r>
              <a:rPr lang="fi-FI" sz="1400" dirty="0" err="1">
                <a:sym typeface="Arial" charset="0"/>
              </a:rPr>
              <a:t>totalled</a:t>
            </a:r>
            <a:r>
              <a:rPr lang="fi-FI" sz="1400" dirty="0">
                <a:sym typeface="Arial" charset="0"/>
              </a:rPr>
              <a:t> some EUR 83 </a:t>
            </a:r>
            <a:r>
              <a:rPr lang="fi-FI" sz="1400" dirty="0" err="1">
                <a:sym typeface="Arial" charset="0"/>
              </a:rPr>
              <a:t>billion</a:t>
            </a:r>
            <a:r>
              <a:rPr lang="fi-FI" sz="1400" dirty="0">
                <a:sym typeface="Arial" charset="0"/>
              </a:rPr>
              <a:t> in 2019. The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up</a:t>
            </a:r>
            <a:r>
              <a:rPr lang="fi-FI" sz="1400" dirty="0">
                <a:sym typeface="Arial" charset="0"/>
              </a:rPr>
              <a:t> 6%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-on-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.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The </a:t>
            </a:r>
            <a:r>
              <a:rPr lang="fi-FI" sz="1400" dirty="0" err="1">
                <a:sym typeface="Arial" charset="0"/>
              </a:rPr>
              <a:t>monetary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new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orders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reported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between</a:t>
            </a:r>
            <a:r>
              <a:rPr lang="fi-FI" sz="1400" dirty="0">
                <a:sym typeface="Arial" charset="0"/>
              </a:rPr>
              <a:t> October-</a:t>
            </a:r>
            <a:r>
              <a:rPr lang="fi-FI" sz="1400" dirty="0" err="1">
                <a:sym typeface="Arial" charset="0"/>
              </a:rPr>
              <a:t>December</a:t>
            </a:r>
            <a:r>
              <a:rPr lang="fi-FI" sz="1400" dirty="0">
                <a:sym typeface="Arial" charset="0"/>
              </a:rPr>
              <a:t> 2019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15%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</a:t>
            </a:r>
            <a:r>
              <a:rPr lang="fi-FI" sz="1400" dirty="0" err="1">
                <a:sym typeface="Arial" charset="0"/>
              </a:rPr>
              <a:t>the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preceding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quarter</a:t>
            </a:r>
            <a:r>
              <a:rPr lang="fi-FI" sz="1400" dirty="0">
                <a:sym typeface="Arial" charset="0"/>
              </a:rPr>
              <a:t>, and 17%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</a:t>
            </a:r>
            <a:r>
              <a:rPr lang="fi-FI" sz="1400" dirty="0" err="1">
                <a:sym typeface="Arial" charset="0"/>
              </a:rPr>
              <a:t>the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corresponding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 in 2018. </a:t>
            </a:r>
            <a:r>
              <a:rPr lang="en-GB" sz="1400" dirty="0"/>
              <a:t> </a:t>
            </a:r>
            <a:endParaRPr lang="fi-FI" sz="1400" dirty="0">
              <a:sym typeface="Arial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At </a:t>
            </a:r>
            <a:r>
              <a:rPr lang="fi-FI" sz="1400" dirty="0" err="1">
                <a:sym typeface="Arial" charset="0"/>
              </a:rPr>
              <a:t>the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December</a:t>
            </a:r>
            <a:r>
              <a:rPr lang="fi-FI" sz="1400" dirty="0">
                <a:sym typeface="Arial" charset="0"/>
              </a:rPr>
              <a:t>, </a:t>
            </a:r>
            <a:r>
              <a:rPr lang="fi-FI" sz="1400" dirty="0" err="1">
                <a:sym typeface="Arial" charset="0"/>
              </a:rPr>
              <a:t>the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order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books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2%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at </a:t>
            </a:r>
            <a:r>
              <a:rPr lang="fi-FI" sz="1400" dirty="0" err="1">
                <a:sym typeface="Arial" charset="0"/>
              </a:rPr>
              <a:t>the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September</a:t>
            </a:r>
            <a:r>
              <a:rPr lang="fi-FI" sz="1400" dirty="0">
                <a:sym typeface="Arial" charset="0"/>
              </a:rPr>
              <a:t>, and 9%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</a:t>
            </a:r>
            <a:r>
              <a:rPr lang="fi-FI" sz="1400" dirty="0" err="1">
                <a:sym typeface="Arial" charset="0"/>
              </a:rPr>
              <a:t>December</a:t>
            </a:r>
            <a:r>
              <a:rPr lang="fi-FI" sz="1400" dirty="0">
                <a:sym typeface="Arial" charset="0"/>
              </a:rPr>
              <a:t> 2019.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en-GB" sz="14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Arial" charset="0"/>
              </a:rPr>
              <a:t>T</a:t>
            </a:r>
            <a:r>
              <a:rPr lang="en-GB" sz="14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he turnover of technology industry companies in the winter of 2020 is expected to be higher than in the corresponding period last year.  </a:t>
            </a:r>
            <a:r>
              <a:rPr lang="fi-FI" sz="1400" dirty="0">
                <a:sym typeface="Arial" charset="0"/>
              </a:rPr>
              <a:t>   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en-GB" sz="1400" dirty="0"/>
              <a:t>The number of personnel employed by technology industry companies in Finland grew by 3 per cent in 2019 from the 2018 average. The industry employed some 319,000 people, up 10,000 from 2018.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/>
              <a:t>- The </a:t>
            </a:r>
            <a:r>
              <a:rPr lang="en-GB" sz="1400" dirty="0"/>
              <a:t>recruitment activities </a:t>
            </a:r>
            <a:r>
              <a:rPr lang="en-GB" sz="1400" dirty="0" err="1"/>
              <a:t>i</a:t>
            </a:r>
            <a:r>
              <a:rPr lang="en-US" sz="1400" dirty="0"/>
              <a:t>n the sector was downward towards the end of 2019. </a:t>
            </a:r>
            <a:r>
              <a:rPr lang="en-GB" sz="1400" dirty="0"/>
              <a:t>During the year 2019 t</a:t>
            </a:r>
            <a:r>
              <a:rPr lang="en-US" sz="1400" dirty="0"/>
              <a:t>he number of recruitments was over 40,000, when in the previous year the number was some 50,000.</a:t>
            </a:r>
            <a:endParaRPr lang="fi-FI" sz="14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3337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spc="-50" dirty="0"/>
              <a:t>World </a:t>
            </a:r>
            <a:r>
              <a:rPr lang="fi-FI" sz="3200" spc="-50" dirty="0" err="1"/>
              <a:t>Economic</a:t>
            </a:r>
            <a:r>
              <a:rPr lang="fi-FI" sz="3200" spc="-50" dirty="0"/>
              <a:t> Outlook</a:t>
            </a:r>
          </a:p>
          <a:p>
            <a:endParaRPr lang="fi-FI" sz="3200" spc="-50" dirty="0"/>
          </a:p>
          <a:p>
            <a:r>
              <a:rPr lang="fi-FI" sz="3200" spc="-50" dirty="0"/>
              <a:t>- Finland as a </a:t>
            </a:r>
            <a:r>
              <a:rPr lang="fi-FI" sz="3200" spc="-50" dirty="0" err="1"/>
              <a:t>Part</a:t>
            </a:r>
            <a:r>
              <a:rPr lang="fi-FI" sz="3200" spc="-50" dirty="0"/>
              <a:t> of Global </a:t>
            </a:r>
            <a:r>
              <a:rPr lang="fi-FI" sz="3200" spc="-50" dirty="0" err="1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33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734376"/>
          </a:xfrm>
        </p:spPr>
        <p:txBody>
          <a:bodyPr/>
          <a:lstStyle/>
          <a:p>
            <a:r>
              <a:rPr lang="en-US" dirty="0"/>
              <a:t>GDP Growth Projections for 2020 Do Not Anticipate a Downturn, at least at the Level of the Whole Year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3350259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236884" y="4450575"/>
            <a:ext cx="1371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Forecast</a:t>
            </a:r>
            <a:r>
              <a:rPr lang="fi-FI" sz="1200" dirty="0"/>
              <a:t> </a:t>
            </a:r>
            <a:r>
              <a:rPr lang="fi-FI" sz="1200" dirty="0" err="1"/>
              <a:t>period</a:t>
            </a:r>
            <a:endParaRPr lang="fi-FI" sz="1200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9F66CB2-3926-4D33-A544-8468A56F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E5C93C1-B975-4D95-AE84-ED2D8046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47564604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4795"/>
          </a:xfrm>
        </p:spPr>
        <p:txBody>
          <a:bodyPr/>
          <a:lstStyle/>
          <a:p>
            <a:r>
              <a:rPr lang="en-US" dirty="0"/>
              <a:t>Finland’s GDP Backlog for the Other Euro Area Countries Is Close to 4%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3871519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18C79C69-31D1-4317-9F1D-B1314601AC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6288805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18C79C69-31D1-4317-9F1D-B1314601A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Finland’s Export Backlog for the Other Euro Area Countries Is Some 35%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CA20A87-0F93-44EA-89A1-3F5C81C5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1815A49-B0F0-4BB2-9A32-5D0F722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337662" cy="648000"/>
          </a:xfrm>
        </p:spPr>
        <p:txBody>
          <a:bodyPr/>
          <a:lstStyle/>
          <a:p>
            <a:r>
              <a:rPr lang="en-US" dirty="0"/>
              <a:t>Finland’s GDP Growth Has Recently been Supported by Exports, Construction and Private Consumption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82773410"/>
              </p:ext>
            </p:extLst>
          </p:nvPr>
        </p:nvGraphicFramePr>
        <p:xfrm>
          <a:off x="383718" y="1146129"/>
          <a:ext cx="8386088" cy="349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46129"/>
                        <a:ext cx="8386088" cy="349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99359D5-47A8-436B-A3FC-A70313528F67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Gross Domestic Product Has Grown Long in Europe and the USA, Finland is Lagging Behind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060565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F1741CA1-790D-4E21-95F3-BF607E571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China and India, Growth Is Slowing Down, Brazil and Russia Are Experiencing Weak Growth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1400" b="0" dirty="0">
                <a:solidFill>
                  <a:schemeClr val="tx2"/>
                </a:solidFill>
              </a:rPr>
              <a:t>Share of global GDP in China, India, Brazil and Russia is 31 % (adjusted for PP)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6577866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0823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455600"/>
            <a:ext cx="4813603" cy="274699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Over</a:t>
            </a:r>
            <a:r>
              <a:rPr lang="fi-FI" b="1" dirty="0"/>
              <a:t> 50 % </a:t>
            </a:r>
            <a:r>
              <a:rPr lang="fi-FI" dirty="0"/>
              <a:t>of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320,000</a:t>
            </a:r>
            <a:r>
              <a:rPr lang="fi-FI" dirty="0"/>
              <a:t> </a:t>
            </a:r>
            <a:r>
              <a:rPr lang="fi-FI" dirty="0" err="1"/>
              <a:t>employed</a:t>
            </a:r>
            <a:r>
              <a:rPr lang="fi-FI" dirty="0"/>
              <a:t> </a:t>
            </a:r>
            <a:r>
              <a:rPr lang="fi-FI" dirty="0" err="1"/>
              <a:t>directly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en-US" dirty="0"/>
              <a:t>indirect effects </a:t>
            </a:r>
            <a:r>
              <a:rPr lang="en-US" b="1" dirty="0"/>
              <a:t>675,000</a:t>
            </a:r>
            <a:r>
              <a:rPr lang="en-US" dirty="0"/>
              <a:t> people.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 on value added totaling </a:t>
            </a:r>
            <a:r>
              <a:rPr lang="en-US" b="1" dirty="0"/>
              <a:t>€ 57 billion</a:t>
            </a:r>
            <a:r>
              <a:rPr lang="en-US" dirty="0"/>
              <a:t>, or </a:t>
            </a:r>
            <a:r>
              <a:rPr lang="en-US" b="1" dirty="0"/>
              <a:t>28% of GDP </a:t>
            </a:r>
            <a:r>
              <a:rPr lang="en-US" dirty="0"/>
              <a:t>value added.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 to Finland </a:t>
            </a:r>
            <a:r>
              <a:rPr lang="en-US" b="1" dirty="0"/>
              <a:t>€ 18 billion </a:t>
            </a:r>
            <a:r>
              <a:rPr lang="en-US" dirty="0"/>
              <a:t>tax revenue annually.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Investments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b="1" dirty="0"/>
              <a:t>EUR 5.0 </a:t>
            </a:r>
            <a:r>
              <a:rPr lang="fi-FI" b="1" dirty="0" err="1"/>
              <a:t>billion</a:t>
            </a:r>
            <a:r>
              <a:rPr lang="fi-FI" b="1" dirty="0"/>
              <a:t> </a:t>
            </a:r>
            <a:r>
              <a:rPr lang="fi-FI" dirty="0" err="1"/>
              <a:t>annually</a:t>
            </a:r>
            <a:r>
              <a:rPr lang="fi-FI" dirty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of </a:t>
            </a:r>
            <a:r>
              <a:rPr lang="fi-FI" dirty="0" err="1"/>
              <a:t>private-sector</a:t>
            </a:r>
            <a:r>
              <a:rPr lang="fi-FI" dirty="0"/>
              <a:t> R&amp;D </a:t>
            </a:r>
            <a:r>
              <a:rPr lang="fi-FI" dirty="0" err="1"/>
              <a:t>investment</a:t>
            </a:r>
            <a:r>
              <a:rPr lang="fi-FI" dirty="0"/>
              <a:t>.</a:t>
            </a:r>
            <a:endParaRPr lang="fi-FI" spc="-50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3FBEF11-0695-481A-8B36-2F59C9AB4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2" y="1455600"/>
            <a:ext cx="3757946" cy="29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Economic Growth in the Euro Area Is Weak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1400" b="0" dirty="0" err="1">
                <a:solidFill>
                  <a:schemeClr val="tx2"/>
                </a:solidFill>
              </a:rPr>
              <a:t>Purchase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Managers</a:t>
            </a:r>
            <a:r>
              <a:rPr lang="fi-FI" sz="1400" b="0" dirty="0">
                <a:solidFill>
                  <a:schemeClr val="tx2"/>
                </a:solidFill>
              </a:rPr>
              <a:t>’ Index (PMI), 50 = no </a:t>
            </a:r>
            <a:r>
              <a:rPr lang="fi-FI" sz="1400" b="0" dirty="0" err="1">
                <a:solidFill>
                  <a:schemeClr val="tx2"/>
                </a:solidFill>
              </a:rPr>
              <a:t>change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from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previous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month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3" name="Sisällön paikkamerkki 6">
            <a:extLst>
              <a:ext uri="{FF2B5EF4-FFF2-40B4-BE49-F238E27FC236}">
                <a16:creationId xmlns:a16="http://schemas.microsoft.com/office/drawing/2014/main" id="{7D642C1D-502C-4E7A-A820-CDA38215141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8" y="1103313"/>
            <a:ext cx="843723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2186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Backlog of Industrial Production in Finland Compared to EU Countries Is Closing</a:t>
            </a:r>
          </a:p>
          <a:p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F9CFC3C-3DD6-4312-8807-792DF47EB02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27625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F9CFC3C-3DD6-4312-8807-792DF47EB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7080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en-US" dirty="0"/>
              <a:t>Industrial Output Has Fallen the Longest in Germany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2FF7E56-86ED-45EA-8496-E741901747F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119980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2FF7E56-86ED-45EA-8496-E74190174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02792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Is Now Stagnating Worldwide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68FB1BD-59EA-42F6-8CE4-33F88F0C176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06802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68FB1BD-59EA-42F6-8CE4-33F88F0C1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China Is </a:t>
            </a:r>
            <a:r>
              <a:rPr lang="fi-FI" dirty="0" err="1"/>
              <a:t>Increasing</a:t>
            </a:r>
            <a:r>
              <a:rPr lang="fi-FI" dirty="0"/>
              <a:t>     </a:t>
            </a:r>
            <a:br>
              <a:rPr lang="fi-FI" sz="3200" dirty="0"/>
            </a:br>
            <a:r>
              <a:rPr lang="fi-FI" sz="1400" b="0" dirty="0"/>
              <a:t>Purchase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China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1" name="Sisällön paikkamerkki 6">
            <a:extLst>
              <a:ext uri="{FF2B5EF4-FFF2-40B4-BE49-F238E27FC236}">
                <a16:creationId xmlns:a16="http://schemas.microsoft.com/office/drawing/2014/main" id="{F57CB01B-FF96-4BF3-BECA-E083E243E69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1999" y="1103313"/>
            <a:ext cx="840246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855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err="1"/>
              <a:t>Russia</a:t>
            </a:r>
            <a:r>
              <a:rPr lang="fi-FI" dirty="0"/>
              <a:t> Is </a:t>
            </a:r>
            <a:r>
              <a:rPr lang="fi-FI" dirty="0" err="1"/>
              <a:t>Decreasing</a:t>
            </a:r>
            <a:r>
              <a:rPr lang="fi-FI" dirty="0"/>
              <a:t>      </a:t>
            </a: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</a:t>
            </a:r>
            <a:r>
              <a:rPr lang="fi-FI" sz="1400" b="0" dirty="0" err="1"/>
              <a:t>Russia</a:t>
            </a:r>
            <a:r>
              <a:rPr lang="fi-FI" sz="1400" b="0" dirty="0"/>
              <a:t> 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pic>
        <p:nvPicPr>
          <p:cNvPr id="11" name="Sisällön paikkamerkki 6">
            <a:extLst>
              <a:ext uri="{FF2B5EF4-FFF2-40B4-BE49-F238E27FC236}">
                <a16:creationId xmlns:a16="http://schemas.microsoft.com/office/drawing/2014/main" id="{92002D07-19F6-423C-9AE9-2512A400BDA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29452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525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1058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Brazil Is </a:t>
            </a:r>
            <a:r>
              <a:rPr lang="fi-FI" dirty="0" err="1"/>
              <a:t>Stagnating</a:t>
            </a:r>
            <a:r>
              <a:rPr lang="fi-FI" dirty="0"/>
              <a:t>     </a:t>
            </a:r>
            <a:br>
              <a:rPr lang="fi-FI" sz="3200" dirty="0"/>
            </a:br>
            <a:r>
              <a:rPr lang="fi-FI" sz="1400" b="0" dirty="0"/>
              <a:t>Purchase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Brazil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pic>
        <p:nvPicPr>
          <p:cNvPr id="11" name="Sisällön paikkamerkki 6">
            <a:extLst>
              <a:ext uri="{FF2B5EF4-FFF2-40B4-BE49-F238E27FC236}">
                <a16:creationId xmlns:a16="http://schemas.microsoft.com/office/drawing/2014/main" id="{5FE7C2AD-991E-4AD9-88CD-B48886739F2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6297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7948857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USA Is </a:t>
            </a:r>
            <a:r>
              <a:rPr lang="fi-FI" dirty="0" err="1"/>
              <a:t>Again</a:t>
            </a:r>
            <a:r>
              <a:rPr lang="fi-FI" dirty="0"/>
              <a:t> </a:t>
            </a:r>
            <a:r>
              <a:rPr lang="fi-FI" dirty="0" err="1"/>
              <a:t>Increasing</a:t>
            </a:r>
            <a:br>
              <a:rPr lang="fi-FI" dirty="0"/>
            </a:br>
            <a:r>
              <a:rPr lang="fi-FI" sz="1400" b="0" dirty="0"/>
              <a:t>Purchase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1400" b="0" dirty="0"/>
              <a:t>50 = no </a:t>
            </a:r>
            <a:r>
              <a:rPr lang="fi-FI" sz="1400" b="0" dirty="0" err="1"/>
              <a:t>change</a:t>
            </a:r>
            <a:r>
              <a:rPr lang="fi-FI" sz="1400" b="0" dirty="0"/>
              <a:t> </a:t>
            </a:r>
            <a:r>
              <a:rPr lang="fi-FI" sz="1400" b="0" dirty="0" err="1"/>
              <a:t>from</a:t>
            </a:r>
            <a:r>
              <a:rPr lang="fi-FI" sz="1400" b="0" dirty="0"/>
              <a:t> </a:t>
            </a:r>
            <a:r>
              <a:rPr lang="fi-FI" sz="1400" b="0" dirty="0" err="1"/>
              <a:t>previous</a:t>
            </a:r>
            <a:r>
              <a:rPr lang="fi-FI" sz="1400" b="0" dirty="0"/>
              <a:t> </a:t>
            </a:r>
            <a:r>
              <a:rPr lang="fi-FI" sz="1400" b="0" dirty="0" err="1"/>
              <a:t>month</a:t>
            </a:r>
            <a:r>
              <a:rPr lang="fi-FI" sz="14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2484823"/>
              </p:ext>
            </p:extLst>
          </p:nvPr>
        </p:nvGraphicFramePr>
        <p:xfrm>
          <a:off x="383718" y="1534933"/>
          <a:ext cx="8386088" cy="311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534933"/>
                        <a:ext cx="8386088" cy="3110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2396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1" cy="797106"/>
          </a:xfrm>
        </p:spPr>
        <p:txBody>
          <a:bodyPr/>
          <a:lstStyle/>
          <a:p>
            <a:r>
              <a:rPr lang="en-US" dirty="0"/>
              <a:t>Political Uncertainty </a:t>
            </a:r>
            <a:r>
              <a:rPr lang="en-US" dirty="0" err="1"/>
              <a:t>Destabilises</a:t>
            </a:r>
            <a:r>
              <a:rPr lang="en-US" dirty="0"/>
              <a:t> Global Economic Stability - Exchange Rates Are Changing a Lot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7122837"/>
              </p:ext>
            </p:extLst>
          </p:nvPr>
        </p:nvGraphicFramePr>
        <p:xfrm>
          <a:off x="381000" y="1081088"/>
          <a:ext cx="8391525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088"/>
                        <a:ext cx="8391525" cy="364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8693FDF-A50A-4A3A-960D-8DFABD87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2B1C58E1-3990-41CB-8376-58AF4B8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180077812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Fixed Investment in Russia and Brazil Is Growing Slightly </a:t>
            </a:r>
            <a:br>
              <a:rPr lang="en-GB" dirty="0"/>
            </a:b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19280500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8336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en-US" dirty="0"/>
              <a:t>Value Added to the Economy Generated by the Technology Industry Is EUR 55 Billion, or over 28% of GDP * (2017)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1002495"/>
              </p:ext>
            </p:extLst>
          </p:nvPr>
        </p:nvGraphicFramePr>
        <p:xfrm>
          <a:off x="381000" y="1340531"/>
          <a:ext cx="8391525" cy="330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GDP value added was EUR 193.3 billion in 2017.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World Trade Is Declining Slightly                          </a:t>
            </a:r>
            <a:r>
              <a:rPr lang="fi-FI" sz="1200" b="0" dirty="0" err="1"/>
              <a:t>Goods</a:t>
            </a:r>
            <a:r>
              <a:rPr lang="fi-FI" sz="1200" b="0" dirty="0"/>
              <a:t> </a:t>
            </a:r>
            <a:r>
              <a:rPr lang="fi-FI" sz="1200" b="0" dirty="0" err="1"/>
              <a:t>export</a:t>
            </a:r>
            <a:r>
              <a:rPr lang="fi-FI" sz="1200" b="0" dirty="0"/>
              <a:t> </a:t>
            </a:r>
            <a:r>
              <a:rPr lang="fi-FI" sz="1200" b="0" dirty="0" err="1"/>
              <a:t>volume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FFF2E10-2BCB-442B-85F1-1B57755CFA3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13728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FFF2E10-2BCB-442B-85F1-1B57755C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E634B1A-FD81-49E0-999B-AD70A70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4C78ACDB-BA6A-458E-8935-48DF6419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8695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Chinese Imports Showed a Slight Pick-up Towards the End of 2019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7631224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1104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EU Exports to Russia Have Recovered only Slightly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7204627"/>
              </p:ext>
            </p:extLst>
          </p:nvPr>
        </p:nvGraphicFramePr>
        <p:xfrm>
          <a:off x="383718" y="930150"/>
          <a:ext cx="8386088" cy="3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930150"/>
                        <a:ext cx="8386088" cy="3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Russia’s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* of Technology Industry Exports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Lowered</a:t>
            </a:r>
            <a:r>
              <a:rPr lang="fi-FI" dirty="0"/>
              <a:t> to 5-6%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up</a:t>
            </a:r>
            <a:r>
              <a:rPr lang="fi-FI" dirty="0"/>
              <a:t> to 1991</a:t>
            </a:r>
          </a:p>
          <a:p>
            <a:r>
              <a:rPr lang="fi-FI" dirty="0"/>
              <a:t>Source: Finnish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7320542"/>
              </p:ext>
            </p:extLst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44385" y="127573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January</a:t>
            </a:r>
            <a:r>
              <a:rPr lang="fi-FI" dirty="0"/>
              <a:t> 2020)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World Economy Is Projected to Grow by 3.3% in 2020 								    </a:t>
            </a: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2020 / 2019, % 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5481" y="3287286"/>
            <a:ext cx="1216876" cy="689756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083485" y="3502536"/>
            <a:ext cx="1053830" cy="474506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610764" y="3802969"/>
            <a:ext cx="303457" cy="16589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922635" y="2040665"/>
            <a:ext cx="1496600" cy="19326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03012" y="3012716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North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1987064" y="3251788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Europwe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533895" y="3413613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414173" y="1770629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China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419645" y="1652908"/>
            <a:ext cx="587676" cy="231959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14313" y="2978538"/>
            <a:ext cx="844040" cy="9953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445740" y="1398992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145312" y="3347149"/>
            <a:ext cx="165172" cy="622845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310894" y="2935455"/>
            <a:ext cx="291456" cy="1041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2742835" y="2025273"/>
            <a:ext cx="13935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Eastern Europe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6865345" y="3323665"/>
            <a:ext cx="225221" cy="645202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090566" y="3494767"/>
            <a:ext cx="132657" cy="4758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223224" y="2835825"/>
            <a:ext cx="198684" cy="113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421908" y="2873916"/>
            <a:ext cx="1026803" cy="109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2837441" y="2878963"/>
            <a:ext cx="7513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697228" y="2965948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797363" y="3041127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738258" y="2097443"/>
            <a:ext cx="10949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Latin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America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475026" y="2187986"/>
            <a:ext cx="9720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i="0" kern="0" baseline="0" dirty="0" err="1">
                <a:latin typeface="+mj-lt"/>
              </a:rPr>
              <a:t>Middle</a:t>
            </a:r>
            <a:r>
              <a:rPr lang="fi-FI" sz="1050" i="0" kern="0" baseline="0" dirty="0">
                <a:latin typeface="+mj-lt"/>
              </a:rPr>
              <a:t> E</a:t>
            </a:r>
            <a:r>
              <a:rPr lang="fi-FI" sz="1050" kern="0" dirty="0">
                <a:latin typeface="+mj-lt"/>
              </a:rPr>
              <a:t>ast and </a:t>
            </a:r>
            <a:r>
              <a:rPr lang="fi-FI" sz="1050" kern="0" dirty="0" err="1">
                <a:latin typeface="+mj-lt"/>
              </a:rPr>
              <a:t>Africa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808720" y="1934967"/>
            <a:ext cx="1626819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+3,3 %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9498" y="2853644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>
            <a:cxnSpLocks/>
          </p:cNvCxnSpPr>
          <p:nvPr/>
        </p:nvCxnSpPr>
        <p:spPr bwMode="auto">
          <a:xfrm>
            <a:off x="2682910" y="2357514"/>
            <a:ext cx="127588" cy="408244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586957" y="4507491"/>
            <a:ext cx="65950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global</a:t>
            </a:r>
            <a:r>
              <a:rPr lang="fi-FI" sz="1050" dirty="0"/>
              <a:t> GDP in 2019 (</a:t>
            </a:r>
            <a:r>
              <a:rPr lang="fi-FI" sz="1050" dirty="0" err="1"/>
              <a:t>adjusted</a:t>
            </a:r>
            <a:r>
              <a:rPr lang="fi-FI" sz="1050" dirty="0"/>
              <a:t> for </a:t>
            </a:r>
            <a:r>
              <a:rPr lang="fi-FI" sz="1050" dirty="0" err="1"/>
              <a:t>purchasing</a:t>
            </a:r>
            <a:r>
              <a:rPr lang="fi-FI" sz="1050" dirty="0"/>
              <a:t> </a:t>
            </a:r>
            <a:r>
              <a:rPr lang="fi-FI" sz="1050" dirty="0" err="1"/>
              <a:t>power</a:t>
            </a:r>
            <a:r>
              <a:rPr lang="fi-FI" sz="1050" dirty="0"/>
              <a:t> </a:t>
            </a:r>
            <a:r>
              <a:rPr lang="fi-FI" sz="1050" dirty="0" err="1"/>
              <a:t>parity</a:t>
            </a:r>
            <a:r>
              <a:rPr lang="fi-FI" sz="1050" dirty="0"/>
              <a:t>), %</a:t>
            </a:r>
            <a:endParaRPr lang="fi-FI" sz="1050" dirty="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124398" y="2437169"/>
            <a:ext cx="6418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>
                <a:latin typeface="Verdana" panose="020B0604030504040204" pitchFamily="34" charset="0"/>
              </a:rPr>
              <a:t>Rest</a:t>
            </a:r>
            <a:r>
              <a:rPr lang="fi-FI" sz="1050" dirty="0">
                <a:latin typeface="Verdana" panose="020B0604030504040204" pitchFamily="34" charset="0"/>
              </a:rPr>
              <a:t> of Asia</a:t>
            </a:r>
          </a:p>
        </p:txBody>
      </p:sp>
      <p:sp>
        <p:nvSpPr>
          <p:cNvPr id="37" name="Alatunnisteen paikkamerkki 4">
            <a:extLst>
              <a:ext uri="{FF2B5EF4-FFF2-40B4-BE49-F238E27FC236}">
                <a16:creationId xmlns:a16="http://schemas.microsoft.com/office/drawing/2014/main" id="{174F93E4-12D4-4B0F-9F4F-9FF48457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38" name="Päivämäärän paikkamerkki 3">
            <a:extLst>
              <a:ext uri="{FF2B5EF4-FFF2-40B4-BE49-F238E27FC236}">
                <a16:creationId xmlns:a16="http://schemas.microsoft.com/office/drawing/2014/main" id="{55D4DCE5-BA30-4D5E-82BB-848EE4DC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677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January</a:t>
            </a:r>
            <a:r>
              <a:rPr lang="fi-FI" dirty="0"/>
              <a:t> 2020), Board of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Demand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Technology Industry </a:t>
            </a:r>
            <a:r>
              <a:rPr lang="fi-FI" dirty="0" err="1"/>
              <a:t>Export</a:t>
            </a:r>
            <a:r>
              <a:rPr lang="fi-FI" dirty="0"/>
              <a:t> Market is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2.1 % in 2020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2020/2019,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47789" y="3358988"/>
            <a:ext cx="720001" cy="658162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569652" y="3561760"/>
            <a:ext cx="4061132" cy="453270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863943" y="3871139"/>
            <a:ext cx="131398" cy="150038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7006085" y="2190446"/>
            <a:ext cx="366818" cy="182870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90012" y="3115006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North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17776" y="3339113"/>
            <a:ext cx="12650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Western Europe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618660" y="2765494"/>
            <a:ext cx="6222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897274" y="1883068"/>
            <a:ext cx="5661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China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7524742" y="3076122"/>
            <a:ext cx="508330" cy="942868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244482" y="1568904"/>
            <a:ext cx="5261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484752" y="2532199"/>
            <a:ext cx="634181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634393" y="3428179"/>
            <a:ext cx="441982" cy="592390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6076375" y="3037270"/>
            <a:ext cx="787781" cy="978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5993097" y="2326187"/>
            <a:ext cx="90458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Rest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 of Eastern Europe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8040658" y="3397310"/>
            <a:ext cx="45719" cy="625063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091413" y="3597934"/>
            <a:ext cx="46923" cy="424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148026" y="2990301"/>
            <a:ext cx="130395" cy="1029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288111" y="2999622"/>
            <a:ext cx="169209" cy="1019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5526298" y="2928756"/>
            <a:ext cx="6831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728200" y="2659936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343325" y="2049663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Latin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America 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523447" y="2120035"/>
            <a:ext cx="16850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lang="fi-FI" sz="1050" kern="0" dirty="0">
                <a:latin typeface="+mj-lt"/>
              </a:rPr>
              <a:t>East and </a:t>
            </a:r>
            <a:r>
              <a:rPr lang="fi-FI" sz="1050" kern="0" dirty="0" err="1">
                <a:latin typeface="+mj-lt"/>
              </a:rPr>
              <a:t>Africa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131908" y="2388457"/>
            <a:ext cx="136608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+2,1 %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34849" y="3333574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7381692" y="1822820"/>
            <a:ext cx="164862" cy="219633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>
            <a:cxnSpLocks/>
          </p:cNvCxnSpPr>
          <p:nvPr/>
        </p:nvCxnSpPr>
        <p:spPr bwMode="auto">
          <a:xfrm>
            <a:off x="2920709" y="2804963"/>
            <a:ext cx="133365" cy="48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367752" y="2197185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Mexico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722434" y="4525796"/>
            <a:ext cx="58544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export</a:t>
            </a:r>
            <a:r>
              <a:rPr lang="fi-FI" sz="1050" dirty="0"/>
              <a:t>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technology</a:t>
            </a:r>
            <a:r>
              <a:rPr lang="fi-FI" sz="1050" dirty="0"/>
              <a:t> </a:t>
            </a:r>
            <a:r>
              <a:rPr lang="fi-FI" sz="1050" dirty="0" err="1"/>
              <a:t>industry</a:t>
            </a:r>
            <a:r>
              <a:rPr lang="fi-FI" sz="1050" dirty="0"/>
              <a:t> </a:t>
            </a:r>
            <a:r>
              <a:rPr lang="fi-FI" sz="1050" dirty="0" err="1"/>
              <a:t>from</a:t>
            </a:r>
            <a:r>
              <a:rPr lang="fi-FI" sz="1050" dirty="0"/>
              <a:t> Finland in 2018, % </a:t>
            </a:r>
            <a:endParaRPr lang="fi-FI" sz="1050" dirty="0">
              <a:latin typeface="+mj-lt"/>
            </a:endParaRPr>
          </a:p>
        </p:txBody>
      </p:sp>
      <p:sp>
        <p:nvSpPr>
          <p:cNvPr id="39" name="Alatunnisteen paikkamerkki 4">
            <a:extLst>
              <a:ext uri="{FF2B5EF4-FFF2-40B4-BE49-F238E27FC236}">
                <a16:creationId xmlns:a16="http://schemas.microsoft.com/office/drawing/2014/main" id="{9FC2BC06-E25A-4AC2-922A-D8E08812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40" name="Päivämäärän paikkamerkki 3">
            <a:extLst>
              <a:ext uri="{FF2B5EF4-FFF2-40B4-BE49-F238E27FC236}">
                <a16:creationId xmlns:a16="http://schemas.microsoft.com/office/drawing/2014/main" id="{75C8FAA4-D0FF-480D-9088-94504BBC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871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Finland</a:t>
            </a:r>
            <a:r>
              <a:rPr lang="fi-FI" sz="3200" dirty="0"/>
              <a:t>’s E</a:t>
            </a:r>
            <a:r>
              <a:rPr lang="en-GB" sz="3200" dirty="0" err="1"/>
              <a:t>conomic</a:t>
            </a:r>
            <a:r>
              <a:rPr lang="en-GB" sz="3200" dirty="0"/>
              <a:t> Growth Relies on Exports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56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Industries </a:t>
            </a:r>
          </a:p>
          <a:p>
            <a:r>
              <a:rPr lang="fi-FI" dirty="0"/>
              <a:t>of Finland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2/6/2020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Finnish Exports Have Lagged Behind the Competitor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600DFBB-E66A-4C1E-83F5-2AAA0CD6C9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22709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600DFBB-E66A-4C1E-83F5-2AAA0CD6C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563617"/>
          </a:xfrm>
        </p:spPr>
        <p:txBody>
          <a:bodyPr/>
          <a:lstStyle/>
          <a:p>
            <a:r>
              <a:rPr lang="en-US" dirty="0"/>
              <a:t>Government and Municipal Debt Is at a High Level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27C069E-A69B-41C4-978E-5ADD9F9811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3973918"/>
              </p:ext>
            </p:extLst>
          </p:nvPr>
        </p:nvGraphicFramePr>
        <p:xfrm>
          <a:off x="383718" y="930150"/>
          <a:ext cx="8386088" cy="371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27C069E-A69B-41C4-978E-5ADD9F981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930150"/>
                        <a:ext cx="8386088" cy="371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15145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72861" cy="648000"/>
          </a:xfrm>
        </p:spPr>
        <p:txBody>
          <a:bodyPr/>
          <a:lstStyle/>
          <a:p>
            <a:r>
              <a:rPr lang="en-US" dirty="0"/>
              <a:t>Unlike the Competitor Countries, in Finland   Business Investment Is Still Below the Level in 2008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OECD, Economic Outlook (November 2019)</a:t>
            </a:r>
          </a:p>
        </p:txBody>
      </p:sp>
      <p:graphicFrame>
        <p:nvGraphicFramePr>
          <p:cNvPr id="10" name="Sisällön paikkamerkki 7">
            <a:extLst>
              <a:ext uri="{FF2B5EF4-FFF2-40B4-BE49-F238E27FC236}">
                <a16:creationId xmlns:a16="http://schemas.microsoft.com/office/drawing/2014/main" id="{0E24890C-F5ED-44F9-9208-D8F98B3E59E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510179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DFCED5E-3F73-4BD6-A105-58686F44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EEDB41EE-F3A9-40E9-ABFB-A90888AD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11" cy="648000"/>
          </a:xfrm>
        </p:spPr>
        <p:txBody>
          <a:bodyPr/>
          <a:lstStyle/>
          <a:p>
            <a:r>
              <a:rPr lang="en-US" dirty="0"/>
              <a:t>Technology Industry Generates nearly 650,000  Jobs in Finland (over 25% of All Employees)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34500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 jobs in the technology industry bring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11 jobs to the rest of the economy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30975" cy="327832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Finland,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en-US" dirty="0"/>
              <a:t>The Confederation of Finnish Industries* investment survey 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Industrial and Technology Industry Investments in Finland Are Still at a Low Level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5431433"/>
              </p:ext>
            </p:extLst>
          </p:nvPr>
        </p:nvGraphicFramePr>
        <p:xfrm>
          <a:off x="381000" y="1146128"/>
          <a:ext cx="8338264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28823" y="1534934"/>
            <a:ext cx="65536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Production and R&amp;D investments in Finland, million euros, at fixed 2017 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516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391525" cy="648000"/>
          </a:xfrm>
        </p:spPr>
        <p:txBody>
          <a:bodyPr/>
          <a:lstStyle/>
          <a:p>
            <a:r>
              <a:rPr lang="fi-FI" spc="-60" dirty="0"/>
              <a:t>Industrial </a:t>
            </a:r>
            <a:r>
              <a:rPr lang="fi-FI" spc="-60" dirty="0" err="1"/>
              <a:t>Tangible</a:t>
            </a:r>
            <a:r>
              <a:rPr lang="fi-FI" spc="-60" dirty="0"/>
              <a:t> and </a:t>
            </a:r>
            <a:r>
              <a:rPr lang="fi-FI" spc="-60" dirty="0" err="1"/>
              <a:t>Intangible</a:t>
            </a:r>
            <a:r>
              <a:rPr lang="fi-FI" spc="-60" dirty="0"/>
              <a:t> </a:t>
            </a:r>
            <a:r>
              <a:rPr lang="fi-FI" spc="-60" dirty="0" err="1"/>
              <a:t>Investment</a:t>
            </a:r>
            <a:r>
              <a:rPr lang="fi-FI" spc="-60" dirty="0"/>
              <a:t>* in Finland </a:t>
            </a:r>
            <a:r>
              <a:rPr lang="fi-FI" spc="-60" dirty="0" err="1"/>
              <a:t>Have</a:t>
            </a:r>
            <a:r>
              <a:rPr lang="fi-FI" spc="-60" dirty="0"/>
              <a:t> </a:t>
            </a:r>
            <a:r>
              <a:rPr lang="fi-FI" spc="-60" dirty="0" err="1"/>
              <a:t>Not</a:t>
            </a:r>
            <a:r>
              <a:rPr lang="fi-FI" spc="-60" dirty="0"/>
              <a:t> </a:t>
            </a:r>
            <a:r>
              <a:rPr lang="fi-FI" spc="-60" dirty="0" err="1"/>
              <a:t>Yet</a:t>
            </a:r>
            <a:r>
              <a:rPr lang="fi-FI" spc="-60" dirty="0"/>
              <a:t> </a:t>
            </a:r>
            <a:r>
              <a:rPr lang="fi-FI" spc="-60" dirty="0" err="1"/>
              <a:t>Reached</a:t>
            </a:r>
            <a:r>
              <a:rPr lang="fi-FI" spc="-60" dirty="0"/>
              <a:t> </a:t>
            </a:r>
            <a:r>
              <a:rPr lang="fi-FI" spc="-60" dirty="0" err="1"/>
              <a:t>the</a:t>
            </a:r>
            <a:r>
              <a:rPr lang="fi-FI" spc="-60" dirty="0"/>
              <a:t> 2007-2008 </a:t>
            </a:r>
            <a:r>
              <a:rPr lang="fi-FI" spc="-60" dirty="0" err="1"/>
              <a:t>Levels</a:t>
            </a:r>
            <a:endParaRPr lang="fi-FI" spc="-6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4496375"/>
              </p:ext>
            </p:extLst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2DE0E7D-4C88-428F-8D3D-D3DBFCAC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7A8DCB70-41B7-4B26-B1A0-F1C5A414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61806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en-US" dirty="0"/>
              <a:t>Total Industrial Investment in Finland Is Now at Around the Level of Capital Consumption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0849953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DC6B2AC-B6A8-4805-B6C0-3692110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5825041-FA3A-4035-8553-F380878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84366674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Tangible Investments by Industry in Finland Are Now Higher than the Consumption of Capital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2467348"/>
              </p:ext>
            </p:extLst>
          </p:nvPr>
        </p:nvGraphicFramePr>
        <p:xfrm>
          <a:off x="381000" y="1340530"/>
          <a:ext cx="8391525" cy="330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940" y="1470133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33A51489-4A76-434B-AC6C-B54896E1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14B3164-8238-43D7-9584-ADEA5046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204241873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Capital in Finland Has Disappeared Significantly, Especially after 2008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65163"/>
          </a:xfrm>
        </p:spPr>
        <p:txBody>
          <a:bodyPr/>
          <a:lstStyle/>
          <a:p>
            <a:r>
              <a:rPr lang="fi-FI" dirty="0" err="1"/>
              <a:t>Information</a:t>
            </a:r>
            <a:r>
              <a:rPr lang="fi-FI" dirty="0"/>
              <a:t> on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tangible</a:t>
            </a:r>
            <a:r>
              <a:rPr lang="fi-FI" dirty="0"/>
              <a:t> capital is at 2010 </a:t>
            </a:r>
            <a:r>
              <a:rPr lang="fi-FI" dirty="0" err="1"/>
              <a:t>prices</a:t>
            </a:r>
            <a:r>
              <a:rPr lang="fi-FI" dirty="0"/>
              <a:t>.</a:t>
            </a:r>
          </a:p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6905804"/>
              </p:ext>
            </p:extLst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4F1412-BED0-44C5-9F6B-99DD1798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3597150-308A-4DA4-89DD-7C56E904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Tangible Investment Growth in Finland Has Lagged behind that of Competitors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4948790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394904-04C4-462D-AB99-3F6CC5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D680EC7-83D9-49F2-B153-471B8DC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30814527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Investment Rate in Industrial Tangible Investments Is at a Low Level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6723741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6E3630F-FE83-4B21-A5FA-FE35E84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C3069E5-9455-4C83-9AAC-B68AD367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70647053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Intangible Investments * in Finland Have almost Halved since 2005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 etc.</a:t>
            </a:r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4000505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</a:p>
          <a:p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207E59-1684-42CA-9F92-5F7D37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B1418A1-DD4E-4B14-97EF-0C12466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en-US" dirty="0"/>
              <a:t>Investment Rate of Industrial Intangible Investments* Has Dropped Significantly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investments.</a:t>
            </a:r>
            <a:endParaRPr lang="fi-FI" dirty="0"/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2732307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Intangible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FD43BCB-47AA-4590-B973-25949CA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2FD5D8-6351-436C-BE4F-683769F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Investments and productivity* are Decisive for Finland</a:t>
            </a:r>
            <a:r>
              <a:rPr lang="ar-SA" dirty="0"/>
              <a:t>’</a:t>
            </a:r>
            <a:r>
              <a:rPr lang="en-GB" dirty="0"/>
              <a:t>s Success</a:t>
            </a:r>
            <a:r>
              <a:rPr lang="fi-FI" dirty="0"/>
              <a:t> 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332335" cy="165163"/>
          </a:xfrm>
        </p:spPr>
        <p:txBody>
          <a:bodyPr/>
          <a:lstStyle/>
          <a:p>
            <a:r>
              <a:rPr lang="en-US" dirty="0"/>
              <a:t>*) Productivity is measured as real value added per hours worked. When productivity grows (the curve rises) value added grows more than hours worked.</a:t>
            </a:r>
          </a:p>
          <a:p>
            <a:r>
              <a:rPr lang="en-US" dirty="0"/>
              <a:t>Source: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93221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214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Every Job in the Technology Industry Generates almost another Job in the Services (2017)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1311847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Excl. the services industries in the technology industry.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993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-50" dirty="0"/>
              <a:t>Finland’s GDP Productivity Has Lagged Behind Other EU and Euro Countries </a:t>
            </a:r>
            <a:r>
              <a:rPr lang="fi-FI" sz="1200" b="0" spc="-50" dirty="0"/>
              <a:t>		             			          </a:t>
            </a:r>
            <a:r>
              <a:rPr lang="fi-FI" sz="1200" b="0" dirty="0"/>
              <a:t>GDP 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r>
              <a:rPr lang="fi-FI" sz="1200" b="0" dirty="0"/>
              <a:t>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1095903"/>
              </p:ext>
            </p:extLst>
          </p:nvPr>
        </p:nvGraphicFramePr>
        <p:xfrm>
          <a:off x="381000" y="1275730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0" y="1470132"/>
            <a:ext cx="64102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Index 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95939F6-BFF7-4A13-954B-FF3684B3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632754D-585F-4753-9611-967F500D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23180582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Industrial Productivity, Finland Is Still Behind the EU and Eurozone Average</a:t>
            </a:r>
            <a:r>
              <a:rPr lang="en-US" spc="-50" dirty="0"/>
              <a:t> </a:t>
            </a:r>
            <a:r>
              <a:rPr lang="fi-FI" sz="2400" b="0" spc="-50" dirty="0"/>
              <a:t>                                                               </a:t>
            </a:r>
            <a:r>
              <a:rPr lang="fi-FI" sz="1200" b="0" spc="-50" dirty="0"/>
              <a:t>Industrial </a:t>
            </a:r>
            <a:r>
              <a:rPr lang="fi-FI" sz="1200" b="0" spc="-50" dirty="0" err="1"/>
              <a:t>value</a:t>
            </a:r>
            <a:r>
              <a:rPr lang="fi-FI" sz="1200" b="0" spc="-50" dirty="0"/>
              <a:t> </a:t>
            </a:r>
            <a:r>
              <a:rPr lang="fi-FI" sz="1200" b="0" spc="-50" dirty="0" err="1"/>
              <a:t>added</a:t>
            </a:r>
            <a:r>
              <a:rPr lang="fi-FI" sz="1200" b="0" spc="-50" dirty="0"/>
              <a:t> </a:t>
            </a:r>
            <a:r>
              <a:rPr lang="fi-FI" sz="1200" b="0" dirty="0"/>
              <a:t>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629747"/>
              </p:ext>
            </p:extLst>
          </p:nvPr>
        </p:nvGraphicFramePr>
        <p:xfrm>
          <a:off x="381000" y="1275730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63565" y="1340531"/>
            <a:ext cx="5689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capacity)</a:t>
            </a:r>
            <a:endParaRPr lang="fi-FI" sz="1050" dirty="0">
              <a:solidFill>
                <a:schemeClr val="tx2"/>
              </a:solidFill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948D4DF-3D71-4382-8817-C9BD49B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2/6/2020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F6B8F36-356D-4C24-B28D-22E315B0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96666370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 err="1"/>
              <a:t>Lates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The Investment Rate of Companies in Finland Is Clearly Lower than the EU Average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6243389"/>
              </p:ext>
            </p:extLst>
          </p:nvPr>
        </p:nvGraphicFramePr>
        <p:xfrm>
          <a:off x="381000" y="1081327"/>
          <a:ext cx="8391525" cy="35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210929"/>
            <a:ext cx="5762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</a:rPr>
              <a:t>Corporate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fixed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investment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compared</a:t>
            </a:r>
            <a:r>
              <a:rPr lang="fi-FI" sz="1050" dirty="0">
                <a:solidFill>
                  <a:schemeClr val="tx2"/>
                </a:solidFill>
              </a:rPr>
              <a:t> to </a:t>
            </a:r>
            <a:r>
              <a:rPr lang="fi-FI" sz="1050" dirty="0" err="1">
                <a:solidFill>
                  <a:schemeClr val="tx2"/>
                </a:solidFill>
              </a:rPr>
              <a:t>value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added</a:t>
            </a:r>
            <a:r>
              <a:rPr lang="fi-FI" sz="1050" dirty="0">
                <a:solidFill>
                  <a:schemeClr val="tx2"/>
                </a:solidFill>
              </a:rPr>
              <a:t>, % (</a:t>
            </a:r>
            <a:r>
              <a:rPr lang="fi-FI" sz="1050" dirty="0" err="1">
                <a:solidFill>
                  <a:schemeClr val="tx2"/>
                </a:solidFill>
              </a:rPr>
              <a:t>excl</a:t>
            </a:r>
            <a:r>
              <a:rPr lang="fi-FI" sz="1050" dirty="0">
                <a:solidFill>
                  <a:schemeClr val="tx2"/>
                </a:solidFill>
              </a:rPr>
              <a:t>. </a:t>
            </a:r>
            <a:r>
              <a:rPr lang="fi-FI" sz="1050" dirty="0" err="1">
                <a:solidFill>
                  <a:schemeClr val="tx2"/>
                </a:solidFill>
              </a:rPr>
              <a:t>financial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sector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BD3DBEB-3739-4894-B544-5E472549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BC59FED-6CC5-46CB-A00B-6680BC17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98583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Finland’s Cost Competitiveness Has Improved, but Is Still Behind Other Euro Countries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="0" dirty="0"/>
              <a:t>Unit labour costs in the whole economy  = labour costs / productivity, including the influence of effective exchange rates 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412121"/>
              </p:ext>
            </p:extLst>
          </p:nvPr>
        </p:nvGraphicFramePr>
        <p:xfrm>
          <a:off x="424735" y="1340531"/>
          <a:ext cx="8359329" cy="32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823582" y="3001140"/>
            <a:ext cx="1825" cy="126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811120" y="1729337"/>
            <a:ext cx="12462" cy="110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75234" y="2021344"/>
            <a:ext cx="1050019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9282E"/>
                </a:solidFill>
                <a:latin typeface="Verdana"/>
              </a:rPr>
              <a:t>Finland’s price and cost competitiveness declines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67421" y="3148283"/>
            <a:ext cx="1050018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29282E"/>
                </a:solidFill>
                <a:latin typeface="Verdana"/>
              </a:rPr>
              <a:t>Finland’s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price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and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cost</a:t>
            </a:r>
            <a:endParaRPr lang="fi-FI" sz="800" dirty="0">
              <a:solidFill>
                <a:srgbClr val="29282E"/>
              </a:solidFill>
              <a:latin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 err="1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improves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14217"/>
              </p:ext>
            </p:extLst>
          </p:nvPr>
        </p:nvGraphicFramePr>
        <p:xfrm>
          <a:off x="741281" y="4386666"/>
          <a:ext cx="6093279" cy="258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2140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02666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02666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2614297850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1182120275"/>
                    </a:ext>
                  </a:extLst>
                </a:gridCol>
              </a:tblGrid>
              <a:tr h="258716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9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b="1" dirty="0">
                <a:solidFill>
                  <a:schemeClr val="tx2"/>
                </a:solidFill>
              </a:rPr>
              <a:t>In the ECB </a:t>
            </a:r>
            <a:r>
              <a:rPr lang="en-US" b="1" dirty="0" err="1">
                <a:solidFill>
                  <a:schemeClr val="tx2"/>
                </a:solidFill>
              </a:rPr>
              <a:t>Harmonised</a:t>
            </a:r>
            <a:r>
              <a:rPr lang="en-US" b="1" dirty="0">
                <a:solidFill>
                  <a:schemeClr val="tx2"/>
                </a:solidFill>
              </a:rPr>
              <a:t> Competitiveness Index</a:t>
            </a:r>
            <a:r>
              <a:rPr lang="en-US" dirty="0">
                <a:solidFill>
                  <a:schemeClr val="tx2"/>
                </a:solidFill>
              </a:rPr>
              <a:t>, the average effective exchange rate of each country is calculated vis-à-vis 38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Latest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July-September</a:t>
            </a:r>
            <a:r>
              <a:rPr lang="fi-FI" dirty="0">
                <a:solidFill>
                  <a:schemeClr val="tx2"/>
                </a:solidFill>
              </a:rPr>
              <a:t> 2019. Source: European Central Bank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730520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Member Companies of the Federation of Finnish Technology Industries</a:t>
            </a:r>
            <a:endParaRPr lang="en-GB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2B1989D-5E99-4684-9F91-AAFF60F5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D40A718-ABCD-4375-A3CD-4339DAF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2018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75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78"/>
            <a:chOff x="1583241" y="1971976"/>
            <a:chExt cx="9026379" cy="4255224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0"/>
              <a:ext cx="2437704" cy="341050"/>
              <a:chOff x="755576" y="5482007"/>
              <a:chExt cx="3181191" cy="398730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2965166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29372"/>
                  </p:ext>
                </p:extLst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8946488"/>
                  </p:ext>
                </p:extLst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enterprises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 / 1,588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personnel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/ 179,700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190890" cy="341050"/>
                <a:chOff x="755576" y="5182943"/>
                <a:chExt cx="2859096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2643073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</a:t>
                  </a:r>
                  <a:r>
                    <a:rPr lang="fi-FI" sz="13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2437704" cy="341050"/>
                <a:chOff x="3535304" y="5182941"/>
                <a:chExt cx="318119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296516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</a:t>
                  </a:r>
                  <a:r>
                    <a:rPr lang="fi-FI" sz="13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1" y="5886150"/>
              <a:ext cx="2179976" cy="341050"/>
              <a:chOff x="3535303" y="5482006"/>
              <a:chExt cx="2844853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2643073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5814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76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1637913"/>
                </p:ext>
              </p:extLst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618813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enterprises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1,440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personnel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70,029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9099509"/>
                </p:ext>
              </p:extLst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1990824" cy="341050"/>
              <a:chOff x="755576" y="5189154"/>
              <a:chExt cx="2598014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2381990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190892" cy="341050"/>
              <a:chOff x="755576" y="5488219"/>
              <a:chExt cx="2859101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264307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190892" cy="341050"/>
              <a:chOff x="3551876" y="5189154"/>
              <a:chExt cx="2859100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2643075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2426785" cy="341050"/>
              <a:chOff x="3551876" y="5488219"/>
              <a:chExt cx="3166935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296515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8229948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Operating Profit 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Operating profit-% = operating result / turnover * 100 (before taxes and financial income and expenses)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2830932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91BA209E-CF20-4B63-930A-127C3EB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813DEDC-C45B-4736-951D-EC9B14D8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5B15EC1-45BE-4484-A84F-40ABDEC9A067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46738958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Net Profit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Net profit -% = net profit / turnover * 100 (after tax and financial income and expenses)</a:t>
            </a:r>
            <a:endParaRPr lang="fi-FI" sz="14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9694153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Unprofitable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00" spc="-40" dirty="0"/>
              <a:t>(23 %)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Good</a:t>
            </a:r>
            <a:r>
              <a:rPr lang="fi-FI" sz="1000" spc="-40" dirty="0"/>
              <a:t> (21 %)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Satisfactory</a:t>
            </a:r>
            <a:r>
              <a:rPr lang="fi-FI" sz="1000" spc="-40" dirty="0"/>
              <a:t> (23 %)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Weak</a:t>
            </a:r>
            <a:r>
              <a:rPr lang="fi-FI" sz="1000" spc="-40" dirty="0"/>
              <a:t> (33 %)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AF3B7F9A-8319-4E37-952A-94B747CB0F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FA4306E0-F920-4384-8757-C06766BB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208E72E3-A65E-4964-BEA1-E55B9F4F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2C5AE9AF-9F1E-4F6A-8E3A-566A23F0BB16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86017780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Return on </a:t>
            </a:r>
            <a:r>
              <a:rPr lang="fi-FI" dirty="0" err="1"/>
              <a:t>Assets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Return on assets -% = (net income + financial expenses + taxes) / (capital invested in the financial year) * 100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418535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6494DBC-029E-41D1-89B0-F0C8FDA475DE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BD517844-C2E1-4DBA-8CAA-38D5E994F2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3DC81E40-C0DB-4256-B066-29E2F76A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A974057-4009-49F0-86CF-AA2358C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1301477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Generates over 18 Billion Euros in Tax Revenue Annually in Finland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6.2.2020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5052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Source: </a:t>
            </a:r>
            <a:r>
              <a:rPr lang="en-US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1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Equity Ratio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1097008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75180F89-0386-476A-B609-87A546FEC482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4BFB3F30-4CC3-41F5-BCE8-8A53D1683A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0F45C15-301E-4B97-AC4B-1364850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2/6/2020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4A9A1612-1B31-448B-B87A-E5DB3C4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28825978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241813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2/6/2020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DBA3E3E-8B70-4B9E-90B1-1672F0BAE8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5917452"/>
              </p:ext>
            </p:extLst>
          </p:nvPr>
        </p:nvGraphicFramePr>
        <p:xfrm>
          <a:off x="383718" y="951725"/>
          <a:ext cx="8386088" cy="36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DBA3E3E-8B70-4B9E-90B1-1672F0BAE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951725"/>
                        <a:ext cx="8386088" cy="369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976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6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7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9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8d235fef2940dc25652cc720b014ad0e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e84e3cbcd7e657aa641bd4845bc22292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DE361-9DEA-488F-A4E7-1F837968F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B54E9-52F4-4C08-9268-054E4CFD0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100A5A-57BA-42E8-A63C-1BCEA91ADD4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1fc0bb4-b62d-4044-8569-b8da76fe5ed6"/>
    <ds:schemaRef ds:uri="a5c4f9c2-84a2-48d3-9942-8e0fea0a10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5075</TotalTime>
  <Words>4068</Words>
  <Application>Microsoft Office PowerPoint</Application>
  <PresentationFormat>Näytössä katseltava esitys (16:9)</PresentationFormat>
  <Paragraphs>1029</Paragraphs>
  <Slides>80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10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80</vt:i4>
      </vt:variant>
    </vt:vector>
  </HeadingPairs>
  <TitlesOfParts>
    <vt:vector size="97" baseType="lpstr">
      <vt:lpstr>Arial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19_Teknologiateollisuus_masterdia</vt:lpstr>
      <vt:lpstr>22_Teknologiateollisuus_masterdia</vt:lpstr>
      <vt:lpstr>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420</cp:revision>
  <cp:lastPrinted>2019-03-13T10:42:32Z</cp:lastPrinted>
  <dcterms:created xsi:type="dcterms:W3CDTF">2016-09-05T10:47:53Z</dcterms:created>
  <dcterms:modified xsi:type="dcterms:W3CDTF">2020-02-06T07:01:16Z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</Properties>
</file>