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8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heme/themeOverride2.xml" ContentType="application/vnd.openxmlformats-officedocument.themeOverride+xml"/>
  <Override PartName="/ppt/charts/chart42.xml" ContentType="application/vnd.openxmlformats-officedocument.drawingml.chart+xml"/>
  <Override PartName="/ppt/theme/themeOverride3.xml" ContentType="application/vnd.openxmlformats-officedocument.themeOverride+xml"/>
  <Override PartName="/ppt/charts/chart43.xml" ContentType="application/vnd.openxmlformats-officedocument.drawingml.chart+xml"/>
  <Override PartName="/ppt/drawings/drawing1.xml" ContentType="application/vnd.openxmlformats-officedocument.drawingml.chartshapes+xml"/>
  <Override PartName="/ppt/charts/chart44.xml" ContentType="application/vnd.openxmlformats-officedocument.drawingml.chart+xml"/>
  <Override PartName="/ppt/drawings/drawing2.xml" ContentType="application/vnd.openxmlformats-officedocument.drawingml.chartshapes+xml"/>
  <Override PartName="/ppt/charts/chart45.xml" ContentType="application/vnd.openxmlformats-officedocument.drawingml.chart+xml"/>
  <Override PartName="/ppt/drawings/drawing3.xml" ContentType="application/vnd.openxmlformats-officedocument.drawingml.chartshapes+xml"/>
  <Override PartName="/ppt/charts/chart46.xml" ContentType="application/vnd.openxmlformats-officedocument.drawingml.chart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  <p:sldMasterId id="2147483739" r:id="rId6"/>
    <p:sldMasterId id="2147484249" r:id="rId7"/>
    <p:sldMasterId id="2147484267" r:id="rId8"/>
    <p:sldMasterId id="2147484285" r:id="rId9"/>
    <p:sldMasterId id="2147484303" r:id="rId10"/>
    <p:sldMasterId id="2147484375" r:id="rId11"/>
    <p:sldMasterId id="2147484465" r:id="rId12"/>
    <p:sldMasterId id="2147484503" r:id="rId13"/>
    <p:sldMasterId id="2147484533" r:id="rId14"/>
  </p:sldMasterIdLst>
  <p:notesMasterIdLst>
    <p:notesMasterId r:id="rId92"/>
  </p:notesMasterIdLst>
  <p:handoutMasterIdLst>
    <p:handoutMasterId r:id="rId93"/>
  </p:handoutMasterIdLst>
  <p:sldIdLst>
    <p:sldId id="257" r:id="rId15"/>
    <p:sldId id="258" r:id="rId16"/>
    <p:sldId id="259" r:id="rId17"/>
    <p:sldId id="395" r:id="rId18"/>
    <p:sldId id="873" r:id="rId19"/>
    <p:sldId id="874" r:id="rId20"/>
    <p:sldId id="875" r:id="rId21"/>
    <p:sldId id="876" r:id="rId22"/>
    <p:sldId id="452" r:id="rId23"/>
    <p:sldId id="547" r:id="rId24"/>
    <p:sldId id="540" r:id="rId25"/>
    <p:sldId id="454" r:id="rId26"/>
    <p:sldId id="455" r:id="rId27"/>
    <p:sldId id="1066" r:id="rId28"/>
    <p:sldId id="1067" r:id="rId29"/>
    <p:sldId id="892" r:id="rId30"/>
    <p:sldId id="1068" r:id="rId31"/>
    <p:sldId id="1069" r:id="rId32"/>
    <p:sldId id="1070" r:id="rId33"/>
    <p:sldId id="1071" r:id="rId34"/>
    <p:sldId id="1072" r:id="rId35"/>
    <p:sldId id="1073" r:id="rId36"/>
    <p:sldId id="1074" r:id="rId37"/>
    <p:sldId id="1075" r:id="rId38"/>
    <p:sldId id="1076" r:id="rId39"/>
    <p:sldId id="256" r:id="rId40"/>
    <p:sldId id="1077" r:id="rId41"/>
    <p:sldId id="1078" r:id="rId42"/>
    <p:sldId id="262" r:id="rId43"/>
    <p:sldId id="380" r:id="rId44"/>
    <p:sldId id="470" r:id="rId45"/>
    <p:sldId id="471" r:id="rId46"/>
    <p:sldId id="472" r:id="rId47"/>
    <p:sldId id="1040" r:id="rId48"/>
    <p:sldId id="618" r:id="rId49"/>
    <p:sldId id="619" r:id="rId50"/>
    <p:sldId id="575" r:id="rId51"/>
    <p:sldId id="596" r:id="rId52"/>
    <p:sldId id="474" r:id="rId53"/>
    <p:sldId id="1020" r:id="rId54"/>
    <p:sldId id="483" r:id="rId55"/>
    <p:sldId id="476" r:id="rId56"/>
    <p:sldId id="599" r:id="rId57"/>
    <p:sldId id="1085" r:id="rId58"/>
    <p:sldId id="1092" r:id="rId59"/>
    <p:sldId id="818" r:id="rId60"/>
    <p:sldId id="280" r:id="rId61"/>
    <p:sldId id="489" r:id="rId62"/>
    <p:sldId id="490" r:id="rId63"/>
    <p:sldId id="491" r:id="rId64"/>
    <p:sldId id="1093" r:id="rId65"/>
    <p:sldId id="1094" r:id="rId66"/>
    <p:sldId id="494" r:id="rId67"/>
    <p:sldId id="598" r:id="rId68"/>
    <p:sldId id="502" r:id="rId69"/>
    <p:sldId id="620" r:id="rId70"/>
    <p:sldId id="578" r:id="rId71"/>
    <p:sldId id="787" r:id="rId72"/>
    <p:sldId id="781" r:id="rId73"/>
    <p:sldId id="783" r:id="rId74"/>
    <p:sldId id="784" r:id="rId75"/>
    <p:sldId id="794" r:id="rId76"/>
    <p:sldId id="885" r:id="rId77"/>
    <p:sldId id="884" r:id="rId78"/>
    <p:sldId id="886" r:id="rId79"/>
    <p:sldId id="805" r:id="rId80"/>
    <p:sldId id="1063" r:id="rId81"/>
    <p:sldId id="1004" r:id="rId82"/>
    <p:sldId id="883" r:id="rId83"/>
    <p:sldId id="817" r:id="rId84"/>
    <p:sldId id="507" r:id="rId85"/>
    <p:sldId id="584" r:id="rId86"/>
    <p:sldId id="585" r:id="rId87"/>
    <p:sldId id="649" r:id="rId88"/>
    <p:sldId id="650" r:id="rId89"/>
    <p:sldId id="651" r:id="rId90"/>
    <p:sldId id="652" r:id="rId9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538"/>
    <a:srgbClr val="0ACFCF"/>
    <a:srgbClr val="216657"/>
    <a:srgbClr val="333333"/>
    <a:srgbClr val="24215C"/>
    <a:srgbClr val="736B2B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69ABB-0435-44CF-8005-1AEC11AB0A73}" v="25" dt="2020-06-22T06:29:25.42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7889" autoAdjust="0"/>
    <p:restoredTop sz="86410" autoAdjust="0"/>
  </p:normalViewPr>
  <p:slideViewPr>
    <p:cSldViewPr showGuides="1">
      <p:cViewPr varScale="1">
        <p:scale>
          <a:sx n="147" d="100"/>
          <a:sy n="147" d="100"/>
        </p:scale>
        <p:origin x="14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presProps" Target="pres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commentAuthors" Target="commentAuthors.xml"/><Relationship Id="rId9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56269ABB-0435-44CF-8005-1AEC11AB0A73}"/>
    <pc:docChg chg="modSld">
      <pc:chgData name="Emaus Katriina" userId="e28635f8-d800-42ff-a913-92d375f1fb60" providerId="ADAL" clId="{56269ABB-0435-44CF-8005-1AEC11AB0A73}" dt="2020-06-22T06:29:22.541" v="23"/>
      <pc:docMkLst>
        <pc:docMk/>
      </pc:docMkLst>
      <pc:sldChg chg="modSp">
        <pc:chgData name="Emaus Katriina" userId="e28635f8-d800-42ff-a913-92d375f1fb60" providerId="ADAL" clId="{56269ABB-0435-44CF-8005-1AEC11AB0A73}" dt="2020-06-22T06:29:20.041" v="18"/>
        <pc:sldMkLst>
          <pc:docMk/>
          <pc:sldMk cId="3197168695" sldId="280"/>
        </pc:sldMkLst>
        <pc:graphicFrameChg chg="mod">
          <ac:chgData name="Emaus Katriina" userId="e28635f8-d800-42ff-a913-92d375f1fb60" providerId="ADAL" clId="{56269ABB-0435-44CF-8005-1AEC11AB0A73}" dt="2020-06-22T06:29:20.041" v="18"/>
          <ac:graphicFrameMkLst>
            <pc:docMk/>
            <pc:sldMk cId="3197168695" sldId="280"/>
            <ac:graphicFrameMk id="12" creationId="{EFFF2E10-2BCB-442B-85F1-1B57755CFA3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0.386" v="0"/>
        <pc:sldMkLst>
          <pc:docMk/>
          <pc:sldMk cId="3541397646" sldId="452"/>
        </pc:sldMkLst>
        <pc:graphicFrameChg chg="mod">
          <ac:chgData name="Emaus Katriina" userId="e28635f8-d800-42ff-a913-92d375f1fb60" providerId="ADAL" clId="{56269ABB-0435-44CF-8005-1AEC11AB0A73}" dt="2020-06-22T06:29:10.386" v="0"/>
          <ac:graphicFrameMkLst>
            <pc:docMk/>
            <pc:sldMk cId="3541397646" sldId="452"/>
            <ac:graphicFrameMk id="11" creationId="{1DBA3E3E-8B70-4B9E-90B1-1672F0BAE8C9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1.279" v="1"/>
        <pc:sldMkLst>
          <pc:docMk/>
          <pc:sldMk cId="901166926" sldId="454"/>
        </pc:sldMkLst>
        <pc:graphicFrameChg chg="mod">
          <ac:chgData name="Emaus Katriina" userId="e28635f8-d800-42ff-a913-92d375f1fb60" providerId="ADAL" clId="{56269ABB-0435-44CF-8005-1AEC11AB0A73}" dt="2020-06-22T06:29:11.279" v="1"/>
          <ac:graphicFrameMkLst>
            <pc:docMk/>
            <pc:sldMk cId="901166926" sldId="454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1.849" v="2"/>
        <pc:sldMkLst>
          <pc:docMk/>
          <pc:sldMk cId="2576951591" sldId="455"/>
        </pc:sldMkLst>
        <pc:graphicFrameChg chg="mod">
          <ac:chgData name="Emaus Katriina" userId="e28635f8-d800-42ff-a913-92d375f1fb60" providerId="ADAL" clId="{56269ABB-0435-44CF-8005-1AEC11AB0A73}" dt="2020-06-22T06:29:11.849" v="2"/>
          <ac:graphicFrameMkLst>
            <pc:docMk/>
            <pc:sldMk cId="2576951591" sldId="45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5.889" v="10"/>
        <pc:sldMkLst>
          <pc:docMk/>
          <pc:sldMk cId="4210082394" sldId="474"/>
        </pc:sldMkLst>
        <pc:graphicFrameChg chg="mod">
          <ac:chgData name="Emaus Katriina" userId="e28635f8-d800-42ff-a913-92d375f1fb60" providerId="ADAL" clId="{56269ABB-0435-44CF-8005-1AEC11AB0A73}" dt="2020-06-22T06:29:15.889" v="10"/>
          <ac:graphicFrameMkLst>
            <pc:docMk/>
            <pc:sldMk cId="4210082394" sldId="4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7.269" v="13"/>
        <pc:sldMkLst>
          <pc:docMk/>
          <pc:sldMk cId="439027928" sldId="476"/>
        </pc:sldMkLst>
        <pc:graphicFrameChg chg="mod">
          <ac:chgData name="Emaus Katriina" userId="e28635f8-d800-42ff-a913-92d375f1fb60" providerId="ADAL" clId="{56269ABB-0435-44CF-8005-1AEC11AB0A73}" dt="2020-06-22T06:29:17.269" v="13"/>
          <ac:graphicFrameMkLst>
            <pc:docMk/>
            <pc:sldMk cId="439027928" sldId="476"/>
            <ac:graphicFrameMk id="13" creationId="{52FF7E56-86ED-45EA-8496-E741901747F3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6.673" v="12"/>
        <pc:sldMkLst>
          <pc:docMk/>
          <pc:sldMk cId="600470802" sldId="483"/>
        </pc:sldMkLst>
        <pc:graphicFrameChg chg="mod">
          <ac:chgData name="Emaus Katriina" userId="e28635f8-d800-42ff-a913-92d375f1fb60" providerId="ADAL" clId="{56269ABB-0435-44CF-8005-1AEC11AB0A73}" dt="2020-06-22T06:29:16.673" v="12"/>
          <ac:graphicFrameMkLst>
            <pc:docMk/>
            <pc:sldMk cId="600470802" sldId="483"/>
            <ac:graphicFrameMk id="12" creationId="{1F9CFC3C-3DD6-4312-8807-792DF47EB02F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20.600" v="19"/>
        <pc:sldMkLst>
          <pc:docMk/>
          <pc:sldMk cId="456411044" sldId="489"/>
        </pc:sldMkLst>
        <pc:graphicFrameChg chg="mod">
          <ac:chgData name="Emaus Katriina" userId="e28635f8-d800-42ff-a913-92d375f1fb60" providerId="ADAL" clId="{56269ABB-0435-44CF-8005-1AEC11AB0A73}" dt="2020-06-22T06:29:20.600" v="19"/>
          <ac:graphicFrameMkLst>
            <pc:docMk/>
            <pc:sldMk cId="456411044" sldId="48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21.296" v="20"/>
        <pc:sldMkLst>
          <pc:docMk/>
          <pc:sldMk cId="2914579177" sldId="490"/>
        </pc:sldMkLst>
        <pc:graphicFrameChg chg="mod">
          <ac:chgData name="Emaus Katriina" userId="e28635f8-d800-42ff-a913-92d375f1fb60" providerId="ADAL" clId="{56269ABB-0435-44CF-8005-1AEC11AB0A73}" dt="2020-06-22T06:29:21.296" v="20"/>
          <ac:graphicFrameMkLst>
            <pc:docMk/>
            <pc:sldMk cId="2914579177" sldId="49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22.018" v="22"/>
        <pc:sldMkLst>
          <pc:docMk/>
          <pc:sldMk cId="2389151456" sldId="502"/>
        </pc:sldMkLst>
        <pc:graphicFrameChg chg="mod">
          <ac:chgData name="Emaus Katriina" userId="e28635f8-d800-42ff-a913-92d375f1fb60" providerId="ADAL" clId="{56269ABB-0435-44CF-8005-1AEC11AB0A73}" dt="2020-06-22T06:29:22.018" v="22"/>
          <ac:graphicFrameMkLst>
            <pc:docMk/>
            <pc:sldMk cId="2389151456" sldId="502"/>
            <ac:graphicFrameMk id="11" creationId="{F27C069E-A69B-41C4-978E-5ADD9F981131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5.055" v="8"/>
        <pc:sldMkLst>
          <pc:docMk/>
          <pc:sldMk cId="1250605684" sldId="575"/>
        </pc:sldMkLst>
        <pc:graphicFrameChg chg="mod">
          <ac:chgData name="Emaus Katriina" userId="e28635f8-d800-42ff-a913-92d375f1fb60" providerId="ADAL" clId="{56269ABB-0435-44CF-8005-1AEC11AB0A73}" dt="2020-06-22T06:29:15.055" v="8"/>
          <ac:graphicFrameMkLst>
            <pc:docMk/>
            <pc:sldMk cId="1250605684" sldId="575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5.405" v="9"/>
        <pc:sldMkLst>
          <pc:docMk/>
          <pc:sldMk cId="637761047" sldId="596"/>
        </pc:sldMkLst>
        <pc:graphicFrameChg chg="mod">
          <ac:chgData name="Emaus Katriina" userId="e28635f8-d800-42ff-a913-92d375f1fb60" providerId="ADAL" clId="{56269ABB-0435-44CF-8005-1AEC11AB0A73}" dt="2020-06-22T06:29:15.405" v="9"/>
          <ac:graphicFrameMkLst>
            <pc:docMk/>
            <pc:sldMk cId="637761047" sldId="596"/>
            <ac:graphicFrameMk id="13" creationId="{F1741CA1-790D-4E21-95F3-BF607E571881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21.611" v="21"/>
        <pc:sldMkLst>
          <pc:docMk/>
          <pc:sldMk cId="1092343374" sldId="598"/>
        </pc:sldMkLst>
        <pc:graphicFrameChg chg="mod">
          <ac:chgData name="Emaus Katriina" userId="e28635f8-d800-42ff-a913-92d375f1fb60" providerId="ADAL" clId="{56269ABB-0435-44CF-8005-1AEC11AB0A73}" dt="2020-06-22T06:29:21.611" v="21"/>
          <ac:graphicFrameMkLst>
            <pc:docMk/>
            <pc:sldMk cId="1092343374" sldId="598"/>
            <ac:graphicFrameMk id="11" creationId="{7600DFBB-E66A-4C1E-83F5-2AAA0CD6C921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7.576" v="14"/>
        <pc:sldMkLst>
          <pc:docMk/>
          <pc:sldMk cId="3199491466" sldId="599"/>
        </pc:sldMkLst>
        <pc:graphicFrameChg chg="mod">
          <ac:chgData name="Emaus Katriina" userId="e28635f8-d800-42ff-a913-92d375f1fb60" providerId="ADAL" clId="{56269ABB-0435-44CF-8005-1AEC11AB0A73}" dt="2020-06-22T06:29:17.576" v="14"/>
          <ac:graphicFrameMkLst>
            <pc:docMk/>
            <pc:sldMk cId="3199491466" sldId="599"/>
            <ac:graphicFrameMk id="11" creationId="{F68FB1BD-59EA-42F6-8CE4-33F88F0C1766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4.102" v="6"/>
        <pc:sldMkLst>
          <pc:docMk/>
          <pc:sldMk cId="2559422466" sldId="618"/>
        </pc:sldMkLst>
        <pc:graphicFrameChg chg="mod">
          <ac:chgData name="Emaus Katriina" userId="e28635f8-d800-42ff-a913-92d375f1fb60" providerId="ADAL" clId="{56269ABB-0435-44CF-8005-1AEC11AB0A73}" dt="2020-06-22T06:29:14.102" v="6"/>
          <ac:graphicFrameMkLst>
            <pc:docMk/>
            <pc:sldMk cId="2559422466" sldId="618"/>
            <ac:graphicFrameMk id="14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4.686" v="7"/>
        <pc:sldMkLst>
          <pc:docMk/>
          <pc:sldMk cId="1591099010" sldId="619"/>
        </pc:sldMkLst>
        <pc:graphicFrameChg chg="mod">
          <ac:chgData name="Emaus Katriina" userId="e28635f8-d800-42ff-a913-92d375f1fb60" providerId="ADAL" clId="{56269ABB-0435-44CF-8005-1AEC11AB0A73}" dt="2020-06-22T06:29:14.686" v="7"/>
          <ac:graphicFrameMkLst>
            <pc:docMk/>
            <pc:sldMk cId="1591099010" sldId="619"/>
            <ac:graphicFrameMk id="15" creationId="{18C79C69-31D1-4317-9F1D-B1314601AC96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22.541" v="23"/>
        <pc:sldMkLst>
          <pc:docMk/>
          <pc:sldMk cId="2732214901" sldId="805"/>
        </pc:sldMkLst>
        <pc:graphicFrameChg chg="mod">
          <ac:chgData name="Emaus Katriina" userId="e28635f8-d800-42ff-a913-92d375f1fb60" providerId="ADAL" clId="{56269ABB-0435-44CF-8005-1AEC11AB0A73}" dt="2020-06-22T06:29:22.541" v="23"/>
          <ac:graphicFrameMkLst>
            <pc:docMk/>
            <pc:sldMk cId="2732214901" sldId="80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9.517" v="17"/>
        <pc:sldMkLst>
          <pc:docMk/>
          <pc:sldMk cId="1180077812" sldId="818"/>
        </pc:sldMkLst>
        <pc:graphicFrameChg chg="mod">
          <ac:chgData name="Emaus Katriina" userId="e28635f8-d800-42ff-a913-92d375f1fb60" providerId="ADAL" clId="{56269ABB-0435-44CF-8005-1AEC11AB0A73}" dt="2020-06-22T06:29:19.517" v="17"/>
          <ac:graphicFrameMkLst>
            <pc:docMk/>
            <pc:sldMk cId="1180077812" sldId="81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6.408" v="11"/>
        <pc:sldMkLst>
          <pc:docMk/>
          <pc:sldMk cId="3502680196" sldId="1020"/>
        </pc:sldMkLst>
        <pc:graphicFrameChg chg="mod">
          <ac:chgData name="Emaus Katriina" userId="e28635f8-d800-42ff-a913-92d375f1fb60" providerId="ADAL" clId="{56269ABB-0435-44CF-8005-1AEC11AB0A73}" dt="2020-06-22T06:29:16.408" v="11"/>
          <ac:graphicFrameMkLst>
            <pc:docMk/>
            <pc:sldMk cId="3502680196" sldId="1020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2.678" v="3"/>
        <pc:sldMkLst>
          <pc:docMk/>
          <pc:sldMk cId="592452422" sldId="1076"/>
        </pc:sldMkLst>
        <pc:graphicFrameChg chg="mod">
          <ac:chgData name="Emaus Katriina" userId="e28635f8-d800-42ff-a913-92d375f1fb60" providerId="ADAL" clId="{56269ABB-0435-44CF-8005-1AEC11AB0A73}" dt="2020-06-22T06:29:12.678" v="3"/>
          <ac:graphicFrameMkLst>
            <pc:docMk/>
            <pc:sldMk cId="592452422" sldId="10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3.382" v="4"/>
        <pc:sldMkLst>
          <pc:docMk/>
          <pc:sldMk cId="2323051429" sldId="1077"/>
        </pc:sldMkLst>
        <pc:graphicFrameChg chg="mod">
          <ac:chgData name="Emaus Katriina" userId="e28635f8-d800-42ff-a913-92d375f1fb60" providerId="ADAL" clId="{56269ABB-0435-44CF-8005-1AEC11AB0A73}" dt="2020-06-22T06:29:13.382" v="4"/>
          <ac:graphicFrameMkLst>
            <pc:docMk/>
            <pc:sldMk cId="2323051429" sldId="10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3.803" v="5"/>
        <pc:sldMkLst>
          <pc:docMk/>
          <pc:sldMk cId="161080645" sldId="1078"/>
        </pc:sldMkLst>
        <pc:graphicFrameChg chg="mod">
          <ac:chgData name="Emaus Katriina" userId="e28635f8-d800-42ff-a913-92d375f1fb60" providerId="ADAL" clId="{56269ABB-0435-44CF-8005-1AEC11AB0A73}" dt="2020-06-22T06:29:13.803" v="5"/>
          <ac:graphicFrameMkLst>
            <pc:docMk/>
            <pc:sldMk cId="161080645" sldId="10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8.090" v="15"/>
        <pc:sldMkLst>
          <pc:docMk/>
          <pc:sldMk cId="3342183405" sldId="1085"/>
        </pc:sldMkLst>
        <pc:graphicFrameChg chg="mod">
          <ac:chgData name="Emaus Katriina" userId="e28635f8-d800-42ff-a913-92d375f1fb60" providerId="ADAL" clId="{56269ABB-0435-44CF-8005-1AEC11AB0A73}" dt="2020-06-22T06:29:18.090" v="15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6269ABB-0435-44CF-8005-1AEC11AB0A73}" dt="2020-06-22T06:29:18.478" v="16"/>
        <pc:sldMkLst>
          <pc:docMk/>
          <pc:sldMk cId="272294652" sldId="1092"/>
        </pc:sldMkLst>
        <pc:graphicFrameChg chg="mod">
          <ac:chgData name="Emaus Katriina" userId="e28635f8-d800-42ff-a913-92d375f1fb60" providerId="ADAL" clId="{56269ABB-0435-44CF-8005-1AEC11AB0A73}" dt="2020-06-22T06:29:18.478" v="16"/>
          <ac:graphicFrameMkLst>
            <pc:docMk/>
            <pc:sldMk cId="272294652" sldId="1092"/>
            <ac:graphicFrameMk id="21" creationId="{C36236B9-A7A2-4CEC-91F2-B85001D7E06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2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54.5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37798254786838"/>
          <c:y val="0.3680094441085382"/>
          <c:w val="0.3142727930858813"/>
          <c:h val="0.401338903929013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2087775583977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553.20000000000005</c:v>
                </c:pt>
                <c:pt idx="1">
                  <c:v>615.70000000000005</c:v>
                </c:pt>
                <c:pt idx="2">
                  <c:v>852.2</c:v>
                </c:pt>
                <c:pt idx="3">
                  <c:v>825.6</c:v>
                </c:pt>
                <c:pt idx="4">
                  <c:v>841.1</c:v>
                </c:pt>
                <c:pt idx="5">
                  <c:v>522.6</c:v>
                </c:pt>
                <c:pt idx="6">
                  <c:v>535.29999999999995</c:v>
                </c:pt>
                <c:pt idx="7">
                  <c:v>561</c:v>
                </c:pt>
                <c:pt idx="8">
                  <c:v>582.1</c:v>
                </c:pt>
                <c:pt idx="9">
                  <c:v>722.4</c:v>
                </c:pt>
                <c:pt idx="10">
                  <c:v>535.6</c:v>
                </c:pt>
                <c:pt idx="11">
                  <c:v>676.6</c:v>
                </c:pt>
                <c:pt idx="12">
                  <c:v>674.7</c:v>
                </c:pt>
                <c:pt idx="13">
                  <c:v>726.5</c:v>
                </c:pt>
                <c:pt idx="14">
                  <c:v>664.4</c:v>
                </c:pt>
                <c:pt idx="15">
                  <c:v>767.7</c:v>
                </c:pt>
                <c:pt idx="16">
                  <c:v>821.6</c:v>
                </c:pt>
                <c:pt idx="17">
                  <c:v>569.6</c:v>
                </c:pt>
                <c:pt idx="18">
                  <c:v>591</c:v>
                </c:pt>
                <c:pt idx="19">
                  <c:v>486.3</c:v>
                </c:pt>
                <c:pt idx="20">
                  <c:v>546.6</c:v>
                </c:pt>
                <c:pt idx="21">
                  <c:v>534.79999999999995</c:v>
                </c:pt>
                <c:pt idx="22">
                  <c:v>443.7</c:v>
                </c:pt>
                <c:pt idx="23">
                  <c:v>381.3</c:v>
                </c:pt>
                <c:pt idx="24">
                  <c:v>364.5</c:v>
                </c:pt>
                <c:pt idx="25">
                  <c:v>443.6</c:v>
                </c:pt>
                <c:pt idx="26">
                  <c:v>480.3</c:v>
                </c:pt>
                <c:pt idx="27">
                  <c:v>528.6</c:v>
                </c:pt>
                <c:pt idx="28">
                  <c:v>510.8</c:v>
                </c:pt>
                <c:pt idx="29">
                  <c:v>680.2</c:v>
                </c:pt>
                <c:pt idx="30">
                  <c:v>592.20000000000005</c:v>
                </c:pt>
                <c:pt idx="31">
                  <c:v>519.79999999999995</c:v>
                </c:pt>
                <c:pt idx="32">
                  <c:v>760.8</c:v>
                </c:pt>
                <c:pt idx="33">
                  <c:v>664.2</c:v>
                </c:pt>
                <c:pt idx="34">
                  <c:v>661.5</c:v>
                </c:pt>
                <c:pt idx="35">
                  <c:v>767.4</c:v>
                </c:pt>
                <c:pt idx="36">
                  <c:v>649.1</c:v>
                </c:pt>
                <c:pt idx="37">
                  <c:v>657.9</c:v>
                </c:pt>
                <c:pt idx="38">
                  <c:v>831.2</c:v>
                </c:pt>
                <c:pt idx="39">
                  <c:v>903.7</c:v>
                </c:pt>
                <c:pt idx="40">
                  <c:v>957.5</c:v>
                </c:pt>
                <c:pt idx="41">
                  <c:v>813.3</c:v>
                </c:pt>
                <c:pt idx="42">
                  <c:v>817.5</c:v>
                </c:pt>
                <c:pt idx="43">
                  <c:v>842.8</c:v>
                </c:pt>
                <c:pt idx="44">
                  <c:v>915.9</c:v>
                </c:pt>
                <c:pt idx="45">
                  <c:v>888.5</c:v>
                </c:pt>
                <c:pt idx="46">
                  <c:v>893.3</c:v>
                </c:pt>
                <c:pt idx="47">
                  <c:v>860.5</c:v>
                </c:pt>
                <c:pt idx="48">
                  <c:v>902.4</c:v>
                </c:pt>
                <c:pt idx="49">
                  <c:v>910.7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7148.1</c:v>
                </c:pt>
                <c:pt idx="1">
                  <c:v>6350.4</c:v>
                </c:pt>
                <c:pt idx="2">
                  <c:v>6110.4</c:v>
                </c:pt>
                <c:pt idx="3">
                  <c:v>6485.5</c:v>
                </c:pt>
                <c:pt idx="4">
                  <c:v>6813.7</c:v>
                </c:pt>
                <c:pt idx="5">
                  <c:v>4164.5</c:v>
                </c:pt>
                <c:pt idx="6">
                  <c:v>4257.3999999999996</c:v>
                </c:pt>
                <c:pt idx="7">
                  <c:v>4172.7</c:v>
                </c:pt>
                <c:pt idx="8">
                  <c:v>4615.3999999999996</c:v>
                </c:pt>
                <c:pt idx="9">
                  <c:v>4091.1</c:v>
                </c:pt>
                <c:pt idx="10">
                  <c:v>4141.3999999999996</c:v>
                </c:pt>
                <c:pt idx="11">
                  <c:v>4085.9</c:v>
                </c:pt>
                <c:pt idx="12">
                  <c:v>5055.5</c:v>
                </c:pt>
                <c:pt idx="13">
                  <c:v>3903.9</c:v>
                </c:pt>
                <c:pt idx="14">
                  <c:v>3700.1</c:v>
                </c:pt>
                <c:pt idx="15">
                  <c:v>3738.9</c:v>
                </c:pt>
                <c:pt idx="16">
                  <c:v>4558.5</c:v>
                </c:pt>
                <c:pt idx="17">
                  <c:v>3730.7</c:v>
                </c:pt>
                <c:pt idx="18">
                  <c:v>4358.8999999999996</c:v>
                </c:pt>
                <c:pt idx="19">
                  <c:v>4079.1</c:v>
                </c:pt>
                <c:pt idx="20">
                  <c:v>4380.8999999999996</c:v>
                </c:pt>
                <c:pt idx="21">
                  <c:v>3134.6</c:v>
                </c:pt>
                <c:pt idx="22">
                  <c:v>3499.7</c:v>
                </c:pt>
                <c:pt idx="23">
                  <c:v>3174.3</c:v>
                </c:pt>
                <c:pt idx="24">
                  <c:v>3727.9</c:v>
                </c:pt>
                <c:pt idx="25">
                  <c:v>2951</c:v>
                </c:pt>
                <c:pt idx="26">
                  <c:v>2983.4</c:v>
                </c:pt>
                <c:pt idx="27">
                  <c:v>3546.7</c:v>
                </c:pt>
                <c:pt idx="28">
                  <c:v>3536.4</c:v>
                </c:pt>
                <c:pt idx="29">
                  <c:v>2913.3</c:v>
                </c:pt>
                <c:pt idx="30">
                  <c:v>3026</c:v>
                </c:pt>
                <c:pt idx="31">
                  <c:v>2876.9</c:v>
                </c:pt>
                <c:pt idx="32">
                  <c:v>3638.9</c:v>
                </c:pt>
                <c:pt idx="33">
                  <c:v>3193.9</c:v>
                </c:pt>
                <c:pt idx="34">
                  <c:v>3243.4</c:v>
                </c:pt>
                <c:pt idx="35">
                  <c:v>3283</c:v>
                </c:pt>
                <c:pt idx="36">
                  <c:v>3565</c:v>
                </c:pt>
                <c:pt idx="37">
                  <c:v>3376</c:v>
                </c:pt>
                <c:pt idx="38">
                  <c:v>3513.1</c:v>
                </c:pt>
                <c:pt idx="39">
                  <c:v>3168.5</c:v>
                </c:pt>
                <c:pt idx="40">
                  <c:v>3430.8</c:v>
                </c:pt>
                <c:pt idx="41">
                  <c:v>3432.9</c:v>
                </c:pt>
                <c:pt idx="42">
                  <c:v>3422.2</c:v>
                </c:pt>
                <c:pt idx="43">
                  <c:v>3551.6</c:v>
                </c:pt>
                <c:pt idx="44">
                  <c:v>3752.6</c:v>
                </c:pt>
                <c:pt idx="45">
                  <c:v>3856.9</c:v>
                </c:pt>
                <c:pt idx="46">
                  <c:v>3944.9</c:v>
                </c:pt>
                <c:pt idx="47">
                  <c:v>4764.2</c:v>
                </c:pt>
                <c:pt idx="48">
                  <c:v>5055.8</c:v>
                </c:pt>
                <c:pt idx="49">
                  <c:v>3851.8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732327380747188"/>
          <c:y val="0.2495533379956586"/>
          <c:w val="0.11569338336944986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4098.53</c:v>
                </c:pt>
                <c:pt idx="2">
                  <c:v>3407.94</c:v>
                </c:pt>
                <c:pt idx="3">
                  <c:v>3962.77</c:v>
                </c:pt>
                <c:pt idx="4">
                  <c:v>1952.88</c:v>
                </c:pt>
                <c:pt idx="5">
                  <c:v>1642.02</c:v>
                </c:pt>
                <c:pt idx="6">
                  <c:v>1525.41</c:v>
                </c:pt>
                <c:pt idx="7">
                  <c:v>1781.8</c:v>
                </c:pt>
                <c:pt idx="8">
                  <c:v>2210.27</c:v>
                </c:pt>
                <c:pt idx="9">
                  <c:v>1924.59</c:v>
                </c:pt>
                <c:pt idx="10">
                  <c:v>2358.65</c:v>
                </c:pt>
                <c:pt idx="11">
                  <c:v>2184.3000000000002</c:v>
                </c:pt>
                <c:pt idx="12">
                  <c:v>2917.33</c:v>
                </c:pt>
                <c:pt idx="13">
                  <c:v>3010.36</c:v>
                </c:pt>
                <c:pt idx="14">
                  <c:v>3874.58</c:v>
                </c:pt>
                <c:pt idx="15">
                  <c:v>2916.62</c:v>
                </c:pt>
                <c:pt idx="16">
                  <c:v>3429.44</c:v>
                </c:pt>
                <c:pt idx="17">
                  <c:v>3231.22</c:v>
                </c:pt>
                <c:pt idx="18">
                  <c:v>3074.17</c:v>
                </c:pt>
                <c:pt idx="19">
                  <c:v>2813.05</c:v>
                </c:pt>
                <c:pt idx="20">
                  <c:v>3517.08</c:v>
                </c:pt>
                <c:pt idx="21">
                  <c:v>2823.47</c:v>
                </c:pt>
                <c:pt idx="22">
                  <c:v>3020.08</c:v>
                </c:pt>
                <c:pt idx="23">
                  <c:v>2850.29</c:v>
                </c:pt>
                <c:pt idx="24">
                  <c:v>2820.62</c:v>
                </c:pt>
                <c:pt idx="25">
                  <c:v>3457.14</c:v>
                </c:pt>
                <c:pt idx="26">
                  <c:v>3683.93</c:v>
                </c:pt>
                <c:pt idx="27">
                  <c:v>4252.55</c:v>
                </c:pt>
                <c:pt idx="28">
                  <c:v>3479</c:v>
                </c:pt>
                <c:pt idx="29">
                  <c:v>3134.86</c:v>
                </c:pt>
                <c:pt idx="30">
                  <c:v>4969.18</c:v>
                </c:pt>
                <c:pt idx="31">
                  <c:v>3854.39</c:v>
                </c:pt>
                <c:pt idx="32">
                  <c:v>3506.7</c:v>
                </c:pt>
                <c:pt idx="33">
                  <c:v>3125.89</c:v>
                </c:pt>
                <c:pt idx="34">
                  <c:v>2893.38</c:v>
                </c:pt>
                <c:pt idx="35">
                  <c:v>2796.67</c:v>
                </c:pt>
                <c:pt idx="36">
                  <c:v>3704.98</c:v>
                </c:pt>
                <c:pt idx="37">
                  <c:v>3729.63</c:v>
                </c:pt>
                <c:pt idx="38">
                  <c:v>5522.55</c:v>
                </c:pt>
                <c:pt idx="39">
                  <c:v>3450.18</c:v>
                </c:pt>
                <c:pt idx="40">
                  <c:v>6666.79</c:v>
                </c:pt>
                <c:pt idx="41">
                  <c:v>4238.6400000000003</c:v>
                </c:pt>
                <c:pt idx="42">
                  <c:v>4354.6499999999996</c:v>
                </c:pt>
                <c:pt idx="43">
                  <c:v>4496.3599999999997</c:v>
                </c:pt>
                <c:pt idx="44">
                  <c:v>5074.5</c:v>
                </c:pt>
                <c:pt idx="45">
                  <c:v>4951.96</c:v>
                </c:pt>
                <c:pt idx="46">
                  <c:v>4438.93</c:v>
                </c:pt>
                <c:pt idx="47">
                  <c:v>4450.04</c:v>
                </c:pt>
                <c:pt idx="48">
                  <c:v>5230.7</c:v>
                </c:pt>
                <c:pt idx="49">
                  <c:v>3855.14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3471.1</c:v>
                </c:pt>
                <c:pt idx="2">
                  <c:v>2765.06</c:v>
                </c:pt>
                <c:pt idx="3">
                  <c:v>3413.78</c:v>
                </c:pt>
                <c:pt idx="4">
                  <c:v>1494.1</c:v>
                </c:pt>
                <c:pt idx="5">
                  <c:v>1277.05</c:v>
                </c:pt>
                <c:pt idx="6">
                  <c:v>1150.53</c:v>
                </c:pt>
                <c:pt idx="7">
                  <c:v>1482.71</c:v>
                </c:pt>
                <c:pt idx="8">
                  <c:v>1785.13</c:v>
                </c:pt>
                <c:pt idx="9">
                  <c:v>1553.35</c:v>
                </c:pt>
                <c:pt idx="10">
                  <c:v>1907.41</c:v>
                </c:pt>
                <c:pt idx="11">
                  <c:v>1861.33</c:v>
                </c:pt>
                <c:pt idx="12">
                  <c:v>2206.12</c:v>
                </c:pt>
                <c:pt idx="13">
                  <c:v>2330.9899999999998</c:v>
                </c:pt>
                <c:pt idx="14">
                  <c:v>3161.77</c:v>
                </c:pt>
                <c:pt idx="15">
                  <c:v>2415.63</c:v>
                </c:pt>
                <c:pt idx="16">
                  <c:v>2794.65</c:v>
                </c:pt>
                <c:pt idx="17">
                  <c:v>2621.76</c:v>
                </c:pt>
                <c:pt idx="18">
                  <c:v>2477.17</c:v>
                </c:pt>
                <c:pt idx="19">
                  <c:v>2287.69</c:v>
                </c:pt>
                <c:pt idx="20">
                  <c:v>2945.25</c:v>
                </c:pt>
                <c:pt idx="21">
                  <c:v>2324.2399999999998</c:v>
                </c:pt>
                <c:pt idx="22">
                  <c:v>2373.73</c:v>
                </c:pt>
                <c:pt idx="23">
                  <c:v>2363.21</c:v>
                </c:pt>
                <c:pt idx="24">
                  <c:v>2281.65</c:v>
                </c:pt>
                <c:pt idx="25">
                  <c:v>2701.41</c:v>
                </c:pt>
                <c:pt idx="26">
                  <c:v>2859.56</c:v>
                </c:pt>
                <c:pt idx="27">
                  <c:v>3189.86</c:v>
                </c:pt>
                <c:pt idx="28">
                  <c:v>2794.53</c:v>
                </c:pt>
                <c:pt idx="29">
                  <c:v>2454.52</c:v>
                </c:pt>
                <c:pt idx="30">
                  <c:v>4040.92</c:v>
                </c:pt>
                <c:pt idx="31">
                  <c:v>3331.48</c:v>
                </c:pt>
                <c:pt idx="32">
                  <c:v>2741.7</c:v>
                </c:pt>
                <c:pt idx="33">
                  <c:v>2342.94</c:v>
                </c:pt>
                <c:pt idx="34">
                  <c:v>2198.5700000000002</c:v>
                </c:pt>
                <c:pt idx="35">
                  <c:v>2194.75</c:v>
                </c:pt>
                <c:pt idx="36">
                  <c:v>2774.82</c:v>
                </c:pt>
                <c:pt idx="37">
                  <c:v>3058.34</c:v>
                </c:pt>
                <c:pt idx="38">
                  <c:v>4823.34</c:v>
                </c:pt>
                <c:pt idx="39">
                  <c:v>2834.22</c:v>
                </c:pt>
                <c:pt idx="40">
                  <c:v>5564.06</c:v>
                </c:pt>
                <c:pt idx="41">
                  <c:v>3213.52</c:v>
                </c:pt>
                <c:pt idx="42">
                  <c:v>3606.68</c:v>
                </c:pt>
                <c:pt idx="43">
                  <c:v>3822.53</c:v>
                </c:pt>
                <c:pt idx="44">
                  <c:v>4133.84</c:v>
                </c:pt>
                <c:pt idx="45">
                  <c:v>3949.41</c:v>
                </c:pt>
                <c:pt idx="46">
                  <c:v>3439.6</c:v>
                </c:pt>
                <c:pt idx="47">
                  <c:v>3176.39</c:v>
                </c:pt>
                <c:pt idx="48">
                  <c:v>4425.6000000000004</c:v>
                </c:pt>
                <c:pt idx="49">
                  <c:v>3136.7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627.42999999999995</c:v>
                </c:pt>
                <c:pt idx="2">
                  <c:v>642.88</c:v>
                </c:pt>
                <c:pt idx="3">
                  <c:v>548.99</c:v>
                </c:pt>
                <c:pt idx="4">
                  <c:v>458.78</c:v>
                </c:pt>
                <c:pt idx="5">
                  <c:v>364.97</c:v>
                </c:pt>
                <c:pt idx="6">
                  <c:v>374.88</c:v>
                </c:pt>
                <c:pt idx="7">
                  <c:v>299.10000000000002</c:v>
                </c:pt>
                <c:pt idx="8">
                  <c:v>425.14</c:v>
                </c:pt>
                <c:pt idx="9">
                  <c:v>371.25</c:v>
                </c:pt>
                <c:pt idx="10">
                  <c:v>451.24</c:v>
                </c:pt>
                <c:pt idx="11">
                  <c:v>322.97000000000003</c:v>
                </c:pt>
                <c:pt idx="12">
                  <c:v>711.21</c:v>
                </c:pt>
                <c:pt idx="13">
                  <c:v>679.37</c:v>
                </c:pt>
                <c:pt idx="14">
                  <c:v>712.82</c:v>
                </c:pt>
                <c:pt idx="15">
                  <c:v>500.99</c:v>
                </c:pt>
                <c:pt idx="16">
                  <c:v>634.79</c:v>
                </c:pt>
                <c:pt idx="17">
                  <c:v>609.47</c:v>
                </c:pt>
                <c:pt idx="18">
                  <c:v>597</c:v>
                </c:pt>
                <c:pt idx="19">
                  <c:v>525.36</c:v>
                </c:pt>
                <c:pt idx="20">
                  <c:v>571.83000000000004</c:v>
                </c:pt>
                <c:pt idx="21">
                  <c:v>499.23</c:v>
                </c:pt>
                <c:pt idx="22">
                  <c:v>646.35</c:v>
                </c:pt>
                <c:pt idx="23">
                  <c:v>487.08</c:v>
                </c:pt>
                <c:pt idx="24">
                  <c:v>538.97</c:v>
                </c:pt>
                <c:pt idx="25">
                  <c:v>755.73</c:v>
                </c:pt>
                <c:pt idx="26">
                  <c:v>824.37</c:v>
                </c:pt>
                <c:pt idx="27">
                  <c:v>1062.69</c:v>
                </c:pt>
                <c:pt idx="28">
                  <c:v>684.47</c:v>
                </c:pt>
                <c:pt idx="29">
                  <c:v>680.34</c:v>
                </c:pt>
                <c:pt idx="30">
                  <c:v>928.27</c:v>
                </c:pt>
                <c:pt idx="31">
                  <c:v>522.91</c:v>
                </c:pt>
                <c:pt idx="32">
                  <c:v>765</c:v>
                </c:pt>
                <c:pt idx="33">
                  <c:v>782.95</c:v>
                </c:pt>
                <c:pt idx="34">
                  <c:v>694.8</c:v>
                </c:pt>
                <c:pt idx="35">
                  <c:v>601.91999999999996</c:v>
                </c:pt>
                <c:pt idx="36">
                  <c:v>930.16</c:v>
                </c:pt>
                <c:pt idx="37">
                  <c:v>671.29</c:v>
                </c:pt>
                <c:pt idx="38">
                  <c:v>699.2</c:v>
                </c:pt>
                <c:pt idx="39">
                  <c:v>615.97</c:v>
                </c:pt>
                <c:pt idx="40">
                  <c:v>1102.73</c:v>
                </c:pt>
                <c:pt idx="41">
                  <c:v>1025.1199999999999</c:v>
                </c:pt>
                <c:pt idx="42">
                  <c:v>747.97</c:v>
                </c:pt>
                <c:pt idx="43">
                  <c:v>673.83</c:v>
                </c:pt>
                <c:pt idx="44">
                  <c:v>940.66</c:v>
                </c:pt>
                <c:pt idx="45">
                  <c:v>1002.55</c:v>
                </c:pt>
                <c:pt idx="46">
                  <c:v>999.33</c:v>
                </c:pt>
                <c:pt idx="47">
                  <c:v>1273.6500000000001</c:v>
                </c:pt>
                <c:pt idx="48">
                  <c:v>805.1</c:v>
                </c:pt>
                <c:pt idx="49">
                  <c:v>718.44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967473135097609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2024.6</c:v>
                </c:pt>
                <c:pt idx="1">
                  <c:v>1887.8</c:v>
                </c:pt>
                <c:pt idx="2">
                  <c:v>1776</c:v>
                </c:pt>
                <c:pt idx="3">
                  <c:v>1755.8</c:v>
                </c:pt>
                <c:pt idx="4">
                  <c:v>1531.5</c:v>
                </c:pt>
                <c:pt idx="5">
                  <c:v>1450.9</c:v>
                </c:pt>
                <c:pt idx="6">
                  <c:v>1264.8</c:v>
                </c:pt>
                <c:pt idx="7">
                  <c:v>1217.3</c:v>
                </c:pt>
                <c:pt idx="8">
                  <c:v>1197.0999999999999</c:v>
                </c:pt>
                <c:pt idx="9">
                  <c:v>1158.4000000000001</c:v>
                </c:pt>
                <c:pt idx="10">
                  <c:v>1249.2</c:v>
                </c:pt>
                <c:pt idx="11">
                  <c:v>1084.7</c:v>
                </c:pt>
                <c:pt idx="12">
                  <c:v>1392.1</c:v>
                </c:pt>
                <c:pt idx="13">
                  <c:v>1739.6</c:v>
                </c:pt>
                <c:pt idx="14">
                  <c:v>1925.7</c:v>
                </c:pt>
                <c:pt idx="15">
                  <c:v>1868.6</c:v>
                </c:pt>
                <c:pt idx="16">
                  <c:v>1752.2</c:v>
                </c:pt>
                <c:pt idx="17">
                  <c:v>1813.4</c:v>
                </c:pt>
                <c:pt idx="18">
                  <c:v>2069.6999999999998</c:v>
                </c:pt>
                <c:pt idx="19">
                  <c:v>1669.5</c:v>
                </c:pt>
                <c:pt idx="20">
                  <c:v>1684.3</c:v>
                </c:pt>
                <c:pt idx="21">
                  <c:v>1469.9</c:v>
                </c:pt>
                <c:pt idx="22">
                  <c:v>1580.5</c:v>
                </c:pt>
                <c:pt idx="23">
                  <c:v>1594.3</c:v>
                </c:pt>
                <c:pt idx="24">
                  <c:v>1411.1</c:v>
                </c:pt>
                <c:pt idx="25">
                  <c:v>1609</c:v>
                </c:pt>
                <c:pt idx="26">
                  <c:v>1694.2</c:v>
                </c:pt>
                <c:pt idx="27">
                  <c:v>2146.1</c:v>
                </c:pt>
                <c:pt idx="28">
                  <c:v>2220.5</c:v>
                </c:pt>
                <c:pt idx="29">
                  <c:v>2321.1</c:v>
                </c:pt>
                <c:pt idx="30">
                  <c:v>2444.1999999999998</c:v>
                </c:pt>
                <c:pt idx="31">
                  <c:v>2230</c:v>
                </c:pt>
                <c:pt idx="32">
                  <c:v>2251.1999999999998</c:v>
                </c:pt>
                <c:pt idx="33">
                  <c:v>2387.1</c:v>
                </c:pt>
                <c:pt idx="34">
                  <c:v>2292.4</c:v>
                </c:pt>
                <c:pt idx="35">
                  <c:v>2014.1</c:v>
                </c:pt>
                <c:pt idx="36">
                  <c:v>2105.9</c:v>
                </c:pt>
                <c:pt idx="37">
                  <c:v>2097.3000000000002</c:v>
                </c:pt>
                <c:pt idx="38">
                  <c:v>2097.6</c:v>
                </c:pt>
                <c:pt idx="39">
                  <c:v>1896.3</c:v>
                </c:pt>
                <c:pt idx="40">
                  <c:v>2109.9</c:v>
                </c:pt>
                <c:pt idx="41">
                  <c:v>2508</c:v>
                </c:pt>
                <c:pt idx="42">
                  <c:v>2354.6</c:v>
                </c:pt>
                <c:pt idx="43">
                  <c:v>2326.8000000000002</c:v>
                </c:pt>
                <c:pt idx="44">
                  <c:v>2377.1</c:v>
                </c:pt>
                <c:pt idx="45">
                  <c:v>2563.5</c:v>
                </c:pt>
                <c:pt idx="46">
                  <c:v>2661.9</c:v>
                </c:pt>
                <c:pt idx="47">
                  <c:v>3121.8</c:v>
                </c:pt>
                <c:pt idx="48">
                  <c:v>3017.7</c:v>
                </c:pt>
                <c:pt idx="49">
                  <c:v>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11084.9</c:v>
                </c:pt>
                <c:pt idx="1">
                  <c:v>11879.2</c:v>
                </c:pt>
                <c:pt idx="2">
                  <c:v>11688.9</c:v>
                </c:pt>
                <c:pt idx="3">
                  <c:v>12667.5</c:v>
                </c:pt>
                <c:pt idx="4">
                  <c:v>11170.3</c:v>
                </c:pt>
                <c:pt idx="5">
                  <c:v>9977.6</c:v>
                </c:pt>
                <c:pt idx="6">
                  <c:v>8696.5</c:v>
                </c:pt>
                <c:pt idx="7">
                  <c:v>8433.1</c:v>
                </c:pt>
                <c:pt idx="8">
                  <c:v>7201.3</c:v>
                </c:pt>
                <c:pt idx="9">
                  <c:v>6923.1</c:v>
                </c:pt>
                <c:pt idx="10">
                  <c:v>6928.9</c:v>
                </c:pt>
                <c:pt idx="11">
                  <c:v>6859.9</c:v>
                </c:pt>
                <c:pt idx="12">
                  <c:v>5899.3</c:v>
                </c:pt>
                <c:pt idx="13">
                  <c:v>5916</c:v>
                </c:pt>
                <c:pt idx="14">
                  <c:v>6668.8</c:v>
                </c:pt>
                <c:pt idx="15">
                  <c:v>7017.6</c:v>
                </c:pt>
                <c:pt idx="16">
                  <c:v>7074.3</c:v>
                </c:pt>
                <c:pt idx="17">
                  <c:v>7163.5</c:v>
                </c:pt>
                <c:pt idx="18">
                  <c:v>6808.6</c:v>
                </c:pt>
                <c:pt idx="19">
                  <c:v>6519.6</c:v>
                </c:pt>
                <c:pt idx="20">
                  <c:v>6838.7</c:v>
                </c:pt>
                <c:pt idx="21">
                  <c:v>7093.7</c:v>
                </c:pt>
                <c:pt idx="22">
                  <c:v>6842.7</c:v>
                </c:pt>
                <c:pt idx="23">
                  <c:v>6881.9</c:v>
                </c:pt>
                <c:pt idx="24">
                  <c:v>6236.6</c:v>
                </c:pt>
                <c:pt idx="25">
                  <c:v>6766.6</c:v>
                </c:pt>
                <c:pt idx="26">
                  <c:v>6788.2</c:v>
                </c:pt>
                <c:pt idx="27">
                  <c:v>7405.5</c:v>
                </c:pt>
                <c:pt idx="28">
                  <c:v>7494</c:v>
                </c:pt>
                <c:pt idx="29">
                  <c:v>7716.6</c:v>
                </c:pt>
                <c:pt idx="30">
                  <c:v>8681</c:v>
                </c:pt>
                <c:pt idx="31">
                  <c:v>9688.2000000000007</c:v>
                </c:pt>
                <c:pt idx="32">
                  <c:v>9807.5</c:v>
                </c:pt>
                <c:pt idx="33">
                  <c:v>9985.2999999999993</c:v>
                </c:pt>
                <c:pt idx="34">
                  <c:v>9064.1</c:v>
                </c:pt>
                <c:pt idx="35">
                  <c:v>9447.4</c:v>
                </c:pt>
                <c:pt idx="36">
                  <c:v>9424.2000000000007</c:v>
                </c:pt>
                <c:pt idx="37">
                  <c:v>10122.700000000001</c:v>
                </c:pt>
                <c:pt idx="38">
                  <c:v>11860</c:v>
                </c:pt>
                <c:pt idx="39">
                  <c:v>12124.1</c:v>
                </c:pt>
                <c:pt idx="40">
                  <c:v>14099.8</c:v>
                </c:pt>
                <c:pt idx="41">
                  <c:v>14356.4</c:v>
                </c:pt>
                <c:pt idx="42">
                  <c:v>14054.5</c:v>
                </c:pt>
                <c:pt idx="43">
                  <c:v>15278.7</c:v>
                </c:pt>
                <c:pt idx="44">
                  <c:v>15809.4</c:v>
                </c:pt>
                <c:pt idx="45">
                  <c:v>16597.099999999999</c:v>
                </c:pt>
                <c:pt idx="46">
                  <c:v>16476.7</c:v>
                </c:pt>
                <c:pt idx="47">
                  <c:v>15667.7</c:v>
                </c:pt>
                <c:pt idx="48">
                  <c:v>15813.6</c:v>
                </c:pt>
                <c:pt idx="49">
                  <c:v>15629.3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074378614137492"/>
          <c:y val="0.2495533379956586"/>
          <c:w val="0.1272511253913919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72.37</c:v>
                </c:pt>
                <c:pt idx="2">
                  <c:v>66.900000000000006</c:v>
                </c:pt>
                <c:pt idx="3">
                  <c:v>61.43</c:v>
                </c:pt>
                <c:pt idx="4">
                  <c:v>58.4</c:v>
                </c:pt>
                <c:pt idx="5">
                  <c:v>55.37</c:v>
                </c:pt>
                <c:pt idx="6">
                  <c:v>51.35</c:v>
                </c:pt>
                <c:pt idx="7">
                  <c:v>47.33</c:v>
                </c:pt>
                <c:pt idx="8">
                  <c:v>49.02</c:v>
                </c:pt>
                <c:pt idx="9">
                  <c:v>50.72</c:v>
                </c:pt>
                <c:pt idx="10">
                  <c:v>52.15</c:v>
                </c:pt>
                <c:pt idx="11">
                  <c:v>53.58</c:v>
                </c:pt>
                <c:pt idx="12">
                  <c:v>73.290000000000006</c:v>
                </c:pt>
                <c:pt idx="13">
                  <c:v>86.49</c:v>
                </c:pt>
                <c:pt idx="14">
                  <c:v>73.209999999999994</c:v>
                </c:pt>
                <c:pt idx="15">
                  <c:v>75.739999999999995</c:v>
                </c:pt>
                <c:pt idx="16">
                  <c:v>95.6</c:v>
                </c:pt>
                <c:pt idx="17">
                  <c:v>98.13</c:v>
                </c:pt>
                <c:pt idx="18">
                  <c:v>115.28</c:v>
                </c:pt>
                <c:pt idx="19">
                  <c:v>71.89</c:v>
                </c:pt>
                <c:pt idx="20">
                  <c:v>80.489999999999995</c:v>
                </c:pt>
                <c:pt idx="21">
                  <c:v>91.5</c:v>
                </c:pt>
                <c:pt idx="22">
                  <c:v>81.84</c:v>
                </c:pt>
                <c:pt idx="23">
                  <c:v>75.8</c:v>
                </c:pt>
                <c:pt idx="24">
                  <c:v>95.97</c:v>
                </c:pt>
                <c:pt idx="25">
                  <c:v>97.89</c:v>
                </c:pt>
                <c:pt idx="26">
                  <c:v>95.51</c:v>
                </c:pt>
                <c:pt idx="27">
                  <c:v>72.319999999999993</c:v>
                </c:pt>
                <c:pt idx="28">
                  <c:v>116.1</c:v>
                </c:pt>
                <c:pt idx="29">
                  <c:v>99.02</c:v>
                </c:pt>
                <c:pt idx="30">
                  <c:v>112.33</c:v>
                </c:pt>
                <c:pt idx="31">
                  <c:v>79.64</c:v>
                </c:pt>
                <c:pt idx="32">
                  <c:v>99.95</c:v>
                </c:pt>
                <c:pt idx="33">
                  <c:v>110.78</c:v>
                </c:pt>
                <c:pt idx="34">
                  <c:v>106.55</c:v>
                </c:pt>
                <c:pt idx="35">
                  <c:v>123.02</c:v>
                </c:pt>
                <c:pt idx="36">
                  <c:v>112.3</c:v>
                </c:pt>
                <c:pt idx="37">
                  <c:v>121.12</c:v>
                </c:pt>
                <c:pt idx="38">
                  <c:v>113.1</c:v>
                </c:pt>
                <c:pt idx="39">
                  <c:v>94.46</c:v>
                </c:pt>
                <c:pt idx="40">
                  <c:v>132.12</c:v>
                </c:pt>
                <c:pt idx="41">
                  <c:v>186.11</c:v>
                </c:pt>
                <c:pt idx="42">
                  <c:v>160.94999999999999</c:v>
                </c:pt>
                <c:pt idx="43">
                  <c:v>139.41999999999999</c:v>
                </c:pt>
                <c:pt idx="44">
                  <c:v>180.81</c:v>
                </c:pt>
                <c:pt idx="45">
                  <c:v>178.8</c:v>
                </c:pt>
                <c:pt idx="46">
                  <c:v>162.36000000000001</c:v>
                </c:pt>
                <c:pt idx="47">
                  <c:v>152.13999999999999</c:v>
                </c:pt>
                <c:pt idx="48">
                  <c:v>195.3</c:v>
                </c:pt>
                <c:pt idx="49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25.16</c:v>
                </c:pt>
                <c:pt idx="2">
                  <c:v>21.21</c:v>
                </c:pt>
                <c:pt idx="3">
                  <c:v>17.27</c:v>
                </c:pt>
                <c:pt idx="4">
                  <c:v>16.649999999999999</c:v>
                </c:pt>
                <c:pt idx="5">
                  <c:v>16.04</c:v>
                </c:pt>
                <c:pt idx="6">
                  <c:v>14.87</c:v>
                </c:pt>
                <c:pt idx="7">
                  <c:v>13.7</c:v>
                </c:pt>
                <c:pt idx="8">
                  <c:v>13.54</c:v>
                </c:pt>
                <c:pt idx="9">
                  <c:v>13.39</c:v>
                </c:pt>
                <c:pt idx="10">
                  <c:v>13.99</c:v>
                </c:pt>
                <c:pt idx="11">
                  <c:v>14.58</c:v>
                </c:pt>
                <c:pt idx="12">
                  <c:v>9.5299999999999994</c:v>
                </c:pt>
                <c:pt idx="13">
                  <c:v>17.39</c:v>
                </c:pt>
                <c:pt idx="14">
                  <c:v>15</c:v>
                </c:pt>
                <c:pt idx="15">
                  <c:v>10.48</c:v>
                </c:pt>
                <c:pt idx="16">
                  <c:v>14.16</c:v>
                </c:pt>
                <c:pt idx="17">
                  <c:v>17.71</c:v>
                </c:pt>
                <c:pt idx="18">
                  <c:v>33.69</c:v>
                </c:pt>
                <c:pt idx="19">
                  <c:v>14.04</c:v>
                </c:pt>
                <c:pt idx="20">
                  <c:v>12.6</c:v>
                </c:pt>
                <c:pt idx="21">
                  <c:v>16.89</c:v>
                </c:pt>
                <c:pt idx="22">
                  <c:v>16.36</c:v>
                </c:pt>
                <c:pt idx="23">
                  <c:v>12.68</c:v>
                </c:pt>
                <c:pt idx="24">
                  <c:v>16.440000000000001</c:v>
                </c:pt>
                <c:pt idx="25">
                  <c:v>15.93</c:v>
                </c:pt>
                <c:pt idx="26">
                  <c:v>20.6</c:v>
                </c:pt>
                <c:pt idx="27">
                  <c:v>13.79</c:v>
                </c:pt>
                <c:pt idx="28">
                  <c:v>19.239999999999998</c:v>
                </c:pt>
                <c:pt idx="29">
                  <c:v>13.86</c:v>
                </c:pt>
                <c:pt idx="30">
                  <c:v>19.07</c:v>
                </c:pt>
                <c:pt idx="31">
                  <c:v>10.050000000000001</c:v>
                </c:pt>
                <c:pt idx="32">
                  <c:v>15.37</c:v>
                </c:pt>
                <c:pt idx="33">
                  <c:v>18.41</c:v>
                </c:pt>
                <c:pt idx="34">
                  <c:v>13.83</c:v>
                </c:pt>
                <c:pt idx="35">
                  <c:v>44.53</c:v>
                </c:pt>
                <c:pt idx="36">
                  <c:v>16.8</c:v>
                </c:pt>
                <c:pt idx="37">
                  <c:v>18.440000000000001</c:v>
                </c:pt>
                <c:pt idx="38">
                  <c:v>9.7200000000000006</c:v>
                </c:pt>
                <c:pt idx="39">
                  <c:v>8.9499999999999993</c:v>
                </c:pt>
                <c:pt idx="40">
                  <c:v>10.37</c:v>
                </c:pt>
                <c:pt idx="41">
                  <c:v>19.25</c:v>
                </c:pt>
                <c:pt idx="42">
                  <c:v>10.64</c:v>
                </c:pt>
                <c:pt idx="43">
                  <c:v>18.47</c:v>
                </c:pt>
                <c:pt idx="44">
                  <c:v>19.670000000000002</c:v>
                </c:pt>
                <c:pt idx="45">
                  <c:v>18.940000000000001</c:v>
                </c:pt>
                <c:pt idx="46">
                  <c:v>16.05</c:v>
                </c:pt>
                <c:pt idx="47">
                  <c:v>23.69</c:v>
                </c:pt>
                <c:pt idx="48">
                  <c:v>27.8</c:v>
                </c:pt>
                <c:pt idx="49">
                  <c:v>39.9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47.21</c:v>
                </c:pt>
                <c:pt idx="2">
                  <c:v>45.69</c:v>
                </c:pt>
                <c:pt idx="3">
                  <c:v>44.17</c:v>
                </c:pt>
                <c:pt idx="4">
                  <c:v>41.75</c:v>
                </c:pt>
                <c:pt idx="5">
                  <c:v>39.33</c:v>
                </c:pt>
                <c:pt idx="6">
                  <c:v>36.479999999999997</c:v>
                </c:pt>
                <c:pt idx="7">
                  <c:v>33.630000000000003</c:v>
                </c:pt>
                <c:pt idx="8">
                  <c:v>35.479999999999997</c:v>
                </c:pt>
                <c:pt idx="9">
                  <c:v>37.33</c:v>
                </c:pt>
                <c:pt idx="10">
                  <c:v>38.17</c:v>
                </c:pt>
                <c:pt idx="11">
                  <c:v>39</c:v>
                </c:pt>
                <c:pt idx="12">
                  <c:v>63.76</c:v>
                </c:pt>
                <c:pt idx="13">
                  <c:v>69.099999999999994</c:v>
                </c:pt>
                <c:pt idx="14">
                  <c:v>58.2</c:v>
                </c:pt>
                <c:pt idx="15">
                  <c:v>65.260000000000005</c:v>
                </c:pt>
                <c:pt idx="16">
                  <c:v>81.45</c:v>
                </c:pt>
                <c:pt idx="17">
                  <c:v>80.41</c:v>
                </c:pt>
                <c:pt idx="18">
                  <c:v>81.59</c:v>
                </c:pt>
                <c:pt idx="19">
                  <c:v>57.85</c:v>
                </c:pt>
                <c:pt idx="20">
                  <c:v>67.89</c:v>
                </c:pt>
                <c:pt idx="21">
                  <c:v>74.62</c:v>
                </c:pt>
                <c:pt idx="22">
                  <c:v>65.48</c:v>
                </c:pt>
                <c:pt idx="23">
                  <c:v>63.13</c:v>
                </c:pt>
                <c:pt idx="24">
                  <c:v>79.53</c:v>
                </c:pt>
                <c:pt idx="25">
                  <c:v>81.96</c:v>
                </c:pt>
                <c:pt idx="26">
                  <c:v>74.91</c:v>
                </c:pt>
                <c:pt idx="27">
                  <c:v>58.53</c:v>
                </c:pt>
                <c:pt idx="28">
                  <c:v>96.86</c:v>
                </c:pt>
                <c:pt idx="29">
                  <c:v>85.16</c:v>
                </c:pt>
                <c:pt idx="30">
                  <c:v>93.26</c:v>
                </c:pt>
                <c:pt idx="31">
                  <c:v>69.59</c:v>
                </c:pt>
                <c:pt idx="32">
                  <c:v>84.58</c:v>
                </c:pt>
                <c:pt idx="33">
                  <c:v>92.38</c:v>
                </c:pt>
                <c:pt idx="34">
                  <c:v>92.73</c:v>
                </c:pt>
                <c:pt idx="35">
                  <c:v>78.489999999999995</c:v>
                </c:pt>
                <c:pt idx="36">
                  <c:v>95.5</c:v>
                </c:pt>
                <c:pt idx="37">
                  <c:v>102.68</c:v>
                </c:pt>
                <c:pt idx="38">
                  <c:v>103.39</c:v>
                </c:pt>
                <c:pt idx="39">
                  <c:v>85.51</c:v>
                </c:pt>
                <c:pt idx="40">
                  <c:v>121.74</c:v>
                </c:pt>
                <c:pt idx="41">
                  <c:v>166.86</c:v>
                </c:pt>
                <c:pt idx="42">
                  <c:v>150.31</c:v>
                </c:pt>
                <c:pt idx="43">
                  <c:v>120.95</c:v>
                </c:pt>
                <c:pt idx="44">
                  <c:v>161.15</c:v>
                </c:pt>
                <c:pt idx="45">
                  <c:v>159.86000000000001</c:v>
                </c:pt>
                <c:pt idx="46">
                  <c:v>146.32</c:v>
                </c:pt>
                <c:pt idx="47">
                  <c:v>128.44999999999999</c:v>
                </c:pt>
                <c:pt idx="48">
                  <c:v>167.5</c:v>
                </c:pt>
                <c:pt idx="49">
                  <c:v>177.1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143.69999999999999</c:v>
                </c:pt>
                <c:pt idx="1">
                  <c:v>149.6</c:v>
                </c:pt>
                <c:pt idx="2">
                  <c:v>152.1</c:v>
                </c:pt>
                <c:pt idx="3">
                  <c:v>154.69999999999999</c:v>
                </c:pt>
                <c:pt idx="4">
                  <c:v>145.30000000000001</c:v>
                </c:pt>
                <c:pt idx="5">
                  <c:v>135.9</c:v>
                </c:pt>
                <c:pt idx="6">
                  <c:v>135.5</c:v>
                </c:pt>
                <c:pt idx="7">
                  <c:v>135.1</c:v>
                </c:pt>
                <c:pt idx="8">
                  <c:v>134.5</c:v>
                </c:pt>
                <c:pt idx="9">
                  <c:v>133.80000000000001</c:v>
                </c:pt>
                <c:pt idx="10">
                  <c:v>133.6</c:v>
                </c:pt>
                <c:pt idx="11">
                  <c:v>133.4</c:v>
                </c:pt>
                <c:pt idx="12">
                  <c:v>148.19999999999999</c:v>
                </c:pt>
                <c:pt idx="13">
                  <c:v>163</c:v>
                </c:pt>
                <c:pt idx="14">
                  <c:v>170.3</c:v>
                </c:pt>
                <c:pt idx="15">
                  <c:v>177.3</c:v>
                </c:pt>
                <c:pt idx="16">
                  <c:v>168.3</c:v>
                </c:pt>
                <c:pt idx="17">
                  <c:v>180.5</c:v>
                </c:pt>
                <c:pt idx="18">
                  <c:v>211.2</c:v>
                </c:pt>
                <c:pt idx="19">
                  <c:v>176.5</c:v>
                </c:pt>
                <c:pt idx="20">
                  <c:v>175.6</c:v>
                </c:pt>
                <c:pt idx="21">
                  <c:v>203.4</c:v>
                </c:pt>
                <c:pt idx="22">
                  <c:v>221.1</c:v>
                </c:pt>
                <c:pt idx="23">
                  <c:v>214.8</c:v>
                </c:pt>
                <c:pt idx="24">
                  <c:v>218.6</c:v>
                </c:pt>
                <c:pt idx="25">
                  <c:v>238.2</c:v>
                </c:pt>
                <c:pt idx="26">
                  <c:v>253.6</c:v>
                </c:pt>
                <c:pt idx="27">
                  <c:v>244.1</c:v>
                </c:pt>
                <c:pt idx="28">
                  <c:v>263.89999999999998</c:v>
                </c:pt>
                <c:pt idx="29">
                  <c:v>273.5</c:v>
                </c:pt>
                <c:pt idx="30">
                  <c:v>300</c:v>
                </c:pt>
                <c:pt idx="31">
                  <c:v>307.60000000000002</c:v>
                </c:pt>
                <c:pt idx="32">
                  <c:v>320.8</c:v>
                </c:pt>
                <c:pt idx="33">
                  <c:v>340</c:v>
                </c:pt>
                <c:pt idx="34">
                  <c:v>334.5</c:v>
                </c:pt>
                <c:pt idx="35">
                  <c:v>331.3</c:v>
                </c:pt>
                <c:pt idx="36">
                  <c:v>334.2</c:v>
                </c:pt>
                <c:pt idx="37">
                  <c:v>342.3</c:v>
                </c:pt>
                <c:pt idx="38">
                  <c:v>347.4</c:v>
                </c:pt>
                <c:pt idx="39">
                  <c:v>351.9</c:v>
                </c:pt>
                <c:pt idx="40">
                  <c:v>396.4</c:v>
                </c:pt>
                <c:pt idx="41">
                  <c:v>479.4</c:v>
                </c:pt>
                <c:pt idx="42">
                  <c:v>463.4</c:v>
                </c:pt>
                <c:pt idx="43">
                  <c:v>531.4</c:v>
                </c:pt>
                <c:pt idx="44">
                  <c:v>514.5</c:v>
                </c:pt>
                <c:pt idx="45">
                  <c:v>535.9</c:v>
                </c:pt>
                <c:pt idx="46">
                  <c:v>501.4</c:v>
                </c:pt>
                <c:pt idx="47">
                  <c:v>493.1</c:v>
                </c:pt>
                <c:pt idx="48">
                  <c:v>514.6</c:v>
                </c:pt>
                <c:pt idx="49">
                  <c:v>535.6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0.0</c:formatCode>
                <c:ptCount val="50"/>
                <c:pt idx="0">
                  <c:v>147.1</c:v>
                </c:pt>
                <c:pt idx="1">
                  <c:v>148.9</c:v>
                </c:pt>
                <c:pt idx="2">
                  <c:v>138.5</c:v>
                </c:pt>
                <c:pt idx="3">
                  <c:v>128.1</c:v>
                </c:pt>
                <c:pt idx="4">
                  <c:v>105.1</c:v>
                </c:pt>
                <c:pt idx="5">
                  <c:v>82.2</c:v>
                </c:pt>
                <c:pt idx="6">
                  <c:v>76.099999999999994</c:v>
                </c:pt>
                <c:pt idx="7">
                  <c:v>70</c:v>
                </c:pt>
                <c:pt idx="8">
                  <c:v>64.400000000000006</c:v>
                </c:pt>
                <c:pt idx="9">
                  <c:v>58.8</c:v>
                </c:pt>
                <c:pt idx="10">
                  <c:v>64</c:v>
                </c:pt>
                <c:pt idx="11">
                  <c:v>69.2</c:v>
                </c:pt>
                <c:pt idx="12">
                  <c:v>60.7</c:v>
                </c:pt>
                <c:pt idx="13">
                  <c:v>63.8</c:v>
                </c:pt>
                <c:pt idx="14">
                  <c:v>62.5</c:v>
                </c:pt>
                <c:pt idx="15">
                  <c:v>56.5</c:v>
                </c:pt>
                <c:pt idx="16">
                  <c:v>51.7</c:v>
                </c:pt>
                <c:pt idx="17">
                  <c:v>53.3</c:v>
                </c:pt>
                <c:pt idx="18">
                  <c:v>60.3</c:v>
                </c:pt>
                <c:pt idx="19">
                  <c:v>48.7</c:v>
                </c:pt>
                <c:pt idx="20">
                  <c:v>44.3</c:v>
                </c:pt>
                <c:pt idx="21">
                  <c:v>48.2</c:v>
                </c:pt>
                <c:pt idx="22">
                  <c:v>53.9</c:v>
                </c:pt>
                <c:pt idx="23">
                  <c:v>46.6</c:v>
                </c:pt>
                <c:pt idx="24">
                  <c:v>49.3</c:v>
                </c:pt>
                <c:pt idx="25">
                  <c:v>49.9</c:v>
                </c:pt>
                <c:pt idx="26">
                  <c:v>52.1</c:v>
                </c:pt>
                <c:pt idx="27">
                  <c:v>50.8</c:v>
                </c:pt>
                <c:pt idx="28">
                  <c:v>52.2</c:v>
                </c:pt>
                <c:pt idx="29">
                  <c:v>47.4</c:v>
                </c:pt>
                <c:pt idx="30">
                  <c:v>47.2</c:v>
                </c:pt>
                <c:pt idx="31">
                  <c:v>46.3</c:v>
                </c:pt>
                <c:pt idx="32">
                  <c:v>42.1</c:v>
                </c:pt>
                <c:pt idx="33">
                  <c:v>46.3</c:v>
                </c:pt>
                <c:pt idx="34">
                  <c:v>44.8</c:v>
                </c:pt>
                <c:pt idx="35">
                  <c:v>71.099999999999994</c:v>
                </c:pt>
                <c:pt idx="36">
                  <c:v>70.400000000000006</c:v>
                </c:pt>
                <c:pt idx="37">
                  <c:v>78.5</c:v>
                </c:pt>
                <c:pt idx="38" formatCode="General">
                  <c:v>79.5</c:v>
                </c:pt>
                <c:pt idx="39" formatCode="General">
                  <c:v>75.5</c:v>
                </c:pt>
                <c:pt idx="40" formatCode="General">
                  <c:v>69.099999999999994</c:v>
                </c:pt>
                <c:pt idx="41" formatCode="General">
                  <c:v>68.400000000000006</c:v>
                </c:pt>
                <c:pt idx="42" formatCode="General">
                  <c:v>60.7</c:v>
                </c:pt>
                <c:pt idx="43" formatCode="General">
                  <c:v>67.5</c:v>
                </c:pt>
                <c:pt idx="44" formatCode="General">
                  <c:v>59.2</c:v>
                </c:pt>
                <c:pt idx="45" formatCode="General">
                  <c:v>54.1</c:v>
                </c:pt>
                <c:pt idx="46" formatCode="General">
                  <c:v>49</c:v>
                </c:pt>
                <c:pt idx="47" formatCode="General">
                  <c:v>52.8</c:v>
                </c:pt>
                <c:pt idx="48" formatCode="General">
                  <c:v>53.6</c:v>
                </c:pt>
                <c:pt idx="49" formatCode="General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66828437024257"/>
          <c:y val="0.24509898135690952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305.62</c:v>
                </c:pt>
                <c:pt idx="2">
                  <c:v>354.78</c:v>
                </c:pt>
                <c:pt idx="3">
                  <c:v>183.89</c:v>
                </c:pt>
                <c:pt idx="4">
                  <c:v>296.02999999999997</c:v>
                </c:pt>
                <c:pt idx="5">
                  <c:v>257.33999999999997</c:v>
                </c:pt>
                <c:pt idx="6">
                  <c:v>300.18</c:v>
                </c:pt>
                <c:pt idx="7">
                  <c:v>270.37</c:v>
                </c:pt>
                <c:pt idx="8">
                  <c:v>358.45</c:v>
                </c:pt>
                <c:pt idx="9">
                  <c:v>282.19</c:v>
                </c:pt>
                <c:pt idx="10">
                  <c:v>208.99</c:v>
                </c:pt>
                <c:pt idx="11">
                  <c:v>215.79</c:v>
                </c:pt>
                <c:pt idx="12">
                  <c:v>354.33</c:v>
                </c:pt>
                <c:pt idx="13">
                  <c:v>444.37</c:v>
                </c:pt>
                <c:pt idx="14">
                  <c:v>250.31</c:v>
                </c:pt>
                <c:pt idx="15">
                  <c:v>225.09</c:v>
                </c:pt>
                <c:pt idx="16">
                  <c:v>330.9</c:v>
                </c:pt>
                <c:pt idx="17">
                  <c:v>397.12</c:v>
                </c:pt>
                <c:pt idx="18">
                  <c:v>370.12</c:v>
                </c:pt>
                <c:pt idx="19">
                  <c:v>253.22</c:v>
                </c:pt>
                <c:pt idx="20">
                  <c:v>321.45</c:v>
                </c:pt>
                <c:pt idx="21">
                  <c:v>488.95</c:v>
                </c:pt>
                <c:pt idx="22">
                  <c:v>413.21</c:v>
                </c:pt>
                <c:pt idx="23">
                  <c:v>335.45</c:v>
                </c:pt>
                <c:pt idx="24">
                  <c:v>429.82</c:v>
                </c:pt>
                <c:pt idx="25">
                  <c:v>464.21</c:v>
                </c:pt>
                <c:pt idx="26">
                  <c:v>352.34</c:v>
                </c:pt>
                <c:pt idx="27">
                  <c:v>399.78</c:v>
                </c:pt>
                <c:pt idx="28">
                  <c:v>425.37</c:v>
                </c:pt>
                <c:pt idx="29">
                  <c:v>389.76</c:v>
                </c:pt>
                <c:pt idx="30">
                  <c:v>403.36</c:v>
                </c:pt>
                <c:pt idx="31">
                  <c:v>399.26</c:v>
                </c:pt>
                <c:pt idx="32">
                  <c:v>470.97</c:v>
                </c:pt>
                <c:pt idx="33">
                  <c:v>324.8</c:v>
                </c:pt>
                <c:pt idx="34">
                  <c:v>319.43</c:v>
                </c:pt>
                <c:pt idx="35">
                  <c:v>308.10000000000002</c:v>
                </c:pt>
                <c:pt idx="36">
                  <c:v>467.4</c:v>
                </c:pt>
                <c:pt idx="37">
                  <c:v>367.54</c:v>
                </c:pt>
                <c:pt idx="38">
                  <c:v>318.81</c:v>
                </c:pt>
                <c:pt idx="39">
                  <c:v>277.69</c:v>
                </c:pt>
                <c:pt idx="40">
                  <c:v>393.3</c:v>
                </c:pt>
                <c:pt idx="41">
                  <c:v>646.75</c:v>
                </c:pt>
                <c:pt idx="42">
                  <c:v>478.9</c:v>
                </c:pt>
                <c:pt idx="43">
                  <c:v>380.51</c:v>
                </c:pt>
                <c:pt idx="44">
                  <c:v>500.46</c:v>
                </c:pt>
                <c:pt idx="45">
                  <c:v>574.98</c:v>
                </c:pt>
                <c:pt idx="46">
                  <c:v>602.12</c:v>
                </c:pt>
                <c:pt idx="47">
                  <c:v>382.77</c:v>
                </c:pt>
                <c:pt idx="48">
                  <c:v>496.5</c:v>
                </c:pt>
                <c:pt idx="49">
                  <c:v>559.20000000000005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1028.9000000000001</c:v>
                </c:pt>
                <c:pt idx="1">
                  <c:v>1108.2</c:v>
                </c:pt>
                <c:pt idx="2">
                  <c:v>1244.5999999999999</c:v>
                </c:pt>
                <c:pt idx="3">
                  <c:v>1162.5</c:v>
                </c:pt>
                <c:pt idx="4">
                  <c:v>1153.4000000000001</c:v>
                </c:pt>
                <c:pt idx="5">
                  <c:v>1134.7</c:v>
                </c:pt>
                <c:pt idx="6">
                  <c:v>1179.7</c:v>
                </c:pt>
                <c:pt idx="7">
                  <c:v>1233.8</c:v>
                </c:pt>
                <c:pt idx="8">
                  <c:v>1340.2</c:v>
                </c:pt>
                <c:pt idx="9">
                  <c:v>1342.9</c:v>
                </c:pt>
                <c:pt idx="10">
                  <c:v>1207.3</c:v>
                </c:pt>
                <c:pt idx="11">
                  <c:v>1191.4000000000001</c:v>
                </c:pt>
                <c:pt idx="12">
                  <c:v>1265.7</c:v>
                </c:pt>
                <c:pt idx="13">
                  <c:v>1537.3</c:v>
                </c:pt>
                <c:pt idx="14">
                  <c:v>1488.6</c:v>
                </c:pt>
                <c:pt idx="15">
                  <c:v>1444.8</c:v>
                </c:pt>
                <c:pt idx="16">
                  <c:v>1487.8</c:v>
                </c:pt>
                <c:pt idx="17">
                  <c:v>1636.4</c:v>
                </c:pt>
                <c:pt idx="18">
                  <c:v>1772.8</c:v>
                </c:pt>
                <c:pt idx="19">
                  <c:v>1711.5</c:v>
                </c:pt>
                <c:pt idx="20">
                  <c:v>1631.6</c:v>
                </c:pt>
                <c:pt idx="21">
                  <c:v>1653.4</c:v>
                </c:pt>
                <c:pt idx="22">
                  <c:v>1698.2</c:v>
                </c:pt>
                <c:pt idx="23">
                  <c:v>1663.2</c:v>
                </c:pt>
                <c:pt idx="24">
                  <c:v>1623.9</c:v>
                </c:pt>
                <c:pt idx="25">
                  <c:v>1731.4</c:v>
                </c:pt>
                <c:pt idx="26">
                  <c:v>1705.3</c:v>
                </c:pt>
                <c:pt idx="27">
                  <c:v>1792.2</c:v>
                </c:pt>
                <c:pt idx="28">
                  <c:v>1843.7</c:v>
                </c:pt>
                <c:pt idx="29">
                  <c:v>1847.4</c:v>
                </c:pt>
                <c:pt idx="30">
                  <c:v>1782.3</c:v>
                </c:pt>
                <c:pt idx="31">
                  <c:v>1917.2</c:v>
                </c:pt>
                <c:pt idx="32">
                  <c:v>2015</c:v>
                </c:pt>
                <c:pt idx="33">
                  <c:v>1892.3</c:v>
                </c:pt>
                <c:pt idx="34">
                  <c:v>1809.7</c:v>
                </c:pt>
                <c:pt idx="35">
                  <c:v>1804.4</c:v>
                </c:pt>
                <c:pt idx="36">
                  <c:v>1890.9</c:v>
                </c:pt>
                <c:pt idx="37">
                  <c:v>1877.6</c:v>
                </c:pt>
                <c:pt idx="38">
                  <c:v>1781.8</c:v>
                </c:pt>
                <c:pt idx="39">
                  <c:v>1711.9</c:v>
                </c:pt>
                <c:pt idx="40">
                  <c:v>1670.9</c:v>
                </c:pt>
                <c:pt idx="41">
                  <c:v>1954</c:v>
                </c:pt>
                <c:pt idx="42">
                  <c:v>1822.8</c:v>
                </c:pt>
                <c:pt idx="43">
                  <c:v>1722.5</c:v>
                </c:pt>
                <c:pt idx="44">
                  <c:v>1811.3</c:v>
                </c:pt>
                <c:pt idx="45">
                  <c:v>1908.3</c:v>
                </c:pt>
                <c:pt idx="46">
                  <c:v>1980.4</c:v>
                </c:pt>
                <c:pt idx="47">
                  <c:v>1823.7</c:v>
                </c:pt>
                <c:pt idx="48">
                  <c:v>1826.2</c:v>
                </c:pt>
                <c:pt idx="49">
                  <c:v>1852.6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the number of personnel compared to the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Taul1!$A$2:$A$24</c:f>
              <c:strCache>
                <c:ptCount val="2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</c:strCache>
            </c:strRef>
          </c:cat>
          <c:val>
            <c:numRef>
              <c:f>Taul1!$B$2:$B$24</c:f>
              <c:numCache>
                <c:formatCode>General</c:formatCode>
                <c:ptCount val="23"/>
                <c:pt idx="0">
                  <c:v>-1725.047298</c:v>
                </c:pt>
                <c:pt idx="1">
                  <c:v>-2772.9277299999999</c:v>
                </c:pt>
                <c:pt idx="2">
                  <c:v>500</c:v>
                </c:pt>
                <c:pt idx="3">
                  <c:v>1464.610866</c:v>
                </c:pt>
                <c:pt idx="4">
                  <c:v>-1043.844589</c:v>
                </c:pt>
                <c:pt idx="5">
                  <c:v>-2242.6661509999999</c:v>
                </c:pt>
                <c:pt idx="6">
                  <c:v>-423.86039099999999</c:v>
                </c:pt>
                <c:pt idx="7">
                  <c:v>783.61812870000006</c:v>
                </c:pt>
                <c:pt idx="8">
                  <c:v>-1880.5028569999999</c:v>
                </c:pt>
                <c:pt idx="9">
                  <c:v>577.8517445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people recruited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Taul1!$A$2:$A$24</c:f>
              <c:strCache>
                <c:ptCount val="2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</c:strCache>
            </c:strRef>
          </c:cat>
          <c:val>
            <c:numRef>
              <c:f>Taul1!$C$2:$C$24</c:f>
              <c:numCache>
                <c:formatCode>#,##0</c:formatCode>
                <c:ptCount val="23"/>
                <c:pt idx="0">
                  <c:v>6040</c:v>
                </c:pt>
                <c:pt idx="1">
                  <c:v>4798</c:v>
                </c:pt>
                <c:pt idx="2">
                  <c:v>7851</c:v>
                </c:pt>
                <c:pt idx="3">
                  <c:v>6686</c:v>
                </c:pt>
                <c:pt idx="4" formatCode="General">
                  <c:v>7700</c:v>
                </c:pt>
                <c:pt idx="5">
                  <c:v>6176</c:v>
                </c:pt>
                <c:pt idx="6">
                  <c:v>7538</c:v>
                </c:pt>
                <c:pt idx="7">
                  <c:v>6857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9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Germany</c:v>
                </c:pt>
                <c:pt idx="4">
                  <c:v>Poland</c:v>
                </c:pt>
                <c:pt idx="5">
                  <c:v>Mexico</c:v>
                </c:pt>
                <c:pt idx="6">
                  <c:v>Sweden</c:v>
                </c:pt>
                <c:pt idx="7">
                  <c:v>France</c:v>
                </c:pt>
                <c:pt idx="8">
                  <c:v>UK</c:v>
                </c:pt>
                <c:pt idx="9">
                  <c:v>Russia</c:v>
                </c:pt>
                <c:pt idx="10">
                  <c:v>Italy</c:v>
                </c:pt>
                <c:pt idx="11">
                  <c:v>Brazil</c:v>
                </c:pt>
                <c:pt idx="12">
                  <c:v>Canada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45832</c:v>
                </c:pt>
                <c:pt idx="1">
                  <c:v>29658</c:v>
                </c:pt>
                <c:pt idx="2">
                  <c:v>28391</c:v>
                </c:pt>
                <c:pt idx="3">
                  <c:v>19701</c:v>
                </c:pt>
                <c:pt idx="4">
                  <c:v>18522</c:v>
                </c:pt>
                <c:pt idx="5">
                  <c:v>14365</c:v>
                </c:pt>
                <c:pt idx="6">
                  <c:v>14192</c:v>
                </c:pt>
                <c:pt idx="7">
                  <c:v>11313</c:v>
                </c:pt>
                <c:pt idx="8">
                  <c:v>8204</c:v>
                </c:pt>
                <c:pt idx="9">
                  <c:v>7096</c:v>
                </c:pt>
                <c:pt idx="10">
                  <c:v>6780</c:v>
                </c:pt>
                <c:pt idx="11">
                  <c:v>6490</c:v>
                </c:pt>
                <c:pt idx="12">
                  <c:v>5171</c:v>
                </c:pt>
                <c:pt idx="13">
                  <c:v>81921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8270819309983420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  <c:pt idx="17">
                  <c:v>5561</c:v>
                </c:pt>
                <c:pt idx="18">
                  <c:v>5090</c:v>
                </c:pt>
                <c:pt idx="19">
                  <c:v>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FB8-A6F0-919097D65B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20">
                  <c:v>5545</c:v>
                </c:pt>
                <c:pt idx="21">
                  <c:v>5913</c:v>
                </c:pt>
                <c:pt idx="22">
                  <c:v>6266</c:v>
                </c:pt>
                <c:pt idx="23">
                  <c:v>6647</c:v>
                </c:pt>
                <c:pt idx="24">
                  <c:v>6913</c:v>
                </c:pt>
                <c:pt idx="25">
                  <c:v>7096</c:v>
                </c:pt>
                <c:pt idx="26">
                  <c:v>7223</c:v>
                </c:pt>
                <c:pt idx="27">
                  <c:v>7334</c:v>
                </c:pt>
                <c:pt idx="28">
                  <c:v>7422</c:v>
                </c:pt>
                <c:pt idx="29">
                  <c:v>7457</c:v>
                </c:pt>
                <c:pt idx="30">
                  <c:v>7489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1432"/>
        <c:axId val="416761824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2233</c:v>
                </c:pt>
                <c:pt idx="15">
                  <c:v>2312</c:v>
                </c:pt>
                <c:pt idx="16">
                  <c:v>2369</c:v>
                </c:pt>
                <c:pt idx="17">
                  <c:v>2287</c:v>
                </c:pt>
                <c:pt idx="18">
                  <c:v>1977</c:v>
                </c:pt>
                <c:pt idx="19">
                  <c:v>1848</c:v>
                </c:pt>
                <c:pt idx="20">
                  <c:v>2119</c:v>
                </c:pt>
                <c:pt idx="21">
                  <c:v>2237</c:v>
                </c:pt>
                <c:pt idx="22">
                  <c:v>2343</c:v>
                </c:pt>
                <c:pt idx="23">
                  <c:v>2475</c:v>
                </c:pt>
                <c:pt idx="24">
                  <c:v>2552</c:v>
                </c:pt>
                <c:pt idx="25">
                  <c:v>2576</c:v>
                </c:pt>
                <c:pt idx="26">
                  <c:v>2585</c:v>
                </c:pt>
                <c:pt idx="27">
                  <c:v>2586</c:v>
                </c:pt>
                <c:pt idx="28">
                  <c:v>2553</c:v>
                </c:pt>
                <c:pt idx="29">
                  <c:v>2510</c:v>
                </c:pt>
                <c:pt idx="30">
                  <c:v>2477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61432"/>
        <c:axId val="416761824"/>
      </c:lineChart>
      <c:catAx>
        <c:axId val="41676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1432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644 900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1738</c:v>
                </c:pt>
                <c:pt idx="18">
                  <c:v>1458</c:v>
                </c:pt>
                <c:pt idx="19">
                  <c:v>1376</c:v>
                </c:pt>
                <c:pt idx="20">
                  <c:v>1576</c:v>
                </c:pt>
                <c:pt idx="21">
                  <c:v>1664</c:v>
                </c:pt>
                <c:pt idx="22">
                  <c:v>1739</c:v>
                </c:pt>
                <c:pt idx="23">
                  <c:v>1841</c:v>
                </c:pt>
                <c:pt idx="24">
                  <c:v>1898</c:v>
                </c:pt>
                <c:pt idx="25">
                  <c:v>1908</c:v>
                </c:pt>
                <c:pt idx="26">
                  <c:v>1903</c:v>
                </c:pt>
                <c:pt idx="27">
                  <c:v>1897</c:v>
                </c:pt>
                <c:pt idx="28">
                  <c:v>1871</c:v>
                </c:pt>
                <c:pt idx="29">
                  <c:v>1826</c:v>
                </c:pt>
                <c:pt idx="30">
                  <c:v>1790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B-42F9-BF20-D509583514B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258</c:v>
                </c:pt>
                <c:pt idx="16">
                  <c:v>245</c:v>
                </c:pt>
                <c:pt idx="17">
                  <c:v>247</c:v>
                </c:pt>
                <c:pt idx="18">
                  <c:v>232</c:v>
                </c:pt>
                <c:pt idx="19">
                  <c:v>199</c:v>
                </c:pt>
                <c:pt idx="20">
                  <c:v>242</c:v>
                </c:pt>
                <c:pt idx="21">
                  <c:v>254</c:v>
                </c:pt>
                <c:pt idx="22">
                  <c:v>266</c:v>
                </c:pt>
                <c:pt idx="23">
                  <c:v>277</c:v>
                </c:pt>
                <c:pt idx="24">
                  <c:v>277</c:v>
                </c:pt>
                <c:pt idx="25">
                  <c:v>278</c:v>
                </c:pt>
                <c:pt idx="26">
                  <c:v>286</c:v>
                </c:pt>
                <c:pt idx="27">
                  <c:v>286</c:v>
                </c:pt>
                <c:pt idx="28">
                  <c:v>279</c:v>
                </c:pt>
                <c:pt idx="29">
                  <c:v>284</c:v>
                </c:pt>
                <c:pt idx="30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B-42F9-BF20-D509583514B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287</c:v>
                </c:pt>
                <c:pt idx="19">
                  <c:v>273</c:v>
                </c:pt>
                <c:pt idx="20">
                  <c:v>301</c:v>
                </c:pt>
                <c:pt idx="21">
                  <c:v>319</c:v>
                </c:pt>
                <c:pt idx="22">
                  <c:v>338</c:v>
                </c:pt>
                <c:pt idx="23">
                  <c:v>357</c:v>
                </c:pt>
                <c:pt idx="24">
                  <c:v>377</c:v>
                </c:pt>
                <c:pt idx="25">
                  <c:v>390</c:v>
                </c:pt>
                <c:pt idx="26">
                  <c:v>396</c:v>
                </c:pt>
                <c:pt idx="27">
                  <c:v>403</c:v>
                </c:pt>
                <c:pt idx="28">
                  <c:v>403</c:v>
                </c:pt>
                <c:pt idx="29">
                  <c:v>400</c:v>
                </c:pt>
                <c:pt idx="30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B-42F9-BF20-D5095835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72665464"/>
        <c:axId val="673288176"/>
      </c:barChart>
      <c:catAx>
        <c:axId val="672665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73288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7328817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7266546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baseline="0" dirty="0">
                <a:solidFill>
                  <a:schemeClr val="tx1"/>
                </a:solidFill>
              </a:rPr>
              <a:t>GDP consensus forecasts for 2020, % </a:t>
            </a:r>
          </a:p>
        </c:rich>
      </c:tx>
      <c:layout>
        <c:manualLayout>
          <c:xMode val="edge"/>
          <c:yMode val="edge"/>
          <c:x val="6.0466720888038818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6303425181954398"/>
          <c:h val="0.7767162124062869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Eastern Europe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2.5</c:v>
                </c:pt>
                <c:pt idx="9">
                  <c:v>2.6</c:v>
                </c:pt>
                <c:pt idx="10">
                  <c:v>2.5</c:v>
                </c:pt>
                <c:pt idx="11">
                  <c:v>2.6</c:v>
                </c:pt>
                <c:pt idx="12">
                  <c:v>2.6</c:v>
                </c:pt>
                <c:pt idx="13">
                  <c:v>2.7</c:v>
                </c:pt>
                <c:pt idx="14">
                  <c:v>1.9</c:v>
                </c:pt>
                <c:pt idx="15">
                  <c:v>-3.4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55-9100-A0342A7F3B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Taul1!$C$2:$C$25</c:f>
              <c:numCache>
                <c:formatCode>General</c:formatCode>
                <c:ptCount val="24"/>
                <c:pt idx="0">
                  <c:v>1.6</c:v>
                </c:pt>
                <c:pt idx="1">
                  <c:v>1.6</c:v>
                </c:pt>
                <c:pt idx="2">
                  <c:v>1.5</c:v>
                </c:pt>
                <c:pt idx="3">
                  <c:v>1.5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1.3</c:v>
                </c:pt>
                <c:pt idx="8">
                  <c:v>1.2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0.9</c:v>
                </c:pt>
                <c:pt idx="15">
                  <c:v>-5.2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B-4155-9100-A0342A7F3B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Taul1!$D$2:$D$25</c:f>
              <c:numCache>
                <c:formatCode>General</c:formatCode>
                <c:ptCount val="24"/>
                <c:pt idx="0">
                  <c:v>1.8</c:v>
                </c:pt>
                <c:pt idx="1">
                  <c:v>1.8</c:v>
                </c:pt>
                <c:pt idx="2">
                  <c:v>1.7</c:v>
                </c:pt>
                <c:pt idx="3">
                  <c:v>1.6</c:v>
                </c:pt>
                <c:pt idx="4">
                  <c:v>1.6</c:v>
                </c:pt>
                <c:pt idx="5">
                  <c:v>1.6</c:v>
                </c:pt>
                <c:pt idx="6">
                  <c:v>1.5</c:v>
                </c:pt>
                <c:pt idx="7">
                  <c:v>1.5</c:v>
                </c:pt>
                <c:pt idx="8">
                  <c:v>1.4</c:v>
                </c:pt>
                <c:pt idx="9">
                  <c:v>1.3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0.9</c:v>
                </c:pt>
                <c:pt idx="15">
                  <c:v>-5.0999999999999996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BB-4155-9100-A0342A7F3B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Russia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Taul1!$E$2:$E$25</c:f>
              <c:numCache>
                <c:formatCode>General</c:formatCode>
                <c:ptCount val="24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1.8</c:v>
                </c:pt>
                <c:pt idx="9">
                  <c:v>1.8</c:v>
                </c:pt>
                <c:pt idx="10">
                  <c:v>1.7</c:v>
                </c:pt>
                <c:pt idx="11">
                  <c:v>1.7</c:v>
                </c:pt>
                <c:pt idx="12">
                  <c:v>1.8</c:v>
                </c:pt>
                <c:pt idx="13">
                  <c:v>1.8</c:v>
                </c:pt>
                <c:pt idx="14">
                  <c:v>1</c:v>
                </c:pt>
                <c:pt idx="15">
                  <c:v>-3.8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BB-4155-9100-A0342A7F3B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Taul1!$F$2:$F$25</c:f>
              <c:numCache>
                <c:formatCode>General</c:formatCode>
                <c:ptCount val="24"/>
                <c:pt idx="0">
                  <c:v>1.4</c:v>
                </c:pt>
                <c:pt idx="1">
                  <c:v>1.4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1.2</c:v>
                </c:pt>
                <c:pt idx="13">
                  <c:v>1.1000000000000001</c:v>
                </c:pt>
                <c:pt idx="14">
                  <c:v>0.8</c:v>
                </c:pt>
                <c:pt idx="15">
                  <c:v>-5.4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BB-4155-9100-A0342A7F3B2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Taul1!$G$2:$G$25</c:f>
              <c:numCache>
                <c:formatCode>General</c:formatCode>
                <c:ptCount val="24"/>
                <c:pt idx="0">
                  <c:v>1.6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0.8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0.5</c:v>
                </c:pt>
                <c:pt idx="1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BB-4155-9100-A0342A7F3B2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2019,Jan</c:v>
                </c:pt>
                <c:pt idx="1">
                  <c:v>Feb</c:v>
                </c:pt>
                <c:pt idx="2">
                  <c:v>March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2020,Jan</c:v>
                </c:pt>
                <c:pt idx="13">
                  <c:v>Feb</c:v>
                </c:pt>
                <c:pt idx="14">
                  <c:v>March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Taul1!$H$2:$H$25</c:f>
              <c:numCache>
                <c:formatCode>General</c:formatCode>
                <c:ptCount val="24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0.3</c:v>
                </c:pt>
                <c:pt idx="14">
                  <c:v>-0.8</c:v>
                </c:pt>
                <c:pt idx="15">
                  <c:v>-7.5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E9-4040-9211-442FEB4AE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tickLblSkip val="1"/>
        <c:noMultiLvlLbl val="0"/>
      </c:catAx>
      <c:valAx>
        <c:axId val="301817616"/>
        <c:scaling>
          <c:orientation val="minMax"/>
          <c:max val="4"/>
          <c:min val="-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1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97044935217378"/>
          <c:y val="0.25002156539108872"/>
          <c:w val="0.17640595720086635"/>
          <c:h val="0.4418287010689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Taul1!$A$2:$A$47</c:f>
              <c:strCache>
                <c:ptCount val="46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2020(1-3)</c:v>
                </c:pt>
              </c:strCache>
            </c:strRef>
          </c:cat>
          <c:val>
            <c:numRef>
              <c:f>Taul1!$B$2:$B$47</c:f>
              <c:numCache>
                <c:formatCode>General</c:formatCode>
                <c:ptCount val="46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  <c:pt idx="44">
                  <c:v>6.2</c:v>
                </c:pt>
                <c:pt idx="45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3-47AE-A425-54127165B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288960"/>
        <c:axId val="673289352"/>
      </c:lineChart>
      <c:catAx>
        <c:axId val="67328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kern="12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9352"/>
        <c:crosses val="autoZero"/>
        <c:auto val="1"/>
        <c:lblAlgn val="ctr"/>
        <c:lblOffset val="100"/>
        <c:noMultiLvlLbl val="0"/>
      </c:catAx>
      <c:valAx>
        <c:axId val="67328935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7328896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8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3"/>
          <c:min val="-8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8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3"/>
          <c:min val="-8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baseline="0">
                <a:solidFill>
                  <a:schemeClr val="tx2"/>
                </a:solidFill>
              </a:rPr>
              <a:t>Corporate investments, at fixed prices, index 2005=100</a:t>
            </a:r>
          </a:p>
        </c:rich>
      </c:tx>
      <c:layout>
        <c:manualLayout>
          <c:xMode val="edge"/>
          <c:yMode val="edge"/>
          <c:x val="5.8953289181644573E-2"/>
          <c:y val="6.6829262232502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9935661277300618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Taul1!$B$2:$B$18</c:f>
              <c:numCache>
                <c:formatCode>General</c:formatCode>
                <c:ptCount val="17"/>
                <c:pt idx="0">
                  <c:v>100</c:v>
                </c:pt>
                <c:pt idx="1">
                  <c:v>108.02809999999999</c:v>
                </c:pt>
                <c:pt idx="2">
                  <c:v>115.4799</c:v>
                </c:pt>
                <c:pt idx="3">
                  <c:v>116.18899999999999</c:v>
                </c:pt>
                <c:pt idx="4">
                  <c:v>99.299930000000003</c:v>
                </c:pt>
                <c:pt idx="5">
                  <c:v>103.7659</c:v>
                </c:pt>
                <c:pt idx="6">
                  <c:v>112.7589</c:v>
                </c:pt>
                <c:pt idx="7">
                  <c:v>123.4312</c:v>
                </c:pt>
                <c:pt idx="8">
                  <c:v>128.52549999999999</c:v>
                </c:pt>
                <c:pt idx="9">
                  <c:v>137.80969999999999</c:v>
                </c:pt>
                <c:pt idx="10">
                  <c:v>140.3107</c:v>
                </c:pt>
                <c:pt idx="11">
                  <c:v>141.30709999999999</c:v>
                </c:pt>
                <c:pt idx="12">
                  <c:v>147.47380000000001</c:v>
                </c:pt>
                <c:pt idx="13">
                  <c:v>156.86060000000001</c:v>
                </c:pt>
                <c:pt idx="14">
                  <c:v>160.5189</c:v>
                </c:pt>
                <c:pt idx="15">
                  <c:v>163.79419999999999</c:v>
                </c:pt>
                <c:pt idx="16">
                  <c:v>169.208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EE-4FB6-BEFA-AD3DF6AD55D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Taul1!$C$2:$C$18</c:f>
              <c:numCache>
                <c:formatCode>General</c:formatCode>
                <c:ptCount val="17"/>
                <c:pt idx="0">
                  <c:v>100</c:v>
                </c:pt>
                <c:pt idx="1">
                  <c:v>109.1194</c:v>
                </c:pt>
                <c:pt idx="2">
                  <c:v>120.1772</c:v>
                </c:pt>
                <c:pt idx="3">
                  <c:v>125.3913</c:v>
                </c:pt>
                <c:pt idx="4">
                  <c:v>107.6737</c:v>
                </c:pt>
                <c:pt idx="5">
                  <c:v>111.742</c:v>
                </c:pt>
                <c:pt idx="6">
                  <c:v>119.777</c:v>
                </c:pt>
                <c:pt idx="7">
                  <c:v>121.8229</c:v>
                </c:pt>
                <c:pt idx="8">
                  <c:v>121.595</c:v>
                </c:pt>
                <c:pt idx="9">
                  <c:v>127.2192</c:v>
                </c:pt>
                <c:pt idx="10">
                  <c:v>132.935</c:v>
                </c:pt>
                <c:pt idx="11">
                  <c:v>133.81549999999999</c:v>
                </c:pt>
                <c:pt idx="12">
                  <c:v>140.87280000000001</c:v>
                </c:pt>
                <c:pt idx="13">
                  <c:v>150.72900000000001</c:v>
                </c:pt>
                <c:pt idx="14">
                  <c:v>152.7603</c:v>
                </c:pt>
                <c:pt idx="15">
                  <c:v>154.58840000000001</c:v>
                </c:pt>
                <c:pt idx="16">
                  <c:v>156.45179999999999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EE-4FB6-BEFA-AD3DF6AD55D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Switzerland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Taul1!$D$2:$D$18</c:f>
              <c:numCache>
                <c:formatCode>General</c:formatCode>
                <c:ptCount val="17"/>
                <c:pt idx="0">
                  <c:v>100</c:v>
                </c:pt>
                <c:pt idx="1">
                  <c:v>106.7238</c:v>
                </c:pt>
                <c:pt idx="2">
                  <c:v>114.2032</c:v>
                </c:pt>
                <c:pt idx="3">
                  <c:v>115.61960000000001</c:v>
                </c:pt>
                <c:pt idx="4">
                  <c:v>102.93940000000001</c:v>
                </c:pt>
                <c:pt idx="5">
                  <c:v>108.25579999999999</c:v>
                </c:pt>
                <c:pt idx="6">
                  <c:v>113.76220000000001</c:v>
                </c:pt>
                <c:pt idx="7">
                  <c:v>118.5055</c:v>
                </c:pt>
                <c:pt idx="8">
                  <c:v>119.0813</c:v>
                </c:pt>
                <c:pt idx="9">
                  <c:v>122.6845</c:v>
                </c:pt>
                <c:pt idx="10">
                  <c:v>125.06619999999999</c:v>
                </c:pt>
                <c:pt idx="11">
                  <c:v>129.5651</c:v>
                </c:pt>
                <c:pt idx="12">
                  <c:v>134.8596</c:v>
                </c:pt>
                <c:pt idx="13">
                  <c:v>136.52420000000001</c:v>
                </c:pt>
                <c:pt idx="14">
                  <c:v>136.7174</c:v>
                </c:pt>
                <c:pt idx="15">
                  <c:v>138.6028</c:v>
                </c:pt>
                <c:pt idx="16">
                  <c:v>140.56790000000001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EE-4FB6-BEFA-AD3DF6AD55D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Belgium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Taul1!$E$2:$E$18</c:f>
              <c:numCache>
                <c:formatCode>General</c:formatCode>
                <c:ptCount val="17"/>
                <c:pt idx="0">
                  <c:v>100</c:v>
                </c:pt>
                <c:pt idx="1">
                  <c:v>102.13979999999999</c:v>
                </c:pt>
                <c:pt idx="2">
                  <c:v>109.3159</c:v>
                </c:pt>
                <c:pt idx="3">
                  <c:v>113.01819999999999</c:v>
                </c:pt>
                <c:pt idx="4">
                  <c:v>104.5408</c:v>
                </c:pt>
                <c:pt idx="5">
                  <c:v>103.6863</c:v>
                </c:pt>
                <c:pt idx="6">
                  <c:v>112.05240000000001</c:v>
                </c:pt>
                <c:pt idx="7">
                  <c:v>112.172</c:v>
                </c:pt>
                <c:pt idx="8">
                  <c:v>110.45650000000001</c:v>
                </c:pt>
                <c:pt idx="9">
                  <c:v>114.8262</c:v>
                </c:pt>
                <c:pt idx="10">
                  <c:v>121.1366</c:v>
                </c:pt>
                <c:pt idx="11">
                  <c:v>127.1369</c:v>
                </c:pt>
                <c:pt idx="12">
                  <c:v>129.2115</c:v>
                </c:pt>
                <c:pt idx="13">
                  <c:v>134.20679999999999</c:v>
                </c:pt>
                <c:pt idx="14">
                  <c:v>139.53700000000001</c:v>
                </c:pt>
                <c:pt idx="15">
                  <c:v>142.18270000000001</c:v>
                </c:pt>
                <c:pt idx="16">
                  <c:v>143.93680000000001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EE-4FB6-BEFA-AD3DF6AD55D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Taul1!$F$2:$F$18</c:f>
              <c:numCache>
                <c:formatCode>General</c:formatCode>
                <c:ptCount val="17"/>
                <c:pt idx="0">
                  <c:v>100</c:v>
                </c:pt>
                <c:pt idx="1">
                  <c:v>108.46210000000001</c:v>
                </c:pt>
                <c:pt idx="2">
                  <c:v>116.23650000000001</c:v>
                </c:pt>
                <c:pt idx="3">
                  <c:v>118.6827</c:v>
                </c:pt>
                <c:pt idx="4">
                  <c:v>101.4799</c:v>
                </c:pt>
                <c:pt idx="5">
                  <c:v>107.3702</c:v>
                </c:pt>
                <c:pt idx="6">
                  <c:v>115.6335</c:v>
                </c:pt>
                <c:pt idx="7">
                  <c:v>115.1026</c:v>
                </c:pt>
                <c:pt idx="8">
                  <c:v>113.46980000000001</c:v>
                </c:pt>
                <c:pt idx="9">
                  <c:v>118.2169</c:v>
                </c:pt>
                <c:pt idx="10">
                  <c:v>120.4873</c:v>
                </c:pt>
                <c:pt idx="11">
                  <c:v>124.0629</c:v>
                </c:pt>
                <c:pt idx="12">
                  <c:v>128.90809999999999</c:v>
                </c:pt>
                <c:pt idx="13">
                  <c:v>133.42320000000001</c:v>
                </c:pt>
                <c:pt idx="14">
                  <c:v>135.83779999999999</c:v>
                </c:pt>
                <c:pt idx="15">
                  <c:v>135.0119</c:v>
                </c:pt>
                <c:pt idx="16">
                  <c:v>136.14490000000001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EE-4FB6-BEFA-AD3DF6AD55D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  <c:pt idx="16">
                  <c:v>2021e</c:v>
                </c:pt>
              </c:strCache>
            </c:strRef>
          </c:cat>
          <c:val>
            <c:numRef>
              <c:f>Taul1!$G$2:$G$18</c:f>
              <c:numCache>
                <c:formatCode>General</c:formatCode>
                <c:ptCount val="17"/>
                <c:pt idx="0">
                  <c:v>100</c:v>
                </c:pt>
                <c:pt idx="1">
                  <c:v>102.0183</c:v>
                </c:pt>
                <c:pt idx="2">
                  <c:v>117.89919999999999</c:v>
                </c:pt>
                <c:pt idx="3">
                  <c:v>124.3437</c:v>
                </c:pt>
                <c:pt idx="4">
                  <c:v>105.29900000000001</c:v>
                </c:pt>
                <c:pt idx="5">
                  <c:v>99.873649999999998</c:v>
                </c:pt>
                <c:pt idx="6">
                  <c:v>101.55070000000001</c:v>
                </c:pt>
                <c:pt idx="7">
                  <c:v>101.0565</c:v>
                </c:pt>
                <c:pt idx="8">
                  <c:v>94.240660000000005</c:v>
                </c:pt>
                <c:pt idx="9">
                  <c:v>93.286709999999999</c:v>
                </c:pt>
                <c:pt idx="10">
                  <c:v>95.555049999999994</c:v>
                </c:pt>
                <c:pt idx="11">
                  <c:v>102.4092</c:v>
                </c:pt>
                <c:pt idx="12">
                  <c:v>107.1134</c:v>
                </c:pt>
                <c:pt idx="13">
                  <c:v>108.7109</c:v>
                </c:pt>
                <c:pt idx="14">
                  <c:v>109.8</c:v>
                </c:pt>
                <c:pt idx="15">
                  <c:v>112.7433</c:v>
                </c:pt>
                <c:pt idx="16">
                  <c:v>114.73480000000001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EE-4FB6-BEFA-AD3DF6AD5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8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65685021494887"/>
          <c:y val="0.34315692523841579"/>
          <c:w val="0.138343149785051"/>
          <c:h val="0.40087562173321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 (incl. technology industry)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9648</c:v>
                </c:pt>
                <c:pt idx="1">
                  <c:v>9856</c:v>
                </c:pt>
                <c:pt idx="2">
                  <c:v>11273</c:v>
                </c:pt>
                <c:pt idx="3">
                  <c:v>11097</c:v>
                </c:pt>
                <c:pt idx="4">
                  <c:v>9444</c:v>
                </c:pt>
                <c:pt idx="5">
                  <c:v>8868</c:v>
                </c:pt>
                <c:pt idx="6">
                  <c:v>8701</c:v>
                </c:pt>
                <c:pt idx="7">
                  <c:v>8067</c:v>
                </c:pt>
                <c:pt idx="8">
                  <c:v>7567</c:v>
                </c:pt>
                <c:pt idx="9">
                  <c:v>7905</c:v>
                </c:pt>
                <c:pt idx="10">
                  <c:v>8036</c:v>
                </c:pt>
                <c:pt idx="11">
                  <c:v>7704</c:v>
                </c:pt>
                <c:pt idx="12">
                  <c:v>7869</c:v>
                </c:pt>
                <c:pt idx="13">
                  <c:v>7100</c:v>
                </c:pt>
                <c:pt idx="14">
                  <c:v>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 (incl. information technology and consulting engineering)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6529</c:v>
                </c:pt>
                <c:pt idx="1">
                  <c:v>6657</c:v>
                </c:pt>
                <c:pt idx="2">
                  <c:v>7402</c:v>
                </c:pt>
                <c:pt idx="3">
                  <c:v>8554</c:v>
                </c:pt>
                <c:pt idx="4">
                  <c:v>7267</c:v>
                </c:pt>
                <c:pt idx="5">
                  <c:v>7075</c:v>
                </c:pt>
                <c:pt idx="6">
                  <c:v>6970</c:v>
                </c:pt>
                <c:pt idx="7">
                  <c:v>6024</c:v>
                </c:pt>
                <c:pt idx="8">
                  <c:v>5342</c:v>
                </c:pt>
                <c:pt idx="9">
                  <c:v>5866</c:v>
                </c:pt>
                <c:pt idx="10">
                  <c:v>5598</c:v>
                </c:pt>
                <c:pt idx="11">
                  <c:v>4849</c:v>
                </c:pt>
                <c:pt idx="12">
                  <c:v>4742</c:v>
                </c:pt>
                <c:pt idx="13">
                  <c:v>4979</c:v>
                </c:pt>
                <c:pt idx="14">
                  <c:v>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3000"/>
          <c:min val="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1249631817846019"/>
          <c:y val="0.88403746184290777"/>
          <c:w val="0.76129935439798979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501040249845143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3.287115</c:v>
                </c:pt>
                <c:pt idx="1">
                  <c:v>3.342657</c:v>
                </c:pt>
                <c:pt idx="2">
                  <c:v>4.2777269999999996</c:v>
                </c:pt>
                <c:pt idx="3">
                  <c:v>3.6798920000000002</c:v>
                </c:pt>
                <c:pt idx="4">
                  <c:v>2.8297289999999999</c:v>
                </c:pt>
                <c:pt idx="5">
                  <c:v>2.1937639999999998</c:v>
                </c:pt>
                <c:pt idx="6">
                  <c:v>2.3417219999999999</c:v>
                </c:pt>
                <c:pt idx="7">
                  <c:v>2.5830679999999999</c:v>
                </c:pt>
                <c:pt idx="8">
                  <c:v>2.2719689999999999</c:v>
                </c:pt>
                <c:pt idx="9">
                  <c:v>2.3113049999999999</c:v>
                </c:pt>
                <c:pt idx="10">
                  <c:v>2.855</c:v>
                </c:pt>
                <c:pt idx="11">
                  <c:v>3.2431939999999999</c:v>
                </c:pt>
                <c:pt idx="12">
                  <c:v>4.1006590000000003</c:v>
                </c:pt>
                <c:pt idx="13">
                  <c:v>3.3502070000000002</c:v>
                </c:pt>
                <c:pt idx="14">
                  <c:v>3.6450300000000002</c:v>
                </c:pt>
                <c:pt idx="15">
                  <c:v>3.6705399999999999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Intangible investment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5.4651379999999996</c:v>
                </c:pt>
                <c:pt idx="1">
                  <c:v>5.6410119999999999</c:v>
                </c:pt>
                <c:pt idx="2">
                  <c:v>5.8334999999999999</c:v>
                </c:pt>
                <c:pt idx="3">
                  <c:v>6.3400540000000003</c:v>
                </c:pt>
                <c:pt idx="4">
                  <c:v>5.7682539999999998</c:v>
                </c:pt>
                <c:pt idx="5">
                  <c:v>5.6775320000000002</c:v>
                </c:pt>
                <c:pt idx="6">
                  <c:v>5.2992590000000002</c:v>
                </c:pt>
                <c:pt idx="7">
                  <c:v>4.5006529999999998</c:v>
                </c:pt>
                <c:pt idx="8">
                  <c:v>4.1588690000000001</c:v>
                </c:pt>
                <c:pt idx="9">
                  <c:v>4.0261329999999997</c:v>
                </c:pt>
                <c:pt idx="10">
                  <c:v>3.6909999999999998</c:v>
                </c:pt>
                <c:pt idx="11">
                  <c:v>3.3647179999999999</c:v>
                </c:pt>
                <c:pt idx="12">
                  <c:v>3.1644950000000001</c:v>
                </c:pt>
                <c:pt idx="13">
                  <c:v>3.3967670000000001</c:v>
                </c:pt>
                <c:pt idx="14">
                  <c:v>3.4477199999999999</c:v>
                </c:pt>
                <c:pt idx="15">
                  <c:v>3.5063300000000002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Intangible investment (excl. electronics industry)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1.9053020000000001</c:v>
                </c:pt>
                <c:pt idx="1">
                  <c:v>1.997288</c:v>
                </c:pt>
                <c:pt idx="2">
                  <c:v>2.092482</c:v>
                </c:pt>
                <c:pt idx="3">
                  <c:v>2.1047009999999999</c:v>
                </c:pt>
                <c:pt idx="4">
                  <c:v>1.978</c:v>
                </c:pt>
                <c:pt idx="5">
                  <c:v>2.0002559999999998</c:v>
                </c:pt>
                <c:pt idx="6">
                  <c:v>1.960866</c:v>
                </c:pt>
                <c:pt idx="7">
                  <c:v>2.1587350000000001</c:v>
                </c:pt>
                <c:pt idx="8">
                  <c:v>2.011555</c:v>
                </c:pt>
                <c:pt idx="9">
                  <c:v>2.0353970000000001</c:v>
                </c:pt>
                <c:pt idx="10">
                  <c:v>2.1040000000000001</c:v>
                </c:pt>
                <c:pt idx="11">
                  <c:v>2.0729790000000001</c:v>
                </c:pt>
                <c:pt idx="12">
                  <c:v>1.8928830000000001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9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and intangible investment*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8.7522529999999996</c:v>
                </c:pt>
                <c:pt idx="1">
                  <c:v>8.9836690000000008</c:v>
                </c:pt>
                <c:pt idx="2">
                  <c:v>10.111230000000001</c:v>
                </c:pt>
                <c:pt idx="3">
                  <c:v>10.01995</c:v>
                </c:pt>
                <c:pt idx="4">
                  <c:v>8.5979840000000003</c:v>
                </c:pt>
                <c:pt idx="5">
                  <c:v>7.8712960000000001</c:v>
                </c:pt>
                <c:pt idx="6">
                  <c:v>7.640981</c:v>
                </c:pt>
                <c:pt idx="7">
                  <c:v>7.0837209999999997</c:v>
                </c:pt>
                <c:pt idx="8">
                  <c:v>6.4308389999999997</c:v>
                </c:pt>
                <c:pt idx="9">
                  <c:v>6.3374379999999997</c:v>
                </c:pt>
                <c:pt idx="10">
                  <c:v>6.5460000000000003</c:v>
                </c:pt>
                <c:pt idx="11">
                  <c:v>6.6079119999999998</c:v>
                </c:pt>
                <c:pt idx="12">
                  <c:v>7.2651539999999999</c:v>
                </c:pt>
                <c:pt idx="13">
                  <c:v>6.7469739999999998</c:v>
                </c:pt>
                <c:pt idx="14">
                  <c:v>7.1383000000000001</c:v>
                </c:pt>
                <c:pt idx="15">
                  <c:v>7.2168200000000002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Fixed Capital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8.0370000000000008</c:v>
                </c:pt>
                <c:pt idx="1">
                  <c:v>8.2089999999999996</c:v>
                </c:pt>
                <c:pt idx="2">
                  <c:v>8.4039999999999999</c:v>
                </c:pt>
                <c:pt idx="3">
                  <c:v>8.6059999999999999</c:v>
                </c:pt>
                <c:pt idx="4">
                  <c:v>8.7070000000000007</c:v>
                </c:pt>
                <c:pt idx="5">
                  <c:v>8.6679999999999993</c:v>
                </c:pt>
                <c:pt idx="6">
                  <c:v>8.5510000000000002</c:v>
                </c:pt>
                <c:pt idx="7">
                  <c:v>8.359</c:v>
                </c:pt>
                <c:pt idx="8">
                  <c:v>8.08</c:v>
                </c:pt>
                <c:pt idx="9">
                  <c:v>7.7270000000000003</c:v>
                </c:pt>
                <c:pt idx="10">
                  <c:v>7.4619999999999997</c:v>
                </c:pt>
                <c:pt idx="11">
                  <c:v>7.1890000000000001</c:v>
                </c:pt>
                <c:pt idx="12">
                  <c:v>7.0030000000000001</c:v>
                </c:pt>
                <c:pt idx="13">
                  <c:v>6.7569999999999997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Tangible investment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3.287115</c:v>
                </c:pt>
                <c:pt idx="1">
                  <c:v>3.342657</c:v>
                </c:pt>
                <c:pt idx="2">
                  <c:v>4.2777269999999996</c:v>
                </c:pt>
                <c:pt idx="3">
                  <c:v>3.6798920000000002</c:v>
                </c:pt>
                <c:pt idx="4">
                  <c:v>2.8297289999999999</c:v>
                </c:pt>
                <c:pt idx="5">
                  <c:v>2.1937639999999998</c:v>
                </c:pt>
                <c:pt idx="6">
                  <c:v>2.3417219999999999</c:v>
                </c:pt>
                <c:pt idx="7">
                  <c:v>2.5830679999999999</c:v>
                </c:pt>
                <c:pt idx="8">
                  <c:v>2.2719689999999999</c:v>
                </c:pt>
                <c:pt idx="9">
                  <c:v>2.3113049999999999</c:v>
                </c:pt>
                <c:pt idx="10">
                  <c:v>2.855</c:v>
                </c:pt>
                <c:pt idx="11">
                  <c:v>3.2431939999999999</c:v>
                </c:pt>
                <c:pt idx="12">
                  <c:v>4.1006590000000003</c:v>
                </c:pt>
                <c:pt idx="13">
                  <c:v>3.3502070000000002</c:v>
                </c:pt>
                <c:pt idx="14">
                  <c:v>3.6450300000000002</c:v>
                </c:pt>
                <c:pt idx="15">
                  <c:v>3.6705399999999999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Consumption of tangible capital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3.141</c:v>
                </c:pt>
                <c:pt idx="12">
                  <c:v>3.194</c:v>
                </c:pt>
                <c:pt idx="13">
                  <c:v>3.173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Impact on other industries and on </a:t>
            </a:r>
          </a:p>
          <a:p>
            <a:pPr>
              <a:defRPr sz="2000"/>
            </a:pPr>
            <a:r>
              <a:rPr lang="en-US" sz="2000" baseline="0" dirty="0"/>
              <a:t>private consumption: 340,300 employees</a:t>
            </a:r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Services*</c:v>
                </c:pt>
                <c:pt idx="1">
                  <c:v>Primary production</c:v>
                </c:pt>
                <c:pt idx="2">
                  <c:v>Processing*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26874137895078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Cumulative consumption of tangible capital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3.8319999999999999</c:v>
                </c:pt>
                <c:pt idx="1">
                  <c:v>7.6360000000000001</c:v>
                </c:pt>
                <c:pt idx="2">
                  <c:v>11.454000000000001</c:v>
                </c:pt>
                <c:pt idx="3">
                  <c:v>15.276999999999999</c:v>
                </c:pt>
                <c:pt idx="4">
                  <c:v>19.042999999999999</c:v>
                </c:pt>
                <c:pt idx="5">
                  <c:v>22.696999999999999</c:v>
                </c:pt>
                <c:pt idx="6">
                  <c:v>26.227</c:v>
                </c:pt>
                <c:pt idx="7">
                  <c:v>29.675999999999998</c:v>
                </c:pt>
                <c:pt idx="8">
                  <c:v>33.045000000000002</c:v>
                </c:pt>
                <c:pt idx="9">
                  <c:v>36.265000000000001</c:v>
                </c:pt>
                <c:pt idx="10">
                  <c:v>39.433999999999997</c:v>
                </c:pt>
                <c:pt idx="11">
                  <c:v>42.575000000000003</c:v>
                </c:pt>
                <c:pt idx="12">
                  <c:v>45.768999999999998</c:v>
                </c:pt>
                <c:pt idx="13">
                  <c:v>48.942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Cumulative tangible investment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3.2837710000000002</c:v>
                </c:pt>
                <c:pt idx="1">
                  <c:v>6.6228850000000001</c:v>
                </c:pt>
                <c:pt idx="2">
                  <c:v>10.898199999999999</c:v>
                </c:pt>
                <c:pt idx="3">
                  <c:v>14.57404</c:v>
                </c:pt>
                <c:pt idx="4">
                  <c:v>17.399380000000001</c:v>
                </c:pt>
                <c:pt idx="5">
                  <c:v>19.58785</c:v>
                </c:pt>
                <c:pt idx="6">
                  <c:v>21.925049999999999</c:v>
                </c:pt>
                <c:pt idx="7">
                  <c:v>24.506550000000001</c:v>
                </c:pt>
                <c:pt idx="8">
                  <c:v>26.776979999999998</c:v>
                </c:pt>
                <c:pt idx="9">
                  <c:v>29.086970000000001</c:v>
                </c:pt>
                <c:pt idx="10">
                  <c:v>31.941970000000001</c:v>
                </c:pt>
                <c:pt idx="11">
                  <c:v>34.991459999999996</c:v>
                </c:pt>
                <c:pt idx="12">
                  <c:v>39.10125</c:v>
                </c:pt>
                <c:pt idx="13">
                  <c:v>42.453659999999999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27678222969008"/>
          <c:y val="0.22905183780534966"/>
          <c:w val="0.24018292265112717"/>
          <c:h val="0.46053575671734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100</c:v>
                </c:pt>
                <c:pt idx="1">
                  <c:v>97.888859999999994</c:v>
                </c:pt>
                <c:pt idx="2">
                  <c:v>120.8647</c:v>
                </c:pt>
                <c:pt idx="3">
                  <c:v>113.4217</c:v>
                </c:pt>
                <c:pt idx="4">
                  <c:v>88.875209999999996</c:v>
                </c:pt>
                <c:pt idx="5">
                  <c:v>86.979249999999993</c:v>
                </c:pt>
                <c:pt idx="6">
                  <c:v>118.53489999999999</c:v>
                </c:pt>
                <c:pt idx="7">
                  <c:v>122.38939999999999</c:v>
                </c:pt>
                <c:pt idx="8">
                  <c:v>123.6576</c:v>
                </c:pt>
                <c:pt idx="9">
                  <c:v>132.58430000000001</c:v>
                </c:pt>
                <c:pt idx="10">
                  <c:v>116.8922</c:v>
                </c:pt>
                <c:pt idx="11">
                  <c:v>142.45820000000001</c:v>
                </c:pt>
                <c:pt idx="12">
                  <c:v>160.40770000000001</c:v>
                </c:pt>
                <c:pt idx="13">
                  <c:v>175.02950000000001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100</c:v>
                </c:pt>
                <c:pt idx="1">
                  <c:v>114.9081</c:v>
                </c:pt>
                <c:pt idx="2">
                  <c:v>134.40180000000001</c:v>
                </c:pt>
                <c:pt idx="3">
                  <c:v>144.30879999999999</c:v>
                </c:pt>
                <c:pt idx="4">
                  <c:v>121.73220000000001</c:v>
                </c:pt>
                <c:pt idx="5">
                  <c:v>108.2282</c:v>
                </c:pt>
                <c:pt idx="6">
                  <c:v>122.4267</c:v>
                </c:pt>
                <c:pt idx="7">
                  <c:v>120.2319</c:v>
                </c:pt>
                <c:pt idx="8">
                  <c:v>125.1467</c:v>
                </c:pt>
                <c:pt idx="9">
                  <c:v>147.69110000000001</c:v>
                </c:pt>
                <c:pt idx="10">
                  <c:v>159.6815</c:v>
                </c:pt>
                <c:pt idx="11">
                  <c:v>154.5564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100</c:v>
                </c:pt>
                <c:pt idx="1">
                  <c:v>106.565</c:v>
                </c:pt>
                <c:pt idx="2">
                  <c:v>114.8197</c:v>
                </c:pt>
                <c:pt idx="3">
                  <c:v>121.66379999999999</c:v>
                </c:pt>
                <c:pt idx="4">
                  <c:v>106.65430000000001</c:v>
                </c:pt>
                <c:pt idx="5">
                  <c:v>85.707310000000007</c:v>
                </c:pt>
                <c:pt idx="6">
                  <c:v>102.46769999999999</c:v>
                </c:pt>
                <c:pt idx="7">
                  <c:v>103.8176</c:v>
                </c:pt>
                <c:pt idx="8">
                  <c:v>99.499600000000001</c:v>
                </c:pt>
                <c:pt idx="9">
                  <c:v>104.09829999999999</c:v>
                </c:pt>
                <c:pt idx="10">
                  <c:v>119.7702</c:v>
                </c:pt>
                <c:pt idx="11">
                  <c:v>135.31</c:v>
                </c:pt>
                <c:pt idx="12">
                  <c:v>138.41050000000001</c:v>
                </c:pt>
                <c:pt idx="13">
                  <c:v>149.33930000000001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100</c:v>
                </c:pt>
                <c:pt idx="1">
                  <c:v>115.24639999999999</c:v>
                </c:pt>
                <c:pt idx="2">
                  <c:v>127.8176</c:v>
                </c:pt>
                <c:pt idx="3">
                  <c:v>122.0117</c:v>
                </c:pt>
                <c:pt idx="4">
                  <c:v>108.6981</c:v>
                </c:pt>
                <c:pt idx="5">
                  <c:v>102.87130000000001</c:v>
                </c:pt>
                <c:pt idx="6">
                  <c:v>105.5882</c:v>
                </c:pt>
                <c:pt idx="7">
                  <c:v>126.7835</c:v>
                </c:pt>
                <c:pt idx="8">
                  <c:v>132.2706</c:v>
                </c:pt>
                <c:pt idx="9">
                  <c:v>121.89709999999999</c:v>
                </c:pt>
                <c:pt idx="10">
                  <c:v>125.5558</c:v>
                </c:pt>
                <c:pt idx="11">
                  <c:v>133.3612</c:v>
                </c:pt>
                <c:pt idx="12">
                  <c:v>147.6206</c:v>
                </c:pt>
                <c:pt idx="13">
                  <c:v>160.33949999999999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100</c:v>
                </c:pt>
                <c:pt idx="1">
                  <c:v>107.1294</c:v>
                </c:pt>
                <c:pt idx="2">
                  <c:v>121.9175</c:v>
                </c:pt>
                <c:pt idx="3">
                  <c:v>130.00470000000001</c:v>
                </c:pt>
                <c:pt idx="4">
                  <c:v>98.390379999999993</c:v>
                </c:pt>
                <c:pt idx="5">
                  <c:v>97.57517</c:v>
                </c:pt>
                <c:pt idx="6">
                  <c:v>114.9725</c:v>
                </c:pt>
                <c:pt idx="7">
                  <c:v>116.8501</c:v>
                </c:pt>
                <c:pt idx="8">
                  <c:v>115.2149</c:v>
                </c:pt>
                <c:pt idx="9">
                  <c:v>116.6156</c:v>
                </c:pt>
                <c:pt idx="10">
                  <c:v>119.82689999999999</c:v>
                </c:pt>
                <c:pt idx="11">
                  <c:v>123.75069999999999</c:v>
                </c:pt>
                <c:pt idx="12">
                  <c:v>125.25230000000001</c:v>
                </c:pt>
                <c:pt idx="13">
                  <c:v>132.97120000000001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100</c:v>
                </c:pt>
                <c:pt idx="1">
                  <c:v>104.8858</c:v>
                </c:pt>
                <c:pt idx="2">
                  <c:v>126.1986</c:v>
                </c:pt>
                <c:pt idx="3">
                  <c:v>120.1191</c:v>
                </c:pt>
                <c:pt idx="4">
                  <c:v>85.053449999999998</c:v>
                </c:pt>
                <c:pt idx="5">
                  <c:v>79.551079999999999</c:v>
                </c:pt>
                <c:pt idx="6">
                  <c:v>95.925749999999994</c:v>
                </c:pt>
                <c:pt idx="7">
                  <c:v>98.438699999999997</c:v>
                </c:pt>
                <c:pt idx="8">
                  <c:v>101.70489999999999</c:v>
                </c:pt>
                <c:pt idx="9">
                  <c:v>110.1228</c:v>
                </c:pt>
                <c:pt idx="10">
                  <c:v>123.468</c:v>
                </c:pt>
                <c:pt idx="11">
                  <c:v>124.1695</c:v>
                </c:pt>
                <c:pt idx="12">
                  <c:v>122.9675</c:v>
                </c:pt>
                <c:pt idx="13">
                  <c:v>124.318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100</c:v>
                </c:pt>
                <c:pt idx="1">
                  <c:v>94.445120000000003</c:v>
                </c:pt>
                <c:pt idx="2">
                  <c:v>111.5402</c:v>
                </c:pt>
                <c:pt idx="3">
                  <c:v>109.41419999999999</c:v>
                </c:pt>
                <c:pt idx="4">
                  <c:v>77.494460000000004</c:v>
                </c:pt>
                <c:pt idx="5">
                  <c:v>82.434439999999995</c:v>
                </c:pt>
                <c:pt idx="6">
                  <c:v>92.724760000000003</c:v>
                </c:pt>
                <c:pt idx="7">
                  <c:v>94.153319999999994</c:v>
                </c:pt>
                <c:pt idx="8">
                  <c:v>89.379469999999998</c:v>
                </c:pt>
                <c:pt idx="9">
                  <c:v>94.659149999999997</c:v>
                </c:pt>
                <c:pt idx="10">
                  <c:v>106.1187</c:v>
                </c:pt>
                <c:pt idx="11">
                  <c:v>110.4222</c:v>
                </c:pt>
                <c:pt idx="12">
                  <c:v>114.7179</c:v>
                </c:pt>
                <c:pt idx="13">
                  <c:v>110.1152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100</c:v>
                </c:pt>
                <c:pt idx="1">
                  <c:v>102.2946</c:v>
                </c:pt>
                <c:pt idx="2">
                  <c:v>117.4918</c:v>
                </c:pt>
                <c:pt idx="3">
                  <c:v>109.2011</c:v>
                </c:pt>
                <c:pt idx="4">
                  <c:v>88.853149999999999</c:v>
                </c:pt>
                <c:pt idx="5">
                  <c:v>81.197969999999998</c:v>
                </c:pt>
                <c:pt idx="6">
                  <c:v>87.859669999999994</c:v>
                </c:pt>
                <c:pt idx="7">
                  <c:v>93.676050000000004</c:v>
                </c:pt>
                <c:pt idx="8">
                  <c:v>87.497100000000003</c:v>
                </c:pt>
                <c:pt idx="9">
                  <c:v>95.025509999999997</c:v>
                </c:pt>
                <c:pt idx="10">
                  <c:v>98.706940000000003</c:v>
                </c:pt>
                <c:pt idx="11">
                  <c:v>105.8288</c:v>
                </c:pt>
                <c:pt idx="12">
                  <c:v>109.5749</c:v>
                </c:pt>
                <c:pt idx="13">
                  <c:v>108.038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100</c:v>
                </c:pt>
                <c:pt idx="1">
                  <c:v>101.6897</c:v>
                </c:pt>
                <c:pt idx="2">
                  <c:v>130.1362</c:v>
                </c:pt>
                <c:pt idx="3">
                  <c:v>111.949</c:v>
                </c:pt>
                <c:pt idx="4">
                  <c:v>86.085489999999993</c:v>
                </c:pt>
                <c:pt idx="5">
                  <c:v>66.73827</c:v>
                </c:pt>
                <c:pt idx="6">
                  <c:v>71.239419999999996</c:v>
                </c:pt>
                <c:pt idx="7">
                  <c:v>78.581620000000001</c:v>
                </c:pt>
                <c:pt idx="8">
                  <c:v>69.117419999999996</c:v>
                </c:pt>
                <c:pt idx="9">
                  <c:v>70.314080000000004</c:v>
                </c:pt>
                <c:pt idx="10">
                  <c:v>86.85427</c:v>
                </c:pt>
                <c:pt idx="11">
                  <c:v>98.663849999999996</c:v>
                </c:pt>
                <c:pt idx="12">
                  <c:v>124.7495</c:v>
                </c:pt>
                <c:pt idx="13">
                  <c:v>101.9194</c:v>
                </c:pt>
                <c:pt idx="14">
                  <c:v>110.8883</c:v>
                </c:pt>
                <c:pt idx="15">
                  <c:v>111.6645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8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22.94004</c:v>
                </c:pt>
                <c:pt idx="1">
                  <c:v>21.441199999999998</c:v>
                </c:pt>
                <c:pt idx="2">
                  <c:v>24.608640000000001</c:v>
                </c:pt>
                <c:pt idx="3">
                  <c:v>22.774840000000001</c:v>
                </c:pt>
                <c:pt idx="4">
                  <c:v>21.790859999999999</c:v>
                </c:pt>
                <c:pt idx="5">
                  <c:v>19.153700000000001</c:v>
                </c:pt>
                <c:pt idx="6">
                  <c:v>25.006239999999998</c:v>
                </c:pt>
                <c:pt idx="7">
                  <c:v>26.26277</c:v>
                </c:pt>
                <c:pt idx="8">
                  <c:v>25.680350000000001</c:v>
                </c:pt>
                <c:pt idx="9">
                  <c:v>25.505929999999999</c:v>
                </c:pt>
                <c:pt idx="10">
                  <c:v>20.379449999999999</c:v>
                </c:pt>
                <c:pt idx="11">
                  <c:v>24.836069999999999</c:v>
                </c:pt>
                <c:pt idx="12">
                  <c:v>25.966270000000002</c:v>
                </c:pt>
                <c:pt idx="13">
                  <c:v>27.888059999999999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23.776350000000001</c:v>
                </c:pt>
                <c:pt idx="1">
                  <c:v>23.991759999999999</c:v>
                </c:pt>
                <c:pt idx="2">
                  <c:v>24.478529999999999</c:v>
                </c:pt>
                <c:pt idx="3">
                  <c:v>22.828720000000001</c:v>
                </c:pt>
                <c:pt idx="4">
                  <c:v>22.031130000000001</c:v>
                </c:pt>
                <c:pt idx="5">
                  <c:v>18.151630000000001</c:v>
                </c:pt>
                <c:pt idx="6">
                  <c:v>19.10623</c:v>
                </c:pt>
                <c:pt idx="7">
                  <c:v>17.84206</c:v>
                </c:pt>
                <c:pt idx="8">
                  <c:v>18.819649999999999</c:v>
                </c:pt>
                <c:pt idx="9">
                  <c:v>20.223240000000001</c:v>
                </c:pt>
                <c:pt idx="10">
                  <c:v>19.883759999999999</c:v>
                </c:pt>
                <c:pt idx="11">
                  <c:v>18.946280000000002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10.045949999999999</c:v>
                </c:pt>
                <c:pt idx="1">
                  <c:v>10.404389999999999</c:v>
                </c:pt>
                <c:pt idx="2">
                  <c:v>10.51657</c:v>
                </c:pt>
                <c:pt idx="3">
                  <c:v>11.16929</c:v>
                </c:pt>
                <c:pt idx="4">
                  <c:v>11.063639999999999</c:v>
                </c:pt>
                <c:pt idx="5">
                  <c:v>8.7196069999999999</c:v>
                </c:pt>
                <c:pt idx="6">
                  <c:v>9.9290380000000003</c:v>
                </c:pt>
                <c:pt idx="7">
                  <c:v>10.08309</c:v>
                </c:pt>
                <c:pt idx="8">
                  <c:v>9.9691980000000004</c:v>
                </c:pt>
                <c:pt idx="9">
                  <c:v>10.18576</c:v>
                </c:pt>
                <c:pt idx="10">
                  <c:v>10.94012</c:v>
                </c:pt>
                <c:pt idx="11">
                  <c:v>11.985060000000001</c:v>
                </c:pt>
                <c:pt idx="12">
                  <c:v>11.55025</c:v>
                </c:pt>
                <c:pt idx="13">
                  <c:v>11.826169999999999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12.48579</c:v>
                </c:pt>
                <c:pt idx="1">
                  <c:v>13.33239</c:v>
                </c:pt>
                <c:pt idx="2">
                  <c:v>13.69191</c:v>
                </c:pt>
                <c:pt idx="3">
                  <c:v>13.168710000000001</c:v>
                </c:pt>
                <c:pt idx="4">
                  <c:v>12.736459999999999</c:v>
                </c:pt>
                <c:pt idx="5">
                  <c:v>11.650880000000001</c:v>
                </c:pt>
                <c:pt idx="6">
                  <c:v>11.3293</c:v>
                </c:pt>
                <c:pt idx="7">
                  <c:v>13.15197</c:v>
                </c:pt>
                <c:pt idx="8">
                  <c:v>13.670640000000001</c:v>
                </c:pt>
                <c:pt idx="9">
                  <c:v>12.201700000000001</c:v>
                </c:pt>
                <c:pt idx="10">
                  <c:v>12.0671</c:v>
                </c:pt>
                <c:pt idx="11">
                  <c:v>12.13625</c:v>
                </c:pt>
                <c:pt idx="12">
                  <c:v>13.039680000000001</c:v>
                </c:pt>
                <c:pt idx="13">
                  <c:v>13.56047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Taul1!$F$2:$F$15</c:f>
              <c:numCache>
                <c:formatCode>General</c:formatCode>
                <c:ptCount val="14"/>
                <c:pt idx="0">
                  <c:v>10.72695</c:v>
                </c:pt>
                <c:pt idx="1">
                  <c:v>10.71059</c:v>
                </c:pt>
                <c:pt idx="2">
                  <c:v>11.522449999999999</c:v>
                </c:pt>
                <c:pt idx="3">
                  <c:v>12.544269999999999</c:v>
                </c:pt>
                <c:pt idx="4">
                  <c:v>11.207599999999999</c:v>
                </c:pt>
                <c:pt idx="5">
                  <c:v>9.5175699999999992</c:v>
                </c:pt>
                <c:pt idx="6">
                  <c:v>10.39298</c:v>
                </c:pt>
                <c:pt idx="7">
                  <c:v>10.40296</c:v>
                </c:pt>
                <c:pt idx="8">
                  <c:v>10.132680000000001</c:v>
                </c:pt>
                <c:pt idx="9">
                  <c:v>9.7034830000000003</c:v>
                </c:pt>
                <c:pt idx="10">
                  <c:v>9.5607209999999991</c:v>
                </c:pt>
                <c:pt idx="11">
                  <c:v>9.3773739999999997</c:v>
                </c:pt>
                <c:pt idx="12">
                  <c:v>9.2477800000000006</c:v>
                </c:pt>
                <c:pt idx="13">
                  <c:v>9.5999479999999995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Taul1!$G$2:$G$15</c:f>
              <c:numCache>
                <c:formatCode>General</c:formatCode>
                <c:ptCount val="14"/>
                <c:pt idx="0">
                  <c:v>30.281084</c:v>
                </c:pt>
                <c:pt idx="1">
                  <c:v>27.478546000000001</c:v>
                </c:pt>
                <c:pt idx="2">
                  <c:v>29.717493999999999</c:v>
                </c:pt>
                <c:pt idx="3">
                  <c:v>25.615614000000001</c:v>
                </c:pt>
                <c:pt idx="4">
                  <c:v>21.163976999999999</c:v>
                </c:pt>
                <c:pt idx="5">
                  <c:v>18.310983</c:v>
                </c:pt>
                <c:pt idx="6">
                  <c:v>20.272784999999999</c:v>
                </c:pt>
                <c:pt idx="7">
                  <c:v>20.983515000000001</c:v>
                </c:pt>
                <c:pt idx="8">
                  <c:v>22.180595</c:v>
                </c:pt>
                <c:pt idx="9">
                  <c:v>22.227336000000001</c:v>
                </c:pt>
                <c:pt idx="10">
                  <c:v>23.228729999999999</c:v>
                </c:pt>
                <c:pt idx="11">
                  <c:v>22.314233999999999</c:v>
                </c:pt>
                <c:pt idx="12">
                  <c:v>20.384998</c:v>
                </c:pt>
                <c:pt idx="13">
                  <c:v>19.843637999999999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14.199680000000001</c:v>
                </c:pt>
                <c:pt idx="1">
                  <c:v>12.571910000000001</c:v>
                </c:pt>
                <c:pt idx="2">
                  <c:v>13.927659999999999</c:v>
                </c:pt>
                <c:pt idx="3">
                  <c:v>15.05105</c:v>
                </c:pt>
                <c:pt idx="4">
                  <c:v>13.7728</c:v>
                </c:pt>
                <c:pt idx="5">
                  <c:v>11.321490000000001</c:v>
                </c:pt>
                <c:pt idx="6">
                  <c:v>11.778119999999999</c:v>
                </c:pt>
                <c:pt idx="7">
                  <c:v>12.067769999999999</c:v>
                </c:pt>
                <c:pt idx="8">
                  <c:v>11.6937</c:v>
                </c:pt>
                <c:pt idx="9">
                  <c:v>12.63585</c:v>
                </c:pt>
                <c:pt idx="10">
                  <c:v>13.12665</c:v>
                </c:pt>
                <c:pt idx="11">
                  <c:v>13.539199999999999</c:v>
                </c:pt>
                <c:pt idx="12">
                  <c:v>13.91408</c:v>
                </c:pt>
                <c:pt idx="13">
                  <c:v>13.387869999999999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Taul1!$I$2:$I$15</c:f>
              <c:numCache>
                <c:formatCode>General</c:formatCode>
                <c:ptCount val="14"/>
                <c:pt idx="0">
                  <c:v>15.880909000000001</c:v>
                </c:pt>
                <c:pt idx="1">
                  <c:v>16.369358999999999</c:v>
                </c:pt>
                <c:pt idx="2">
                  <c:v>17.741439</c:v>
                </c:pt>
                <c:pt idx="3">
                  <c:v>17.337681</c:v>
                </c:pt>
                <c:pt idx="4">
                  <c:v>15.513135</c:v>
                </c:pt>
                <c:pt idx="5">
                  <c:v>13.099456999999999</c:v>
                </c:pt>
                <c:pt idx="6">
                  <c:v>14.124221</c:v>
                </c:pt>
                <c:pt idx="7">
                  <c:v>15.015269</c:v>
                </c:pt>
                <c:pt idx="8">
                  <c:v>13.853049</c:v>
                </c:pt>
                <c:pt idx="9">
                  <c:v>14.664676</c:v>
                </c:pt>
                <c:pt idx="10">
                  <c:v>14.582754</c:v>
                </c:pt>
                <c:pt idx="11">
                  <c:v>15.557212</c:v>
                </c:pt>
                <c:pt idx="12">
                  <c:v>15.360529</c:v>
                </c:pt>
                <c:pt idx="13">
                  <c:v>14.943519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Taul1!$J$2:$J$15</c:f>
              <c:numCache>
                <c:formatCode>General</c:formatCode>
                <c:ptCount val="14"/>
                <c:pt idx="0">
                  <c:v>9.4081550000000007</c:v>
                </c:pt>
                <c:pt idx="1">
                  <c:v>8.8641129999999997</c:v>
                </c:pt>
                <c:pt idx="2">
                  <c:v>10.33292</c:v>
                </c:pt>
                <c:pt idx="3">
                  <c:v>9.1118000000000006</c:v>
                </c:pt>
                <c:pt idx="4">
                  <c:v>9.3405819999999995</c:v>
                </c:pt>
                <c:pt idx="5">
                  <c:v>6.8714009999999996</c:v>
                </c:pt>
                <c:pt idx="6">
                  <c:v>7.2733309999999998</c:v>
                </c:pt>
                <c:pt idx="7">
                  <c:v>8.8853779999999993</c:v>
                </c:pt>
                <c:pt idx="8">
                  <c:v>7.6662480000000004</c:v>
                </c:pt>
                <c:pt idx="9">
                  <c:v>7.728307</c:v>
                </c:pt>
                <c:pt idx="10">
                  <c:v>9.1975130000000007</c:v>
                </c:pt>
                <c:pt idx="11">
                  <c:v>10.23639</c:v>
                </c:pt>
                <c:pt idx="12">
                  <c:v>11.97832</c:v>
                </c:pt>
                <c:pt idx="13">
                  <c:v>9.4547799999999995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100</c:v>
                </c:pt>
                <c:pt idx="1">
                  <c:v>127.3712</c:v>
                </c:pt>
                <c:pt idx="2">
                  <c:v>149.34379999999999</c:v>
                </c:pt>
                <c:pt idx="3">
                  <c:v>180.62649999999999</c:v>
                </c:pt>
                <c:pt idx="4">
                  <c:v>135.7004</c:v>
                </c:pt>
                <c:pt idx="5">
                  <c:v>165.7611</c:v>
                </c:pt>
                <c:pt idx="6">
                  <c:v>163.0361</c:v>
                </c:pt>
                <c:pt idx="7">
                  <c:v>179.16659999999999</c:v>
                </c:pt>
                <c:pt idx="8">
                  <c:v>236.31950000000001</c:v>
                </c:pt>
                <c:pt idx="9">
                  <c:v>220.1268</c:v>
                </c:pt>
                <c:pt idx="10">
                  <c:v>203.3595</c:v>
                </c:pt>
                <c:pt idx="11">
                  <c:v>224.87119999999999</c:v>
                </c:pt>
                <c:pt idx="12">
                  <c:v>172.56819999999999</c:v>
                </c:pt>
                <c:pt idx="13">
                  <c:v>197.84889999999999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100</c:v>
                </c:pt>
                <c:pt idx="1">
                  <c:v>121.5758</c:v>
                </c:pt>
                <c:pt idx="2">
                  <c:v>143.10040000000001</c:v>
                </c:pt>
                <c:pt idx="3">
                  <c:v>147.29759999999999</c:v>
                </c:pt>
                <c:pt idx="4">
                  <c:v>143.78639999999999</c:v>
                </c:pt>
                <c:pt idx="5">
                  <c:v>133.90700000000001</c:v>
                </c:pt>
                <c:pt idx="6">
                  <c:v>119.477</c:v>
                </c:pt>
                <c:pt idx="7">
                  <c:v>128.03309999999999</c:v>
                </c:pt>
                <c:pt idx="8">
                  <c:v>135.5967</c:v>
                </c:pt>
                <c:pt idx="9">
                  <c:v>150.55770000000001</c:v>
                </c:pt>
                <c:pt idx="10">
                  <c:v>183.52289999999999</c:v>
                </c:pt>
                <c:pt idx="11">
                  <c:v>204.44890000000001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100</c:v>
                </c:pt>
                <c:pt idx="1">
                  <c:v>107.1464</c:v>
                </c:pt>
                <c:pt idx="2">
                  <c:v>110.1292</c:v>
                </c:pt>
                <c:pt idx="3">
                  <c:v>108.1476</c:v>
                </c:pt>
                <c:pt idx="4">
                  <c:v>102.00020000000001</c:v>
                </c:pt>
                <c:pt idx="5">
                  <c:v>107.74720000000001</c:v>
                </c:pt>
                <c:pt idx="6">
                  <c:v>112.38420000000001</c:v>
                </c:pt>
                <c:pt idx="7">
                  <c:v>116.2398</c:v>
                </c:pt>
                <c:pt idx="8">
                  <c:v>110.7479</c:v>
                </c:pt>
                <c:pt idx="9">
                  <c:v>117.1485</c:v>
                </c:pt>
                <c:pt idx="10">
                  <c:v>104.5282</c:v>
                </c:pt>
                <c:pt idx="11">
                  <c:v>114.0211</c:v>
                </c:pt>
                <c:pt idx="12">
                  <c:v>117.0034</c:v>
                </c:pt>
                <c:pt idx="13">
                  <c:v>120.349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100</c:v>
                </c:pt>
                <c:pt idx="1">
                  <c:v>113.26779999999999</c:v>
                </c:pt>
                <c:pt idx="2">
                  <c:v>117.9207</c:v>
                </c:pt>
                <c:pt idx="3">
                  <c:v>122.8227</c:v>
                </c:pt>
                <c:pt idx="4">
                  <c:v>131.15440000000001</c:v>
                </c:pt>
                <c:pt idx="5">
                  <c:v>134.20750000000001</c:v>
                </c:pt>
                <c:pt idx="6">
                  <c:v>142.05799999999999</c:v>
                </c:pt>
                <c:pt idx="7">
                  <c:v>150.0789</c:v>
                </c:pt>
                <c:pt idx="8">
                  <c:v>170.11320000000001</c:v>
                </c:pt>
                <c:pt idx="9">
                  <c:v>165.22290000000001</c:v>
                </c:pt>
                <c:pt idx="10">
                  <c:v>172.6429</c:v>
                </c:pt>
                <c:pt idx="11">
                  <c:v>180.2886</c:v>
                </c:pt>
                <c:pt idx="12">
                  <c:v>184.44829999999999</c:v>
                </c:pt>
                <c:pt idx="13">
                  <c:v>192.02629999999999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100</c:v>
                </c:pt>
                <c:pt idx="1">
                  <c:v>103.5612</c:v>
                </c:pt>
                <c:pt idx="2">
                  <c:v>108.3982</c:v>
                </c:pt>
                <c:pt idx="3">
                  <c:v>110.0069</c:v>
                </c:pt>
                <c:pt idx="4">
                  <c:v>109.1003</c:v>
                </c:pt>
                <c:pt idx="5">
                  <c:v>108.5766</c:v>
                </c:pt>
                <c:pt idx="6">
                  <c:v>112.43170000000001</c:v>
                </c:pt>
                <c:pt idx="7">
                  <c:v>118.65989999999999</c:v>
                </c:pt>
                <c:pt idx="8">
                  <c:v>115.09950000000001</c:v>
                </c:pt>
                <c:pt idx="9">
                  <c:v>121.8758</c:v>
                </c:pt>
                <c:pt idx="10">
                  <c:v>127.6327</c:v>
                </c:pt>
                <c:pt idx="11">
                  <c:v>138.25200000000001</c:v>
                </c:pt>
                <c:pt idx="12">
                  <c:v>145.97319999999999</c:v>
                </c:pt>
                <c:pt idx="13">
                  <c:v>153.23650000000001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100</c:v>
                </c:pt>
                <c:pt idx="1">
                  <c:v>104.8361</c:v>
                </c:pt>
                <c:pt idx="2">
                  <c:v>108.6443</c:v>
                </c:pt>
                <c:pt idx="3">
                  <c:v>113.3592</c:v>
                </c:pt>
                <c:pt idx="4">
                  <c:v>111.20829999999999</c:v>
                </c:pt>
                <c:pt idx="5">
                  <c:v>108.19629999999999</c:v>
                </c:pt>
                <c:pt idx="6">
                  <c:v>110.4044</c:v>
                </c:pt>
                <c:pt idx="7">
                  <c:v>135.61689999999999</c:v>
                </c:pt>
                <c:pt idx="8">
                  <c:v>119.7749</c:v>
                </c:pt>
                <c:pt idx="9">
                  <c:v>130.60919999999999</c:v>
                </c:pt>
                <c:pt idx="10">
                  <c:v>145.54089999999999</c:v>
                </c:pt>
                <c:pt idx="11">
                  <c:v>149.3613</c:v>
                </c:pt>
                <c:pt idx="12">
                  <c:v>161.4717</c:v>
                </c:pt>
                <c:pt idx="13">
                  <c:v>169.6464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100</c:v>
                </c:pt>
                <c:pt idx="1">
                  <c:v>106.6649</c:v>
                </c:pt>
                <c:pt idx="2">
                  <c:v>111.7521</c:v>
                </c:pt>
                <c:pt idx="3">
                  <c:v>103.236</c:v>
                </c:pt>
                <c:pt idx="4">
                  <c:v>92.403390000000002</c:v>
                </c:pt>
                <c:pt idx="5">
                  <c:v>84.087689999999995</c:v>
                </c:pt>
                <c:pt idx="6">
                  <c:v>81.142420000000001</c:v>
                </c:pt>
                <c:pt idx="7">
                  <c:v>74.280190000000005</c:v>
                </c:pt>
                <c:pt idx="8">
                  <c:v>82.521739999999994</c:v>
                </c:pt>
                <c:pt idx="9">
                  <c:v>94.521469999999994</c:v>
                </c:pt>
                <c:pt idx="10">
                  <c:v>86.365729999999999</c:v>
                </c:pt>
                <c:pt idx="11">
                  <c:v>86.22175</c:v>
                </c:pt>
                <c:pt idx="12">
                  <c:v>84.435829999999996</c:v>
                </c:pt>
                <c:pt idx="13">
                  <c:v>97.963359999999994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Taul1!$I$2:$I$17</c:f>
              <c:numCache>
                <c:formatCode>General</c:formatCode>
                <c:ptCount val="16"/>
                <c:pt idx="0">
                  <c:v>100</c:v>
                </c:pt>
                <c:pt idx="1">
                  <c:v>103.5675</c:v>
                </c:pt>
                <c:pt idx="2">
                  <c:v>108.6671</c:v>
                </c:pt>
                <c:pt idx="3">
                  <c:v>103.2497</c:v>
                </c:pt>
                <c:pt idx="4">
                  <c:v>104.81399999999999</c:v>
                </c:pt>
                <c:pt idx="5">
                  <c:v>111.1275</c:v>
                </c:pt>
                <c:pt idx="6">
                  <c:v>121.5457</c:v>
                </c:pt>
                <c:pt idx="7">
                  <c:v>115.20529999999999</c:v>
                </c:pt>
                <c:pt idx="8">
                  <c:v>112.5213</c:v>
                </c:pt>
                <c:pt idx="9">
                  <c:v>98.624769999999998</c:v>
                </c:pt>
                <c:pt idx="10">
                  <c:v>161.30930000000001</c:v>
                </c:pt>
                <c:pt idx="11">
                  <c:v>98.028509999999997</c:v>
                </c:pt>
                <c:pt idx="12">
                  <c:v>106.9679</c:v>
                </c:pt>
                <c:pt idx="13">
                  <c:v>108.5325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Taul1!$J$2:$J$17</c:f>
              <c:numCache>
                <c:formatCode>General</c:formatCode>
                <c:ptCount val="16"/>
                <c:pt idx="0">
                  <c:v>100</c:v>
                </c:pt>
                <c:pt idx="1">
                  <c:v>104.8279</c:v>
                </c:pt>
                <c:pt idx="2">
                  <c:v>109.8241</c:v>
                </c:pt>
                <c:pt idx="3">
                  <c:v>110.46550000000001</c:v>
                </c:pt>
                <c:pt idx="4">
                  <c:v>103.8155</c:v>
                </c:pt>
                <c:pt idx="5">
                  <c:v>104.9836</c:v>
                </c:pt>
                <c:pt idx="6">
                  <c:v>102.91630000000001</c:v>
                </c:pt>
                <c:pt idx="7">
                  <c:v>113.3015</c:v>
                </c:pt>
                <c:pt idx="8">
                  <c:v>105.5767</c:v>
                </c:pt>
                <c:pt idx="9">
                  <c:v>106.828</c:v>
                </c:pt>
                <c:pt idx="10">
                  <c:v>110.42870000000001</c:v>
                </c:pt>
                <c:pt idx="11">
                  <c:v>108.8005</c:v>
                </c:pt>
                <c:pt idx="12">
                  <c:v>99.348169999999996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2019e</c:v>
                </c:pt>
                <c:pt idx="15">
                  <c:v>2020e</c:v>
                </c:pt>
              </c:strCache>
            </c:strRef>
          </c:cat>
          <c:val>
            <c:numRef>
              <c:f>Taul1!$K$2:$K$17</c:f>
              <c:numCache>
                <c:formatCode>General</c:formatCode>
                <c:ptCount val="16"/>
                <c:pt idx="0">
                  <c:v>100</c:v>
                </c:pt>
                <c:pt idx="1">
                  <c:v>103.21810000000001</c:v>
                </c:pt>
                <c:pt idx="2">
                  <c:v>106.7402</c:v>
                </c:pt>
                <c:pt idx="3">
                  <c:v>116.009</c:v>
                </c:pt>
                <c:pt idx="4">
                  <c:v>105.54640000000001</c:v>
                </c:pt>
                <c:pt idx="5">
                  <c:v>103.88630000000001</c:v>
                </c:pt>
                <c:pt idx="6">
                  <c:v>96.964789999999994</c:v>
                </c:pt>
                <c:pt idx="7">
                  <c:v>82.352050000000006</c:v>
                </c:pt>
                <c:pt idx="8">
                  <c:v>76.098159999999993</c:v>
                </c:pt>
                <c:pt idx="9">
                  <c:v>73.669380000000004</c:v>
                </c:pt>
                <c:pt idx="10">
                  <c:v>67.537180000000006</c:v>
                </c:pt>
                <c:pt idx="11">
                  <c:v>61.566929999999999</c:v>
                </c:pt>
                <c:pt idx="12">
                  <c:v>57.903300000000002</c:v>
                </c:pt>
                <c:pt idx="13">
                  <c:v>62.153370000000002</c:v>
                </c:pt>
                <c:pt idx="14">
                  <c:v>63.08567</c:v>
                </c:pt>
                <c:pt idx="15">
                  <c:v>64.15813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6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630395891749792"/>
          <c:y val="4.3376341564212356E-2"/>
          <c:w val="0.2247276043304603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3.6199439999999998</c:v>
                </c:pt>
                <c:pt idx="1">
                  <c:v>4.4024530000000004</c:v>
                </c:pt>
                <c:pt idx="2">
                  <c:v>4.7982490000000002</c:v>
                </c:pt>
                <c:pt idx="3">
                  <c:v>5.7233239999999999</c:v>
                </c:pt>
                <c:pt idx="4">
                  <c:v>5.2502769999999996</c:v>
                </c:pt>
                <c:pt idx="5">
                  <c:v>5.7600629999999997</c:v>
                </c:pt>
                <c:pt idx="6">
                  <c:v>5.4274190000000004</c:v>
                </c:pt>
                <c:pt idx="7">
                  <c:v>6.0668249999999997</c:v>
                </c:pt>
                <c:pt idx="8">
                  <c:v>7.7443910000000002</c:v>
                </c:pt>
                <c:pt idx="9">
                  <c:v>6.6823560000000004</c:v>
                </c:pt>
                <c:pt idx="10">
                  <c:v>5.5947279999999999</c:v>
                </c:pt>
                <c:pt idx="11">
                  <c:v>6.1863840000000003</c:v>
                </c:pt>
                <c:pt idx="12">
                  <c:v>4.408112</c:v>
                </c:pt>
                <c:pt idx="13">
                  <c:v>4.9744869999999999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2.0345840000000002</c:v>
                </c:pt>
                <c:pt idx="1">
                  <c:v>2.1721469999999998</c:v>
                </c:pt>
                <c:pt idx="2">
                  <c:v>2.2302390000000001</c:v>
                </c:pt>
                <c:pt idx="3">
                  <c:v>1.9939530000000001</c:v>
                </c:pt>
                <c:pt idx="4">
                  <c:v>2.2267920000000001</c:v>
                </c:pt>
                <c:pt idx="5">
                  <c:v>1.9218029999999999</c:v>
                </c:pt>
                <c:pt idx="6">
                  <c:v>1.5955619999999999</c:v>
                </c:pt>
                <c:pt idx="7">
                  <c:v>1.6258410000000001</c:v>
                </c:pt>
                <c:pt idx="8">
                  <c:v>1.744904</c:v>
                </c:pt>
                <c:pt idx="9">
                  <c:v>1.764127</c:v>
                </c:pt>
                <c:pt idx="10">
                  <c:v>1.9555309999999999</c:v>
                </c:pt>
                <c:pt idx="11">
                  <c:v>2.1446299999999998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8.1143199999999993</c:v>
                </c:pt>
                <c:pt idx="1">
                  <c:v>8.4496939999999991</c:v>
                </c:pt>
                <c:pt idx="2">
                  <c:v>8.1474480000000007</c:v>
                </c:pt>
                <c:pt idx="3">
                  <c:v>8.0194050000000008</c:v>
                </c:pt>
                <c:pt idx="4">
                  <c:v>8.5463730000000009</c:v>
                </c:pt>
                <c:pt idx="5">
                  <c:v>8.8541349999999994</c:v>
                </c:pt>
                <c:pt idx="6">
                  <c:v>8.7960270000000005</c:v>
                </c:pt>
                <c:pt idx="7">
                  <c:v>9.1188219999999998</c:v>
                </c:pt>
                <c:pt idx="8">
                  <c:v>8.962631</c:v>
                </c:pt>
                <c:pt idx="9">
                  <c:v>9.2586530000000007</c:v>
                </c:pt>
                <c:pt idx="10">
                  <c:v>7.7120199999999999</c:v>
                </c:pt>
                <c:pt idx="11">
                  <c:v>8.1574969999999993</c:v>
                </c:pt>
                <c:pt idx="12">
                  <c:v>7.8864570000000001</c:v>
                </c:pt>
                <c:pt idx="13">
                  <c:v>7.6979220000000002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Taul1!$E$2:$E$15</c:f>
              <c:numCache>
                <c:formatCode>General</c:formatCode>
                <c:ptCount val="14"/>
                <c:pt idx="0">
                  <c:v>8.6860499999999998</c:v>
                </c:pt>
                <c:pt idx="1">
                  <c:v>9.1157710000000005</c:v>
                </c:pt>
                <c:pt idx="2">
                  <c:v>8.7875899999999998</c:v>
                </c:pt>
                <c:pt idx="3">
                  <c:v>9.2220259999999996</c:v>
                </c:pt>
                <c:pt idx="4">
                  <c:v>10.690939999999999</c:v>
                </c:pt>
                <c:pt idx="5">
                  <c:v>10.574199999999999</c:v>
                </c:pt>
                <c:pt idx="6">
                  <c:v>10.60374</c:v>
                </c:pt>
                <c:pt idx="7">
                  <c:v>10.830640000000001</c:v>
                </c:pt>
                <c:pt idx="8">
                  <c:v>12.23122</c:v>
                </c:pt>
                <c:pt idx="9">
                  <c:v>11.50545</c:v>
                </c:pt>
                <c:pt idx="10">
                  <c:v>11.54307</c:v>
                </c:pt>
                <c:pt idx="11">
                  <c:v>11.413779999999999</c:v>
                </c:pt>
                <c:pt idx="12">
                  <c:v>11.33446</c:v>
                </c:pt>
                <c:pt idx="13">
                  <c:v>11.29799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Taul1!$F$2:$F$15</c:f>
              <c:numCache>
                <c:formatCode>General</c:formatCode>
                <c:ptCount val="14"/>
                <c:pt idx="0">
                  <c:v>9.3257290000000008</c:v>
                </c:pt>
                <c:pt idx="1">
                  <c:v>9.0013609999999993</c:v>
                </c:pt>
                <c:pt idx="2">
                  <c:v>8.9065019999999997</c:v>
                </c:pt>
                <c:pt idx="3">
                  <c:v>9.2281080000000006</c:v>
                </c:pt>
                <c:pt idx="4">
                  <c:v>10.8042</c:v>
                </c:pt>
                <c:pt idx="5">
                  <c:v>9.2072380000000003</c:v>
                </c:pt>
                <c:pt idx="6">
                  <c:v>8.8357100000000006</c:v>
                </c:pt>
                <c:pt idx="7">
                  <c:v>9.184132</c:v>
                </c:pt>
                <c:pt idx="8">
                  <c:v>8.8002579999999995</c:v>
                </c:pt>
                <c:pt idx="9">
                  <c:v>8.8164770000000008</c:v>
                </c:pt>
                <c:pt idx="10">
                  <c:v>8.8532869999999999</c:v>
                </c:pt>
                <c:pt idx="11">
                  <c:v>9.1077589999999997</c:v>
                </c:pt>
                <c:pt idx="12">
                  <c:v>9.3698230000000002</c:v>
                </c:pt>
                <c:pt idx="13">
                  <c:v>9.6178930000000005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Taul1!$G$2:$G$15</c:f>
              <c:numCache>
                <c:formatCode>General</c:formatCode>
                <c:ptCount val="14"/>
                <c:pt idx="0">
                  <c:v>4.5298295</c:v>
                </c:pt>
                <c:pt idx="1">
                  <c:v>4.1086457999999997</c:v>
                </c:pt>
                <c:pt idx="2">
                  <c:v>3.8271462999999999</c:v>
                </c:pt>
                <c:pt idx="3">
                  <c:v>3.6162619</c:v>
                </c:pt>
                <c:pt idx="4">
                  <c:v>4.1395489000000003</c:v>
                </c:pt>
                <c:pt idx="5">
                  <c:v>3.7255324999999999</c:v>
                </c:pt>
                <c:pt idx="6">
                  <c:v>3.4903985</c:v>
                </c:pt>
                <c:pt idx="7">
                  <c:v>4.3245085000000003</c:v>
                </c:pt>
                <c:pt idx="8">
                  <c:v>3.9075785999999999</c:v>
                </c:pt>
                <c:pt idx="9">
                  <c:v>3.9436133</c:v>
                </c:pt>
                <c:pt idx="10">
                  <c:v>4.0960618999999996</c:v>
                </c:pt>
                <c:pt idx="11">
                  <c:v>4.0152785</c:v>
                </c:pt>
                <c:pt idx="12">
                  <c:v>4.0043058</c:v>
                </c:pt>
                <c:pt idx="13">
                  <c:v>4.0508141000000002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17.590309999999999</c:v>
                </c:pt>
                <c:pt idx="1">
                  <c:v>17.58888</c:v>
                </c:pt>
                <c:pt idx="2">
                  <c:v>17.286110000000001</c:v>
                </c:pt>
                <c:pt idx="3">
                  <c:v>17.59215</c:v>
                </c:pt>
                <c:pt idx="4">
                  <c:v>20.343910000000001</c:v>
                </c:pt>
                <c:pt idx="5">
                  <c:v>14.30613</c:v>
                </c:pt>
                <c:pt idx="6">
                  <c:v>12.76801</c:v>
                </c:pt>
                <c:pt idx="7">
                  <c:v>11.793950000000001</c:v>
                </c:pt>
                <c:pt idx="8">
                  <c:v>13.37449</c:v>
                </c:pt>
                <c:pt idx="9">
                  <c:v>15.6303</c:v>
                </c:pt>
                <c:pt idx="10">
                  <c:v>13.23423</c:v>
                </c:pt>
                <c:pt idx="11">
                  <c:v>13.096299999999999</c:v>
                </c:pt>
                <c:pt idx="12">
                  <c:v>12.6866</c:v>
                </c:pt>
                <c:pt idx="13">
                  <c:v>14.75445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Taul1!$I$2:$I$15</c:f>
              <c:numCache>
                <c:formatCode>General</c:formatCode>
                <c:ptCount val="14"/>
                <c:pt idx="0">
                  <c:v>9.7122851000000008</c:v>
                </c:pt>
                <c:pt idx="1">
                  <c:v>10.135579</c:v>
                </c:pt>
                <c:pt idx="2">
                  <c:v>10.035190999999999</c:v>
                </c:pt>
                <c:pt idx="3">
                  <c:v>10.02534</c:v>
                </c:pt>
                <c:pt idx="4">
                  <c:v>11.191595</c:v>
                </c:pt>
                <c:pt idx="5">
                  <c:v>10.964173000000001</c:v>
                </c:pt>
                <c:pt idx="6">
                  <c:v>11.949802999999999</c:v>
                </c:pt>
                <c:pt idx="7">
                  <c:v>11.293361000000001</c:v>
                </c:pt>
                <c:pt idx="8">
                  <c:v>10.895127</c:v>
                </c:pt>
                <c:pt idx="9">
                  <c:v>9.3081712000000003</c:v>
                </c:pt>
                <c:pt idx="10">
                  <c:v>14.574624999999999</c:v>
                </c:pt>
                <c:pt idx="11">
                  <c:v>8.8130542999999992</c:v>
                </c:pt>
                <c:pt idx="12">
                  <c:v>9.1705372000000001</c:v>
                </c:pt>
                <c:pt idx="13">
                  <c:v>9.1808361000000005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Finland, excl. electronics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Taul1!$J$2:$J$15</c:f>
              <c:numCache>
                <c:formatCode>General</c:formatCode>
                <c:ptCount val="14"/>
                <c:pt idx="0">
                  <c:v>6.5946899999999999</c:v>
                </c:pt>
                <c:pt idx="1">
                  <c:v>6.2729730000000004</c:v>
                </c:pt>
                <c:pt idx="2">
                  <c:v>6.103097</c:v>
                </c:pt>
                <c:pt idx="3">
                  <c:v>6.4842240000000002</c:v>
                </c:pt>
                <c:pt idx="4">
                  <c:v>7.7326249999999996</c:v>
                </c:pt>
                <c:pt idx="5">
                  <c:v>7.1663589999999999</c:v>
                </c:pt>
                <c:pt idx="6">
                  <c:v>6.6670389999999999</c:v>
                </c:pt>
                <c:pt idx="7">
                  <c:v>7.6584130000000004</c:v>
                </c:pt>
                <c:pt idx="8">
                  <c:v>7.4083329999999998</c:v>
                </c:pt>
                <c:pt idx="9">
                  <c:v>7.6382409999999998</c:v>
                </c:pt>
                <c:pt idx="10">
                  <c:v>7.7469720000000004</c:v>
                </c:pt>
                <c:pt idx="11">
                  <c:v>7.2817090000000002</c:v>
                </c:pt>
                <c:pt idx="12">
                  <c:v>6.1150159999999998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Taul1!$K$2:$K$15</c:f>
              <c:numCache>
                <c:formatCode>General</c:formatCode>
                <c:ptCount val="14"/>
                <c:pt idx="0">
                  <c:v>15.64194</c:v>
                </c:pt>
                <c:pt idx="1">
                  <c:v>14.958930000000001</c:v>
                </c:pt>
                <c:pt idx="2">
                  <c:v>14.090920000000001</c:v>
                </c:pt>
                <c:pt idx="3">
                  <c:v>15.698639999999999</c:v>
                </c:pt>
                <c:pt idx="4">
                  <c:v>19.040279999999999</c:v>
                </c:pt>
                <c:pt idx="5">
                  <c:v>17.78341</c:v>
                </c:pt>
                <c:pt idx="6">
                  <c:v>16.45937</c:v>
                </c:pt>
                <c:pt idx="7">
                  <c:v>15.481590000000001</c:v>
                </c:pt>
                <c:pt idx="8">
                  <c:v>14.03317</c:v>
                </c:pt>
                <c:pt idx="9">
                  <c:v>13.46218</c:v>
                </c:pt>
                <c:pt idx="10">
                  <c:v>11.89073</c:v>
                </c:pt>
                <c:pt idx="11">
                  <c:v>10.619949999999999</c:v>
                </c:pt>
                <c:pt idx="12">
                  <c:v>9.2437199999999997</c:v>
                </c:pt>
                <c:pt idx="13">
                  <c:v>9.5861800000000006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4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  <c:pt idx="64">
                  <c:v>2016</c:v>
                </c:pt>
                <c:pt idx="68">
                  <c:v>2017</c:v>
                </c:pt>
                <c:pt idx="72">
                  <c:v>2018</c:v>
                </c:pt>
                <c:pt idx="76">
                  <c:v>2019</c:v>
                </c:pt>
              </c:strCache>
            </c:strRef>
          </c:cat>
          <c:val>
            <c:numRef>
              <c:f>Taul1!$B$2:$B$81</c:f>
              <c:numCache>
                <c:formatCode>General</c:formatCode>
                <c:ptCount val="80"/>
                <c:pt idx="0">
                  <c:v>92.787109999999998</c:v>
                </c:pt>
                <c:pt idx="1">
                  <c:v>93.110069999999993</c:v>
                </c:pt>
                <c:pt idx="2">
                  <c:v>93.343159999999997</c:v>
                </c:pt>
                <c:pt idx="3">
                  <c:v>93.759929999999997</c:v>
                </c:pt>
                <c:pt idx="4">
                  <c:v>93.954539999999994</c:v>
                </c:pt>
                <c:pt idx="5">
                  <c:v>93.757260000000002</c:v>
                </c:pt>
                <c:pt idx="6">
                  <c:v>93.812250000000006</c:v>
                </c:pt>
                <c:pt idx="7">
                  <c:v>93.906890000000004</c:v>
                </c:pt>
                <c:pt idx="8">
                  <c:v>93.873689999999996</c:v>
                </c:pt>
                <c:pt idx="9">
                  <c:v>93.952079999999995</c:v>
                </c:pt>
                <c:pt idx="10">
                  <c:v>93.981750000000005</c:v>
                </c:pt>
                <c:pt idx="11">
                  <c:v>93.955349999999996</c:v>
                </c:pt>
                <c:pt idx="12">
                  <c:v>94.006500000000003</c:v>
                </c:pt>
                <c:pt idx="13">
                  <c:v>93.979969999999994</c:v>
                </c:pt>
                <c:pt idx="14">
                  <c:v>94.147199999999998</c:v>
                </c:pt>
                <c:pt idx="15">
                  <c:v>94.309150000000002</c:v>
                </c:pt>
                <c:pt idx="16">
                  <c:v>94.307299999999998</c:v>
                </c:pt>
                <c:pt idx="17">
                  <c:v>94.648139999999998</c:v>
                </c:pt>
                <c:pt idx="18">
                  <c:v>94.742009999999993</c:v>
                </c:pt>
                <c:pt idx="19">
                  <c:v>94.949680000000001</c:v>
                </c:pt>
                <c:pt idx="20">
                  <c:v>94.846829999999997</c:v>
                </c:pt>
                <c:pt idx="21">
                  <c:v>95.627589999999998</c:v>
                </c:pt>
                <c:pt idx="22">
                  <c:v>95.677620000000005</c:v>
                </c:pt>
                <c:pt idx="23">
                  <c:v>96.264139999999998</c:v>
                </c:pt>
                <c:pt idx="24">
                  <c:v>96.781819999999996</c:v>
                </c:pt>
                <c:pt idx="25">
                  <c:v>97.18</c:v>
                </c:pt>
                <c:pt idx="26">
                  <c:v>97.833600000000004</c:v>
                </c:pt>
                <c:pt idx="27">
                  <c:v>98.26558</c:v>
                </c:pt>
                <c:pt idx="28">
                  <c:v>98.839579999999998</c:v>
                </c:pt>
                <c:pt idx="29">
                  <c:v>99.272319999999993</c:v>
                </c:pt>
                <c:pt idx="30">
                  <c:v>99.721230000000006</c:v>
                </c:pt>
                <c:pt idx="31">
                  <c:v>100.083</c:v>
                </c:pt>
                <c:pt idx="32">
                  <c:v>100.4909</c:v>
                </c:pt>
                <c:pt idx="33">
                  <c:v>100.2972</c:v>
                </c:pt>
                <c:pt idx="34">
                  <c:v>99.892520000000005</c:v>
                </c:pt>
                <c:pt idx="35">
                  <c:v>99.319389999999999</c:v>
                </c:pt>
                <c:pt idx="36">
                  <c:v>97.616519999999994</c:v>
                </c:pt>
                <c:pt idx="37">
                  <c:v>96.635630000000006</c:v>
                </c:pt>
                <c:pt idx="38">
                  <c:v>96.18862</c:v>
                </c:pt>
                <c:pt idx="39">
                  <c:v>96.011960000000002</c:v>
                </c:pt>
                <c:pt idx="40">
                  <c:v>95.910579999999996</c:v>
                </c:pt>
                <c:pt idx="41">
                  <c:v>96.191400000000002</c:v>
                </c:pt>
                <c:pt idx="42">
                  <c:v>96.153580000000005</c:v>
                </c:pt>
                <c:pt idx="43">
                  <c:v>96.221860000000007</c:v>
                </c:pt>
                <c:pt idx="44">
                  <c:v>96.67653</c:v>
                </c:pt>
                <c:pt idx="45">
                  <c:v>96.350489999999994</c:v>
                </c:pt>
                <c:pt idx="46">
                  <c:v>96.221459999999993</c:v>
                </c:pt>
                <c:pt idx="47">
                  <c:v>95.894959999999998</c:v>
                </c:pt>
                <c:pt idx="48">
                  <c:v>95.541489999999996</c:v>
                </c:pt>
                <c:pt idx="49">
                  <c:v>94.969319999999996</c:v>
                </c:pt>
                <c:pt idx="50">
                  <c:v>94.64931</c:v>
                </c:pt>
                <c:pt idx="51">
                  <c:v>94.127089999999995</c:v>
                </c:pt>
                <c:pt idx="52">
                  <c:v>93.582499999999996</c:v>
                </c:pt>
                <c:pt idx="53">
                  <c:v>93.733549999999994</c:v>
                </c:pt>
                <c:pt idx="54">
                  <c:v>93.850520000000003</c:v>
                </c:pt>
                <c:pt idx="55">
                  <c:v>93.979119999999995</c:v>
                </c:pt>
                <c:pt idx="56">
                  <c:v>94.113529999999997</c:v>
                </c:pt>
                <c:pt idx="57">
                  <c:v>94.120310000000003</c:v>
                </c:pt>
                <c:pt idx="58">
                  <c:v>94.39134</c:v>
                </c:pt>
                <c:pt idx="59">
                  <c:v>94.694370000000006</c:v>
                </c:pt>
                <c:pt idx="60">
                  <c:v>94.659499999999994</c:v>
                </c:pt>
                <c:pt idx="61">
                  <c:v>95.075019999999995</c:v>
                </c:pt>
                <c:pt idx="62">
                  <c:v>95.428079999999994</c:v>
                </c:pt>
                <c:pt idx="63">
                  <c:v>95.777959999999993</c:v>
                </c:pt>
                <c:pt idx="64">
                  <c:v>96.241770000000002</c:v>
                </c:pt>
                <c:pt idx="65">
                  <c:v>96.449780000000004</c:v>
                </c:pt>
                <c:pt idx="66">
                  <c:v>96.590890000000002</c:v>
                </c:pt>
                <c:pt idx="67">
                  <c:v>96.859549999999999</c:v>
                </c:pt>
                <c:pt idx="68">
                  <c:v>97.335480000000004</c:v>
                </c:pt>
                <c:pt idx="69">
                  <c:v>97.713040000000007</c:v>
                </c:pt>
                <c:pt idx="70">
                  <c:v>98.111660000000001</c:v>
                </c:pt>
                <c:pt idx="71">
                  <c:v>98.450119999999998</c:v>
                </c:pt>
                <c:pt idx="72">
                  <c:v>98.610569999999996</c:v>
                </c:pt>
                <c:pt idx="73">
                  <c:v>99.394369999999995</c:v>
                </c:pt>
                <c:pt idx="74">
                  <c:v>99.700050000000005</c:v>
                </c:pt>
                <c:pt idx="75">
                  <c:v>99.891850000000005</c:v>
                </c:pt>
                <c:pt idx="76">
                  <c:v>100.2868</c:v>
                </c:pt>
                <c:pt idx="77">
                  <c:v>100.33110000000001</c:v>
                </c:pt>
                <c:pt idx="78">
                  <c:v>100.5254</c:v>
                </c:pt>
                <c:pt idx="79">
                  <c:v>100.67740000000001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EU countries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  <c:pt idx="64">
                  <c:v>2016</c:v>
                </c:pt>
                <c:pt idx="68">
                  <c:v>2017</c:v>
                </c:pt>
                <c:pt idx="72">
                  <c:v>2018</c:v>
                </c:pt>
                <c:pt idx="76">
                  <c:v>2019</c:v>
                </c:pt>
              </c:strCache>
            </c:strRef>
          </c:cat>
          <c:val>
            <c:numRef>
              <c:f>Taul1!$C$2:$C$81</c:f>
              <c:numCache>
                <c:formatCode>General</c:formatCode>
                <c:ptCount val="80"/>
                <c:pt idx="0">
                  <c:v>94.270409999999998</c:v>
                </c:pt>
                <c:pt idx="1">
                  <c:v>94.63176</c:v>
                </c:pt>
                <c:pt idx="2">
                  <c:v>94.762810000000002</c:v>
                </c:pt>
                <c:pt idx="3">
                  <c:v>95.140969999999996</c:v>
                </c:pt>
                <c:pt idx="4">
                  <c:v>95.244609999999994</c:v>
                </c:pt>
                <c:pt idx="5">
                  <c:v>94.896280000000004</c:v>
                </c:pt>
                <c:pt idx="6">
                  <c:v>94.789900000000003</c:v>
                </c:pt>
                <c:pt idx="7">
                  <c:v>94.54374</c:v>
                </c:pt>
                <c:pt idx="8">
                  <c:v>94.358869999999996</c:v>
                </c:pt>
                <c:pt idx="9">
                  <c:v>94.158540000000002</c:v>
                </c:pt>
                <c:pt idx="10">
                  <c:v>94.06174</c:v>
                </c:pt>
                <c:pt idx="11">
                  <c:v>93.997429999999994</c:v>
                </c:pt>
                <c:pt idx="12">
                  <c:v>94.041870000000003</c:v>
                </c:pt>
                <c:pt idx="13">
                  <c:v>94.079560000000001</c:v>
                </c:pt>
                <c:pt idx="14">
                  <c:v>94.194810000000004</c:v>
                </c:pt>
                <c:pt idx="15">
                  <c:v>94.31353</c:v>
                </c:pt>
                <c:pt idx="16">
                  <c:v>94.388499999999993</c:v>
                </c:pt>
                <c:pt idx="17">
                  <c:v>94.601839999999996</c:v>
                </c:pt>
                <c:pt idx="18">
                  <c:v>94.692279999999997</c:v>
                </c:pt>
                <c:pt idx="19">
                  <c:v>95.030779999999993</c:v>
                </c:pt>
                <c:pt idx="20">
                  <c:v>94.978359999999995</c:v>
                </c:pt>
                <c:pt idx="21">
                  <c:v>95.612210000000005</c:v>
                </c:pt>
                <c:pt idx="22">
                  <c:v>95.701639999999998</c:v>
                </c:pt>
                <c:pt idx="23">
                  <c:v>96.132750000000001</c:v>
                </c:pt>
                <c:pt idx="24">
                  <c:v>96.668049999999994</c:v>
                </c:pt>
                <c:pt idx="25">
                  <c:v>96.926029999999997</c:v>
                </c:pt>
                <c:pt idx="26">
                  <c:v>97.628690000000006</c:v>
                </c:pt>
                <c:pt idx="27">
                  <c:v>98.123080000000002</c:v>
                </c:pt>
                <c:pt idx="28">
                  <c:v>98.682990000000004</c:v>
                </c:pt>
                <c:pt idx="29">
                  <c:v>99.092429999999993</c:v>
                </c:pt>
                <c:pt idx="30">
                  <c:v>99.528670000000005</c:v>
                </c:pt>
                <c:pt idx="31">
                  <c:v>99.772360000000006</c:v>
                </c:pt>
                <c:pt idx="32">
                  <c:v>100.46210000000001</c:v>
                </c:pt>
                <c:pt idx="33">
                  <c:v>100.2388</c:v>
                </c:pt>
                <c:pt idx="34">
                  <c:v>99.920010000000005</c:v>
                </c:pt>
                <c:pt idx="35">
                  <c:v>99.379099999999994</c:v>
                </c:pt>
                <c:pt idx="36">
                  <c:v>97.829809999999995</c:v>
                </c:pt>
                <c:pt idx="37">
                  <c:v>97.008160000000004</c:v>
                </c:pt>
                <c:pt idx="38">
                  <c:v>96.524060000000006</c:v>
                </c:pt>
                <c:pt idx="39">
                  <c:v>96.277450000000002</c:v>
                </c:pt>
                <c:pt idx="40">
                  <c:v>96.040850000000006</c:v>
                </c:pt>
                <c:pt idx="41">
                  <c:v>96.268540000000002</c:v>
                </c:pt>
                <c:pt idx="42">
                  <c:v>96.370170000000002</c:v>
                </c:pt>
                <c:pt idx="43">
                  <c:v>96.370679999999993</c:v>
                </c:pt>
                <c:pt idx="44">
                  <c:v>96.752480000000006</c:v>
                </c:pt>
                <c:pt idx="45">
                  <c:v>96.299750000000003</c:v>
                </c:pt>
                <c:pt idx="46">
                  <c:v>96.230009999999993</c:v>
                </c:pt>
                <c:pt idx="47">
                  <c:v>95.992850000000004</c:v>
                </c:pt>
                <c:pt idx="48">
                  <c:v>95.92877</c:v>
                </c:pt>
                <c:pt idx="49">
                  <c:v>95.479010000000002</c:v>
                </c:pt>
                <c:pt idx="50">
                  <c:v>95.418220000000005</c:v>
                </c:pt>
                <c:pt idx="51">
                  <c:v>95.092389999999995</c:v>
                </c:pt>
                <c:pt idx="52">
                  <c:v>94.573750000000004</c:v>
                </c:pt>
                <c:pt idx="53">
                  <c:v>94.821340000000006</c:v>
                </c:pt>
                <c:pt idx="54">
                  <c:v>95.129149999999996</c:v>
                </c:pt>
                <c:pt idx="55">
                  <c:v>95.365359999999995</c:v>
                </c:pt>
                <c:pt idx="56">
                  <c:v>95.653890000000004</c:v>
                </c:pt>
                <c:pt idx="57">
                  <c:v>95.784750000000003</c:v>
                </c:pt>
                <c:pt idx="58">
                  <c:v>96.169409999999999</c:v>
                </c:pt>
                <c:pt idx="59">
                  <c:v>96.510109999999997</c:v>
                </c:pt>
                <c:pt idx="60">
                  <c:v>96.408420000000007</c:v>
                </c:pt>
                <c:pt idx="61">
                  <c:v>96.753410000000002</c:v>
                </c:pt>
                <c:pt idx="62">
                  <c:v>97.167019999999994</c:v>
                </c:pt>
                <c:pt idx="63">
                  <c:v>97.591620000000006</c:v>
                </c:pt>
                <c:pt idx="64">
                  <c:v>97.945549999999997</c:v>
                </c:pt>
                <c:pt idx="65">
                  <c:v>98.358009999999993</c:v>
                </c:pt>
                <c:pt idx="66">
                  <c:v>98.298199999999994</c:v>
                </c:pt>
                <c:pt idx="67">
                  <c:v>98.670400000000001</c:v>
                </c:pt>
                <c:pt idx="68">
                  <c:v>99.208939999999998</c:v>
                </c:pt>
                <c:pt idx="69">
                  <c:v>99.494389999999996</c:v>
                </c:pt>
                <c:pt idx="70">
                  <c:v>99.660510000000002</c:v>
                </c:pt>
                <c:pt idx="71">
                  <c:v>99.920630000000003</c:v>
                </c:pt>
                <c:pt idx="72">
                  <c:v>100.0673</c:v>
                </c:pt>
                <c:pt idx="73">
                  <c:v>100.6591</c:v>
                </c:pt>
                <c:pt idx="74">
                  <c:v>101.0419</c:v>
                </c:pt>
                <c:pt idx="75">
                  <c:v>101.01309999999999</c:v>
                </c:pt>
                <c:pt idx="76">
                  <c:v>101.6048</c:v>
                </c:pt>
                <c:pt idx="77">
                  <c:v>101.5215</c:v>
                </c:pt>
                <c:pt idx="78">
                  <c:v>101.8175</c:v>
                </c:pt>
                <c:pt idx="79">
                  <c:v>101.9958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  <c:pt idx="64">
                  <c:v>2016</c:v>
                </c:pt>
                <c:pt idx="68">
                  <c:v>2017</c:v>
                </c:pt>
                <c:pt idx="72">
                  <c:v>2018</c:v>
                </c:pt>
                <c:pt idx="76">
                  <c:v>2019</c:v>
                </c:pt>
              </c:strCache>
            </c:strRef>
          </c:cat>
          <c:val>
            <c:numRef>
              <c:f>Taul1!$D$2:$D$81</c:f>
              <c:numCache>
                <c:formatCode>0.00</c:formatCode>
                <c:ptCount val="80"/>
                <c:pt idx="0">
                  <c:v>91.62</c:v>
                </c:pt>
                <c:pt idx="1">
                  <c:v>91.34</c:v>
                </c:pt>
                <c:pt idx="2">
                  <c:v>92.95</c:v>
                </c:pt>
                <c:pt idx="3">
                  <c:v>92.32</c:v>
                </c:pt>
                <c:pt idx="4">
                  <c:v>91.92</c:v>
                </c:pt>
                <c:pt idx="5">
                  <c:v>93.33</c:v>
                </c:pt>
                <c:pt idx="6">
                  <c:v>92.58</c:v>
                </c:pt>
                <c:pt idx="7">
                  <c:v>92.87</c:v>
                </c:pt>
                <c:pt idx="8">
                  <c:v>93.22</c:v>
                </c:pt>
                <c:pt idx="9">
                  <c:v>93.64</c:v>
                </c:pt>
                <c:pt idx="10">
                  <c:v>93.35</c:v>
                </c:pt>
                <c:pt idx="11">
                  <c:v>93.43</c:v>
                </c:pt>
                <c:pt idx="12">
                  <c:v>92.59</c:v>
                </c:pt>
                <c:pt idx="13">
                  <c:v>93.59</c:v>
                </c:pt>
                <c:pt idx="14">
                  <c:v>93.8</c:v>
                </c:pt>
                <c:pt idx="15">
                  <c:v>93.19</c:v>
                </c:pt>
                <c:pt idx="16">
                  <c:v>93.49</c:v>
                </c:pt>
                <c:pt idx="17">
                  <c:v>94.34</c:v>
                </c:pt>
                <c:pt idx="18">
                  <c:v>93.59</c:v>
                </c:pt>
                <c:pt idx="19">
                  <c:v>94.01</c:v>
                </c:pt>
                <c:pt idx="20">
                  <c:v>94.05</c:v>
                </c:pt>
                <c:pt idx="21">
                  <c:v>93.74</c:v>
                </c:pt>
                <c:pt idx="22">
                  <c:v>95.11</c:v>
                </c:pt>
                <c:pt idx="23">
                  <c:v>95.85</c:v>
                </c:pt>
                <c:pt idx="24">
                  <c:v>96.35</c:v>
                </c:pt>
                <c:pt idx="25">
                  <c:v>95.61</c:v>
                </c:pt>
                <c:pt idx="26">
                  <c:v>96.71</c:v>
                </c:pt>
                <c:pt idx="27">
                  <c:v>95.97</c:v>
                </c:pt>
                <c:pt idx="28">
                  <c:v>96.78</c:v>
                </c:pt>
                <c:pt idx="29">
                  <c:v>98.39</c:v>
                </c:pt>
                <c:pt idx="30">
                  <c:v>97.64</c:v>
                </c:pt>
                <c:pt idx="31">
                  <c:v>99.47</c:v>
                </c:pt>
                <c:pt idx="32">
                  <c:v>99.63</c:v>
                </c:pt>
                <c:pt idx="33">
                  <c:v>99.96</c:v>
                </c:pt>
                <c:pt idx="34">
                  <c:v>100.65</c:v>
                </c:pt>
                <c:pt idx="35">
                  <c:v>99.77</c:v>
                </c:pt>
                <c:pt idx="36">
                  <c:v>96.53</c:v>
                </c:pt>
                <c:pt idx="37">
                  <c:v>96.32</c:v>
                </c:pt>
                <c:pt idx="38">
                  <c:v>96.41</c:v>
                </c:pt>
                <c:pt idx="39">
                  <c:v>95.59</c:v>
                </c:pt>
                <c:pt idx="40">
                  <c:v>96.28</c:v>
                </c:pt>
                <c:pt idx="41">
                  <c:v>95.85</c:v>
                </c:pt>
                <c:pt idx="42">
                  <c:v>95.24</c:v>
                </c:pt>
                <c:pt idx="43">
                  <c:v>96.41</c:v>
                </c:pt>
                <c:pt idx="44">
                  <c:v>96.01</c:v>
                </c:pt>
                <c:pt idx="45">
                  <c:v>97.64</c:v>
                </c:pt>
                <c:pt idx="46">
                  <c:v>96.69</c:v>
                </c:pt>
                <c:pt idx="47">
                  <c:v>97.77</c:v>
                </c:pt>
                <c:pt idx="48">
                  <c:v>98.22</c:v>
                </c:pt>
                <c:pt idx="49">
                  <c:v>96.78</c:v>
                </c:pt>
                <c:pt idx="50">
                  <c:v>97.25</c:v>
                </c:pt>
                <c:pt idx="51">
                  <c:v>96.62</c:v>
                </c:pt>
                <c:pt idx="52">
                  <c:v>96.35</c:v>
                </c:pt>
                <c:pt idx="53">
                  <c:v>96.6</c:v>
                </c:pt>
                <c:pt idx="54">
                  <c:v>95.53</c:v>
                </c:pt>
                <c:pt idx="55">
                  <c:v>95.63</c:v>
                </c:pt>
                <c:pt idx="56">
                  <c:v>95.07</c:v>
                </c:pt>
                <c:pt idx="57">
                  <c:v>95.37</c:v>
                </c:pt>
                <c:pt idx="58">
                  <c:v>95.76</c:v>
                </c:pt>
                <c:pt idx="59">
                  <c:v>95.63</c:v>
                </c:pt>
                <c:pt idx="60">
                  <c:v>95.13</c:v>
                </c:pt>
                <c:pt idx="61">
                  <c:v>94.7</c:v>
                </c:pt>
                <c:pt idx="62">
                  <c:v>95.64</c:v>
                </c:pt>
                <c:pt idx="63">
                  <c:v>95.49</c:v>
                </c:pt>
                <c:pt idx="64">
                  <c:v>95.35</c:v>
                </c:pt>
                <c:pt idx="65">
                  <c:v>96.05</c:v>
                </c:pt>
                <c:pt idx="66">
                  <c:v>96.04</c:v>
                </c:pt>
                <c:pt idx="67">
                  <c:v>95.05</c:v>
                </c:pt>
                <c:pt idx="68">
                  <c:v>96.41</c:v>
                </c:pt>
                <c:pt idx="69">
                  <c:v>95.71</c:v>
                </c:pt>
                <c:pt idx="70">
                  <c:v>95.98</c:v>
                </c:pt>
                <c:pt idx="71">
                  <c:v>96.97</c:v>
                </c:pt>
                <c:pt idx="72">
                  <c:v>97.57</c:v>
                </c:pt>
                <c:pt idx="73">
                  <c:v>98.34</c:v>
                </c:pt>
                <c:pt idx="74">
                  <c:v>99</c:v>
                </c:pt>
                <c:pt idx="75">
                  <c:v>99.19</c:v>
                </c:pt>
                <c:pt idx="76">
                  <c:v>99.25</c:v>
                </c:pt>
                <c:pt idx="77">
                  <c:v>99.34</c:v>
                </c:pt>
                <c:pt idx="78">
                  <c:v>99.36</c:v>
                </c:pt>
                <c:pt idx="79" formatCode="General">
                  <c:v>99.232159999999993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04"/>
          <c:min val="9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815820128045854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Euro countries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  <c:pt idx="64">
                  <c:v>2016</c:v>
                </c:pt>
                <c:pt idx="68">
                  <c:v>2017</c:v>
                </c:pt>
                <c:pt idx="72">
                  <c:v>2018</c:v>
                </c:pt>
                <c:pt idx="76">
                  <c:v>2019</c:v>
                </c:pt>
              </c:strCache>
            </c:strRef>
          </c:cat>
          <c:val>
            <c:numRef>
              <c:f>Taul1!$B$2:$B$81</c:f>
              <c:numCache>
                <c:formatCode>General</c:formatCode>
                <c:ptCount val="80"/>
                <c:pt idx="0">
                  <c:v>80.59</c:v>
                </c:pt>
                <c:pt idx="1">
                  <c:v>82.05</c:v>
                </c:pt>
                <c:pt idx="2">
                  <c:v>82.42</c:v>
                </c:pt>
                <c:pt idx="3">
                  <c:v>83.41</c:v>
                </c:pt>
                <c:pt idx="4">
                  <c:v>84.53</c:v>
                </c:pt>
                <c:pt idx="5">
                  <c:v>83.72</c:v>
                </c:pt>
                <c:pt idx="6">
                  <c:v>83.69</c:v>
                </c:pt>
                <c:pt idx="7">
                  <c:v>83.51</c:v>
                </c:pt>
                <c:pt idx="8">
                  <c:v>83.89</c:v>
                </c:pt>
                <c:pt idx="9">
                  <c:v>84.99</c:v>
                </c:pt>
                <c:pt idx="10">
                  <c:v>85.56</c:v>
                </c:pt>
                <c:pt idx="11">
                  <c:v>85.95</c:v>
                </c:pt>
                <c:pt idx="12">
                  <c:v>85.93</c:v>
                </c:pt>
                <c:pt idx="13">
                  <c:v>86.31</c:v>
                </c:pt>
                <c:pt idx="14">
                  <c:v>87.03</c:v>
                </c:pt>
                <c:pt idx="15">
                  <c:v>89.1</c:v>
                </c:pt>
                <c:pt idx="16">
                  <c:v>89.45</c:v>
                </c:pt>
                <c:pt idx="17">
                  <c:v>90.31</c:v>
                </c:pt>
                <c:pt idx="18">
                  <c:v>90.66</c:v>
                </c:pt>
                <c:pt idx="19">
                  <c:v>91.22</c:v>
                </c:pt>
                <c:pt idx="20">
                  <c:v>92.49</c:v>
                </c:pt>
                <c:pt idx="21">
                  <c:v>92.55</c:v>
                </c:pt>
                <c:pt idx="22">
                  <c:v>94.18</c:v>
                </c:pt>
                <c:pt idx="23">
                  <c:v>95.12</c:v>
                </c:pt>
                <c:pt idx="24">
                  <c:v>96.89</c:v>
                </c:pt>
                <c:pt idx="25">
                  <c:v>99.19</c:v>
                </c:pt>
                <c:pt idx="26">
                  <c:v>99.54</c:v>
                </c:pt>
                <c:pt idx="27">
                  <c:v>100.95</c:v>
                </c:pt>
                <c:pt idx="28">
                  <c:v>102.04</c:v>
                </c:pt>
                <c:pt idx="29">
                  <c:v>102.39</c:v>
                </c:pt>
                <c:pt idx="30">
                  <c:v>102.91</c:v>
                </c:pt>
                <c:pt idx="31">
                  <c:v>103.01</c:v>
                </c:pt>
                <c:pt idx="32">
                  <c:v>102.01</c:v>
                </c:pt>
                <c:pt idx="33">
                  <c:v>100.82</c:v>
                </c:pt>
                <c:pt idx="34">
                  <c:v>100.1</c:v>
                </c:pt>
                <c:pt idx="35">
                  <c:v>97.07</c:v>
                </c:pt>
                <c:pt idx="36">
                  <c:v>90.94</c:v>
                </c:pt>
                <c:pt idx="37">
                  <c:v>93.61</c:v>
                </c:pt>
                <c:pt idx="38">
                  <c:v>96.62</c:v>
                </c:pt>
                <c:pt idx="39">
                  <c:v>98.58</c:v>
                </c:pt>
                <c:pt idx="40">
                  <c:v>103.46</c:v>
                </c:pt>
                <c:pt idx="41">
                  <c:v>104.77</c:v>
                </c:pt>
                <c:pt idx="42">
                  <c:v>106.2</c:v>
                </c:pt>
                <c:pt idx="43">
                  <c:v>108.22</c:v>
                </c:pt>
                <c:pt idx="44">
                  <c:v>109.89</c:v>
                </c:pt>
                <c:pt idx="45">
                  <c:v>109.75</c:v>
                </c:pt>
                <c:pt idx="46">
                  <c:v>109.89</c:v>
                </c:pt>
                <c:pt idx="47">
                  <c:v>109.42</c:v>
                </c:pt>
                <c:pt idx="48">
                  <c:v>109.46</c:v>
                </c:pt>
                <c:pt idx="49">
                  <c:v>110.17</c:v>
                </c:pt>
                <c:pt idx="50">
                  <c:v>110.81</c:v>
                </c:pt>
                <c:pt idx="51">
                  <c:v>109.69</c:v>
                </c:pt>
                <c:pt idx="52">
                  <c:v>110.09</c:v>
                </c:pt>
                <c:pt idx="53">
                  <c:v>111.04</c:v>
                </c:pt>
                <c:pt idx="54">
                  <c:v>111.38</c:v>
                </c:pt>
                <c:pt idx="55">
                  <c:v>112.89</c:v>
                </c:pt>
                <c:pt idx="56">
                  <c:v>114.58</c:v>
                </c:pt>
                <c:pt idx="57">
                  <c:v>115.04</c:v>
                </c:pt>
                <c:pt idx="58">
                  <c:v>115.06</c:v>
                </c:pt>
                <c:pt idx="59">
                  <c:v>115.55</c:v>
                </c:pt>
                <c:pt idx="60">
                  <c:v>118.71</c:v>
                </c:pt>
                <c:pt idx="61">
                  <c:v>118.73</c:v>
                </c:pt>
                <c:pt idx="62">
                  <c:v>119.14</c:v>
                </c:pt>
                <c:pt idx="63">
                  <c:v>119.72</c:v>
                </c:pt>
                <c:pt idx="64">
                  <c:v>120.88</c:v>
                </c:pt>
                <c:pt idx="65">
                  <c:v>120.87</c:v>
                </c:pt>
                <c:pt idx="66">
                  <c:v>120.76</c:v>
                </c:pt>
                <c:pt idx="67">
                  <c:v>123.28</c:v>
                </c:pt>
                <c:pt idx="68">
                  <c:v>123.08</c:v>
                </c:pt>
                <c:pt idx="69">
                  <c:v>123.71</c:v>
                </c:pt>
                <c:pt idx="70">
                  <c:v>125.48</c:v>
                </c:pt>
                <c:pt idx="71">
                  <c:v>126.98</c:v>
                </c:pt>
                <c:pt idx="72">
                  <c:v>126.59</c:v>
                </c:pt>
                <c:pt idx="73">
                  <c:v>126.27</c:v>
                </c:pt>
                <c:pt idx="74">
                  <c:v>125.56</c:v>
                </c:pt>
                <c:pt idx="75">
                  <c:v>125.2</c:v>
                </c:pt>
                <c:pt idx="76">
                  <c:v>124.65</c:v>
                </c:pt>
                <c:pt idx="77">
                  <c:v>124.34</c:v>
                </c:pt>
                <c:pt idx="78">
                  <c:v>123.8</c:v>
                </c:pt>
                <c:pt idx="79">
                  <c:v>123.03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Eu countries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  <c:pt idx="64">
                  <c:v>2016</c:v>
                </c:pt>
                <c:pt idx="68">
                  <c:v>2017</c:v>
                </c:pt>
                <c:pt idx="72">
                  <c:v>2018</c:v>
                </c:pt>
                <c:pt idx="76">
                  <c:v>2019</c:v>
                </c:pt>
              </c:strCache>
            </c:strRef>
          </c:cat>
          <c:val>
            <c:numRef>
              <c:f>Taul1!$C$2:$C$81</c:f>
              <c:numCache>
                <c:formatCode>General</c:formatCode>
                <c:ptCount val="80"/>
                <c:pt idx="0">
                  <c:v>79.66</c:v>
                </c:pt>
                <c:pt idx="1">
                  <c:v>80.81</c:v>
                </c:pt>
                <c:pt idx="2">
                  <c:v>81.25</c:v>
                </c:pt>
                <c:pt idx="3">
                  <c:v>82.4</c:v>
                </c:pt>
                <c:pt idx="4">
                  <c:v>83.03</c:v>
                </c:pt>
                <c:pt idx="5">
                  <c:v>82.48</c:v>
                </c:pt>
                <c:pt idx="6">
                  <c:v>82.84</c:v>
                </c:pt>
                <c:pt idx="7">
                  <c:v>82.8</c:v>
                </c:pt>
                <c:pt idx="8">
                  <c:v>83.09</c:v>
                </c:pt>
                <c:pt idx="9">
                  <c:v>84.19</c:v>
                </c:pt>
                <c:pt idx="10">
                  <c:v>85.22</c:v>
                </c:pt>
                <c:pt idx="11">
                  <c:v>85.4</c:v>
                </c:pt>
                <c:pt idx="12">
                  <c:v>85.87</c:v>
                </c:pt>
                <c:pt idx="13">
                  <c:v>86.27</c:v>
                </c:pt>
                <c:pt idx="14">
                  <c:v>87.18</c:v>
                </c:pt>
                <c:pt idx="15">
                  <c:v>88.87</c:v>
                </c:pt>
                <c:pt idx="16">
                  <c:v>89.54</c:v>
                </c:pt>
                <c:pt idx="17">
                  <c:v>90.33</c:v>
                </c:pt>
                <c:pt idx="18">
                  <c:v>90.5</c:v>
                </c:pt>
                <c:pt idx="19">
                  <c:v>91.24</c:v>
                </c:pt>
                <c:pt idx="20">
                  <c:v>92.2</c:v>
                </c:pt>
                <c:pt idx="21">
                  <c:v>92.64</c:v>
                </c:pt>
                <c:pt idx="22">
                  <c:v>94.27</c:v>
                </c:pt>
                <c:pt idx="23">
                  <c:v>95.37</c:v>
                </c:pt>
                <c:pt idx="24">
                  <c:v>96.9</c:v>
                </c:pt>
                <c:pt idx="25">
                  <c:v>99.26</c:v>
                </c:pt>
                <c:pt idx="26">
                  <c:v>99.54</c:v>
                </c:pt>
                <c:pt idx="27">
                  <c:v>100.43</c:v>
                </c:pt>
                <c:pt idx="28">
                  <c:v>101.25</c:v>
                </c:pt>
                <c:pt idx="29">
                  <c:v>101.52</c:v>
                </c:pt>
                <c:pt idx="30">
                  <c:v>102.17</c:v>
                </c:pt>
                <c:pt idx="31">
                  <c:v>102.58</c:v>
                </c:pt>
                <c:pt idx="32">
                  <c:v>101.72</c:v>
                </c:pt>
                <c:pt idx="33">
                  <c:v>100.94</c:v>
                </c:pt>
                <c:pt idx="34">
                  <c:v>100.1</c:v>
                </c:pt>
                <c:pt idx="35">
                  <c:v>97.24</c:v>
                </c:pt>
                <c:pt idx="36">
                  <c:v>92.08</c:v>
                </c:pt>
                <c:pt idx="37">
                  <c:v>94.35</c:v>
                </c:pt>
                <c:pt idx="38">
                  <c:v>96.95</c:v>
                </c:pt>
                <c:pt idx="39">
                  <c:v>99.11</c:v>
                </c:pt>
                <c:pt idx="40">
                  <c:v>104.33</c:v>
                </c:pt>
                <c:pt idx="41">
                  <c:v>105.98</c:v>
                </c:pt>
                <c:pt idx="42">
                  <c:v>107.42</c:v>
                </c:pt>
                <c:pt idx="43">
                  <c:v>109.06</c:v>
                </c:pt>
                <c:pt idx="44">
                  <c:v>110.59</c:v>
                </c:pt>
                <c:pt idx="45">
                  <c:v>110.81</c:v>
                </c:pt>
                <c:pt idx="46">
                  <c:v>111.19</c:v>
                </c:pt>
                <c:pt idx="47">
                  <c:v>110.89</c:v>
                </c:pt>
                <c:pt idx="48">
                  <c:v>110.15</c:v>
                </c:pt>
                <c:pt idx="49">
                  <c:v>110.54</c:v>
                </c:pt>
                <c:pt idx="50">
                  <c:v>111.17</c:v>
                </c:pt>
                <c:pt idx="51">
                  <c:v>109.99</c:v>
                </c:pt>
                <c:pt idx="52">
                  <c:v>110.24</c:v>
                </c:pt>
                <c:pt idx="53">
                  <c:v>110.89</c:v>
                </c:pt>
                <c:pt idx="54">
                  <c:v>110.78</c:v>
                </c:pt>
                <c:pt idx="55">
                  <c:v>111.92</c:v>
                </c:pt>
                <c:pt idx="56">
                  <c:v>113.78</c:v>
                </c:pt>
                <c:pt idx="57">
                  <c:v>114.07</c:v>
                </c:pt>
                <c:pt idx="58">
                  <c:v>114.12</c:v>
                </c:pt>
                <c:pt idx="59">
                  <c:v>114.46</c:v>
                </c:pt>
                <c:pt idx="60">
                  <c:v>117.04</c:v>
                </c:pt>
                <c:pt idx="61">
                  <c:v>117.3</c:v>
                </c:pt>
                <c:pt idx="62">
                  <c:v>117.67</c:v>
                </c:pt>
                <c:pt idx="63">
                  <c:v>118</c:v>
                </c:pt>
                <c:pt idx="64">
                  <c:v>118.55</c:v>
                </c:pt>
                <c:pt idx="65">
                  <c:v>118.34</c:v>
                </c:pt>
                <c:pt idx="66">
                  <c:v>118.45</c:v>
                </c:pt>
                <c:pt idx="67">
                  <c:v>120.34</c:v>
                </c:pt>
                <c:pt idx="68">
                  <c:v>120.34</c:v>
                </c:pt>
                <c:pt idx="69">
                  <c:v>120.79</c:v>
                </c:pt>
                <c:pt idx="70">
                  <c:v>122.21</c:v>
                </c:pt>
                <c:pt idx="71">
                  <c:v>123.65</c:v>
                </c:pt>
                <c:pt idx="72">
                  <c:v>123.16</c:v>
                </c:pt>
                <c:pt idx="73">
                  <c:v>123.45</c:v>
                </c:pt>
                <c:pt idx="74">
                  <c:v>122.9</c:v>
                </c:pt>
                <c:pt idx="75">
                  <c:v>122.96</c:v>
                </c:pt>
                <c:pt idx="76">
                  <c:v>122.66</c:v>
                </c:pt>
                <c:pt idx="77">
                  <c:v>122.69</c:v>
                </c:pt>
                <c:pt idx="78">
                  <c:v>122.36</c:v>
                </c:pt>
                <c:pt idx="79">
                  <c:v>121.88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Finland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Taul1!$A$2:$A$81</c:f>
              <c:strCache>
                <c:ptCount val="77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2">
                  <c:v>2008</c:v>
                </c:pt>
                <c:pt idx="36">
                  <c:v>2009</c:v>
                </c:pt>
                <c:pt idx="40">
                  <c:v>2010</c:v>
                </c:pt>
                <c:pt idx="44">
                  <c:v>2011</c:v>
                </c:pt>
                <c:pt idx="48">
                  <c:v>2012</c:v>
                </c:pt>
                <c:pt idx="52">
                  <c:v>2013</c:v>
                </c:pt>
                <c:pt idx="56">
                  <c:v>2014</c:v>
                </c:pt>
                <c:pt idx="60">
                  <c:v>2015</c:v>
                </c:pt>
                <c:pt idx="64">
                  <c:v>2016</c:v>
                </c:pt>
                <c:pt idx="68">
                  <c:v>2017</c:v>
                </c:pt>
                <c:pt idx="72">
                  <c:v>2018</c:v>
                </c:pt>
                <c:pt idx="76">
                  <c:v>2019</c:v>
                </c:pt>
              </c:strCache>
            </c:strRef>
          </c:cat>
          <c:val>
            <c:numRef>
              <c:f>Taul1!$D$2:$D$81</c:f>
              <c:numCache>
                <c:formatCode>General</c:formatCode>
                <c:ptCount val="80"/>
                <c:pt idx="0">
                  <c:v>64.09</c:v>
                </c:pt>
                <c:pt idx="1">
                  <c:v>64.62</c:v>
                </c:pt>
                <c:pt idx="2">
                  <c:v>66.78</c:v>
                </c:pt>
                <c:pt idx="3">
                  <c:v>69.22</c:v>
                </c:pt>
                <c:pt idx="4">
                  <c:v>69.37</c:v>
                </c:pt>
                <c:pt idx="5">
                  <c:v>67.66</c:v>
                </c:pt>
                <c:pt idx="6">
                  <c:v>68.290000000000006</c:v>
                </c:pt>
                <c:pt idx="7">
                  <c:v>67.650000000000006</c:v>
                </c:pt>
                <c:pt idx="8">
                  <c:v>69.16</c:v>
                </c:pt>
                <c:pt idx="9">
                  <c:v>71.69</c:v>
                </c:pt>
                <c:pt idx="10">
                  <c:v>72.81</c:v>
                </c:pt>
                <c:pt idx="11">
                  <c:v>75.790000000000006</c:v>
                </c:pt>
                <c:pt idx="12">
                  <c:v>73.34</c:v>
                </c:pt>
                <c:pt idx="13">
                  <c:v>75.650000000000006</c:v>
                </c:pt>
                <c:pt idx="14">
                  <c:v>79.66</c:v>
                </c:pt>
                <c:pt idx="15">
                  <c:v>79.02</c:v>
                </c:pt>
                <c:pt idx="16">
                  <c:v>80.7</c:v>
                </c:pt>
                <c:pt idx="17">
                  <c:v>79.48</c:v>
                </c:pt>
                <c:pt idx="18">
                  <c:v>80.14</c:v>
                </c:pt>
                <c:pt idx="19">
                  <c:v>88.38</c:v>
                </c:pt>
                <c:pt idx="20">
                  <c:v>87.6</c:v>
                </c:pt>
                <c:pt idx="21">
                  <c:v>84.21</c:v>
                </c:pt>
                <c:pt idx="22">
                  <c:v>88.35</c:v>
                </c:pt>
                <c:pt idx="23">
                  <c:v>82.82</c:v>
                </c:pt>
                <c:pt idx="24">
                  <c:v>91.79</c:v>
                </c:pt>
                <c:pt idx="25">
                  <c:v>94.54</c:v>
                </c:pt>
                <c:pt idx="26">
                  <c:v>94.74</c:v>
                </c:pt>
                <c:pt idx="27">
                  <c:v>96.73</c:v>
                </c:pt>
                <c:pt idx="28">
                  <c:v>101.39</c:v>
                </c:pt>
                <c:pt idx="29">
                  <c:v>101.74</c:v>
                </c:pt>
                <c:pt idx="30">
                  <c:v>105.89</c:v>
                </c:pt>
                <c:pt idx="31">
                  <c:v>102.03</c:v>
                </c:pt>
                <c:pt idx="32">
                  <c:v>102.59</c:v>
                </c:pt>
                <c:pt idx="33">
                  <c:v>101.87</c:v>
                </c:pt>
                <c:pt idx="34">
                  <c:v>97.91</c:v>
                </c:pt>
                <c:pt idx="35">
                  <c:v>97.62</c:v>
                </c:pt>
                <c:pt idx="36">
                  <c:v>86.22</c:v>
                </c:pt>
                <c:pt idx="37">
                  <c:v>88.15</c:v>
                </c:pt>
                <c:pt idx="38">
                  <c:v>88.24</c:v>
                </c:pt>
                <c:pt idx="39">
                  <c:v>89.8</c:v>
                </c:pt>
                <c:pt idx="40">
                  <c:v>93.93</c:v>
                </c:pt>
                <c:pt idx="41">
                  <c:v>96.25</c:v>
                </c:pt>
                <c:pt idx="42">
                  <c:v>99.37</c:v>
                </c:pt>
                <c:pt idx="43">
                  <c:v>100.82</c:v>
                </c:pt>
                <c:pt idx="44">
                  <c:v>99.06</c:v>
                </c:pt>
                <c:pt idx="45">
                  <c:v>96.5</c:v>
                </c:pt>
                <c:pt idx="46">
                  <c:v>95.12</c:v>
                </c:pt>
                <c:pt idx="47">
                  <c:v>93.99</c:v>
                </c:pt>
                <c:pt idx="48">
                  <c:v>86.37</c:v>
                </c:pt>
                <c:pt idx="49">
                  <c:v>84.4</c:v>
                </c:pt>
                <c:pt idx="50">
                  <c:v>85.84</c:v>
                </c:pt>
                <c:pt idx="51">
                  <c:v>87.54</c:v>
                </c:pt>
                <c:pt idx="52">
                  <c:v>86.85</c:v>
                </c:pt>
                <c:pt idx="53">
                  <c:v>89.29</c:v>
                </c:pt>
                <c:pt idx="54">
                  <c:v>94.46</c:v>
                </c:pt>
                <c:pt idx="55">
                  <c:v>94.76</c:v>
                </c:pt>
                <c:pt idx="56">
                  <c:v>91.32</c:v>
                </c:pt>
                <c:pt idx="57">
                  <c:v>93.48</c:v>
                </c:pt>
                <c:pt idx="58">
                  <c:v>94.89</c:v>
                </c:pt>
                <c:pt idx="59">
                  <c:v>94.51</c:v>
                </c:pt>
                <c:pt idx="60">
                  <c:v>92.72</c:v>
                </c:pt>
                <c:pt idx="61">
                  <c:v>96.58</c:v>
                </c:pt>
                <c:pt idx="62">
                  <c:v>94.88</c:v>
                </c:pt>
                <c:pt idx="63">
                  <c:v>97.82</c:v>
                </c:pt>
                <c:pt idx="64">
                  <c:v>95.87</c:v>
                </c:pt>
                <c:pt idx="65">
                  <c:v>100.63</c:v>
                </c:pt>
                <c:pt idx="66">
                  <c:v>103.61</c:v>
                </c:pt>
                <c:pt idx="67">
                  <c:v>105.8</c:v>
                </c:pt>
                <c:pt idx="68">
                  <c:v>109.59</c:v>
                </c:pt>
                <c:pt idx="69">
                  <c:v>110.09</c:v>
                </c:pt>
                <c:pt idx="70">
                  <c:v>108.88</c:v>
                </c:pt>
                <c:pt idx="71">
                  <c:v>108.51</c:v>
                </c:pt>
                <c:pt idx="72">
                  <c:v>108.42</c:v>
                </c:pt>
                <c:pt idx="73">
                  <c:v>106.05</c:v>
                </c:pt>
                <c:pt idx="74">
                  <c:v>103.6</c:v>
                </c:pt>
                <c:pt idx="75">
                  <c:v>103.66</c:v>
                </c:pt>
                <c:pt idx="76">
                  <c:v>107.86</c:v>
                </c:pt>
                <c:pt idx="77">
                  <c:v>106.88</c:v>
                </c:pt>
                <c:pt idx="78">
                  <c:v>109.8</c:v>
                </c:pt>
                <c:pt idx="79">
                  <c:v>109.7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5"/>
          <c:min val="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79177908663800678"/>
          <c:h val="0.86779757619835696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Sweden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Taul1!$B$2:$B$61</c:f>
              <c:numCache>
                <c:formatCode>General</c:formatCode>
                <c:ptCount val="60"/>
                <c:pt idx="0">
                  <c:v>25.49</c:v>
                </c:pt>
                <c:pt idx="1">
                  <c:v>25.74</c:v>
                </c:pt>
                <c:pt idx="2">
                  <c:v>26.88</c:v>
                </c:pt>
                <c:pt idx="3">
                  <c:v>25.75</c:v>
                </c:pt>
                <c:pt idx="4">
                  <c:v>25.8</c:v>
                </c:pt>
                <c:pt idx="5">
                  <c:v>26.59</c:v>
                </c:pt>
                <c:pt idx="6">
                  <c:v>27.14</c:v>
                </c:pt>
                <c:pt idx="7">
                  <c:v>26.78</c:v>
                </c:pt>
                <c:pt idx="8">
                  <c:v>27.89</c:v>
                </c:pt>
                <c:pt idx="9">
                  <c:v>27.64</c:v>
                </c:pt>
                <c:pt idx="10">
                  <c:v>27.51</c:v>
                </c:pt>
                <c:pt idx="11">
                  <c:v>28.16</c:v>
                </c:pt>
                <c:pt idx="12">
                  <c:v>28.71</c:v>
                </c:pt>
                <c:pt idx="13">
                  <c:v>28.02</c:v>
                </c:pt>
                <c:pt idx="14">
                  <c:v>28.2</c:v>
                </c:pt>
                <c:pt idx="15">
                  <c:v>29.18</c:v>
                </c:pt>
                <c:pt idx="16">
                  <c:v>26.6</c:v>
                </c:pt>
                <c:pt idx="17">
                  <c:v>25.86</c:v>
                </c:pt>
                <c:pt idx="18">
                  <c:v>25.6</c:v>
                </c:pt>
                <c:pt idx="19">
                  <c:v>25.02</c:v>
                </c:pt>
                <c:pt idx="20">
                  <c:v>23.49</c:v>
                </c:pt>
                <c:pt idx="21">
                  <c:v>24.71</c:v>
                </c:pt>
                <c:pt idx="22">
                  <c:v>25.47</c:v>
                </c:pt>
                <c:pt idx="23">
                  <c:v>24.52</c:v>
                </c:pt>
                <c:pt idx="24">
                  <c:v>23.97</c:v>
                </c:pt>
                <c:pt idx="25">
                  <c:v>26.41</c:v>
                </c:pt>
                <c:pt idx="26">
                  <c:v>25.89</c:v>
                </c:pt>
                <c:pt idx="27">
                  <c:v>25.26</c:v>
                </c:pt>
                <c:pt idx="28">
                  <c:v>26.29</c:v>
                </c:pt>
                <c:pt idx="29">
                  <c:v>25.91</c:v>
                </c:pt>
                <c:pt idx="30">
                  <c:v>25.24</c:v>
                </c:pt>
                <c:pt idx="31">
                  <c:v>26.49</c:v>
                </c:pt>
                <c:pt idx="32">
                  <c:v>25.28</c:v>
                </c:pt>
                <c:pt idx="33">
                  <c:v>25.92</c:v>
                </c:pt>
                <c:pt idx="34">
                  <c:v>26.13</c:v>
                </c:pt>
                <c:pt idx="35">
                  <c:v>25.97</c:v>
                </c:pt>
                <c:pt idx="36">
                  <c:v>26.67</c:v>
                </c:pt>
                <c:pt idx="37">
                  <c:v>26.6</c:v>
                </c:pt>
                <c:pt idx="38">
                  <c:v>26.76</c:v>
                </c:pt>
                <c:pt idx="39">
                  <c:v>28.04</c:v>
                </c:pt>
                <c:pt idx="40">
                  <c:v>26.82</c:v>
                </c:pt>
                <c:pt idx="41">
                  <c:v>26.75</c:v>
                </c:pt>
                <c:pt idx="42">
                  <c:v>25.89</c:v>
                </c:pt>
                <c:pt idx="43">
                  <c:v>27.29</c:v>
                </c:pt>
                <c:pt idx="44">
                  <c:v>26.64</c:v>
                </c:pt>
                <c:pt idx="45">
                  <c:v>27.17</c:v>
                </c:pt>
                <c:pt idx="46">
                  <c:v>26.58</c:v>
                </c:pt>
                <c:pt idx="47">
                  <c:v>26.54</c:v>
                </c:pt>
                <c:pt idx="48">
                  <c:v>27.42</c:v>
                </c:pt>
                <c:pt idx="49">
                  <c:v>26.81</c:v>
                </c:pt>
                <c:pt idx="50">
                  <c:v>28.34</c:v>
                </c:pt>
                <c:pt idx="51">
                  <c:v>27.01</c:v>
                </c:pt>
                <c:pt idx="52">
                  <c:v>28.48</c:v>
                </c:pt>
                <c:pt idx="53">
                  <c:v>28.02</c:v>
                </c:pt>
                <c:pt idx="54">
                  <c:v>27.81</c:v>
                </c:pt>
                <c:pt idx="55">
                  <c:v>27.71</c:v>
                </c:pt>
                <c:pt idx="56">
                  <c:v>27.56</c:v>
                </c:pt>
                <c:pt idx="57">
                  <c:v>27.24</c:v>
                </c:pt>
                <c:pt idx="58">
                  <c:v>26.99</c:v>
                </c:pt>
                <c:pt idx="59">
                  <c:v>26.71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8-4697-8431-F495E7E06F7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Austria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Taul1!$C$2:$C$61</c:f>
              <c:numCache>
                <c:formatCode>General</c:formatCode>
                <c:ptCount val="60"/>
                <c:pt idx="0">
                  <c:v>26.41</c:v>
                </c:pt>
                <c:pt idx="1">
                  <c:v>26.59</c:v>
                </c:pt>
                <c:pt idx="2">
                  <c:v>25.96</c:v>
                </c:pt>
                <c:pt idx="3">
                  <c:v>25.71</c:v>
                </c:pt>
                <c:pt idx="4">
                  <c:v>25.43</c:v>
                </c:pt>
                <c:pt idx="5">
                  <c:v>25.2</c:v>
                </c:pt>
                <c:pt idx="6">
                  <c:v>25.47</c:v>
                </c:pt>
                <c:pt idx="7">
                  <c:v>25.42</c:v>
                </c:pt>
                <c:pt idx="8">
                  <c:v>26.34</c:v>
                </c:pt>
                <c:pt idx="9">
                  <c:v>25.68</c:v>
                </c:pt>
                <c:pt idx="10">
                  <c:v>25.32</c:v>
                </c:pt>
                <c:pt idx="11">
                  <c:v>25.47</c:v>
                </c:pt>
                <c:pt idx="12">
                  <c:v>25.85</c:v>
                </c:pt>
                <c:pt idx="13">
                  <c:v>26.17</c:v>
                </c:pt>
                <c:pt idx="14">
                  <c:v>26.25</c:v>
                </c:pt>
                <c:pt idx="15">
                  <c:v>25.83</c:v>
                </c:pt>
                <c:pt idx="16">
                  <c:v>25.04</c:v>
                </c:pt>
                <c:pt idx="17">
                  <c:v>25.03</c:v>
                </c:pt>
                <c:pt idx="18">
                  <c:v>24.63</c:v>
                </c:pt>
                <c:pt idx="19">
                  <c:v>24.14</c:v>
                </c:pt>
                <c:pt idx="20">
                  <c:v>23.23</c:v>
                </c:pt>
                <c:pt idx="21">
                  <c:v>23.27</c:v>
                </c:pt>
                <c:pt idx="22">
                  <c:v>23.16</c:v>
                </c:pt>
                <c:pt idx="23">
                  <c:v>23.47</c:v>
                </c:pt>
                <c:pt idx="24">
                  <c:v>24.24</c:v>
                </c:pt>
                <c:pt idx="25">
                  <c:v>24.47</c:v>
                </c:pt>
                <c:pt idx="26">
                  <c:v>25.06</c:v>
                </c:pt>
                <c:pt idx="27">
                  <c:v>25.3</c:v>
                </c:pt>
                <c:pt idx="28">
                  <c:v>25.37</c:v>
                </c:pt>
                <c:pt idx="29">
                  <c:v>25.35</c:v>
                </c:pt>
                <c:pt idx="30">
                  <c:v>25</c:v>
                </c:pt>
                <c:pt idx="31">
                  <c:v>25.4</c:v>
                </c:pt>
                <c:pt idx="32">
                  <c:v>25.57</c:v>
                </c:pt>
                <c:pt idx="33">
                  <c:v>25.57</c:v>
                </c:pt>
                <c:pt idx="34">
                  <c:v>25.84</c:v>
                </c:pt>
                <c:pt idx="35">
                  <c:v>25.86</c:v>
                </c:pt>
                <c:pt idx="36">
                  <c:v>25.65</c:v>
                </c:pt>
                <c:pt idx="37">
                  <c:v>25.32</c:v>
                </c:pt>
                <c:pt idx="38">
                  <c:v>25.12</c:v>
                </c:pt>
                <c:pt idx="39">
                  <c:v>24.9</c:v>
                </c:pt>
                <c:pt idx="40">
                  <c:v>24.98</c:v>
                </c:pt>
                <c:pt idx="41">
                  <c:v>25.31</c:v>
                </c:pt>
                <c:pt idx="42">
                  <c:v>25.79</c:v>
                </c:pt>
                <c:pt idx="43">
                  <c:v>25.42</c:v>
                </c:pt>
                <c:pt idx="44">
                  <c:v>26.18</c:v>
                </c:pt>
                <c:pt idx="45">
                  <c:v>26.26</c:v>
                </c:pt>
                <c:pt idx="46">
                  <c:v>25.84</c:v>
                </c:pt>
                <c:pt idx="47">
                  <c:v>25.86</c:v>
                </c:pt>
                <c:pt idx="48">
                  <c:v>25.43</c:v>
                </c:pt>
                <c:pt idx="49">
                  <c:v>25.78</c:v>
                </c:pt>
                <c:pt idx="50">
                  <c:v>26.2</c:v>
                </c:pt>
                <c:pt idx="51">
                  <c:v>26.72</c:v>
                </c:pt>
                <c:pt idx="52">
                  <c:v>26.29</c:v>
                </c:pt>
                <c:pt idx="53">
                  <c:v>26.83</c:v>
                </c:pt>
                <c:pt idx="54">
                  <c:v>26.87</c:v>
                </c:pt>
                <c:pt idx="55">
                  <c:v>26.69</c:v>
                </c:pt>
                <c:pt idx="56">
                  <c:v>26.9</c:v>
                </c:pt>
                <c:pt idx="57">
                  <c:v>26.77</c:v>
                </c:pt>
                <c:pt idx="58">
                  <c:v>26.88</c:v>
                </c:pt>
                <c:pt idx="59">
                  <c:v>27.27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78-4697-8431-F495E7E06F7B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Taul1!$D$2:$D$61</c:f>
              <c:numCache>
                <c:formatCode>General</c:formatCode>
                <c:ptCount val="60"/>
                <c:pt idx="0">
                  <c:v>24.12</c:v>
                </c:pt>
                <c:pt idx="1">
                  <c:v>24.83</c:v>
                </c:pt>
                <c:pt idx="2">
                  <c:v>23.77</c:v>
                </c:pt>
                <c:pt idx="3">
                  <c:v>23.19</c:v>
                </c:pt>
                <c:pt idx="4">
                  <c:v>23.53</c:v>
                </c:pt>
                <c:pt idx="5">
                  <c:v>23.51</c:v>
                </c:pt>
                <c:pt idx="6">
                  <c:v>23.91</c:v>
                </c:pt>
                <c:pt idx="7">
                  <c:v>25.15</c:v>
                </c:pt>
                <c:pt idx="8">
                  <c:v>24.24</c:v>
                </c:pt>
                <c:pt idx="9">
                  <c:v>24.67</c:v>
                </c:pt>
                <c:pt idx="10">
                  <c:v>25.17</c:v>
                </c:pt>
                <c:pt idx="11">
                  <c:v>25.79</c:v>
                </c:pt>
                <c:pt idx="12">
                  <c:v>25.69</c:v>
                </c:pt>
                <c:pt idx="13">
                  <c:v>25.93</c:v>
                </c:pt>
                <c:pt idx="14">
                  <c:v>25.57</c:v>
                </c:pt>
                <c:pt idx="15">
                  <c:v>25.87</c:v>
                </c:pt>
                <c:pt idx="16">
                  <c:v>25.24</c:v>
                </c:pt>
                <c:pt idx="17">
                  <c:v>24.75</c:v>
                </c:pt>
                <c:pt idx="18">
                  <c:v>23.97</c:v>
                </c:pt>
                <c:pt idx="19">
                  <c:v>24.12</c:v>
                </c:pt>
                <c:pt idx="20">
                  <c:v>23.78</c:v>
                </c:pt>
                <c:pt idx="21">
                  <c:v>23.52</c:v>
                </c:pt>
                <c:pt idx="22">
                  <c:v>23.82</c:v>
                </c:pt>
                <c:pt idx="23">
                  <c:v>24.32</c:v>
                </c:pt>
                <c:pt idx="24">
                  <c:v>24.84</c:v>
                </c:pt>
                <c:pt idx="25">
                  <c:v>25.55</c:v>
                </c:pt>
                <c:pt idx="26">
                  <c:v>25.59</c:v>
                </c:pt>
                <c:pt idx="27">
                  <c:v>25.98</c:v>
                </c:pt>
                <c:pt idx="28">
                  <c:v>25.81</c:v>
                </c:pt>
                <c:pt idx="29">
                  <c:v>26.09</c:v>
                </c:pt>
                <c:pt idx="30">
                  <c:v>25.97</c:v>
                </c:pt>
                <c:pt idx="31">
                  <c:v>25.33</c:v>
                </c:pt>
                <c:pt idx="32">
                  <c:v>25.55</c:v>
                </c:pt>
                <c:pt idx="33">
                  <c:v>25.44</c:v>
                </c:pt>
                <c:pt idx="34">
                  <c:v>25.22</c:v>
                </c:pt>
                <c:pt idx="35">
                  <c:v>24.82</c:v>
                </c:pt>
                <c:pt idx="36">
                  <c:v>24.88</c:v>
                </c:pt>
                <c:pt idx="37">
                  <c:v>24.92</c:v>
                </c:pt>
                <c:pt idx="38">
                  <c:v>27.68</c:v>
                </c:pt>
                <c:pt idx="39">
                  <c:v>25.4</c:v>
                </c:pt>
                <c:pt idx="40">
                  <c:v>29.22</c:v>
                </c:pt>
                <c:pt idx="41">
                  <c:v>24.71</c:v>
                </c:pt>
                <c:pt idx="42">
                  <c:v>25.52</c:v>
                </c:pt>
                <c:pt idx="43">
                  <c:v>25.41</c:v>
                </c:pt>
                <c:pt idx="44">
                  <c:v>26.51</c:v>
                </c:pt>
                <c:pt idx="45">
                  <c:v>25.65</c:v>
                </c:pt>
                <c:pt idx="46">
                  <c:v>28.8</c:v>
                </c:pt>
                <c:pt idx="47">
                  <c:v>25.9</c:v>
                </c:pt>
                <c:pt idx="48">
                  <c:v>26.07</c:v>
                </c:pt>
                <c:pt idx="49">
                  <c:v>26.36</c:v>
                </c:pt>
                <c:pt idx="50">
                  <c:v>26.17</c:v>
                </c:pt>
                <c:pt idx="51">
                  <c:v>26.78</c:v>
                </c:pt>
                <c:pt idx="52">
                  <c:v>26.63</c:v>
                </c:pt>
                <c:pt idx="53">
                  <c:v>26.76</c:v>
                </c:pt>
                <c:pt idx="54">
                  <c:v>26.73</c:v>
                </c:pt>
                <c:pt idx="55">
                  <c:v>27.39</c:v>
                </c:pt>
                <c:pt idx="56">
                  <c:v>27.22</c:v>
                </c:pt>
                <c:pt idx="57">
                  <c:v>27.17</c:v>
                </c:pt>
                <c:pt idx="58">
                  <c:v>27.2</c:v>
                </c:pt>
                <c:pt idx="59">
                  <c:v>27.39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78-4697-8431-F495E7E06F7B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EU countries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Taul1!$E$2:$E$61</c:f>
              <c:numCache>
                <c:formatCode>General</c:formatCode>
                <c:ptCount val="60"/>
                <c:pt idx="0">
                  <c:v>22.16</c:v>
                </c:pt>
                <c:pt idx="1">
                  <c:v>23.93</c:v>
                </c:pt>
                <c:pt idx="2">
                  <c:v>22.91</c:v>
                </c:pt>
                <c:pt idx="3">
                  <c:v>23</c:v>
                </c:pt>
                <c:pt idx="4">
                  <c:v>23.93</c:v>
                </c:pt>
                <c:pt idx="5">
                  <c:v>23.72</c:v>
                </c:pt>
                <c:pt idx="6">
                  <c:v>23.54</c:v>
                </c:pt>
                <c:pt idx="7">
                  <c:v>23.55</c:v>
                </c:pt>
                <c:pt idx="8">
                  <c:v>24.08</c:v>
                </c:pt>
                <c:pt idx="9">
                  <c:v>23.88</c:v>
                </c:pt>
                <c:pt idx="10">
                  <c:v>23.91</c:v>
                </c:pt>
                <c:pt idx="11">
                  <c:v>24.78</c:v>
                </c:pt>
                <c:pt idx="12">
                  <c:v>23.8</c:v>
                </c:pt>
                <c:pt idx="13">
                  <c:v>24.2</c:v>
                </c:pt>
                <c:pt idx="14">
                  <c:v>24.04</c:v>
                </c:pt>
                <c:pt idx="15">
                  <c:v>23.29</c:v>
                </c:pt>
                <c:pt idx="16">
                  <c:v>22.12</c:v>
                </c:pt>
                <c:pt idx="17">
                  <c:v>20.92</c:v>
                </c:pt>
                <c:pt idx="18">
                  <c:v>21.38</c:v>
                </c:pt>
                <c:pt idx="19">
                  <c:v>20.98</c:v>
                </c:pt>
                <c:pt idx="20">
                  <c:v>20.8</c:v>
                </c:pt>
                <c:pt idx="21">
                  <c:v>21.1</c:v>
                </c:pt>
                <c:pt idx="22">
                  <c:v>21.29</c:v>
                </c:pt>
                <c:pt idx="23">
                  <c:v>21.32</c:v>
                </c:pt>
                <c:pt idx="24">
                  <c:v>21.49</c:v>
                </c:pt>
                <c:pt idx="25">
                  <c:v>21.66</c:v>
                </c:pt>
                <c:pt idx="26">
                  <c:v>21.93</c:v>
                </c:pt>
                <c:pt idx="27">
                  <c:v>21.74</c:v>
                </c:pt>
                <c:pt idx="28">
                  <c:v>22.29</c:v>
                </c:pt>
                <c:pt idx="29">
                  <c:v>21.9</c:v>
                </c:pt>
                <c:pt idx="30">
                  <c:v>21.67</c:v>
                </c:pt>
                <c:pt idx="31">
                  <c:v>21.55</c:v>
                </c:pt>
                <c:pt idx="32">
                  <c:v>21.22</c:v>
                </c:pt>
                <c:pt idx="33">
                  <c:v>21.64</c:v>
                </c:pt>
                <c:pt idx="34">
                  <c:v>21.75</c:v>
                </c:pt>
                <c:pt idx="35">
                  <c:v>21.68</c:v>
                </c:pt>
                <c:pt idx="36">
                  <c:v>21.83</c:v>
                </c:pt>
                <c:pt idx="37">
                  <c:v>21.62</c:v>
                </c:pt>
                <c:pt idx="38">
                  <c:v>21.9</c:v>
                </c:pt>
                <c:pt idx="39">
                  <c:v>22.04</c:v>
                </c:pt>
                <c:pt idx="40">
                  <c:v>21.7</c:v>
                </c:pt>
                <c:pt idx="41">
                  <c:v>23.5</c:v>
                </c:pt>
                <c:pt idx="42">
                  <c:v>21.93</c:v>
                </c:pt>
                <c:pt idx="43">
                  <c:v>22.81</c:v>
                </c:pt>
                <c:pt idx="44">
                  <c:v>22.95</c:v>
                </c:pt>
                <c:pt idx="45">
                  <c:v>23.12</c:v>
                </c:pt>
                <c:pt idx="46">
                  <c:v>23.03</c:v>
                </c:pt>
                <c:pt idx="47">
                  <c:v>23.04</c:v>
                </c:pt>
                <c:pt idx="48">
                  <c:v>23.29</c:v>
                </c:pt>
                <c:pt idx="49">
                  <c:v>24.98</c:v>
                </c:pt>
                <c:pt idx="50">
                  <c:v>23.14</c:v>
                </c:pt>
                <c:pt idx="51">
                  <c:v>23.07</c:v>
                </c:pt>
                <c:pt idx="52">
                  <c:v>23.55</c:v>
                </c:pt>
                <c:pt idx="53">
                  <c:v>23.55</c:v>
                </c:pt>
                <c:pt idx="54">
                  <c:v>23.97</c:v>
                </c:pt>
                <c:pt idx="55">
                  <c:v>23.84</c:v>
                </c:pt>
                <c:pt idx="56">
                  <c:v>24.11</c:v>
                </c:pt>
                <c:pt idx="57">
                  <c:v>26.07</c:v>
                </c:pt>
                <c:pt idx="58">
                  <c:v>24.7</c:v>
                </c:pt>
                <c:pt idx="59">
                  <c:v>25.79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78-4697-8431-F495E7E06F7B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Taul1!$A$2:$A$61</c:f>
              <c:numCache>
                <c:formatCode>General</c:formatCode>
                <c:ptCount val="60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</c:numCache>
            </c:numRef>
          </c:cat>
          <c:val>
            <c:numRef>
              <c:f>Taul1!$F$2:$F$61</c:f>
              <c:numCache>
                <c:formatCode>General</c:formatCode>
                <c:ptCount val="60"/>
                <c:pt idx="0">
                  <c:v>20.66</c:v>
                </c:pt>
                <c:pt idx="1">
                  <c:v>22.19</c:v>
                </c:pt>
                <c:pt idx="2">
                  <c:v>21.91</c:v>
                </c:pt>
                <c:pt idx="3">
                  <c:v>22.3</c:v>
                </c:pt>
                <c:pt idx="4">
                  <c:v>22.08</c:v>
                </c:pt>
                <c:pt idx="5">
                  <c:v>21.75</c:v>
                </c:pt>
                <c:pt idx="6">
                  <c:v>21.91</c:v>
                </c:pt>
                <c:pt idx="7">
                  <c:v>20.49</c:v>
                </c:pt>
                <c:pt idx="8">
                  <c:v>22.18</c:v>
                </c:pt>
                <c:pt idx="9">
                  <c:v>23.93</c:v>
                </c:pt>
                <c:pt idx="10">
                  <c:v>23.55</c:v>
                </c:pt>
                <c:pt idx="11">
                  <c:v>23.9</c:v>
                </c:pt>
                <c:pt idx="12">
                  <c:v>24.69</c:v>
                </c:pt>
                <c:pt idx="13">
                  <c:v>24.96</c:v>
                </c:pt>
                <c:pt idx="14">
                  <c:v>24.84</c:v>
                </c:pt>
                <c:pt idx="15">
                  <c:v>24.67</c:v>
                </c:pt>
                <c:pt idx="16">
                  <c:v>26.13</c:v>
                </c:pt>
                <c:pt idx="17">
                  <c:v>24.17</c:v>
                </c:pt>
                <c:pt idx="18">
                  <c:v>22.21</c:v>
                </c:pt>
                <c:pt idx="19">
                  <c:v>22.61</c:v>
                </c:pt>
                <c:pt idx="20">
                  <c:v>21.76</c:v>
                </c:pt>
                <c:pt idx="21">
                  <c:v>21.76</c:v>
                </c:pt>
                <c:pt idx="22">
                  <c:v>22.08</c:v>
                </c:pt>
                <c:pt idx="23">
                  <c:v>21.2</c:v>
                </c:pt>
                <c:pt idx="24">
                  <c:v>21.03</c:v>
                </c:pt>
                <c:pt idx="25">
                  <c:v>21.58</c:v>
                </c:pt>
                <c:pt idx="26">
                  <c:v>21.88</c:v>
                </c:pt>
                <c:pt idx="27">
                  <c:v>22.61</c:v>
                </c:pt>
                <c:pt idx="28">
                  <c:v>22.88</c:v>
                </c:pt>
                <c:pt idx="29">
                  <c:v>22.35</c:v>
                </c:pt>
                <c:pt idx="30">
                  <c:v>22.77</c:v>
                </c:pt>
                <c:pt idx="31">
                  <c:v>22.08</c:v>
                </c:pt>
                <c:pt idx="32">
                  <c:v>22.09</c:v>
                </c:pt>
                <c:pt idx="33">
                  <c:v>21</c:v>
                </c:pt>
                <c:pt idx="34">
                  <c:v>19.989999999999998</c:v>
                </c:pt>
                <c:pt idx="35">
                  <c:v>20.8</c:v>
                </c:pt>
                <c:pt idx="36">
                  <c:v>20.239999999999998</c:v>
                </c:pt>
                <c:pt idx="37">
                  <c:v>20.77</c:v>
                </c:pt>
                <c:pt idx="38">
                  <c:v>20.92</c:v>
                </c:pt>
                <c:pt idx="39">
                  <c:v>20.69</c:v>
                </c:pt>
                <c:pt idx="40">
                  <c:v>21.13</c:v>
                </c:pt>
                <c:pt idx="41">
                  <c:v>21</c:v>
                </c:pt>
                <c:pt idx="42">
                  <c:v>21.68</c:v>
                </c:pt>
                <c:pt idx="43">
                  <c:v>21.54</c:v>
                </c:pt>
                <c:pt idx="44">
                  <c:v>22.99</c:v>
                </c:pt>
                <c:pt idx="45">
                  <c:v>21.88</c:v>
                </c:pt>
                <c:pt idx="46">
                  <c:v>20.53</c:v>
                </c:pt>
                <c:pt idx="47">
                  <c:v>23.35</c:v>
                </c:pt>
                <c:pt idx="48">
                  <c:v>21.6</c:v>
                </c:pt>
                <c:pt idx="49">
                  <c:v>22.38</c:v>
                </c:pt>
                <c:pt idx="50">
                  <c:v>22.87</c:v>
                </c:pt>
                <c:pt idx="51">
                  <c:v>22.09</c:v>
                </c:pt>
                <c:pt idx="52">
                  <c:v>22.52</c:v>
                </c:pt>
                <c:pt idx="53">
                  <c:v>22.85</c:v>
                </c:pt>
                <c:pt idx="54">
                  <c:v>22.62</c:v>
                </c:pt>
                <c:pt idx="55">
                  <c:v>22.88</c:v>
                </c:pt>
                <c:pt idx="56">
                  <c:v>22.41</c:v>
                </c:pt>
                <c:pt idx="57">
                  <c:v>22.63</c:v>
                </c:pt>
                <c:pt idx="58">
                  <c:v>22.31</c:v>
                </c:pt>
                <c:pt idx="59">
                  <c:v>22.36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78-4697-8431-F495E7E06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30"/>
          <c:min val="18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1793393943461248"/>
          <c:h val="0.87935424285354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</c:strCache>
            </c:strRef>
          </c:cat>
          <c:val>
            <c:numRef>
              <c:f>Sheet1!$B$2:$B$81</c:f>
              <c:numCache>
                <c:formatCode>General</c:formatCode>
                <c:ptCount val="80"/>
                <c:pt idx="0">
                  <c:v>99.716499999999996</c:v>
                </c:pt>
                <c:pt idx="1">
                  <c:v>101.0496</c:v>
                </c:pt>
                <c:pt idx="2">
                  <c:v>99.768230000000003</c:v>
                </c:pt>
                <c:pt idx="3">
                  <c:v>99.458340000000007</c:v>
                </c:pt>
                <c:pt idx="4">
                  <c:v>101.7154</c:v>
                </c:pt>
                <c:pt idx="5">
                  <c:v>101.8652</c:v>
                </c:pt>
                <c:pt idx="6">
                  <c:v>101.167</c:v>
                </c:pt>
                <c:pt idx="7">
                  <c:v>101.41930000000001</c:v>
                </c:pt>
                <c:pt idx="8">
                  <c:v>100.6307</c:v>
                </c:pt>
                <c:pt idx="9">
                  <c:v>100.19410000000001</c:v>
                </c:pt>
                <c:pt idx="10">
                  <c:v>100.22490000000001</c:v>
                </c:pt>
                <c:pt idx="11">
                  <c:v>99.316649999999996</c:v>
                </c:pt>
                <c:pt idx="12">
                  <c:v>99.468450000000004</c:v>
                </c:pt>
                <c:pt idx="13">
                  <c:v>98.524760000000001</c:v>
                </c:pt>
                <c:pt idx="14">
                  <c:v>96.70702</c:v>
                </c:pt>
                <c:pt idx="15">
                  <c:v>97.946860000000001</c:v>
                </c:pt>
                <c:pt idx="16">
                  <c:v>97.892799999999994</c:v>
                </c:pt>
                <c:pt idx="17">
                  <c:v>97.278379999999999</c:v>
                </c:pt>
                <c:pt idx="18">
                  <c:v>97.443110000000004</c:v>
                </c:pt>
                <c:pt idx="19">
                  <c:v>95.986900000000006</c:v>
                </c:pt>
                <c:pt idx="20">
                  <c:v>96.503129999999999</c:v>
                </c:pt>
                <c:pt idx="21">
                  <c:v>97.905850000000001</c:v>
                </c:pt>
                <c:pt idx="22">
                  <c:v>99.315920000000006</c:v>
                </c:pt>
                <c:pt idx="23">
                  <c:v>98.208060000000003</c:v>
                </c:pt>
                <c:pt idx="24">
                  <c:v>96.922809999999998</c:v>
                </c:pt>
                <c:pt idx="25">
                  <c:v>98.660979999999995</c:v>
                </c:pt>
                <c:pt idx="26">
                  <c:v>98.363600000000005</c:v>
                </c:pt>
                <c:pt idx="27">
                  <c:v>98.311800000000005</c:v>
                </c:pt>
                <c:pt idx="28">
                  <c:v>96.450959999999995</c:v>
                </c:pt>
                <c:pt idx="29">
                  <c:v>95.940150000000003</c:v>
                </c:pt>
                <c:pt idx="30">
                  <c:v>95.867980000000003</c:v>
                </c:pt>
                <c:pt idx="31">
                  <c:v>95.348060000000004</c:v>
                </c:pt>
                <c:pt idx="32">
                  <c:v>97.224670000000003</c:v>
                </c:pt>
                <c:pt idx="33">
                  <c:v>97.091120000000004</c:v>
                </c:pt>
                <c:pt idx="34">
                  <c:v>96.886229999999998</c:v>
                </c:pt>
                <c:pt idx="35">
                  <c:v>98.981870000000001</c:v>
                </c:pt>
                <c:pt idx="36">
                  <c:v>102.8467</c:v>
                </c:pt>
                <c:pt idx="37">
                  <c:v>102.58929999999999</c:v>
                </c:pt>
                <c:pt idx="38">
                  <c:v>101.2774</c:v>
                </c:pt>
                <c:pt idx="39">
                  <c:v>101.9196</c:v>
                </c:pt>
                <c:pt idx="40">
                  <c:v>101.3233</c:v>
                </c:pt>
                <c:pt idx="41">
                  <c:v>99.535920000000004</c:v>
                </c:pt>
                <c:pt idx="42">
                  <c:v>101.5287</c:v>
                </c:pt>
                <c:pt idx="43">
                  <c:v>100.4357</c:v>
                </c:pt>
                <c:pt idx="44">
                  <c:v>101.2555</c:v>
                </c:pt>
                <c:pt idx="45">
                  <c:v>101.6985</c:v>
                </c:pt>
                <c:pt idx="46">
                  <c:v>103.3866</c:v>
                </c:pt>
                <c:pt idx="47">
                  <c:v>102.7988</c:v>
                </c:pt>
                <c:pt idx="48">
                  <c:v>104.6853</c:v>
                </c:pt>
                <c:pt idx="49">
                  <c:v>105.5629</c:v>
                </c:pt>
                <c:pt idx="50">
                  <c:v>105.1563</c:v>
                </c:pt>
                <c:pt idx="51">
                  <c:v>105.063</c:v>
                </c:pt>
                <c:pt idx="52">
                  <c:v>105.10380000000001</c:v>
                </c:pt>
                <c:pt idx="53">
                  <c:v>105.0115</c:v>
                </c:pt>
                <c:pt idx="54">
                  <c:v>105.0497</c:v>
                </c:pt>
                <c:pt idx="55">
                  <c:v>105.0776</c:v>
                </c:pt>
                <c:pt idx="56">
                  <c:v>105.7714</c:v>
                </c:pt>
                <c:pt idx="57">
                  <c:v>105.53230000000001</c:v>
                </c:pt>
                <c:pt idx="58">
                  <c:v>105.4795</c:v>
                </c:pt>
                <c:pt idx="59">
                  <c:v>106.62</c:v>
                </c:pt>
                <c:pt idx="60">
                  <c:v>108.8998</c:v>
                </c:pt>
                <c:pt idx="61">
                  <c:v>107.80719999999999</c:v>
                </c:pt>
                <c:pt idx="62">
                  <c:v>107.5076</c:v>
                </c:pt>
                <c:pt idx="63">
                  <c:v>106.6386</c:v>
                </c:pt>
                <c:pt idx="64">
                  <c:v>106.8368</c:v>
                </c:pt>
                <c:pt idx="65">
                  <c:v>105.1845</c:v>
                </c:pt>
                <c:pt idx="66">
                  <c:v>105.12350000000001</c:v>
                </c:pt>
                <c:pt idx="67">
                  <c:v>104.27589999999999</c:v>
                </c:pt>
                <c:pt idx="68">
                  <c:v>101.6109</c:v>
                </c:pt>
                <c:pt idx="69">
                  <c:v>101.85509999999999</c:v>
                </c:pt>
                <c:pt idx="70">
                  <c:v>101.33880000000001</c:v>
                </c:pt>
                <c:pt idx="71">
                  <c:v>100.8185</c:v>
                </c:pt>
                <c:pt idx="72">
                  <c:v>101.4431</c:v>
                </c:pt>
                <c:pt idx="73">
                  <c:v>101.9512</c:v>
                </c:pt>
                <c:pt idx="74">
                  <c:v>102.0698</c:v>
                </c:pt>
                <c:pt idx="75">
                  <c:v>102.2011</c:v>
                </c:pt>
                <c:pt idx="76">
                  <c:v>102.5325</c:v>
                </c:pt>
                <c:pt idx="77">
                  <c:v>101.7491</c:v>
                </c:pt>
                <c:pt idx="78">
                  <c:v>101.3934</c:v>
                </c:pt>
                <c:pt idx="79">
                  <c:v>102.2213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</c:strCache>
            </c:strRef>
          </c:cat>
          <c:val>
            <c:numRef>
              <c:f>Sheet1!$C$2:$C$81</c:f>
              <c:numCache>
                <c:formatCode>General</c:formatCode>
                <c:ptCount val="80"/>
                <c:pt idx="20">
                  <c:v>98.496539999999996</c:v>
                </c:pt>
                <c:pt idx="21">
                  <c:v>99.928240000000002</c:v>
                </c:pt>
                <c:pt idx="22">
                  <c:v>101.3674</c:v>
                </c:pt>
                <c:pt idx="23">
                  <c:v>100.2367</c:v>
                </c:pt>
                <c:pt idx="24">
                  <c:v>98.924890000000005</c:v>
                </c:pt>
                <c:pt idx="25">
                  <c:v>100.699</c:v>
                </c:pt>
                <c:pt idx="26">
                  <c:v>100.3954</c:v>
                </c:pt>
                <c:pt idx="27">
                  <c:v>100.3426</c:v>
                </c:pt>
                <c:pt idx="28">
                  <c:v>98.443299999999994</c:v>
                </c:pt>
                <c:pt idx="29">
                  <c:v>97.921940000000006</c:v>
                </c:pt>
                <c:pt idx="30">
                  <c:v>97.848280000000003</c:v>
                </c:pt>
                <c:pt idx="31">
                  <c:v>97.317620000000005</c:v>
                </c:pt>
                <c:pt idx="32">
                  <c:v>99.232979999999998</c:v>
                </c:pt>
                <c:pt idx="33">
                  <c:v>99.096680000000006</c:v>
                </c:pt>
                <c:pt idx="34">
                  <c:v>98.887559999999993</c:v>
                </c:pt>
                <c:pt idx="35">
                  <c:v>101.0265</c:v>
                </c:pt>
                <c:pt idx="36">
                  <c:v>104.9712</c:v>
                </c:pt>
                <c:pt idx="37">
                  <c:v>104.7085</c:v>
                </c:pt>
                <c:pt idx="38">
                  <c:v>103.3694</c:v>
                </c:pt>
                <c:pt idx="39">
                  <c:v>104.0249</c:v>
                </c:pt>
                <c:pt idx="40">
                  <c:v>103.41630000000001</c:v>
                </c:pt>
                <c:pt idx="41">
                  <c:v>101.592</c:v>
                </c:pt>
                <c:pt idx="42">
                  <c:v>103.6259</c:v>
                </c:pt>
                <c:pt idx="43">
                  <c:v>102.5104</c:v>
                </c:pt>
                <c:pt idx="44">
                  <c:v>103.3471</c:v>
                </c:pt>
                <c:pt idx="45">
                  <c:v>103.7992</c:v>
                </c:pt>
                <c:pt idx="46">
                  <c:v>105.5222</c:v>
                </c:pt>
                <c:pt idx="47">
                  <c:v>104.9222</c:v>
                </c:pt>
                <c:pt idx="48">
                  <c:v>106.8477</c:v>
                </c:pt>
                <c:pt idx="49">
                  <c:v>107.7435</c:v>
                </c:pt>
                <c:pt idx="50">
                  <c:v>107.3284</c:v>
                </c:pt>
                <c:pt idx="51">
                  <c:v>107.2332</c:v>
                </c:pt>
                <c:pt idx="52">
                  <c:v>107.2749</c:v>
                </c:pt>
                <c:pt idx="53">
                  <c:v>107.1806</c:v>
                </c:pt>
                <c:pt idx="54">
                  <c:v>107.2197</c:v>
                </c:pt>
                <c:pt idx="55">
                  <c:v>107.24809999999999</c:v>
                </c:pt>
                <c:pt idx="56">
                  <c:v>107.9563</c:v>
                </c:pt>
                <c:pt idx="57">
                  <c:v>107.7122</c:v>
                </c:pt>
                <c:pt idx="58">
                  <c:v>107.6583</c:v>
                </c:pt>
                <c:pt idx="59">
                  <c:v>108.8224</c:v>
                </c:pt>
                <c:pt idx="60">
                  <c:v>111.1493</c:v>
                </c:pt>
                <c:pt idx="61">
                  <c:v>110.0341</c:v>
                </c:pt>
                <c:pt idx="62">
                  <c:v>109.7283</c:v>
                </c:pt>
                <c:pt idx="63">
                  <c:v>108.84139999999999</c:v>
                </c:pt>
                <c:pt idx="64">
                  <c:v>109.0437</c:v>
                </c:pt>
                <c:pt idx="65">
                  <c:v>107.35720000000001</c:v>
                </c:pt>
                <c:pt idx="66">
                  <c:v>107.295</c:v>
                </c:pt>
                <c:pt idx="67">
                  <c:v>106.4299</c:v>
                </c:pt>
                <c:pt idx="68">
                  <c:v>103.7099</c:v>
                </c:pt>
                <c:pt idx="69">
                  <c:v>103.95910000000001</c:v>
                </c:pt>
                <c:pt idx="70">
                  <c:v>103.43210000000001</c:v>
                </c:pt>
                <c:pt idx="71">
                  <c:v>102.901</c:v>
                </c:pt>
                <c:pt idx="72">
                  <c:v>103.5385</c:v>
                </c:pt>
                <c:pt idx="73">
                  <c:v>104.05710000000001</c:v>
                </c:pt>
                <c:pt idx="74">
                  <c:v>104.1782</c:v>
                </c:pt>
                <c:pt idx="75">
                  <c:v>104.31229999999999</c:v>
                </c:pt>
                <c:pt idx="76">
                  <c:v>104.6504</c:v>
                </c:pt>
                <c:pt idx="77">
                  <c:v>103.85080000000001</c:v>
                </c:pt>
                <c:pt idx="78">
                  <c:v>103.48779999999999</c:v>
                </c:pt>
                <c:pt idx="79">
                  <c:v>104.33280000000001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Sheet1!$A$2:$A$81</c:f>
              <c:strCache>
                <c:ptCount val="77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  <c:pt idx="76">
                  <c:v>2019,I</c:v>
                </c:pt>
              </c:strCache>
            </c:strRef>
          </c:cat>
          <c:val>
            <c:numRef>
              <c:f>Sheet1!$D$2:$D$81</c:f>
              <c:numCache>
                <c:formatCode>General</c:formatCode>
                <c:ptCount val="80"/>
                <c:pt idx="32">
                  <c:v>99.678240000000002</c:v>
                </c:pt>
                <c:pt idx="33">
                  <c:v>99.541319999999999</c:v>
                </c:pt>
                <c:pt idx="34">
                  <c:v>99.33126</c:v>
                </c:pt>
                <c:pt idx="35">
                  <c:v>101.4798</c:v>
                </c:pt>
                <c:pt idx="36">
                  <c:v>105.4422</c:v>
                </c:pt>
                <c:pt idx="37">
                  <c:v>105.17829999999999</c:v>
                </c:pt>
                <c:pt idx="38">
                  <c:v>103.83320000000001</c:v>
                </c:pt>
                <c:pt idx="39">
                  <c:v>104.49169999999999</c:v>
                </c:pt>
                <c:pt idx="40">
                  <c:v>103.88030000000001</c:v>
                </c:pt>
                <c:pt idx="41">
                  <c:v>102.0478</c:v>
                </c:pt>
                <c:pt idx="42">
                  <c:v>104.0909</c:v>
                </c:pt>
                <c:pt idx="43">
                  <c:v>102.97029999999999</c:v>
                </c:pt>
                <c:pt idx="44">
                  <c:v>103.8108</c:v>
                </c:pt>
                <c:pt idx="45">
                  <c:v>104.265</c:v>
                </c:pt>
                <c:pt idx="46">
                  <c:v>105.9957</c:v>
                </c:pt>
                <c:pt idx="47">
                  <c:v>105.393</c:v>
                </c:pt>
                <c:pt idx="48">
                  <c:v>107.3271</c:v>
                </c:pt>
                <c:pt idx="49">
                  <c:v>108.2269</c:v>
                </c:pt>
                <c:pt idx="50">
                  <c:v>107.81</c:v>
                </c:pt>
                <c:pt idx="51">
                  <c:v>107.7144</c:v>
                </c:pt>
                <c:pt idx="52">
                  <c:v>107.75620000000001</c:v>
                </c:pt>
                <c:pt idx="53">
                  <c:v>107.6615</c:v>
                </c:pt>
                <c:pt idx="54">
                  <c:v>107.7007</c:v>
                </c:pt>
                <c:pt idx="55">
                  <c:v>107.72929999999999</c:v>
                </c:pt>
                <c:pt idx="56">
                  <c:v>108.44070000000001</c:v>
                </c:pt>
                <c:pt idx="57">
                  <c:v>108.1955</c:v>
                </c:pt>
                <c:pt idx="58">
                  <c:v>108.1414</c:v>
                </c:pt>
                <c:pt idx="59">
                  <c:v>109.3107</c:v>
                </c:pt>
                <c:pt idx="60">
                  <c:v>111.648</c:v>
                </c:pt>
                <c:pt idx="61">
                  <c:v>110.5278</c:v>
                </c:pt>
                <c:pt idx="62">
                  <c:v>110.2206</c:v>
                </c:pt>
                <c:pt idx="63">
                  <c:v>109.32980000000001</c:v>
                </c:pt>
                <c:pt idx="64">
                  <c:v>109.533</c:v>
                </c:pt>
                <c:pt idx="65">
                  <c:v>107.839</c:v>
                </c:pt>
                <c:pt idx="66">
                  <c:v>107.7764</c:v>
                </c:pt>
                <c:pt idx="67">
                  <c:v>106.9074</c:v>
                </c:pt>
                <c:pt idx="68">
                  <c:v>104.1752</c:v>
                </c:pt>
                <c:pt idx="69">
                  <c:v>104.4256</c:v>
                </c:pt>
                <c:pt idx="70">
                  <c:v>103.89619999999999</c:v>
                </c:pt>
                <c:pt idx="71">
                  <c:v>103.36279999999999</c:v>
                </c:pt>
                <c:pt idx="72">
                  <c:v>104.0031</c:v>
                </c:pt>
                <c:pt idx="73">
                  <c:v>104.524</c:v>
                </c:pt>
                <c:pt idx="74">
                  <c:v>104.6456</c:v>
                </c:pt>
                <c:pt idx="75">
                  <c:v>104.7803</c:v>
                </c:pt>
                <c:pt idx="76">
                  <c:v>105.12</c:v>
                </c:pt>
                <c:pt idx="77">
                  <c:v>104.3168</c:v>
                </c:pt>
                <c:pt idx="78">
                  <c:v>103.9521</c:v>
                </c:pt>
                <c:pt idx="79">
                  <c:v>104.801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51611689852648"/>
          <c:y val="0.23029688287976827"/>
          <c:w val="0.12932513074330163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7.8746526656827937E-2"/>
                  <c:y val="-0.116080162409001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70029</c:v>
                </c:pt>
                <c:pt idx="1">
                  <c:v>29629</c:v>
                </c:pt>
                <c:pt idx="2">
                  <c:v>26793</c:v>
                </c:pt>
                <c:pt idx="3">
                  <c:v>53249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total of EUR 18.2 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Impact on technology industry (direct influence)</c:v>
                </c:pt>
                <c:pt idx="1">
                  <c:v>Impact on other industries (indirect influence)</c:v>
                </c:pt>
                <c:pt idx="2">
                  <c:v>Impact on private consumption (income effect)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32"/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explosion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05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 </a:t>
                    </a:r>
                    <a:b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92 %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86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7.0556760246150846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38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0.27034979156331884"/>
                  <c:y val="4.691284192383697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24</a:t>
                    </a: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05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1440</c:v>
                </c:pt>
                <c:pt idx="1">
                  <c:v>84</c:v>
                </c:pt>
                <c:pt idx="2">
                  <c:v>40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tx>
                <c:rich>
                  <a:bodyPr/>
                  <a:lstStyle/>
                  <a:p>
                    <a:fld id="{BE197F50-49C2-4628-8194-9DEA51B85E44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26ABA2E0-67F3-499A-B366-246B45595405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483   33 %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tx>
                <c:rich>
                  <a:bodyPr/>
                  <a:lstStyle/>
                  <a:p>
                    <a:fld id="{DD4F0975-5900-40EC-BBB2-C9D6DCDA9627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93D51C0D-B8BA-44EC-A35F-E5AFC34BA9D2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tx>
                <c:rich>
                  <a:bodyPr/>
                  <a:lstStyle/>
                  <a:p>
                    <a:fld id="{75B27956-D44A-4CAA-9485-F9911DF8B333}" type="VALUE">
                      <a:rPr lang="en-US" smtClean="0"/>
                      <a:pPr/>
                      <a:t>[ARVO]</a:t>
                    </a:fld>
                    <a:endParaRPr lang="en-US" baseline="0" dirty="0"/>
                  </a:p>
                  <a:p>
                    <a:r>
                      <a:rPr lang="en-US" baseline="0" dirty="0"/>
                      <a:t>  </a:t>
                    </a:r>
                    <a:fld id="{A0EE8FCD-8688-4092-9019-CE06608D54E0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477</c:v>
                </c:pt>
                <c:pt idx="1">
                  <c:v>482</c:v>
                </c:pt>
                <c:pt idx="2">
                  <c:v>285</c:v>
                </c:pt>
                <c:pt idx="3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5101</c:v>
                </c:pt>
                <c:pt idx="1">
                  <c:v>15705</c:v>
                </c:pt>
                <c:pt idx="2">
                  <c:v>19763</c:v>
                </c:pt>
                <c:pt idx="3">
                  <c:v>29460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Taul1!$B$2:$B$1538</c:f>
              <c:numCache>
                <c:formatCode>General</c:formatCode>
                <c:ptCount val="1537"/>
                <c:pt idx="2" formatCode="0.00">
                  <c:v>3.4</c:v>
                </c:pt>
                <c:pt idx="3" formatCode="0.00">
                  <c:v>7.5</c:v>
                </c:pt>
                <c:pt idx="4" formatCode="0.00">
                  <c:v>-18.600000000000001</c:v>
                </c:pt>
                <c:pt idx="5" formatCode="0.00">
                  <c:v>11.8</c:v>
                </c:pt>
                <c:pt idx="6" formatCode="0.00">
                  <c:v>4.4000000000000004</c:v>
                </c:pt>
                <c:pt idx="7" formatCode="0.00">
                  <c:v>6.5</c:v>
                </c:pt>
                <c:pt idx="8" formatCode="0.00">
                  <c:v>9.1</c:v>
                </c:pt>
                <c:pt idx="9" formatCode="0.00">
                  <c:v>-7.4</c:v>
                </c:pt>
                <c:pt idx="10" formatCode="0.00">
                  <c:v>12.1</c:v>
                </c:pt>
                <c:pt idx="11" formatCode="0.00">
                  <c:v>3.8</c:v>
                </c:pt>
                <c:pt idx="12" formatCode="0.00">
                  <c:v>7.1</c:v>
                </c:pt>
                <c:pt idx="13" formatCode="0.00">
                  <c:v>6.9</c:v>
                </c:pt>
                <c:pt idx="14" formatCode="0.00">
                  <c:v>2.2000000000000002</c:v>
                </c:pt>
                <c:pt idx="15" formatCode="0.00">
                  <c:v>7.2</c:v>
                </c:pt>
                <c:pt idx="16" formatCode="0.00">
                  <c:v>10.5</c:v>
                </c:pt>
                <c:pt idx="17" formatCode="0.00">
                  <c:v>4</c:v>
                </c:pt>
                <c:pt idx="18" formatCode="0.00">
                  <c:v>4.5999999999999996</c:v>
                </c:pt>
                <c:pt idx="19" formatCode="0.00">
                  <c:v>5.2</c:v>
                </c:pt>
                <c:pt idx="20" formatCode="0.00">
                  <c:v>4.9000000000000004</c:v>
                </c:pt>
                <c:pt idx="21" formatCode="0.00">
                  <c:v>-4.7</c:v>
                </c:pt>
                <c:pt idx="22" formatCode="0.00">
                  <c:v>9.9</c:v>
                </c:pt>
                <c:pt idx="23" formatCode="0.00">
                  <c:v>1.5</c:v>
                </c:pt>
                <c:pt idx="24" formatCode="0.00">
                  <c:v>14</c:v>
                </c:pt>
                <c:pt idx="25" formatCode="0.00">
                  <c:v>3.5</c:v>
                </c:pt>
                <c:pt idx="26" formatCode="0.00">
                  <c:v>1.7</c:v>
                </c:pt>
                <c:pt idx="27" formatCode="0.00">
                  <c:v>0</c:v>
                </c:pt>
                <c:pt idx="28" formatCode="0.00">
                  <c:v>-4.5</c:v>
                </c:pt>
                <c:pt idx="29" formatCode="0.00">
                  <c:v>-0.7</c:v>
                </c:pt>
                <c:pt idx="30" formatCode="0.00">
                  <c:v>2</c:v>
                </c:pt>
                <c:pt idx="31" formatCode="0.00">
                  <c:v>2</c:v>
                </c:pt>
                <c:pt idx="32" formatCode="0.00">
                  <c:v>0.5</c:v>
                </c:pt>
                <c:pt idx="33" formatCode="0.00">
                  <c:v>5.5</c:v>
                </c:pt>
                <c:pt idx="34" formatCode="0.00">
                  <c:v>12.4</c:v>
                </c:pt>
                <c:pt idx="35" formatCode="0.00">
                  <c:v>1.8</c:v>
                </c:pt>
                <c:pt idx="36" formatCode="0.00">
                  <c:v>16</c:v>
                </c:pt>
                <c:pt idx="37" formatCode="0.00">
                  <c:v>-3.3</c:v>
                </c:pt>
                <c:pt idx="38" formatCode="0.00">
                  <c:v>8.3000000000000007</c:v>
                </c:pt>
                <c:pt idx="39" formatCode="0.00">
                  <c:v>-17.100000000000001</c:v>
                </c:pt>
                <c:pt idx="40" formatCode="0.00">
                  <c:v>4</c:v>
                </c:pt>
                <c:pt idx="41" formatCode="0.00">
                  <c:v>2.1</c:v>
                </c:pt>
                <c:pt idx="42" formatCode="0.00">
                  <c:v>2.4</c:v>
                </c:pt>
                <c:pt idx="43" formatCode="0.00">
                  <c:v>12.3</c:v>
                </c:pt>
                <c:pt idx="44" formatCode="0.00">
                  <c:v>15.5</c:v>
                </c:pt>
                <c:pt idx="45" formatCode="0.00">
                  <c:v>22.7</c:v>
                </c:pt>
                <c:pt idx="46" formatCode="0.00">
                  <c:v>1.4</c:v>
                </c:pt>
                <c:pt idx="47" formatCode="0.00">
                  <c:v>8.8000000000000007</c:v>
                </c:pt>
                <c:pt idx="48" formatCode="0.00">
                  <c:v>10.5</c:v>
                </c:pt>
                <c:pt idx="49" formatCode="0.00">
                  <c:v>6</c:v>
                </c:pt>
                <c:pt idx="51" formatCode="0.00">
                  <c:v>11</c:v>
                </c:pt>
                <c:pt idx="52" formatCode="0.00">
                  <c:v>11.8</c:v>
                </c:pt>
                <c:pt idx="53" formatCode="0.00">
                  <c:v>10.9</c:v>
                </c:pt>
                <c:pt idx="54" formatCode="0.00">
                  <c:v>3.4</c:v>
                </c:pt>
                <c:pt idx="55" formatCode="0.00">
                  <c:v>3.4</c:v>
                </c:pt>
                <c:pt idx="56" formatCode="0.00">
                  <c:v>-2.2000000000000002</c:v>
                </c:pt>
                <c:pt idx="57" formatCode="0.00">
                  <c:v>13.3</c:v>
                </c:pt>
                <c:pt idx="58" formatCode="0.00">
                  <c:v>5.2</c:v>
                </c:pt>
                <c:pt idx="59" formatCode="0.00">
                  <c:v>17</c:v>
                </c:pt>
                <c:pt idx="60" formatCode="0.00">
                  <c:v>20.100000000000001</c:v>
                </c:pt>
                <c:pt idx="61" formatCode="0.00">
                  <c:v>5.7</c:v>
                </c:pt>
                <c:pt idx="62" formatCode="0.00">
                  <c:v>32.1</c:v>
                </c:pt>
                <c:pt idx="63" formatCode="0.00">
                  <c:v>28.4</c:v>
                </c:pt>
                <c:pt idx="64" formatCode="0.00">
                  <c:v>8.9</c:v>
                </c:pt>
                <c:pt idx="65" formatCode="0.00">
                  <c:v>5.3</c:v>
                </c:pt>
                <c:pt idx="66" formatCode="0.00">
                  <c:v>4.8</c:v>
                </c:pt>
                <c:pt idx="67" formatCode="0.00">
                  <c:v>22.2</c:v>
                </c:pt>
                <c:pt idx="68" formatCode="0.00">
                  <c:v>21.3</c:v>
                </c:pt>
                <c:pt idx="69" formatCode="0.00">
                  <c:v>-12.4</c:v>
                </c:pt>
                <c:pt idx="70" formatCode="0.00">
                  <c:v>-61.8</c:v>
                </c:pt>
                <c:pt idx="71" formatCode="0.00">
                  <c:v>-2.2000000000000002</c:v>
                </c:pt>
                <c:pt idx="72" formatCode="0.00">
                  <c:v>10.3</c:v>
                </c:pt>
                <c:pt idx="73" formatCode="0.00">
                  <c:v>3.1</c:v>
                </c:pt>
                <c:pt idx="74" formatCode="0.00">
                  <c:v>3.9</c:v>
                </c:pt>
                <c:pt idx="75" formatCode="0.00">
                  <c:v>1.4</c:v>
                </c:pt>
                <c:pt idx="76" formatCode="0.00">
                  <c:v>-45.4</c:v>
                </c:pt>
                <c:pt idx="77" formatCode="0.00">
                  <c:v>3.9</c:v>
                </c:pt>
                <c:pt idx="78" formatCode="0.00">
                  <c:v>4.2</c:v>
                </c:pt>
                <c:pt idx="79" formatCode="0.00">
                  <c:v>5.2</c:v>
                </c:pt>
                <c:pt idx="80" formatCode="0.00">
                  <c:v>-8</c:v>
                </c:pt>
                <c:pt idx="81" formatCode="0.00">
                  <c:v>9.3000000000000007</c:v>
                </c:pt>
                <c:pt idx="82" formatCode="0.00">
                  <c:v>12.5</c:v>
                </c:pt>
                <c:pt idx="83" formatCode="0.00">
                  <c:v>3.5</c:v>
                </c:pt>
                <c:pt idx="84" formatCode="0.00">
                  <c:v>21.5</c:v>
                </c:pt>
                <c:pt idx="85" formatCode="0.00">
                  <c:v>3</c:v>
                </c:pt>
                <c:pt idx="86" formatCode="0.00">
                  <c:v>0.9</c:v>
                </c:pt>
                <c:pt idx="87" formatCode="0.00">
                  <c:v>1.7</c:v>
                </c:pt>
                <c:pt idx="88" formatCode="0.00">
                  <c:v>-24.8</c:v>
                </c:pt>
                <c:pt idx="89" formatCode="0.00">
                  <c:v>12.5</c:v>
                </c:pt>
                <c:pt idx="90" formatCode="0.00">
                  <c:v>10.6</c:v>
                </c:pt>
                <c:pt idx="92" formatCode="0.00">
                  <c:v>3.2</c:v>
                </c:pt>
                <c:pt idx="93" formatCode="0.00">
                  <c:v>1.4</c:v>
                </c:pt>
                <c:pt idx="94" formatCode="0.00">
                  <c:v>2.6</c:v>
                </c:pt>
                <c:pt idx="95" formatCode="0.00">
                  <c:v>6.2</c:v>
                </c:pt>
                <c:pt idx="96" formatCode="0.00">
                  <c:v>5</c:v>
                </c:pt>
                <c:pt idx="97" formatCode="0.00">
                  <c:v>4.2</c:v>
                </c:pt>
                <c:pt idx="98" formatCode="0.00">
                  <c:v>2.6</c:v>
                </c:pt>
                <c:pt idx="99" formatCode="0.00">
                  <c:v>0.9</c:v>
                </c:pt>
                <c:pt idx="100" formatCode="0.00">
                  <c:v>-28.5</c:v>
                </c:pt>
                <c:pt idx="101" formatCode="0.00">
                  <c:v>-18.600000000000001</c:v>
                </c:pt>
                <c:pt idx="102" formatCode="0.00">
                  <c:v>18.899999999999999</c:v>
                </c:pt>
                <c:pt idx="103" formatCode="0.00">
                  <c:v>18.5</c:v>
                </c:pt>
                <c:pt idx="104" formatCode="0.00">
                  <c:v>-39.799999999999997</c:v>
                </c:pt>
                <c:pt idx="105" formatCode="0.00">
                  <c:v>2.7</c:v>
                </c:pt>
                <c:pt idx="106" formatCode="0.00">
                  <c:v>5.4</c:v>
                </c:pt>
                <c:pt idx="107" formatCode="0.00">
                  <c:v>-1.8</c:v>
                </c:pt>
                <c:pt idx="108" formatCode="0.00">
                  <c:v>5.0999999999999996</c:v>
                </c:pt>
                <c:pt idx="109" formatCode="0.00">
                  <c:v>12.8</c:v>
                </c:pt>
                <c:pt idx="110" formatCode="0.00">
                  <c:v>16.7</c:v>
                </c:pt>
                <c:pt idx="111" formatCode="0.00">
                  <c:v>19.600000000000001</c:v>
                </c:pt>
                <c:pt idx="112" formatCode="0.00">
                  <c:v>1.3</c:v>
                </c:pt>
                <c:pt idx="113" formatCode="0.00">
                  <c:v>-5.3</c:v>
                </c:pt>
                <c:pt idx="114" formatCode="0.00">
                  <c:v>31.6</c:v>
                </c:pt>
                <c:pt idx="115" formatCode="0.00">
                  <c:v>17.399999999999999</c:v>
                </c:pt>
                <c:pt idx="116" formatCode="0.00">
                  <c:v>-17.2</c:v>
                </c:pt>
                <c:pt idx="117" formatCode="0.00">
                  <c:v>9.6999999999999993</c:v>
                </c:pt>
                <c:pt idx="118" formatCode="0.00">
                  <c:v>1.7</c:v>
                </c:pt>
                <c:pt idx="119" formatCode="0.00">
                  <c:v>10.199999999999999</c:v>
                </c:pt>
                <c:pt idx="120" formatCode="0.00">
                  <c:v>6.1</c:v>
                </c:pt>
                <c:pt idx="121" formatCode="0.00">
                  <c:v>12.5</c:v>
                </c:pt>
                <c:pt idx="122" formatCode="0.00">
                  <c:v>3.3</c:v>
                </c:pt>
                <c:pt idx="123" formatCode="0.00">
                  <c:v>23.2</c:v>
                </c:pt>
                <c:pt idx="124" formatCode="0.00">
                  <c:v>6.9</c:v>
                </c:pt>
                <c:pt idx="125" formatCode="0.00">
                  <c:v>3.8</c:v>
                </c:pt>
                <c:pt idx="126" formatCode="0.00">
                  <c:v>-13.8</c:v>
                </c:pt>
                <c:pt idx="127" formatCode="0.00">
                  <c:v>-4.5999999999999996</c:v>
                </c:pt>
                <c:pt idx="128" formatCode="0.00">
                  <c:v>12.8</c:v>
                </c:pt>
                <c:pt idx="129" formatCode="0.00">
                  <c:v>23.8</c:v>
                </c:pt>
                <c:pt idx="130" formatCode="0.00">
                  <c:v>2.4</c:v>
                </c:pt>
                <c:pt idx="131" formatCode="0.00">
                  <c:v>19.5</c:v>
                </c:pt>
                <c:pt idx="132" formatCode="0.00">
                  <c:v>4.5999999999999996</c:v>
                </c:pt>
                <c:pt idx="133" formatCode="0.00">
                  <c:v>15.7</c:v>
                </c:pt>
                <c:pt idx="134" formatCode="0.00">
                  <c:v>4.5999999999999996</c:v>
                </c:pt>
                <c:pt idx="135" formatCode="0.00">
                  <c:v>0.4</c:v>
                </c:pt>
                <c:pt idx="136" formatCode="0.00">
                  <c:v>5.6</c:v>
                </c:pt>
                <c:pt idx="137" formatCode="0.00">
                  <c:v>-7.1</c:v>
                </c:pt>
                <c:pt idx="138" formatCode="0.00">
                  <c:v>14.7</c:v>
                </c:pt>
                <c:pt idx="139" formatCode="0.00">
                  <c:v>-2.4</c:v>
                </c:pt>
                <c:pt idx="140" formatCode="0.00">
                  <c:v>0.3</c:v>
                </c:pt>
                <c:pt idx="141" formatCode="0.00">
                  <c:v>-0.1</c:v>
                </c:pt>
                <c:pt idx="142" formatCode="0.00">
                  <c:v>20.100000000000001</c:v>
                </c:pt>
                <c:pt idx="143" formatCode="0.00">
                  <c:v>46.1</c:v>
                </c:pt>
                <c:pt idx="144" formatCode="0.00">
                  <c:v>1.2</c:v>
                </c:pt>
                <c:pt idx="145" formatCode="0.00">
                  <c:v>9.9</c:v>
                </c:pt>
                <c:pt idx="146" formatCode="0.00">
                  <c:v>11.1</c:v>
                </c:pt>
                <c:pt idx="147" formatCode="0.00">
                  <c:v>2.1</c:v>
                </c:pt>
                <c:pt idx="148" formatCode="0.00">
                  <c:v>3.1</c:v>
                </c:pt>
                <c:pt idx="149" formatCode="0.00">
                  <c:v>2.2999999999999998</c:v>
                </c:pt>
                <c:pt idx="150" formatCode="0.00">
                  <c:v>-2.2000000000000002</c:v>
                </c:pt>
                <c:pt idx="151" formatCode="0.00">
                  <c:v>-1.2</c:v>
                </c:pt>
                <c:pt idx="152" formatCode="0.00">
                  <c:v>3.3</c:v>
                </c:pt>
                <c:pt idx="153" formatCode="0.00">
                  <c:v>5</c:v>
                </c:pt>
                <c:pt idx="154" formatCode="0.00">
                  <c:v>13</c:v>
                </c:pt>
                <c:pt idx="155" formatCode="0.00">
                  <c:v>0.5</c:v>
                </c:pt>
                <c:pt idx="156" formatCode="0.00">
                  <c:v>6.3</c:v>
                </c:pt>
                <c:pt idx="157" formatCode="0.00">
                  <c:v>4.8</c:v>
                </c:pt>
                <c:pt idx="158" formatCode="0.00">
                  <c:v>3.6</c:v>
                </c:pt>
                <c:pt idx="159" formatCode="0.00">
                  <c:v>-1.4</c:v>
                </c:pt>
                <c:pt idx="160" formatCode="0.00">
                  <c:v>19.899999999999999</c:v>
                </c:pt>
                <c:pt idx="161" formatCode="0.00">
                  <c:v>10.6</c:v>
                </c:pt>
                <c:pt idx="162" formatCode="0.00">
                  <c:v>-3.1</c:v>
                </c:pt>
                <c:pt idx="163" formatCode="0.00">
                  <c:v>2.5</c:v>
                </c:pt>
                <c:pt idx="164" formatCode="0.00">
                  <c:v>-3.1</c:v>
                </c:pt>
                <c:pt idx="165" formatCode="0.00">
                  <c:v>23.8</c:v>
                </c:pt>
                <c:pt idx="166" formatCode="0.00">
                  <c:v>3.7</c:v>
                </c:pt>
                <c:pt idx="167" formatCode="0.00">
                  <c:v>19.899999999999999</c:v>
                </c:pt>
                <c:pt idx="168" formatCode="0.00">
                  <c:v>8.8000000000000007</c:v>
                </c:pt>
                <c:pt idx="169" formatCode="0.00">
                  <c:v>7.8</c:v>
                </c:pt>
                <c:pt idx="170" formatCode="0.00">
                  <c:v>10.199999999999999</c:v>
                </c:pt>
                <c:pt idx="171" formatCode="0.00">
                  <c:v>11.6</c:v>
                </c:pt>
                <c:pt idx="172" formatCode="0.00">
                  <c:v>-2.8</c:v>
                </c:pt>
                <c:pt idx="173" formatCode="0.00">
                  <c:v>9.8000000000000007</c:v>
                </c:pt>
                <c:pt idx="174" formatCode="0.00">
                  <c:v>5.2</c:v>
                </c:pt>
                <c:pt idx="175" formatCode="0.00">
                  <c:v>15</c:v>
                </c:pt>
                <c:pt idx="176" formatCode="0.00">
                  <c:v>21.3</c:v>
                </c:pt>
                <c:pt idx="177" formatCode="0.00">
                  <c:v>-4.7</c:v>
                </c:pt>
                <c:pt idx="178" formatCode="0.00">
                  <c:v>14</c:v>
                </c:pt>
                <c:pt idx="179" formatCode="0.00">
                  <c:v>8.5</c:v>
                </c:pt>
                <c:pt idx="180" formatCode="0.00">
                  <c:v>-0.8</c:v>
                </c:pt>
                <c:pt idx="181" formatCode="0.00">
                  <c:v>8</c:v>
                </c:pt>
                <c:pt idx="182" formatCode="0.00">
                  <c:v>9.1</c:v>
                </c:pt>
                <c:pt idx="183" formatCode="0.00">
                  <c:v>22.4</c:v>
                </c:pt>
                <c:pt idx="184" formatCode="0.00">
                  <c:v>-1.1000000000000001</c:v>
                </c:pt>
                <c:pt idx="185" formatCode="0.00">
                  <c:v>11.1</c:v>
                </c:pt>
                <c:pt idx="186" formatCode="0.00">
                  <c:v>3.7</c:v>
                </c:pt>
                <c:pt idx="187" formatCode="0.00">
                  <c:v>4.8</c:v>
                </c:pt>
                <c:pt idx="188" formatCode="0.00">
                  <c:v>7.4</c:v>
                </c:pt>
                <c:pt idx="189" formatCode="0.00">
                  <c:v>4.5</c:v>
                </c:pt>
                <c:pt idx="190" formatCode="0.00">
                  <c:v>6.1</c:v>
                </c:pt>
                <c:pt idx="191" formatCode="0.00">
                  <c:v>14.4</c:v>
                </c:pt>
                <c:pt idx="192" formatCode="0.00">
                  <c:v>1.1000000000000001</c:v>
                </c:pt>
                <c:pt idx="193" formatCode="0.00">
                  <c:v>1</c:v>
                </c:pt>
                <c:pt idx="194" formatCode="0.00">
                  <c:v>8.3000000000000007</c:v>
                </c:pt>
                <c:pt idx="195" formatCode="0.00">
                  <c:v>-5</c:v>
                </c:pt>
                <c:pt idx="196" formatCode="0.00">
                  <c:v>5.3</c:v>
                </c:pt>
                <c:pt idx="197" formatCode="0.00">
                  <c:v>2.2999999999999998</c:v>
                </c:pt>
                <c:pt idx="198" formatCode="0.00">
                  <c:v>4.4000000000000004</c:v>
                </c:pt>
                <c:pt idx="199" formatCode="0.00">
                  <c:v>6.3</c:v>
                </c:pt>
                <c:pt idx="200" formatCode="0.00">
                  <c:v>0.7</c:v>
                </c:pt>
                <c:pt idx="201" formatCode="0.00">
                  <c:v>7.3</c:v>
                </c:pt>
                <c:pt idx="202" formatCode="0.00">
                  <c:v>1.4</c:v>
                </c:pt>
                <c:pt idx="203" formatCode="0.00">
                  <c:v>5</c:v>
                </c:pt>
                <c:pt idx="204" formatCode="0.00">
                  <c:v>6.3</c:v>
                </c:pt>
                <c:pt idx="205" formatCode="0.00">
                  <c:v>8.1999999999999993</c:v>
                </c:pt>
                <c:pt idx="206" formatCode="0.00">
                  <c:v>-0.9</c:v>
                </c:pt>
                <c:pt idx="207" formatCode="0.00">
                  <c:v>20.399999999999999</c:v>
                </c:pt>
                <c:pt idx="208" formatCode="0.00">
                  <c:v>5</c:v>
                </c:pt>
                <c:pt idx="209" formatCode="0.00">
                  <c:v>5.0999999999999996</c:v>
                </c:pt>
                <c:pt idx="210" formatCode="0.00">
                  <c:v>-13.8</c:v>
                </c:pt>
                <c:pt idx="211" formatCode="0.00">
                  <c:v>3.8</c:v>
                </c:pt>
                <c:pt idx="212" formatCode="0.00">
                  <c:v>7.1</c:v>
                </c:pt>
                <c:pt idx="213" formatCode="0.00">
                  <c:v>-4.5</c:v>
                </c:pt>
                <c:pt idx="214" formatCode="0.00">
                  <c:v>5.9</c:v>
                </c:pt>
                <c:pt idx="215" formatCode="0.00">
                  <c:v>5.7</c:v>
                </c:pt>
                <c:pt idx="216" formatCode="0.00">
                  <c:v>7.9</c:v>
                </c:pt>
                <c:pt idx="217" formatCode="0.00">
                  <c:v>5.8</c:v>
                </c:pt>
                <c:pt idx="218" formatCode="0.00">
                  <c:v>8.5</c:v>
                </c:pt>
                <c:pt idx="219" formatCode="0.00">
                  <c:v>-0.2</c:v>
                </c:pt>
                <c:pt idx="220" formatCode="0.00">
                  <c:v>8.6999999999999993</c:v>
                </c:pt>
                <c:pt idx="221" formatCode="0.00">
                  <c:v>9.6</c:v>
                </c:pt>
                <c:pt idx="222" formatCode="0.00">
                  <c:v>-2.1</c:v>
                </c:pt>
                <c:pt idx="223" formatCode="0.00">
                  <c:v>8.6</c:v>
                </c:pt>
                <c:pt idx="224" formatCode="0.00">
                  <c:v>5.4</c:v>
                </c:pt>
                <c:pt idx="225" formatCode="0.00">
                  <c:v>10.3</c:v>
                </c:pt>
                <c:pt idx="226" formatCode="0.00">
                  <c:v>-4.3</c:v>
                </c:pt>
                <c:pt idx="227" formatCode="0.00">
                  <c:v>9.1999999999999993</c:v>
                </c:pt>
                <c:pt idx="228" formatCode="0.00">
                  <c:v>1.9</c:v>
                </c:pt>
                <c:pt idx="229" formatCode="0.00">
                  <c:v>5.8</c:v>
                </c:pt>
                <c:pt idx="230" formatCode="0.00">
                  <c:v>10.5</c:v>
                </c:pt>
                <c:pt idx="231" formatCode="0.00">
                  <c:v>-17.600000000000001</c:v>
                </c:pt>
                <c:pt idx="232" formatCode="0.00">
                  <c:v>36.1</c:v>
                </c:pt>
                <c:pt idx="233" formatCode="0.00">
                  <c:v>6.7</c:v>
                </c:pt>
                <c:pt idx="234" formatCode="0.00">
                  <c:v>5.5</c:v>
                </c:pt>
                <c:pt idx="235" formatCode="0.00">
                  <c:v>7.7</c:v>
                </c:pt>
                <c:pt idx="236" formatCode="0.00">
                  <c:v>0.1</c:v>
                </c:pt>
                <c:pt idx="237" formatCode="0.00">
                  <c:v>-52.8</c:v>
                </c:pt>
                <c:pt idx="238" formatCode="0.00">
                  <c:v>-31.9</c:v>
                </c:pt>
                <c:pt idx="239" formatCode="0.00">
                  <c:v>10.5</c:v>
                </c:pt>
                <c:pt idx="240" formatCode="0.00">
                  <c:v>-6</c:v>
                </c:pt>
                <c:pt idx="241" formatCode="0.00">
                  <c:v>-11.3</c:v>
                </c:pt>
                <c:pt idx="242" formatCode="0.00">
                  <c:v>-1.4</c:v>
                </c:pt>
                <c:pt idx="243" formatCode="0.00">
                  <c:v>1.4</c:v>
                </c:pt>
                <c:pt idx="244" formatCode="0.00">
                  <c:v>1.8</c:v>
                </c:pt>
                <c:pt idx="245" formatCode="0.00">
                  <c:v>14.6</c:v>
                </c:pt>
                <c:pt idx="246" formatCode="0.00">
                  <c:v>12.1</c:v>
                </c:pt>
                <c:pt idx="247" formatCode="0.00">
                  <c:v>1.6</c:v>
                </c:pt>
                <c:pt idx="248" formatCode="0.00">
                  <c:v>13.8</c:v>
                </c:pt>
                <c:pt idx="249" formatCode="0.00">
                  <c:v>5.2</c:v>
                </c:pt>
                <c:pt idx="250" formatCode="0.00">
                  <c:v>-13.3</c:v>
                </c:pt>
                <c:pt idx="251" formatCode="0.00">
                  <c:v>4.5</c:v>
                </c:pt>
                <c:pt idx="252" formatCode="0.00">
                  <c:v>3.5</c:v>
                </c:pt>
                <c:pt idx="253" formatCode="0.00">
                  <c:v>-11.1</c:v>
                </c:pt>
                <c:pt idx="254" formatCode="0.00">
                  <c:v>1.9</c:v>
                </c:pt>
                <c:pt idx="255" formatCode="0.00">
                  <c:v>5</c:v>
                </c:pt>
                <c:pt idx="256" formatCode="0.00">
                  <c:v>21.3</c:v>
                </c:pt>
                <c:pt idx="257" formatCode="0.00">
                  <c:v>2.6</c:v>
                </c:pt>
                <c:pt idx="258" formatCode="0.00">
                  <c:v>5.8</c:v>
                </c:pt>
                <c:pt idx="259" formatCode="0.00">
                  <c:v>29.3</c:v>
                </c:pt>
                <c:pt idx="260" formatCode="0.00">
                  <c:v>-11.9</c:v>
                </c:pt>
                <c:pt idx="261" formatCode="0.00">
                  <c:v>3</c:v>
                </c:pt>
                <c:pt idx="262" formatCode="0.00">
                  <c:v>2.1</c:v>
                </c:pt>
                <c:pt idx="263" formatCode="0.00">
                  <c:v>-2.7</c:v>
                </c:pt>
                <c:pt idx="264" formatCode="0.00">
                  <c:v>5.4</c:v>
                </c:pt>
                <c:pt idx="265" formatCode="0.00">
                  <c:v>23.9</c:v>
                </c:pt>
                <c:pt idx="266" formatCode="0.00">
                  <c:v>8.1</c:v>
                </c:pt>
                <c:pt idx="267" formatCode="0.00">
                  <c:v>10.1</c:v>
                </c:pt>
                <c:pt idx="268" formatCode="0.00">
                  <c:v>17.7</c:v>
                </c:pt>
                <c:pt idx="269" formatCode="0.00">
                  <c:v>46.4</c:v>
                </c:pt>
                <c:pt idx="270" formatCode="0.00">
                  <c:v>-1.9</c:v>
                </c:pt>
                <c:pt idx="271" formatCode="0.00">
                  <c:v>8.8000000000000007</c:v>
                </c:pt>
                <c:pt idx="272" formatCode="0.00">
                  <c:v>50</c:v>
                </c:pt>
                <c:pt idx="273" formatCode="0.00">
                  <c:v>-10.8</c:v>
                </c:pt>
                <c:pt idx="274" formatCode="0.00">
                  <c:v>45.5</c:v>
                </c:pt>
                <c:pt idx="275" formatCode="0.00">
                  <c:v>4.5</c:v>
                </c:pt>
                <c:pt idx="276" formatCode="0.00">
                  <c:v>11</c:v>
                </c:pt>
                <c:pt idx="277" formatCode="0.00">
                  <c:v>-13.4</c:v>
                </c:pt>
                <c:pt idx="278" formatCode="0.00">
                  <c:v>27.7</c:v>
                </c:pt>
                <c:pt idx="279" formatCode="0.00">
                  <c:v>14.7</c:v>
                </c:pt>
                <c:pt idx="280" formatCode="0.00">
                  <c:v>10.3</c:v>
                </c:pt>
                <c:pt idx="281" formatCode="0.00">
                  <c:v>9.6</c:v>
                </c:pt>
                <c:pt idx="282" formatCode="0.00">
                  <c:v>2.8</c:v>
                </c:pt>
                <c:pt idx="283" formatCode="0.00">
                  <c:v>-2.9</c:v>
                </c:pt>
                <c:pt idx="284" formatCode="0.00">
                  <c:v>4.8</c:v>
                </c:pt>
                <c:pt idx="285" formatCode="0.00">
                  <c:v>5.3</c:v>
                </c:pt>
                <c:pt idx="286" formatCode="0.00">
                  <c:v>-1.6</c:v>
                </c:pt>
                <c:pt idx="287" formatCode="0.00">
                  <c:v>24</c:v>
                </c:pt>
                <c:pt idx="288" formatCode="0.00">
                  <c:v>30.9</c:v>
                </c:pt>
                <c:pt idx="289" formatCode="0.00">
                  <c:v>1.5</c:v>
                </c:pt>
                <c:pt idx="290" formatCode="0.00">
                  <c:v>12.6</c:v>
                </c:pt>
                <c:pt idx="291" formatCode="0.00">
                  <c:v>21.5</c:v>
                </c:pt>
                <c:pt idx="292" formatCode="0.00">
                  <c:v>-17.100000000000001</c:v>
                </c:pt>
                <c:pt idx="293" formatCode="0.00">
                  <c:v>8.9</c:v>
                </c:pt>
                <c:pt idx="294" formatCode="0.00">
                  <c:v>-5.9</c:v>
                </c:pt>
                <c:pt idx="295" formatCode="0.00">
                  <c:v>2.7</c:v>
                </c:pt>
                <c:pt idx="296" formatCode="0.00">
                  <c:v>-9.5</c:v>
                </c:pt>
                <c:pt idx="297" formatCode="0.00">
                  <c:v>-1.6</c:v>
                </c:pt>
                <c:pt idx="298" formatCode="0.00">
                  <c:v>6.3</c:v>
                </c:pt>
                <c:pt idx="299" formatCode="0.00">
                  <c:v>4.3</c:v>
                </c:pt>
                <c:pt idx="300" formatCode="0.00">
                  <c:v>-2.8</c:v>
                </c:pt>
                <c:pt idx="301" formatCode="0.00">
                  <c:v>11.2</c:v>
                </c:pt>
                <c:pt idx="302" formatCode="0.00">
                  <c:v>4</c:v>
                </c:pt>
                <c:pt idx="303" formatCode="0.00">
                  <c:v>9.4</c:v>
                </c:pt>
                <c:pt idx="304" formatCode="0.00">
                  <c:v>5</c:v>
                </c:pt>
                <c:pt idx="305" formatCode="0.00">
                  <c:v>18</c:v>
                </c:pt>
                <c:pt idx="306" formatCode="0.00">
                  <c:v>8.1999999999999993</c:v>
                </c:pt>
                <c:pt idx="307" formatCode="0.00">
                  <c:v>18.399999999999999</c:v>
                </c:pt>
                <c:pt idx="308" formatCode="0.00">
                  <c:v>2</c:v>
                </c:pt>
                <c:pt idx="309" formatCode="0.00">
                  <c:v>16.100000000000001</c:v>
                </c:pt>
                <c:pt idx="312" formatCode="0.00">
                  <c:v>29</c:v>
                </c:pt>
                <c:pt idx="313" formatCode="0.00">
                  <c:v>4.8</c:v>
                </c:pt>
                <c:pt idx="314" formatCode="0.00">
                  <c:v>2.4</c:v>
                </c:pt>
                <c:pt idx="315" formatCode="0.00">
                  <c:v>7.4</c:v>
                </c:pt>
                <c:pt idx="316" formatCode="0.00">
                  <c:v>8.4</c:v>
                </c:pt>
                <c:pt idx="317" formatCode="0.00">
                  <c:v>4.9000000000000004</c:v>
                </c:pt>
                <c:pt idx="318" formatCode="0.00">
                  <c:v>7.2</c:v>
                </c:pt>
                <c:pt idx="319" formatCode="0.00">
                  <c:v>0.4</c:v>
                </c:pt>
                <c:pt idx="320" formatCode="0.00">
                  <c:v>2.8</c:v>
                </c:pt>
                <c:pt idx="321" formatCode="0.00">
                  <c:v>1.5</c:v>
                </c:pt>
                <c:pt idx="322" formatCode="0.00">
                  <c:v>0.6</c:v>
                </c:pt>
                <c:pt idx="323" formatCode="0.00">
                  <c:v>6.6</c:v>
                </c:pt>
                <c:pt idx="324" formatCode="0.00">
                  <c:v>4.5</c:v>
                </c:pt>
                <c:pt idx="325" formatCode="0.00">
                  <c:v>7.5</c:v>
                </c:pt>
                <c:pt idx="326" formatCode="0.00">
                  <c:v>10.3</c:v>
                </c:pt>
                <c:pt idx="327" formatCode="0.00">
                  <c:v>-7.9</c:v>
                </c:pt>
                <c:pt idx="328" formatCode="0.00">
                  <c:v>16.600000000000001</c:v>
                </c:pt>
                <c:pt idx="329" formatCode="0.00">
                  <c:v>10.199999999999999</c:v>
                </c:pt>
                <c:pt idx="330" formatCode="0.00">
                  <c:v>5.7</c:v>
                </c:pt>
                <c:pt idx="331" formatCode="0.00">
                  <c:v>-10.199999999999999</c:v>
                </c:pt>
                <c:pt idx="332" formatCode="0.00">
                  <c:v>-24</c:v>
                </c:pt>
                <c:pt idx="333" formatCode="0.00">
                  <c:v>17.3</c:v>
                </c:pt>
                <c:pt idx="334" formatCode="0.00">
                  <c:v>13.4</c:v>
                </c:pt>
                <c:pt idx="335" formatCode="0.00">
                  <c:v>6.1</c:v>
                </c:pt>
                <c:pt idx="336" formatCode="0.00">
                  <c:v>7.5</c:v>
                </c:pt>
                <c:pt idx="337" formatCode="0.00">
                  <c:v>-8.1999999999999993</c:v>
                </c:pt>
                <c:pt idx="338" formatCode="0.00">
                  <c:v>4.8</c:v>
                </c:pt>
                <c:pt idx="339" formatCode="0.00">
                  <c:v>-2.2000000000000002</c:v>
                </c:pt>
                <c:pt idx="340" formatCode="0.00">
                  <c:v>7.9</c:v>
                </c:pt>
                <c:pt idx="342" formatCode="0.00">
                  <c:v>-8.3000000000000007</c:v>
                </c:pt>
                <c:pt idx="343" formatCode="0.00">
                  <c:v>6.1</c:v>
                </c:pt>
                <c:pt idx="344" formatCode="0.00">
                  <c:v>1.3</c:v>
                </c:pt>
                <c:pt idx="345" formatCode="0.00">
                  <c:v>5.7</c:v>
                </c:pt>
                <c:pt idx="346" formatCode="0.00">
                  <c:v>148.30000000000001</c:v>
                </c:pt>
                <c:pt idx="347" formatCode="0.00">
                  <c:v>16.600000000000001</c:v>
                </c:pt>
                <c:pt idx="348" formatCode="0.00">
                  <c:v>44.3</c:v>
                </c:pt>
                <c:pt idx="349" formatCode="0.00">
                  <c:v>-6</c:v>
                </c:pt>
                <c:pt idx="350" formatCode="0.00">
                  <c:v>8.1999999999999993</c:v>
                </c:pt>
                <c:pt idx="351" formatCode="0.00">
                  <c:v>6.3</c:v>
                </c:pt>
                <c:pt idx="352" formatCode="0.00">
                  <c:v>-8.4</c:v>
                </c:pt>
                <c:pt idx="353" formatCode="0.00">
                  <c:v>-103.6</c:v>
                </c:pt>
                <c:pt idx="354" formatCode="0.00">
                  <c:v>0.1</c:v>
                </c:pt>
                <c:pt idx="355" formatCode="0.00">
                  <c:v>0</c:v>
                </c:pt>
                <c:pt idx="356" formatCode="0.00">
                  <c:v>-4</c:v>
                </c:pt>
                <c:pt idx="357" formatCode="0.00">
                  <c:v>0</c:v>
                </c:pt>
                <c:pt idx="358" formatCode="0.00">
                  <c:v>7.5</c:v>
                </c:pt>
                <c:pt idx="359" formatCode="0.00">
                  <c:v>4.5999999999999996</c:v>
                </c:pt>
                <c:pt idx="360" formatCode="0.00">
                  <c:v>2.9</c:v>
                </c:pt>
                <c:pt idx="361" formatCode="0.00">
                  <c:v>5.6</c:v>
                </c:pt>
                <c:pt idx="362" formatCode="0.00">
                  <c:v>12.3</c:v>
                </c:pt>
                <c:pt idx="363" formatCode="0.00">
                  <c:v>12.5</c:v>
                </c:pt>
                <c:pt idx="364" formatCode="0.00">
                  <c:v>0</c:v>
                </c:pt>
                <c:pt idx="365" formatCode="0.00">
                  <c:v>0.5</c:v>
                </c:pt>
                <c:pt idx="366" formatCode="0.00">
                  <c:v>-3</c:v>
                </c:pt>
                <c:pt idx="367" formatCode="0.00">
                  <c:v>-0.4</c:v>
                </c:pt>
                <c:pt idx="368" formatCode="0.00">
                  <c:v>8.4</c:v>
                </c:pt>
                <c:pt idx="369" formatCode="0.00">
                  <c:v>12.2</c:v>
                </c:pt>
                <c:pt idx="370" formatCode="0.00">
                  <c:v>3.6</c:v>
                </c:pt>
                <c:pt idx="371" formatCode="0.00">
                  <c:v>0.6</c:v>
                </c:pt>
                <c:pt idx="372" formatCode="0.00">
                  <c:v>-2.2999999999999998</c:v>
                </c:pt>
                <c:pt idx="373" formatCode="0.00">
                  <c:v>7.7</c:v>
                </c:pt>
                <c:pt idx="374" formatCode="0.00">
                  <c:v>2</c:v>
                </c:pt>
                <c:pt idx="375" formatCode="0.00">
                  <c:v>9.5</c:v>
                </c:pt>
                <c:pt idx="376" formatCode="0.00">
                  <c:v>8.1</c:v>
                </c:pt>
                <c:pt idx="377" formatCode="0.00">
                  <c:v>15.3</c:v>
                </c:pt>
                <c:pt idx="378" formatCode="0.00">
                  <c:v>0.8</c:v>
                </c:pt>
                <c:pt idx="379" formatCode="0.00">
                  <c:v>9.9</c:v>
                </c:pt>
                <c:pt idx="380" formatCode="0.00">
                  <c:v>6.8</c:v>
                </c:pt>
                <c:pt idx="381" formatCode="0.00">
                  <c:v>7.2</c:v>
                </c:pt>
                <c:pt idx="382" formatCode="0.00">
                  <c:v>25.1</c:v>
                </c:pt>
                <c:pt idx="383" formatCode="0.00">
                  <c:v>3.5</c:v>
                </c:pt>
                <c:pt idx="384" formatCode="0.00">
                  <c:v>7.2</c:v>
                </c:pt>
                <c:pt idx="385" formatCode="0.00">
                  <c:v>0.8</c:v>
                </c:pt>
                <c:pt idx="386" formatCode="0.00">
                  <c:v>19.8</c:v>
                </c:pt>
                <c:pt idx="387" formatCode="0.00">
                  <c:v>8.8000000000000007</c:v>
                </c:pt>
                <c:pt idx="388" formatCode="0.00">
                  <c:v>11.8</c:v>
                </c:pt>
                <c:pt idx="389" formatCode="0.00">
                  <c:v>8.1999999999999993</c:v>
                </c:pt>
                <c:pt idx="390" formatCode="0.00">
                  <c:v>1.1000000000000001</c:v>
                </c:pt>
                <c:pt idx="391" formatCode="0.00">
                  <c:v>6.1</c:v>
                </c:pt>
                <c:pt idx="392" formatCode="0.00">
                  <c:v>9.4</c:v>
                </c:pt>
                <c:pt idx="393" formatCode="0.00">
                  <c:v>-2.8</c:v>
                </c:pt>
                <c:pt idx="394" formatCode="0.00">
                  <c:v>4.3</c:v>
                </c:pt>
                <c:pt idx="395" formatCode="0.00">
                  <c:v>10.4</c:v>
                </c:pt>
                <c:pt idx="396" formatCode="0.00">
                  <c:v>-2.7</c:v>
                </c:pt>
                <c:pt idx="397" formatCode="0.00">
                  <c:v>8.3000000000000007</c:v>
                </c:pt>
                <c:pt idx="398" formatCode="0.00">
                  <c:v>-26.9</c:v>
                </c:pt>
                <c:pt idx="399" formatCode="0.00">
                  <c:v>4.3</c:v>
                </c:pt>
                <c:pt idx="400" formatCode="0.00">
                  <c:v>2.2000000000000002</c:v>
                </c:pt>
                <c:pt idx="401" formatCode="0.00">
                  <c:v>25.6</c:v>
                </c:pt>
                <c:pt idx="402" formatCode="0.00">
                  <c:v>5.9</c:v>
                </c:pt>
                <c:pt idx="403" formatCode="0.00">
                  <c:v>8.6999999999999993</c:v>
                </c:pt>
                <c:pt idx="404" formatCode="0.00">
                  <c:v>38.799999999999997</c:v>
                </c:pt>
                <c:pt idx="405" formatCode="0.00">
                  <c:v>0.9</c:v>
                </c:pt>
                <c:pt idx="406" formatCode="0.00">
                  <c:v>5.3</c:v>
                </c:pt>
                <c:pt idx="407" formatCode="0.00">
                  <c:v>38.299999999999997</c:v>
                </c:pt>
                <c:pt idx="408" formatCode="0.00">
                  <c:v>-0.2</c:v>
                </c:pt>
                <c:pt idx="409" formatCode="0.00">
                  <c:v>3.1</c:v>
                </c:pt>
                <c:pt idx="410" formatCode="0.00">
                  <c:v>1.2</c:v>
                </c:pt>
                <c:pt idx="411" formatCode="0.00">
                  <c:v>1.9</c:v>
                </c:pt>
                <c:pt idx="412" formatCode="0.00">
                  <c:v>9.1999999999999993</c:v>
                </c:pt>
                <c:pt idx="413" formatCode="0.00">
                  <c:v>2.1</c:v>
                </c:pt>
                <c:pt idx="414" formatCode="0.00">
                  <c:v>10.1</c:v>
                </c:pt>
                <c:pt idx="415" formatCode="0.00">
                  <c:v>0</c:v>
                </c:pt>
                <c:pt idx="416" formatCode="0.00">
                  <c:v>1.7</c:v>
                </c:pt>
                <c:pt idx="417" formatCode="0.00">
                  <c:v>9.8000000000000007</c:v>
                </c:pt>
                <c:pt idx="418" formatCode="0.00">
                  <c:v>5.3</c:v>
                </c:pt>
                <c:pt idx="419" formatCode="0.00">
                  <c:v>-1.5</c:v>
                </c:pt>
                <c:pt idx="420" formatCode="0.00">
                  <c:v>28.8</c:v>
                </c:pt>
                <c:pt idx="421" formatCode="0.00">
                  <c:v>-0.3</c:v>
                </c:pt>
                <c:pt idx="422" formatCode="0.00">
                  <c:v>-45.8</c:v>
                </c:pt>
                <c:pt idx="423" formatCode="0.00">
                  <c:v>13.4</c:v>
                </c:pt>
                <c:pt idx="424" formatCode="0.00">
                  <c:v>10.7</c:v>
                </c:pt>
                <c:pt idx="425" formatCode="0.00">
                  <c:v>22.6</c:v>
                </c:pt>
                <c:pt idx="426" formatCode="0.00">
                  <c:v>-7.9</c:v>
                </c:pt>
                <c:pt idx="427" formatCode="0.00">
                  <c:v>9.1999999999999993</c:v>
                </c:pt>
                <c:pt idx="428" formatCode="0.00">
                  <c:v>-8.5</c:v>
                </c:pt>
                <c:pt idx="429" formatCode="0.00">
                  <c:v>0.6</c:v>
                </c:pt>
                <c:pt idx="430" formatCode="0.00">
                  <c:v>-10</c:v>
                </c:pt>
                <c:pt idx="431" formatCode="0.00">
                  <c:v>15.3</c:v>
                </c:pt>
                <c:pt idx="432" formatCode="0.00">
                  <c:v>7.9</c:v>
                </c:pt>
                <c:pt idx="433" formatCode="0.00">
                  <c:v>-6.2</c:v>
                </c:pt>
                <c:pt idx="434" formatCode="0.00">
                  <c:v>13.7</c:v>
                </c:pt>
                <c:pt idx="435" formatCode="0.00">
                  <c:v>-0.6</c:v>
                </c:pt>
                <c:pt idx="436" formatCode="0.00">
                  <c:v>-0.5</c:v>
                </c:pt>
                <c:pt idx="437" formatCode="0.00">
                  <c:v>4.5999999999999996</c:v>
                </c:pt>
                <c:pt idx="438" formatCode="0.00">
                  <c:v>18.5</c:v>
                </c:pt>
                <c:pt idx="440" formatCode="0.00">
                  <c:v>13.6</c:v>
                </c:pt>
                <c:pt idx="441" formatCode="0.00">
                  <c:v>7.1</c:v>
                </c:pt>
                <c:pt idx="442" formatCode="0.00">
                  <c:v>3.9</c:v>
                </c:pt>
                <c:pt idx="443" formatCode="0.00">
                  <c:v>14.7</c:v>
                </c:pt>
                <c:pt idx="444" formatCode="0.00">
                  <c:v>6.3</c:v>
                </c:pt>
                <c:pt idx="445" formatCode="0.00">
                  <c:v>8.6999999999999993</c:v>
                </c:pt>
                <c:pt idx="446" formatCode="0.00">
                  <c:v>-0.2</c:v>
                </c:pt>
                <c:pt idx="447" formatCode="0.00">
                  <c:v>9.1</c:v>
                </c:pt>
                <c:pt idx="448" formatCode="0.00">
                  <c:v>8.1</c:v>
                </c:pt>
                <c:pt idx="449" formatCode="0.00">
                  <c:v>15.2</c:v>
                </c:pt>
                <c:pt idx="450" formatCode="0.00">
                  <c:v>-4.9000000000000004</c:v>
                </c:pt>
                <c:pt idx="451" formatCode="0.00">
                  <c:v>5</c:v>
                </c:pt>
                <c:pt idx="452" formatCode="0.00">
                  <c:v>-2.6</c:v>
                </c:pt>
                <c:pt idx="453" formatCode="0.00">
                  <c:v>11.2</c:v>
                </c:pt>
                <c:pt idx="454" formatCode="0.00">
                  <c:v>25.1</c:v>
                </c:pt>
                <c:pt idx="455" formatCode="0.00">
                  <c:v>17.2</c:v>
                </c:pt>
                <c:pt idx="456" formatCode="0.00">
                  <c:v>-42.9</c:v>
                </c:pt>
                <c:pt idx="457" formatCode="0.00">
                  <c:v>1.6</c:v>
                </c:pt>
                <c:pt idx="458" formatCode="0.00">
                  <c:v>6.4</c:v>
                </c:pt>
                <c:pt idx="459" formatCode="0.00">
                  <c:v>8.5</c:v>
                </c:pt>
                <c:pt idx="460" formatCode="0.00">
                  <c:v>-10.3</c:v>
                </c:pt>
                <c:pt idx="461" formatCode="0.00">
                  <c:v>-7.6</c:v>
                </c:pt>
                <c:pt idx="462" formatCode="0.00">
                  <c:v>-126.2</c:v>
                </c:pt>
                <c:pt idx="463" formatCode="0.00">
                  <c:v>10.1</c:v>
                </c:pt>
                <c:pt idx="464" formatCode="0.00">
                  <c:v>14.6</c:v>
                </c:pt>
                <c:pt idx="465" formatCode="0.00">
                  <c:v>11.8</c:v>
                </c:pt>
                <c:pt idx="466" formatCode="0.00">
                  <c:v>-3</c:v>
                </c:pt>
                <c:pt idx="467" formatCode="0.00">
                  <c:v>23.1</c:v>
                </c:pt>
                <c:pt idx="468" formatCode="0.00">
                  <c:v>2.7</c:v>
                </c:pt>
                <c:pt idx="469" formatCode="0.00">
                  <c:v>5.2</c:v>
                </c:pt>
                <c:pt idx="470" formatCode="0.00">
                  <c:v>14.4</c:v>
                </c:pt>
                <c:pt idx="471" formatCode="0.00">
                  <c:v>-6.7</c:v>
                </c:pt>
                <c:pt idx="472" formatCode="0.00">
                  <c:v>-0.2</c:v>
                </c:pt>
                <c:pt idx="473" formatCode="0.00">
                  <c:v>34.700000000000003</c:v>
                </c:pt>
                <c:pt idx="474" formatCode="0.00">
                  <c:v>1.6</c:v>
                </c:pt>
                <c:pt idx="475" formatCode="0.00">
                  <c:v>12.2</c:v>
                </c:pt>
                <c:pt idx="476" formatCode="0.00">
                  <c:v>1.4</c:v>
                </c:pt>
                <c:pt idx="477" formatCode="0.00">
                  <c:v>-15.7</c:v>
                </c:pt>
                <c:pt idx="478" formatCode="0.00">
                  <c:v>2.6</c:v>
                </c:pt>
                <c:pt idx="479" formatCode="0.00">
                  <c:v>20.7</c:v>
                </c:pt>
                <c:pt idx="480" formatCode="0.00">
                  <c:v>2.7</c:v>
                </c:pt>
                <c:pt idx="481" formatCode="0.00">
                  <c:v>-10</c:v>
                </c:pt>
                <c:pt idx="482" formatCode="0.00">
                  <c:v>1.4</c:v>
                </c:pt>
                <c:pt idx="483" formatCode="0.00">
                  <c:v>3.1</c:v>
                </c:pt>
                <c:pt idx="484" formatCode="0.00">
                  <c:v>-9.6</c:v>
                </c:pt>
                <c:pt idx="485" formatCode="0.00">
                  <c:v>-30.3</c:v>
                </c:pt>
                <c:pt idx="486" formatCode="0.00">
                  <c:v>5.9</c:v>
                </c:pt>
                <c:pt idx="487" formatCode="0.00">
                  <c:v>17</c:v>
                </c:pt>
                <c:pt idx="488" formatCode="0.00">
                  <c:v>15.3</c:v>
                </c:pt>
                <c:pt idx="489" formatCode="0.00">
                  <c:v>-6737.3</c:v>
                </c:pt>
                <c:pt idx="490" formatCode="0.00">
                  <c:v>17.100000000000001</c:v>
                </c:pt>
                <c:pt idx="491" formatCode="0.00">
                  <c:v>4.8</c:v>
                </c:pt>
                <c:pt idx="492" formatCode="0.00">
                  <c:v>-5.0999999999999996</c:v>
                </c:pt>
                <c:pt idx="493" formatCode="0.00">
                  <c:v>-1.8</c:v>
                </c:pt>
                <c:pt idx="494" formatCode="0.00">
                  <c:v>10.7</c:v>
                </c:pt>
                <c:pt idx="495" formatCode="0.00">
                  <c:v>10.199999999999999</c:v>
                </c:pt>
                <c:pt idx="496" formatCode="0.00">
                  <c:v>4.3</c:v>
                </c:pt>
                <c:pt idx="497" formatCode="0.00">
                  <c:v>2.1</c:v>
                </c:pt>
                <c:pt idx="498" formatCode="0.00">
                  <c:v>2.5</c:v>
                </c:pt>
                <c:pt idx="499" formatCode="0.00">
                  <c:v>11.8</c:v>
                </c:pt>
                <c:pt idx="500" formatCode="0.00">
                  <c:v>1.1000000000000001</c:v>
                </c:pt>
                <c:pt idx="501" formatCode="0.00">
                  <c:v>10</c:v>
                </c:pt>
                <c:pt idx="502" formatCode="0.00">
                  <c:v>23.6</c:v>
                </c:pt>
                <c:pt idx="503" formatCode="0.00">
                  <c:v>3.5</c:v>
                </c:pt>
                <c:pt idx="504" formatCode="0.00">
                  <c:v>3.1</c:v>
                </c:pt>
                <c:pt idx="505" formatCode="0.00">
                  <c:v>1.8</c:v>
                </c:pt>
                <c:pt idx="506" formatCode="0.00">
                  <c:v>5.7</c:v>
                </c:pt>
                <c:pt idx="508" formatCode="0.00">
                  <c:v>-12.7</c:v>
                </c:pt>
                <c:pt idx="509" formatCode="0.00">
                  <c:v>8.1</c:v>
                </c:pt>
                <c:pt idx="510" formatCode="0.00">
                  <c:v>6</c:v>
                </c:pt>
                <c:pt idx="511" formatCode="0.00">
                  <c:v>-50.9</c:v>
                </c:pt>
                <c:pt idx="512" formatCode="0.00">
                  <c:v>7.2</c:v>
                </c:pt>
                <c:pt idx="513" formatCode="0.00">
                  <c:v>0</c:v>
                </c:pt>
                <c:pt idx="514" formatCode="0.00">
                  <c:v>-1.5</c:v>
                </c:pt>
                <c:pt idx="515" formatCode="0.00">
                  <c:v>3.1</c:v>
                </c:pt>
                <c:pt idx="516" formatCode="0.00">
                  <c:v>-20.3</c:v>
                </c:pt>
                <c:pt idx="517" formatCode="0.00">
                  <c:v>4.8</c:v>
                </c:pt>
                <c:pt idx="518" formatCode="0.00">
                  <c:v>7.4</c:v>
                </c:pt>
                <c:pt idx="519" formatCode="0.00">
                  <c:v>1.9</c:v>
                </c:pt>
                <c:pt idx="520" formatCode="0.00">
                  <c:v>4.4000000000000004</c:v>
                </c:pt>
                <c:pt idx="521" formatCode="0.00">
                  <c:v>7.1</c:v>
                </c:pt>
                <c:pt idx="522" formatCode="0.00">
                  <c:v>4</c:v>
                </c:pt>
                <c:pt idx="523" formatCode="0.00">
                  <c:v>38</c:v>
                </c:pt>
                <c:pt idx="524" formatCode="0.00">
                  <c:v>33.799999999999997</c:v>
                </c:pt>
                <c:pt idx="525" formatCode="0.00">
                  <c:v>11.4</c:v>
                </c:pt>
                <c:pt idx="526" formatCode="0.00">
                  <c:v>6.8</c:v>
                </c:pt>
                <c:pt idx="527" formatCode="0.00">
                  <c:v>24.6</c:v>
                </c:pt>
                <c:pt idx="528" formatCode="0.00">
                  <c:v>0.1</c:v>
                </c:pt>
                <c:pt idx="529" formatCode="0.00">
                  <c:v>2.8</c:v>
                </c:pt>
                <c:pt idx="530" formatCode="0.00">
                  <c:v>2.9</c:v>
                </c:pt>
                <c:pt idx="531" formatCode="0.00">
                  <c:v>2.6</c:v>
                </c:pt>
                <c:pt idx="532" formatCode="0.00">
                  <c:v>-4</c:v>
                </c:pt>
                <c:pt idx="533" formatCode="0.00">
                  <c:v>-0.7</c:v>
                </c:pt>
                <c:pt idx="534" formatCode="0.00">
                  <c:v>-9</c:v>
                </c:pt>
                <c:pt idx="535" formatCode="0.00">
                  <c:v>6.3</c:v>
                </c:pt>
                <c:pt idx="536" formatCode="0.00">
                  <c:v>-0.6</c:v>
                </c:pt>
                <c:pt idx="537" formatCode="0.00">
                  <c:v>-25.8</c:v>
                </c:pt>
                <c:pt idx="538" formatCode="0.00">
                  <c:v>17.899999999999999</c:v>
                </c:pt>
                <c:pt idx="539" formatCode="0.00">
                  <c:v>15.6</c:v>
                </c:pt>
                <c:pt idx="540" formatCode="0.00">
                  <c:v>11.5</c:v>
                </c:pt>
                <c:pt idx="541" formatCode="0.00">
                  <c:v>12.7</c:v>
                </c:pt>
                <c:pt idx="542" formatCode="0.00">
                  <c:v>6.6</c:v>
                </c:pt>
                <c:pt idx="543" formatCode="0.00">
                  <c:v>-44.1</c:v>
                </c:pt>
                <c:pt idx="544" formatCode="0.00">
                  <c:v>-4</c:v>
                </c:pt>
                <c:pt idx="545" formatCode="0.00">
                  <c:v>5.7</c:v>
                </c:pt>
                <c:pt idx="546" formatCode="0.00">
                  <c:v>32</c:v>
                </c:pt>
                <c:pt idx="547" formatCode="0.00">
                  <c:v>10.1</c:v>
                </c:pt>
                <c:pt idx="548" formatCode="0.00">
                  <c:v>38.1</c:v>
                </c:pt>
                <c:pt idx="549" formatCode="0.00">
                  <c:v>13.1</c:v>
                </c:pt>
                <c:pt idx="550" formatCode="0.00">
                  <c:v>16.600000000000001</c:v>
                </c:pt>
                <c:pt idx="551" formatCode="0.00">
                  <c:v>2.9</c:v>
                </c:pt>
                <c:pt idx="552" formatCode="0.00">
                  <c:v>4.2</c:v>
                </c:pt>
                <c:pt idx="553" formatCode="0.00">
                  <c:v>9.3000000000000007</c:v>
                </c:pt>
                <c:pt idx="554" formatCode="0.00">
                  <c:v>13.6</c:v>
                </c:pt>
                <c:pt idx="555" formatCode="0.00">
                  <c:v>11.7</c:v>
                </c:pt>
                <c:pt idx="556" formatCode="0.00">
                  <c:v>-0.4</c:v>
                </c:pt>
                <c:pt idx="557" formatCode="0.00">
                  <c:v>8.1999999999999993</c:v>
                </c:pt>
                <c:pt idx="558" formatCode="0.00">
                  <c:v>111.8</c:v>
                </c:pt>
                <c:pt idx="559" formatCode="0.00">
                  <c:v>7.1</c:v>
                </c:pt>
                <c:pt idx="560" formatCode="0.00">
                  <c:v>8.6999999999999993</c:v>
                </c:pt>
                <c:pt idx="561" formatCode="0.00">
                  <c:v>-3.6</c:v>
                </c:pt>
                <c:pt idx="562" formatCode="0.00">
                  <c:v>-3.1</c:v>
                </c:pt>
                <c:pt idx="563" formatCode="0.00">
                  <c:v>-7.8</c:v>
                </c:pt>
                <c:pt idx="564" formatCode="0.00">
                  <c:v>1</c:v>
                </c:pt>
                <c:pt idx="565" formatCode="0.00">
                  <c:v>3</c:v>
                </c:pt>
                <c:pt idx="566" formatCode="0.00">
                  <c:v>1.8</c:v>
                </c:pt>
                <c:pt idx="567" formatCode="0.00">
                  <c:v>8.6</c:v>
                </c:pt>
                <c:pt idx="568" formatCode="0.00">
                  <c:v>3.9</c:v>
                </c:pt>
                <c:pt idx="569" formatCode="0.00">
                  <c:v>-0.1</c:v>
                </c:pt>
                <c:pt idx="570" formatCode="0.00">
                  <c:v>0.6</c:v>
                </c:pt>
                <c:pt idx="571" formatCode="0.00">
                  <c:v>25.8</c:v>
                </c:pt>
                <c:pt idx="572" formatCode="0.00">
                  <c:v>1.4</c:v>
                </c:pt>
                <c:pt idx="573" formatCode="0.00">
                  <c:v>17.5</c:v>
                </c:pt>
                <c:pt idx="574" formatCode="0.00">
                  <c:v>-10.4</c:v>
                </c:pt>
                <c:pt idx="575" formatCode="0.00">
                  <c:v>-28.3</c:v>
                </c:pt>
                <c:pt idx="576" formatCode="0.00">
                  <c:v>17.2</c:v>
                </c:pt>
                <c:pt idx="577" formatCode="0.00">
                  <c:v>-5</c:v>
                </c:pt>
                <c:pt idx="578" formatCode="0.00">
                  <c:v>2.2999999999999998</c:v>
                </c:pt>
                <c:pt idx="579" formatCode="0.00">
                  <c:v>0.2</c:v>
                </c:pt>
                <c:pt idx="580" formatCode="0.00">
                  <c:v>-2.9</c:v>
                </c:pt>
                <c:pt idx="581" formatCode="0.00">
                  <c:v>-11510.5</c:v>
                </c:pt>
                <c:pt idx="582" formatCode="0.00">
                  <c:v>10.5</c:v>
                </c:pt>
                <c:pt idx="583" formatCode="0.00">
                  <c:v>-13.8</c:v>
                </c:pt>
                <c:pt idx="584" formatCode="0.00">
                  <c:v>3.5</c:v>
                </c:pt>
                <c:pt idx="585" formatCode="0.00">
                  <c:v>3.8</c:v>
                </c:pt>
                <c:pt idx="586" formatCode="0.00">
                  <c:v>3.2</c:v>
                </c:pt>
                <c:pt idx="587" formatCode="0.00">
                  <c:v>10.7</c:v>
                </c:pt>
                <c:pt idx="588" formatCode="0.00">
                  <c:v>7.4</c:v>
                </c:pt>
                <c:pt idx="589" formatCode="0.00">
                  <c:v>-106.3</c:v>
                </c:pt>
                <c:pt idx="590" formatCode="0.00">
                  <c:v>4.2</c:v>
                </c:pt>
                <c:pt idx="591" formatCode="0.00">
                  <c:v>9</c:v>
                </c:pt>
                <c:pt idx="592" formatCode="0.00">
                  <c:v>1.9</c:v>
                </c:pt>
                <c:pt idx="593" formatCode="0.00">
                  <c:v>5.6</c:v>
                </c:pt>
                <c:pt idx="594" formatCode="0.00">
                  <c:v>7</c:v>
                </c:pt>
                <c:pt idx="595" formatCode="0.00">
                  <c:v>-16.3</c:v>
                </c:pt>
                <c:pt idx="596" formatCode="0.00">
                  <c:v>-41</c:v>
                </c:pt>
                <c:pt idx="597" formatCode="0.00">
                  <c:v>13.3</c:v>
                </c:pt>
                <c:pt idx="598" formatCode="0.00">
                  <c:v>5</c:v>
                </c:pt>
                <c:pt idx="599" formatCode="0.00">
                  <c:v>6.4</c:v>
                </c:pt>
                <c:pt idx="600" formatCode="0.00">
                  <c:v>3.5</c:v>
                </c:pt>
                <c:pt idx="601" formatCode="0.00">
                  <c:v>-3.4</c:v>
                </c:pt>
                <c:pt idx="602" formatCode="0.00">
                  <c:v>16</c:v>
                </c:pt>
                <c:pt idx="603" formatCode="0.00">
                  <c:v>10.8</c:v>
                </c:pt>
                <c:pt idx="604" formatCode="0.00">
                  <c:v>5.3</c:v>
                </c:pt>
                <c:pt idx="605" formatCode="0.00">
                  <c:v>9.1999999999999993</c:v>
                </c:pt>
                <c:pt idx="606" formatCode="0.00">
                  <c:v>2.1</c:v>
                </c:pt>
                <c:pt idx="607" formatCode="0.00">
                  <c:v>-10.6</c:v>
                </c:pt>
                <c:pt idx="608" formatCode="0.00">
                  <c:v>2.1</c:v>
                </c:pt>
                <c:pt idx="609" formatCode="0.00">
                  <c:v>1.2</c:v>
                </c:pt>
                <c:pt idx="610" formatCode="0.00">
                  <c:v>12.1</c:v>
                </c:pt>
                <c:pt idx="611" formatCode="0.00">
                  <c:v>5.9</c:v>
                </c:pt>
                <c:pt idx="612" formatCode="0.00">
                  <c:v>19.2</c:v>
                </c:pt>
                <c:pt idx="613" formatCode="0.00">
                  <c:v>-7.2</c:v>
                </c:pt>
                <c:pt idx="614" formatCode="0.00">
                  <c:v>-19.2</c:v>
                </c:pt>
                <c:pt idx="615" formatCode="0.00">
                  <c:v>7</c:v>
                </c:pt>
                <c:pt idx="616" formatCode="0.00">
                  <c:v>7.5</c:v>
                </c:pt>
                <c:pt idx="617" formatCode="0.00">
                  <c:v>6</c:v>
                </c:pt>
                <c:pt idx="618" formatCode="0.00">
                  <c:v>-7.3</c:v>
                </c:pt>
                <c:pt idx="619" formatCode="0.00">
                  <c:v>19.399999999999999</c:v>
                </c:pt>
                <c:pt idx="620" formatCode="0.00">
                  <c:v>-1210.8</c:v>
                </c:pt>
                <c:pt idx="621" formatCode="0.00">
                  <c:v>6</c:v>
                </c:pt>
                <c:pt idx="622" formatCode="0.00">
                  <c:v>0.7</c:v>
                </c:pt>
                <c:pt idx="623" formatCode="0.00">
                  <c:v>0.2</c:v>
                </c:pt>
                <c:pt idx="624" formatCode="0.00">
                  <c:v>7.2</c:v>
                </c:pt>
                <c:pt idx="625" formatCode="0.00">
                  <c:v>1</c:v>
                </c:pt>
                <c:pt idx="626" formatCode="0.00">
                  <c:v>7.9</c:v>
                </c:pt>
                <c:pt idx="627" formatCode="0.00">
                  <c:v>-0.2</c:v>
                </c:pt>
                <c:pt idx="628" formatCode="0.00">
                  <c:v>-1.7</c:v>
                </c:pt>
                <c:pt idx="629" formatCode="0.00">
                  <c:v>12.3</c:v>
                </c:pt>
                <c:pt idx="630" formatCode="0.00">
                  <c:v>14.9</c:v>
                </c:pt>
                <c:pt idx="631" formatCode="0.00">
                  <c:v>0.7</c:v>
                </c:pt>
                <c:pt idx="632" formatCode="0.00">
                  <c:v>-3.5</c:v>
                </c:pt>
                <c:pt idx="633" formatCode="0.00">
                  <c:v>0.3</c:v>
                </c:pt>
                <c:pt idx="634" formatCode="0.00">
                  <c:v>16</c:v>
                </c:pt>
                <c:pt idx="635" formatCode="0.00">
                  <c:v>-25.7</c:v>
                </c:pt>
                <c:pt idx="636" formatCode="0.00">
                  <c:v>-1.2</c:v>
                </c:pt>
                <c:pt idx="637" formatCode="0.00">
                  <c:v>2</c:v>
                </c:pt>
                <c:pt idx="638" formatCode="0.00">
                  <c:v>6.8</c:v>
                </c:pt>
                <c:pt idx="639" formatCode="0.00">
                  <c:v>9.6</c:v>
                </c:pt>
                <c:pt idx="640" formatCode="0.00">
                  <c:v>2.2000000000000002</c:v>
                </c:pt>
                <c:pt idx="641" formatCode="0.00">
                  <c:v>6.8</c:v>
                </c:pt>
                <c:pt idx="642" formatCode="0.00">
                  <c:v>15.2</c:v>
                </c:pt>
                <c:pt idx="643" formatCode="0.00">
                  <c:v>-1.4</c:v>
                </c:pt>
                <c:pt idx="644" formatCode="0.00">
                  <c:v>-13.6</c:v>
                </c:pt>
                <c:pt idx="645" formatCode="0.00">
                  <c:v>27.9</c:v>
                </c:pt>
                <c:pt idx="646" formatCode="0.00">
                  <c:v>49.9</c:v>
                </c:pt>
                <c:pt idx="647" formatCode="0.00">
                  <c:v>5.4</c:v>
                </c:pt>
                <c:pt idx="648" formatCode="0.00">
                  <c:v>0.8</c:v>
                </c:pt>
                <c:pt idx="649" formatCode="0.00">
                  <c:v>4.8</c:v>
                </c:pt>
                <c:pt idx="650" formatCode="0.00">
                  <c:v>0.3</c:v>
                </c:pt>
                <c:pt idx="651" formatCode="0.00">
                  <c:v>12.4</c:v>
                </c:pt>
                <c:pt idx="652" formatCode="0.00">
                  <c:v>2.9</c:v>
                </c:pt>
                <c:pt idx="653" formatCode="0.00">
                  <c:v>3.9</c:v>
                </c:pt>
                <c:pt idx="654" formatCode="0.00">
                  <c:v>10.1</c:v>
                </c:pt>
                <c:pt idx="655" formatCode="0.00">
                  <c:v>7.4</c:v>
                </c:pt>
                <c:pt idx="656" formatCode="0.00">
                  <c:v>2.5</c:v>
                </c:pt>
                <c:pt idx="657" formatCode="0.00">
                  <c:v>5.9</c:v>
                </c:pt>
                <c:pt idx="658" formatCode="0.00">
                  <c:v>5.6</c:v>
                </c:pt>
                <c:pt idx="659" formatCode="0.00">
                  <c:v>-14.9</c:v>
                </c:pt>
                <c:pt idx="660" formatCode="0.00">
                  <c:v>-3.9</c:v>
                </c:pt>
                <c:pt idx="661" formatCode="0.00">
                  <c:v>13.8</c:v>
                </c:pt>
                <c:pt idx="662" formatCode="0.00">
                  <c:v>14.4</c:v>
                </c:pt>
                <c:pt idx="663" formatCode="0.00">
                  <c:v>13</c:v>
                </c:pt>
                <c:pt idx="664" formatCode="0.00">
                  <c:v>1.5</c:v>
                </c:pt>
                <c:pt idx="665" formatCode="0.00">
                  <c:v>4.5</c:v>
                </c:pt>
                <c:pt idx="666" formatCode="0.00">
                  <c:v>-2.2000000000000002</c:v>
                </c:pt>
                <c:pt idx="667" formatCode="0.00">
                  <c:v>0.1</c:v>
                </c:pt>
                <c:pt idx="668" formatCode="0.00">
                  <c:v>7.8</c:v>
                </c:pt>
                <c:pt idx="669" formatCode="0.00">
                  <c:v>7.4</c:v>
                </c:pt>
                <c:pt idx="670" formatCode="0.00">
                  <c:v>-3.6</c:v>
                </c:pt>
                <c:pt idx="671" formatCode="0.00">
                  <c:v>14.3</c:v>
                </c:pt>
                <c:pt idx="672" formatCode="0.00">
                  <c:v>12.1</c:v>
                </c:pt>
                <c:pt idx="673" formatCode="0.00">
                  <c:v>8.5</c:v>
                </c:pt>
                <c:pt idx="674" formatCode="0.00">
                  <c:v>15.5</c:v>
                </c:pt>
                <c:pt idx="676" formatCode="0.00">
                  <c:v>4.0999999999999996</c:v>
                </c:pt>
                <c:pt idx="677" formatCode="0.00">
                  <c:v>10.8</c:v>
                </c:pt>
                <c:pt idx="678" formatCode="0.00">
                  <c:v>-0.8</c:v>
                </c:pt>
                <c:pt idx="679" formatCode="0.00">
                  <c:v>-1</c:v>
                </c:pt>
                <c:pt idx="680" formatCode="0.00">
                  <c:v>7</c:v>
                </c:pt>
                <c:pt idx="681" formatCode="0.00">
                  <c:v>0.3</c:v>
                </c:pt>
                <c:pt idx="682" formatCode="0.00">
                  <c:v>-9.8000000000000007</c:v>
                </c:pt>
                <c:pt idx="683" formatCode="0.00">
                  <c:v>11.6</c:v>
                </c:pt>
                <c:pt idx="684" formatCode="0.00">
                  <c:v>3.7</c:v>
                </c:pt>
                <c:pt idx="685" formatCode="0.00">
                  <c:v>16.5</c:v>
                </c:pt>
                <c:pt idx="686" formatCode="0.00">
                  <c:v>5</c:v>
                </c:pt>
                <c:pt idx="687" formatCode="0.00">
                  <c:v>6</c:v>
                </c:pt>
                <c:pt idx="688" formatCode="0.00">
                  <c:v>3.6</c:v>
                </c:pt>
                <c:pt idx="689" formatCode="0.00">
                  <c:v>1</c:v>
                </c:pt>
                <c:pt idx="690" formatCode="0.00">
                  <c:v>8.1</c:v>
                </c:pt>
                <c:pt idx="691" formatCode="0.00">
                  <c:v>22</c:v>
                </c:pt>
                <c:pt idx="692" formatCode="0.00">
                  <c:v>2.2999999999999998</c:v>
                </c:pt>
                <c:pt idx="693" formatCode="0.00">
                  <c:v>9.8000000000000007</c:v>
                </c:pt>
                <c:pt idx="694" formatCode="0.00">
                  <c:v>-71.900000000000006</c:v>
                </c:pt>
                <c:pt idx="695" formatCode="0.00">
                  <c:v>3.2</c:v>
                </c:pt>
                <c:pt idx="696" formatCode="0.00">
                  <c:v>13.1</c:v>
                </c:pt>
                <c:pt idx="697" formatCode="0.00">
                  <c:v>1.6</c:v>
                </c:pt>
                <c:pt idx="698" formatCode="0.00">
                  <c:v>-1.7</c:v>
                </c:pt>
                <c:pt idx="699" formatCode="0.00">
                  <c:v>-2.1</c:v>
                </c:pt>
                <c:pt idx="700" formatCode="0.00">
                  <c:v>4.8</c:v>
                </c:pt>
                <c:pt idx="701" formatCode="0.00">
                  <c:v>8.1999999999999993</c:v>
                </c:pt>
                <c:pt idx="702" formatCode="0.00">
                  <c:v>6.2</c:v>
                </c:pt>
                <c:pt idx="703" formatCode="0.00">
                  <c:v>1.7</c:v>
                </c:pt>
                <c:pt idx="704" formatCode="0.00">
                  <c:v>19.399999999999999</c:v>
                </c:pt>
                <c:pt idx="705" formatCode="0.00">
                  <c:v>6.4</c:v>
                </c:pt>
                <c:pt idx="706" formatCode="0.00">
                  <c:v>2.5</c:v>
                </c:pt>
                <c:pt idx="707" formatCode="0.00">
                  <c:v>-11.1</c:v>
                </c:pt>
                <c:pt idx="708" formatCode="0.00">
                  <c:v>6.9</c:v>
                </c:pt>
                <c:pt idx="709" formatCode="0.00">
                  <c:v>9.1999999999999993</c:v>
                </c:pt>
                <c:pt idx="710" formatCode="0.00">
                  <c:v>4.0999999999999996</c:v>
                </c:pt>
                <c:pt idx="711" formatCode="0.00">
                  <c:v>-1.1000000000000001</c:v>
                </c:pt>
                <c:pt idx="712" formatCode="0.00">
                  <c:v>-359.3</c:v>
                </c:pt>
                <c:pt idx="713" formatCode="0.00">
                  <c:v>9.1999999999999993</c:v>
                </c:pt>
                <c:pt idx="714" formatCode="0.00">
                  <c:v>40.1</c:v>
                </c:pt>
                <c:pt idx="715" formatCode="0.00">
                  <c:v>6.1</c:v>
                </c:pt>
                <c:pt idx="716" formatCode="0.00">
                  <c:v>14.5</c:v>
                </c:pt>
                <c:pt idx="717" formatCode="0.00">
                  <c:v>1.7</c:v>
                </c:pt>
                <c:pt idx="718" formatCode="0.00">
                  <c:v>-0.1</c:v>
                </c:pt>
                <c:pt idx="719" formatCode="0.00">
                  <c:v>13.7</c:v>
                </c:pt>
                <c:pt idx="720" formatCode="0.00">
                  <c:v>8.6</c:v>
                </c:pt>
                <c:pt idx="721" formatCode="0.00">
                  <c:v>11.3</c:v>
                </c:pt>
                <c:pt idx="722" formatCode="0.00">
                  <c:v>1.9</c:v>
                </c:pt>
                <c:pt idx="723" formatCode="0.00">
                  <c:v>3.9</c:v>
                </c:pt>
                <c:pt idx="724" formatCode="0.00">
                  <c:v>-0.3</c:v>
                </c:pt>
                <c:pt idx="725" formatCode="0.00">
                  <c:v>12.3</c:v>
                </c:pt>
                <c:pt idx="726" formatCode="0.00">
                  <c:v>15.1</c:v>
                </c:pt>
                <c:pt idx="727" formatCode="0.00">
                  <c:v>7.9</c:v>
                </c:pt>
                <c:pt idx="728" formatCode="0.00">
                  <c:v>6.7</c:v>
                </c:pt>
                <c:pt idx="729" formatCode="0.00">
                  <c:v>3.8</c:v>
                </c:pt>
                <c:pt idx="730" formatCode="0.00">
                  <c:v>-8</c:v>
                </c:pt>
                <c:pt idx="731" formatCode="0.00">
                  <c:v>0.2</c:v>
                </c:pt>
                <c:pt idx="732" formatCode="0.00">
                  <c:v>9.4</c:v>
                </c:pt>
                <c:pt idx="733" formatCode="0.00">
                  <c:v>8.5</c:v>
                </c:pt>
                <c:pt idx="734" formatCode="0.00">
                  <c:v>5.5</c:v>
                </c:pt>
                <c:pt idx="735" formatCode="0.00">
                  <c:v>10.1</c:v>
                </c:pt>
                <c:pt idx="736" formatCode="0.00">
                  <c:v>-1.1000000000000001</c:v>
                </c:pt>
                <c:pt idx="737" formatCode="0.00">
                  <c:v>23</c:v>
                </c:pt>
                <c:pt idx="738" formatCode="0.00">
                  <c:v>7.1</c:v>
                </c:pt>
                <c:pt idx="739" formatCode="0.00">
                  <c:v>16.899999999999999</c:v>
                </c:pt>
                <c:pt idx="740" formatCode="0.00">
                  <c:v>-33.4</c:v>
                </c:pt>
                <c:pt idx="741" formatCode="0.00">
                  <c:v>4.9000000000000004</c:v>
                </c:pt>
                <c:pt idx="742" formatCode="0.00">
                  <c:v>12.2</c:v>
                </c:pt>
                <c:pt idx="743" formatCode="0.00">
                  <c:v>-0.5</c:v>
                </c:pt>
                <c:pt idx="744" formatCode="0.00">
                  <c:v>1.1000000000000001</c:v>
                </c:pt>
                <c:pt idx="745" formatCode="0.00">
                  <c:v>3.9</c:v>
                </c:pt>
                <c:pt idx="746" formatCode="0.00">
                  <c:v>-124.2</c:v>
                </c:pt>
                <c:pt idx="747" formatCode="0.00">
                  <c:v>-8.9</c:v>
                </c:pt>
                <c:pt idx="748" formatCode="0.00">
                  <c:v>-2.2000000000000002</c:v>
                </c:pt>
                <c:pt idx="749" formatCode="0.00">
                  <c:v>10.9</c:v>
                </c:pt>
                <c:pt idx="750" formatCode="0.00">
                  <c:v>-0.2</c:v>
                </c:pt>
                <c:pt idx="751" formatCode="0.00">
                  <c:v>-28.2</c:v>
                </c:pt>
                <c:pt idx="752" formatCode="0.00">
                  <c:v>7.3</c:v>
                </c:pt>
                <c:pt idx="753" formatCode="0.00">
                  <c:v>1.8</c:v>
                </c:pt>
                <c:pt idx="754" formatCode="0.00">
                  <c:v>-0.2</c:v>
                </c:pt>
                <c:pt idx="755" formatCode="0.00">
                  <c:v>6.6</c:v>
                </c:pt>
                <c:pt idx="756" formatCode="0.00">
                  <c:v>3.4</c:v>
                </c:pt>
                <c:pt idx="757" formatCode="0.00">
                  <c:v>6.4</c:v>
                </c:pt>
                <c:pt idx="758" formatCode="0.00">
                  <c:v>14.5</c:v>
                </c:pt>
                <c:pt idx="759" formatCode="0.00">
                  <c:v>25.6</c:v>
                </c:pt>
                <c:pt idx="760" formatCode="0.00">
                  <c:v>56.6</c:v>
                </c:pt>
                <c:pt idx="761" formatCode="0.00">
                  <c:v>1.2</c:v>
                </c:pt>
                <c:pt idx="762" formatCode="0.00">
                  <c:v>3.3</c:v>
                </c:pt>
                <c:pt idx="763" formatCode="0.00">
                  <c:v>7.1</c:v>
                </c:pt>
                <c:pt idx="764" formatCode="0.00">
                  <c:v>0.4</c:v>
                </c:pt>
                <c:pt idx="765" formatCode="0.00">
                  <c:v>11.3</c:v>
                </c:pt>
                <c:pt idx="766" formatCode="0.00">
                  <c:v>3.2</c:v>
                </c:pt>
                <c:pt idx="767" formatCode="0.00">
                  <c:v>11.7</c:v>
                </c:pt>
                <c:pt idx="768" formatCode="0.00">
                  <c:v>11.4</c:v>
                </c:pt>
                <c:pt idx="769" formatCode="0.00">
                  <c:v>4.7</c:v>
                </c:pt>
                <c:pt idx="770" formatCode="0.00">
                  <c:v>-5.7</c:v>
                </c:pt>
                <c:pt idx="771" formatCode="0.00">
                  <c:v>0.1</c:v>
                </c:pt>
                <c:pt idx="772" formatCode="0.00">
                  <c:v>3.8</c:v>
                </c:pt>
                <c:pt idx="773" formatCode="0.00">
                  <c:v>0.9</c:v>
                </c:pt>
                <c:pt idx="774" formatCode="0.00">
                  <c:v>2.1</c:v>
                </c:pt>
                <c:pt idx="775" formatCode="0.00">
                  <c:v>6</c:v>
                </c:pt>
                <c:pt idx="776" formatCode="0.00">
                  <c:v>-17.100000000000001</c:v>
                </c:pt>
                <c:pt idx="777" formatCode="0.00">
                  <c:v>13</c:v>
                </c:pt>
                <c:pt idx="778" formatCode="0.00">
                  <c:v>14.5</c:v>
                </c:pt>
                <c:pt idx="779" formatCode="0.00">
                  <c:v>5.5</c:v>
                </c:pt>
                <c:pt idx="780" formatCode="0.00">
                  <c:v>0.6</c:v>
                </c:pt>
                <c:pt idx="781" formatCode="0.00">
                  <c:v>1.1000000000000001</c:v>
                </c:pt>
                <c:pt idx="782" formatCode="0.00">
                  <c:v>-3.3</c:v>
                </c:pt>
                <c:pt idx="783" formatCode="0.00">
                  <c:v>-5.0999999999999996</c:v>
                </c:pt>
                <c:pt idx="784" formatCode="0.00">
                  <c:v>-15.6</c:v>
                </c:pt>
                <c:pt idx="785" formatCode="0.00">
                  <c:v>19.8</c:v>
                </c:pt>
                <c:pt idx="786" formatCode="0.00">
                  <c:v>0.9</c:v>
                </c:pt>
                <c:pt idx="787" formatCode="0.00">
                  <c:v>9.6999999999999993</c:v>
                </c:pt>
                <c:pt idx="788" formatCode="0.00">
                  <c:v>18.100000000000001</c:v>
                </c:pt>
                <c:pt idx="789" formatCode="0.00">
                  <c:v>1.6</c:v>
                </c:pt>
                <c:pt idx="790" formatCode="0.00">
                  <c:v>3.5</c:v>
                </c:pt>
                <c:pt idx="791" formatCode="0.00">
                  <c:v>17.2</c:v>
                </c:pt>
                <c:pt idx="792" formatCode="0.00">
                  <c:v>3.2</c:v>
                </c:pt>
                <c:pt idx="793" formatCode="0.00">
                  <c:v>20.100000000000001</c:v>
                </c:pt>
                <c:pt idx="794" formatCode="0.00">
                  <c:v>4.5</c:v>
                </c:pt>
                <c:pt idx="795" formatCode="0.00">
                  <c:v>22.3</c:v>
                </c:pt>
                <c:pt idx="796" formatCode="0.00">
                  <c:v>5.6</c:v>
                </c:pt>
                <c:pt idx="797" formatCode="0.00">
                  <c:v>5.4</c:v>
                </c:pt>
                <c:pt idx="798" formatCode="0.00">
                  <c:v>2.8</c:v>
                </c:pt>
                <c:pt idx="799" formatCode="0.00">
                  <c:v>1.4</c:v>
                </c:pt>
                <c:pt idx="800" formatCode="0.00">
                  <c:v>4.0999999999999996</c:v>
                </c:pt>
                <c:pt idx="801" formatCode="0.00">
                  <c:v>7</c:v>
                </c:pt>
                <c:pt idx="802" formatCode="0.00">
                  <c:v>-2</c:v>
                </c:pt>
                <c:pt idx="803" formatCode="0.00">
                  <c:v>5</c:v>
                </c:pt>
                <c:pt idx="804" formatCode="0.00">
                  <c:v>22.3</c:v>
                </c:pt>
                <c:pt idx="805" formatCode="0.00">
                  <c:v>6.8</c:v>
                </c:pt>
                <c:pt idx="806" formatCode="0.00">
                  <c:v>3.4</c:v>
                </c:pt>
                <c:pt idx="807" formatCode="0.00">
                  <c:v>-11.1</c:v>
                </c:pt>
                <c:pt idx="808" formatCode="0.00">
                  <c:v>1.8</c:v>
                </c:pt>
                <c:pt idx="809" formatCode="0.00">
                  <c:v>12.7</c:v>
                </c:pt>
                <c:pt idx="810" formatCode="0.00">
                  <c:v>13.4</c:v>
                </c:pt>
                <c:pt idx="811" formatCode="0.00">
                  <c:v>6.7</c:v>
                </c:pt>
                <c:pt idx="812" formatCode="0.00">
                  <c:v>8</c:v>
                </c:pt>
                <c:pt idx="813" formatCode="0.00">
                  <c:v>-5.8</c:v>
                </c:pt>
                <c:pt idx="814" formatCode="0.00">
                  <c:v>3.9</c:v>
                </c:pt>
                <c:pt idx="815" formatCode="0.00">
                  <c:v>-10.199999999999999</c:v>
                </c:pt>
                <c:pt idx="816" formatCode="0.00">
                  <c:v>8.1999999999999993</c:v>
                </c:pt>
                <c:pt idx="817" formatCode="0.00">
                  <c:v>6.6</c:v>
                </c:pt>
                <c:pt idx="818" formatCode="0.00">
                  <c:v>3.6</c:v>
                </c:pt>
                <c:pt idx="819" formatCode="0.00">
                  <c:v>1.4</c:v>
                </c:pt>
                <c:pt idx="820" formatCode="0.00">
                  <c:v>10.8</c:v>
                </c:pt>
                <c:pt idx="821" formatCode="0.00">
                  <c:v>12</c:v>
                </c:pt>
                <c:pt idx="822" formatCode="0.00">
                  <c:v>11.7</c:v>
                </c:pt>
                <c:pt idx="823" formatCode="0.00">
                  <c:v>-0.5</c:v>
                </c:pt>
                <c:pt idx="824" formatCode="0.00">
                  <c:v>4.5999999999999996</c:v>
                </c:pt>
                <c:pt idx="825" formatCode="0.00">
                  <c:v>15.7</c:v>
                </c:pt>
                <c:pt idx="826" formatCode="0.00">
                  <c:v>-4.5</c:v>
                </c:pt>
                <c:pt idx="827" formatCode="0.00">
                  <c:v>4.0999999999999996</c:v>
                </c:pt>
                <c:pt idx="828" formatCode="0.00">
                  <c:v>7</c:v>
                </c:pt>
                <c:pt idx="829" formatCode="0.00">
                  <c:v>5.6</c:v>
                </c:pt>
                <c:pt idx="830" formatCode="0.00">
                  <c:v>2.2999999999999998</c:v>
                </c:pt>
                <c:pt idx="831" formatCode="0.00">
                  <c:v>-0.1</c:v>
                </c:pt>
                <c:pt idx="832" formatCode="0.00">
                  <c:v>2.7</c:v>
                </c:pt>
                <c:pt idx="833" formatCode="0.00">
                  <c:v>18.8</c:v>
                </c:pt>
                <c:pt idx="834" formatCode="0.00">
                  <c:v>14.4</c:v>
                </c:pt>
                <c:pt idx="835" formatCode="0.00">
                  <c:v>7.1</c:v>
                </c:pt>
                <c:pt idx="836" formatCode="0.00">
                  <c:v>0.1</c:v>
                </c:pt>
                <c:pt idx="837" formatCode="0.00">
                  <c:v>12.3</c:v>
                </c:pt>
                <c:pt idx="838" formatCode="0.00">
                  <c:v>4.9000000000000004</c:v>
                </c:pt>
                <c:pt idx="839" formatCode="0.00">
                  <c:v>6</c:v>
                </c:pt>
                <c:pt idx="840" formatCode="0.00">
                  <c:v>5.2</c:v>
                </c:pt>
                <c:pt idx="841" formatCode="0.00">
                  <c:v>7.1</c:v>
                </c:pt>
                <c:pt idx="842" formatCode="0.00">
                  <c:v>1.3</c:v>
                </c:pt>
                <c:pt idx="843" formatCode="0.00">
                  <c:v>2.1</c:v>
                </c:pt>
                <c:pt idx="844" formatCode="0.00">
                  <c:v>14</c:v>
                </c:pt>
                <c:pt idx="845" formatCode="0.00">
                  <c:v>8.4</c:v>
                </c:pt>
                <c:pt idx="846" formatCode="0.00">
                  <c:v>4.3</c:v>
                </c:pt>
                <c:pt idx="847" formatCode="0.00">
                  <c:v>14.6</c:v>
                </c:pt>
                <c:pt idx="848" formatCode="0.00">
                  <c:v>1.9</c:v>
                </c:pt>
                <c:pt idx="849" formatCode="0.00">
                  <c:v>16.7</c:v>
                </c:pt>
                <c:pt idx="850" formatCode="0.00">
                  <c:v>5.0999999999999996</c:v>
                </c:pt>
                <c:pt idx="851" formatCode="0.00">
                  <c:v>10</c:v>
                </c:pt>
                <c:pt idx="852" formatCode="0.00">
                  <c:v>11.5</c:v>
                </c:pt>
                <c:pt idx="853" formatCode="0.00">
                  <c:v>-34.5</c:v>
                </c:pt>
                <c:pt idx="854" formatCode="0.00">
                  <c:v>49.9</c:v>
                </c:pt>
                <c:pt idx="855" formatCode="0.00">
                  <c:v>22</c:v>
                </c:pt>
                <c:pt idx="856" formatCode="0.00">
                  <c:v>-224.8</c:v>
                </c:pt>
                <c:pt idx="857" formatCode="0.00">
                  <c:v>4.0999999999999996</c:v>
                </c:pt>
                <c:pt idx="858" formatCode="0.00">
                  <c:v>-0.5</c:v>
                </c:pt>
                <c:pt idx="859" formatCode="0.00">
                  <c:v>22.9</c:v>
                </c:pt>
                <c:pt idx="860" formatCode="0.00">
                  <c:v>-33.6</c:v>
                </c:pt>
                <c:pt idx="861" formatCode="0.00">
                  <c:v>1.3</c:v>
                </c:pt>
                <c:pt idx="862" formatCode="0.00">
                  <c:v>1</c:v>
                </c:pt>
                <c:pt idx="863" formatCode="0.00">
                  <c:v>4.2</c:v>
                </c:pt>
                <c:pt idx="864" formatCode="0.00">
                  <c:v>3.7</c:v>
                </c:pt>
                <c:pt idx="865" formatCode="0.00">
                  <c:v>1.3</c:v>
                </c:pt>
                <c:pt idx="866" formatCode="0.00">
                  <c:v>1.3</c:v>
                </c:pt>
                <c:pt idx="867" formatCode="0.00">
                  <c:v>10.199999999999999</c:v>
                </c:pt>
                <c:pt idx="868" formatCode="0.00">
                  <c:v>6.4</c:v>
                </c:pt>
                <c:pt idx="869" formatCode="0.00">
                  <c:v>4.9000000000000004</c:v>
                </c:pt>
                <c:pt idx="870" formatCode="0.00">
                  <c:v>-45</c:v>
                </c:pt>
                <c:pt idx="871" formatCode="0.00">
                  <c:v>-0.4</c:v>
                </c:pt>
                <c:pt idx="872" formatCode="0.00">
                  <c:v>6.1</c:v>
                </c:pt>
                <c:pt idx="873" formatCode="0.00">
                  <c:v>3.9</c:v>
                </c:pt>
                <c:pt idx="874" formatCode="0.00">
                  <c:v>7.3</c:v>
                </c:pt>
                <c:pt idx="875" formatCode="0.00">
                  <c:v>3.1</c:v>
                </c:pt>
                <c:pt idx="876" formatCode="0.00">
                  <c:v>11.8</c:v>
                </c:pt>
                <c:pt idx="877" formatCode="0.00">
                  <c:v>-0.5</c:v>
                </c:pt>
                <c:pt idx="878" formatCode="0.00">
                  <c:v>7</c:v>
                </c:pt>
                <c:pt idx="879" formatCode="0.00">
                  <c:v>5.9</c:v>
                </c:pt>
                <c:pt idx="880" formatCode="0.00">
                  <c:v>3.7</c:v>
                </c:pt>
                <c:pt idx="881" formatCode="0.00">
                  <c:v>4.3</c:v>
                </c:pt>
                <c:pt idx="882" formatCode="0.00">
                  <c:v>-8.8000000000000007</c:v>
                </c:pt>
                <c:pt idx="883" formatCode="0.00">
                  <c:v>-0.3</c:v>
                </c:pt>
                <c:pt idx="884" formatCode="0.00">
                  <c:v>0.7</c:v>
                </c:pt>
                <c:pt idx="885" formatCode="0.00">
                  <c:v>-0.3</c:v>
                </c:pt>
                <c:pt idx="886" formatCode="0.00">
                  <c:v>19.600000000000001</c:v>
                </c:pt>
                <c:pt idx="887" formatCode="0.00">
                  <c:v>6.9</c:v>
                </c:pt>
                <c:pt idx="888" formatCode="0.00">
                  <c:v>-2</c:v>
                </c:pt>
                <c:pt idx="889" formatCode="0.00">
                  <c:v>18.2</c:v>
                </c:pt>
                <c:pt idx="890" formatCode="0.00">
                  <c:v>12.8</c:v>
                </c:pt>
                <c:pt idx="891" formatCode="0.00">
                  <c:v>4.7</c:v>
                </c:pt>
                <c:pt idx="892" formatCode="0.00">
                  <c:v>1.7</c:v>
                </c:pt>
                <c:pt idx="893" formatCode="0.00">
                  <c:v>28.1</c:v>
                </c:pt>
                <c:pt idx="894" formatCode="0.00">
                  <c:v>-0.9</c:v>
                </c:pt>
                <c:pt idx="895" formatCode="0.00">
                  <c:v>3.3</c:v>
                </c:pt>
                <c:pt idx="896" formatCode="0.00">
                  <c:v>20.100000000000001</c:v>
                </c:pt>
                <c:pt idx="897" formatCode="0.00">
                  <c:v>5.4</c:v>
                </c:pt>
                <c:pt idx="898" formatCode="0.00">
                  <c:v>4.5999999999999996</c:v>
                </c:pt>
                <c:pt idx="899" formatCode="0.00">
                  <c:v>1.9</c:v>
                </c:pt>
                <c:pt idx="900" formatCode="0.00">
                  <c:v>2.2999999999999998</c:v>
                </c:pt>
                <c:pt idx="901" formatCode="0.00">
                  <c:v>22.3</c:v>
                </c:pt>
                <c:pt idx="902" formatCode="0.00">
                  <c:v>7.1</c:v>
                </c:pt>
                <c:pt idx="903" formatCode="0.00">
                  <c:v>15.6</c:v>
                </c:pt>
                <c:pt idx="904" formatCode="0.00">
                  <c:v>6.3</c:v>
                </c:pt>
                <c:pt idx="905" formatCode="0.00">
                  <c:v>5.9</c:v>
                </c:pt>
                <c:pt idx="906" formatCode="0.00">
                  <c:v>6.8</c:v>
                </c:pt>
                <c:pt idx="907" formatCode="0.00">
                  <c:v>-3.9</c:v>
                </c:pt>
                <c:pt idx="908" formatCode="0.00">
                  <c:v>8.6999999999999993</c:v>
                </c:pt>
                <c:pt idx="909" formatCode="0.00">
                  <c:v>8.3000000000000007</c:v>
                </c:pt>
                <c:pt idx="910" formatCode="0.00">
                  <c:v>13.4</c:v>
                </c:pt>
                <c:pt idx="911" formatCode="0.00">
                  <c:v>-28.8</c:v>
                </c:pt>
                <c:pt idx="912" formatCode="0.00">
                  <c:v>9.4</c:v>
                </c:pt>
                <c:pt idx="913" formatCode="0.00">
                  <c:v>9.6999999999999993</c:v>
                </c:pt>
                <c:pt idx="914" formatCode="0.00">
                  <c:v>0.5</c:v>
                </c:pt>
                <c:pt idx="915" formatCode="0.00">
                  <c:v>4.2</c:v>
                </c:pt>
                <c:pt idx="916" formatCode="0.00">
                  <c:v>5.8</c:v>
                </c:pt>
                <c:pt idx="917" formatCode="0.00">
                  <c:v>-1.6</c:v>
                </c:pt>
                <c:pt idx="918" formatCode="0.00">
                  <c:v>14</c:v>
                </c:pt>
                <c:pt idx="919" formatCode="0.00">
                  <c:v>2.9</c:v>
                </c:pt>
                <c:pt idx="920" formatCode="0.00">
                  <c:v>7.9</c:v>
                </c:pt>
                <c:pt idx="921" formatCode="0.00">
                  <c:v>0.5</c:v>
                </c:pt>
                <c:pt idx="922" formatCode="0.00">
                  <c:v>12.5</c:v>
                </c:pt>
                <c:pt idx="923" formatCode="0.00">
                  <c:v>6.3</c:v>
                </c:pt>
                <c:pt idx="924" formatCode="0.00">
                  <c:v>4.5999999999999996</c:v>
                </c:pt>
                <c:pt idx="925" formatCode="0.00">
                  <c:v>28.6</c:v>
                </c:pt>
                <c:pt idx="926" formatCode="0.00">
                  <c:v>2.4</c:v>
                </c:pt>
                <c:pt idx="927" formatCode="0.00">
                  <c:v>0.8</c:v>
                </c:pt>
                <c:pt idx="928" formatCode="0.00">
                  <c:v>4.5</c:v>
                </c:pt>
                <c:pt idx="929" formatCode="0.00">
                  <c:v>1.3</c:v>
                </c:pt>
                <c:pt idx="930" formatCode="0.00">
                  <c:v>1.8</c:v>
                </c:pt>
                <c:pt idx="931" formatCode="0.00">
                  <c:v>4.3</c:v>
                </c:pt>
                <c:pt idx="932" formatCode="0.00">
                  <c:v>-3.7</c:v>
                </c:pt>
                <c:pt idx="933" formatCode="0.00">
                  <c:v>4</c:v>
                </c:pt>
                <c:pt idx="934" formatCode="0.00">
                  <c:v>1.9</c:v>
                </c:pt>
                <c:pt idx="935" formatCode="0.00">
                  <c:v>13.6</c:v>
                </c:pt>
                <c:pt idx="936" formatCode="0.00">
                  <c:v>10.199999999999999</c:v>
                </c:pt>
                <c:pt idx="937" formatCode="0.00">
                  <c:v>6.9</c:v>
                </c:pt>
                <c:pt idx="938" formatCode="0.00">
                  <c:v>4.8</c:v>
                </c:pt>
                <c:pt idx="939" formatCode="0.00">
                  <c:v>0.6</c:v>
                </c:pt>
                <c:pt idx="940" formatCode="0.00">
                  <c:v>4.9000000000000004</c:v>
                </c:pt>
                <c:pt idx="941" formatCode="0.00">
                  <c:v>7.7</c:v>
                </c:pt>
                <c:pt idx="942" formatCode="0.00">
                  <c:v>2.4</c:v>
                </c:pt>
                <c:pt idx="943" formatCode="0.00">
                  <c:v>0.1</c:v>
                </c:pt>
                <c:pt idx="944" formatCode="0.00">
                  <c:v>2.1</c:v>
                </c:pt>
                <c:pt idx="945" formatCode="0.00">
                  <c:v>5.3</c:v>
                </c:pt>
                <c:pt idx="946" formatCode="0.00">
                  <c:v>10.9</c:v>
                </c:pt>
                <c:pt idx="947" formatCode="0.00">
                  <c:v>-14.6</c:v>
                </c:pt>
                <c:pt idx="948" formatCode="0.00">
                  <c:v>-55.9</c:v>
                </c:pt>
                <c:pt idx="949" formatCode="0.00">
                  <c:v>5.5</c:v>
                </c:pt>
                <c:pt idx="950" formatCode="0.00">
                  <c:v>-3</c:v>
                </c:pt>
                <c:pt idx="951" formatCode="0.00">
                  <c:v>4.0999999999999996</c:v>
                </c:pt>
                <c:pt idx="952" formatCode="0.00">
                  <c:v>10.8</c:v>
                </c:pt>
                <c:pt idx="953" formatCode="0.00">
                  <c:v>10.8</c:v>
                </c:pt>
                <c:pt idx="954" formatCode="0.00">
                  <c:v>4.2</c:v>
                </c:pt>
                <c:pt idx="955" formatCode="0.00">
                  <c:v>1.5</c:v>
                </c:pt>
                <c:pt idx="956" formatCode="0.00">
                  <c:v>0.3</c:v>
                </c:pt>
                <c:pt idx="957" formatCode="0.00">
                  <c:v>32.200000000000003</c:v>
                </c:pt>
                <c:pt idx="958" formatCode="0.00">
                  <c:v>1.5</c:v>
                </c:pt>
                <c:pt idx="959" formatCode="0.00">
                  <c:v>2.2000000000000002</c:v>
                </c:pt>
                <c:pt idx="960" formatCode="0.00">
                  <c:v>3.8</c:v>
                </c:pt>
                <c:pt idx="961" formatCode="0.00">
                  <c:v>0.9</c:v>
                </c:pt>
                <c:pt idx="962" formatCode="0.00">
                  <c:v>-2.2000000000000002</c:v>
                </c:pt>
                <c:pt idx="963" formatCode="0.00">
                  <c:v>11.2</c:v>
                </c:pt>
                <c:pt idx="964" formatCode="0.00">
                  <c:v>12.3</c:v>
                </c:pt>
                <c:pt idx="965" formatCode="0.00">
                  <c:v>6.3</c:v>
                </c:pt>
                <c:pt idx="966" formatCode="0.00">
                  <c:v>16.100000000000001</c:v>
                </c:pt>
                <c:pt idx="967" formatCode="0.00">
                  <c:v>1.9</c:v>
                </c:pt>
                <c:pt idx="968" formatCode="0.00">
                  <c:v>-0.6</c:v>
                </c:pt>
                <c:pt idx="969" formatCode="0.00">
                  <c:v>10.3</c:v>
                </c:pt>
                <c:pt idx="970" formatCode="0.00">
                  <c:v>7.6</c:v>
                </c:pt>
                <c:pt idx="971" formatCode="0.00">
                  <c:v>15.6</c:v>
                </c:pt>
                <c:pt idx="972" formatCode="0.00">
                  <c:v>4.4000000000000004</c:v>
                </c:pt>
                <c:pt idx="973" formatCode="0.00">
                  <c:v>11.8</c:v>
                </c:pt>
                <c:pt idx="974" formatCode="0.00">
                  <c:v>7.4</c:v>
                </c:pt>
                <c:pt idx="975" formatCode="0.00">
                  <c:v>10.1</c:v>
                </c:pt>
                <c:pt idx="976" formatCode="0.00">
                  <c:v>31.3</c:v>
                </c:pt>
                <c:pt idx="977" formatCode="0.00">
                  <c:v>2.4</c:v>
                </c:pt>
                <c:pt idx="978" formatCode="0.00">
                  <c:v>6.1</c:v>
                </c:pt>
                <c:pt idx="979" formatCode="0.00">
                  <c:v>4.4000000000000004</c:v>
                </c:pt>
                <c:pt idx="980" formatCode="0.00">
                  <c:v>3.5</c:v>
                </c:pt>
                <c:pt idx="981" formatCode="0.00">
                  <c:v>5.7</c:v>
                </c:pt>
                <c:pt idx="982" formatCode="0.00">
                  <c:v>11.6</c:v>
                </c:pt>
                <c:pt idx="983" formatCode="0.00">
                  <c:v>12.7</c:v>
                </c:pt>
                <c:pt idx="984" formatCode="0.00">
                  <c:v>2.2000000000000002</c:v>
                </c:pt>
                <c:pt idx="985" formatCode="0.00">
                  <c:v>-3.2</c:v>
                </c:pt>
                <c:pt idx="986" formatCode="0.00">
                  <c:v>9.1999999999999993</c:v>
                </c:pt>
                <c:pt idx="987" formatCode="0.00">
                  <c:v>-5.8</c:v>
                </c:pt>
                <c:pt idx="988" formatCode="0.00">
                  <c:v>5.7</c:v>
                </c:pt>
                <c:pt idx="989" formatCode="0.00">
                  <c:v>8.3000000000000007</c:v>
                </c:pt>
                <c:pt idx="990" formatCode="0.00">
                  <c:v>5.9</c:v>
                </c:pt>
                <c:pt idx="991" formatCode="0.00">
                  <c:v>8.3000000000000007</c:v>
                </c:pt>
                <c:pt idx="992" formatCode="0.00">
                  <c:v>4.8</c:v>
                </c:pt>
                <c:pt idx="993" formatCode="0.00">
                  <c:v>-4.5</c:v>
                </c:pt>
                <c:pt idx="994" formatCode="0.00">
                  <c:v>6.4</c:v>
                </c:pt>
                <c:pt idx="995" formatCode="0.00">
                  <c:v>3</c:v>
                </c:pt>
                <c:pt idx="996" formatCode="0.00">
                  <c:v>7</c:v>
                </c:pt>
                <c:pt idx="997" formatCode="0.00">
                  <c:v>6.7</c:v>
                </c:pt>
                <c:pt idx="998" formatCode="0.00">
                  <c:v>0</c:v>
                </c:pt>
                <c:pt idx="999" formatCode="0.00">
                  <c:v>-27.9</c:v>
                </c:pt>
                <c:pt idx="1000" formatCode="0.00">
                  <c:v>-17.3</c:v>
                </c:pt>
                <c:pt idx="1001" formatCode="0.00">
                  <c:v>5.8</c:v>
                </c:pt>
                <c:pt idx="1002" formatCode="0.00">
                  <c:v>-9.8000000000000007</c:v>
                </c:pt>
                <c:pt idx="1003" formatCode="0.00">
                  <c:v>6.5</c:v>
                </c:pt>
                <c:pt idx="1004" formatCode="0.00">
                  <c:v>-23.2</c:v>
                </c:pt>
                <c:pt idx="1005" formatCode="0.00">
                  <c:v>16.2</c:v>
                </c:pt>
                <c:pt idx="1006" formatCode="0.00">
                  <c:v>-22.7</c:v>
                </c:pt>
                <c:pt idx="1007" formatCode="0.00">
                  <c:v>10.6</c:v>
                </c:pt>
                <c:pt idx="1008" formatCode="0.00">
                  <c:v>2</c:v>
                </c:pt>
                <c:pt idx="1009" formatCode="0.00">
                  <c:v>6.9</c:v>
                </c:pt>
                <c:pt idx="1010" formatCode="0.00">
                  <c:v>-0.6</c:v>
                </c:pt>
                <c:pt idx="1011" formatCode="0.00">
                  <c:v>13.5</c:v>
                </c:pt>
                <c:pt idx="1012" formatCode="0.00">
                  <c:v>18.2</c:v>
                </c:pt>
                <c:pt idx="1013" formatCode="0.00">
                  <c:v>13.4</c:v>
                </c:pt>
                <c:pt idx="1014" formatCode="0.00">
                  <c:v>0.9</c:v>
                </c:pt>
                <c:pt idx="1015" formatCode="0.00">
                  <c:v>3.1</c:v>
                </c:pt>
                <c:pt idx="1016" formatCode="0.00">
                  <c:v>0.4</c:v>
                </c:pt>
                <c:pt idx="1017" formatCode="0.00">
                  <c:v>10.4</c:v>
                </c:pt>
                <c:pt idx="1018" formatCode="0.00">
                  <c:v>3.2</c:v>
                </c:pt>
                <c:pt idx="1019" formatCode="0.00">
                  <c:v>5.2</c:v>
                </c:pt>
                <c:pt idx="1020" formatCode="0.00">
                  <c:v>10.1</c:v>
                </c:pt>
                <c:pt idx="1021" formatCode="0.00">
                  <c:v>9.4</c:v>
                </c:pt>
                <c:pt idx="1022" formatCode="0.00">
                  <c:v>16.600000000000001</c:v>
                </c:pt>
                <c:pt idx="1023" formatCode="0.00">
                  <c:v>8.5</c:v>
                </c:pt>
                <c:pt idx="1024" formatCode="0.00">
                  <c:v>5</c:v>
                </c:pt>
                <c:pt idx="1025" formatCode="0.00">
                  <c:v>7.5</c:v>
                </c:pt>
                <c:pt idx="1026" formatCode="0.00">
                  <c:v>2</c:v>
                </c:pt>
                <c:pt idx="1027" formatCode="0.00">
                  <c:v>4.4000000000000004</c:v>
                </c:pt>
                <c:pt idx="1028" formatCode="0.00">
                  <c:v>28</c:v>
                </c:pt>
                <c:pt idx="1029" formatCode="0.00">
                  <c:v>1.7</c:v>
                </c:pt>
                <c:pt idx="1030" formatCode="0.00">
                  <c:v>10.1</c:v>
                </c:pt>
                <c:pt idx="1031" formatCode="0.00">
                  <c:v>8.6999999999999993</c:v>
                </c:pt>
                <c:pt idx="1032" formatCode="0.00">
                  <c:v>11.5</c:v>
                </c:pt>
                <c:pt idx="1033" formatCode="0.00">
                  <c:v>-0.4</c:v>
                </c:pt>
                <c:pt idx="1034" formatCode="0.00">
                  <c:v>-17</c:v>
                </c:pt>
                <c:pt idx="1035" formatCode="0.00">
                  <c:v>17.7</c:v>
                </c:pt>
                <c:pt idx="1036" formatCode="0.00">
                  <c:v>10.8</c:v>
                </c:pt>
                <c:pt idx="1037" formatCode="0.00">
                  <c:v>3.2</c:v>
                </c:pt>
                <c:pt idx="1038" formatCode="0.00">
                  <c:v>2</c:v>
                </c:pt>
                <c:pt idx="1039" formatCode="0.00">
                  <c:v>7.1</c:v>
                </c:pt>
                <c:pt idx="1040" formatCode="0.00">
                  <c:v>-10.5</c:v>
                </c:pt>
                <c:pt idx="1041" formatCode="0.00">
                  <c:v>-6.6</c:v>
                </c:pt>
                <c:pt idx="1042" formatCode="0.00">
                  <c:v>35.1</c:v>
                </c:pt>
                <c:pt idx="1043" formatCode="0.00">
                  <c:v>10.6</c:v>
                </c:pt>
                <c:pt idx="1044" formatCode="0.00">
                  <c:v>-9.3000000000000007</c:v>
                </c:pt>
                <c:pt idx="1045" formatCode="0.00">
                  <c:v>5.7</c:v>
                </c:pt>
                <c:pt idx="1046" formatCode="0.00">
                  <c:v>0</c:v>
                </c:pt>
                <c:pt idx="1047" formatCode="0.00">
                  <c:v>43</c:v>
                </c:pt>
                <c:pt idx="1048" formatCode="0.00">
                  <c:v>10.8</c:v>
                </c:pt>
                <c:pt idx="1049" formatCode="0.00">
                  <c:v>4</c:v>
                </c:pt>
                <c:pt idx="1050" formatCode="0.00">
                  <c:v>8.6</c:v>
                </c:pt>
                <c:pt idx="1051" formatCode="0.00">
                  <c:v>23.6</c:v>
                </c:pt>
                <c:pt idx="1052" formatCode="0.00">
                  <c:v>1.7</c:v>
                </c:pt>
                <c:pt idx="1053" formatCode="0.00">
                  <c:v>32.1</c:v>
                </c:pt>
                <c:pt idx="1054" formatCode="0.00">
                  <c:v>3.7</c:v>
                </c:pt>
                <c:pt idx="1055" formatCode="0.00">
                  <c:v>3.4</c:v>
                </c:pt>
                <c:pt idx="1056" formatCode="0.00">
                  <c:v>5.7</c:v>
                </c:pt>
                <c:pt idx="1057" formatCode="0.00">
                  <c:v>-42.6</c:v>
                </c:pt>
                <c:pt idx="1058" formatCode="0.00">
                  <c:v>5</c:v>
                </c:pt>
                <c:pt idx="1059" formatCode="0.00">
                  <c:v>12.8</c:v>
                </c:pt>
                <c:pt idx="1060" formatCode="0.00">
                  <c:v>5.5</c:v>
                </c:pt>
                <c:pt idx="1061" formatCode="0.00">
                  <c:v>12.7</c:v>
                </c:pt>
                <c:pt idx="1062" formatCode="0.00">
                  <c:v>7</c:v>
                </c:pt>
                <c:pt idx="1063" formatCode="0.00">
                  <c:v>7.8</c:v>
                </c:pt>
                <c:pt idx="1064" formatCode="0.00">
                  <c:v>3.2</c:v>
                </c:pt>
                <c:pt idx="1065" formatCode="0.00">
                  <c:v>5.3</c:v>
                </c:pt>
                <c:pt idx="1066" formatCode="0.00">
                  <c:v>-1.4</c:v>
                </c:pt>
                <c:pt idx="1067" formatCode="0.00">
                  <c:v>1.6</c:v>
                </c:pt>
                <c:pt idx="1068" formatCode="0.00">
                  <c:v>-4</c:v>
                </c:pt>
                <c:pt idx="1069" formatCode="0.00">
                  <c:v>4.0999999999999996</c:v>
                </c:pt>
                <c:pt idx="1070" formatCode="0.00">
                  <c:v>4.7</c:v>
                </c:pt>
                <c:pt idx="1071" formatCode="0.00">
                  <c:v>12.4</c:v>
                </c:pt>
                <c:pt idx="1072" formatCode="0.00">
                  <c:v>-2.4</c:v>
                </c:pt>
                <c:pt idx="1073" formatCode="0.00">
                  <c:v>0</c:v>
                </c:pt>
                <c:pt idx="1074" formatCode="0.00">
                  <c:v>8.1999999999999993</c:v>
                </c:pt>
                <c:pt idx="1075" formatCode="0.00">
                  <c:v>7.6</c:v>
                </c:pt>
                <c:pt idx="1076" formatCode="0.00">
                  <c:v>9.3000000000000007</c:v>
                </c:pt>
                <c:pt idx="1077" formatCode="0.00">
                  <c:v>5.5</c:v>
                </c:pt>
                <c:pt idx="1078" formatCode="0.00">
                  <c:v>13.2</c:v>
                </c:pt>
                <c:pt idx="1079" formatCode="0.00">
                  <c:v>22.4</c:v>
                </c:pt>
                <c:pt idx="1080" formatCode="0.00">
                  <c:v>10.1</c:v>
                </c:pt>
                <c:pt idx="1081" formatCode="0.00">
                  <c:v>13</c:v>
                </c:pt>
                <c:pt idx="1082" formatCode="0.00">
                  <c:v>23.5</c:v>
                </c:pt>
                <c:pt idx="1083" formatCode="0.00">
                  <c:v>3.9</c:v>
                </c:pt>
                <c:pt idx="1084" formatCode="0.00">
                  <c:v>0.9</c:v>
                </c:pt>
                <c:pt idx="1085" formatCode="0.00">
                  <c:v>1.8</c:v>
                </c:pt>
                <c:pt idx="1086" formatCode="0.00">
                  <c:v>7.6</c:v>
                </c:pt>
                <c:pt idx="1087" formatCode="0.00">
                  <c:v>13.9</c:v>
                </c:pt>
                <c:pt idx="1088" formatCode="0.00">
                  <c:v>-9</c:v>
                </c:pt>
                <c:pt idx="1089" formatCode="0.00">
                  <c:v>17.899999999999999</c:v>
                </c:pt>
                <c:pt idx="1090" formatCode="0.00">
                  <c:v>-7.7</c:v>
                </c:pt>
                <c:pt idx="1091" formatCode="0.00">
                  <c:v>31.1</c:v>
                </c:pt>
                <c:pt idx="1092" formatCode="0.00">
                  <c:v>7.2</c:v>
                </c:pt>
                <c:pt idx="1093" formatCode="0.00">
                  <c:v>12.1</c:v>
                </c:pt>
                <c:pt idx="1094" formatCode="0.00">
                  <c:v>-4.7</c:v>
                </c:pt>
                <c:pt idx="1095" formatCode="0.00">
                  <c:v>3.4</c:v>
                </c:pt>
                <c:pt idx="1096" formatCode="0.00">
                  <c:v>7.8</c:v>
                </c:pt>
                <c:pt idx="1097" formatCode="0.00">
                  <c:v>-6.9</c:v>
                </c:pt>
                <c:pt idx="1098" formatCode="0.00">
                  <c:v>6.6</c:v>
                </c:pt>
                <c:pt idx="1099" formatCode="0.00">
                  <c:v>22.4</c:v>
                </c:pt>
                <c:pt idx="1100" formatCode="0.00">
                  <c:v>2.1</c:v>
                </c:pt>
                <c:pt idx="1101" formatCode="0.00">
                  <c:v>-13.2</c:v>
                </c:pt>
                <c:pt idx="1102" formatCode="0.00">
                  <c:v>3.6</c:v>
                </c:pt>
                <c:pt idx="1103" formatCode="0.00">
                  <c:v>6.3</c:v>
                </c:pt>
                <c:pt idx="1104" formatCode="0.00">
                  <c:v>8.8000000000000007</c:v>
                </c:pt>
                <c:pt idx="1105" formatCode="0.00">
                  <c:v>11.4</c:v>
                </c:pt>
                <c:pt idx="1106" formatCode="0.00">
                  <c:v>11.9</c:v>
                </c:pt>
                <c:pt idx="1107" formatCode="0.00">
                  <c:v>3.9</c:v>
                </c:pt>
                <c:pt idx="1108" formatCode="0.00">
                  <c:v>9.8000000000000007</c:v>
                </c:pt>
                <c:pt idx="1109" formatCode="0.00">
                  <c:v>24.3</c:v>
                </c:pt>
                <c:pt idx="1110" formatCode="0.00">
                  <c:v>1.9</c:v>
                </c:pt>
                <c:pt idx="1111" formatCode="0.00">
                  <c:v>-1.8</c:v>
                </c:pt>
                <c:pt idx="1112" formatCode="0.00">
                  <c:v>2.7</c:v>
                </c:pt>
                <c:pt idx="1113" formatCode="0.00">
                  <c:v>3.6</c:v>
                </c:pt>
                <c:pt idx="1114" formatCode="0.00">
                  <c:v>13.1</c:v>
                </c:pt>
                <c:pt idx="1115" formatCode="0.00">
                  <c:v>16.3</c:v>
                </c:pt>
                <c:pt idx="1116" formatCode="0.00">
                  <c:v>-0.1</c:v>
                </c:pt>
                <c:pt idx="1117" formatCode="0.00">
                  <c:v>3.8</c:v>
                </c:pt>
                <c:pt idx="1118" formatCode="0.00">
                  <c:v>3.6</c:v>
                </c:pt>
                <c:pt idx="1119" formatCode="0.00">
                  <c:v>6.6</c:v>
                </c:pt>
                <c:pt idx="1120" formatCode="0.00">
                  <c:v>3</c:v>
                </c:pt>
                <c:pt idx="1121" formatCode="0.00">
                  <c:v>8.9</c:v>
                </c:pt>
                <c:pt idx="1122" formatCode="0.00">
                  <c:v>13.7</c:v>
                </c:pt>
                <c:pt idx="1123" formatCode="0.00">
                  <c:v>2.1</c:v>
                </c:pt>
                <c:pt idx="1124" formatCode="0.00">
                  <c:v>7.1</c:v>
                </c:pt>
                <c:pt idx="1125" formatCode="0.00">
                  <c:v>15</c:v>
                </c:pt>
                <c:pt idx="1126" formatCode="0.00">
                  <c:v>-60.1</c:v>
                </c:pt>
                <c:pt idx="1127" formatCode="0.00">
                  <c:v>9.6999999999999993</c:v>
                </c:pt>
                <c:pt idx="1128" formatCode="0.00">
                  <c:v>2.1</c:v>
                </c:pt>
                <c:pt idx="1129" formatCode="0.00">
                  <c:v>1.2</c:v>
                </c:pt>
                <c:pt idx="1130" formatCode="0.00">
                  <c:v>-10.4</c:v>
                </c:pt>
                <c:pt idx="1131" formatCode="0.00">
                  <c:v>3.7</c:v>
                </c:pt>
                <c:pt idx="1132" formatCode="0.00">
                  <c:v>8.1999999999999993</c:v>
                </c:pt>
                <c:pt idx="1133" formatCode="0.00">
                  <c:v>6</c:v>
                </c:pt>
                <c:pt idx="1134" formatCode="0.00">
                  <c:v>6.8</c:v>
                </c:pt>
                <c:pt idx="1135" formatCode="0.00">
                  <c:v>0.8</c:v>
                </c:pt>
                <c:pt idx="1136" formatCode="0.00">
                  <c:v>15.7</c:v>
                </c:pt>
                <c:pt idx="1137" formatCode="0.00">
                  <c:v>13</c:v>
                </c:pt>
                <c:pt idx="1138" formatCode="0.00">
                  <c:v>3.6</c:v>
                </c:pt>
                <c:pt idx="1139" formatCode="0.00">
                  <c:v>9.4</c:v>
                </c:pt>
                <c:pt idx="1140" formatCode="0.00">
                  <c:v>3.9</c:v>
                </c:pt>
                <c:pt idx="1141" formatCode="0.00">
                  <c:v>8.9</c:v>
                </c:pt>
                <c:pt idx="1142" formatCode="0.00">
                  <c:v>0.2</c:v>
                </c:pt>
                <c:pt idx="1143" formatCode="0.00">
                  <c:v>-19.2</c:v>
                </c:pt>
                <c:pt idx="1144" formatCode="0.00">
                  <c:v>2.7</c:v>
                </c:pt>
                <c:pt idx="1145" formatCode="0.00">
                  <c:v>-5.3</c:v>
                </c:pt>
                <c:pt idx="1146" formatCode="0.00">
                  <c:v>16.100000000000001</c:v>
                </c:pt>
                <c:pt idx="1147" formatCode="0.00">
                  <c:v>-5.3</c:v>
                </c:pt>
                <c:pt idx="1148" formatCode="0.00">
                  <c:v>3.9</c:v>
                </c:pt>
                <c:pt idx="1149" formatCode="0.00">
                  <c:v>2.9</c:v>
                </c:pt>
                <c:pt idx="1150" formatCode="0.00">
                  <c:v>-9.5</c:v>
                </c:pt>
                <c:pt idx="1151" formatCode="0.00">
                  <c:v>-6.2</c:v>
                </c:pt>
                <c:pt idx="1152" formatCode="0.00">
                  <c:v>4.3</c:v>
                </c:pt>
                <c:pt idx="1153" formatCode="0.00">
                  <c:v>-2.7</c:v>
                </c:pt>
                <c:pt idx="1154" formatCode="0.00">
                  <c:v>6.6</c:v>
                </c:pt>
                <c:pt idx="1155" formatCode="0.00">
                  <c:v>7.3</c:v>
                </c:pt>
                <c:pt idx="1156" formatCode="0.00">
                  <c:v>10.1</c:v>
                </c:pt>
                <c:pt idx="1157" formatCode="0.00">
                  <c:v>13.1</c:v>
                </c:pt>
                <c:pt idx="1158" formatCode="0.00">
                  <c:v>7.6</c:v>
                </c:pt>
                <c:pt idx="1159" formatCode="0.00">
                  <c:v>0.2</c:v>
                </c:pt>
                <c:pt idx="1160" formatCode="0.00">
                  <c:v>11.5</c:v>
                </c:pt>
                <c:pt idx="1161" formatCode="0.00">
                  <c:v>3.4</c:v>
                </c:pt>
                <c:pt idx="1162" formatCode="0.00">
                  <c:v>8.1</c:v>
                </c:pt>
                <c:pt idx="1163" formatCode="0.00">
                  <c:v>8.6999999999999993</c:v>
                </c:pt>
                <c:pt idx="1164" formatCode="0.00">
                  <c:v>27.3</c:v>
                </c:pt>
                <c:pt idx="1165" formatCode="0.00">
                  <c:v>1.6</c:v>
                </c:pt>
                <c:pt idx="1166" formatCode="0.00">
                  <c:v>-1.9</c:v>
                </c:pt>
                <c:pt idx="1167" formatCode="0.00">
                  <c:v>9</c:v>
                </c:pt>
                <c:pt idx="1168" formatCode="0.00">
                  <c:v>3.5</c:v>
                </c:pt>
                <c:pt idx="1169" formatCode="0.00">
                  <c:v>11.6</c:v>
                </c:pt>
                <c:pt idx="1170" formatCode="0.00">
                  <c:v>-6.7</c:v>
                </c:pt>
                <c:pt idx="1171" formatCode="0.00">
                  <c:v>-2.2999999999999998</c:v>
                </c:pt>
                <c:pt idx="1172" formatCode="0.00">
                  <c:v>7.6</c:v>
                </c:pt>
                <c:pt idx="1173" formatCode="0.00">
                  <c:v>17.2</c:v>
                </c:pt>
                <c:pt idx="1174" formatCode="0.00">
                  <c:v>4.9000000000000004</c:v>
                </c:pt>
                <c:pt idx="1175" formatCode="0.00">
                  <c:v>-22.4</c:v>
                </c:pt>
                <c:pt idx="1176" formatCode="0.00">
                  <c:v>4.2</c:v>
                </c:pt>
                <c:pt idx="1177" formatCode="0.00">
                  <c:v>1.4</c:v>
                </c:pt>
                <c:pt idx="1178" formatCode="0.00">
                  <c:v>23</c:v>
                </c:pt>
                <c:pt idx="1179" formatCode="0.00">
                  <c:v>2.7</c:v>
                </c:pt>
                <c:pt idx="1180" formatCode="0.00">
                  <c:v>2.9</c:v>
                </c:pt>
                <c:pt idx="1181" formatCode="0.00">
                  <c:v>10</c:v>
                </c:pt>
                <c:pt idx="1182" formatCode="0.00">
                  <c:v>1</c:v>
                </c:pt>
                <c:pt idx="1183" formatCode="0.00">
                  <c:v>4.9000000000000004</c:v>
                </c:pt>
                <c:pt idx="1184" formatCode="0.00">
                  <c:v>6</c:v>
                </c:pt>
                <c:pt idx="1185" formatCode="0.00">
                  <c:v>-5.3</c:v>
                </c:pt>
                <c:pt idx="1186" formatCode="0.00">
                  <c:v>6.8</c:v>
                </c:pt>
                <c:pt idx="1187" formatCode="0.00">
                  <c:v>1.1000000000000001</c:v>
                </c:pt>
                <c:pt idx="1188" formatCode="0.00">
                  <c:v>9.1</c:v>
                </c:pt>
                <c:pt idx="1189" formatCode="0.00">
                  <c:v>-2.2999999999999998</c:v>
                </c:pt>
                <c:pt idx="1190" formatCode="0.00">
                  <c:v>7.7</c:v>
                </c:pt>
                <c:pt idx="1191" formatCode="0.00">
                  <c:v>0.9</c:v>
                </c:pt>
                <c:pt idx="1192" formatCode="0.00">
                  <c:v>1.8</c:v>
                </c:pt>
                <c:pt idx="1193" formatCode="0.00">
                  <c:v>2.8</c:v>
                </c:pt>
                <c:pt idx="1194" formatCode="0.00">
                  <c:v>1.8</c:v>
                </c:pt>
                <c:pt idx="1195" formatCode="0.00">
                  <c:v>2.6</c:v>
                </c:pt>
                <c:pt idx="1196" formatCode="0.00">
                  <c:v>10.8</c:v>
                </c:pt>
                <c:pt idx="1197" formatCode="0.00">
                  <c:v>8.9</c:v>
                </c:pt>
                <c:pt idx="1198" formatCode="0.00">
                  <c:v>-27.4</c:v>
                </c:pt>
                <c:pt idx="1199" formatCode="0.00">
                  <c:v>14</c:v>
                </c:pt>
                <c:pt idx="1200" formatCode="0.00">
                  <c:v>2.4</c:v>
                </c:pt>
                <c:pt idx="1201" formatCode="0.00">
                  <c:v>12.3</c:v>
                </c:pt>
                <c:pt idx="1202" formatCode="0.00">
                  <c:v>14.7</c:v>
                </c:pt>
                <c:pt idx="1203" formatCode="0.00">
                  <c:v>13.2</c:v>
                </c:pt>
                <c:pt idx="1204" formatCode="0.00">
                  <c:v>12.4</c:v>
                </c:pt>
                <c:pt idx="1205" formatCode="0.00">
                  <c:v>-3.7</c:v>
                </c:pt>
                <c:pt idx="1206" formatCode="0.00">
                  <c:v>3.8</c:v>
                </c:pt>
                <c:pt idx="1207" formatCode="0.00">
                  <c:v>10.6</c:v>
                </c:pt>
                <c:pt idx="1208" formatCode="0.00">
                  <c:v>10.4</c:v>
                </c:pt>
                <c:pt idx="1209" formatCode="0.00">
                  <c:v>10.1</c:v>
                </c:pt>
                <c:pt idx="1210" formatCode="0.00">
                  <c:v>17.3</c:v>
                </c:pt>
                <c:pt idx="1211" formatCode="0.00">
                  <c:v>13.2</c:v>
                </c:pt>
                <c:pt idx="1212" formatCode="0.00">
                  <c:v>-18</c:v>
                </c:pt>
                <c:pt idx="1213" formatCode="0.00">
                  <c:v>6.1</c:v>
                </c:pt>
                <c:pt idx="1214" formatCode="0.00">
                  <c:v>3.8</c:v>
                </c:pt>
                <c:pt idx="1215" formatCode="0.00">
                  <c:v>20.3</c:v>
                </c:pt>
                <c:pt idx="1216" formatCode="0.00">
                  <c:v>4</c:v>
                </c:pt>
                <c:pt idx="1217" formatCode="0.00">
                  <c:v>19.3</c:v>
                </c:pt>
                <c:pt idx="1218" formatCode="0.00">
                  <c:v>3</c:v>
                </c:pt>
                <c:pt idx="1219" formatCode="0.00">
                  <c:v>6.5</c:v>
                </c:pt>
                <c:pt idx="1220" formatCode="0.00">
                  <c:v>2.9</c:v>
                </c:pt>
                <c:pt idx="1221" formatCode="0.00">
                  <c:v>4.0999999999999996</c:v>
                </c:pt>
                <c:pt idx="1222" formatCode="0.00">
                  <c:v>4.0999999999999996</c:v>
                </c:pt>
                <c:pt idx="1223" formatCode="0.00">
                  <c:v>-0.2</c:v>
                </c:pt>
                <c:pt idx="1224" formatCode="0.00">
                  <c:v>4</c:v>
                </c:pt>
                <c:pt idx="1225" formatCode="0.00">
                  <c:v>5</c:v>
                </c:pt>
                <c:pt idx="1226" formatCode="0.00">
                  <c:v>11</c:v>
                </c:pt>
                <c:pt idx="1227" formatCode="0.00">
                  <c:v>8.1</c:v>
                </c:pt>
                <c:pt idx="1228" formatCode="0.00">
                  <c:v>3.7</c:v>
                </c:pt>
                <c:pt idx="1229" formatCode="0.00">
                  <c:v>2.2000000000000002</c:v>
                </c:pt>
                <c:pt idx="1230" formatCode="0.00">
                  <c:v>13.6</c:v>
                </c:pt>
                <c:pt idx="1231" formatCode="0.00">
                  <c:v>-1.4</c:v>
                </c:pt>
                <c:pt idx="1232" formatCode="0.00">
                  <c:v>9.9</c:v>
                </c:pt>
                <c:pt idx="1233" formatCode="0.00">
                  <c:v>8.6999999999999993</c:v>
                </c:pt>
                <c:pt idx="1234" formatCode="0.00">
                  <c:v>2</c:v>
                </c:pt>
                <c:pt idx="1235" formatCode="0.00">
                  <c:v>0.7</c:v>
                </c:pt>
                <c:pt idx="1236" formatCode="0.00">
                  <c:v>2.4</c:v>
                </c:pt>
                <c:pt idx="1237" formatCode="0.00">
                  <c:v>0.7</c:v>
                </c:pt>
                <c:pt idx="1238" formatCode="0.00">
                  <c:v>9.6999999999999993</c:v>
                </c:pt>
                <c:pt idx="1239" formatCode="0.00">
                  <c:v>0.5</c:v>
                </c:pt>
                <c:pt idx="1240" formatCode="0.00">
                  <c:v>-268.60000000000002</c:v>
                </c:pt>
                <c:pt idx="1241" formatCode="0.00">
                  <c:v>17.7</c:v>
                </c:pt>
                <c:pt idx="1242" formatCode="0.00">
                  <c:v>-0.2</c:v>
                </c:pt>
                <c:pt idx="1243" formatCode="0.00">
                  <c:v>0.3</c:v>
                </c:pt>
                <c:pt idx="1244" formatCode="0.00">
                  <c:v>3.6</c:v>
                </c:pt>
                <c:pt idx="1245" formatCode="0.00">
                  <c:v>1.3</c:v>
                </c:pt>
                <c:pt idx="1246" formatCode="0.00">
                  <c:v>12.6</c:v>
                </c:pt>
                <c:pt idx="1247" formatCode="0.00">
                  <c:v>7.9</c:v>
                </c:pt>
                <c:pt idx="1248" formatCode="0.00">
                  <c:v>-0.1</c:v>
                </c:pt>
                <c:pt idx="1249" formatCode="0.00">
                  <c:v>17.3</c:v>
                </c:pt>
                <c:pt idx="1250" formatCode="0.00">
                  <c:v>18.3</c:v>
                </c:pt>
                <c:pt idx="1251" formatCode="0.00">
                  <c:v>5.8</c:v>
                </c:pt>
                <c:pt idx="1252" formatCode="0.00">
                  <c:v>-17.2</c:v>
                </c:pt>
                <c:pt idx="1253" formatCode="0.00">
                  <c:v>37</c:v>
                </c:pt>
                <c:pt idx="1254" formatCode="0.00">
                  <c:v>41.5</c:v>
                </c:pt>
                <c:pt idx="1255" formatCode="0.00">
                  <c:v>-100.3</c:v>
                </c:pt>
                <c:pt idx="1256" formatCode="0.00">
                  <c:v>7.7</c:v>
                </c:pt>
                <c:pt idx="1257" formatCode="0.00">
                  <c:v>10.199999999999999</c:v>
                </c:pt>
                <c:pt idx="1258" formatCode="0.00">
                  <c:v>8.9</c:v>
                </c:pt>
                <c:pt idx="1259" formatCode="0.00">
                  <c:v>5.7</c:v>
                </c:pt>
                <c:pt idx="1260" formatCode="0.00">
                  <c:v>3.5</c:v>
                </c:pt>
                <c:pt idx="1261" formatCode="0.00">
                  <c:v>-1.7</c:v>
                </c:pt>
                <c:pt idx="1262" formatCode="0.00">
                  <c:v>5.6</c:v>
                </c:pt>
                <c:pt idx="1263" formatCode="0.00">
                  <c:v>2.2999999999999998</c:v>
                </c:pt>
                <c:pt idx="1265" formatCode="0.00">
                  <c:v>-3</c:v>
                </c:pt>
                <c:pt idx="1266" formatCode="0.00">
                  <c:v>17.3</c:v>
                </c:pt>
                <c:pt idx="1267" formatCode="0.00">
                  <c:v>11.3</c:v>
                </c:pt>
                <c:pt idx="1268" formatCode="0.00">
                  <c:v>10.5</c:v>
                </c:pt>
                <c:pt idx="1269" formatCode="0.00">
                  <c:v>1.4</c:v>
                </c:pt>
                <c:pt idx="1270" formatCode="0.00">
                  <c:v>2.6</c:v>
                </c:pt>
                <c:pt idx="1271" formatCode="0.00">
                  <c:v>-0.2</c:v>
                </c:pt>
                <c:pt idx="1272" formatCode="0.00">
                  <c:v>-27</c:v>
                </c:pt>
                <c:pt idx="1273" formatCode="0.00">
                  <c:v>-8.5</c:v>
                </c:pt>
                <c:pt idx="1274" formatCode="0.00">
                  <c:v>8</c:v>
                </c:pt>
                <c:pt idx="1275" formatCode="0.00">
                  <c:v>-102.9</c:v>
                </c:pt>
                <c:pt idx="1276" formatCode="0.00">
                  <c:v>7.6</c:v>
                </c:pt>
                <c:pt idx="1277" formatCode="0.00">
                  <c:v>-3.3</c:v>
                </c:pt>
                <c:pt idx="1278" formatCode="0.00">
                  <c:v>-3.1</c:v>
                </c:pt>
                <c:pt idx="1279" formatCode="0.00">
                  <c:v>4.3</c:v>
                </c:pt>
                <c:pt idx="1280" formatCode="0.00">
                  <c:v>-0.2</c:v>
                </c:pt>
                <c:pt idx="1281" formatCode="0.00">
                  <c:v>19.399999999999999</c:v>
                </c:pt>
                <c:pt idx="1282" formatCode="0.00">
                  <c:v>4.3</c:v>
                </c:pt>
                <c:pt idx="1283" formatCode="0.00">
                  <c:v>1.1000000000000001</c:v>
                </c:pt>
                <c:pt idx="1284" formatCode="0.00">
                  <c:v>13.5</c:v>
                </c:pt>
                <c:pt idx="1285" formatCode="0.00">
                  <c:v>-6.3</c:v>
                </c:pt>
                <c:pt idx="1286" formatCode="0.00">
                  <c:v>16.100000000000001</c:v>
                </c:pt>
                <c:pt idx="1287" formatCode="0.00">
                  <c:v>22.7</c:v>
                </c:pt>
                <c:pt idx="1288" formatCode="0.00">
                  <c:v>1.5</c:v>
                </c:pt>
                <c:pt idx="1289" formatCode="0.00">
                  <c:v>5.2</c:v>
                </c:pt>
                <c:pt idx="1290" formatCode="0.00">
                  <c:v>4.5</c:v>
                </c:pt>
                <c:pt idx="1291" formatCode="0.00">
                  <c:v>16.399999999999999</c:v>
                </c:pt>
                <c:pt idx="1292" formatCode="0.00">
                  <c:v>7.2</c:v>
                </c:pt>
                <c:pt idx="1293" formatCode="0.00">
                  <c:v>3.5</c:v>
                </c:pt>
                <c:pt idx="1294" formatCode="0.00">
                  <c:v>1.5</c:v>
                </c:pt>
                <c:pt idx="1295" formatCode="0.00">
                  <c:v>1.7</c:v>
                </c:pt>
                <c:pt idx="1296" formatCode="0.00">
                  <c:v>7.6</c:v>
                </c:pt>
                <c:pt idx="1297" formatCode="0.00">
                  <c:v>7.5</c:v>
                </c:pt>
                <c:pt idx="1298" formatCode="0.00">
                  <c:v>-2.5</c:v>
                </c:pt>
                <c:pt idx="1299" formatCode="0.00">
                  <c:v>4</c:v>
                </c:pt>
                <c:pt idx="1300" formatCode="0.00">
                  <c:v>-0.6</c:v>
                </c:pt>
                <c:pt idx="1301" formatCode="0.00">
                  <c:v>12.3</c:v>
                </c:pt>
                <c:pt idx="1302" formatCode="0.00">
                  <c:v>7.2</c:v>
                </c:pt>
                <c:pt idx="1303" formatCode="0.00">
                  <c:v>1.4</c:v>
                </c:pt>
                <c:pt idx="1304" formatCode="0.00">
                  <c:v>14.8</c:v>
                </c:pt>
                <c:pt idx="1305" formatCode="0.00">
                  <c:v>18.100000000000001</c:v>
                </c:pt>
                <c:pt idx="1306" formatCode="0.00">
                  <c:v>11.4</c:v>
                </c:pt>
                <c:pt idx="1307" formatCode="0.00">
                  <c:v>3.7</c:v>
                </c:pt>
                <c:pt idx="1308" formatCode="0.00">
                  <c:v>1.7</c:v>
                </c:pt>
                <c:pt idx="1309" formatCode="0.00">
                  <c:v>22</c:v>
                </c:pt>
                <c:pt idx="1310" formatCode="0.00">
                  <c:v>5.6</c:v>
                </c:pt>
                <c:pt idx="1311" formatCode="0.00">
                  <c:v>2.2999999999999998</c:v>
                </c:pt>
                <c:pt idx="1312" formatCode="0.00">
                  <c:v>4.3</c:v>
                </c:pt>
                <c:pt idx="1313" formatCode="0.00">
                  <c:v>9.6999999999999993</c:v>
                </c:pt>
                <c:pt idx="1314" formatCode="0.00">
                  <c:v>14.7</c:v>
                </c:pt>
                <c:pt idx="1315" formatCode="0.00">
                  <c:v>11.9</c:v>
                </c:pt>
                <c:pt idx="1316" formatCode="0.00">
                  <c:v>1.3</c:v>
                </c:pt>
                <c:pt idx="1317" formatCode="0.00">
                  <c:v>1.1000000000000001</c:v>
                </c:pt>
                <c:pt idx="1318" formatCode="0.00">
                  <c:v>8</c:v>
                </c:pt>
                <c:pt idx="1319" formatCode="0.00">
                  <c:v>6</c:v>
                </c:pt>
                <c:pt idx="1320" formatCode="0.00">
                  <c:v>10.1</c:v>
                </c:pt>
                <c:pt idx="1321" formatCode="0.00">
                  <c:v>4.7</c:v>
                </c:pt>
                <c:pt idx="1322" formatCode="0.00">
                  <c:v>5.4</c:v>
                </c:pt>
                <c:pt idx="1323" formatCode="0.00">
                  <c:v>0.9</c:v>
                </c:pt>
                <c:pt idx="1324" formatCode="0.00">
                  <c:v>2.4</c:v>
                </c:pt>
                <c:pt idx="1325" formatCode="0.00">
                  <c:v>-4.8</c:v>
                </c:pt>
                <c:pt idx="1326" formatCode="0.00">
                  <c:v>6.2</c:v>
                </c:pt>
                <c:pt idx="1327" formatCode="0.00">
                  <c:v>7</c:v>
                </c:pt>
                <c:pt idx="1328" formatCode="0.00">
                  <c:v>0.1</c:v>
                </c:pt>
                <c:pt idx="1329" formatCode="0.00">
                  <c:v>18.8</c:v>
                </c:pt>
                <c:pt idx="1330" formatCode="0.00">
                  <c:v>9.4</c:v>
                </c:pt>
                <c:pt idx="1331" formatCode="0.00">
                  <c:v>1.1000000000000001</c:v>
                </c:pt>
                <c:pt idx="1332" formatCode="0.00">
                  <c:v>-38.799999999999997</c:v>
                </c:pt>
                <c:pt idx="1333" formatCode="0.00">
                  <c:v>2.8</c:v>
                </c:pt>
                <c:pt idx="1334" formatCode="0.00">
                  <c:v>-0.7</c:v>
                </c:pt>
                <c:pt idx="1335" formatCode="0.00">
                  <c:v>5.3</c:v>
                </c:pt>
                <c:pt idx="1336" formatCode="0.00">
                  <c:v>-1</c:v>
                </c:pt>
                <c:pt idx="1337" formatCode="0.00">
                  <c:v>-25.9</c:v>
                </c:pt>
                <c:pt idx="1339" formatCode="0.00">
                  <c:v>-0.7</c:v>
                </c:pt>
                <c:pt idx="1340" formatCode="0.00">
                  <c:v>-0.3</c:v>
                </c:pt>
                <c:pt idx="1341" formatCode="0.00">
                  <c:v>-1.3</c:v>
                </c:pt>
                <c:pt idx="1342" formatCode="0.00">
                  <c:v>5.3</c:v>
                </c:pt>
                <c:pt idx="1343" formatCode="0.00">
                  <c:v>2.9</c:v>
                </c:pt>
                <c:pt idx="1344" formatCode="0.00">
                  <c:v>4.0999999999999996</c:v>
                </c:pt>
                <c:pt idx="1345" formatCode="0.00">
                  <c:v>5.0999999999999996</c:v>
                </c:pt>
                <c:pt idx="1346" formatCode="0.00">
                  <c:v>14.7</c:v>
                </c:pt>
                <c:pt idx="1347" formatCode="0.00">
                  <c:v>8</c:v>
                </c:pt>
                <c:pt idx="1348" formatCode="0.00">
                  <c:v>5.3</c:v>
                </c:pt>
                <c:pt idx="1349" formatCode="0.00">
                  <c:v>8.6</c:v>
                </c:pt>
                <c:pt idx="1350" formatCode="0.00">
                  <c:v>4.7</c:v>
                </c:pt>
                <c:pt idx="1351" formatCode="0.00">
                  <c:v>19.8</c:v>
                </c:pt>
                <c:pt idx="1352" formatCode="0.00">
                  <c:v>-4.9000000000000004</c:v>
                </c:pt>
                <c:pt idx="1353" formatCode="0.00">
                  <c:v>-18.7</c:v>
                </c:pt>
                <c:pt idx="1354" formatCode="0.00">
                  <c:v>-5.4</c:v>
                </c:pt>
                <c:pt idx="1355" formatCode="0.00">
                  <c:v>-7.9</c:v>
                </c:pt>
                <c:pt idx="1356" formatCode="0.00">
                  <c:v>24.5</c:v>
                </c:pt>
                <c:pt idx="1357" formatCode="0.00">
                  <c:v>17.2</c:v>
                </c:pt>
                <c:pt idx="1358" formatCode="0.00">
                  <c:v>0.2</c:v>
                </c:pt>
                <c:pt idx="1359" formatCode="0.00">
                  <c:v>13.3</c:v>
                </c:pt>
                <c:pt idx="1360" formatCode="0.00">
                  <c:v>0.8</c:v>
                </c:pt>
                <c:pt idx="1361" formatCode="0.00">
                  <c:v>0.2</c:v>
                </c:pt>
                <c:pt idx="1362" formatCode="0.00">
                  <c:v>-29.8</c:v>
                </c:pt>
                <c:pt idx="1363" formatCode="0.00">
                  <c:v>4.5999999999999996</c:v>
                </c:pt>
                <c:pt idx="1364" formatCode="0.00">
                  <c:v>5.0999999999999996</c:v>
                </c:pt>
                <c:pt idx="1365" formatCode="0.00">
                  <c:v>-33.4</c:v>
                </c:pt>
                <c:pt idx="1366" formatCode="0.00">
                  <c:v>13.2</c:v>
                </c:pt>
                <c:pt idx="1367" formatCode="0.00">
                  <c:v>9.1999999999999993</c:v>
                </c:pt>
                <c:pt idx="1368" formatCode="0.00">
                  <c:v>-9.5</c:v>
                </c:pt>
                <c:pt idx="1369" formatCode="0.00">
                  <c:v>4.9000000000000004</c:v>
                </c:pt>
                <c:pt idx="1370" formatCode="0.00">
                  <c:v>90.9</c:v>
                </c:pt>
                <c:pt idx="1371" formatCode="0.00">
                  <c:v>-19.7</c:v>
                </c:pt>
                <c:pt idx="1372" formatCode="0.00">
                  <c:v>-5.3</c:v>
                </c:pt>
                <c:pt idx="1373" formatCode="0.00">
                  <c:v>7.5</c:v>
                </c:pt>
                <c:pt idx="1374" formatCode="0.00">
                  <c:v>11.3</c:v>
                </c:pt>
                <c:pt idx="1375" formatCode="0.00">
                  <c:v>8.6</c:v>
                </c:pt>
                <c:pt idx="1376" formatCode="0.00">
                  <c:v>18.600000000000001</c:v>
                </c:pt>
                <c:pt idx="1377" formatCode="0.00">
                  <c:v>4.2</c:v>
                </c:pt>
                <c:pt idx="1378" formatCode="0.00">
                  <c:v>30.5</c:v>
                </c:pt>
                <c:pt idx="1379" formatCode="0.00">
                  <c:v>21.9</c:v>
                </c:pt>
                <c:pt idx="1380" formatCode="0.00">
                  <c:v>3.7</c:v>
                </c:pt>
                <c:pt idx="1381" formatCode="0.00">
                  <c:v>6.1</c:v>
                </c:pt>
                <c:pt idx="1382" formatCode="0.00">
                  <c:v>6.9</c:v>
                </c:pt>
                <c:pt idx="1383" formatCode="0.00">
                  <c:v>3</c:v>
                </c:pt>
                <c:pt idx="1384" formatCode="0.00">
                  <c:v>18.5</c:v>
                </c:pt>
                <c:pt idx="1385" formatCode="0.00">
                  <c:v>6.5</c:v>
                </c:pt>
                <c:pt idx="1386" formatCode="0.00">
                  <c:v>15.7</c:v>
                </c:pt>
                <c:pt idx="1387" formatCode="0.00">
                  <c:v>-48.5</c:v>
                </c:pt>
                <c:pt idx="1388" formatCode="0.00">
                  <c:v>13.5</c:v>
                </c:pt>
                <c:pt idx="1389" formatCode="0.00">
                  <c:v>16.100000000000001</c:v>
                </c:pt>
                <c:pt idx="1390" formatCode="0.00">
                  <c:v>-36.1</c:v>
                </c:pt>
                <c:pt idx="1391" formatCode="0.00">
                  <c:v>17.2</c:v>
                </c:pt>
                <c:pt idx="1392" formatCode="0.00">
                  <c:v>4.9000000000000004</c:v>
                </c:pt>
                <c:pt idx="1393" formatCode="0.00">
                  <c:v>1.7</c:v>
                </c:pt>
                <c:pt idx="1394" formatCode="0.00">
                  <c:v>8.9</c:v>
                </c:pt>
                <c:pt idx="1395" formatCode="0.00">
                  <c:v>3.4</c:v>
                </c:pt>
                <c:pt idx="1396" formatCode="0.00">
                  <c:v>17.899999999999999</c:v>
                </c:pt>
                <c:pt idx="1397" formatCode="0.00">
                  <c:v>3.7</c:v>
                </c:pt>
                <c:pt idx="1398" formatCode="0.00">
                  <c:v>0.4</c:v>
                </c:pt>
                <c:pt idx="1399" formatCode="0.00">
                  <c:v>0.9</c:v>
                </c:pt>
                <c:pt idx="1400" formatCode="0.00">
                  <c:v>22.1</c:v>
                </c:pt>
                <c:pt idx="1401" formatCode="0.00">
                  <c:v>5.0999999999999996</c:v>
                </c:pt>
                <c:pt idx="1402" formatCode="0.00">
                  <c:v>3</c:v>
                </c:pt>
                <c:pt idx="1403" formatCode="0.00">
                  <c:v>19.100000000000001</c:v>
                </c:pt>
                <c:pt idx="1404" formatCode="0.00">
                  <c:v>10.1</c:v>
                </c:pt>
                <c:pt idx="1405" formatCode="0.00">
                  <c:v>0.3</c:v>
                </c:pt>
                <c:pt idx="1406" formatCode="0.00">
                  <c:v>7.2</c:v>
                </c:pt>
                <c:pt idx="1407" formatCode="0.00">
                  <c:v>-4.5999999999999996</c:v>
                </c:pt>
                <c:pt idx="1408" formatCode="0.00">
                  <c:v>3.5</c:v>
                </c:pt>
                <c:pt idx="1409" formatCode="0.00">
                  <c:v>36</c:v>
                </c:pt>
                <c:pt idx="1410" formatCode="0.00">
                  <c:v>21</c:v>
                </c:pt>
                <c:pt idx="1411" formatCode="0.00">
                  <c:v>19</c:v>
                </c:pt>
                <c:pt idx="1412" formatCode="0.00">
                  <c:v>8.5</c:v>
                </c:pt>
                <c:pt idx="1413" formatCode="0.00">
                  <c:v>7.2</c:v>
                </c:pt>
                <c:pt idx="1414" formatCode="0.00">
                  <c:v>-0.1</c:v>
                </c:pt>
                <c:pt idx="1415" formatCode="0.00">
                  <c:v>-0.9</c:v>
                </c:pt>
                <c:pt idx="1416" formatCode="0.00">
                  <c:v>12.1</c:v>
                </c:pt>
                <c:pt idx="1417" formatCode="0.00">
                  <c:v>25.3</c:v>
                </c:pt>
                <c:pt idx="1418" formatCode="0.00">
                  <c:v>-6.2</c:v>
                </c:pt>
                <c:pt idx="1419" formatCode="0.00">
                  <c:v>-15.9</c:v>
                </c:pt>
                <c:pt idx="1420" formatCode="0.00">
                  <c:v>12</c:v>
                </c:pt>
                <c:pt idx="1421" formatCode="0.00">
                  <c:v>14.7</c:v>
                </c:pt>
                <c:pt idx="1422" formatCode="0.00">
                  <c:v>30.8</c:v>
                </c:pt>
                <c:pt idx="1423" formatCode="0.00">
                  <c:v>5.3</c:v>
                </c:pt>
                <c:pt idx="1424" formatCode="0.00">
                  <c:v>11</c:v>
                </c:pt>
                <c:pt idx="1425" formatCode="0.00">
                  <c:v>15.6</c:v>
                </c:pt>
                <c:pt idx="1426" formatCode="0.00">
                  <c:v>4.3</c:v>
                </c:pt>
                <c:pt idx="1427" formatCode="0.00">
                  <c:v>18.3</c:v>
                </c:pt>
                <c:pt idx="1428" formatCode="0.00">
                  <c:v>5.8</c:v>
                </c:pt>
                <c:pt idx="1429" formatCode="0.00">
                  <c:v>20.399999999999999</c:v>
                </c:pt>
                <c:pt idx="1430" formatCode="0.00">
                  <c:v>3</c:v>
                </c:pt>
                <c:pt idx="1431" formatCode="0.00">
                  <c:v>16.5</c:v>
                </c:pt>
                <c:pt idx="1432" formatCode="#,##0.00">
                  <c:v>1.8</c:v>
                </c:pt>
                <c:pt idx="1433" formatCode="#,##0.00">
                  <c:v>2.2000000000000002</c:v>
                </c:pt>
                <c:pt idx="1434" formatCode="#,##0.00">
                  <c:v>0.6</c:v>
                </c:pt>
                <c:pt idx="1435" formatCode="#,##0.00">
                  <c:v>-5.4</c:v>
                </c:pt>
                <c:pt idx="1436" formatCode="#,##0.00">
                  <c:v>5.2</c:v>
                </c:pt>
                <c:pt idx="1437" formatCode="#,##0.00">
                  <c:v>6.2</c:v>
                </c:pt>
                <c:pt idx="1438" formatCode="#,##0.00">
                  <c:v>53.4</c:v>
                </c:pt>
                <c:pt idx="1439" formatCode="#,##0.00">
                  <c:v>8.3000000000000007</c:v>
                </c:pt>
                <c:pt idx="1440" formatCode="#,##0.00">
                  <c:v>-2.2999999999999998</c:v>
                </c:pt>
                <c:pt idx="1441" formatCode="#,##0.00">
                  <c:v>7.1</c:v>
                </c:pt>
                <c:pt idx="1442" formatCode="#,##0.00">
                  <c:v>10.199999999999999</c:v>
                </c:pt>
                <c:pt idx="1443" formatCode="#,##0.00">
                  <c:v>-173.9</c:v>
                </c:pt>
                <c:pt idx="1444" formatCode="#,##0.00">
                  <c:v>5.9</c:v>
                </c:pt>
                <c:pt idx="1445" formatCode="#,##0.00">
                  <c:v>5.2</c:v>
                </c:pt>
                <c:pt idx="1446" formatCode="#,##0.00">
                  <c:v>16.899999999999999</c:v>
                </c:pt>
                <c:pt idx="1447" formatCode="#,##0.00">
                  <c:v>1.6</c:v>
                </c:pt>
                <c:pt idx="1448" formatCode="#,##0.00">
                  <c:v>1.2</c:v>
                </c:pt>
                <c:pt idx="1449" formatCode="#,##0.00">
                  <c:v>0.4</c:v>
                </c:pt>
                <c:pt idx="1450" formatCode="#,##0.00">
                  <c:v>0.7</c:v>
                </c:pt>
                <c:pt idx="1451" formatCode="#,##0.00">
                  <c:v>-89.4</c:v>
                </c:pt>
                <c:pt idx="1452" formatCode="#,##0.00">
                  <c:v>3.3</c:v>
                </c:pt>
                <c:pt idx="1453" formatCode="#,##0.00">
                  <c:v>19.3</c:v>
                </c:pt>
                <c:pt idx="1454" formatCode="#,##0.00">
                  <c:v>-3.1</c:v>
                </c:pt>
                <c:pt idx="1455" formatCode="#,##0.00">
                  <c:v>3</c:v>
                </c:pt>
                <c:pt idx="1456" formatCode="#,##0.00">
                  <c:v>9.1</c:v>
                </c:pt>
                <c:pt idx="1457" formatCode="#,##0.00">
                  <c:v>-5.7</c:v>
                </c:pt>
                <c:pt idx="1458" formatCode="#,##0.00">
                  <c:v>-1.7</c:v>
                </c:pt>
                <c:pt idx="1459" formatCode="#,##0.00">
                  <c:v>5.7</c:v>
                </c:pt>
                <c:pt idx="1460" formatCode="#,##0.00">
                  <c:v>-7</c:v>
                </c:pt>
                <c:pt idx="1461" formatCode="#,##0.00">
                  <c:v>4.0999999999999996</c:v>
                </c:pt>
                <c:pt idx="1462" formatCode="#,##0.00">
                  <c:v>8.5</c:v>
                </c:pt>
                <c:pt idx="1463" formatCode="#,##0.00">
                  <c:v>0.2</c:v>
                </c:pt>
                <c:pt idx="1464" formatCode="#,##0.00">
                  <c:v>-4.7</c:v>
                </c:pt>
                <c:pt idx="1465" formatCode="#,##0.00">
                  <c:v>12.8</c:v>
                </c:pt>
                <c:pt idx="1466" formatCode="#,##0.00">
                  <c:v>5</c:v>
                </c:pt>
                <c:pt idx="1467" formatCode="#,##0.00">
                  <c:v>6.9</c:v>
                </c:pt>
                <c:pt idx="1468" formatCode="#,##0.00">
                  <c:v>-1.2</c:v>
                </c:pt>
                <c:pt idx="1469" formatCode="#,##0.00">
                  <c:v>16.100000000000001</c:v>
                </c:pt>
                <c:pt idx="1470" formatCode="#,##0.00">
                  <c:v>6.5</c:v>
                </c:pt>
                <c:pt idx="1471" formatCode="#,##0.00">
                  <c:v>22</c:v>
                </c:pt>
                <c:pt idx="1472" formatCode="#,##0.00">
                  <c:v>11.2</c:v>
                </c:pt>
                <c:pt idx="1473" formatCode="#,##0.00">
                  <c:v>22.2</c:v>
                </c:pt>
                <c:pt idx="1474" formatCode="#,##0.00">
                  <c:v>-2.7</c:v>
                </c:pt>
                <c:pt idx="1475" formatCode="#,##0.00">
                  <c:v>5.6</c:v>
                </c:pt>
                <c:pt idx="1476" formatCode="#,##0.00">
                  <c:v>4.8</c:v>
                </c:pt>
                <c:pt idx="1477" formatCode="#,##0.00">
                  <c:v>3.3</c:v>
                </c:pt>
                <c:pt idx="1478" formatCode="#,##0.00">
                  <c:v>13.6</c:v>
                </c:pt>
                <c:pt idx="1479" formatCode="#,##0.00">
                  <c:v>6.5</c:v>
                </c:pt>
                <c:pt idx="1480" formatCode="#,##0.00">
                  <c:v>13.2</c:v>
                </c:pt>
                <c:pt idx="1481" formatCode="#,##0.00">
                  <c:v>1.3</c:v>
                </c:pt>
                <c:pt idx="1482" formatCode="#,##0.00">
                  <c:v>6.9</c:v>
                </c:pt>
                <c:pt idx="1483" formatCode="#,##0.00">
                  <c:v>13.8</c:v>
                </c:pt>
                <c:pt idx="1484" formatCode="#,##0.00">
                  <c:v>6.4</c:v>
                </c:pt>
                <c:pt idx="1485" formatCode="#,##0.00">
                  <c:v>-7.5</c:v>
                </c:pt>
                <c:pt idx="1486" formatCode="#,##0.00">
                  <c:v>5.2</c:v>
                </c:pt>
                <c:pt idx="1487" formatCode="#,##0.00">
                  <c:v>14.3</c:v>
                </c:pt>
                <c:pt idx="1488" formatCode="#,##0.00">
                  <c:v>11.6</c:v>
                </c:pt>
                <c:pt idx="1489" formatCode="#,##0.00">
                  <c:v>17</c:v>
                </c:pt>
                <c:pt idx="1491" formatCode="#,##0.00">
                  <c:v>-1.2</c:v>
                </c:pt>
                <c:pt idx="1492" formatCode="#,##0.00">
                  <c:v>4.3</c:v>
                </c:pt>
                <c:pt idx="1493" formatCode="#,##0.00">
                  <c:v>6.9</c:v>
                </c:pt>
                <c:pt idx="1494" formatCode="#,##0.00">
                  <c:v>-4.0999999999999996</c:v>
                </c:pt>
                <c:pt idx="1495" formatCode="#,##0.00">
                  <c:v>0.1</c:v>
                </c:pt>
                <c:pt idx="1496" formatCode="#,##0.00">
                  <c:v>-728.5</c:v>
                </c:pt>
                <c:pt idx="1497" formatCode="#,##0.00">
                  <c:v>7.3</c:v>
                </c:pt>
                <c:pt idx="1498" formatCode="#,##0.00">
                  <c:v>-1.5</c:v>
                </c:pt>
                <c:pt idx="1499" formatCode="#,##0.00">
                  <c:v>12.6</c:v>
                </c:pt>
                <c:pt idx="1500" formatCode="#,##0.00">
                  <c:v>-1.3</c:v>
                </c:pt>
                <c:pt idx="1501" formatCode="#,##0.00">
                  <c:v>-8.6999999999999993</c:v>
                </c:pt>
                <c:pt idx="1502" formatCode="#,##0.00">
                  <c:v>17.899999999999999</c:v>
                </c:pt>
                <c:pt idx="1503" formatCode="#,##0.00">
                  <c:v>14.1</c:v>
                </c:pt>
                <c:pt idx="1504" formatCode="#,##0.00">
                  <c:v>-21.9</c:v>
                </c:pt>
                <c:pt idx="1505" formatCode="#,##0.00">
                  <c:v>-2</c:v>
                </c:pt>
                <c:pt idx="1506" formatCode="#,##0.00">
                  <c:v>6.7</c:v>
                </c:pt>
                <c:pt idx="1507" formatCode="#,##0.00">
                  <c:v>-1.8</c:v>
                </c:pt>
                <c:pt idx="1508" formatCode="#,##0.00">
                  <c:v>3.2</c:v>
                </c:pt>
                <c:pt idx="1509" formatCode="#,##0.00">
                  <c:v>14.1</c:v>
                </c:pt>
                <c:pt idx="1510" formatCode="#,##0.00">
                  <c:v>-6.1</c:v>
                </c:pt>
                <c:pt idx="1511" formatCode="#,##0.00">
                  <c:v>9.3000000000000007</c:v>
                </c:pt>
                <c:pt idx="1512" formatCode="#,##0.00">
                  <c:v>6.1</c:v>
                </c:pt>
                <c:pt idx="1513" formatCode="#,##0.00">
                  <c:v>17.100000000000001</c:v>
                </c:pt>
                <c:pt idx="1514" formatCode="#,##0.00">
                  <c:v>0.7</c:v>
                </c:pt>
                <c:pt idx="1515" formatCode="#,##0.00">
                  <c:v>13.3</c:v>
                </c:pt>
                <c:pt idx="1516" formatCode="#,##0.00">
                  <c:v>-556</c:v>
                </c:pt>
                <c:pt idx="1517" formatCode="#,##0.00">
                  <c:v>5.5</c:v>
                </c:pt>
                <c:pt idx="1518" formatCode="#,##0.00">
                  <c:v>9</c:v>
                </c:pt>
                <c:pt idx="1519" formatCode="#,##0.00">
                  <c:v>-1.1000000000000001</c:v>
                </c:pt>
                <c:pt idx="1520" formatCode="#,##0.00">
                  <c:v>9.9</c:v>
                </c:pt>
                <c:pt idx="1521" formatCode="#,##0.00">
                  <c:v>14.5</c:v>
                </c:pt>
                <c:pt idx="1522" formatCode="#,##0.00">
                  <c:v>6.4</c:v>
                </c:pt>
                <c:pt idx="1523" formatCode="#,##0.00">
                  <c:v>-3.5</c:v>
                </c:pt>
                <c:pt idx="1524" formatCode="#,##0\ &quot;€&quot;">
                  <c:v>16.7</c:v>
                </c:pt>
                <c:pt idx="1525" formatCode="#,##0\ &quot;€&quot;">
                  <c:v>10.8</c:v>
                </c:pt>
                <c:pt idx="1526" formatCode="#,##0\ &quot;€&quot;">
                  <c:v>4.9000000000000004</c:v>
                </c:pt>
                <c:pt idx="1527" formatCode="#,##0\ &quot;€&quot;">
                  <c:v>-1.2</c:v>
                </c:pt>
                <c:pt idx="1528" formatCode="#,##0\ &quot;€&quot;">
                  <c:v>11</c:v>
                </c:pt>
                <c:pt idx="1529" formatCode="#,##0\ &quot;€&quot;">
                  <c:v>-6.5</c:v>
                </c:pt>
                <c:pt idx="1530" formatCode="#,##0\ &quot;€&quot;">
                  <c:v>14.4</c:v>
                </c:pt>
                <c:pt idx="1531" formatCode="#,##0\ &quot;€&quot;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Taul1!$B$2:$B$1539</c:f>
              <c:numCache>
                <c:formatCode>General</c:formatCode>
                <c:ptCount val="1538"/>
                <c:pt idx="2" formatCode="0.00">
                  <c:v>2.6</c:v>
                </c:pt>
                <c:pt idx="3" formatCode="0.00">
                  <c:v>6.2</c:v>
                </c:pt>
                <c:pt idx="4" formatCode="0.00">
                  <c:v>-18.100000000000001</c:v>
                </c:pt>
                <c:pt idx="5" formatCode="0.00">
                  <c:v>9.4</c:v>
                </c:pt>
                <c:pt idx="6" formatCode="0.00">
                  <c:v>4</c:v>
                </c:pt>
                <c:pt idx="7" formatCode="0.00">
                  <c:v>5</c:v>
                </c:pt>
                <c:pt idx="8" formatCode="0.00">
                  <c:v>7.1</c:v>
                </c:pt>
                <c:pt idx="9" formatCode="0.00">
                  <c:v>-8.8000000000000007</c:v>
                </c:pt>
                <c:pt idx="10" formatCode="0.00">
                  <c:v>10.6</c:v>
                </c:pt>
                <c:pt idx="11" formatCode="0.00">
                  <c:v>3.3</c:v>
                </c:pt>
                <c:pt idx="12" formatCode="0.00">
                  <c:v>6.3</c:v>
                </c:pt>
                <c:pt idx="13" formatCode="0.00">
                  <c:v>6.8</c:v>
                </c:pt>
                <c:pt idx="14" formatCode="0.00">
                  <c:v>1.8</c:v>
                </c:pt>
                <c:pt idx="15" formatCode="0.00">
                  <c:v>6.7</c:v>
                </c:pt>
                <c:pt idx="16" formatCode="0.00">
                  <c:v>4.9000000000000004</c:v>
                </c:pt>
                <c:pt idx="17" formatCode="0.00">
                  <c:v>2.4</c:v>
                </c:pt>
                <c:pt idx="18" formatCode="0.00">
                  <c:v>3.3</c:v>
                </c:pt>
                <c:pt idx="19" formatCode="0.00">
                  <c:v>4</c:v>
                </c:pt>
                <c:pt idx="20" formatCode="0.00">
                  <c:v>3.7</c:v>
                </c:pt>
                <c:pt idx="21" formatCode="0.00">
                  <c:v>-17.5</c:v>
                </c:pt>
                <c:pt idx="22" formatCode="0.00">
                  <c:v>8.1999999999999993</c:v>
                </c:pt>
                <c:pt idx="23" formatCode="0.00">
                  <c:v>-0.8</c:v>
                </c:pt>
                <c:pt idx="24" formatCode="0.00">
                  <c:v>11.3</c:v>
                </c:pt>
                <c:pt idx="25" formatCode="0.00">
                  <c:v>2.2999999999999998</c:v>
                </c:pt>
                <c:pt idx="26" formatCode="0.00">
                  <c:v>1.7</c:v>
                </c:pt>
                <c:pt idx="27" formatCode="0.00">
                  <c:v>0</c:v>
                </c:pt>
                <c:pt idx="28" formatCode="0.00">
                  <c:v>-4.7</c:v>
                </c:pt>
                <c:pt idx="29" formatCode="0.00">
                  <c:v>-1</c:v>
                </c:pt>
                <c:pt idx="30" formatCode="0.00">
                  <c:v>2</c:v>
                </c:pt>
                <c:pt idx="31" formatCode="0.00">
                  <c:v>0</c:v>
                </c:pt>
                <c:pt idx="32" formatCode="0.00">
                  <c:v>-0.5</c:v>
                </c:pt>
                <c:pt idx="33" formatCode="0.00">
                  <c:v>4.7</c:v>
                </c:pt>
                <c:pt idx="34" formatCode="0.00">
                  <c:v>11.9</c:v>
                </c:pt>
                <c:pt idx="35" formatCode="0.00">
                  <c:v>1.7</c:v>
                </c:pt>
                <c:pt idx="36" formatCode="0.00">
                  <c:v>12.7</c:v>
                </c:pt>
                <c:pt idx="37" formatCode="0.00">
                  <c:v>-2.5</c:v>
                </c:pt>
                <c:pt idx="38" formatCode="0.00">
                  <c:v>6.6</c:v>
                </c:pt>
                <c:pt idx="39" formatCode="0.00">
                  <c:v>-18.600000000000001</c:v>
                </c:pt>
                <c:pt idx="40" formatCode="0.00">
                  <c:v>3.1</c:v>
                </c:pt>
                <c:pt idx="41" formatCode="0.00">
                  <c:v>1.4</c:v>
                </c:pt>
                <c:pt idx="42" formatCode="0.00">
                  <c:v>1.6</c:v>
                </c:pt>
                <c:pt idx="43" formatCode="0.00">
                  <c:v>9.5</c:v>
                </c:pt>
                <c:pt idx="44" formatCode="0.00">
                  <c:v>12.4</c:v>
                </c:pt>
                <c:pt idx="45" formatCode="0.00">
                  <c:v>19.8</c:v>
                </c:pt>
                <c:pt idx="46" formatCode="0.00">
                  <c:v>-0.3</c:v>
                </c:pt>
                <c:pt idx="47" formatCode="0.00">
                  <c:v>8.5</c:v>
                </c:pt>
                <c:pt idx="48" formatCode="0.00">
                  <c:v>8.5</c:v>
                </c:pt>
                <c:pt idx="49" formatCode="0.00">
                  <c:v>5.6</c:v>
                </c:pt>
                <c:pt idx="51" formatCode="0.00">
                  <c:v>8.6999999999999993</c:v>
                </c:pt>
                <c:pt idx="52" formatCode="0.00">
                  <c:v>4.3</c:v>
                </c:pt>
                <c:pt idx="53" formatCode="0.00">
                  <c:v>9.5</c:v>
                </c:pt>
                <c:pt idx="54" formatCode="0.00">
                  <c:v>2.2000000000000002</c:v>
                </c:pt>
                <c:pt idx="55" formatCode="0.00">
                  <c:v>2.1</c:v>
                </c:pt>
                <c:pt idx="56" formatCode="0.00">
                  <c:v>12.3</c:v>
                </c:pt>
                <c:pt idx="57" formatCode="0.00">
                  <c:v>11.5</c:v>
                </c:pt>
                <c:pt idx="58" formatCode="0.00">
                  <c:v>3.6</c:v>
                </c:pt>
                <c:pt idx="59" formatCode="0.00">
                  <c:v>13.2</c:v>
                </c:pt>
                <c:pt idx="60" formatCode="0.00">
                  <c:v>15.6</c:v>
                </c:pt>
                <c:pt idx="61" formatCode="0.00">
                  <c:v>5.2</c:v>
                </c:pt>
                <c:pt idx="62" formatCode="0.00">
                  <c:v>30.6</c:v>
                </c:pt>
                <c:pt idx="63" formatCode="0.00">
                  <c:v>22.6</c:v>
                </c:pt>
                <c:pt idx="64" formatCode="0.00">
                  <c:v>6.4</c:v>
                </c:pt>
                <c:pt idx="65" formatCode="0.00">
                  <c:v>3.8</c:v>
                </c:pt>
                <c:pt idx="66" formatCode="0.00">
                  <c:v>3</c:v>
                </c:pt>
                <c:pt idx="67" formatCode="0.00">
                  <c:v>22.2</c:v>
                </c:pt>
                <c:pt idx="68" formatCode="0.00">
                  <c:v>17</c:v>
                </c:pt>
                <c:pt idx="69" formatCode="0.00">
                  <c:v>23.9</c:v>
                </c:pt>
                <c:pt idx="70" formatCode="0.00">
                  <c:v>386.5</c:v>
                </c:pt>
                <c:pt idx="71" formatCode="0.00">
                  <c:v>-3.2</c:v>
                </c:pt>
                <c:pt idx="72" formatCode="0.00">
                  <c:v>7.5</c:v>
                </c:pt>
                <c:pt idx="73" formatCode="0.00">
                  <c:v>2.6</c:v>
                </c:pt>
                <c:pt idx="74" formatCode="0.00">
                  <c:v>1.1000000000000001</c:v>
                </c:pt>
                <c:pt idx="75" formatCode="0.00">
                  <c:v>1.2</c:v>
                </c:pt>
                <c:pt idx="76" formatCode="0.00">
                  <c:v>-48.3</c:v>
                </c:pt>
                <c:pt idx="77" formatCode="0.00">
                  <c:v>3.2</c:v>
                </c:pt>
                <c:pt idx="78" formatCode="0.00">
                  <c:v>3.6</c:v>
                </c:pt>
                <c:pt idx="79" formatCode="0.00">
                  <c:v>4</c:v>
                </c:pt>
                <c:pt idx="80" formatCode="0.00">
                  <c:v>-8.4</c:v>
                </c:pt>
                <c:pt idx="81" formatCode="0.00">
                  <c:v>7.2</c:v>
                </c:pt>
                <c:pt idx="82" formatCode="0.00">
                  <c:v>9.5</c:v>
                </c:pt>
                <c:pt idx="83" formatCode="0.00">
                  <c:v>2</c:v>
                </c:pt>
                <c:pt idx="84" formatCode="0.00">
                  <c:v>17.2</c:v>
                </c:pt>
                <c:pt idx="85" formatCode="0.00">
                  <c:v>2.2999999999999998</c:v>
                </c:pt>
                <c:pt idx="86" formatCode="0.00">
                  <c:v>-1.9</c:v>
                </c:pt>
                <c:pt idx="87" formatCode="0.00">
                  <c:v>1.4</c:v>
                </c:pt>
                <c:pt idx="88" formatCode="0.00">
                  <c:v>-27.8</c:v>
                </c:pt>
                <c:pt idx="89" formatCode="0.00">
                  <c:v>7.3</c:v>
                </c:pt>
                <c:pt idx="90" formatCode="0.00">
                  <c:v>-4.9000000000000004</c:v>
                </c:pt>
                <c:pt idx="92" formatCode="0.00">
                  <c:v>3.2</c:v>
                </c:pt>
                <c:pt idx="93" formatCode="0.00">
                  <c:v>1.2</c:v>
                </c:pt>
                <c:pt idx="94" formatCode="0.00">
                  <c:v>1.8</c:v>
                </c:pt>
                <c:pt idx="95" formatCode="0.00">
                  <c:v>7.6</c:v>
                </c:pt>
                <c:pt idx="96" formatCode="0.00">
                  <c:v>3.3</c:v>
                </c:pt>
                <c:pt idx="97" formatCode="0.00">
                  <c:v>4.3</c:v>
                </c:pt>
                <c:pt idx="98" formatCode="0.00">
                  <c:v>2.1</c:v>
                </c:pt>
                <c:pt idx="99" formatCode="0.00">
                  <c:v>0</c:v>
                </c:pt>
                <c:pt idx="100" formatCode="0.00">
                  <c:v>-28.6</c:v>
                </c:pt>
                <c:pt idx="101" formatCode="0.00">
                  <c:v>-28.2</c:v>
                </c:pt>
                <c:pt idx="102" formatCode="0.00">
                  <c:v>15.2</c:v>
                </c:pt>
                <c:pt idx="103" formatCode="0.00">
                  <c:v>14.8</c:v>
                </c:pt>
                <c:pt idx="104" formatCode="0.00">
                  <c:v>-39.9</c:v>
                </c:pt>
                <c:pt idx="105" formatCode="0.00">
                  <c:v>-4.9000000000000004</c:v>
                </c:pt>
                <c:pt idx="106" formatCode="0.00">
                  <c:v>-26.5</c:v>
                </c:pt>
                <c:pt idx="107" formatCode="0.00">
                  <c:v>-3.9</c:v>
                </c:pt>
                <c:pt idx="108" formatCode="0.00">
                  <c:v>3.4</c:v>
                </c:pt>
                <c:pt idx="109" formatCode="0.00">
                  <c:v>12</c:v>
                </c:pt>
                <c:pt idx="110" formatCode="0.00">
                  <c:v>15.5</c:v>
                </c:pt>
                <c:pt idx="111" formatCode="0.00">
                  <c:v>16.5</c:v>
                </c:pt>
                <c:pt idx="112" formatCode="0.00">
                  <c:v>0.9</c:v>
                </c:pt>
                <c:pt idx="113" formatCode="0.00">
                  <c:v>-6.5</c:v>
                </c:pt>
                <c:pt idx="114" formatCode="0.00">
                  <c:v>28.1</c:v>
                </c:pt>
                <c:pt idx="115" formatCode="0.00">
                  <c:v>16.7</c:v>
                </c:pt>
                <c:pt idx="116" formatCode="0.00">
                  <c:v>-23.9</c:v>
                </c:pt>
                <c:pt idx="117" formatCode="0.00">
                  <c:v>7.6</c:v>
                </c:pt>
                <c:pt idx="118" formatCode="0.00">
                  <c:v>0.6</c:v>
                </c:pt>
                <c:pt idx="119" formatCode="0.00">
                  <c:v>7.2</c:v>
                </c:pt>
                <c:pt idx="120" formatCode="0.00">
                  <c:v>4.9000000000000004</c:v>
                </c:pt>
                <c:pt idx="121" formatCode="0.00">
                  <c:v>12.1</c:v>
                </c:pt>
                <c:pt idx="122" formatCode="0.00">
                  <c:v>2</c:v>
                </c:pt>
                <c:pt idx="123" formatCode="0.00">
                  <c:v>22.7</c:v>
                </c:pt>
                <c:pt idx="124" formatCode="0.00">
                  <c:v>5.6</c:v>
                </c:pt>
                <c:pt idx="125" formatCode="0.00">
                  <c:v>3.5</c:v>
                </c:pt>
                <c:pt idx="126" formatCode="0.00">
                  <c:v>-15.6</c:v>
                </c:pt>
                <c:pt idx="127" formatCode="0.00">
                  <c:v>-4.9000000000000004</c:v>
                </c:pt>
                <c:pt idx="128" formatCode="0.00">
                  <c:v>10.199999999999999</c:v>
                </c:pt>
                <c:pt idx="129" formatCode="0.00">
                  <c:v>19.100000000000001</c:v>
                </c:pt>
                <c:pt idx="130" formatCode="0.00">
                  <c:v>0.3</c:v>
                </c:pt>
                <c:pt idx="131" formatCode="0.00">
                  <c:v>15.7</c:v>
                </c:pt>
                <c:pt idx="132" formatCode="0.00">
                  <c:v>6.2</c:v>
                </c:pt>
                <c:pt idx="133" formatCode="0.00">
                  <c:v>12.1</c:v>
                </c:pt>
                <c:pt idx="134" formatCode="0.00">
                  <c:v>-0.1</c:v>
                </c:pt>
                <c:pt idx="135" formatCode="0.00">
                  <c:v>-0.1</c:v>
                </c:pt>
                <c:pt idx="136" formatCode="0.00">
                  <c:v>3</c:v>
                </c:pt>
                <c:pt idx="137" formatCode="0.00">
                  <c:v>-7.4</c:v>
                </c:pt>
                <c:pt idx="138" formatCode="0.00">
                  <c:v>11.7</c:v>
                </c:pt>
                <c:pt idx="139" formatCode="0.00">
                  <c:v>-2.7</c:v>
                </c:pt>
                <c:pt idx="140" formatCode="0.00">
                  <c:v>-4.5999999999999996</c:v>
                </c:pt>
                <c:pt idx="141" formatCode="0.00">
                  <c:v>0.7</c:v>
                </c:pt>
                <c:pt idx="142" formatCode="0.00">
                  <c:v>19.600000000000001</c:v>
                </c:pt>
                <c:pt idx="143" formatCode="0.00">
                  <c:v>39.200000000000003</c:v>
                </c:pt>
                <c:pt idx="144" formatCode="0.00">
                  <c:v>-0.1</c:v>
                </c:pt>
                <c:pt idx="145" formatCode="0.00">
                  <c:v>7.9</c:v>
                </c:pt>
                <c:pt idx="146" formatCode="0.00">
                  <c:v>9.9</c:v>
                </c:pt>
                <c:pt idx="147" formatCode="0.00">
                  <c:v>-0.2</c:v>
                </c:pt>
                <c:pt idx="148" formatCode="0.00">
                  <c:v>2.2999999999999998</c:v>
                </c:pt>
                <c:pt idx="149" formatCode="0.00">
                  <c:v>0.6</c:v>
                </c:pt>
                <c:pt idx="150" formatCode="0.00">
                  <c:v>-4</c:v>
                </c:pt>
                <c:pt idx="151" formatCode="0.00">
                  <c:v>-4.4000000000000004</c:v>
                </c:pt>
                <c:pt idx="152" formatCode="0.00">
                  <c:v>1.4</c:v>
                </c:pt>
                <c:pt idx="153" formatCode="0.00">
                  <c:v>4.5</c:v>
                </c:pt>
                <c:pt idx="154" formatCode="0.00">
                  <c:v>9.9</c:v>
                </c:pt>
                <c:pt idx="155" formatCode="0.00">
                  <c:v>0.4</c:v>
                </c:pt>
                <c:pt idx="156" formatCode="0.00">
                  <c:v>6.1</c:v>
                </c:pt>
                <c:pt idx="157" formatCode="0.00">
                  <c:v>5</c:v>
                </c:pt>
                <c:pt idx="158" formatCode="0.00">
                  <c:v>8.9</c:v>
                </c:pt>
                <c:pt idx="159" formatCode="0.00">
                  <c:v>-1</c:v>
                </c:pt>
                <c:pt idx="160" formatCode="0.00">
                  <c:v>15.9</c:v>
                </c:pt>
                <c:pt idx="161" formatCode="0.00">
                  <c:v>9.1</c:v>
                </c:pt>
                <c:pt idx="162" formatCode="0.00">
                  <c:v>-1.7</c:v>
                </c:pt>
                <c:pt idx="163" formatCode="0.00">
                  <c:v>1.6</c:v>
                </c:pt>
                <c:pt idx="164" formatCode="0.00">
                  <c:v>-3.2</c:v>
                </c:pt>
                <c:pt idx="165" formatCode="0.00">
                  <c:v>21.2</c:v>
                </c:pt>
                <c:pt idx="166" formatCode="0.00">
                  <c:v>5.9</c:v>
                </c:pt>
                <c:pt idx="167" formatCode="0.00">
                  <c:v>15.2</c:v>
                </c:pt>
                <c:pt idx="168" formatCode="0.00">
                  <c:v>6.8</c:v>
                </c:pt>
                <c:pt idx="169" formatCode="0.00">
                  <c:v>0.6</c:v>
                </c:pt>
                <c:pt idx="170" formatCode="0.00">
                  <c:v>8.5</c:v>
                </c:pt>
                <c:pt idx="171" formatCode="0.00">
                  <c:v>7.9</c:v>
                </c:pt>
                <c:pt idx="172" formatCode="0.00">
                  <c:v>-2.7</c:v>
                </c:pt>
                <c:pt idx="173" formatCode="0.00">
                  <c:v>7.9</c:v>
                </c:pt>
                <c:pt idx="174" formatCode="0.00">
                  <c:v>3.6</c:v>
                </c:pt>
                <c:pt idx="175" formatCode="0.00">
                  <c:v>14.6</c:v>
                </c:pt>
                <c:pt idx="176" formatCode="0.00">
                  <c:v>27.3</c:v>
                </c:pt>
                <c:pt idx="177" formatCode="0.00">
                  <c:v>-7.4</c:v>
                </c:pt>
                <c:pt idx="178" formatCode="0.00">
                  <c:v>13.2</c:v>
                </c:pt>
                <c:pt idx="179" formatCode="0.00">
                  <c:v>7.1</c:v>
                </c:pt>
                <c:pt idx="180" formatCode="0.00">
                  <c:v>-1.5</c:v>
                </c:pt>
                <c:pt idx="181" formatCode="0.00">
                  <c:v>6.1</c:v>
                </c:pt>
                <c:pt idx="182" formatCode="0.00">
                  <c:v>6.1</c:v>
                </c:pt>
                <c:pt idx="183" formatCode="0.00">
                  <c:v>17.8</c:v>
                </c:pt>
                <c:pt idx="184" formatCode="0.00">
                  <c:v>-1.7</c:v>
                </c:pt>
                <c:pt idx="185" formatCode="0.00">
                  <c:v>7.4</c:v>
                </c:pt>
                <c:pt idx="186" formatCode="0.00">
                  <c:v>119.9</c:v>
                </c:pt>
                <c:pt idx="187" formatCode="0.00">
                  <c:v>3.8</c:v>
                </c:pt>
                <c:pt idx="188" formatCode="0.00">
                  <c:v>4.7</c:v>
                </c:pt>
                <c:pt idx="189" formatCode="0.00">
                  <c:v>3.3</c:v>
                </c:pt>
                <c:pt idx="190" formatCode="0.00">
                  <c:v>5.9</c:v>
                </c:pt>
                <c:pt idx="191" formatCode="0.00">
                  <c:v>14.4</c:v>
                </c:pt>
                <c:pt idx="192" formatCode="0.00">
                  <c:v>0.8</c:v>
                </c:pt>
                <c:pt idx="193" formatCode="0.00">
                  <c:v>0.6</c:v>
                </c:pt>
                <c:pt idx="194" formatCode="0.00">
                  <c:v>8.1</c:v>
                </c:pt>
                <c:pt idx="195" formatCode="0.00">
                  <c:v>-7.9</c:v>
                </c:pt>
                <c:pt idx="196" formatCode="0.00">
                  <c:v>2.8</c:v>
                </c:pt>
                <c:pt idx="197" formatCode="0.00">
                  <c:v>0.9</c:v>
                </c:pt>
                <c:pt idx="198" formatCode="0.00">
                  <c:v>2.9</c:v>
                </c:pt>
                <c:pt idx="199" formatCode="0.00">
                  <c:v>5</c:v>
                </c:pt>
                <c:pt idx="200" formatCode="0.00">
                  <c:v>0</c:v>
                </c:pt>
                <c:pt idx="201" formatCode="0.00">
                  <c:v>5.8</c:v>
                </c:pt>
                <c:pt idx="202" formatCode="0.00">
                  <c:v>8</c:v>
                </c:pt>
                <c:pt idx="203" formatCode="0.00">
                  <c:v>7.1</c:v>
                </c:pt>
                <c:pt idx="204" formatCode="0.00">
                  <c:v>6.8</c:v>
                </c:pt>
                <c:pt idx="205" formatCode="0.00">
                  <c:v>7.3</c:v>
                </c:pt>
                <c:pt idx="206" formatCode="0.00">
                  <c:v>-1.5</c:v>
                </c:pt>
                <c:pt idx="207" formatCode="0.00">
                  <c:v>19.3</c:v>
                </c:pt>
                <c:pt idx="208" formatCode="0.00">
                  <c:v>3.2</c:v>
                </c:pt>
                <c:pt idx="209" formatCode="0.00">
                  <c:v>3.4</c:v>
                </c:pt>
                <c:pt idx="210" formatCode="0.00">
                  <c:v>5.8</c:v>
                </c:pt>
                <c:pt idx="211" formatCode="0.00">
                  <c:v>2.9</c:v>
                </c:pt>
                <c:pt idx="212" formatCode="0.00">
                  <c:v>13.1</c:v>
                </c:pt>
                <c:pt idx="213" formatCode="0.00">
                  <c:v>-4.5</c:v>
                </c:pt>
                <c:pt idx="214" formatCode="0.00">
                  <c:v>4.3</c:v>
                </c:pt>
                <c:pt idx="215" formatCode="0.00">
                  <c:v>5</c:v>
                </c:pt>
                <c:pt idx="216" formatCode="0.00">
                  <c:v>6.1</c:v>
                </c:pt>
                <c:pt idx="217" formatCode="0.00">
                  <c:v>5</c:v>
                </c:pt>
                <c:pt idx="218" formatCode="0.00">
                  <c:v>7</c:v>
                </c:pt>
                <c:pt idx="219" formatCode="0.00">
                  <c:v>-0.6</c:v>
                </c:pt>
                <c:pt idx="220" formatCode="0.00">
                  <c:v>7.4</c:v>
                </c:pt>
                <c:pt idx="221" formatCode="0.00">
                  <c:v>8</c:v>
                </c:pt>
                <c:pt idx="222" formatCode="0.00">
                  <c:v>-2.2000000000000002</c:v>
                </c:pt>
                <c:pt idx="223" formatCode="0.00">
                  <c:v>6.9</c:v>
                </c:pt>
                <c:pt idx="224" formatCode="0.00">
                  <c:v>4.2</c:v>
                </c:pt>
                <c:pt idx="225" formatCode="0.00">
                  <c:v>10.6</c:v>
                </c:pt>
                <c:pt idx="226" formatCode="0.00">
                  <c:v>0.5</c:v>
                </c:pt>
                <c:pt idx="227" formatCode="0.00">
                  <c:v>7.4</c:v>
                </c:pt>
                <c:pt idx="228" formatCode="0.00">
                  <c:v>1.4</c:v>
                </c:pt>
                <c:pt idx="229" formatCode="0.00">
                  <c:v>4.2</c:v>
                </c:pt>
                <c:pt idx="230" formatCode="0.00">
                  <c:v>8.1</c:v>
                </c:pt>
                <c:pt idx="231" formatCode="0.00">
                  <c:v>-17.8</c:v>
                </c:pt>
                <c:pt idx="232" formatCode="0.00">
                  <c:v>28.9</c:v>
                </c:pt>
                <c:pt idx="233" formatCode="0.00">
                  <c:v>6.7</c:v>
                </c:pt>
                <c:pt idx="234" formatCode="0.00">
                  <c:v>4.5999999999999996</c:v>
                </c:pt>
                <c:pt idx="235" formatCode="0.00">
                  <c:v>7.6</c:v>
                </c:pt>
                <c:pt idx="236" formatCode="0.00">
                  <c:v>0</c:v>
                </c:pt>
                <c:pt idx="237" formatCode="0.00">
                  <c:v>-95.1</c:v>
                </c:pt>
                <c:pt idx="238" formatCode="0.00">
                  <c:v>-28.4</c:v>
                </c:pt>
                <c:pt idx="239" formatCode="0.00">
                  <c:v>8.4</c:v>
                </c:pt>
                <c:pt idx="240" formatCode="0.00">
                  <c:v>-5.7</c:v>
                </c:pt>
                <c:pt idx="241" formatCode="0.00">
                  <c:v>-12</c:v>
                </c:pt>
                <c:pt idx="242" formatCode="0.00">
                  <c:v>-1.6</c:v>
                </c:pt>
                <c:pt idx="243" formatCode="0.00">
                  <c:v>0.9</c:v>
                </c:pt>
                <c:pt idx="244" formatCode="0.00">
                  <c:v>1.4</c:v>
                </c:pt>
                <c:pt idx="245" formatCode="0.00">
                  <c:v>14.4</c:v>
                </c:pt>
                <c:pt idx="246" formatCode="0.00">
                  <c:v>12.4</c:v>
                </c:pt>
                <c:pt idx="247" formatCode="0.00">
                  <c:v>32.299999999999997</c:v>
                </c:pt>
                <c:pt idx="248" formatCode="0.00">
                  <c:v>12.4</c:v>
                </c:pt>
                <c:pt idx="249" formatCode="0.00">
                  <c:v>4.5999999999999996</c:v>
                </c:pt>
                <c:pt idx="250" formatCode="0.00">
                  <c:v>-13.3</c:v>
                </c:pt>
                <c:pt idx="251" formatCode="0.00">
                  <c:v>3.6</c:v>
                </c:pt>
                <c:pt idx="252" formatCode="0.00">
                  <c:v>2.4</c:v>
                </c:pt>
                <c:pt idx="253" formatCode="0.00">
                  <c:v>-12.6</c:v>
                </c:pt>
                <c:pt idx="254" formatCode="0.00">
                  <c:v>1.5</c:v>
                </c:pt>
                <c:pt idx="255" formatCode="0.00">
                  <c:v>52.6</c:v>
                </c:pt>
                <c:pt idx="256" formatCode="0.00">
                  <c:v>16.8</c:v>
                </c:pt>
                <c:pt idx="257" formatCode="0.00">
                  <c:v>2.6</c:v>
                </c:pt>
                <c:pt idx="258" formatCode="0.00">
                  <c:v>4.0999999999999996</c:v>
                </c:pt>
                <c:pt idx="259" formatCode="0.00">
                  <c:v>23</c:v>
                </c:pt>
                <c:pt idx="260" formatCode="0.00">
                  <c:v>-13.2</c:v>
                </c:pt>
                <c:pt idx="261" formatCode="0.00">
                  <c:v>0.9</c:v>
                </c:pt>
                <c:pt idx="262" formatCode="0.00">
                  <c:v>2.1</c:v>
                </c:pt>
                <c:pt idx="263" formatCode="0.00">
                  <c:v>-2.7</c:v>
                </c:pt>
                <c:pt idx="264" formatCode="0.00">
                  <c:v>3.1</c:v>
                </c:pt>
                <c:pt idx="265" formatCode="0.00">
                  <c:v>19.2</c:v>
                </c:pt>
                <c:pt idx="266" formatCode="0.00">
                  <c:v>7.4</c:v>
                </c:pt>
                <c:pt idx="267" formatCode="0.00">
                  <c:v>8</c:v>
                </c:pt>
                <c:pt idx="268" formatCode="0.00">
                  <c:v>14.2</c:v>
                </c:pt>
                <c:pt idx="269" formatCode="0.00">
                  <c:v>47.2</c:v>
                </c:pt>
                <c:pt idx="270" formatCode="0.00">
                  <c:v>-2.1</c:v>
                </c:pt>
                <c:pt idx="271" formatCode="0.00">
                  <c:v>7.4</c:v>
                </c:pt>
                <c:pt idx="272" formatCode="0.00">
                  <c:v>49.7</c:v>
                </c:pt>
                <c:pt idx="273" formatCode="0.00">
                  <c:v>-16.399999999999999</c:v>
                </c:pt>
                <c:pt idx="274" formatCode="0.00">
                  <c:v>-21.2</c:v>
                </c:pt>
                <c:pt idx="275" formatCode="0.00">
                  <c:v>3.2</c:v>
                </c:pt>
                <c:pt idx="276" formatCode="0.00">
                  <c:v>8.5</c:v>
                </c:pt>
                <c:pt idx="277" formatCode="0.00">
                  <c:v>-13.5</c:v>
                </c:pt>
                <c:pt idx="278" formatCode="0.00">
                  <c:v>24.8</c:v>
                </c:pt>
                <c:pt idx="279" formatCode="0.00">
                  <c:v>11.7</c:v>
                </c:pt>
                <c:pt idx="280" formatCode="0.00">
                  <c:v>8.3000000000000007</c:v>
                </c:pt>
                <c:pt idx="281" formatCode="0.00">
                  <c:v>7.5</c:v>
                </c:pt>
                <c:pt idx="282" formatCode="0.00">
                  <c:v>2.4</c:v>
                </c:pt>
                <c:pt idx="283" formatCode="0.00">
                  <c:v>-11.5</c:v>
                </c:pt>
                <c:pt idx="284" formatCode="0.00">
                  <c:v>3.1</c:v>
                </c:pt>
                <c:pt idx="285" formatCode="0.00">
                  <c:v>4.3</c:v>
                </c:pt>
                <c:pt idx="286" formatCode="0.00">
                  <c:v>-5.9</c:v>
                </c:pt>
                <c:pt idx="287" formatCode="0.00">
                  <c:v>21.8</c:v>
                </c:pt>
                <c:pt idx="288" formatCode="0.00">
                  <c:v>32.200000000000003</c:v>
                </c:pt>
                <c:pt idx="289" formatCode="0.00">
                  <c:v>0.3</c:v>
                </c:pt>
                <c:pt idx="290" formatCode="0.00">
                  <c:v>12.4</c:v>
                </c:pt>
                <c:pt idx="291" formatCode="0.00">
                  <c:v>18.899999999999999</c:v>
                </c:pt>
                <c:pt idx="292" formatCode="0.00">
                  <c:v>-18.600000000000001</c:v>
                </c:pt>
                <c:pt idx="293" formatCode="0.00">
                  <c:v>8.6</c:v>
                </c:pt>
                <c:pt idx="294" formatCode="0.00">
                  <c:v>-7.2</c:v>
                </c:pt>
                <c:pt idx="295" formatCode="0.00">
                  <c:v>2.6</c:v>
                </c:pt>
                <c:pt idx="296" formatCode="0.00">
                  <c:v>-10.9</c:v>
                </c:pt>
                <c:pt idx="297" formatCode="0.00">
                  <c:v>-1.6</c:v>
                </c:pt>
                <c:pt idx="298" formatCode="0.00">
                  <c:v>5</c:v>
                </c:pt>
                <c:pt idx="299" formatCode="0.00">
                  <c:v>3.1</c:v>
                </c:pt>
                <c:pt idx="300" formatCode="0.00">
                  <c:v>-3.7</c:v>
                </c:pt>
                <c:pt idx="301" formatCode="0.00">
                  <c:v>8.4</c:v>
                </c:pt>
                <c:pt idx="302" formatCode="0.00">
                  <c:v>3</c:v>
                </c:pt>
                <c:pt idx="303" formatCode="0.00">
                  <c:v>7.4</c:v>
                </c:pt>
                <c:pt idx="304" formatCode="0.00">
                  <c:v>3.3</c:v>
                </c:pt>
                <c:pt idx="305" formatCode="0.00">
                  <c:v>21.8</c:v>
                </c:pt>
                <c:pt idx="306" formatCode="0.00">
                  <c:v>6.2</c:v>
                </c:pt>
                <c:pt idx="307" formatCode="0.00">
                  <c:v>17</c:v>
                </c:pt>
                <c:pt idx="308" formatCode="0.00">
                  <c:v>1.6</c:v>
                </c:pt>
                <c:pt idx="309" formatCode="0.00">
                  <c:v>12.7</c:v>
                </c:pt>
                <c:pt idx="312" formatCode="0.00">
                  <c:v>28.4</c:v>
                </c:pt>
                <c:pt idx="313" formatCode="0.00">
                  <c:v>3.9</c:v>
                </c:pt>
                <c:pt idx="314" formatCode="0.00">
                  <c:v>2</c:v>
                </c:pt>
                <c:pt idx="315" formatCode="0.00">
                  <c:v>5.6</c:v>
                </c:pt>
                <c:pt idx="316" formatCode="0.00">
                  <c:v>7.9</c:v>
                </c:pt>
                <c:pt idx="317" formatCode="0.00">
                  <c:v>3.8</c:v>
                </c:pt>
                <c:pt idx="318" formatCode="0.00">
                  <c:v>5.8</c:v>
                </c:pt>
                <c:pt idx="319" formatCode="0.00">
                  <c:v>0.1</c:v>
                </c:pt>
                <c:pt idx="320" formatCode="0.00">
                  <c:v>1.5</c:v>
                </c:pt>
                <c:pt idx="321" formatCode="0.00">
                  <c:v>1.3</c:v>
                </c:pt>
                <c:pt idx="322" formatCode="0.00">
                  <c:v>0.4</c:v>
                </c:pt>
                <c:pt idx="323" formatCode="0.00">
                  <c:v>5.7</c:v>
                </c:pt>
                <c:pt idx="324" formatCode="0.00">
                  <c:v>2.8</c:v>
                </c:pt>
                <c:pt idx="325" formatCode="0.00">
                  <c:v>5.6</c:v>
                </c:pt>
                <c:pt idx="326" formatCode="0.00">
                  <c:v>7</c:v>
                </c:pt>
                <c:pt idx="327" formatCode="0.00">
                  <c:v>-8.8000000000000007</c:v>
                </c:pt>
                <c:pt idx="328" formatCode="0.00">
                  <c:v>12.1</c:v>
                </c:pt>
                <c:pt idx="329" formatCode="0.00">
                  <c:v>8.6999999999999993</c:v>
                </c:pt>
                <c:pt idx="330" formatCode="0.00">
                  <c:v>4.5</c:v>
                </c:pt>
                <c:pt idx="331" formatCode="0.00">
                  <c:v>-44.7</c:v>
                </c:pt>
                <c:pt idx="332" formatCode="0.00">
                  <c:v>-24.8</c:v>
                </c:pt>
                <c:pt idx="333" formatCode="0.00">
                  <c:v>14.1</c:v>
                </c:pt>
                <c:pt idx="334" formatCode="0.00">
                  <c:v>11.7</c:v>
                </c:pt>
                <c:pt idx="335" formatCode="0.00">
                  <c:v>4.7</c:v>
                </c:pt>
                <c:pt idx="336" formatCode="0.00">
                  <c:v>7.8</c:v>
                </c:pt>
                <c:pt idx="337" formatCode="0.00">
                  <c:v>39.299999999999997</c:v>
                </c:pt>
                <c:pt idx="338" formatCode="0.00">
                  <c:v>3.6</c:v>
                </c:pt>
                <c:pt idx="339" formatCode="0.00">
                  <c:v>-2.7</c:v>
                </c:pt>
                <c:pt idx="340" formatCode="0.00">
                  <c:v>6.4</c:v>
                </c:pt>
                <c:pt idx="342" formatCode="0.00">
                  <c:v>-48.4</c:v>
                </c:pt>
                <c:pt idx="343" formatCode="0.00">
                  <c:v>2.6</c:v>
                </c:pt>
                <c:pt idx="344" formatCode="0.00">
                  <c:v>1.1000000000000001</c:v>
                </c:pt>
                <c:pt idx="345" formatCode="0.00">
                  <c:v>5.6</c:v>
                </c:pt>
                <c:pt idx="346" formatCode="0.00">
                  <c:v>219.5</c:v>
                </c:pt>
                <c:pt idx="347" formatCode="0.00">
                  <c:v>15.9</c:v>
                </c:pt>
                <c:pt idx="348" formatCode="0.00">
                  <c:v>34.9</c:v>
                </c:pt>
                <c:pt idx="349" formatCode="0.00">
                  <c:v>-6.3</c:v>
                </c:pt>
                <c:pt idx="350" formatCode="0.00">
                  <c:v>8.1999999999999993</c:v>
                </c:pt>
                <c:pt idx="351" formatCode="0.00">
                  <c:v>6.2</c:v>
                </c:pt>
                <c:pt idx="352" formatCode="0.00">
                  <c:v>-25</c:v>
                </c:pt>
                <c:pt idx="353" formatCode="0.00">
                  <c:v>601.9</c:v>
                </c:pt>
                <c:pt idx="354" formatCode="0.00">
                  <c:v>0</c:v>
                </c:pt>
                <c:pt idx="355" formatCode="0.00">
                  <c:v>0.3</c:v>
                </c:pt>
                <c:pt idx="356" formatCode="0.00">
                  <c:v>1.8</c:v>
                </c:pt>
                <c:pt idx="357" formatCode="0.00">
                  <c:v>-0.6</c:v>
                </c:pt>
                <c:pt idx="358" formatCode="0.00">
                  <c:v>4</c:v>
                </c:pt>
                <c:pt idx="359" formatCode="0.00">
                  <c:v>3.7</c:v>
                </c:pt>
                <c:pt idx="360" formatCode="0.00">
                  <c:v>1.3</c:v>
                </c:pt>
                <c:pt idx="361" formatCode="0.00">
                  <c:v>3.4</c:v>
                </c:pt>
                <c:pt idx="362" formatCode="0.00">
                  <c:v>10</c:v>
                </c:pt>
                <c:pt idx="363" formatCode="0.00">
                  <c:v>11.5</c:v>
                </c:pt>
                <c:pt idx="364" formatCode="0.00">
                  <c:v>-0.3</c:v>
                </c:pt>
                <c:pt idx="365" formatCode="0.00">
                  <c:v>-1.1000000000000001</c:v>
                </c:pt>
                <c:pt idx="366" formatCode="0.00">
                  <c:v>-3.4</c:v>
                </c:pt>
                <c:pt idx="367" formatCode="0.00">
                  <c:v>-3</c:v>
                </c:pt>
                <c:pt idx="368" formatCode="0.00">
                  <c:v>7.2</c:v>
                </c:pt>
                <c:pt idx="369" formatCode="0.00">
                  <c:v>8.9</c:v>
                </c:pt>
                <c:pt idx="370" formatCode="0.00">
                  <c:v>0.7</c:v>
                </c:pt>
                <c:pt idx="371" formatCode="0.00">
                  <c:v>-0.2</c:v>
                </c:pt>
                <c:pt idx="372" formatCode="0.00">
                  <c:v>-2.2999999999999998</c:v>
                </c:pt>
                <c:pt idx="373" formatCode="0.00">
                  <c:v>6</c:v>
                </c:pt>
                <c:pt idx="374" formatCode="0.00">
                  <c:v>-0.5</c:v>
                </c:pt>
                <c:pt idx="375" formatCode="0.00">
                  <c:v>7.6</c:v>
                </c:pt>
                <c:pt idx="376" formatCode="0.00">
                  <c:v>7.5</c:v>
                </c:pt>
                <c:pt idx="377" formatCode="0.00">
                  <c:v>11.5</c:v>
                </c:pt>
                <c:pt idx="378" formatCode="0.00">
                  <c:v>0.6</c:v>
                </c:pt>
                <c:pt idx="379" formatCode="0.00">
                  <c:v>7.9</c:v>
                </c:pt>
                <c:pt idx="380" formatCode="0.00">
                  <c:v>6.6</c:v>
                </c:pt>
                <c:pt idx="381" formatCode="0.00">
                  <c:v>5.0999999999999996</c:v>
                </c:pt>
                <c:pt idx="382" formatCode="0.00">
                  <c:v>10.7</c:v>
                </c:pt>
                <c:pt idx="383" formatCode="0.00">
                  <c:v>1.5</c:v>
                </c:pt>
                <c:pt idx="384" formatCode="0.00">
                  <c:v>5.8</c:v>
                </c:pt>
                <c:pt idx="385" formatCode="0.00">
                  <c:v>0.5</c:v>
                </c:pt>
                <c:pt idx="386" formatCode="0.00">
                  <c:v>15.9</c:v>
                </c:pt>
                <c:pt idx="387" formatCode="0.00">
                  <c:v>16.899999999999999</c:v>
                </c:pt>
                <c:pt idx="388" formatCode="0.00">
                  <c:v>6.4</c:v>
                </c:pt>
                <c:pt idx="389" formatCode="0.00">
                  <c:v>6.8</c:v>
                </c:pt>
                <c:pt idx="390" formatCode="0.00">
                  <c:v>1</c:v>
                </c:pt>
                <c:pt idx="391" formatCode="0.00">
                  <c:v>3.2</c:v>
                </c:pt>
                <c:pt idx="392" formatCode="0.00">
                  <c:v>6.3</c:v>
                </c:pt>
                <c:pt idx="393" formatCode="0.00">
                  <c:v>-2.7</c:v>
                </c:pt>
                <c:pt idx="394" formatCode="0.00">
                  <c:v>1.8</c:v>
                </c:pt>
                <c:pt idx="395" formatCode="0.00">
                  <c:v>8.8000000000000007</c:v>
                </c:pt>
                <c:pt idx="396" formatCode="0.00">
                  <c:v>-2.5</c:v>
                </c:pt>
                <c:pt idx="397" formatCode="0.00">
                  <c:v>6.5</c:v>
                </c:pt>
                <c:pt idx="398" formatCode="0.00">
                  <c:v>-27.7</c:v>
                </c:pt>
                <c:pt idx="399" formatCode="0.00">
                  <c:v>2.6</c:v>
                </c:pt>
                <c:pt idx="400" formatCode="0.00">
                  <c:v>1.6</c:v>
                </c:pt>
                <c:pt idx="401" formatCode="0.00">
                  <c:v>25.5</c:v>
                </c:pt>
                <c:pt idx="402" formatCode="0.00">
                  <c:v>4.8</c:v>
                </c:pt>
                <c:pt idx="403" formatCode="0.00">
                  <c:v>6.4</c:v>
                </c:pt>
                <c:pt idx="404" formatCode="0.00">
                  <c:v>31.6</c:v>
                </c:pt>
                <c:pt idx="405" formatCode="0.00">
                  <c:v>0.3</c:v>
                </c:pt>
                <c:pt idx="406" formatCode="0.00">
                  <c:v>3.9</c:v>
                </c:pt>
                <c:pt idx="407" formatCode="0.00">
                  <c:v>30.7</c:v>
                </c:pt>
                <c:pt idx="408" formatCode="0.00">
                  <c:v>-0.7</c:v>
                </c:pt>
                <c:pt idx="409" formatCode="0.00">
                  <c:v>1.4</c:v>
                </c:pt>
                <c:pt idx="410" formatCode="0.00">
                  <c:v>0.9</c:v>
                </c:pt>
                <c:pt idx="411" formatCode="0.00">
                  <c:v>1.2</c:v>
                </c:pt>
                <c:pt idx="412" formatCode="0.00">
                  <c:v>7.3</c:v>
                </c:pt>
                <c:pt idx="413" formatCode="0.00">
                  <c:v>0.4</c:v>
                </c:pt>
                <c:pt idx="414" formatCode="0.00">
                  <c:v>9.1999999999999993</c:v>
                </c:pt>
                <c:pt idx="415" formatCode="0.00">
                  <c:v>-1</c:v>
                </c:pt>
                <c:pt idx="416" formatCode="0.00">
                  <c:v>1.1000000000000001</c:v>
                </c:pt>
                <c:pt idx="417" formatCode="0.00">
                  <c:v>7.8</c:v>
                </c:pt>
                <c:pt idx="418" formatCode="0.00">
                  <c:v>4.2</c:v>
                </c:pt>
                <c:pt idx="419" formatCode="0.00">
                  <c:v>-3.9</c:v>
                </c:pt>
                <c:pt idx="420" formatCode="0.00">
                  <c:v>17.8</c:v>
                </c:pt>
                <c:pt idx="421" formatCode="0.00">
                  <c:v>-0.4</c:v>
                </c:pt>
                <c:pt idx="422" formatCode="0.00">
                  <c:v>-45.8</c:v>
                </c:pt>
                <c:pt idx="423" formatCode="0.00">
                  <c:v>12.8</c:v>
                </c:pt>
                <c:pt idx="424" formatCode="0.00">
                  <c:v>10.5</c:v>
                </c:pt>
                <c:pt idx="425" formatCode="0.00">
                  <c:v>18.3</c:v>
                </c:pt>
                <c:pt idx="426" formatCode="0.00">
                  <c:v>-8.5</c:v>
                </c:pt>
                <c:pt idx="427" formatCode="0.00">
                  <c:v>8.9</c:v>
                </c:pt>
                <c:pt idx="428" formatCode="0.00">
                  <c:v>-29.5</c:v>
                </c:pt>
                <c:pt idx="429" formatCode="0.00">
                  <c:v>0.1</c:v>
                </c:pt>
                <c:pt idx="430" formatCode="0.00">
                  <c:v>-11</c:v>
                </c:pt>
                <c:pt idx="431" formatCode="0.00">
                  <c:v>12.9</c:v>
                </c:pt>
                <c:pt idx="432" formatCode="0.00">
                  <c:v>5.2</c:v>
                </c:pt>
                <c:pt idx="433" formatCode="0.00">
                  <c:v>-11.8</c:v>
                </c:pt>
                <c:pt idx="434" formatCode="0.00">
                  <c:v>11.5</c:v>
                </c:pt>
                <c:pt idx="435" formatCode="0.00">
                  <c:v>-2.2000000000000002</c:v>
                </c:pt>
                <c:pt idx="436" formatCode="0.00">
                  <c:v>-0.4</c:v>
                </c:pt>
                <c:pt idx="437" formatCode="0.00">
                  <c:v>-0.8</c:v>
                </c:pt>
                <c:pt idx="438" formatCode="0.00">
                  <c:v>15.1</c:v>
                </c:pt>
                <c:pt idx="440" formatCode="0.00">
                  <c:v>15.3</c:v>
                </c:pt>
                <c:pt idx="441" formatCode="0.00">
                  <c:v>6.7</c:v>
                </c:pt>
                <c:pt idx="442" formatCode="0.00">
                  <c:v>3.2</c:v>
                </c:pt>
                <c:pt idx="443" formatCode="0.00">
                  <c:v>12.4</c:v>
                </c:pt>
                <c:pt idx="444" formatCode="0.00">
                  <c:v>5.5</c:v>
                </c:pt>
                <c:pt idx="445" formatCode="0.00">
                  <c:v>6.6</c:v>
                </c:pt>
                <c:pt idx="446" formatCode="0.00">
                  <c:v>-0.4</c:v>
                </c:pt>
                <c:pt idx="447" formatCode="0.00">
                  <c:v>7.1</c:v>
                </c:pt>
                <c:pt idx="448" formatCode="0.00">
                  <c:v>8.1</c:v>
                </c:pt>
                <c:pt idx="449" formatCode="0.00">
                  <c:v>11.9</c:v>
                </c:pt>
                <c:pt idx="450" formatCode="0.00">
                  <c:v>-5.5</c:v>
                </c:pt>
                <c:pt idx="451" formatCode="0.00">
                  <c:v>4</c:v>
                </c:pt>
                <c:pt idx="452" formatCode="0.00">
                  <c:v>-2.7</c:v>
                </c:pt>
                <c:pt idx="453" formatCode="0.00">
                  <c:v>9</c:v>
                </c:pt>
                <c:pt idx="454" formatCode="0.00">
                  <c:v>20.2</c:v>
                </c:pt>
                <c:pt idx="455" formatCode="0.00">
                  <c:v>13.6</c:v>
                </c:pt>
                <c:pt idx="456" formatCode="0.00">
                  <c:v>-48.2</c:v>
                </c:pt>
                <c:pt idx="457" formatCode="0.00">
                  <c:v>1.3</c:v>
                </c:pt>
                <c:pt idx="458" formatCode="0.00">
                  <c:v>5</c:v>
                </c:pt>
                <c:pt idx="459" formatCode="0.00">
                  <c:v>6.8</c:v>
                </c:pt>
                <c:pt idx="460" formatCode="0.00">
                  <c:v>-14.1</c:v>
                </c:pt>
                <c:pt idx="461" formatCode="0.00">
                  <c:v>-8.6</c:v>
                </c:pt>
                <c:pt idx="462" formatCode="0.00">
                  <c:v>-128.6</c:v>
                </c:pt>
                <c:pt idx="463" formatCode="0.00">
                  <c:v>8</c:v>
                </c:pt>
                <c:pt idx="464" formatCode="0.00">
                  <c:v>11.5</c:v>
                </c:pt>
                <c:pt idx="465" formatCode="0.00">
                  <c:v>8.3000000000000007</c:v>
                </c:pt>
                <c:pt idx="466" formatCode="0.00">
                  <c:v>-3.4</c:v>
                </c:pt>
                <c:pt idx="467" formatCode="0.00">
                  <c:v>18.600000000000001</c:v>
                </c:pt>
                <c:pt idx="468" formatCode="0.00">
                  <c:v>2.6</c:v>
                </c:pt>
                <c:pt idx="469" formatCode="0.00">
                  <c:v>4.9000000000000004</c:v>
                </c:pt>
                <c:pt idx="470" formatCode="0.00">
                  <c:v>10.9</c:v>
                </c:pt>
                <c:pt idx="471" formatCode="0.00">
                  <c:v>-7.8</c:v>
                </c:pt>
                <c:pt idx="472" formatCode="0.00">
                  <c:v>-2</c:v>
                </c:pt>
                <c:pt idx="473" formatCode="0.00">
                  <c:v>27.9</c:v>
                </c:pt>
                <c:pt idx="474" formatCode="0.00">
                  <c:v>1.3</c:v>
                </c:pt>
                <c:pt idx="475" formatCode="0.00">
                  <c:v>8.6999999999999993</c:v>
                </c:pt>
                <c:pt idx="476" formatCode="0.00">
                  <c:v>1.4</c:v>
                </c:pt>
                <c:pt idx="477" formatCode="0.00">
                  <c:v>-15.8</c:v>
                </c:pt>
                <c:pt idx="478" formatCode="0.00">
                  <c:v>2.1</c:v>
                </c:pt>
                <c:pt idx="479" formatCode="0.00">
                  <c:v>19.5</c:v>
                </c:pt>
                <c:pt idx="480" formatCode="0.00">
                  <c:v>1.9</c:v>
                </c:pt>
                <c:pt idx="481" formatCode="0.00">
                  <c:v>-11.2</c:v>
                </c:pt>
                <c:pt idx="482" formatCode="0.00">
                  <c:v>-1.6</c:v>
                </c:pt>
                <c:pt idx="483" formatCode="0.00">
                  <c:v>8.4</c:v>
                </c:pt>
                <c:pt idx="484" formatCode="0.00">
                  <c:v>-10</c:v>
                </c:pt>
                <c:pt idx="485" formatCode="0.00">
                  <c:v>-31.8</c:v>
                </c:pt>
                <c:pt idx="486" formatCode="0.00">
                  <c:v>5.8</c:v>
                </c:pt>
                <c:pt idx="487" formatCode="0.00">
                  <c:v>16.600000000000001</c:v>
                </c:pt>
                <c:pt idx="488" formatCode="0.00">
                  <c:v>12.4</c:v>
                </c:pt>
                <c:pt idx="489" formatCode="0.00">
                  <c:v>-44504.7</c:v>
                </c:pt>
                <c:pt idx="490" formatCode="0.00">
                  <c:v>13.3</c:v>
                </c:pt>
                <c:pt idx="491" formatCode="0.00">
                  <c:v>2.5</c:v>
                </c:pt>
                <c:pt idx="492" formatCode="0.00">
                  <c:v>-6</c:v>
                </c:pt>
                <c:pt idx="493" formatCode="0.00">
                  <c:v>-7</c:v>
                </c:pt>
                <c:pt idx="494" formatCode="0.00">
                  <c:v>6.1</c:v>
                </c:pt>
                <c:pt idx="495" formatCode="0.00">
                  <c:v>6.5</c:v>
                </c:pt>
                <c:pt idx="496" formatCode="0.00">
                  <c:v>4.3</c:v>
                </c:pt>
                <c:pt idx="497" formatCode="0.00">
                  <c:v>1.8</c:v>
                </c:pt>
                <c:pt idx="498" formatCode="0.00">
                  <c:v>0.8</c:v>
                </c:pt>
                <c:pt idx="499" formatCode="0.00">
                  <c:v>10.1</c:v>
                </c:pt>
                <c:pt idx="500" formatCode="0.00">
                  <c:v>1.1000000000000001</c:v>
                </c:pt>
                <c:pt idx="501" formatCode="0.00">
                  <c:v>8.9</c:v>
                </c:pt>
                <c:pt idx="502" formatCode="0.00">
                  <c:v>23.6</c:v>
                </c:pt>
                <c:pt idx="503" formatCode="0.00">
                  <c:v>2.2000000000000002</c:v>
                </c:pt>
                <c:pt idx="504" formatCode="0.00">
                  <c:v>2.7</c:v>
                </c:pt>
                <c:pt idx="505" formatCode="0.00">
                  <c:v>0.8</c:v>
                </c:pt>
                <c:pt idx="506" formatCode="0.00">
                  <c:v>4.5999999999999996</c:v>
                </c:pt>
                <c:pt idx="508" formatCode="0.00">
                  <c:v>-47.9</c:v>
                </c:pt>
                <c:pt idx="509" formatCode="0.00">
                  <c:v>7.3</c:v>
                </c:pt>
                <c:pt idx="510" formatCode="0.00">
                  <c:v>6.2</c:v>
                </c:pt>
                <c:pt idx="511" formatCode="0.00">
                  <c:v>187.5</c:v>
                </c:pt>
                <c:pt idx="512" formatCode="0.00">
                  <c:v>6.6</c:v>
                </c:pt>
                <c:pt idx="513" formatCode="0.00">
                  <c:v>0</c:v>
                </c:pt>
                <c:pt idx="514" formatCode="0.00">
                  <c:v>-5.9</c:v>
                </c:pt>
                <c:pt idx="515" formatCode="0.00">
                  <c:v>0.2</c:v>
                </c:pt>
                <c:pt idx="516" formatCode="0.00">
                  <c:v>-21.8</c:v>
                </c:pt>
                <c:pt idx="517" formatCode="0.00">
                  <c:v>3.2</c:v>
                </c:pt>
                <c:pt idx="518" formatCode="0.00">
                  <c:v>5.0999999999999996</c:v>
                </c:pt>
                <c:pt idx="519" formatCode="0.00">
                  <c:v>-6.3</c:v>
                </c:pt>
                <c:pt idx="520" formatCode="0.00">
                  <c:v>3.3</c:v>
                </c:pt>
                <c:pt idx="521" formatCode="0.00">
                  <c:v>6.9</c:v>
                </c:pt>
                <c:pt idx="522" formatCode="0.00">
                  <c:v>3.9</c:v>
                </c:pt>
                <c:pt idx="523" formatCode="0.00">
                  <c:v>29.5</c:v>
                </c:pt>
                <c:pt idx="524" formatCode="0.00">
                  <c:v>38.700000000000003</c:v>
                </c:pt>
                <c:pt idx="525" formatCode="0.00">
                  <c:v>14.1</c:v>
                </c:pt>
                <c:pt idx="526" formatCode="0.00">
                  <c:v>5.0999999999999996</c:v>
                </c:pt>
                <c:pt idx="527" formatCode="0.00">
                  <c:v>19.8</c:v>
                </c:pt>
                <c:pt idx="528" formatCode="0.00">
                  <c:v>0.1</c:v>
                </c:pt>
                <c:pt idx="529" formatCode="0.00">
                  <c:v>2.2000000000000002</c:v>
                </c:pt>
                <c:pt idx="530" formatCode="0.00">
                  <c:v>2.2000000000000002</c:v>
                </c:pt>
                <c:pt idx="531" formatCode="0.00">
                  <c:v>1.9</c:v>
                </c:pt>
                <c:pt idx="532" formatCode="0.00">
                  <c:v>-44</c:v>
                </c:pt>
                <c:pt idx="533" formatCode="0.00">
                  <c:v>-1.4</c:v>
                </c:pt>
                <c:pt idx="534" formatCode="0.00">
                  <c:v>-10</c:v>
                </c:pt>
                <c:pt idx="535" formatCode="0.00">
                  <c:v>6.1</c:v>
                </c:pt>
                <c:pt idx="536" formatCode="0.00">
                  <c:v>-1.3</c:v>
                </c:pt>
                <c:pt idx="537" formatCode="0.00">
                  <c:v>-27</c:v>
                </c:pt>
                <c:pt idx="538" formatCode="0.00">
                  <c:v>19.399999999999999</c:v>
                </c:pt>
                <c:pt idx="539" formatCode="0.00">
                  <c:v>12.9</c:v>
                </c:pt>
                <c:pt idx="540" formatCode="0.00">
                  <c:v>9.1999999999999993</c:v>
                </c:pt>
                <c:pt idx="541" formatCode="0.00">
                  <c:v>16.3</c:v>
                </c:pt>
                <c:pt idx="542" formatCode="0.00">
                  <c:v>6.3</c:v>
                </c:pt>
                <c:pt idx="543" formatCode="0.00">
                  <c:v>-44</c:v>
                </c:pt>
                <c:pt idx="544" formatCode="0.00">
                  <c:v>-5</c:v>
                </c:pt>
                <c:pt idx="545" formatCode="0.00">
                  <c:v>3.6</c:v>
                </c:pt>
                <c:pt idx="546" formatCode="0.00">
                  <c:v>32.1</c:v>
                </c:pt>
                <c:pt idx="547" formatCode="0.00">
                  <c:v>8</c:v>
                </c:pt>
                <c:pt idx="548" formatCode="0.00">
                  <c:v>28.9</c:v>
                </c:pt>
                <c:pt idx="549" formatCode="0.00">
                  <c:v>10.4</c:v>
                </c:pt>
                <c:pt idx="550" formatCode="0.00">
                  <c:v>13.2</c:v>
                </c:pt>
                <c:pt idx="551" formatCode="0.00">
                  <c:v>1.5</c:v>
                </c:pt>
                <c:pt idx="552" formatCode="0.00">
                  <c:v>3.9</c:v>
                </c:pt>
                <c:pt idx="553" formatCode="0.00">
                  <c:v>7.7</c:v>
                </c:pt>
                <c:pt idx="554" formatCode="0.00">
                  <c:v>11.5</c:v>
                </c:pt>
                <c:pt idx="555" formatCode="0.00">
                  <c:v>12.3</c:v>
                </c:pt>
                <c:pt idx="556" formatCode="0.00">
                  <c:v>-1</c:v>
                </c:pt>
                <c:pt idx="557" formatCode="0.00">
                  <c:v>6.4</c:v>
                </c:pt>
                <c:pt idx="558" formatCode="0.00">
                  <c:v>109.4</c:v>
                </c:pt>
                <c:pt idx="559" formatCode="0.00">
                  <c:v>6.2</c:v>
                </c:pt>
                <c:pt idx="560" formatCode="0.00">
                  <c:v>7.2</c:v>
                </c:pt>
                <c:pt idx="561" formatCode="0.00">
                  <c:v>-3.9</c:v>
                </c:pt>
                <c:pt idx="562" formatCode="0.00">
                  <c:v>-0.4</c:v>
                </c:pt>
                <c:pt idx="563" formatCode="0.00">
                  <c:v>-6.3</c:v>
                </c:pt>
                <c:pt idx="564" formatCode="0.00">
                  <c:v>0.8</c:v>
                </c:pt>
                <c:pt idx="565" formatCode="0.00">
                  <c:v>2.2000000000000002</c:v>
                </c:pt>
                <c:pt idx="566" formatCode="0.00">
                  <c:v>-0.1</c:v>
                </c:pt>
                <c:pt idx="567" formatCode="0.00">
                  <c:v>6.9</c:v>
                </c:pt>
                <c:pt idx="568" formatCode="0.00">
                  <c:v>9.5</c:v>
                </c:pt>
                <c:pt idx="569" formatCode="0.00">
                  <c:v>-0.3</c:v>
                </c:pt>
                <c:pt idx="570" formatCode="0.00">
                  <c:v>-0.2</c:v>
                </c:pt>
                <c:pt idx="571" formatCode="0.00">
                  <c:v>20.399999999999999</c:v>
                </c:pt>
                <c:pt idx="572" formatCode="0.00">
                  <c:v>0.6</c:v>
                </c:pt>
                <c:pt idx="573" formatCode="0.00">
                  <c:v>13.9</c:v>
                </c:pt>
                <c:pt idx="574" formatCode="0.00">
                  <c:v>-3.3</c:v>
                </c:pt>
                <c:pt idx="575" formatCode="0.00">
                  <c:v>26.8</c:v>
                </c:pt>
                <c:pt idx="576" formatCode="0.00">
                  <c:v>13</c:v>
                </c:pt>
                <c:pt idx="577" formatCode="0.00">
                  <c:v>-5.0999999999999996</c:v>
                </c:pt>
                <c:pt idx="578" formatCode="0.00">
                  <c:v>-0.4</c:v>
                </c:pt>
                <c:pt idx="579" formatCode="0.00">
                  <c:v>0.1</c:v>
                </c:pt>
                <c:pt idx="580" formatCode="0.00">
                  <c:v>-3.6</c:v>
                </c:pt>
                <c:pt idx="581" formatCode="0.00">
                  <c:v>-15875.5</c:v>
                </c:pt>
                <c:pt idx="582" formatCode="0.00">
                  <c:v>7.5</c:v>
                </c:pt>
                <c:pt idx="583" formatCode="0.00">
                  <c:v>-14.5</c:v>
                </c:pt>
                <c:pt idx="584" formatCode="0.00">
                  <c:v>2.9</c:v>
                </c:pt>
                <c:pt idx="585" formatCode="0.00">
                  <c:v>3.3</c:v>
                </c:pt>
                <c:pt idx="586" formatCode="0.00">
                  <c:v>2.7</c:v>
                </c:pt>
                <c:pt idx="587" formatCode="0.00">
                  <c:v>19.899999999999999</c:v>
                </c:pt>
                <c:pt idx="588" formatCode="0.00">
                  <c:v>6.1</c:v>
                </c:pt>
                <c:pt idx="589" formatCode="0.00">
                  <c:v>-100.8</c:v>
                </c:pt>
                <c:pt idx="590" formatCode="0.00">
                  <c:v>2.7</c:v>
                </c:pt>
                <c:pt idx="591" formatCode="0.00">
                  <c:v>7.3</c:v>
                </c:pt>
                <c:pt idx="592" formatCode="0.00">
                  <c:v>1.4</c:v>
                </c:pt>
                <c:pt idx="593" formatCode="0.00">
                  <c:v>5.0999999999999996</c:v>
                </c:pt>
                <c:pt idx="594" formatCode="0.00">
                  <c:v>-0.2</c:v>
                </c:pt>
                <c:pt idx="595" formatCode="0.00">
                  <c:v>-25.6</c:v>
                </c:pt>
                <c:pt idx="596" formatCode="0.00">
                  <c:v>-25.5</c:v>
                </c:pt>
                <c:pt idx="597" formatCode="0.00">
                  <c:v>11.2</c:v>
                </c:pt>
                <c:pt idx="598" formatCode="0.00">
                  <c:v>3.3</c:v>
                </c:pt>
                <c:pt idx="599" formatCode="0.00">
                  <c:v>5.6</c:v>
                </c:pt>
                <c:pt idx="600" formatCode="0.00">
                  <c:v>3.1</c:v>
                </c:pt>
                <c:pt idx="601" formatCode="0.00">
                  <c:v>-4.5999999999999996</c:v>
                </c:pt>
                <c:pt idx="602" formatCode="0.00">
                  <c:v>12.8</c:v>
                </c:pt>
                <c:pt idx="603" formatCode="0.00">
                  <c:v>8.8000000000000007</c:v>
                </c:pt>
                <c:pt idx="604" formatCode="0.00">
                  <c:v>3.8</c:v>
                </c:pt>
                <c:pt idx="605" formatCode="0.00">
                  <c:v>7.4</c:v>
                </c:pt>
                <c:pt idx="606" formatCode="0.00">
                  <c:v>1.8</c:v>
                </c:pt>
                <c:pt idx="607" formatCode="0.00">
                  <c:v>-11.2</c:v>
                </c:pt>
                <c:pt idx="608" formatCode="0.00">
                  <c:v>1.2</c:v>
                </c:pt>
                <c:pt idx="609" formatCode="0.00">
                  <c:v>0.6</c:v>
                </c:pt>
                <c:pt idx="610" formatCode="0.00">
                  <c:v>25.7</c:v>
                </c:pt>
                <c:pt idx="611" formatCode="0.00">
                  <c:v>5.4</c:v>
                </c:pt>
                <c:pt idx="612" formatCode="0.00">
                  <c:v>15.3</c:v>
                </c:pt>
                <c:pt idx="613" formatCode="0.00">
                  <c:v>-7.4</c:v>
                </c:pt>
                <c:pt idx="614" formatCode="0.00">
                  <c:v>-19.600000000000001</c:v>
                </c:pt>
                <c:pt idx="615" formatCode="0.00">
                  <c:v>7</c:v>
                </c:pt>
                <c:pt idx="616" formatCode="0.00">
                  <c:v>5.7</c:v>
                </c:pt>
                <c:pt idx="617" formatCode="0.00">
                  <c:v>4.4000000000000004</c:v>
                </c:pt>
                <c:pt idx="618" formatCode="0.00">
                  <c:v>-7.2</c:v>
                </c:pt>
                <c:pt idx="619" formatCode="0.00">
                  <c:v>15.5</c:v>
                </c:pt>
                <c:pt idx="620" formatCode="0.00">
                  <c:v>-660.6</c:v>
                </c:pt>
                <c:pt idx="621" formatCode="0.00">
                  <c:v>4.8</c:v>
                </c:pt>
                <c:pt idx="622" formatCode="0.00">
                  <c:v>0.6</c:v>
                </c:pt>
                <c:pt idx="623" formatCode="0.00">
                  <c:v>0.2</c:v>
                </c:pt>
                <c:pt idx="624" formatCode="0.00">
                  <c:v>5.5</c:v>
                </c:pt>
                <c:pt idx="625" formatCode="0.00">
                  <c:v>-0.9</c:v>
                </c:pt>
                <c:pt idx="626" formatCode="0.00">
                  <c:v>6.3</c:v>
                </c:pt>
                <c:pt idx="627" formatCode="0.00">
                  <c:v>-3.3</c:v>
                </c:pt>
                <c:pt idx="628" formatCode="0.00">
                  <c:v>-2.9</c:v>
                </c:pt>
                <c:pt idx="629" formatCode="0.00">
                  <c:v>9.6</c:v>
                </c:pt>
                <c:pt idx="630" formatCode="0.00">
                  <c:v>11.8</c:v>
                </c:pt>
                <c:pt idx="631" formatCode="0.00">
                  <c:v>0.5</c:v>
                </c:pt>
                <c:pt idx="632" formatCode="0.00">
                  <c:v>-4.7</c:v>
                </c:pt>
                <c:pt idx="633" formatCode="0.00">
                  <c:v>0</c:v>
                </c:pt>
                <c:pt idx="634" formatCode="0.00">
                  <c:v>13</c:v>
                </c:pt>
                <c:pt idx="635" formatCode="0.00">
                  <c:v>-21.6</c:v>
                </c:pt>
                <c:pt idx="636" formatCode="0.00">
                  <c:v>-0.8</c:v>
                </c:pt>
                <c:pt idx="637" formatCode="0.00">
                  <c:v>1.2</c:v>
                </c:pt>
                <c:pt idx="638" formatCode="0.00">
                  <c:v>4.5999999999999996</c:v>
                </c:pt>
                <c:pt idx="639" formatCode="0.00">
                  <c:v>7.6</c:v>
                </c:pt>
                <c:pt idx="640" formatCode="0.00">
                  <c:v>1.7</c:v>
                </c:pt>
                <c:pt idx="641" formatCode="0.00">
                  <c:v>5.4</c:v>
                </c:pt>
                <c:pt idx="642" formatCode="0.00">
                  <c:v>12.2</c:v>
                </c:pt>
                <c:pt idx="643" formatCode="0.00">
                  <c:v>-1.6</c:v>
                </c:pt>
                <c:pt idx="644" formatCode="0.00">
                  <c:v>-15.7</c:v>
                </c:pt>
                <c:pt idx="645" formatCode="0.00">
                  <c:v>27.2</c:v>
                </c:pt>
                <c:pt idx="646" formatCode="0.00">
                  <c:v>49.9</c:v>
                </c:pt>
                <c:pt idx="647" formatCode="0.00">
                  <c:v>4.8</c:v>
                </c:pt>
                <c:pt idx="648" formatCode="0.00">
                  <c:v>0.1</c:v>
                </c:pt>
                <c:pt idx="649" formatCode="0.00">
                  <c:v>3.7</c:v>
                </c:pt>
                <c:pt idx="650" formatCode="0.00">
                  <c:v>-0.3</c:v>
                </c:pt>
                <c:pt idx="651" formatCode="0.00">
                  <c:v>9.8000000000000007</c:v>
                </c:pt>
                <c:pt idx="652" formatCode="0.00">
                  <c:v>2.2999999999999998</c:v>
                </c:pt>
                <c:pt idx="653" formatCode="0.00">
                  <c:v>3.1</c:v>
                </c:pt>
                <c:pt idx="654" formatCode="0.00">
                  <c:v>8</c:v>
                </c:pt>
                <c:pt idx="655" formatCode="0.00">
                  <c:v>4.8</c:v>
                </c:pt>
                <c:pt idx="656" formatCode="0.00">
                  <c:v>1.8</c:v>
                </c:pt>
                <c:pt idx="657" formatCode="0.00">
                  <c:v>4.5</c:v>
                </c:pt>
                <c:pt idx="658" formatCode="0.00">
                  <c:v>2.2999999999999998</c:v>
                </c:pt>
                <c:pt idx="659" formatCode="0.00">
                  <c:v>-15.6</c:v>
                </c:pt>
                <c:pt idx="660" formatCode="0.00">
                  <c:v>-4.4000000000000004</c:v>
                </c:pt>
                <c:pt idx="661" formatCode="0.00">
                  <c:v>11.5</c:v>
                </c:pt>
                <c:pt idx="662" formatCode="0.00">
                  <c:v>11.4</c:v>
                </c:pt>
                <c:pt idx="663" formatCode="0.00">
                  <c:v>11.4</c:v>
                </c:pt>
                <c:pt idx="664" formatCode="0.00">
                  <c:v>0.7</c:v>
                </c:pt>
                <c:pt idx="665" formatCode="0.00">
                  <c:v>3.2</c:v>
                </c:pt>
                <c:pt idx="666" formatCode="0.00">
                  <c:v>-2.2000000000000002</c:v>
                </c:pt>
                <c:pt idx="667" formatCode="0.00">
                  <c:v>0.1</c:v>
                </c:pt>
                <c:pt idx="668" formatCode="0.00">
                  <c:v>6.1</c:v>
                </c:pt>
                <c:pt idx="669" formatCode="0.00">
                  <c:v>5.9</c:v>
                </c:pt>
                <c:pt idx="670" formatCode="0.00">
                  <c:v>-4.9000000000000004</c:v>
                </c:pt>
                <c:pt idx="671" formatCode="0.00">
                  <c:v>12.1</c:v>
                </c:pt>
                <c:pt idx="672" formatCode="0.00">
                  <c:v>9.1999999999999993</c:v>
                </c:pt>
                <c:pt idx="673" formatCode="0.00">
                  <c:v>8.1999999999999993</c:v>
                </c:pt>
                <c:pt idx="674" formatCode="0.00">
                  <c:v>12.3</c:v>
                </c:pt>
                <c:pt idx="676" formatCode="0.00">
                  <c:v>2.8</c:v>
                </c:pt>
                <c:pt idx="677" formatCode="0.00">
                  <c:v>7.9</c:v>
                </c:pt>
                <c:pt idx="678" formatCode="0.00">
                  <c:v>-1.9</c:v>
                </c:pt>
                <c:pt idx="679" formatCode="0.00">
                  <c:v>-1</c:v>
                </c:pt>
                <c:pt idx="680" formatCode="0.00">
                  <c:v>5.8</c:v>
                </c:pt>
                <c:pt idx="681" formatCode="0.00">
                  <c:v>0</c:v>
                </c:pt>
                <c:pt idx="682" formatCode="0.00">
                  <c:v>-10.6</c:v>
                </c:pt>
                <c:pt idx="683" formatCode="0.00">
                  <c:v>7.3</c:v>
                </c:pt>
                <c:pt idx="684" formatCode="0.00">
                  <c:v>3.2</c:v>
                </c:pt>
                <c:pt idx="685" formatCode="0.00">
                  <c:v>15.4</c:v>
                </c:pt>
                <c:pt idx="686" formatCode="0.00">
                  <c:v>3.7</c:v>
                </c:pt>
                <c:pt idx="687" formatCode="0.00">
                  <c:v>4.7</c:v>
                </c:pt>
                <c:pt idx="688" formatCode="0.00">
                  <c:v>-5.4</c:v>
                </c:pt>
                <c:pt idx="689" formatCode="0.00">
                  <c:v>-3.1</c:v>
                </c:pt>
                <c:pt idx="690" formatCode="0.00">
                  <c:v>5.8</c:v>
                </c:pt>
                <c:pt idx="691" formatCode="0.00">
                  <c:v>17.5</c:v>
                </c:pt>
                <c:pt idx="692" formatCode="0.00">
                  <c:v>1.7</c:v>
                </c:pt>
                <c:pt idx="693" formatCode="0.00">
                  <c:v>7.6</c:v>
                </c:pt>
                <c:pt idx="694" formatCode="0.00">
                  <c:v>-98.7</c:v>
                </c:pt>
                <c:pt idx="695" formatCode="0.00">
                  <c:v>3</c:v>
                </c:pt>
                <c:pt idx="696" formatCode="0.00">
                  <c:v>10.8</c:v>
                </c:pt>
                <c:pt idx="697" formatCode="0.00">
                  <c:v>1.1000000000000001</c:v>
                </c:pt>
                <c:pt idx="698" formatCode="0.00">
                  <c:v>-2.2000000000000002</c:v>
                </c:pt>
                <c:pt idx="699" formatCode="0.00">
                  <c:v>-3.2</c:v>
                </c:pt>
                <c:pt idx="700" formatCode="0.00">
                  <c:v>4.7</c:v>
                </c:pt>
                <c:pt idx="701" formatCode="0.00">
                  <c:v>7.6</c:v>
                </c:pt>
                <c:pt idx="702" formatCode="0.00">
                  <c:v>4.2</c:v>
                </c:pt>
                <c:pt idx="703" formatCode="0.00">
                  <c:v>0.8</c:v>
                </c:pt>
                <c:pt idx="704" formatCode="0.00">
                  <c:v>15.6</c:v>
                </c:pt>
                <c:pt idx="705" formatCode="0.00">
                  <c:v>2.7</c:v>
                </c:pt>
                <c:pt idx="706" formatCode="0.00">
                  <c:v>1</c:v>
                </c:pt>
                <c:pt idx="707" formatCode="0.00">
                  <c:v>-11.3</c:v>
                </c:pt>
                <c:pt idx="708" formatCode="0.00">
                  <c:v>6.7</c:v>
                </c:pt>
                <c:pt idx="709" formatCode="0.00">
                  <c:v>9.1</c:v>
                </c:pt>
                <c:pt idx="710" formatCode="0.00">
                  <c:v>3</c:v>
                </c:pt>
                <c:pt idx="711" formatCode="0.00">
                  <c:v>-1.2</c:v>
                </c:pt>
                <c:pt idx="712" formatCode="0.00">
                  <c:v>-423.7</c:v>
                </c:pt>
                <c:pt idx="713" formatCode="0.00">
                  <c:v>7.4</c:v>
                </c:pt>
                <c:pt idx="714" formatCode="0.00">
                  <c:v>32.700000000000003</c:v>
                </c:pt>
                <c:pt idx="715" formatCode="0.00">
                  <c:v>4.4000000000000004</c:v>
                </c:pt>
                <c:pt idx="716" formatCode="0.00">
                  <c:v>11.6</c:v>
                </c:pt>
                <c:pt idx="717" formatCode="0.00">
                  <c:v>-4.5</c:v>
                </c:pt>
                <c:pt idx="718" formatCode="0.00">
                  <c:v>-0.3</c:v>
                </c:pt>
                <c:pt idx="719" formatCode="0.00">
                  <c:v>10.8</c:v>
                </c:pt>
                <c:pt idx="720" formatCode="0.00">
                  <c:v>6.3</c:v>
                </c:pt>
                <c:pt idx="721" formatCode="0.00">
                  <c:v>8.5</c:v>
                </c:pt>
                <c:pt idx="722" formatCode="0.00">
                  <c:v>1.7</c:v>
                </c:pt>
                <c:pt idx="723" formatCode="0.00">
                  <c:v>3.6</c:v>
                </c:pt>
                <c:pt idx="724" formatCode="0.00">
                  <c:v>-0.7</c:v>
                </c:pt>
                <c:pt idx="725" formatCode="0.00">
                  <c:v>9.3000000000000007</c:v>
                </c:pt>
                <c:pt idx="726" formatCode="0.00">
                  <c:v>16.600000000000001</c:v>
                </c:pt>
                <c:pt idx="727" formatCode="0.00">
                  <c:v>5.9</c:v>
                </c:pt>
                <c:pt idx="728" formatCode="0.00">
                  <c:v>4.8</c:v>
                </c:pt>
                <c:pt idx="729" formatCode="0.00">
                  <c:v>1</c:v>
                </c:pt>
                <c:pt idx="730" formatCode="0.00">
                  <c:v>-13.8</c:v>
                </c:pt>
                <c:pt idx="731" formatCode="0.00">
                  <c:v>0.1</c:v>
                </c:pt>
                <c:pt idx="732" formatCode="0.00">
                  <c:v>7.7</c:v>
                </c:pt>
                <c:pt idx="733" formatCode="0.00">
                  <c:v>7.8</c:v>
                </c:pt>
                <c:pt idx="734" formatCode="0.00">
                  <c:v>4.4000000000000004</c:v>
                </c:pt>
                <c:pt idx="735" formatCode="0.00">
                  <c:v>9</c:v>
                </c:pt>
                <c:pt idx="736" formatCode="0.00">
                  <c:v>-1.5</c:v>
                </c:pt>
                <c:pt idx="737" formatCode="0.00">
                  <c:v>19.7</c:v>
                </c:pt>
                <c:pt idx="738" formatCode="0.00">
                  <c:v>4.4000000000000004</c:v>
                </c:pt>
                <c:pt idx="739" formatCode="0.00">
                  <c:v>14.6</c:v>
                </c:pt>
                <c:pt idx="740" formatCode="0.00">
                  <c:v>-45.1</c:v>
                </c:pt>
                <c:pt idx="741" formatCode="0.00">
                  <c:v>3.5</c:v>
                </c:pt>
                <c:pt idx="742" formatCode="0.00">
                  <c:v>9.6</c:v>
                </c:pt>
                <c:pt idx="743" formatCode="0.00">
                  <c:v>-0.6</c:v>
                </c:pt>
                <c:pt idx="744" formatCode="0.00">
                  <c:v>0.5</c:v>
                </c:pt>
                <c:pt idx="745" formatCode="0.00">
                  <c:v>2.9</c:v>
                </c:pt>
                <c:pt idx="746" formatCode="0.00">
                  <c:v>-129.80000000000001</c:v>
                </c:pt>
                <c:pt idx="747" formatCode="0.00">
                  <c:v>-9</c:v>
                </c:pt>
                <c:pt idx="748" formatCode="0.00">
                  <c:v>-2.2999999999999998</c:v>
                </c:pt>
                <c:pt idx="749" formatCode="0.00">
                  <c:v>23.1</c:v>
                </c:pt>
                <c:pt idx="750" formatCode="0.00">
                  <c:v>-0.6</c:v>
                </c:pt>
                <c:pt idx="751" formatCode="0.00">
                  <c:v>-28.1</c:v>
                </c:pt>
                <c:pt idx="752" formatCode="0.00">
                  <c:v>7</c:v>
                </c:pt>
                <c:pt idx="753" formatCode="0.00">
                  <c:v>2.7</c:v>
                </c:pt>
                <c:pt idx="754" formatCode="0.00">
                  <c:v>-1.9</c:v>
                </c:pt>
                <c:pt idx="755" formatCode="0.00">
                  <c:v>5.0999999999999996</c:v>
                </c:pt>
                <c:pt idx="756" formatCode="0.00">
                  <c:v>-2.2999999999999998</c:v>
                </c:pt>
                <c:pt idx="757" formatCode="0.00">
                  <c:v>4.7</c:v>
                </c:pt>
                <c:pt idx="758" formatCode="0.00">
                  <c:v>11.1</c:v>
                </c:pt>
                <c:pt idx="759" formatCode="0.00">
                  <c:v>20.2</c:v>
                </c:pt>
                <c:pt idx="760" formatCode="0.00">
                  <c:v>281.60000000000002</c:v>
                </c:pt>
                <c:pt idx="761" formatCode="0.00">
                  <c:v>0.8</c:v>
                </c:pt>
                <c:pt idx="762" formatCode="0.00">
                  <c:v>1.8</c:v>
                </c:pt>
                <c:pt idx="763" formatCode="0.00">
                  <c:v>5.5</c:v>
                </c:pt>
                <c:pt idx="764" formatCode="0.00">
                  <c:v>0.2</c:v>
                </c:pt>
                <c:pt idx="765" formatCode="0.00">
                  <c:v>9.1999999999999993</c:v>
                </c:pt>
                <c:pt idx="766" formatCode="0.00">
                  <c:v>2.4</c:v>
                </c:pt>
                <c:pt idx="767" formatCode="0.00">
                  <c:v>11.8</c:v>
                </c:pt>
                <c:pt idx="768" formatCode="0.00">
                  <c:v>9.4</c:v>
                </c:pt>
                <c:pt idx="769" formatCode="0.00">
                  <c:v>4.4000000000000004</c:v>
                </c:pt>
                <c:pt idx="770" formatCode="0.00">
                  <c:v>-9.6999999999999993</c:v>
                </c:pt>
                <c:pt idx="771" formatCode="0.00">
                  <c:v>-2.1</c:v>
                </c:pt>
                <c:pt idx="772" formatCode="0.00">
                  <c:v>3.1</c:v>
                </c:pt>
                <c:pt idx="773" formatCode="0.00">
                  <c:v>0.3</c:v>
                </c:pt>
                <c:pt idx="774" formatCode="0.00">
                  <c:v>-0.9</c:v>
                </c:pt>
                <c:pt idx="775" formatCode="0.00">
                  <c:v>5.9</c:v>
                </c:pt>
                <c:pt idx="776" formatCode="0.00">
                  <c:v>-22.3</c:v>
                </c:pt>
                <c:pt idx="777" formatCode="0.00">
                  <c:v>11.5</c:v>
                </c:pt>
                <c:pt idx="778" formatCode="0.00">
                  <c:v>14.2</c:v>
                </c:pt>
                <c:pt idx="779" formatCode="0.00">
                  <c:v>4.9000000000000004</c:v>
                </c:pt>
                <c:pt idx="780" formatCode="0.00">
                  <c:v>0.5</c:v>
                </c:pt>
                <c:pt idx="781" formatCode="0.00">
                  <c:v>71.900000000000006</c:v>
                </c:pt>
                <c:pt idx="782" formatCode="0.00">
                  <c:v>-4.5999999999999996</c:v>
                </c:pt>
                <c:pt idx="783" formatCode="0.00">
                  <c:v>-6</c:v>
                </c:pt>
                <c:pt idx="784" formatCode="0.00">
                  <c:v>-17.399999999999999</c:v>
                </c:pt>
                <c:pt idx="785" formatCode="0.00">
                  <c:v>15.8</c:v>
                </c:pt>
                <c:pt idx="786" formatCode="0.00">
                  <c:v>0</c:v>
                </c:pt>
                <c:pt idx="787" formatCode="0.00">
                  <c:v>4.9000000000000004</c:v>
                </c:pt>
                <c:pt idx="788" formatCode="0.00">
                  <c:v>14.4</c:v>
                </c:pt>
                <c:pt idx="789" formatCode="0.00">
                  <c:v>0.9</c:v>
                </c:pt>
                <c:pt idx="790" formatCode="0.00">
                  <c:v>3.3</c:v>
                </c:pt>
                <c:pt idx="791" formatCode="0.00">
                  <c:v>15</c:v>
                </c:pt>
                <c:pt idx="792" formatCode="0.00">
                  <c:v>2.2999999999999998</c:v>
                </c:pt>
                <c:pt idx="793" formatCode="0.00">
                  <c:v>19.899999999999999</c:v>
                </c:pt>
                <c:pt idx="794" formatCode="0.00">
                  <c:v>4.2</c:v>
                </c:pt>
                <c:pt idx="795" formatCode="0.00">
                  <c:v>17.2</c:v>
                </c:pt>
                <c:pt idx="796" formatCode="0.00">
                  <c:v>4.4000000000000004</c:v>
                </c:pt>
                <c:pt idx="797" formatCode="0.00">
                  <c:v>4</c:v>
                </c:pt>
                <c:pt idx="798" formatCode="0.00">
                  <c:v>1.5</c:v>
                </c:pt>
                <c:pt idx="799" formatCode="0.00">
                  <c:v>1.2</c:v>
                </c:pt>
                <c:pt idx="800" formatCode="0.00">
                  <c:v>2.2000000000000002</c:v>
                </c:pt>
                <c:pt idx="801" formatCode="0.00">
                  <c:v>5.3</c:v>
                </c:pt>
                <c:pt idx="802" formatCode="0.00">
                  <c:v>-2</c:v>
                </c:pt>
                <c:pt idx="803" formatCode="0.00">
                  <c:v>4.2</c:v>
                </c:pt>
                <c:pt idx="804" formatCode="0.00">
                  <c:v>17.600000000000001</c:v>
                </c:pt>
                <c:pt idx="805" formatCode="0.00">
                  <c:v>4.5999999999999996</c:v>
                </c:pt>
                <c:pt idx="806" formatCode="0.00">
                  <c:v>2.4</c:v>
                </c:pt>
                <c:pt idx="807" formatCode="0.00">
                  <c:v>-11.4</c:v>
                </c:pt>
                <c:pt idx="808" formatCode="0.00">
                  <c:v>1</c:v>
                </c:pt>
                <c:pt idx="809" formatCode="0.00">
                  <c:v>8</c:v>
                </c:pt>
                <c:pt idx="810" formatCode="0.00">
                  <c:v>1.1000000000000001</c:v>
                </c:pt>
                <c:pt idx="811" formatCode="0.00">
                  <c:v>2.6</c:v>
                </c:pt>
                <c:pt idx="812" formatCode="0.00">
                  <c:v>6.4</c:v>
                </c:pt>
                <c:pt idx="813" formatCode="0.00">
                  <c:v>-6.9</c:v>
                </c:pt>
                <c:pt idx="814" formatCode="0.00">
                  <c:v>2.2000000000000002</c:v>
                </c:pt>
                <c:pt idx="815" formatCode="0.00">
                  <c:v>-25.5</c:v>
                </c:pt>
                <c:pt idx="816" formatCode="0.00">
                  <c:v>7.2</c:v>
                </c:pt>
                <c:pt idx="817" formatCode="0.00">
                  <c:v>5.2</c:v>
                </c:pt>
                <c:pt idx="818" formatCode="0.00">
                  <c:v>2</c:v>
                </c:pt>
                <c:pt idx="819" formatCode="0.00">
                  <c:v>-0.7</c:v>
                </c:pt>
                <c:pt idx="820" formatCode="0.00">
                  <c:v>8.5</c:v>
                </c:pt>
                <c:pt idx="821" formatCode="0.00">
                  <c:v>8.9</c:v>
                </c:pt>
                <c:pt idx="822" formatCode="0.00">
                  <c:v>8.9</c:v>
                </c:pt>
                <c:pt idx="823" formatCode="0.00">
                  <c:v>-0.8</c:v>
                </c:pt>
                <c:pt idx="824" formatCode="0.00">
                  <c:v>1.9</c:v>
                </c:pt>
                <c:pt idx="825" formatCode="0.00">
                  <c:v>12.9</c:v>
                </c:pt>
                <c:pt idx="826" formatCode="0.00">
                  <c:v>-7.5</c:v>
                </c:pt>
                <c:pt idx="827" formatCode="0.00">
                  <c:v>4.0999999999999996</c:v>
                </c:pt>
                <c:pt idx="828" formatCode="0.00">
                  <c:v>7</c:v>
                </c:pt>
                <c:pt idx="829" formatCode="0.00">
                  <c:v>4.3</c:v>
                </c:pt>
                <c:pt idx="830" formatCode="0.00">
                  <c:v>1.3</c:v>
                </c:pt>
                <c:pt idx="831" formatCode="0.00">
                  <c:v>-0.7</c:v>
                </c:pt>
                <c:pt idx="832" formatCode="0.00">
                  <c:v>0.5</c:v>
                </c:pt>
                <c:pt idx="833" formatCode="0.00">
                  <c:v>15</c:v>
                </c:pt>
                <c:pt idx="834" formatCode="0.00">
                  <c:v>11</c:v>
                </c:pt>
                <c:pt idx="835" formatCode="0.00">
                  <c:v>6.1</c:v>
                </c:pt>
                <c:pt idx="836" formatCode="0.00">
                  <c:v>-0.1</c:v>
                </c:pt>
                <c:pt idx="837" formatCode="0.00">
                  <c:v>10</c:v>
                </c:pt>
                <c:pt idx="838" formatCode="0.00">
                  <c:v>1.4</c:v>
                </c:pt>
                <c:pt idx="839" formatCode="0.00">
                  <c:v>4.9000000000000004</c:v>
                </c:pt>
                <c:pt idx="840" formatCode="0.00">
                  <c:v>4.8</c:v>
                </c:pt>
                <c:pt idx="841" formatCode="0.00">
                  <c:v>4.9000000000000004</c:v>
                </c:pt>
                <c:pt idx="842" formatCode="0.00">
                  <c:v>0.9</c:v>
                </c:pt>
                <c:pt idx="843" formatCode="0.00">
                  <c:v>1.5</c:v>
                </c:pt>
                <c:pt idx="844" formatCode="0.00">
                  <c:v>13.4</c:v>
                </c:pt>
                <c:pt idx="845" formatCode="0.00">
                  <c:v>2.6</c:v>
                </c:pt>
                <c:pt idx="846" formatCode="0.00">
                  <c:v>3.2</c:v>
                </c:pt>
                <c:pt idx="847" formatCode="0.00">
                  <c:v>11.4</c:v>
                </c:pt>
                <c:pt idx="848" formatCode="0.00">
                  <c:v>1.9</c:v>
                </c:pt>
                <c:pt idx="849" formatCode="0.00">
                  <c:v>13.2</c:v>
                </c:pt>
                <c:pt idx="850" formatCode="0.00">
                  <c:v>4.9000000000000004</c:v>
                </c:pt>
                <c:pt idx="851" formatCode="0.00">
                  <c:v>9.1999999999999993</c:v>
                </c:pt>
                <c:pt idx="852" formatCode="0.00">
                  <c:v>8.4</c:v>
                </c:pt>
                <c:pt idx="853" formatCode="0.00">
                  <c:v>-37.9</c:v>
                </c:pt>
                <c:pt idx="854" formatCode="0.00">
                  <c:v>50.3</c:v>
                </c:pt>
                <c:pt idx="855" formatCode="0.00">
                  <c:v>17.600000000000001</c:v>
                </c:pt>
                <c:pt idx="856" formatCode="0.00">
                  <c:v>-230.1</c:v>
                </c:pt>
                <c:pt idx="857" formatCode="0.00">
                  <c:v>3.3</c:v>
                </c:pt>
                <c:pt idx="858" formatCode="0.00">
                  <c:v>-2.2999999999999998</c:v>
                </c:pt>
                <c:pt idx="859" formatCode="0.00">
                  <c:v>19.7</c:v>
                </c:pt>
                <c:pt idx="860" formatCode="0.00">
                  <c:v>-36</c:v>
                </c:pt>
                <c:pt idx="861" formatCode="0.00">
                  <c:v>0.9</c:v>
                </c:pt>
                <c:pt idx="862" formatCode="0.00">
                  <c:v>-0.3</c:v>
                </c:pt>
                <c:pt idx="863" formatCode="0.00">
                  <c:v>4.7</c:v>
                </c:pt>
                <c:pt idx="864" formatCode="0.00">
                  <c:v>8.5</c:v>
                </c:pt>
                <c:pt idx="865" formatCode="0.00">
                  <c:v>0.5</c:v>
                </c:pt>
                <c:pt idx="866" formatCode="0.00">
                  <c:v>-0.9</c:v>
                </c:pt>
                <c:pt idx="867" formatCode="0.00">
                  <c:v>10.1</c:v>
                </c:pt>
                <c:pt idx="868" formatCode="0.00">
                  <c:v>6</c:v>
                </c:pt>
                <c:pt idx="869" formatCode="0.00">
                  <c:v>3.6</c:v>
                </c:pt>
                <c:pt idx="870" formatCode="0.00">
                  <c:v>-54.2</c:v>
                </c:pt>
                <c:pt idx="871" formatCode="0.00">
                  <c:v>0.1</c:v>
                </c:pt>
                <c:pt idx="872" formatCode="0.00">
                  <c:v>4.8</c:v>
                </c:pt>
                <c:pt idx="873" formatCode="0.00">
                  <c:v>0.8</c:v>
                </c:pt>
                <c:pt idx="874" formatCode="0.00">
                  <c:v>9.8000000000000007</c:v>
                </c:pt>
                <c:pt idx="875" formatCode="0.00">
                  <c:v>1.8</c:v>
                </c:pt>
                <c:pt idx="876" formatCode="0.00">
                  <c:v>11.8</c:v>
                </c:pt>
                <c:pt idx="877" formatCode="0.00">
                  <c:v>-3.2</c:v>
                </c:pt>
                <c:pt idx="878" formatCode="0.00">
                  <c:v>5.4</c:v>
                </c:pt>
                <c:pt idx="879" formatCode="0.00">
                  <c:v>4.5</c:v>
                </c:pt>
                <c:pt idx="880" formatCode="0.00">
                  <c:v>2.8</c:v>
                </c:pt>
                <c:pt idx="881" formatCode="0.00">
                  <c:v>3.1</c:v>
                </c:pt>
                <c:pt idx="882" formatCode="0.00">
                  <c:v>-9</c:v>
                </c:pt>
                <c:pt idx="883" formatCode="0.00">
                  <c:v>-1.4</c:v>
                </c:pt>
                <c:pt idx="884" formatCode="0.00">
                  <c:v>0</c:v>
                </c:pt>
                <c:pt idx="885" formatCode="0.00">
                  <c:v>-2</c:v>
                </c:pt>
                <c:pt idx="886" formatCode="0.00">
                  <c:v>15.6</c:v>
                </c:pt>
                <c:pt idx="887" formatCode="0.00">
                  <c:v>5</c:v>
                </c:pt>
                <c:pt idx="888" formatCode="0.00">
                  <c:v>-3.4</c:v>
                </c:pt>
                <c:pt idx="889" formatCode="0.00">
                  <c:v>17.8</c:v>
                </c:pt>
                <c:pt idx="890" formatCode="0.00">
                  <c:v>9.9</c:v>
                </c:pt>
                <c:pt idx="891" formatCode="0.00">
                  <c:v>4.5999999999999996</c:v>
                </c:pt>
                <c:pt idx="892" formatCode="0.00">
                  <c:v>-0.1</c:v>
                </c:pt>
                <c:pt idx="893" formatCode="0.00">
                  <c:v>27.8</c:v>
                </c:pt>
                <c:pt idx="894" formatCode="0.00">
                  <c:v>-1.7</c:v>
                </c:pt>
                <c:pt idx="895" formatCode="0.00">
                  <c:v>2.6</c:v>
                </c:pt>
                <c:pt idx="896" formatCode="0.00">
                  <c:v>172.2</c:v>
                </c:pt>
                <c:pt idx="897" formatCode="0.00">
                  <c:v>4.5</c:v>
                </c:pt>
                <c:pt idx="898" formatCode="0.00">
                  <c:v>3.7</c:v>
                </c:pt>
                <c:pt idx="899" formatCode="0.00">
                  <c:v>-1</c:v>
                </c:pt>
                <c:pt idx="900" formatCode="0.00">
                  <c:v>1.5</c:v>
                </c:pt>
                <c:pt idx="901" formatCode="0.00">
                  <c:v>17.8</c:v>
                </c:pt>
                <c:pt idx="902" formatCode="0.00">
                  <c:v>6.2</c:v>
                </c:pt>
                <c:pt idx="903" formatCode="0.00">
                  <c:v>12.5</c:v>
                </c:pt>
                <c:pt idx="904" formatCode="0.00">
                  <c:v>4.2</c:v>
                </c:pt>
                <c:pt idx="905" formatCode="0.00">
                  <c:v>3.6</c:v>
                </c:pt>
                <c:pt idx="906" formatCode="0.00">
                  <c:v>5.3</c:v>
                </c:pt>
                <c:pt idx="907" formatCode="0.00">
                  <c:v>-6.1</c:v>
                </c:pt>
                <c:pt idx="908" formatCode="0.00">
                  <c:v>7</c:v>
                </c:pt>
                <c:pt idx="909" formatCode="0.00">
                  <c:v>8.3000000000000007</c:v>
                </c:pt>
                <c:pt idx="910" formatCode="0.00">
                  <c:v>10.199999999999999</c:v>
                </c:pt>
                <c:pt idx="911" formatCode="0.00">
                  <c:v>-32.9</c:v>
                </c:pt>
                <c:pt idx="912" formatCode="0.00">
                  <c:v>8.1999999999999993</c:v>
                </c:pt>
                <c:pt idx="913" formatCode="0.00">
                  <c:v>7.7</c:v>
                </c:pt>
                <c:pt idx="914" formatCode="0.00">
                  <c:v>0.4</c:v>
                </c:pt>
                <c:pt idx="915" formatCode="0.00">
                  <c:v>4.7</c:v>
                </c:pt>
                <c:pt idx="916" formatCode="0.00">
                  <c:v>5.2</c:v>
                </c:pt>
                <c:pt idx="917" formatCode="0.00">
                  <c:v>-7.5</c:v>
                </c:pt>
                <c:pt idx="918" formatCode="0.00">
                  <c:v>11.2</c:v>
                </c:pt>
                <c:pt idx="919" formatCode="0.00">
                  <c:v>2.8</c:v>
                </c:pt>
                <c:pt idx="920" formatCode="0.00">
                  <c:v>6.6</c:v>
                </c:pt>
                <c:pt idx="921" formatCode="0.00">
                  <c:v>0.6</c:v>
                </c:pt>
                <c:pt idx="922" formatCode="0.00">
                  <c:v>9.8000000000000007</c:v>
                </c:pt>
                <c:pt idx="923" formatCode="0.00">
                  <c:v>5.4</c:v>
                </c:pt>
                <c:pt idx="924" formatCode="0.00">
                  <c:v>2.8</c:v>
                </c:pt>
                <c:pt idx="925" formatCode="0.00">
                  <c:v>22.8</c:v>
                </c:pt>
                <c:pt idx="926" formatCode="0.00">
                  <c:v>1.9</c:v>
                </c:pt>
                <c:pt idx="927" formatCode="0.00">
                  <c:v>0.3</c:v>
                </c:pt>
                <c:pt idx="928" formatCode="0.00">
                  <c:v>3.6</c:v>
                </c:pt>
                <c:pt idx="929" formatCode="0.00">
                  <c:v>1.7</c:v>
                </c:pt>
                <c:pt idx="930" formatCode="0.00">
                  <c:v>1.2</c:v>
                </c:pt>
                <c:pt idx="931" formatCode="0.00">
                  <c:v>2.6</c:v>
                </c:pt>
                <c:pt idx="932" formatCode="0.00">
                  <c:v>-3.9</c:v>
                </c:pt>
                <c:pt idx="933" formatCode="0.00">
                  <c:v>2.9</c:v>
                </c:pt>
                <c:pt idx="934" formatCode="0.00">
                  <c:v>1.5</c:v>
                </c:pt>
                <c:pt idx="935" formatCode="0.00">
                  <c:v>11</c:v>
                </c:pt>
                <c:pt idx="936" formatCode="0.00">
                  <c:v>8</c:v>
                </c:pt>
                <c:pt idx="937" formatCode="0.00">
                  <c:v>6.7</c:v>
                </c:pt>
                <c:pt idx="938" formatCode="0.00">
                  <c:v>3.8</c:v>
                </c:pt>
                <c:pt idx="939" formatCode="0.00">
                  <c:v>0.6</c:v>
                </c:pt>
                <c:pt idx="940" formatCode="0.00">
                  <c:v>3.8</c:v>
                </c:pt>
                <c:pt idx="941" formatCode="0.00">
                  <c:v>0.3</c:v>
                </c:pt>
                <c:pt idx="942" formatCode="0.00">
                  <c:v>2.7</c:v>
                </c:pt>
                <c:pt idx="943" formatCode="0.00">
                  <c:v>-0.1</c:v>
                </c:pt>
                <c:pt idx="944" formatCode="0.00">
                  <c:v>2</c:v>
                </c:pt>
                <c:pt idx="945" formatCode="0.00">
                  <c:v>3.9</c:v>
                </c:pt>
                <c:pt idx="946" formatCode="0.00">
                  <c:v>8.6999999999999993</c:v>
                </c:pt>
                <c:pt idx="947" formatCode="0.00">
                  <c:v>-14.6</c:v>
                </c:pt>
                <c:pt idx="948" formatCode="0.00">
                  <c:v>-64.7</c:v>
                </c:pt>
                <c:pt idx="949" formatCode="0.00">
                  <c:v>4</c:v>
                </c:pt>
                <c:pt idx="950" formatCode="0.00">
                  <c:v>-3.3</c:v>
                </c:pt>
                <c:pt idx="951" formatCode="0.00">
                  <c:v>3.6</c:v>
                </c:pt>
                <c:pt idx="952" formatCode="0.00">
                  <c:v>8.5</c:v>
                </c:pt>
                <c:pt idx="953" formatCode="0.00">
                  <c:v>8.3000000000000007</c:v>
                </c:pt>
                <c:pt idx="954" formatCode="0.00">
                  <c:v>3.3</c:v>
                </c:pt>
                <c:pt idx="955" formatCode="0.00">
                  <c:v>1.3</c:v>
                </c:pt>
                <c:pt idx="956" formatCode="0.00">
                  <c:v>-0.6</c:v>
                </c:pt>
                <c:pt idx="957" formatCode="0.00">
                  <c:v>15.5</c:v>
                </c:pt>
                <c:pt idx="958" formatCode="0.00">
                  <c:v>1.3</c:v>
                </c:pt>
                <c:pt idx="959" formatCode="0.00">
                  <c:v>1.6</c:v>
                </c:pt>
                <c:pt idx="960" formatCode="0.00">
                  <c:v>3.4</c:v>
                </c:pt>
                <c:pt idx="961" formatCode="0.00">
                  <c:v>0.9</c:v>
                </c:pt>
                <c:pt idx="962" formatCode="0.00">
                  <c:v>-7.5</c:v>
                </c:pt>
                <c:pt idx="963" formatCode="0.00">
                  <c:v>8.5</c:v>
                </c:pt>
                <c:pt idx="964" formatCode="0.00">
                  <c:v>9.1999999999999993</c:v>
                </c:pt>
                <c:pt idx="965" formatCode="0.00">
                  <c:v>1.7</c:v>
                </c:pt>
                <c:pt idx="966" formatCode="0.00">
                  <c:v>13.8</c:v>
                </c:pt>
                <c:pt idx="967" formatCode="0.00">
                  <c:v>2</c:v>
                </c:pt>
                <c:pt idx="968" formatCode="0.00">
                  <c:v>-0.7</c:v>
                </c:pt>
                <c:pt idx="969" formatCode="0.00">
                  <c:v>6.9</c:v>
                </c:pt>
                <c:pt idx="970" formatCode="0.00">
                  <c:v>6.2</c:v>
                </c:pt>
                <c:pt idx="971" formatCode="0.00">
                  <c:v>13.5</c:v>
                </c:pt>
                <c:pt idx="972" formatCode="0.00">
                  <c:v>2.8</c:v>
                </c:pt>
                <c:pt idx="973" formatCode="0.00">
                  <c:v>9.4</c:v>
                </c:pt>
                <c:pt idx="974" formatCode="0.00">
                  <c:v>6.7</c:v>
                </c:pt>
                <c:pt idx="975" formatCode="0.00">
                  <c:v>1.9</c:v>
                </c:pt>
                <c:pt idx="976" formatCode="0.00">
                  <c:v>25.2</c:v>
                </c:pt>
                <c:pt idx="977" formatCode="0.00">
                  <c:v>1.8</c:v>
                </c:pt>
                <c:pt idx="978" formatCode="0.00">
                  <c:v>5.3</c:v>
                </c:pt>
                <c:pt idx="979" formatCode="0.00">
                  <c:v>1.8</c:v>
                </c:pt>
                <c:pt idx="980" formatCode="0.00">
                  <c:v>2.7</c:v>
                </c:pt>
                <c:pt idx="981" formatCode="0.00">
                  <c:v>4.5</c:v>
                </c:pt>
                <c:pt idx="982" formatCode="0.00">
                  <c:v>9.6999999999999993</c:v>
                </c:pt>
                <c:pt idx="983" formatCode="0.00">
                  <c:v>10.8</c:v>
                </c:pt>
                <c:pt idx="984" formatCode="0.00">
                  <c:v>1.7</c:v>
                </c:pt>
                <c:pt idx="985" formatCode="0.00">
                  <c:v>-3.4</c:v>
                </c:pt>
                <c:pt idx="986" formatCode="0.00">
                  <c:v>6.4</c:v>
                </c:pt>
                <c:pt idx="987" formatCode="0.00">
                  <c:v>-6.6</c:v>
                </c:pt>
                <c:pt idx="988" formatCode="0.00">
                  <c:v>74.900000000000006</c:v>
                </c:pt>
                <c:pt idx="989" formatCode="0.00">
                  <c:v>8.1999999999999993</c:v>
                </c:pt>
                <c:pt idx="990" formatCode="0.00">
                  <c:v>5.4</c:v>
                </c:pt>
                <c:pt idx="991" formatCode="0.00">
                  <c:v>6.4</c:v>
                </c:pt>
                <c:pt idx="992" formatCode="0.00">
                  <c:v>-15.7</c:v>
                </c:pt>
                <c:pt idx="993" formatCode="0.00">
                  <c:v>-4.5</c:v>
                </c:pt>
                <c:pt idx="994" formatCode="0.00">
                  <c:v>3.9</c:v>
                </c:pt>
                <c:pt idx="995" formatCode="0.00">
                  <c:v>2.2000000000000002</c:v>
                </c:pt>
                <c:pt idx="996" formatCode="0.00">
                  <c:v>5.0999999999999996</c:v>
                </c:pt>
                <c:pt idx="997" formatCode="0.00">
                  <c:v>5.9</c:v>
                </c:pt>
                <c:pt idx="998" formatCode="0.00">
                  <c:v>-1.7</c:v>
                </c:pt>
                <c:pt idx="999" formatCode="0.00">
                  <c:v>130.19999999999999</c:v>
                </c:pt>
                <c:pt idx="1000" formatCode="0.00">
                  <c:v>-17.899999999999999</c:v>
                </c:pt>
                <c:pt idx="1001" formatCode="0.00">
                  <c:v>5.6</c:v>
                </c:pt>
                <c:pt idx="1002" formatCode="0.00">
                  <c:v>-13.7</c:v>
                </c:pt>
                <c:pt idx="1003" formatCode="0.00">
                  <c:v>4.9000000000000004</c:v>
                </c:pt>
                <c:pt idx="1004" formatCode="0.00">
                  <c:v>-23.7</c:v>
                </c:pt>
                <c:pt idx="1005" formatCode="0.00">
                  <c:v>12.8</c:v>
                </c:pt>
                <c:pt idx="1006" formatCode="0.00">
                  <c:v>-23</c:v>
                </c:pt>
                <c:pt idx="1007" formatCode="0.00">
                  <c:v>8.4</c:v>
                </c:pt>
                <c:pt idx="1008" formatCode="0.00">
                  <c:v>0.3</c:v>
                </c:pt>
                <c:pt idx="1009" formatCode="0.00">
                  <c:v>5.7</c:v>
                </c:pt>
                <c:pt idx="1010" formatCode="0.00">
                  <c:v>-36</c:v>
                </c:pt>
                <c:pt idx="1011" formatCode="0.00">
                  <c:v>11.9</c:v>
                </c:pt>
                <c:pt idx="1012" formatCode="0.00">
                  <c:v>14.5</c:v>
                </c:pt>
                <c:pt idx="1013" formatCode="0.00">
                  <c:v>8.9</c:v>
                </c:pt>
                <c:pt idx="1014" formatCode="0.00">
                  <c:v>0.2</c:v>
                </c:pt>
                <c:pt idx="1015" formatCode="0.00">
                  <c:v>2.5</c:v>
                </c:pt>
                <c:pt idx="1016" formatCode="0.00">
                  <c:v>-0.7</c:v>
                </c:pt>
                <c:pt idx="1017" formatCode="0.00">
                  <c:v>8.9</c:v>
                </c:pt>
                <c:pt idx="1018" formatCode="0.00">
                  <c:v>3</c:v>
                </c:pt>
                <c:pt idx="1019" formatCode="0.00">
                  <c:v>3.3</c:v>
                </c:pt>
                <c:pt idx="1020" formatCode="0.00">
                  <c:v>7.6</c:v>
                </c:pt>
                <c:pt idx="1021" formatCode="0.00">
                  <c:v>10.3</c:v>
                </c:pt>
                <c:pt idx="1022" formatCode="0.00">
                  <c:v>13.2</c:v>
                </c:pt>
                <c:pt idx="1023" formatCode="0.00">
                  <c:v>6.8</c:v>
                </c:pt>
                <c:pt idx="1024" formatCode="0.00">
                  <c:v>5</c:v>
                </c:pt>
                <c:pt idx="1025" formatCode="0.00">
                  <c:v>5.8</c:v>
                </c:pt>
                <c:pt idx="1026" formatCode="0.00">
                  <c:v>1.5</c:v>
                </c:pt>
                <c:pt idx="1027" formatCode="0.00">
                  <c:v>3.5</c:v>
                </c:pt>
                <c:pt idx="1028" formatCode="0.00">
                  <c:v>22.2</c:v>
                </c:pt>
                <c:pt idx="1029" formatCode="0.00">
                  <c:v>2.1</c:v>
                </c:pt>
                <c:pt idx="1030" formatCode="0.00">
                  <c:v>8.1</c:v>
                </c:pt>
                <c:pt idx="1031" formatCode="0.00">
                  <c:v>3.6</c:v>
                </c:pt>
                <c:pt idx="1032" formatCode="0.00">
                  <c:v>10.7</c:v>
                </c:pt>
                <c:pt idx="1033" formatCode="0.00">
                  <c:v>-2.2999999999999998</c:v>
                </c:pt>
                <c:pt idx="1034" formatCode="0.00">
                  <c:v>-19.399999999999999</c:v>
                </c:pt>
                <c:pt idx="1035" formatCode="0.00">
                  <c:v>14</c:v>
                </c:pt>
                <c:pt idx="1036" formatCode="0.00">
                  <c:v>8.5</c:v>
                </c:pt>
                <c:pt idx="1037" formatCode="0.00">
                  <c:v>2.4</c:v>
                </c:pt>
                <c:pt idx="1038" formatCode="0.00">
                  <c:v>2.1</c:v>
                </c:pt>
                <c:pt idx="1039" formatCode="0.00">
                  <c:v>7.1</c:v>
                </c:pt>
                <c:pt idx="1040" formatCode="0.00">
                  <c:v>-10.9</c:v>
                </c:pt>
                <c:pt idx="1041" formatCode="0.00">
                  <c:v>-9.6999999999999993</c:v>
                </c:pt>
                <c:pt idx="1042" formatCode="0.00">
                  <c:v>34</c:v>
                </c:pt>
                <c:pt idx="1043" formatCode="0.00">
                  <c:v>10</c:v>
                </c:pt>
                <c:pt idx="1044" formatCode="0.00">
                  <c:v>-9.5</c:v>
                </c:pt>
                <c:pt idx="1045" formatCode="0.00">
                  <c:v>4.0999999999999996</c:v>
                </c:pt>
                <c:pt idx="1046" formatCode="0.00">
                  <c:v>2.2999999999999998</c:v>
                </c:pt>
                <c:pt idx="1047" formatCode="0.00">
                  <c:v>34.4</c:v>
                </c:pt>
                <c:pt idx="1048" formatCode="0.00">
                  <c:v>8.5</c:v>
                </c:pt>
                <c:pt idx="1049" formatCode="0.00">
                  <c:v>0</c:v>
                </c:pt>
                <c:pt idx="1050" formatCode="0.00">
                  <c:v>6.8</c:v>
                </c:pt>
                <c:pt idx="1051" formatCode="0.00">
                  <c:v>20.3</c:v>
                </c:pt>
                <c:pt idx="1052" formatCode="0.00">
                  <c:v>5.5</c:v>
                </c:pt>
                <c:pt idx="1053" formatCode="0.00">
                  <c:v>25.9</c:v>
                </c:pt>
                <c:pt idx="1054" formatCode="0.00">
                  <c:v>3.5</c:v>
                </c:pt>
                <c:pt idx="1055" formatCode="0.00">
                  <c:v>2.6</c:v>
                </c:pt>
                <c:pt idx="1056" formatCode="0.00">
                  <c:v>5.2</c:v>
                </c:pt>
                <c:pt idx="1057" formatCode="0.00">
                  <c:v>-43.7</c:v>
                </c:pt>
                <c:pt idx="1058" formatCode="0.00">
                  <c:v>3.8</c:v>
                </c:pt>
                <c:pt idx="1059" formatCode="0.00">
                  <c:v>10</c:v>
                </c:pt>
                <c:pt idx="1060" formatCode="0.00">
                  <c:v>4.9000000000000004</c:v>
                </c:pt>
                <c:pt idx="1061" formatCode="0.00">
                  <c:v>9.1</c:v>
                </c:pt>
                <c:pt idx="1062" formatCode="0.00">
                  <c:v>5.2</c:v>
                </c:pt>
                <c:pt idx="1063" formatCode="0.00">
                  <c:v>7</c:v>
                </c:pt>
                <c:pt idx="1064" formatCode="0.00">
                  <c:v>2.2999999999999998</c:v>
                </c:pt>
                <c:pt idx="1065" formatCode="0.00">
                  <c:v>5.4</c:v>
                </c:pt>
                <c:pt idx="1066" formatCode="0.00">
                  <c:v>0</c:v>
                </c:pt>
                <c:pt idx="1067" formatCode="0.00">
                  <c:v>1.2</c:v>
                </c:pt>
                <c:pt idx="1068" formatCode="0.00">
                  <c:v>-4.3</c:v>
                </c:pt>
                <c:pt idx="1069" formatCode="0.00">
                  <c:v>2.7</c:v>
                </c:pt>
                <c:pt idx="1070" formatCode="0.00">
                  <c:v>2.4</c:v>
                </c:pt>
                <c:pt idx="1071" formatCode="0.00">
                  <c:v>11.4</c:v>
                </c:pt>
                <c:pt idx="1072" formatCode="0.00">
                  <c:v>-2.7</c:v>
                </c:pt>
                <c:pt idx="1073" formatCode="0.00">
                  <c:v>0</c:v>
                </c:pt>
                <c:pt idx="1074" formatCode="0.00">
                  <c:v>6.3</c:v>
                </c:pt>
                <c:pt idx="1075" formatCode="0.00">
                  <c:v>4.5</c:v>
                </c:pt>
                <c:pt idx="1076" formatCode="0.00">
                  <c:v>0.8</c:v>
                </c:pt>
                <c:pt idx="1077" formatCode="0.00">
                  <c:v>4.5</c:v>
                </c:pt>
                <c:pt idx="1078" formatCode="0.00">
                  <c:v>10.6</c:v>
                </c:pt>
                <c:pt idx="1079" formatCode="0.00">
                  <c:v>18</c:v>
                </c:pt>
                <c:pt idx="1080" formatCode="0.00">
                  <c:v>8.1999999999999993</c:v>
                </c:pt>
                <c:pt idx="1081" formatCode="0.00">
                  <c:v>10.4</c:v>
                </c:pt>
                <c:pt idx="1082" formatCode="0.00">
                  <c:v>22</c:v>
                </c:pt>
                <c:pt idx="1083" formatCode="0.00">
                  <c:v>3.2</c:v>
                </c:pt>
                <c:pt idx="1084" formatCode="0.00">
                  <c:v>0.3</c:v>
                </c:pt>
                <c:pt idx="1085" formatCode="0.00">
                  <c:v>1.5</c:v>
                </c:pt>
                <c:pt idx="1086" formatCode="0.00">
                  <c:v>5.9</c:v>
                </c:pt>
                <c:pt idx="1087" formatCode="0.00">
                  <c:v>11.1</c:v>
                </c:pt>
                <c:pt idx="1088" formatCode="0.00">
                  <c:v>123.3</c:v>
                </c:pt>
                <c:pt idx="1089" formatCode="0.00">
                  <c:v>14.3</c:v>
                </c:pt>
                <c:pt idx="1090" formatCode="0.00">
                  <c:v>-8.1</c:v>
                </c:pt>
                <c:pt idx="1091" formatCode="0.00">
                  <c:v>25.3</c:v>
                </c:pt>
                <c:pt idx="1092" formatCode="0.00">
                  <c:v>4.3</c:v>
                </c:pt>
                <c:pt idx="1093" formatCode="0.00">
                  <c:v>9.5</c:v>
                </c:pt>
                <c:pt idx="1094" formatCode="0.00">
                  <c:v>-1.8</c:v>
                </c:pt>
                <c:pt idx="1095" formatCode="0.00">
                  <c:v>0.6</c:v>
                </c:pt>
                <c:pt idx="1096" formatCode="0.00">
                  <c:v>4.2</c:v>
                </c:pt>
                <c:pt idx="1097" formatCode="0.00">
                  <c:v>-22.5</c:v>
                </c:pt>
                <c:pt idx="1098" formatCode="0.00">
                  <c:v>4.9000000000000004</c:v>
                </c:pt>
                <c:pt idx="1099" formatCode="0.00">
                  <c:v>16.7</c:v>
                </c:pt>
                <c:pt idx="1100" formatCode="0.00">
                  <c:v>1.8</c:v>
                </c:pt>
                <c:pt idx="1101" formatCode="0.00">
                  <c:v>-2.6</c:v>
                </c:pt>
                <c:pt idx="1102" formatCode="0.00">
                  <c:v>2.2999999999999998</c:v>
                </c:pt>
                <c:pt idx="1103" formatCode="0.00">
                  <c:v>5.0999999999999996</c:v>
                </c:pt>
                <c:pt idx="1104" formatCode="0.00">
                  <c:v>7.3</c:v>
                </c:pt>
                <c:pt idx="1105" formatCode="0.00">
                  <c:v>9.1</c:v>
                </c:pt>
                <c:pt idx="1106" formatCode="0.00">
                  <c:v>11.3</c:v>
                </c:pt>
                <c:pt idx="1107" formatCode="0.00">
                  <c:v>2.4</c:v>
                </c:pt>
                <c:pt idx="1108" formatCode="0.00">
                  <c:v>7.2</c:v>
                </c:pt>
                <c:pt idx="1109" formatCode="0.00">
                  <c:v>20.2</c:v>
                </c:pt>
                <c:pt idx="1110" formatCode="0.00">
                  <c:v>0.8</c:v>
                </c:pt>
                <c:pt idx="1111" formatCode="0.00">
                  <c:v>-2.1</c:v>
                </c:pt>
                <c:pt idx="1112" formatCode="0.00">
                  <c:v>2.2999999999999998</c:v>
                </c:pt>
                <c:pt idx="1113" formatCode="0.00">
                  <c:v>3.6</c:v>
                </c:pt>
                <c:pt idx="1114" formatCode="0.00">
                  <c:v>10</c:v>
                </c:pt>
                <c:pt idx="1115" formatCode="0.00">
                  <c:v>16</c:v>
                </c:pt>
                <c:pt idx="1116" formatCode="0.00">
                  <c:v>-0.6</c:v>
                </c:pt>
                <c:pt idx="1117" formatCode="0.00">
                  <c:v>3.2</c:v>
                </c:pt>
                <c:pt idx="1118" formatCode="0.00">
                  <c:v>2.2999999999999998</c:v>
                </c:pt>
                <c:pt idx="1119" formatCode="0.00">
                  <c:v>6.3</c:v>
                </c:pt>
                <c:pt idx="1120" formatCode="0.00">
                  <c:v>2.6</c:v>
                </c:pt>
                <c:pt idx="1121" formatCode="0.00">
                  <c:v>8.6</c:v>
                </c:pt>
                <c:pt idx="1122" formatCode="0.00">
                  <c:v>11.3</c:v>
                </c:pt>
                <c:pt idx="1123" formatCode="0.00">
                  <c:v>5.0999999999999996</c:v>
                </c:pt>
                <c:pt idx="1124" formatCode="0.00">
                  <c:v>4.7</c:v>
                </c:pt>
                <c:pt idx="1125" formatCode="0.00">
                  <c:v>12</c:v>
                </c:pt>
                <c:pt idx="1126" formatCode="0.00">
                  <c:v>-59.3</c:v>
                </c:pt>
                <c:pt idx="1127" formatCode="0.00">
                  <c:v>7.3</c:v>
                </c:pt>
                <c:pt idx="1128" formatCode="0.00">
                  <c:v>1.4</c:v>
                </c:pt>
                <c:pt idx="1129" formatCode="0.00">
                  <c:v>0.7</c:v>
                </c:pt>
                <c:pt idx="1130" formatCode="0.00">
                  <c:v>-10.6</c:v>
                </c:pt>
                <c:pt idx="1131" formatCode="0.00">
                  <c:v>-1.9</c:v>
                </c:pt>
                <c:pt idx="1132" formatCode="0.00">
                  <c:v>7.1</c:v>
                </c:pt>
                <c:pt idx="1133" formatCode="0.00">
                  <c:v>7.7</c:v>
                </c:pt>
                <c:pt idx="1134" formatCode="0.00">
                  <c:v>5.0999999999999996</c:v>
                </c:pt>
                <c:pt idx="1135" formatCode="0.00">
                  <c:v>0.7</c:v>
                </c:pt>
                <c:pt idx="1136" formatCode="0.00">
                  <c:v>12.2</c:v>
                </c:pt>
                <c:pt idx="1137" formatCode="0.00">
                  <c:v>10.199999999999999</c:v>
                </c:pt>
                <c:pt idx="1138" formatCode="0.00">
                  <c:v>2.8</c:v>
                </c:pt>
                <c:pt idx="1139" formatCode="0.00">
                  <c:v>7.5</c:v>
                </c:pt>
                <c:pt idx="1140" formatCode="0.00">
                  <c:v>2.1</c:v>
                </c:pt>
                <c:pt idx="1141" formatCode="0.00">
                  <c:v>-1.3</c:v>
                </c:pt>
                <c:pt idx="1142" formatCode="0.00">
                  <c:v>-0.3</c:v>
                </c:pt>
                <c:pt idx="1143" formatCode="0.00">
                  <c:v>-20.6</c:v>
                </c:pt>
                <c:pt idx="1144" formatCode="0.00">
                  <c:v>1.8</c:v>
                </c:pt>
                <c:pt idx="1145" formatCode="0.00">
                  <c:v>6.5</c:v>
                </c:pt>
                <c:pt idx="1146" formatCode="0.00">
                  <c:v>12.7</c:v>
                </c:pt>
                <c:pt idx="1147" formatCode="0.00">
                  <c:v>-5.9</c:v>
                </c:pt>
                <c:pt idx="1148" formatCode="0.00">
                  <c:v>4.2</c:v>
                </c:pt>
                <c:pt idx="1149" formatCode="0.00">
                  <c:v>3.2</c:v>
                </c:pt>
                <c:pt idx="1150" formatCode="0.00">
                  <c:v>-13.3</c:v>
                </c:pt>
                <c:pt idx="1151" formatCode="0.00">
                  <c:v>-6.1</c:v>
                </c:pt>
                <c:pt idx="1152" formatCode="0.00">
                  <c:v>2.9</c:v>
                </c:pt>
                <c:pt idx="1153" formatCode="0.00">
                  <c:v>-2.9</c:v>
                </c:pt>
                <c:pt idx="1154" formatCode="0.00">
                  <c:v>5.2</c:v>
                </c:pt>
                <c:pt idx="1155" formatCode="0.00">
                  <c:v>5.2</c:v>
                </c:pt>
                <c:pt idx="1156" formatCode="0.00">
                  <c:v>9.3000000000000007</c:v>
                </c:pt>
                <c:pt idx="1157" formatCode="0.00">
                  <c:v>10.3</c:v>
                </c:pt>
                <c:pt idx="1158" formatCode="0.00">
                  <c:v>5.8</c:v>
                </c:pt>
                <c:pt idx="1159" formatCode="0.00">
                  <c:v>-0.7</c:v>
                </c:pt>
                <c:pt idx="1160" formatCode="0.00">
                  <c:v>11.6</c:v>
                </c:pt>
                <c:pt idx="1161" formatCode="0.00">
                  <c:v>3.3</c:v>
                </c:pt>
                <c:pt idx="1162" formatCode="0.00">
                  <c:v>9.5</c:v>
                </c:pt>
                <c:pt idx="1163" formatCode="0.00">
                  <c:v>6.9</c:v>
                </c:pt>
                <c:pt idx="1164" formatCode="0.00">
                  <c:v>27.6</c:v>
                </c:pt>
                <c:pt idx="1165" formatCode="0.00">
                  <c:v>2.2000000000000002</c:v>
                </c:pt>
                <c:pt idx="1166" formatCode="0.00">
                  <c:v>-2</c:v>
                </c:pt>
                <c:pt idx="1167" formatCode="0.00">
                  <c:v>9.1999999999999993</c:v>
                </c:pt>
                <c:pt idx="1168" formatCode="0.00">
                  <c:v>4</c:v>
                </c:pt>
                <c:pt idx="1169" formatCode="0.00">
                  <c:v>11.6</c:v>
                </c:pt>
                <c:pt idx="1170" formatCode="0.00">
                  <c:v>-6.8</c:v>
                </c:pt>
                <c:pt idx="1171" formatCode="0.00">
                  <c:v>-54.8</c:v>
                </c:pt>
                <c:pt idx="1172" formatCode="0.00">
                  <c:v>6.1</c:v>
                </c:pt>
                <c:pt idx="1173" formatCode="0.00">
                  <c:v>17</c:v>
                </c:pt>
                <c:pt idx="1174" formatCode="0.00">
                  <c:v>5.2</c:v>
                </c:pt>
                <c:pt idx="1175" formatCode="0.00">
                  <c:v>-4.4000000000000004</c:v>
                </c:pt>
                <c:pt idx="1176" formatCode="0.00">
                  <c:v>10.1</c:v>
                </c:pt>
                <c:pt idx="1177" formatCode="0.00">
                  <c:v>1</c:v>
                </c:pt>
                <c:pt idx="1178" formatCode="0.00">
                  <c:v>-2.8</c:v>
                </c:pt>
                <c:pt idx="1179" formatCode="0.00">
                  <c:v>2.2000000000000002</c:v>
                </c:pt>
                <c:pt idx="1180" formatCode="0.00">
                  <c:v>2.2999999999999998</c:v>
                </c:pt>
                <c:pt idx="1181" formatCode="0.00">
                  <c:v>11.9</c:v>
                </c:pt>
                <c:pt idx="1182" formatCode="0.00">
                  <c:v>0</c:v>
                </c:pt>
                <c:pt idx="1183" formatCode="0.00">
                  <c:v>4.9000000000000004</c:v>
                </c:pt>
                <c:pt idx="1184" formatCode="0.00">
                  <c:v>4.7</c:v>
                </c:pt>
                <c:pt idx="1185" formatCode="0.00">
                  <c:v>-5.4</c:v>
                </c:pt>
                <c:pt idx="1186" formatCode="0.00">
                  <c:v>5</c:v>
                </c:pt>
                <c:pt idx="1187" formatCode="0.00">
                  <c:v>0.2</c:v>
                </c:pt>
                <c:pt idx="1188" formatCode="0.00">
                  <c:v>7.3</c:v>
                </c:pt>
                <c:pt idx="1189" formatCode="0.00">
                  <c:v>-2.2999999999999998</c:v>
                </c:pt>
                <c:pt idx="1190" formatCode="0.00">
                  <c:v>5.9</c:v>
                </c:pt>
                <c:pt idx="1191" formatCode="0.00">
                  <c:v>4.5999999999999996</c:v>
                </c:pt>
                <c:pt idx="1192" formatCode="0.00">
                  <c:v>1.3</c:v>
                </c:pt>
                <c:pt idx="1193" formatCode="0.00">
                  <c:v>1.9</c:v>
                </c:pt>
                <c:pt idx="1194" formatCode="0.00">
                  <c:v>0</c:v>
                </c:pt>
                <c:pt idx="1195" formatCode="0.00">
                  <c:v>0.8</c:v>
                </c:pt>
                <c:pt idx="1196" formatCode="0.00">
                  <c:v>9.4</c:v>
                </c:pt>
                <c:pt idx="1197" formatCode="0.00">
                  <c:v>5.3</c:v>
                </c:pt>
                <c:pt idx="1198" formatCode="0.00">
                  <c:v>-27.6</c:v>
                </c:pt>
                <c:pt idx="1199" formatCode="0.00">
                  <c:v>10.9</c:v>
                </c:pt>
                <c:pt idx="1200" formatCode="0.00">
                  <c:v>1.5</c:v>
                </c:pt>
                <c:pt idx="1201" formatCode="0.00">
                  <c:v>12.5</c:v>
                </c:pt>
                <c:pt idx="1202" formatCode="0.00">
                  <c:v>11.4</c:v>
                </c:pt>
                <c:pt idx="1203" formatCode="0.00">
                  <c:v>9.6999999999999993</c:v>
                </c:pt>
                <c:pt idx="1204" formatCode="0.00">
                  <c:v>8.8000000000000007</c:v>
                </c:pt>
                <c:pt idx="1205" formatCode="0.00">
                  <c:v>-5.3</c:v>
                </c:pt>
                <c:pt idx="1206" formatCode="0.00">
                  <c:v>1.7</c:v>
                </c:pt>
                <c:pt idx="1207" formatCode="0.00">
                  <c:v>10.8</c:v>
                </c:pt>
                <c:pt idx="1208" formatCode="0.00">
                  <c:v>9.5</c:v>
                </c:pt>
                <c:pt idx="1209" formatCode="0.00">
                  <c:v>7.8</c:v>
                </c:pt>
                <c:pt idx="1210" formatCode="0.00">
                  <c:v>13.9</c:v>
                </c:pt>
                <c:pt idx="1211" formatCode="0.00">
                  <c:v>10.3</c:v>
                </c:pt>
                <c:pt idx="1212" formatCode="0.00">
                  <c:v>-18.8</c:v>
                </c:pt>
                <c:pt idx="1213" formatCode="0.00">
                  <c:v>4.4000000000000004</c:v>
                </c:pt>
                <c:pt idx="1214" formatCode="0.00">
                  <c:v>2.8</c:v>
                </c:pt>
                <c:pt idx="1215" formatCode="0.00">
                  <c:v>16.399999999999999</c:v>
                </c:pt>
                <c:pt idx="1216" formatCode="0.00">
                  <c:v>2.2999999999999998</c:v>
                </c:pt>
                <c:pt idx="1217" formatCode="0.00">
                  <c:v>15.3</c:v>
                </c:pt>
                <c:pt idx="1218" formatCode="0.00">
                  <c:v>2.8</c:v>
                </c:pt>
                <c:pt idx="1219" formatCode="0.00">
                  <c:v>5.6</c:v>
                </c:pt>
                <c:pt idx="1220" formatCode="0.00">
                  <c:v>2.6</c:v>
                </c:pt>
                <c:pt idx="1221" formatCode="0.00">
                  <c:v>3</c:v>
                </c:pt>
                <c:pt idx="1222" formatCode="0.00">
                  <c:v>3</c:v>
                </c:pt>
                <c:pt idx="1223" formatCode="0.00">
                  <c:v>-0.8</c:v>
                </c:pt>
                <c:pt idx="1224" formatCode="0.00">
                  <c:v>3.9</c:v>
                </c:pt>
                <c:pt idx="1225" formatCode="0.00">
                  <c:v>-0.1</c:v>
                </c:pt>
                <c:pt idx="1226" formatCode="0.00">
                  <c:v>8.1999999999999993</c:v>
                </c:pt>
                <c:pt idx="1227" formatCode="0.00">
                  <c:v>8.1</c:v>
                </c:pt>
                <c:pt idx="1228" formatCode="0.00">
                  <c:v>2.8</c:v>
                </c:pt>
                <c:pt idx="1229" formatCode="0.00">
                  <c:v>2.8</c:v>
                </c:pt>
                <c:pt idx="1230" formatCode="0.00">
                  <c:v>10.7</c:v>
                </c:pt>
                <c:pt idx="1231" formatCode="0.00">
                  <c:v>-1.7</c:v>
                </c:pt>
                <c:pt idx="1232" formatCode="0.00">
                  <c:v>7.5</c:v>
                </c:pt>
                <c:pt idx="1233" formatCode="0.00">
                  <c:v>34</c:v>
                </c:pt>
                <c:pt idx="1234" formatCode="0.00">
                  <c:v>1.2</c:v>
                </c:pt>
                <c:pt idx="1235" formatCode="0.00">
                  <c:v>0.4</c:v>
                </c:pt>
                <c:pt idx="1236" formatCode="0.00">
                  <c:v>1.8</c:v>
                </c:pt>
                <c:pt idx="1237" formatCode="0.00">
                  <c:v>0.6</c:v>
                </c:pt>
                <c:pt idx="1238" formatCode="0.00">
                  <c:v>11.7</c:v>
                </c:pt>
                <c:pt idx="1239" formatCode="0.00">
                  <c:v>0</c:v>
                </c:pt>
                <c:pt idx="1240" formatCode="0.00">
                  <c:v>-269.7</c:v>
                </c:pt>
                <c:pt idx="1241" formatCode="0.00">
                  <c:v>13.9</c:v>
                </c:pt>
                <c:pt idx="1242" formatCode="0.00">
                  <c:v>-2.6</c:v>
                </c:pt>
                <c:pt idx="1243" formatCode="0.00">
                  <c:v>-0.5</c:v>
                </c:pt>
                <c:pt idx="1244" formatCode="0.00">
                  <c:v>3.2</c:v>
                </c:pt>
                <c:pt idx="1245" formatCode="0.00">
                  <c:v>1</c:v>
                </c:pt>
                <c:pt idx="1246" formatCode="0.00">
                  <c:v>9.3000000000000007</c:v>
                </c:pt>
                <c:pt idx="1247" formatCode="0.00">
                  <c:v>6.2</c:v>
                </c:pt>
                <c:pt idx="1248" formatCode="0.00">
                  <c:v>-0.8</c:v>
                </c:pt>
                <c:pt idx="1249" formatCode="0.00">
                  <c:v>13.9</c:v>
                </c:pt>
                <c:pt idx="1250" formatCode="0.00">
                  <c:v>13.2</c:v>
                </c:pt>
                <c:pt idx="1251" formatCode="0.00">
                  <c:v>5</c:v>
                </c:pt>
                <c:pt idx="1252" formatCode="0.00">
                  <c:v>-19.2</c:v>
                </c:pt>
                <c:pt idx="1253" formatCode="0.00">
                  <c:v>28.8</c:v>
                </c:pt>
                <c:pt idx="1254" formatCode="0.00">
                  <c:v>39.700000000000003</c:v>
                </c:pt>
                <c:pt idx="1255" formatCode="0.00">
                  <c:v>-744.6</c:v>
                </c:pt>
                <c:pt idx="1256" formatCode="0.00">
                  <c:v>7.3</c:v>
                </c:pt>
                <c:pt idx="1257" formatCode="0.00">
                  <c:v>9.1</c:v>
                </c:pt>
                <c:pt idx="1258" formatCode="0.00">
                  <c:v>7</c:v>
                </c:pt>
                <c:pt idx="1259" formatCode="0.00">
                  <c:v>4.5999999999999996</c:v>
                </c:pt>
                <c:pt idx="1260" formatCode="0.00">
                  <c:v>2.7</c:v>
                </c:pt>
                <c:pt idx="1261" formatCode="0.00">
                  <c:v>-3</c:v>
                </c:pt>
                <c:pt idx="1262" formatCode="0.00">
                  <c:v>5.0999999999999996</c:v>
                </c:pt>
                <c:pt idx="1263" formatCode="0.00">
                  <c:v>1.4</c:v>
                </c:pt>
                <c:pt idx="1265" formatCode="0.00">
                  <c:v>-3.2</c:v>
                </c:pt>
                <c:pt idx="1266" formatCode="0.00">
                  <c:v>14.2</c:v>
                </c:pt>
                <c:pt idx="1267" formatCode="0.00">
                  <c:v>11.8</c:v>
                </c:pt>
                <c:pt idx="1268" formatCode="0.00">
                  <c:v>8.1</c:v>
                </c:pt>
                <c:pt idx="1269" formatCode="0.00">
                  <c:v>7.5</c:v>
                </c:pt>
                <c:pt idx="1270" formatCode="0.00">
                  <c:v>2.6</c:v>
                </c:pt>
                <c:pt idx="1271" formatCode="0.00">
                  <c:v>-0.3</c:v>
                </c:pt>
                <c:pt idx="1272" formatCode="0.00">
                  <c:v>-26.9</c:v>
                </c:pt>
                <c:pt idx="1273" formatCode="0.00">
                  <c:v>-8.6</c:v>
                </c:pt>
                <c:pt idx="1274" formatCode="0.00">
                  <c:v>10.6</c:v>
                </c:pt>
                <c:pt idx="1275" formatCode="0.00">
                  <c:v>-122.2</c:v>
                </c:pt>
                <c:pt idx="1276" formatCode="0.00">
                  <c:v>5.6</c:v>
                </c:pt>
                <c:pt idx="1277" formatCode="0.00">
                  <c:v>-4.4000000000000004</c:v>
                </c:pt>
                <c:pt idx="1278" formatCode="0.00">
                  <c:v>-4.0999999999999996</c:v>
                </c:pt>
                <c:pt idx="1279" formatCode="0.00">
                  <c:v>3.7</c:v>
                </c:pt>
                <c:pt idx="1280" formatCode="0.00">
                  <c:v>-5.9</c:v>
                </c:pt>
                <c:pt idx="1281" formatCode="0.00">
                  <c:v>18.600000000000001</c:v>
                </c:pt>
                <c:pt idx="1282" formatCode="0.00">
                  <c:v>4</c:v>
                </c:pt>
                <c:pt idx="1283" formatCode="0.00">
                  <c:v>0.4</c:v>
                </c:pt>
                <c:pt idx="1284" formatCode="0.00">
                  <c:v>10.8</c:v>
                </c:pt>
                <c:pt idx="1285" formatCode="0.00">
                  <c:v>-6.4</c:v>
                </c:pt>
                <c:pt idx="1286" formatCode="0.00">
                  <c:v>12.8</c:v>
                </c:pt>
                <c:pt idx="1287" formatCode="0.00">
                  <c:v>18.399999999999999</c:v>
                </c:pt>
                <c:pt idx="1288" formatCode="0.00">
                  <c:v>-2.2999999999999998</c:v>
                </c:pt>
                <c:pt idx="1289" formatCode="0.00">
                  <c:v>3.8</c:v>
                </c:pt>
                <c:pt idx="1290" formatCode="0.00">
                  <c:v>2.4</c:v>
                </c:pt>
                <c:pt idx="1291" formatCode="0.00">
                  <c:v>13.1</c:v>
                </c:pt>
                <c:pt idx="1292" formatCode="0.00">
                  <c:v>5.2</c:v>
                </c:pt>
                <c:pt idx="1293" formatCode="0.00">
                  <c:v>2.1</c:v>
                </c:pt>
                <c:pt idx="1294" formatCode="0.00">
                  <c:v>1.4</c:v>
                </c:pt>
                <c:pt idx="1295" formatCode="0.00">
                  <c:v>1</c:v>
                </c:pt>
                <c:pt idx="1296" formatCode="0.00">
                  <c:v>5.9</c:v>
                </c:pt>
                <c:pt idx="1297" formatCode="0.00">
                  <c:v>5.9</c:v>
                </c:pt>
                <c:pt idx="1298" formatCode="0.00">
                  <c:v>-4.5</c:v>
                </c:pt>
                <c:pt idx="1299" formatCode="0.00">
                  <c:v>3.2</c:v>
                </c:pt>
                <c:pt idx="1300" formatCode="0.00">
                  <c:v>-3.9</c:v>
                </c:pt>
                <c:pt idx="1301" formatCode="0.00">
                  <c:v>7.8</c:v>
                </c:pt>
                <c:pt idx="1302" formatCode="0.00">
                  <c:v>5.7</c:v>
                </c:pt>
                <c:pt idx="1303" formatCode="0.00">
                  <c:v>1.4</c:v>
                </c:pt>
                <c:pt idx="1304" formatCode="0.00">
                  <c:v>13.5</c:v>
                </c:pt>
                <c:pt idx="1305" formatCode="0.00">
                  <c:v>14.4</c:v>
                </c:pt>
                <c:pt idx="1306" formatCode="0.00">
                  <c:v>9.6</c:v>
                </c:pt>
                <c:pt idx="1307" formatCode="0.00">
                  <c:v>2.8</c:v>
                </c:pt>
                <c:pt idx="1308" formatCode="0.00">
                  <c:v>-27.7</c:v>
                </c:pt>
                <c:pt idx="1309" formatCode="0.00">
                  <c:v>17.3</c:v>
                </c:pt>
                <c:pt idx="1310" formatCode="0.00">
                  <c:v>6</c:v>
                </c:pt>
                <c:pt idx="1311" formatCode="0.00">
                  <c:v>2</c:v>
                </c:pt>
                <c:pt idx="1312" formatCode="0.00">
                  <c:v>4.3</c:v>
                </c:pt>
                <c:pt idx="1313" formatCode="0.00">
                  <c:v>7.7</c:v>
                </c:pt>
                <c:pt idx="1314" formatCode="0.00">
                  <c:v>14.8</c:v>
                </c:pt>
                <c:pt idx="1315" formatCode="0.00">
                  <c:v>12.4</c:v>
                </c:pt>
                <c:pt idx="1316" formatCode="0.00">
                  <c:v>0</c:v>
                </c:pt>
                <c:pt idx="1317" formatCode="0.00">
                  <c:v>-0.4</c:v>
                </c:pt>
                <c:pt idx="1318" formatCode="0.00">
                  <c:v>7.1</c:v>
                </c:pt>
                <c:pt idx="1319" formatCode="0.00">
                  <c:v>6.1</c:v>
                </c:pt>
                <c:pt idx="1320" formatCode="0.00">
                  <c:v>8.9</c:v>
                </c:pt>
                <c:pt idx="1321" formatCode="0.00">
                  <c:v>4.7</c:v>
                </c:pt>
                <c:pt idx="1322" formatCode="0.00">
                  <c:v>3.9</c:v>
                </c:pt>
                <c:pt idx="1323" formatCode="0.00">
                  <c:v>0.4</c:v>
                </c:pt>
                <c:pt idx="1324" formatCode="0.00">
                  <c:v>8.5</c:v>
                </c:pt>
                <c:pt idx="1325" formatCode="0.00">
                  <c:v>-12.4</c:v>
                </c:pt>
                <c:pt idx="1326" formatCode="0.00">
                  <c:v>5.5</c:v>
                </c:pt>
                <c:pt idx="1327" formatCode="0.00">
                  <c:v>5.2</c:v>
                </c:pt>
                <c:pt idx="1328" formatCode="0.00">
                  <c:v>-0.1</c:v>
                </c:pt>
                <c:pt idx="1329" formatCode="0.00">
                  <c:v>14.9</c:v>
                </c:pt>
                <c:pt idx="1330" formatCode="0.00">
                  <c:v>9.1999999999999993</c:v>
                </c:pt>
                <c:pt idx="1331" formatCode="0.00">
                  <c:v>0</c:v>
                </c:pt>
                <c:pt idx="1332" formatCode="0.00">
                  <c:v>-17.600000000000001</c:v>
                </c:pt>
                <c:pt idx="1333" formatCode="0.00">
                  <c:v>2.6</c:v>
                </c:pt>
                <c:pt idx="1334" formatCode="0.00">
                  <c:v>-0.9</c:v>
                </c:pt>
                <c:pt idx="1335" formatCode="0.00">
                  <c:v>3.3</c:v>
                </c:pt>
                <c:pt idx="1336" formatCode="0.00">
                  <c:v>2.6</c:v>
                </c:pt>
                <c:pt idx="1337" formatCode="0.00">
                  <c:v>324.39999999999998</c:v>
                </c:pt>
                <c:pt idx="1339" formatCode="0.00">
                  <c:v>-0.7</c:v>
                </c:pt>
                <c:pt idx="1340" formatCode="0.00">
                  <c:v>-3.5</c:v>
                </c:pt>
                <c:pt idx="1341" formatCode="0.00">
                  <c:v>-1.2</c:v>
                </c:pt>
                <c:pt idx="1342" formatCode="0.00">
                  <c:v>4.9000000000000004</c:v>
                </c:pt>
                <c:pt idx="1343" formatCode="0.00">
                  <c:v>2.8</c:v>
                </c:pt>
                <c:pt idx="1344" formatCode="0.00">
                  <c:v>3.4</c:v>
                </c:pt>
                <c:pt idx="1345" formatCode="0.00">
                  <c:v>4.2</c:v>
                </c:pt>
                <c:pt idx="1346" formatCode="0.00">
                  <c:v>11.3</c:v>
                </c:pt>
                <c:pt idx="1347" formatCode="0.00">
                  <c:v>5.8</c:v>
                </c:pt>
                <c:pt idx="1348" formatCode="0.00">
                  <c:v>5.5</c:v>
                </c:pt>
                <c:pt idx="1349" formatCode="0.00">
                  <c:v>6.7</c:v>
                </c:pt>
                <c:pt idx="1350" formatCode="0.00">
                  <c:v>3.6</c:v>
                </c:pt>
                <c:pt idx="1351" formatCode="0.00">
                  <c:v>15.8</c:v>
                </c:pt>
                <c:pt idx="1352" formatCode="0.00">
                  <c:v>-9.3000000000000007</c:v>
                </c:pt>
                <c:pt idx="1353" formatCode="0.00">
                  <c:v>-27.6</c:v>
                </c:pt>
                <c:pt idx="1354" formatCode="0.00">
                  <c:v>-5.3</c:v>
                </c:pt>
                <c:pt idx="1355" formatCode="0.00">
                  <c:v>-8.8000000000000007</c:v>
                </c:pt>
                <c:pt idx="1356" formatCode="0.00">
                  <c:v>17.3</c:v>
                </c:pt>
                <c:pt idx="1357" formatCode="0.00">
                  <c:v>13</c:v>
                </c:pt>
                <c:pt idx="1358" formatCode="0.00">
                  <c:v>0</c:v>
                </c:pt>
                <c:pt idx="1359" formatCode="0.00">
                  <c:v>10.4</c:v>
                </c:pt>
                <c:pt idx="1360" formatCode="0.00">
                  <c:v>-0.7</c:v>
                </c:pt>
                <c:pt idx="1361" formatCode="0.00">
                  <c:v>-2.2000000000000002</c:v>
                </c:pt>
                <c:pt idx="1362" formatCode="0.00">
                  <c:v>-30.4</c:v>
                </c:pt>
                <c:pt idx="1363" formatCode="0.00">
                  <c:v>3.3</c:v>
                </c:pt>
                <c:pt idx="1364" formatCode="0.00">
                  <c:v>1.5</c:v>
                </c:pt>
                <c:pt idx="1365" formatCode="0.00">
                  <c:v>-20.399999999999999</c:v>
                </c:pt>
                <c:pt idx="1366" formatCode="0.00">
                  <c:v>10.6</c:v>
                </c:pt>
                <c:pt idx="1367" formatCode="0.00">
                  <c:v>7.2</c:v>
                </c:pt>
                <c:pt idx="1368" formatCode="0.00">
                  <c:v>-12.2</c:v>
                </c:pt>
                <c:pt idx="1369" formatCode="0.00">
                  <c:v>3.5</c:v>
                </c:pt>
                <c:pt idx="1370" formatCode="0.00">
                  <c:v>71.099999999999994</c:v>
                </c:pt>
                <c:pt idx="1371" formatCode="0.00">
                  <c:v>-20.399999999999999</c:v>
                </c:pt>
                <c:pt idx="1372" formatCode="0.00">
                  <c:v>-8.3000000000000007</c:v>
                </c:pt>
                <c:pt idx="1373" formatCode="0.00">
                  <c:v>10.1</c:v>
                </c:pt>
                <c:pt idx="1374" formatCode="0.00">
                  <c:v>10.4</c:v>
                </c:pt>
                <c:pt idx="1375" formatCode="0.00">
                  <c:v>7.5</c:v>
                </c:pt>
                <c:pt idx="1376" formatCode="0.00">
                  <c:v>14.6</c:v>
                </c:pt>
                <c:pt idx="1377" formatCode="0.00">
                  <c:v>2.6</c:v>
                </c:pt>
                <c:pt idx="1378" formatCode="0.00">
                  <c:v>30.5</c:v>
                </c:pt>
                <c:pt idx="1379" formatCode="0.00">
                  <c:v>17.100000000000001</c:v>
                </c:pt>
                <c:pt idx="1380" formatCode="0.00">
                  <c:v>2.9</c:v>
                </c:pt>
                <c:pt idx="1381" formatCode="0.00">
                  <c:v>4.5999999999999996</c:v>
                </c:pt>
                <c:pt idx="1382" formatCode="0.00">
                  <c:v>5.5</c:v>
                </c:pt>
                <c:pt idx="1383" formatCode="0.00">
                  <c:v>2.2999999999999998</c:v>
                </c:pt>
                <c:pt idx="1384" formatCode="0.00">
                  <c:v>14.1</c:v>
                </c:pt>
                <c:pt idx="1385" formatCode="0.00">
                  <c:v>5.6</c:v>
                </c:pt>
                <c:pt idx="1386" formatCode="0.00">
                  <c:v>13</c:v>
                </c:pt>
                <c:pt idx="1387" formatCode="0.00">
                  <c:v>-40.700000000000003</c:v>
                </c:pt>
                <c:pt idx="1388" formatCode="0.00">
                  <c:v>10.3</c:v>
                </c:pt>
                <c:pt idx="1389" formatCode="0.00">
                  <c:v>12.8</c:v>
                </c:pt>
                <c:pt idx="1390" formatCode="0.00">
                  <c:v>-36.299999999999997</c:v>
                </c:pt>
                <c:pt idx="1391" formatCode="0.00">
                  <c:v>16.2</c:v>
                </c:pt>
                <c:pt idx="1392" formatCode="0.00">
                  <c:v>3.9</c:v>
                </c:pt>
                <c:pt idx="1393" formatCode="0.00">
                  <c:v>1.6</c:v>
                </c:pt>
                <c:pt idx="1394" formatCode="0.00">
                  <c:v>9</c:v>
                </c:pt>
                <c:pt idx="1395" formatCode="0.00">
                  <c:v>2.2000000000000002</c:v>
                </c:pt>
                <c:pt idx="1396" formatCode="0.00">
                  <c:v>18.3</c:v>
                </c:pt>
                <c:pt idx="1397" formatCode="0.00">
                  <c:v>6.8</c:v>
                </c:pt>
                <c:pt idx="1398" formatCode="0.00">
                  <c:v>0</c:v>
                </c:pt>
                <c:pt idx="1399" formatCode="0.00">
                  <c:v>0.3</c:v>
                </c:pt>
                <c:pt idx="1400" formatCode="0.00">
                  <c:v>17.8</c:v>
                </c:pt>
                <c:pt idx="1401" formatCode="0.00">
                  <c:v>3.7</c:v>
                </c:pt>
                <c:pt idx="1402" formatCode="0.00">
                  <c:v>2.2000000000000002</c:v>
                </c:pt>
                <c:pt idx="1403" formatCode="0.00">
                  <c:v>16.100000000000001</c:v>
                </c:pt>
                <c:pt idx="1404" formatCode="0.00">
                  <c:v>8.4</c:v>
                </c:pt>
                <c:pt idx="1405" formatCode="0.00">
                  <c:v>-0.1</c:v>
                </c:pt>
                <c:pt idx="1406" formatCode="0.00">
                  <c:v>5.6</c:v>
                </c:pt>
                <c:pt idx="1407" formatCode="0.00">
                  <c:v>-4.8</c:v>
                </c:pt>
                <c:pt idx="1408" formatCode="0.00">
                  <c:v>3.2</c:v>
                </c:pt>
                <c:pt idx="1409" formatCode="0.00">
                  <c:v>28.7</c:v>
                </c:pt>
                <c:pt idx="1410" formatCode="0.00">
                  <c:v>21.8</c:v>
                </c:pt>
                <c:pt idx="1411" formatCode="0.00">
                  <c:v>15.2</c:v>
                </c:pt>
                <c:pt idx="1412" formatCode="0.00">
                  <c:v>6.5</c:v>
                </c:pt>
                <c:pt idx="1413" formatCode="0.00">
                  <c:v>5.5</c:v>
                </c:pt>
                <c:pt idx="1414" formatCode="0.00">
                  <c:v>-0.3</c:v>
                </c:pt>
                <c:pt idx="1415" formatCode="0.00">
                  <c:v>-0.9</c:v>
                </c:pt>
                <c:pt idx="1416" formatCode="0.00">
                  <c:v>11.8</c:v>
                </c:pt>
                <c:pt idx="1417" formatCode="0.00">
                  <c:v>21.1</c:v>
                </c:pt>
                <c:pt idx="1418" formatCode="0.00">
                  <c:v>-7.3</c:v>
                </c:pt>
                <c:pt idx="1419" formatCode="0.00">
                  <c:v>-21.7</c:v>
                </c:pt>
                <c:pt idx="1420" formatCode="0.00">
                  <c:v>11.5</c:v>
                </c:pt>
                <c:pt idx="1421" formatCode="0.00">
                  <c:v>11.3</c:v>
                </c:pt>
                <c:pt idx="1422" formatCode="0.00">
                  <c:v>24.3</c:v>
                </c:pt>
                <c:pt idx="1423" formatCode="0.00">
                  <c:v>4</c:v>
                </c:pt>
                <c:pt idx="1424" formatCode="0.00">
                  <c:v>8.4</c:v>
                </c:pt>
                <c:pt idx="1425" formatCode="0.00">
                  <c:v>24.6</c:v>
                </c:pt>
                <c:pt idx="1426" formatCode="0.00">
                  <c:v>3.6</c:v>
                </c:pt>
                <c:pt idx="1427" formatCode="0.00">
                  <c:v>15</c:v>
                </c:pt>
                <c:pt idx="1428" formatCode="0.00">
                  <c:v>5.8</c:v>
                </c:pt>
                <c:pt idx="1429" formatCode="0.00">
                  <c:v>16.3</c:v>
                </c:pt>
                <c:pt idx="1430" formatCode="0.00">
                  <c:v>2.9</c:v>
                </c:pt>
                <c:pt idx="1431" formatCode="0.00">
                  <c:v>13.1</c:v>
                </c:pt>
                <c:pt idx="1432" formatCode="#,##0.00">
                  <c:v>1.4</c:v>
                </c:pt>
                <c:pt idx="1433" formatCode="#,##0.00">
                  <c:v>1.8</c:v>
                </c:pt>
                <c:pt idx="1434" formatCode="#,##0.00">
                  <c:v>0.5</c:v>
                </c:pt>
                <c:pt idx="1435" formatCode="#,##0.00">
                  <c:v>-5.8</c:v>
                </c:pt>
                <c:pt idx="1436" formatCode="#,##0.00">
                  <c:v>3.9</c:v>
                </c:pt>
                <c:pt idx="1437" formatCode="#,##0.00">
                  <c:v>4.9000000000000004</c:v>
                </c:pt>
                <c:pt idx="1438" formatCode="#,##0.00">
                  <c:v>43.2</c:v>
                </c:pt>
                <c:pt idx="1439" formatCode="#,##0.00">
                  <c:v>7.2</c:v>
                </c:pt>
                <c:pt idx="1440" formatCode="#,##0.00">
                  <c:v>-3.4</c:v>
                </c:pt>
                <c:pt idx="1441" formatCode="#,##0.00">
                  <c:v>6.8</c:v>
                </c:pt>
                <c:pt idx="1442" formatCode="#,##0.00">
                  <c:v>8</c:v>
                </c:pt>
                <c:pt idx="1443" formatCode="#,##0.00">
                  <c:v>-178</c:v>
                </c:pt>
                <c:pt idx="1444" formatCode="#,##0.00">
                  <c:v>17.5</c:v>
                </c:pt>
                <c:pt idx="1445" formatCode="#,##0.00">
                  <c:v>3.4</c:v>
                </c:pt>
                <c:pt idx="1446" formatCode="#,##0.00">
                  <c:v>13.3</c:v>
                </c:pt>
                <c:pt idx="1447" formatCode="#,##0.00">
                  <c:v>2</c:v>
                </c:pt>
                <c:pt idx="1448" formatCode="#,##0.00">
                  <c:v>0.2</c:v>
                </c:pt>
                <c:pt idx="1449" formatCode="#,##0.00">
                  <c:v>-0.3</c:v>
                </c:pt>
                <c:pt idx="1450" formatCode="#,##0.00">
                  <c:v>0.6</c:v>
                </c:pt>
                <c:pt idx="1451" formatCode="#,##0.00">
                  <c:v>-79</c:v>
                </c:pt>
                <c:pt idx="1452" formatCode="#,##0.00">
                  <c:v>2.7</c:v>
                </c:pt>
                <c:pt idx="1453" formatCode="#,##0.00">
                  <c:v>14.8</c:v>
                </c:pt>
                <c:pt idx="1454" formatCode="#,##0.00">
                  <c:v>-3.3</c:v>
                </c:pt>
                <c:pt idx="1455" formatCode="#,##0.00">
                  <c:v>3.5</c:v>
                </c:pt>
                <c:pt idx="1456" formatCode="#,##0.00">
                  <c:v>8.4</c:v>
                </c:pt>
                <c:pt idx="1457" formatCode="#,##0.00">
                  <c:v>-5.9</c:v>
                </c:pt>
                <c:pt idx="1458" formatCode="#,##0.00">
                  <c:v>-4.8</c:v>
                </c:pt>
                <c:pt idx="1459" formatCode="#,##0.00">
                  <c:v>5.2</c:v>
                </c:pt>
                <c:pt idx="1460" formatCode="#,##0.00">
                  <c:v>-7.7</c:v>
                </c:pt>
                <c:pt idx="1461" formatCode="#,##0.00">
                  <c:v>1.8</c:v>
                </c:pt>
                <c:pt idx="1462" formatCode="#,##0.00">
                  <c:v>6.7</c:v>
                </c:pt>
                <c:pt idx="1463" formatCode="#,##0.00">
                  <c:v>-0.4</c:v>
                </c:pt>
                <c:pt idx="1464" formatCode="#,##0.00">
                  <c:v>-5.6</c:v>
                </c:pt>
                <c:pt idx="1465" formatCode="#,##0.00">
                  <c:v>11.6</c:v>
                </c:pt>
                <c:pt idx="1466" formatCode="#,##0.00">
                  <c:v>4</c:v>
                </c:pt>
                <c:pt idx="1467" formatCode="#,##0.00">
                  <c:v>5.5</c:v>
                </c:pt>
                <c:pt idx="1468" formatCode="#,##0.00">
                  <c:v>-3</c:v>
                </c:pt>
                <c:pt idx="1469" formatCode="#,##0.00">
                  <c:v>12.6</c:v>
                </c:pt>
                <c:pt idx="1470" formatCode="#,##0.00">
                  <c:v>3.9</c:v>
                </c:pt>
                <c:pt idx="1471" formatCode="#,##0.00">
                  <c:v>17.5</c:v>
                </c:pt>
                <c:pt idx="1472" formatCode="#,##0.00">
                  <c:v>8.9</c:v>
                </c:pt>
                <c:pt idx="1473" formatCode="#,##0.00">
                  <c:v>17.3</c:v>
                </c:pt>
                <c:pt idx="1474" formatCode="#,##0.00">
                  <c:v>-0.6</c:v>
                </c:pt>
                <c:pt idx="1475" formatCode="#,##0.00">
                  <c:v>4.9000000000000004</c:v>
                </c:pt>
                <c:pt idx="1476" formatCode="#,##0.00">
                  <c:v>3.8</c:v>
                </c:pt>
                <c:pt idx="1477" formatCode="#,##0.00">
                  <c:v>3.2</c:v>
                </c:pt>
                <c:pt idx="1478" formatCode="#,##0.00">
                  <c:v>13.6</c:v>
                </c:pt>
                <c:pt idx="1479" formatCode="#,##0.00">
                  <c:v>4.5</c:v>
                </c:pt>
                <c:pt idx="1480" formatCode="#,##0.00">
                  <c:v>9.3000000000000007</c:v>
                </c:pt>
                <c:pt idx="1481" formatCode="#,##0.00">
                  <c:v>0.8</c:v>
                </c:pt>
                <c:pt idx="1482" formatCode="#,##0.00">
                  <c:v>5</c:v>
                </c:pt>
                <c:pt idx="1483" formatCode="#,##0.00">
                  <c:v>11.3</c:v>
                </c:pt>
                <c:pt idx="1484" formatCode="#,##0.00">
                  <c:v>6.5</c:v>
                </c:pt>
                <c:pt idx="1485" formatCode="#,##0.00">
                  <c:v>-7.8</c:v>
                </c:pt>
                <c:pt idx="1486" formatCode="#,##0.00">
                  <c:v>-6.1</c:v>
                </c:pt>
                <c:pt idx="1487" formatCode="#,##0.00">
                  <c:v>12.8</c:v>
                </c:pt>
                <c:pt idx="1488" formatCode="#,##0.00">
                  <c:v>8.9</c:v>
                </c:pt>
                <c:pt idx="1489" formatCode="#,##0.00">
                  <c:v>13.6</c:v>
                </c:pt>
                <c:pt idx="1491" formatCode="#,##0.00">
                  <c:v>-2.8</c:v>
                </c:pt>
                <c:pt idx="1492" formatCode="#,##0.00">
                  <c:v>3.4</c:v>
                </c:pt>
                <c:pt idx="1493" formatCode="#,##0.00">
                  <c:v>5.4</c:v>
                </c:pt>
                <c:pt idx="1494" formatCode="#,##0.00">
                  <c:v>42.2</c:v>
                </c:pt>
                <c:pt idx="1495" formatCode="#,##0.00">
                  <c:v>-0.8</c:v>
                </c:pt>
                <c:pt idx="1496" formatCode="#,##0.00">
                  <c:v>-746.1</c:v>
                </c:pt>
                <c:pt idx="1497" formatCode="#,##0.00">
                  <c:v>5.8</c:v>
                </c:pt>
                <c:pt idx="1498" formatCode="#,##0.00">
                  <c:v>-2.6</c:v>
                </c:pt>
                <c:pt idx="1499" formatCode="#,##0.00">
                  <c:v>13.2</c:v>
                </c:pt>
                <c:pt idx="1500" formatCode="#,##0.00">
                  <c:v>-1.8</c:v>
                </c:pt>
                <c:pt idx="1501" formatCode="#,##0.00">
                  <c:v>-10.4</c:v>
                </c:pt>
                <c:pt idx="1502" formatCode="#,##0.00">
                  <c:v>14.3</c:v>
                </c:pt>
                <c:pt idx="1503" formatCode="#,##0.00">
                  <c:v>11.2</c:v>
                </c:pt>
                <c:pt idx="1504" formatCode="#,##0.00">
                  <c:v>-22.2</c:v>
                </c:pt>
                <c:pt idx="1505" formatCode="#,##0.00">
                  <c:v>-3.1</c:v>
                </c:pt>
                <c:pt idx="1506" formatCode="#,##0.00">
                  <c:v>5.3</c:v>
                </c:pt>
                <c:pt idx="1507" formatCode="#,##0.00">
                  <c:v>-0.9</c:v>
                </c:pt>
                <c:pt idx="1508" formatCode="#,##0.00">
                  <c:v>2.8</c:v>
                </c:pt>
                <c:pt idx="1509" formatCode="#,##0.00">
                  <c:v>10.9</c:v>
                </c:pt>
                <c:pt idx="1510" formatCode="#,##0.00">
                  <c:v>-9.1</c:v>
                </c:pt>
                <c:pt idx="1511" formatCode="#,##0.00">
                  <c:v>6.5</c:v>
                </c:pt>
                <c:pt idx="1512" formatCode="#,##0.00">
                  <c:v>5.2</c:v>
                </c:pt>
                <c:pt idx="1513" formatCode="#,##0.00">
                  <c:v>13.7</c:v>
                </c:pt>
                <c:pt idx="1514" formatCode="#,##0.00">
                  <c:v>2.2000000000000002</c:v>
                </c:pt>
                <c:pt idx="1515" formatCode="#,##0.00">
                  <c:v>10.6</c:v>
                </c:pt>
                <c:pt idx="1516" formatCode="#,##0.00">
                  <c:v>-556</c:v>
                </c:pt>
                <c:pt idx="1517" formatCode="#,##0.00">
                  <c:v>4.3</c:v>
                </c:pt>
                <c:pt idx="1518" formatCode="#,##0.00">
                  <c:v>7.2</c:v>
                </c:pt>
                <c:pt idx="1519" formatCode="#,##0.00">
                  <c:v>-1.7</c:v>
                </c:pt>
                <c:pt idx="1520" formatCode="#,##0.00">
                  <c:v>7.3</c:v>
                </c:pt>
                <c:pt idx="1521" formatCode="#,##0.00">
                  <c:v>13.5</c:v>
                </c:pt>
                <c:pt idx="1522" formatCode="#,##0.00">
                  <c:v>6.3</c:v>
                </c:pt>
                <c:pt idx="1523" formatCode="#,##0.00">
                  <c:v>-3.8</c:v>
                </c:pt>
                <c:pt idx="1524" formatCode="#,##0.00">
                  <c:v>12.6</c:v>
                </c:pt>
                <c:pt idx="1525" formatCode="#,##0.00">
                  <c:v>10.7</c:v>
                </c:pt>
                <c:pt idx="1526" formatCode="#,##0.00">
                  <c:v>4.3</c:v>
                </c:pt>
                <c:pt idx="1527" formatCode="#,##0.00">
                  <c:v>-1.9</c:v>
                </c:pt>
                <c:pt idx="1528" formatCode="#,##0.00">
                  <c:v>10.5</c:v>
                </c:pt>
                <c:pt idx="1529" formatCode="#,##0.00">
                  <c:v>-9.6</c:v>
                </c:pt>
                <c:pt idx="1530" formatCode="#,##0.00">
                  <c:v>13.6</c:v>
                </c:pt>
                <c:pt idx="1531" formatCode="#,##0.00">
                  <c:v>8.1999999999999993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Taul1!$B$2:$B$1540</c:f>
              <c:numCache>
                <c:formatCode>General</c:formatCode>
                <c:ptCount val="1539"/>
                <c:pt idx="2" formatCode="0.00">
                  <c:v>15.3</c:v>
                </c:pt>
                <c:pt idx="3" formatCode="0.00">
                  <c:v>33.1</c:v>
                </c:pt>
                <c:pt idx="5" formatCode="0.00">
                  <c:v>34.4</c:v>
                </c:pt>
                <c:pt idx="6" formatCode="0.00">
                  <c:v>8.5</c:v>
                </c:pt>
                <c:pt idx="7" formatCode="0.00">
                  <c:v>17.8</c:v>
                </c:pt>
                <c:pt idx="8" formatCode="0.00">
                  <c:v>24.9</c:v>
                </c:pt>
                <c:pt idx="9" formatCode="0.00">
                  <c:v>-38.200000000000003</c:v>
                </c:pt>
                <c:pt idx="10" formatCode="0.00">
                  <c:v>6.9</c:v>
                </c:pt>
                <c:pt idx="11" formatCode="0.00">
                  <c:v>20.5</c:v>
                </c:pt>
                <c:pt idx="12" formatCode="0.00">
                  <c:v>34.700000000000003</c:v>
                </c:pt>
                <c:pt idx="13" formatCode="0.00">
                  <c:v>59.3</c:v>
                </c:pt>
                <c:pt idx="14" formatCode="0.00">
                  <c:v>3.4</c:v>
                </c:pt>
                <c:pt idx="15" formatCode="0.00">
                  <c:v>28.1</c:v>
                </c:pt>
                <c:pt idx="16" formatCode="0.00">
                  <c:v>7.7</c:v>
                </c:pt>
                <c:pt idx="17" formatCode="0.00">
                  <c:v>21.5</c:v>
                </c:pt>
                <c:pt idx="18" formatCode="0.00">
                  <c:v>39.5</c:v>
                </c:pt>
                <c:pt idx="19" formatCode="0.00">
                  <c:v>27.9</c:v>
                </c:pt>
                <c:pt idx="20" formatCode="0.00">
                  <c:v>18.399999999999999</c:v>
                </c:pt>
                <c:pt idx="21" formatCode="0.00">
                  <c:v>-4.7</c:v>
                </c:pt>
                <c:pt idx="22" formatCode="0.00">
                  <c:v>15.9</c:v>
                </c:pt>
                <c:pt idx="23" formatCode="0.00">
                  <c:v>6.3</c:v>
                </c:pt>
                <c:pt idx="24" formatCode="0.00">
                  <c:v>20</c:v>
                </c:pt>
                <c:pt idx="25" formatCode="0.00">
                  <c:v>5.2</c:v>
                </c:pt>
                <c:pt idx="26" formatCode="0.00">
                  <c:v>1.3</c:v>
                </c:pt>
                <c:pt idx="27" formatCode="0.00">
                  <c:v>0</c:v>
                </c:pt>
                <c:pt idx="28" formatCode="0.00">
                  <c:v>-10.1</c:v>
                </c:pt>
                <c:pt idx="30" formatCode="0.00">
                  <c:v>6.1</c:v>
                </c:pt>
                <c:pt idx="31" formatCode="0.00">
                  <c:v>6</c:v>
                </c:pt>
                <c:pt idx="32" formatCode="0.00">
                  <c:v>5.9</c:v>
                </c:pt>
                <c:pt idx="33" formatCode="0.00">
                  <c:v>7.3</c:v>
                </c:pt>
                <c:pt idx="34" formatCode="0.00">
                  <c:v>21.1</c:v>
                </c:pt>
                <c:pt idx="35" formatCode="0.00">
                  <c:v>1.3</c:v>
                </c:pt>
                <c:pt idx="36" formatCode="0.00">
                  <c:v>25.9</c:v>
                </c:pt>
                <c:pt idx="37" formatCode="0.00">
                  <c:v>-3.6</c:v>
                </c:pt>
                <c:pt idx="38" formatCode="0.00">
                  <c:v>27.6</c:v>
                </c:pt>
                <c:pt idx="39" formatCode="0.00">
                  <c:v>-10</c:v>
                </c:pt>
                <c:pt idx="40" formatCode="0.00">
                  <c:v>7.5</c:v>
                </c:pt>
                <c:pt idx="41" formatCode="0.00">
                  <c:v>5.5</c:v>
                </c:pt>
                <c:pt idx="42" formatCode="0.00">
                  <c:v>6.2</c:v>
                </c:pt>
                <c:pt idx="43" formatCode="0.00">
                  <c:v>44.3</c:v>
                </c:pt>
                <c:pt idx="44" formatCode="0.00">
                  <c:v>14.1</c:v>
                </c:pt>
                <c:pt idx="45" formatCode="0.00">
                  <c:v>40.299999999999997</c:v>
                </c:pt>
                <c:pt idx="46" formatCode="0.00">
                  <c:v>2.6</c:v>
                </c:pt>
                <c:pt idx="47" formatCode="0.00">
                  <c:v>44.2</c:v>
                </c:pt>
                <c:pt idx="48" formatCode="0.00">
                  <c:v>20.100000000000001</c:v>
                </c:pt>
                <c:pt idx="50" formatCode="0.00">
                  <c:v>0.6</c:v>
                </c:pt>
                <c:pt idx="51" formatCode="0.00">
                  <c:v>14.7</c:v>
                </c:pt>
                <c:pt idx="52" formatCode="0.00">
                  <c:v>56.6</c:v>
                </c:pt>
                <c:pt idx="53" formatCode="0.00">
                  <c:v>13.6</c:v>
                </c:pt>
                <c:pt idx="54" formatCode="0.00">
                  <c:v>13.2</c:v>
                </c:pt>
                <c:pt idx="55" formatCode="0.00">
                  <c:v>3.4</c:v>
                </c:pt>
                <c:pt idx="56" formatCode="0.00">
                  <c:v>28.4</c:v>
                </c:pt>
                <c:pt idx="57" formatCode="0.00">
                  <c:v>17.399999999999999</c:v>
                </c:pt>
                <c:pt idx="58" formatCode="0.00">
                  <c:v>8.8000000000000007</c:v>
                </c:pt>
                <c:pt idx="59" formatCode="0.00">
                  <c:v>23</c:v>
                </c:pt>
                <c:pt idx="60" formatCode="0.00">
                  <c:v>27.6</c:v>
                </c:pt>
                <c:pt idx="61" formatCode="0.00">
                  <c:v>13.7</c:v>
                </c:pt>
                <c:pt idx="62" formatCode="0.00">
                  <c:v>16.2</c:v>
                </c:pt>
                <c:pt idx="63" formatCode="0.00">
                  <c:v>83.5</c:v>
                </c:pt>
                <c:pt idx="65" formatCode="0.00">
                  <c:v>4.9000000000000004</c:v>
                </c:pt>
                <c:pt idx="66" formatCode="0.00">
                  <c:v>8.6999999999999993</c:v>
                </c:pt>
                <c:pt idx="67" formatCode="0.00">
                  <c:v>30.6</c:v>
                </c:pt>
                <c:pt idx="68" formatCode="0.00">
                  <c:v>44.8</c:v>
                </c:pt>
                <c:pt idx="69" formatCode="0.00">
                  <c:v>35</c:v>
                </c:pt>
                <c:pt idx="70" formatCode="0.00">
                  <c:v>22.1</c:v>
                </c:pt>
                <c:pt idx="71" formatCode="0.00">
                  <c:v>-3.5</c:v>
                </c:pt>
                <c:pt idx="72" formatCode="0.00">
                  <c:v>15.8</c:v>
                </c:pt>
                <c:pt idx="73" formatCode="0.00">
                  <c:v>17</c:v>
                </c:pt>
                <c:pt idx="74" formatCode="0.00">
                  <c:v>13.2</c:v>
                </c:pt>
                <c:pt idx="75" formatCode="0.00">
                  <c:v>4.9000000000000004</c:v>
                </c:pt>
                <c:pt idx="76" formatCode="0.00">
                  <c:v>-59.3</c:v>
                </c:pt>
                <c:pt idx="77" formatCode="0.00">
                  <c:v>7.6</c:v>
                </c:pt>
                <c:pt idx="78" formatCode="0.00">
                  <c:v>40.799999999999997</c:v>
                </c:pt>
                <c:pt idx="79" formatCode="0.00">
                  <c:v>13.5</c:v>
                </c:pt>
                <c:pt idx="80" formatCode="0.00">
                  <c:v>-10.9</c:v>
                </c:pt>
                <c:pt idx="81" formatCode="0.00">
                  <c:v>47.1</c:v>
                </c:pt>
                <c:pt idx="82" formatCode="0.00">
                  <c:v>45.8</c:v>
                </c:pt>
                <c:pt idx="83" formatCode="0.00">
                  <c:v>8.3000000000000007</c:v>
                </c:pt>
                <c:pt idx="84" formatCode="0.00">
                  <c:v>23.3</c:v>
                </c:pt>
                <c:pt idx="85" formatCode="0.00">
                  <c:v>13.3</c:v>
                </c:pt>
                <c:pt idx="86" formatCode="0.00">
                  <c:v>1</c:v>
                </c:pt>
                <c:pt idx="87" formatCode="0.00">
                  <c:v>2.9</c:v>
                </c:pt>
                <c:pt idx="88" formatCode="0.00">
                  <c:v>-7.1</c:v>
                </c:pt>
                <c:pt idx="89" formatCode="0.00">
                  <c:v>4.2</c:v>
                </c:pt>
                <c:pt idx="90" formatCode="0.00">
                  <c:v>1.1000000000000001</c:v>
                </c:pt>
                <c:pt idx="91" formatCode="0.00">
                  <c:v>5.5</c:v>
                </c:pt>
                <c:pt idx="92" formatCode="0.00">
                  <c:v>2.8</c:v>
                </c:pt>
                <c:pt idx="93" formatCode="0.00">
                  <c:v>3.5</c:v>
                </c:pt>
                <c:pt idx="94" formatCode="0.00">
                  <c:v>3.7</c:v>
                </c:pt>
                <c:pt idx="95" formatCode="0.00">
                  <c:v>19.8</c:v>
                </c:pt>
                <c:pt idx="96" formatCode="0.00">
                  <c:v>19.2</c:v>
                </c:pt>
                <c:pt idx="97" formatCode="0.00">
                  <c:v>6.9</c:v>
                </c:pt>
                <c:pt idx="98" formatCode="0.00">
                  <c:v>13.2</c:v>
                </c:pt>
                <c:pt idx="99" formatCode="0.00">
                  <c:v>19.600000000000001</c:v>
                </c:pt>
                <c:pt idx="100" formatCode="0.00">
                  <c:v>-7.1</c:v>
                </c:pt>
                <c:pt idx="101" formatCode="0.00">
                  <c:v>-2.1</c:v>
                </c:pt>
                <c:pt idx="102" formatCode="0.00">
                  <c:v>53.6</c:v>
                </c:pt>
                <c:pt idx="103" formatCode="0.00">
                  <c:v>48.8</c:v>
                </c:pt>
                <c:pt idx="104" formatCode="0.00">
                  <c:v>-395.1</c:v>
                </c:pt>
                <c:pt idx="105" formatCode="0.00">
                  <c:v>37.200000000000003</c:v>
                </c:pt>
                <c:pt idx="106" formatCode="0.00">
                  <c:v>0.3</c:v>
                </c:pt>
                <c:pt idx="107" formatCode="0.00">
                  <c:v>-9.9</c:v>
                </c:pt>
                <c:pt idx="108" formatCode="0.00">
                  <c:v>13.1</c:v>
                </c:pt>
                <c:pt idx="109" formatCode="0.00">
                  <c:v>56.8</c:v>
                </c:pt>
                <c:pt idx="110" formatCode="0.00">
                  <c:v>64.2</c:v>
                </c:pt>
                <c:pt idx="111" formatCode="0.00">
                  <c:v>60.1</c:v>
                </c:pt>
                <c:pt idx="112" formatCode="0.00">
                  <c:v>4.0999999999999996</c:v>
                </c:pt>
                <c:pt idx="113" formatCode="0.00">
                  <c:v>-10.9</c:v>
                </c:pt>
                <c:pt idx="114" formatCode="0.00">
                  <c:v>11.5</c:v>
                </c:pt>
                <c:pt idx="115" formatCode="0.00">
                  <c:v>48.4</c:v>
                </c:pt>
                <c:pt idx="116" formatCode="0.00">
                  <c:v>-10.8</c:v>
                </c:pt>
                <c:pt idx="117" formatCode="0.00">
                  <c:v>19.7</c:v>
                </c:pt>
                <c:pt idx="118" formatCode="0.00">
                  <c:v>3.9</c:v>
                </c:pt>
                <c:pt idx="119" formatCode="0.00">
                  <c:v>10.199999999999999</c:v>
                </c:pt>
                <c:pt idx="120" formatCode="0.00">
                  <c:v>27.9</c:v>
                </c:pt>
                <c:pt idx="121" formatCode="0.00">
                  <c:v>15.7</c:v>
                </c:pt>
                <c:pt idx="122" formatCode="0.00">
                  <c:v>10.6</c:v>
                </c:pt>
                <c:pt idx="123" formatCode="0.00">
                  <c:v>46.8</c:v>
                </c:pt>
                <c:pt idx="124" formatCode="0.00">
                  <c:v>11.4</c:v>
                </c:pt>
                <c:pt idx="125" formatCode="0.00">
                  <c:v>40</c:v>
                </c:pt>
                <c:pt idx="126" formatCode="0.00">
                  <c:v>-19.899999999999999</c:v>
                </c:pt>
                <c:pt idx="127" formatCode="0.00">
                  <c:v>-4.9000000000000004</c:v>
                </c:pt>
                <c:pt idx="128" formatCode="0.00">
                  <c:v>23.6</c:v>
                </c:pt>
                <c:pt idx="129" formatCode="0.00">
                  <c:v>58.3</c:v>
                </c:pt>
                <c:pt idx="130" formatCode="0.00">
                  <c:v>10.5</c:v>
                </c:pt>
                <c:pt idx="131" formatCode="0.00">
                  <c:v>22.8</c:v>
                </c:pt>
                <c:pt idx="132" formatCode="0.00">
                  <c:v>25.3</c:v>
                </c:pt>
                <c:pt idx="133" formatCode="0.00">
                  <c:v>27.3</c:v>
                </c:pt>
                <c:pt idx="134" formatCode="0.00">
                  <c:v>24.2</c:v>
                </c:pt>
                <c:pt idx="135" formatCode="0.00">
                  <c:v>1.7</c:v>
                </c:pt>
                <c:pt idx="136" formatCode="0.00">
                  <c:v>13.9</c:v>
                </c:pt>
                <c:pt idx="137" formatCode="0.00">
                  <c:v>-9.8000000000000007</c:v>
                </c:pt>
                <c:pt idx="138" formatCode="0.00">
                  <c:v>39</c:v>
                </c:pt>
                <c:pt idx="139" formatCode="0.00">
                  <c:v>-1.6</c:v>
                </c:pt>
                <c:pt idx="140" formatCode="0.00">
                  <c:v>1.1000000000000001</c:v>
                </c:pt>
                <c:pt idx="141" formatCode="0.00">
                  <c:v>1.9</c:v>
                </c:pt>
                <c:pt idx="142" formatCode="0.00">
                  <c:v>56.7</c:v>
                </c:pt>
                <c:pt idx="143" formatCode="0.00">
                  <c:v>49.5</c:v>
                </c:pt>
                <c:pt idx="144" formatCode="0.00">
                  <c:v>2.5</c:v>
                </c:pt>
                <c:pt idx="145" formatCode="0.00">
                  <c:v>37.6</c:v>
                </c:pt>
                <c:pt idx="146" formatCode="0.00">
                  <c:v>39.5</c:v>
                </c:pt>
                <c:pt idx="147" formatCode="0.00">
                  <c:v>8.4</c:v>
                </c:pt>
                <c:pt idx="148" formatCode="0.00">
                  <c:v>9.6999999999999993</c:v>
                </c:pt>
                <c:pt idx="149" formatCode="0.00">
                  <c:v>6.6</c:v>
                </c:pt>
                <c:pt idx="150" formatCode="0.00">
                  <c:v>-1.6</c:v>
                </c:pt>
                <c:pt idx="151" formatCode="0.00">
                  <c:v>0.6</c:v>
                </c:pt>
                <c:pt idx="152" formatCode="0.00">
                  <c:v>18.100000000000001</c:v>
                </c:pt>
                <c:pt idx="153" formatCode="0.00">
                  <c:v>9.9</c:v>
                </c:pt>
                <c:pt idx="154" formatCode="0.00">
                  <c:v>31.3</c:v>
                </c:pt>
                <c:pt idx="156" formatCode="0.00">
                  <c:v>16.100000000000001</c:v>
                </c:pt>
                <c:pt idx="157" formatCode="0.00">
                  <c:v>7.8</c:v>
                </c:pt>
                <c:pt idx="158" formatCode="0.00">
                  <c:v>15</c:v>
                </c:pt>
                <c:pt idx="159" formatCode="0.00">
                  <c:v>-0.1</c:v>
                </c:pt>
                <c:pt idx="160" formatCode="0.00">
                  <c:v>51.7</c:v>
                </c:pt>
                <c:pt idx="161" formatCode="0.00">
                  <c:v>31.8</c:v>
                </c:pt>
                <c:pt idx="162" formatCode="0.00">
                  <c:v>-4</c:v>
                </c:pt>
                <c:pt idx="163" formatCode="0.00">
                  <c:v>6.2</c:v>
                </c:pt>
                <c:pt idx="164" formatCode="0.00">
                  <c:v>-43.6</c:v>
                </c:pt>
                <c:pt idx="165" formatCode="0.00">
                  <c:v>25.4</c:v>
                </c:pt>
                <c:pt idx="166" formatCode="0.00">
                  <c:v>21.6</c:v>
                </c:pt>
                <c:pt idx="167" formatCode="0.00">
                  <c:v>45.8</c:v>
                </c:pt>
                <c:pt idx="168" formatCode="0.00">
                  <c:v>23.2</c:v>
                </c:pt>
                <c:pt idx="169" formatCode="0.00">
                  <c:v>2.6</c:v>
                </c:pt>
                <c:pt idx="170" formatCode="0.00">
                  <c:v>27.9</c:v>
                </c:pt>
                <c:pt idx="171" formatCode="0.00">
                  <c:v>13.9</c:v>
                </c:pt>
                <c:pt idx="172" formatCode="0.00">
                  <c:v>-7.9</c:v>
                </c:pt>
                <c:pt idx="173" formatCode="0.00">
                  <c:v>56.8</c:v>
                </c:pt>
                <c:pt idx="174" formatCode="0.00">
                  <c:v>18.2</c:v>
                </c:pt>
                <c:pt idx="175" formatCode="0.00">
                  <c:v>64.5</c:v>
                </c:pt>
                <c:pt idx="176" formatCode="0.00">
                  <c:v>32.4</c:v>
                </c:pt>
                <c:pt idx="177" formatCode="0.00">
                  <c:v>-5.2</c:v>
                </c:pt>
                <c:pt idx="178" formatCode="0.00">
                  <c:v>45.5</c:v>
                </c:pt>
                <c:pt idx="179" formatCode="0.00">
                  <c:v>17.7</c:v>
                </c:pt>
                <c:pt idx="180" formatCode="0.00">
                  <c:v>-2.9</c:v>
                </c:pt>
                <c:pt idx="181" formatCode="0.00">
                  <c:v>11</c:v>
                </c:pt>
                <c:pt idx="182" formatCode="0.00">
                  <c:v>19.3</c:v>
                </c:pt>
                <c:pt idx="183" formatCode="0.00">
                  <c:v>50.4</c:v>
                </c:pt>
                <c:pt idx="184" formatCode="0.00">
                  <c:v>-1.5</c:v>
                </c:pt>
                <c:pt idx="185" formatCode="0.00">
                  <c:v>14</c:v>
                </c:pt>
                <c:pt idx="186" formatCode="0.00">
                  <c:v>24.7</c:v>
                </c:pt>
                <c:pt idx="187" formatCode="0.00">
                  <c:v>6.9</c:v>
                </c:pt>
                <c:pt idx="188" formatCode="0.00">
                  <c:v>11.2</c:v>
                </c:pt>
                <c:pt idx="189" formatCode="0.00">
                  <c:v>27.3</c:v>
                </c:pt>
                <c:pt idx="190" formatCode="0.00">
                  <c:v>14.7</c:v>
                </c:pt>
                <c:pt idx="191" formatCode="0.00">
                  <c:v>52.5</c:v>
                </c:pt>
                <c:pt idx="192" formatCode="0.00">
                  <c:v>4</c:v>
                </c:pt>
                <c:pt idx="193" formatCode="0.00">
                  <c:v>6.4</c:v>
                </c:pt>
                <c:pt idx="194" formatCode="0.00">
                  <c:v>9.3000000000000007</c:v>
                </c:pt>
                <c:pt idx="195" formatCode="0.00">
                  <c:v>-8.5</c:v>
                </c:pt>
                <c:pt idx="196" formatCode="0.00">
                  <c:v>5.8</c:v>
                </c:pt>
                <c:pt idx="197" formatCode="0.00">
                  <c:v>1.7</c:v>
                </c:pt>
                <c:pt idx="198" formatCode="0.00">
                  <c:v>13</c:v>
                </c:pt>
                <c:pt idx="199" formatCode="0.00">
                  <c:v>23.2</c:v>
                </c:pt>
                <c:pt idx="200" formatCode="0.00">
                  <c:v>3.2</c:v>
                </c:pt>
                <c:pt idx="201" formatCode="0.00">
                  <c:v>34.9</c:v>
                </c:pt>
                <c:pt idx="202" formatCode="0.00">
                  <c:v>6.2</c:v>
                </c:pt>
                <c:pt idx="203" formatCode="0.00">
                  <c:v>15</c:v>
                </c:pt>
                <c:pt idx="204" formatCode="0.00">
                  <c:v>69.8</c:v>
                </c:pt>
                <c:pt idx="205" formatCode="0.00">
                  <c:v>15.7</c:v>
                </c:pt>
                <c:pt idx="206" formatCode="0.00">
                  <c:v>0.5</c:v>
                </c:pt>
                <c:pt idx="207" formatCode="0.00">
                  <c:v>30</c:v>
                </c:pt>
                <c:pt idx="208" formatCode="0.00">
                  <c:v>34.5</c:v>
                </c:pt>
                <c:pt idx="209" formatCode="0.00">
                  <c:v>15.9</c:v>
                </c:pt>
                <c:pt idx="210" formatCode="0.00">
                  <c:v>16.7</c:v>
                </c:pt>
                <c:pt idx="211" formatCode="0.00">
                  <c:v>15.3</c:v>
                </c:pt>
                <c:pt idx="212" formatCode="0.00">
                  <c:v>43.2</c:v>
                </c:pt>
                <c:pt idx="213" formatCode="0.00">
                  <c:v>-3.6</c:v>
                </c:pt>
                <c:pt idx="214" formatCode="0.00">
                  <c:v>14.9</c:v>
                </c:pt>
                <c:pt idx="215" formatCode="0.00">
                  <c:v>5.2</c:v>
                </c:pt>
                <c:pt idx="216" formatCode="0.00">
                  <c:v>25.2</c:v>
                </c:pt>
                <c:pt idx="217" formatCode="0.00">
                  <c:v>24</c:v>
                </c:pt>
                <c:pt idx="218" formatCode="0.00">
                  <c:v>5.3</c:v>
                </c:pt>
                <c:pt idx="219" formatCode="0.00">
                  <c:v>0</c:v>
                </c:pt>
                <c:pt idx="220" formatCode="0.00">
                  <c:v>50.7</c:v>
                </c:pt>
                <c:pt idx="221" formatCode="0.00">
                  <c:v>8.6</c:v>
                </c:pt>
                <c:pt idx="222" formatCode="0.00">
                  <c:v>-3</c:v>
                </c:pt>
                <c:pt idx="223" formatCode="0.00">
                  <c:v>24.4</c:v>
                </c:pt>
                <c:pt idx="224" formatCode="0.00">
                  <c:v>20.6</c:v>
                </c:pt>
                <c:pt idx="225" formatCode="0.00">
                  <c:v>94.6</c:v>
                </c:pt>
                <c:pt idx="226" formatCode="0.00">
                  <c:v>10</c:v>
                </c:pt>
                <c:pt idx="227" formatCode="0.00">
                  <c:v>22.4</c:v>
                </c:pt>
                <c:pt idx="228" formatCode="0.00">
                  <c:v>18.600000000000001</c:v>
                </c:pt>
                <c:pt idx="229" formatCode="0.00">
                  <c:v>7.3</c:v>
                </c:pt>
                <c:pt idx="230" formatCode="0.00">
                  <c:v>20.6</c:v>
                </c:pt>
                <c:pt idx="231" formatCode="0.00">
                  <c:v>-117.7</c:v>
                </c:pt>
                <c:pt idx="232" formatCode="0.00">
                  <c:v>14.9</c:v>
                </c:pt>
                <c:pt idx="233" formatCode="0.00">
                  <c:v>19</c:v>
                </c:pt>
                <c:pt idx="234" formatCode="0.00">
                  <c:v>10</c:v>
                </c:pt>
                <c:pt idx="235" formatCode="0.00">
                  <c:v>33.1</c:v>
                </c:pt>
                <c:pt idx="236" formatCode="0.00">
                  <c:v>0.3</c:v>
                </c:pt>
                <c:pt idx="237" formatCode="0.00">
                  <c:v>-0.9</c:v>
                </c:pt>
                <c:pt idx="238" formatCode="0.00">
                  <c:v>-66.3</c:v>
                </c:pt>
                <c:pt idx="239" formatCode="0.00">
                  <c:v>37.4</c:v>
                </c:pt>
                <c:pt idx="240" formatCode="0.00">
                  <c:v>-6.2</c:v>
                </c:pt>
                <c:pt idx="241" formatCode="0.00">
                  <c:v>-126.8</c:v>
                </c:pt>
                <c:pt idx="242" formatCode="0.00">
                  <c:v>-2.5</c:v>
                </c:pt>
                <c:pt idx="243" formatCode="0.00">
                  <c:v>4.0999999999999996</c:v>
                </c:pt>
                <c:pt idx="244" formatCode="0.00">
                  <c:v>7.6</c:v>
                </c:pt>
                <c:pt idx="245" formatCode="0.00">
                  <c:v>58.3</c:v>
                </c:pt>
                <c:pt idx="246" formatCode="0.00">
                  <c:v>15.5</c:v>
                </c:pt>
                <c:pt idx="247" formatCode="0.00">
                  <c:v>45.2</c:v>
                </c:pt>
                <c:pt idx="248" formatCode="0.00">
                  <c:v>21.6</c:v>
                </c:pt>
                <c:pt idx="249" formatCode="0.00">
                  <c:v>20.8</c:v>
                </c:pt>
                <c:pt idx="250" formatCode="0.00">
                  <c:v>-26.8</c:v>
                </c:pt>
                <c:pt idx="251" formatCode="0.00">
                  <c:v>9.1</c:v>
                </c:pt>
                <c:pt idx="252" formatCode="0.00">
                  <c:v>6.2</c:v>
                </c:pt>
                <c:pt idx="253" formatCode="0.00">
                  <c:v>-16.3</c:v>
                </c:pt>
                <c:pt idx="254" formatCode="0.00">
                  <c:v>8.4</c:v>
                </c:pt>
                <c:pt idx="255" formatCode="0.00">
                  <c:v>11</c:v>
                </c:pt>
                <c:pt idx="256" formatCode="0.00">
                  <c:v>17.600000000000001</c:v>
                </c:pt>
                <c:pt idx="257" formatCode="0.00">
                  <c:v>17.2</c:v>
                </c:pt>
                <c:pt idx="258" formatCode="0.00">
                  <c:v>3.5</c:v>
                </c:pt>
                <c:pt idx="259" formatCode="0.00">
                  <c:v>70.7</c:v>
                </c:pt>
                <c:pt idx="260" formatCode="0.00">
                  <c:v>-47.6</c:v>
                </c:pt>
                <c:pt idx="261" formatCode="0.00">
                  <c:v>14.4</c:v>
                </c:pt>
                <c:pt idx="262" formatCode="0.00">
                  <c:v>15.1</c:v>
                </c:pt>
                <c:pt idx="263" formatCode="0.00">
                  <c:v>-5.2</c:v>
                </c:pt>
                <c:pt idx="264" formatCode="0.00">
                  <c:v>5.2</c:v>
                </c:pt>
                <c:pt idx="265" formatCode="0.00">
                  <c:v>59.9</c:v>
                </c:pt>
                <c:pt idx="266" formatCode="0.00">
                  <c:v>20.5</c:v>
                </c:pt>
                <c:pt idx="267" formatCode="0.00">
                  <c:v>24.5</c:v>
                </c:pt>
                <c:pt idx="268" formatCode="0.00">
                  <c:v>61.3</c:v>
                </c:pt>
                <c:pt idx="269" formatCode="0.00">
                  <c:v>339.7</c:v>
                </c:pt>
                <c:pt idx="270" formatCode="0.00">
                  <c:v>-4.5</c:v>
                </c:pt>
                <c:pt idx="271" formatCode="0.00">
                  <c:v>22.7</c:v>
                </c:pt>
                <c:pt idx="272" formatCode="0.00">
                  <c:v>45.4</c:v>
                </c:pt>
                <c:pt idx="273" formatCode="0.00">
                  <c:v>-24.9</c:v>
                </c:pt>
                <c:pt idx="274" formatCode="0.00">
                  <c:v>31.1</c:v>
                </c:pt>
                <c:pt idx="275" formatCode="0.00">
                  <c:v>15</c:v>
                </c:pt>
                <c:pt idx="276" formatCode="0.00">
                  <c:v>16.600000000000001</c:v>
                </c:pt>
                <c:pt idx="277" formatCode="0.00">
                  <c:v>-75.400000000000006</c:v>
                </c:pt>
                <c:pt idx="278" formatCode="0.00">
                  <c:v>2</c:v>
                </c:pt>
                <c:pt idx="279" formatCode="0.00">
                  <c:v>25.3</c:v>
                </c:pt>
                <c:pt idx="280" formatCode="0.00">
                  <c:v>17.3</c:v>
                </c:pt>
                <c:pt idx="281" formatCode="0.00">
                  <c:v>8.3000000000000007</c:v>
                </c:pt>
                <c:pt idx="282" formatCode="0.00">
                  <c:v>15.6</c:v>
                </c:pt>
                <c:pt idx="283" formatCode="0.00">
                  <c:v>-0.6</c:v>
                </c:pt>
                <c:pt idx="284" formatCode="0.00">
                  <c:v>10.8</c:v>
                </c:pt>
                <c:pt idx="285" formatCode="0.00">
                  <c:v>11.2</c:v>
                </c:pt>
                <c:pt idx="286" formatCode="0.00">
                  <c:v>-1.3</c:v>
                </c:pt>
                <c:pt idx="287" formatCode="0.00">
                  <c:v>33.700000000000003</c:v>
                </c:pt>
                <c:pt idx="288" formatCode="0.00">
                  <c:v>54.8</c:v>
                </c:pt>
                <c:pt idx="289" formatCode="0.00">
                  <c:v>4.3</c:v>
                </c:pt>
                <c:pt idx="290" formatCode="0.00">
                  <c:v>34.6</c:v>
                </c:pt>
                <c:pt idx="291" formatCode="0.00">
                  <c:v>26</c:v>
                </c:pt>
                <c:pt idx="292" formatCode="0.00">
                  <c:v>-48.4</c:v>
                </c:pt>
                <c:pt idx="293" formatCode="0.00">
                  <c:v>27</c:v>
                </c:pt>
                <c:pt idx="294" formatCode="0.00">
                  <c:v>-14.6</c:v>
                </c:pt>
                <c:pt idx="295" formatCode="0.00">
                  <c:v>28.8</c:v>
                </c:pt>
                <c:pt idx="296" formatCode="0.00">
                  <c:v>-30.5</c:v>
                </c:pt>
                <c:pt idx="297" formatCode="0.00">
                  <c:v>-11.4</c:v>
                </c:pt>
                <c:pt idx="298" formatCode="0.00">
                  <c:v>18.8</c:v>
                </c:pt>
                <c:pt idx="299" formatCode="0.00">
                  <c:v>17.399999999999999</c:v>
                </c:pt>
                <c:pt idx="300" formatCode="0.00">
                  <c:v>-3.6</c:v>
                </c:pt>
                <c:pt idx="301" formatCode="0.00">
                  <c:v>11.9</c:v>
                </c:pt>
                <c:pt idx="302" formatCode="0.00">
                  <c:v>9</c:v>
                </c:pt>
                <c:pt idx="303" formatCode="0.00">
                  <c:v>57</c:v>
                </c:pt>
                <c:pt idx="304" formatCode="0.00">
                  <c:v>19.600000000000001</c:v>
                </c:pt>
                <c:pt idx="305" formatCode="0.00">
                  <c:v>84.1</c:v>
                </c:pt>
                <c:pt idx="306" formatCode="0.00">
                  <c:v>15.1</c:v>
                </c:pt>
                <c:pt idx="307" formatCode="0.00">
                  <c:v>35.700000000000003</c:v>
                </c:pt>
                <c:pt idx="308" formatCode="0.00">
                  <c:v>21</c:v>
                </c:pt>
                <c:pt idx="309" formatCode="0.00">
                  <c:v>27.3</c:v>
                </c:pt>
                <c:pt idx="311" formatCode="0.00">
                  <c:v>-1.3</c:v>
                </c:pt>
                <c:pt idx="312" formatCode="0.00">
                  <c:v>366</c:v>
                </c:pt>
                <c:pt idx="313" formatCode="0.00">
                  <c:v>21.7</c:v>
                </c:pt>
                <c:pt idx="314" formatCode="0.00">
                  <c:v>3.5</c:v>
                </c:pt>
                <c:pt idx="315" formatCode="0.00">
                  <c:v>16.8</c:v>
                </c:pt>
                <c:pt idx="316" formatCode="0.00">
                  <c:v>17</c:v>
                </c:pt>
                <c:pt idx="317" formatCode="0.00">
                  <c:v>5.2</c:v>
                </c:pt>
                <c:pt idx="318" formatCode="0.00">
                  <c:v>20.7</c:v>
                </c:pt>
                <c:pt idx="319" formatCode="0.00">
                  <c:v>1.8</c:v>
                </c:pt>
                <c:pt idx="320" formatCode="0.00">
                  <c:v>10.5</c:v>
                </c:pt>
                <c:pt idx="321" formatCode="0.00">
                  <c:v>14.3</c:v>
                </c:pt>
                <c:pt idx="322" formatCode="0.00">
                  <c:v>1.8</c:v>
                </c:pt>
                <c:pt idx="323" formatCode="0.00">
                  <c:v>23.4</c:v>
                </c:pt>
                <c:pt idx="324" formatCode="0.00">
                  <c:v>7.7</c:v>
                </c:pt>
                <c:pt idx="325" formatCode="0.00">
                  <c:v>42.4</c:v>
                </c:pt>
                <c:pt idx="326" formatCode="0.00">
                  <c:v>17.100000000000001</c:v>
                </c:pt>
                <c:pt idx="327" formatCode="0.00">
                  <c:v>-62.7</c:v>
                </c:pt>
                <c:pt idx="328" formatCode="0.00">
                  <c:v>13.5</c:v>
                </c:pt>
                <c:pt idx="329" formatCode="0.00">
                  <c:v>13.8</c:v>
                </c:pt>
                <c:pt idx="330" formatCode="0.00">
                  <c:v>49.6</c:v>
                </c:pt>
                <c:pt idx="331" formatCode="0.00">
                  <c:v>-2.2999999999999998</c:v>
                </c:pt>
                <c:pt idx="332" formatCode="0.00">
                  <c:v>-54.8</c:v>
                </c:pt>
                <c:pt idx="333" formatCode="0.00">
                  <c:v>20</c:v>
                </c:pt>
                <c:pt idx="334" formatCode="0.00">
                  <c:v>21.1</c:v>
                </c:pt>
                <c:pt idx="335" formatCode="0.00">
                  <c:v>9.4</c:v>
                </c:pt>
                <c:pt idx="336" formatCode="0.00">
                  <c:v>10.3</c:v>
                </c:pt>
                <c:pt idx="337" formatCode="0.00">
                  <c:v>9.8000000000000007</c:v>
                </c:pt>
                <c:pt idx="338" formatCode="0.00">
                  <c:v>13.6</c:v>
                </c:pt>
                <c:pt idx="339" formatCode="0.00">
                  <c:v>-8.6999999999999993</c:v>
                </c:pt>
                <c:pt idx="340" formatCode="0.00">
                  <c:v>29.7</c:v>
                </c:pt>
                <c:pt idx="341" formatCode="0.00">
                  <c:v>-53.2</c:v>
                </c:pt>
                <c:pt idx="342" formatCode="0.00">
                  <c:v>-0.1</c:v>
                </c:pt>
                <c:pt idx="343" formatCode="0.00">
                  <c:v>19.3</c:v>
                </c:pt>
                <c:pt idx="344" formatCode="0.00">
                  <c:v>5.2</c:v>
                </c:pt>
                <c:pt idx="345" formatCode="0.00">
                  <c:v>19.399999999999999</c:v>
                </c:pt>
                <c:pt idx="346" formatCode="0.00">
                  <c:v>3.8</c:v>
                </c:pt>
                <c:pt idx="347" formatCode="0.00">
                  <c:v>15.1</c:v>
                </c:pt>
                <c:pt idx="348" formatCode="0.00">
                  <c:v>57.3</c:v>
                </c:pt>
                <c:pt idx="349" formatCode="0.00">
                  <c:v>-22.2</c:v>
                </c:pt>
                <c:pt idx="350" formatCode="0.00">
                  <c:v>26.2</c:v>
                </c:pt>
                <c:pt idx="351" formatCode="0.00">
                  <c:v>70.599999999999994</c:v>
                </c:pt>
                <c:pt idx="352" formatCode="0.00">
                  <c:v>-7.3</c:v>
                </c:pt>
                <c:pt idx="353" formatCode="0.00">
                  <c:v>7.5</c:v>
                </c:pt>
                <c:pt idx="354" formatCode="0.00">
                  <c:v>0</c:v>
                </c:pt>
                <c:pt idx="355" formatCode="0.00">
                  <c:v>2</c:v>
                </c:pt>
                <c:pt idx="356" formatCode="0.00">
                  <c:v>6.7</c:v>
                </c:pt>
                <c:pt idx="357" formatCode="0.00">
                  <c:v>3.2</c:v>
                </c:pt>
                <c:pt idx="358" formatCode="0.00">
                  <c:v>4</c:v>
                </c:pt>
                <c:pt idx="359" formatCode="0.00">
                  <c:v>13.6</c:v>
                </c:pt>
                <c:pt idx="360" formatCode="0.00">
                  <c:v>1.8</c:v>
                </c:pt>
                <c:pt idx="361" formatCode="0.00">
                  <c:v>22.3</c:v>
                </c:pt>
                <c:pt idx="362" formatCode="0.00">
                  <c:v>44.2</c:v>
                </c:pt>
                <c:pt idx="363" formatCode="0.00">
                  <c:v>10.6</c:v>
                </c:pt>
                <c:pt idx="364" formatCode="0.00">
                  <c:v>-0.1</c:v>
                </c:pt>
                <c:pt idx="365" formatCode="0.00">
                  <c:v>1.2</c:v>
                </c:pt>
                <c:pt idx="366" formatCode="0.00">
                  <c:v>-46.8</c:v>
                </c:pt>
                <c:pt idx="367" formatCode="0.00">
                  <c:v>-0.5</c:v>
                </c:pt>
                <c:pt idx="368" formatCode="0.00">
                  <c:v>19.5</c:v>
                </c:pt>
                <c:pt idx="369" formatCode="0.00">
                  <c:v>32.9</c:v>
                </c:pt>
                <c:pt idx="370" formatCode="0.00">
                  <c:v>6.8</c:v>
                </c:pt>
                <c:pt idx="371" formatCode="0.00">
                  <c:v>2.2000000000000002</c:v>
                </c:pt>
                <c:pt idx="372" formatCode="0.00">
                  <c:v>-13.3</c:v>
                </c:pt>
                <c:pt idx="373" formatCode="0.00">
                  <c:v>19.5</c:v>
                </c:pt>
                <c:pt idx="374" formatCode="0.00">
                  <c:v>3.7</c:v>
                </c:pt>
                <c:pt idx="375" formatCode="0.00">
                  <c:v>31.4</c:v>
                </c:pt>
                <c:pt idx="376" formatCode="0.00">
                  <c:v>7.7</c:v>
                </c:pt>
                <c:pt idx="377" formatCode="0.00">
                  <c:v>24.9</c:v>
                </c:pt>
                <c:pt idx="378" formatCode="0.00">
                  <c:v>3.4</c:v>
                </c:pt>
                <c:pt idx="379" formatCode="0.00">
                  <c:v>41.7</c:v>
                </c:pt>
                <c:pt idx="380" formatCode="0.00">
                  <c:v>23.7</c:v>
                </c:pt>
                <c:pt idx="381" formatCode="0.00">
                  <c:v>39.700000000000003</c:v>
                </c:pt>
                <c:pt idx="382" formatCode="0.00">
                  <c:v>10.1</c:v>
                </c:pt>
                <c:pt idx="383" formatCode="0.00">
                  <c:v>7.7</c:v>
                </c:pt>
                <c:pt idx="384" formatCode="0.00">
                  <c:v>14.8</c:v>
                </c:pt>
                <c:pt idx="385" formatCode="0.00">
                  <c:v>3.1</c:v>
                </c:pt>
                <c:pt idx="386" formatCode="0.00">
                  <c:v>25.5</c:v>
                </c:pt>
                <c:pt idx="387" formatCode="0.00">
                  <c:v>18.7</c:v>
                </c:pt>
                <c:pt idx="388" formatCode="0.00">
                  <c:v>18.5</c:v>
                </c:pt>
                <c:pt idx="389" formatCode="0.00">
                  <c:v>23.7</c:v>
                </c:pt>
                <c:pt idx="390" formatCode="0.00">
                  <c:v>2.7</c:v>
                </c:pt>
                <c:pt idx="391" formatCode="0.00">
                  <c:v>22.3</c:v>
                </c:pt>
                <c:pt idx="392" formatCode="0.00">
                  <c:v>26</c:v>
                </c:pt>
                <c:pt idx="393" formatCode="0.00">
                  <c:v>-11</c:v>
                </c:pt>
                <c:pt idx="394" formatCode="0.00">
                  <c:v>5.0999999999999996</c:v>
                </c:pt>
                <c:pt idx="395" formatCode="0.00">
                  <c:v>53.3</c:v>
                </c:pt>
                <c:pt idx="397" formatCode="0.00">
                  <c:v>16.8</c:v>
                </c:pt>
                <c:pt idx="398" formatCode="0.00">
                  <c:v>-28.6</c:v>
                </c:pt>
                <c:pt idx="399" formatCode="0.00">
                  <c:v>56.1</c:v>
                </c:pt>
                <c:pt idx="400" formatCode="0.00">
                  <c:v>7.2</c:v>
                </c:pt>
                <c:pt idx="401" formatCode="0.00">
                  <c:v>88.3</c:v>
                </c:pt>
                <c:pt idx="402" formatCode="0.00">
                  <c:v>15</c:v>
                </c:pt>
                <c:pt idx="403" formatCode="0.00">
                  <c:v>13.8</c:v>
                </c:pt>
                <c:pt idx="404" formatCode="0.00">
                  <c:v>52.2</c:v>
                </c:pt>
                <c:pt idx="405" formatCode="0.00">
                  <c:v>2.8</c:v>
                </c:pt>
                <c:pt idx="406" formatCode="0.00">
                  <c:v>15.3</c:v>
                </c:pt>
                <c:pt idx="407" formatCode="0.00">
                  <c:v>40.299999999999997</c:v>
                </c:pt>
                <c:pt idx="408" formatCode="0.00">
                  <c:v>-0.9</c:v>
                </c:pt>
                <c:pt idx="409" formatCode="0.00">
                  <c:v>10.5</c:v>
                </c:pt>
                <c:pt idx="410" formatCode="0.00">
                  <c:v>2.5</c:v>
                </c:pt>
                <c:pt idx="411" formatCode="0.00">
                  <c:v>5.4</c:v>
                </c:pt>
                <c:pt idx="412" formatCode="0.00">
                  <c:v>47.1</c:v>
                </c:pt>
                <c:pt idx="413" formatCode="0.00">
                  <c:v>2.4</c:v>
                </c:pt>
                <c:pt idx="414" formatCode="0.00">
                  <c:v>17.3</c:v>
                </c:pt>
                <c:pt idx="415" formatCode="0.00">
                  <c:v>0</c:v>
                </c:pt>
                <c:pt idx="416" formatCode="0.00">
                  <c:v>6.4</c:v>
                </c:pt>
                <c:pt idx="417" formatCode="0.00">
                  <c:v>13.1</c:v>
                </c:pt>
                <c:pt idx="418" formatCode="0.00">
                  <c:v>6.6</c:v>
                </c:pt>
                <c:pt idx="419" formatCode="0.00">
                  <c:v>-0.5</c:v>
                </c:pt>
                <c:pt idx="420" formatCode="0.00">
                  <c:v>6.7</c:v>
                </c:pt>
                <c:pt idx="421" formatCode="0.00">
                  <c:v>-1.5</c:v>
                </c:pt>
                <c:pt idx="422" formatCode="0.00">
                  <c:v>-7.8</c:v>
                </c:pt>
                <c:pt idx="423" formatCode="0.00">
                  <c:v>81</c:v>
                </c:pt>
                <c:pt idx="424" formatCode="0.00">
                  <c:v>9.1999999999999993</c:v>
                </c:pt>
                <c:pt idx="425" formatCode="0.00">
                  <c:v>15</c:v>
                </c:pt>
                <c:pt idx="426" formatCode="0.00">
                  <c:v>-7.3</c:v>
                </c:pt>
                <c:pt idx="427" formatCode="0.00">
                  <c:v>37.299999999999997</c:v>
                </c:pt>
                <c:pt idx="428" formatCode="0.00">
                  <c:v>-1.1000000000000001</c:v>
                </c:pt>
                <c:pt idx="429" formatCode="0.00">
                  <c:v>0.6</c:v>
                </c:pt>
                <c:pt idx="430" formatCode="0.00">
                  <c:v>-26.2</c:v>
                </c:pt>
                <c:pt idx="431" formatCode="0.00">
                  <c:v>30.3</c:v>
                </c:pt>
                <c:pt idx="432" formatCode="0.00">
                  <c:v>18.8</c:v>
                </c:pt>
                <c:pt idx="434" formatCode="0.00">
                  <c:v>29</c:v>
                </c:pt>
                <c:pt idx="435" formatCode="0.00">
                  <c:v>-0.5</c:v>
                </c:pt>
                <c:pt idx="436" formatCode="0.00">
                  <c:v>-0.6</c:v>
                </c:pt>
                <c:pt idx="437" formatCode="0.00">
                  <c:v>11.1</c:v>
                </c:pt>
                <c:pt idx="438" formatCode="0.00">
                  <c:v>41.3</c:v>
                </c:pt>
                <c:pt idx="439" formatCode="0.00">
                  <c:v>9</c:v>
                </c:pt>
                <c:pt idx="440" formatCode="0.00">
                  <c:v>25.2</c:v>
                </c:pt>
                <c:pt idx="441" formatCode="0.00">
                  <c:v>5.4</c:v>
                </c:pt>
                <c:pt idx="442" formatCode="0.00">
                  <c:v>12.2</c:v>
                </c:pt>
                <c:pt idx="443" formatCode="0.00">
                  <c:v>97.3</c:v>
                </c:pt>
                <c:pt idx="444" formatCode="0.00">
                  <c:v>16.399999999999999</c:v>
                </c:pt>
                <c:pt idx="445" formatCode="0.00">
                  <c:v>11.3</c:v>
                </c:pt>
                <c:pt idx="446" formatCode="0.00">
                  <c:v>-1.4</c:v>
                </c:pt>
                <c:pt idx="447" formatCode="0.00">
                  <c:v>23.6</c:v>
                </c:pt>
                <c:pt idx="448" formatCode="0.00">
                  <c:v>27.4</c:v>
                </c:pt>
                <c:pt idx="449" formatCode="0.00">
                  <c:v>40.700000000000003</c:v>
                </c:pt>
                <c:pt idx="450" formatCode="0.00">
                  <c:v>-9.4</c:v>
                </c:pt>
                <c:pt idx="451" formatCode="0.00">
                  <c:v>13.1</c:v>
                </c:pt>
                <c:pt idx="452" formatCode="0.00">
                  <c:v>-6</c:v>
                </c:pt>
                <c:pt idx="453" formatCode="0.00">
                  <c:v>18.2</c:v>
                </c:pt>
                <c:pt idx="454" formatCode="0.00">
                  <c:v>17.899999999999999</c:v>
                </c:pt>
                <c:pt idx="455" formatCode="0.00">
                  <c:v>23.6</c:v>
                </c:pt>
                <c:pt idx="456" formatCode="0.00">
                  <c:v>-23.8</c:v>
                </c:pt>
                <c:pt idx="457" formatCode="0.00">
                  <c:v>2.7</c:v>
                </c:pt>
                <c:pt idx="458" formatCode="0.00">
                  <c:v>9</c:v>
                </c:pt>
                <c:pt idx="459" formatCode="0.00">
                  <c:v>35.799999999999997</c:v>
                </c:pt>
                <c:pt idx="460" formatCode="0.00">
                  <c:v>-15.4</c:v>
                </c:pt>
                <c:pt idx="461" formatCode="0.00">
                  <c:v>-14</c:v>
                </c:pt>
                <c:pt idx="462" formatCode="0.00">
                  <c:v>-29.4</c:v>
                </c:pt>
                <c:pt idx="463" formatCode="0.00">
                  <c:v>29.3</c:v>
                </c:pt>
                <c:pt idx="464" formatCode="0.00">
                  <c:v>34</c:v>
                </c:pt>
                <c:pt idx="465" formatCode="0.00">
                  <c:v>19.2</c:v>
                </c:pt>
                <c:pt idx="466" formatCode="0.00">
                  <c:v>-6.6</c:v>
                </c:pt>
                <c:pt idx="467" formatCode="0.00">
                  <c:v>16.600000000000001</c:v>
                </c:pt>
                <c:pt idx="468" formatCode="0.00">
                  <c:v>7.9</c:v>
                </c:pt>
                <c:pt idx="469" formatCode="0.00">
                  <c:v>19.5</c:v>
                </c:pt>
                <c:pt idx="470" formatCode="0.00">
                  <c:v>52.3</c:v>
                </c:pt>
                <c:pt idx="471" formatCode="0.00">
                  <c:v>27.9</c:v>
                </c:pt>
                <c:pt idx="472" formatCode="0.00">
                  <c:v>0.1</c:v>
                </c:pt>
                <c:pt idx="473" formatCode="0.00">
                  <c:v>30.8</c:v>
                </c:pt>
                <c:pt idx="474" formatCode="0.00">
                  <c:v>4.7</c:v>
                </c:pt>
                <c:pt idx="475" formatCode="0.00">
                  <c:v>328.9</c:v>
                </c:pt>
                <c:pt idx="476" formatCode="0.00">
                  <c:v>3.4</c:v>
                </c:pt>
                <c:pt idx="477" formatCode="0.00">
                  <c:v>-25.6</c:v>
                </c:pt>
                <c:pt idx="478" formatCode="0.00">
                  <c:v>15.6</c:v>
                </c:pt>
                <c:pt idx="479" formatCode="0.00">
                  <c:v>34.200000000000003</c:v>
                </c:pt>
                <c:pt idx="480" formatCode="0.00">
                  <c:v>9.1999999999999993</c:v>
                </c:pt>
                <c:pt idx="481" formatCode="0.00">
                  <c:v>-9.1999999999999993</c:v>
                </c:pt>
                <c:pt idx="482" formatCode="0.00">
                  <c:v>4</c:v>
                </c:pt>
                <c:pt idx="483" formatCode="0.00">
                  <c:v>5.8</c:v>
                </c:pt>
                <c:pt idx="484" formatCode="0.00">
                  <c:v>-17.7</c:v>
                </c:pt>
                <c:pt idx="485" formatCode="0.00">
                  <c:v>-39</c:v>
                </c:pt>
                <c:pt idx="486" formatCode="0.00">
                  <c:v>21.2</c:v>
                </c:pt>
                <c:pt idx="487" formatCode="0.00">
                  <c:v>28.8</c:v>
                </c:pt>
                <c:pt idx="488" formatCode="0.00">
                  <c:v>86.9</c:v>
                </c:pt>
                <c:pt idx="489" formatCode="0.00">
                  <c:v>1.4</c:v>
                </c:pt>
                <c:pt idx="490" formatCode="0.00">
                  <c:v>32.200000000000003</c:v>
                </c:pt>
                <c:pt idx="492" formatCode="0.00">
                  <c:v>-6.1</c:v>
                </c:pt>
                <c:pt idx="493" formatCode="0.00">
                  <c:v>-2.4</c:v>
                </c:pt>
                <c:pt idx="494" formatCode="0.00">
                  <c:v>6.7</c:v>
                </c:pt>
                <c:pt idx="495" formatCode="0.00">
                  <c:v>21.2</c:v>
                </c:pt>
                <c:pt idx="496" formatCode="0.00">
                  <c:v>15</c:v>
                </c:pt>
                <c:pt idx="497" formatCode="0.00">
                  <c:v>202.6</c:v>
                </c:pt>
                <c:pt idx="498" formatCode="0.00">
                  <c:v>10.4</c:v>
                </c:pt>
                <c:pt idx="499" formatCode="0.00">
                  <c:v>55.7</c:v>
                </c:pt>
                <c:pt idx="500" formatCode="0.00">
                  <c:v>1.1000000000000001</c:v>
                </c:pt>
                <c:pt idx="501" formatCode="0.00">
                  <c:v>17.600000000000001</c:v>
                </c:pt>
                <c:pt idx="502" formatCode="0.00">
                  <c:v>35.299999999999997</c:v>
                </c:pt>
                <c:pt idx="503" formatCode="0.00">
                  <c:v>16.7</c:v>
                </c:pt>
                <c:pt idx="504" formatCode="0.00">
                  <c:v>6.4</c:v>
                </c:pt>
                <c:pt idx="505" formatCode="0.00">
                  <c:v>3.2</c:v>
                </c:pt>
                <c:pt idx="506" formatCode="0.00">
                  <c:v>8.6</c:v>
                </c:pt>
                <c:pt idx="507" formatCode="0.00">
                  <c:v>0</c:v>
                </c:pt>
                <c:pt idx="508" formatCode="0.00">
                  <c:v>-15.5</c:v>
                </c:pt>
                <c:pt idx="509" formatCode="0.00">
                  <c:v>19.899999999999999</c:v>
                </c:pt>
                <c:pt idx="510" formatCode="0.00">
                  <c:v>14.1</c:v>
                </c:pt>
                <c:pt idx="511" formatCode="0.00">
                  <c:v>471.2</c:v>
                </c:pt>
                <c:pt idx="512" formatCode="0.00">
                  <c:v>21.3</c:v>
                </c:pt>
                <c:pt idx="513" formatCode="0.00">
                  <c:v>0.5</c:v>
                </c:pt>
                <c:pt idx="514" formatCode="0.00">
                  <c:v>-3.2</c:v>
                </c:pt>
                <c:pt idx="515" formatCode="0.00">
                  <c:v>2.7</c:v>
                </c:pt>
                <c:pt idx="516" formatCode="0.00">
                  <c:v>-46.8</c:v>
                </c:pt>
                <c:pt idx="517" formatCode="0.00">
                  <c:v>10.9</c:v>
                </c:pt>
                <c:pt idx="518" formatCode="0.00">
                  <c:v>12.5</c:v>
                </c:pt>
                <c:pt idx="519" formatCode="0.00">
                  <c:v>5</c:v>
                </c:pt>
                <c:pt idx="520" formatCode="0.00">
                  <c:v>8.8000000000000007</c:v>
                </c:pt>
                <c:pt idx="521" formatCode="0.00">
                  <c:v>31.3</c:v>
                </c:pt>
                <c:pt idx="522" formatCode="0.00">
                  <c:v>56.7</c:v>
                </c:pt>
                <c:pt idx="523" formatCode="0.00">
                  <c:v>5.0999999999999996</c:v>
                </c:pt>
                <c:pt idx="524" formatCode="0.00">
                  <c:v>42.9</c:v>
                </c:pt>
                <c:pt idx="525" formatCode="0.00">
                  <c:v>73.099999999999994</c:v>
                </c:pt>
                <c:pt idx="526" formatCode="0.00">
                  <c:v>12.3</c:v>
                </c:pt>
                <c:pt idx="527" formatCode="0.00">
                  <c:v>54.2</c:v>
                </c:pt>
                <c:pt idx="528" formatCode="0.00">
                  <c:v>1.4</c:v>
                </c:pt>
                <c:pt idx="529" formatCode="0.00">
                  <c:v>7.3</c:v>
                </c:pt>
                <c:pt idx="530" formatCode="0.00">
                  <c:v>8</c:v>
                </c:pt>
                <c:pt idx="531" formatCode="0.00">
                  <c:v>12</c:v>
                </c:pt>
                <c:pt idx="532" formatCode="0.00">
                  <c:v>5.7</c:v>
                </c:pt>
                <c:pt idx="533" formatCode="0.00">
                  <c:v>-1.9</c:v>
                </c:pt>
                <c:pt idx="534" formatCode="0.00">
                  <c:v>-7</c:v>
                </c:pt>
                <c:pt idx="535" formatCode="0.00">
                  <c:v>20.9</c:v>
                </c:pt>
                <c:pt idx="536" formatCode="0.00">
                  <c:v>-2.1</c:v>
                </c:pt>
                <c:pt idx="537" formatCode="0.00">
                  <c:v>-104.6</c:v>
                </c:pt>
                <c:pt idx="538" formatCode="0.00">
                  <c:v>125.4</c:v>
                </c:pt>
                <c:pt idx="539" formatCode="0.00">
                  <c:v>29.8</c:v>
                </c:pt>
                <c:pt idx="540" formatCode="0.00">
                  <c:v>16.5</c:v>
                </c:pt>
                <c:pt idx="541" formatCode="0.00">
                  <c:v>48.6</c:v>
                </c:pt>
                <c:pt idx="542" formatCode="0.00">
                  <c:v>41.1</c:v>
                </c:pt>
                <c:pt idx="543" formatCode="0.00">
                  <c:v>-79.3</c:v>
                </c:pt>
                <c:pt idx="544" formatCode="0.00">
                  <c:v>-17.100000000000001</c:v>
                </c:pt>
                <c:pt idx="545" formatCode="0.00">
                  <c:v>17.5</c:v>
                </c:pt>
                <c:pt idx="546" formatCode="0.00">
                  <c:v>39.4</c:v>
                </c:pt>
                <c:pt idx="547" formatCode="0.00">
                  <c:v>23.6</c:v>
                </c:pt>
                <c:pt idx="548" formatCode="0.00">
                  <c:v>36.9</c:v>
                </c:pt>
                <c:pt idx="549" formatCode="0.00">
                  <c:v>24.2</c:v>
                </c:pt>
                <c:pt idx="550" formatCode="0.00">
                  <c:v>79.5</c:v>
                </c:pt>
                <c:pt idx="551" formatCode="0.00">
                  <c:v>20</c:v>
                </c:pt>
                <c:pt idx="552" formatCode="0.00">
                  <c:v>35.299999999999997</c:v>
                </c:pt>
                <c:pt idx="553" formatCode="0.00">
                  <c:v>28.3</c:v>
                </c:pt>
                <c:pt idx="554" formatCode="0.00">
                  <c:v>13.5</c:v>
                </c:pt>
                <c:pt idx="555" formatCode="0.00">
                  <c:v>96.6</c:v>
                </c:pt>
                <c:pt idx="556" formatCode="0.00">
                  <c:v>-0.8</c:v>
                </c:pt>
                <c:pt idx="557" formatCode="0.00">
                  <c:v>8.6</c:v>
                </c:pt>
                <c:pt idx="558" formatCode="0.00">
                  <c:v>196.5</c:v>
                </c:pt>
                <c:pt idx="559" formatCode="0.00">
                  <c:v>22.2</c:v>
                </c:pt>
                <c:pt idx="560" formatCode="0.00">
                  <c:v>18.3</c:v>
                </c:pt>
                <c:pt idx="561" formatCode="0.00">
                  <c:v>-9.3000000000000007</c:v>
                </c:pt>
                <c:pt idx="562" formatCode="0.00">
                  <c:v>-0.4</c:v>
                </c:pt>
                <c:pt idx="563" formatCode="0.00">
                  <c:v>-18</c:v>
                </c:pt>
                <c:pt idx="564" formatCode="0.00">
                  <c:v>4.2</c:v>
                </c:pt>
                <c:pt idx="565" formatCode="0.00">
                  <c:v>8</c:v>
                </c:pt>
                <c:pt idx="566" formatCode="0.00">
                  <c:v>5</c:v>
                </c:pt>
                <c:pt idx="567" formatCode="0.00">
                  <c:v>19.899999999999999</c:v>
                </c:pt>
                <c:pt idx="568" formatCode="0.00">
                  <c:v>5.9</c:v>
                </c:pt>
                <c:pt idx="569" formatCode="0.00">
                  <c:v>-0.3</c:v>
                </c:pt>
                <c:pt idx="570" formatCode="0.00">
                  <c:v>1</c:v>
                </c:pt>
                <c:pt idx="571" formatCode="0.00">
                  <c:v>21.1</c:v>
                </c:pt>
                <c:pt idx="572" formatCode="0.00">
                  <c:v>7.8</c:v>
                </c:pt>
                <c:pt idx="573" formatCode="0.00">
                  <c:v>87.9</c:v>
                </c:pt>
                <c:pt idx="574" formatCode="0.00">
                  <c:v>-1.4</c:v>
                </c:pt>
                <c:pt idx="575" formatCode="0.00">
                  <c:v>2.5</c:v>
                </c:pt>
                <c:pt idx="576" formatCode="0.00">
                  <c:v>24.8</c:v>
                </c:pt>
                <c:pt idx="577" formatCode="0.00">
                  <c:v>-5.3</c:v>
                </c:pt>
                <c:pt idx="578" formatCode="0.00">
                  <c:v>7.2</c:v>
                </c:pt>
                <c:pt idx="579" formatCode="0.00">
                  <c:v>1.1000000000000001</c:v>
                </c:pt>
                <c:pt idx="580" formatCode="0.00">
                  <c:v>-5.2</c:v>
                </c:pt>
                <c:pt idx="581" formatCode="0.00">
                  <c:v>-5.3</c:v>
                </c:pt>
                <c:pt idx="582" formatCode="0.00">
                  <c:v>43.1</c:v>
                </c:pt>
                <c:pt idx="583" formatCode="0.00">
                  <c:v>-0.9</c:v>
                </c:pt>
                <c:pt idx="584" formatCode="0.00">
                  <c:v>32.799999999999997</c:v>
                </c:pt>
                <c:pt idx="585" formatCode="0.00">
                  <c:v>23.5</c:v>
                </c:pt>
                <c:pt idx="586" formatCode="0.00">
                  <c:v>5.5</c:v>
                </c:pt>
                <c:pt idx="587" formatCode="0.00">
                  <c:v>14</c:v>
                </c:pt>
                <c:pt idx="588" formatCode="0.00">
                  <c:v>11.8</c:v>
                </c:pt>
                <c:pt idx="589" formatCode="0.00">
                  <c:v>-9.1</c:v>
                </c:pt>
                <c:pt idx="590" formatCode="0.00">
                  <c:v>11.1</c:v>
                </c:pt>
                <c:pt idx="591" formatCode="0.00">
                  <c:v>47.8</c:v>
                </c:pt>
                <c:pt idx="592" formatCode="0.00">
                  <c:v>5.8</c:v>
                </c:pt>
                <c:pt idx="593" formatCode="0.00">
                  <c:v>28.5</c:v>
                </c:pt>
                <c:pt idx="594" formatCode="0.00">
                  <c:v>8.6</c:v>
                </c:pt>
                <c:pt idx="595" formatCode="0.00">
                  <c:v>-21.8</c:v>
                </c:pt>
                <c:pt idx="596" formatCode="0.00">
                  <c:v>-2</c:v>
                </c:pt>
                <c:pt idx="597" formatCode="0.00">
                  <c:v>17</c:v>
                </c:pt>
                <c:pt idx="598" formatCode="0.00">
                  <c:v>7.7</c:v>
                </c:pt>
                <c:pt idx="599" formatCode="0.00">
                  <c:v>11.3</c:v>
                </c:pt>
                <c:pt idx="600" formatCode="0.00">
                  <c:v>6.6</c:v>
                </c:pt>
                <c:pt idx="601" formatCode="0.00">
                  <c:v>-4.5</c:v>
                </c:pt>
                <c:pt idx="602" formatCode="0.00">
                  <c:v>26.8</c:v>
                </c:pt>
                <c:pt idx="603" formatCode="0.00">
                  <c:v>27.3</c:v>
                </c:pt>
                <c:pt idx="604" formatCode="0.00">
                  <c:v>15.4</c:v>
                </c:pt>
                <c:pt idx="605" formatCode="0.00">
                  <c:v>12.6</c:v>
                </c:pt>
                <c:pt idx="606" formatCode="0.00">
                  <c:v>3.2</c:v>
                </c:pt>
                <c:pt idx="607" formatCode="0.00">
                  <c:v>-41.7</c:v>
                </c:pt>
                <c:pt idx="608" formatCode="0.00">
                  <c:v>4.0999999999999996</c:v>
                </c:pt>
                <c:pt idx="609" formatCode="0.00">
                  <c:v>3.4</c:v>
                </c:pt>
                <c:pt idx="610" formatCode="0.00">
                  <c:v>16</c:v>
                </c:pt>
                <c:pt idx="611" formatCode="0.00">
                  <c:v>15.3</c:v>
                </c:pt>
                <c:pt idx="612" formatCode="0.00">
                  <c:v>13.6</c:v>
                </c:pt>
                <c:pt idx="613" formatCode="0.00">
                  <c:v>-29.9</c:v>
                </c:pt>
                <c:pt idx="614" formatCode="0.00">
                  <c:v>-29.3</c:v>
                </c:pt>
                <c:pt idx="615" formatCode="0.00">
                  <c:v>28.1</c:v>
                </c:pt>
                <c:pt idx="616" formatCode="0.00">
                  <c:v>21.4</c:v>
                </c:pt>
                <c:pt idx="617" formatCode="0.00">
                  <c:v>11.7</c:v>
                </c:pt>
                <c:pt idx="618" formatCode="0.00">
                  <c:v>-9.1</c:v>
                </c:pt>
                <c:pt idx="619" formatCode="0.00">
                  <c:v>13.2</c:v>
                </c:pt>
                <c:pt idx="620" formatCode="0.00">
                  <c:v>-3</c:v>
                </c:pt>
                <c:pt idx="621" formatCode="0.00">
                  <c:v>22</c:v>
                </c:pt>
                <c:pt idx="622" formatCode="0.00">
                  <c:v>2</c:v>
                </c:pt>
                <c:pt idx="623" formatCode="0.00">
                  <c:v>0.3</c:v>
                </c:pt>
                <c:pt idx="624" formatCode="0.00">
                  <c:v>11.1</c:v>
                </c:pt>
                <c:pt idx="626" formatCode="0.00">
                  <c:v>12.3</c:v>
                </c:pt>
                <c:pt idx="627" formatCode="0.00">
                  <c:v>-0.1</c:v>
                </c:pt>
                <c:pt idx="628" formatCode="0.00">
                  <c:v>-16.600000000000001</c:v>
                </c:pt>
                <c:pt idx="629" formatCode="0.00">
                  <c:v>24.5</c:v>
                </c:pt>
                <c:pt idx="630" formatCode="0.00">
                  <c:v>44.8</c:v>
                </c:pt>
                <c:pt idx="631" formatCode="0.00">
                  <c:v>1.7</c:v>
                </c:pt>
                <c:pt idx="632" formatCode="0.00">
                  <c:v>-5.7</c:v>
                </c:pt>
                <c:pt idx="633" formatCode="0.00">
                  <c:v>14.2</c:v>
                </c:pt>
                <c:pt idx="634" formatCode="0.00">
                  <c:v>17.3</c:v>
                </c:pt>
                <c:pt idx="635" formatCode="0.00">
                  <c:v>-36.700000000000003</c:v>
                </c:pt>
                <c:pt idx="636" formatCode="0.00">
                  <c:v>-2.2999999999999998</c:v>
                </c:pt>
                <c:pt idx="637" formatCode="0.00">
                  <c:v>2.4</c:v>
                </c:pt>
                <c:pt idx="638" formatCode="0.00">
                  <c:v>27</c:v>
                </c:pt>
                <c:pt idx="639" formatCode="0.00">
                  <c:v>18.7</c:v>
                </c:pt>
                <c:pt idx="640" formatCode="0.00">
                  <c:v>6.3</c:v>
                </c:pt>
                <c:pt idx="641" formatCode="0.00">
                  <c:v>22.2</c:v>
                </c:pt>
                <c:pt idx="642" formatCode="0.00">
                  <c:v>64.8</c:v>
                </c:pt>
                <c:pt idx="643" formatCode="0.00">
                  <c:v>-2.2999999999999998</c:v>
                </c:pt>
                <c:pt idx="644" formatCode="0.00">
                  <c:v>-33.4</c:v>
                </c:pt>
                <c:pt idx="645" formatCode="0.00">
                  <c:v>11.6</c:v>
                </c:pt>
                <c:pt idx="646" formatCode="0.00">
                  <c:v>117.3</c:v>
                </c:pt>
                <c:pt idx="647" formatCode="0.00">
                  <c:v>23.9</c:v>
                </c:pt>
                <c:pt idx="648" formatCode="0.00">
                  <c:v>3.4</c:v>
                </c:pt>
                <c:pt idx="649" formatCode="0.00">
                  <c:v>12.8</c:v>
                </c:pt>
                <c:pt idx="650" formatCode="0.00">
                  <c:v>3</c:v>
                </c:pt>
                <c:pt idx="651" formatCode="0.00">
                  <c:v>52.4</c:v>
                </c:pt>
                <c:pt idx="652" formatCode="0.00">
                  <c:v>10.8</c:v>
                </c:pt>
                <c:pt idx="653" formatCode="0.00">
                  <c:v>14.3</c:v>
                </c:pt>
                <c:pt idx="654" formatCode="0.00">
                  <c:v>19.100000000000001</c:v>
                </c:pt>
                <c:pt idx="655" formatCode="0.00">
                  <c:v>16.3</c:v>
                </c:pt>
                <c:pt idx="656" formatCode="0.00">
                  <c:v>20.5</c:v>
                </c:pt>
                <c:pt idx="657" formatCode="0.00">
                  <c:v>32.6</c:v>
                </c:pt>
                <c:pt idx="658" formatCode="0.00">
                  <c:v>12.1</c:v>
                </c:pt>
                <c:pt idx="659" formatCode="0.00">
                  <c:v>-12</c:v>
                </c:pt>
                <c:pt idx="660" formatCode="0.00">
                  <c:v>-40.299999999999997</c:v>
                </c:pt>
                <c:pt idx="661" formatCode="0.00">
                  <c:v>28.6</c:v>
                </c:pt>
                <c:pt idx="662" formatCode="0.00">
                  <c:v>38.799999999999997</c:v>
                </c:pt>
                <c:pt idx="663" formatCode="0.00">
                  <c:v>24.3</c:v>
                </c:pt>
                <c:pt idx="664" formatCode="0.00">
                  <c:v>7.6</c:v>
                </c:pt>
                <c:pt idx="665" formatCode="0.00">
                  <c:v>88.4</c:v>
                </c:pt>
                <c:pt idx="666" formatCode="0.00">
                  <c:v>-5.4</c:v>
                </c:pt>
                <c:pt idx="667" formatCode="0.00">
                  <c:v>1.8</c:v>
                </c:pt>
                <c:pt idx="668" formatCode="0.00">
                  <c:v>19.3</c:v>
                </c:pt>
                <c:pt idx="669" formatCode="0.00">
                  <c:v>18.600000000000001</c:v>
                </c:pt>
                <c:pt idx="670" formatCode="0.00">
                  <c:v>-8.3000000000000007</c:v>
                </c:pt>
                <c:pt idx="671" formatCode="0.00">
                  <c:v>18.899999999999999</c:v>
                </c:pt>
                <c:pt idx="672" formatCode="0.00">
                  <c:v>27.2</c:v>
                </c:pt>
                <c:pt idx="673" formatCode="0.00">
                  <c:v>9.1999999999999993</c:v>
                </c:pt>
                <c:pt idx="674" formatCode="0.00">
                  <c:v>21.1</c:v>
                </c:pt>
                <c:pt idx="675" formatCode="0.00">
                  <c:v>0</c:v>
                </c:pt>
                <c:pt idx="676" formatCode="0.00">
                  <c:v>9.3000000000000007</c:v>
                </c:pt>
                <c:pt idx="677" formatCode="0.00">
                  <c:v>12.2</c:v>
                </c:pt>
                <c:pt idx="678" formatCode="0.00">
                  <c:v>-1.5</c:v>
                </c:pt>
                <c:pt idx="679" formatCode="0.00">
                  <c:v>-2.2999999999999998</c:v>
                </c:pt>
                <c:pt idx="680" formatCode="0.00">
                  <c:v>5.2</c:v>
                </c:pt>
                <c:pt idx="681" formatCode="0.00">
                  <c:v>0.7</c:v>
                </c:pt>
                <c:pt idx="682" formatCode="0.00">
                  <c:v>-30.4</c:v>
                </c:pt>
                <c:pt idx="683" formatCode="0.00">
                  <c:v>13.5</c:v>
                </c:pt>
                <c:pt idx="684" formatCode="0.00">
                  <c:v>6.4</c:v>
                </c:pt>
                <c:pt idx="685" formatCode="0.00">
                  <c:v>27.9</c:v>
                </c:pt>
                <c:pt idx="686" formatCode="0.00">
                  <c:v>9.1</c:v>
                </c:pt>
                <c:pt idx="687" formatCode="0.00">
                  <c:v>9.5</c:v>
                </c:pt>
                <c:pt idx="688" formatCode="0.00">
                  <c:v>1.1000000000000001</c:v>
                </c:pt>
                <c:pt idx="689" formatCode="0.00">
                  <c:v>1.4</c:v>
                </c:pt>
                <c:pt idx="690" formatCode="0.00">
                  <c:v>49.7</c:v>
                </c:pt>
                <c:pt idx="691" formatCode="0.00">
                  <c:v>44.7</c:v>
                </c:pt>
                <c:pt idx="692" formatCode="0.00">
                  <c:v>5.6</c:v>
                </c:pt>
                <c:pt idx="693" formatCode="0.00">
                  <c:v>10.6</c:v>
                </c:pt>
                <c:pt idx="694" formatCode="0.00">
                  <c:v>-2</c:v>
                </c:pt>
                <c:pt idx="695" formatCode="0.00">
                  <c:v>6.5</c:v>
                </c:pt>
                <c:pt idx="696" formatCode="0.00">
                  <c:v>23.2</c:v>
                </c:pt>
                <c:pt idx="697" formatCode="0.00">
                  <c:v>3.8</c:v>
                </c:pt>
                <c:pt idx="698" formatCode="0.00">
                  <c:v>-5.4</c:v>
                </c:pt>
                <c:pt idx="699" formatCode="0.00">
                  <c:v>-5.6</c:v>
                </c:pt>
                <c:pt idx="700" formatCode="0.00">
                  <c:v>3</c:v>
                </c:pt>
                <c:pt idx="701" formatCode="0.00">
                  <c:v>17.100000000000001</c:v>
                </c:pt>
                <c:pt idx="702" formatCode="0.00">
                  <c:v>17.7</c:v>
                </c:pt>
                <c:pt idx="703" formatCode="0.00">
                  <c:v>5.5</c:v>
                </c:pt>
                <c:pt idx="704" formatCode="0.00">
                  <c:v>18.399999999999999</c:v>
                </c:pt>
                <c:pt idx="705" formatCode="0.00">
                  <c:v>6.2</c:v>
                </c:pt>
                <c:pt idx="706" formatCode="0.00">
                  <c:v>3.6</c:v>
                </c:pt>
                <c:pt idx="707" formatCode="0.00">
                  <c:v>-54.2</c:v>
                </c:pt>
                <c:pt idx="708" formatCode="0.00">
                  <c:v>12.1</c:v>
                </c:pt>
                <c:pt idx="709" formatCode="0.00">
                  <c:v>12.3</c:v>
                </c:pt>
                <c:pt idx="710" formatCode="0.00">
                  <c:v>31.1</c:v>
                </c:pt>
                <c:pt idx="711" formatCode="0.00">
                  <c:v>-38.799999999999997</c:v>
                </c:pt>
                <c:pt idx="712" formatCode="0.00">
                  <c:v>-21.7</c:v>
                </c:pt>
                <c:pt idx="713" formatCode="0.00">
                  <c:v>28.2</c:v>
                </c:pt>
                <c:pt idx="714" formatCode="0.00">
                  <c:v>60.9</c:v>
                </c:pt>
                <c:pt idx="715" formatCode="0.00">
                  <c:v>15.1</c:v>
                </c:pt>
                <c:pt idx="716" formatCode="0.00">
                  <c:v>23.5</c:v>
                </c:pt>
                <c:pt idx="717" formatCode="0.00">
                  <c:v>1.2</c:v>
                </c:pt>
                <c:pt idx="718" formatCode="0.00">
                  <c:v>-0.1</c:v>
                </c:pt>
                <c:pt idx="719" formatCode="0.00">
                  <c:v>22.8</c:v>
                </c:pt>
                <c:pt idx="720" formatCode="0.00">
                  <c:v>24.4</c:v>
                </c:pt>
                <c:pt idx="721" formatCode="0.00">
                  <c:v>18.2</c:v>
                </c:pt>
                <c:pt idx="722" formatCode="0.00">
                  <c:v>9.8000000000000007</c:v>
                </c:pt>
                <c:pt idx="723" formatCode="0.00">
                  <c:v>4.4000000000000004</c:v>
                </c:pt>
                <c:pt idx="724" formatCode="0.00">
                  <c:v>-0.7</c:v>
                </c:pt>
                <c:pt idx="725" formatCode="0.00">
                  <c:v>24.5</c:v>
                </c:pt>
                <c:pt idx="726" formatCode="0.00">
                  <c:v>152.4</c:v>
                </c:pt>
                <c:pt idx="727" formatCode="0.00">
                  <c:v>87.6</c:v>
                </c:pt>
                <c:pt idx="728" formatCode="0.00">
                  <c:v>20.7</c:v>
                </c:pt>
                <c:pt idx="729" formatCode="0.00">
                  <c:v>13.7</c:v>
                </c:pt>
                <c:pt idx="730" formatCode="0.00">
                  <c:v>-2.4</c:v>
                </c:pt>
                <c:pt idx="731" formatCode="0.00">
                  <c:v>0.7</c:v>
                </c:pt>
                <c:pt idx="732" formatCode="0.00">
                  <c:v>18.8</c:v>
                </c:pt>
                <c:pt idx="733" formatCode="0.00">
                  <c:v>23.1</c:v>
                </c:pt>
                <c:pt idx="734" formatCode="0.00">
                  <c:v>13</c:v>
                </c:pt>
                <c:pt idx="735" formatCode="0.00">
                  <c:v>8</c:v>
                </c:pt>
                <c:pt idx="737" formatCode="0.00">
                  <c:v>87.1</c:v>
                </c:pt>
                <c:pt idx="738" formatCode="0.00">
                  <c:v>10.5</c:v>
                </c:pt>
                <c:pt idx="739" formatCode="0.00">
                  <c:v>71.2</c:v>
                </c:pt>
                <c:pt idx="740" formatCode="0.00">
                  <c:v>-13</c:v>
                </c:pt>
                <c:pt idx="741" formatCode="0.00">
                  <c:v>18.3</c:v>
                </c:pt>
                <c:pt idx="742" formatCode="0.00">
                  <c:v>24.1</c:v>
                </c:pt>
                <c:pt idx="743" formatCode="0.00">
                  <c:v>-1.4</c:v>
                </c:pt>
                <c:pt idx="744" formatCode="0.00">
                  <c:v>1.9</c:v>
                </c:pt>
                <c:pt idx="745" formatCode="0.00">
                  <c:v>5.0999999999999996</c:v>
                </c:pt>
                <c:pt idx="746" formatCode="0.00">
                  <c:v>-489</c:v>
                </c:pt>
                <c:pt idx="747" formatCode="0.00">
                  <c:v>-34.9</c:v>
                </c:pt>
                <c:pt idx="748" formatCode="0.00">
                  <c:v>-1.8</c:v>
                </c:pt>
                <c:pt idx="749" formatCode="0.00">
                  <c:v>22.8</c:v>
                </c:pt>
                <c:pt idx="750" formatCode="0.00">
                  <c:v>-1.6</c:v>
                </c:pt>
                <c:pt idx="751" formatCode="0.00">
                  <c:v>-32.299999999999997</c:v>
                </c:pt>
                <c:pt idx="752" formatCode="0.00">
                  <c:v>16.100000000000001</c:v>
                </c:pt>
                <c:pt idx="753" formatCode="0.00">
                  <c:v>4.7</c:v>
                </c:pt>
                <c:pt idx="754" formatCode="0.00">
                  <c:v>-3.6</c:v>
                </c:pt>
                <c:pt idx="756" formatCode="0.00">
                  <c:v>9.6999999999999993</c:v>
                </c:pt>
                <c:pt idx="757" formatCode="0.00">
                  <c:v>10.9</c:v>
                </c:pt>
                <c:pt idx="758" formatCode="0.00">
                  <c:v>26.3</c:v>
                </c:pt>
                <c:pt idx="759" formatCode="0.00">
                  <c:v>48.3</c:v>
                </c:pt>
                <c:pt idx="760" formatCode="0.00">
                  <c:v>10</c:v>
                </c:pt>
                <c:pt idx="761" formatCode="0.00">
                  <c:v>5.3</c:v>
                </c:pt>
                <c:pt idx="762" formatCode="0.00">
                  <c:v>19.2</c:v>
                </c:pt>
                <c:pt idx="763" formatCode="0.00">
                  <c:v>17.899999999999999</c:v>
                </c:pt>
                <c:pt idx="764" formatCode="0.00">
                  <c:v>1.5</c:v>
                </c:pt>
                <c:pt idx="765" formatCode="0.00">
                  <c:v>30.1</c:v>
                </c:pt>
                <c:pt idx="766" formatCode="0.00">
                  <c:v>4.0999999999999996</c:v>
                </c:pt>
                <c:pt idx="767" formatCode="0.00">
                  <c:v>32.9</c:v>
                </c:pt>
                <c:pt idx="768" formatCode="0.00">
                  <c:v>67.400000000000006</c:v>
                </c:pt>
                <c:pt idx="769" formatCode="0.00">
                  <c:v>13.8</c:v>
                </c:pt>
                <c:pt idx="770" formatCode="0.00">
                  <c:v>-7.6</c:v>
                </c:pt>
                <c:pt idx="771" formatCode="0.00">
                  <c:v>0.3</c:v>
                </c:pt>
                <c:pt idx="772" formatCode="0.00">
                  <c:v>8.6</c:v>
                </c:pt>
                <c:pt idx="773" formatCode="0.00">
                  <c:v>2.4</c:v>
                </c:pt>
                <c:pt idx="774" formatCode="0.00">
                  <c:v>11.7</c:v>
                </c:pt>
                <c:pt idx="775" formatCode="0.00">
                  <c:v>15.2</c:v>
                </c:pt>
                <c:pt idx="776" formatCode="0.00">
                  <c:v>-27.7</c:v>
                </c:pt>
                <c:pt idx="777" formatCode="0.00">
                  <c:v>74.099999999999994</c:v>
                </c:pt>
                <c:pt idx="778" formatCode="0.00">
                  <c:v>18.2</c:v>
                </c:pt>
                <c:pt idx="779" formatCode="0.00">
                  <c:v>11.9</c:v>
                </c:pt>
                <c:pt idx="780" formatCode="0.00">
                  <c:v>1.3</c:v>
                </c:pt>
                <c:pt idx="781" formatCode="0.00">
                  <c:v>1506</c:v>
                </c:pt>
                <c:pt idx="782" formatCode="0.00">
                  <c:v>-0.9</c:v>
                </c:pt>
                <c:pt idx="783" formatCode="0.00">
                  <c:v>-5.9</c:v>
                </c:pt>
                <c:pt idx="784" formatCode="0.00">
                  <c:v>-56.5</c:v>
                </c:pt>
                <c:pt idx="785" formatCode="0.00">
                  <c:v>49.7</c:v>
                </c:pt>
                <c:pt idx="786" formatCode="0.00">
                  <c:v>1.9</c:v>
                </c:pt>
                <c:pt idx="788" formatCode="0.00">
                  <c:v>68.5</c:v>
                </c:pt>
                <c:pt idx="789" formatCode="0.00">
                  <c:v>3.8</c:v>
                </c:pt>
                <c:pt idx="790" formatCode="0.00">
                  <c:v>15.4</c:v>
                </c:pt>
                <c:pt idx="791" formatCode="0.00">
                  <c:v>28</c:v>
                </c:pt>
                <c:pt idx="792" formatCode="0.00">
                  <c:v>2.5</c:v>
                </c:pt>
                <c:pt idx="793" formatCode="0.00">
                  <c:v>43.5</c:v>
                </c:pt>
                <c:pt idx="794" formatCode="0.00">
                  <c:v>18</c:v>
                </c:pt>
                <c:pt idx="795" formatCode="0.00">
                  <c:v>51.7</c:v>
                </c:pt>
                <c:pt idx="796" formatCode="0.00">
                  <c:v>96.8</c:v>
                </c:pt>
                <c:pt idx="797" formatCode="0.00">
                  <c:v>16.3</c:v>
                </c:pt>
                <c:pt idx="798" formatCode="0.00">
                  <c:v>4</c:v>
                </c:pt>
                <c:pt idx="799" formatCode="0.00">
                  <c:v>5.7</c:v>
                </c:pt>
                <c:pt idx="800" formatCode="0.00">
                  <c:v>12</c:v>
                </c:pt>
                <c:pt idx="801" formatCode="0.00">
                  <c:v>48.4</c:v>
                </c:pt>
                <c:pt idx="802" formatCode="0.00">
                  <c:v>-7.3</c:v>
                </c:pt>
                <c:pt idx="803" formatCode="0.00">
                  <c:v>21.8</c:v>
                </c:pt>
                <c:pt idx="804" formatCode="0.00">
                  <c:v>60.4</c:v>
                </c:pt>
                <c:pt idx="805" formatCode="0.00">
                  <c:v>14</c:v>
                </c:pt>
                <c:pt idx="806" formatCode="0.00">
                  <c:v>11</c:v>
                </c:pt>
                <c:pt idx="807" formatCode="0.00">
                  <c:v>-6.9</c:v>
                </c:pt>
                <c:pt idx="808" formatCode="0.00">
                  <c:v>3.6</c:v>
                </c:pt>
                <c:pt idx="809" formatCode="0.00">
                  <c:v>25.2</c:v>
                </c:pt>
                <c:pt idx="810" formatCode="0.00">
                  <c:v>8.6</c:v>
                </c:pt>
                <c:pt idx="811" formatCode="0.00">
                  <c:v>6.2</c:v>
                </c:pt>
                <c:pt idx="812" formatCode="0.00">
                  <c:v>17.100000000000001</c:v>
                </c:pt>
                <c:pt idx="813" formatCode="0.00">
                  <c:v>-14.6</c:v>
                </c:pt>
                <c:pt idx="814" formatCode="0.00">
                  <c:v>12.7</c:v>
                </c:pt>
                <c:pt idx="815" formatCode="0.00">
                  <c:v>-3.9</c:v>
                </c:pt>
                <c:pt idx="816" formatCode="0.00">
                  <c:v>25.8</c:v>
                </c:pt>
                <c:pt idx="817" formatCode="0.00">
                  <c:v>7</c:v>
                </c:pt>
                <c:pt idx="818" formatCode="0.00">
                  <c:v>8.4</c:v>
                </c:pt>
                <c:pt idx="819" formatCode="0.00">
                  <c:v>7.6</c:v>
                </c:pt>
                <c:pt idx="820" formatCode="0.00">
                  <c:v>11.6</c:v>
                </c:pt>
                <c:pt idx="821" formatCode="0.00">
                  <c:v>25.7</c:v>
                </c:pt>
                <c:pt idx="822" formatCode="0.00">
                  <c:v>27.7</c:v>
                </c:pt>
                <c:pt idx="823" formatCode="0.00">
                  <c:v>-1.4</c:v>
                </c:pt>
                <c:pt idx="824" formatCode="0.00">
                  <c:v>5.4</c:v>
                </c:pt>
                <c:pt idx="825" formatCode="0.00">
                  <c:v>43.3</c:v>
                </c:pt>
                <c:pt idx="826" formatCode="0.00">
                  <c:v>-10.4</c:v>
                </c:pt>
                <c:pt idx="827" formatCode="0.00">
                  <c:v>8.4</c:v>
                </c:pt>
                <c:pt idx="828" formatCode="0.00">
                  <c:v>21.3</c:v>
                </c:pt>
                <c:pt idx="829" formatCode="0.00">
                  <c:v>7.5</c:v>
                </c:pt>
                <c:pt idx="831" formatCode="0.00">
                  <c:v>1.3</c:v>
                </c:pt>
                <c:pt idx="832" formatCode="0.00">
                  <c:v>6</c:v>
                </c:pt>
                <c:pt idx="833" formatCode="0.00">
                  <c:v>28.1</c:v>
                </c:pt>
                <c:pt idx="834" formatCode="0.00">
                  <c:v>63.2</c:v>
                </c:pt>
                <c:pt idx="835" formatCode="0.00">
                  <c:v>7.7</c:v>
                </c:pt>
                <c:pt idx="836" formatCode="0.00">
                  <c:v>3.1</c:v>
                </c:pt>
                <c:pt idx="837" formatCode="0.00">
                  <c:v>14.4</c:v>
                </c:pt>
                <c:pt idx="838" formatCode="0.00">
                  <c:v>10.9</c:v>
                </c:pt>
                <c:pt idx="839" formatCode="0.00">
                  <c:v>5.8</c:v>
                </c:pt>
                <c:pt idx="840" formatCode="0.00">
                  <c:v>14.3</c:v>
                </c:pt>
                <c:pt idx="841" formatCode="0.00">
                  <c:v>17.600000000000001</c:v>
                </c:pt>
                <c:pt idx="842" formatCode="0.00">
                  <c:v>8.8000000000000007</c:v>
                </c:pt>
                <c:pt idx="843" formatCode="0.00">
                  <c:v>14.4</c:v>
                </c:pt>
                <c:pt idx="844" formatCode="0.00">
                  <c:v>305.10000000000002</c:v>
                </c:pt>
                <c:pt idx="845" formatCode="0.00">
                  <c:v>8.1</c:v>
                </c:pt>
                <c:pt idx="846" formatCode="0.00">
                  <c:v>14</c:v>
                </c:pt>
                <c:pt idx="847" formatCode="0.00">
                  <c:v>25.2</c:v>
                </c:pt>
                <c:pt idx="848" formatCode="0.00">
                  <c:v>6.8</c:v>
                </c:pt>
                <c:pt idx="849" formatCode="0.00">
                  <c:v>23.4</c:v>
                </c:pt>
                <c:pt idx="850" formatCode="0.00">
                  <c:v>63.6</c:v>
                </c:pt>
                <c:pt idx="851" formatCode="0.00">
                  <c:v>25.3</c:v>
                </c:pt>
                <c:pt idx="852" formatCode="0.00">
                  <c:v>24.3</c:v>
                </c:pt>
                <c:pt idx="853" formatCode="0.00">
                  <c:v>-44.8</c:v>
                </c:pt>
                <c:pt idx="854" formatCode="0.00">
                  <c:v>82.9</c:v>
                </c:pt>
                <c:pt idx="855" formatCode="0.00">
                  <c:v>49.1</c:v>
                </c:pt>
                <c:pt idx="856" formatCode="0.00">
                  <c:v>-22.8</c:v>
                </c:pt>
                <c:pt idx="857" formatCode="0.00">
                  <c:v>12.1</c:v>
                </c:pt>
                <c:pt idx="858" formatCode="0.00">
                  <c:v>0.2</c:v>
                </c:pt>
                <c:pt idx="859" formatCode="0.00">
                  <c:v>69.099999999999994</c:v>
                </c:pt>
                <c:pt idx="860" formatCode="0.00">
                  <c:v>-22.2</c:v>
                </c:pt>
                <c:pt idx="861" formatCode="0.00">
                  <c:v>3.1</c:v>
                </c:pt>
                <c:pt idx="862" formatCode="0.00">
                  <c:v>1.1000000000000001</c:v>
                </c:pt>
                <c:pt idx="863" formatCode="0.00">
                  <c:v>6.6</c:v>
                </c:pt>
                <c:pt idx="864" formatCode="0.00">
                  <c:v>76.2</c:v>
                </c:pt>
                <c:pt idx="865" formatCode="0.00">
                  <c:v>4.7</c:v>
                </c:pt>
                <c:pt idx="866" formatCode="0.00">
                  <c:v>2.4</c:v>
                </c:pt>
                <c:pt idx="867" formatCode="0.00">
                  <c:v>33.700000000000003</c:v>
                </c:pt>
                <c:pt idx="868" formatCode="0.00">
                  <c:v>5.0999999999999996</c:v>
                </c:pt>
                <c:pt idx="869" formatCode="0.00">
                  <c:v>6.8</c:v>
                </c:pt>
                <c:pt idx="870" formatCode="0.00">
                  <c:v>-19.899999999999999</c:v>
                </c:pt>
                <c:pt idx="872" formatCode="0.00">
                  <c:v>9.1999999999999993</c:v>
                </c:pt>
                <c:pt idx="873" formatCode="0.00">
                  <c:v>6.9</c:v>
                </c:pt>
                <c:pt idx="874" formatCode="0.00">
                  <c:v>0.9</c:v>
                </c:pt>
                <c:pt idx="875" formatCode="0.00">
                  <c:v>7.8</c:v>
                </c:pt>
                <c:pt idx="876" formatCode="0.00">
                  <c:v>89.9</c:v>
                </c:pt>
                <c:pt idx="877" formatCode="0.00">
                  <c:v>-0.7</c:v>
                </c:pt>
                <c:pt idx="878" formatCode="0.00">
                  <c:v>37.5</c:v>
                </c:pt>
                <c:pt idx="879" formatCode="0.00">
                  <c:v>10.9</c:v>
                </c:pt>
                <c:pt idx="880" formatCode="0.00">
                  <c:v>26.8</c:v>
                </c:pt>
                <c:pt idx="881" formatCode="0.00">
                  <c:v>21.4</c:v>
                </c:pt>
                <c:pt idx="882" formatCode="0.00">
                  <c:v>-34.5</c:v>
                </c:pt>
                <c:pt idx="883" formatCode="0.00">
                  <c:v>-0.8</c:v>
                </c:pt>
                <c:pt idx="884" formatCode="0.00">
                  <c:v>1.4</c:v>
                </c:pt>
                <c:pt idx="885" formatCode="0.00">
                  <c:v>-2.1</c:v>
                </c:pt>
                <c:pt idx="886" formatCode="0.00">
                  <c:v>34.9</c:v>
                </c:pt>
                <c:pt idx="887" formatCode="0.00">
                  <c:v>12.6</c:v>
                </c:pt>
                <c:pt idx="888" formatCode="0.00">
                  <c:v>-6.6</c:v>
                </c:pt>
                <c:pt idx="889" formatCode="0.00">
                  <c:v>191.6</c:v>
                </c:pt>
                <c:pt idx="890" formatCode="0.00">
                  <c:v>27.9</c:v>
                </c:pt>
                <c:pt idx="891" formatCode="0.00">
                  <c:v>8.6999999999999993</c:v>
                </c:pt>
                <c:pt idx="892" formatCode="0.00">
                  <c:v>2.7</c:v>
                </c:pt>
                <c:pt idx="893" formatCode="0.00">
                  <c:v>40.799999999999997</c:v>
                </c:pt>
                <c:pt idx="894" formatCode="0.00">
                  <c:v>-1.2</c:v>
                </c:pt>
                <c:pt idx="895" formatCode="0.00">
                  <c:v>24.5</c:v>
                </c:pt>
                <c:pt idx="896" formatCode="0.00">
                  <c:v>34.6</c:v>
                </c:pt>
                <c:pt idx="897" formatCode="0.00">
                  <c:v>22.1</c:v>
                </c:pt>
                <c:pt idx="898" formatCode="0.00">
                  <c:v>30.9</c:v>
                </c:pt>
                <c:pt idx="899" formatCode="0.00">
                  <c:v>1.9</c:v>
                </c:pt>
                <c:pt idx="900" formatCode="0.00">
                  <c:v>6.4</c:v>
                </c:pt>
                <c:pt idx="901" formatCode="0.00">
                  <c:v>52.6</c:v>
                </c:pt>
                <c:pt idx="902" formatCode="0.00">
                  <c:v>15.4</c:v>
                </c:pt>
                <c:pt idx="903" formatCode="0.00">
                  <c:v>45.4</c:v>
                </c:pt>
                <c:pt idx="904" formatCode="0.00">
                  <c:v>9.6999999999999993</c:v>
                </c:pt>
                <c:pt idx="905" formatCode="0.00">
                  <c:v>10.6</c:v>
                </c:pt>
                <c:pt idx="906" formatCode="0.00">
                  <c:v>15.3</c:v>
                </c:pt>
                <c:pt idx="907" formatCode="0.00">
                  <c:v>-7.9</c:v>
                </c:pt>
                <c:pt idx="908" formatCode="0.00">
                  <c:v>29.5</c:v>
                </c:pt>
                <c:pt idx="909" formatCode="0.00">
                  <c:v>15.9</c:v>
                </c:pt>
                <c:pt idx="910" formatCode="0.00">
                  <c:v>59.2</c:v>
                </c:pt>
                <c:pt idx="911" formatCode="0.00">
                  <c:v>-76</c:v>
                </c:pt>
                <c:pt idx="912" formatCode="0.00">
                  <c:v>14.3</c:v>
                </c:pt>
                <c:pt idx="913" formatCode="0.00">
                  <c:v>25.1</c:v>
                </c:pt>
                <c:pt idx="914" formatCode="0.00">
                  <c:v>5</c:v>
                </c:pt>
                <c:pt idx="915" formatCode="0.00">
                  <c:v>12.5</c:v>
                </c:pt>
                <c:pt idx="916" formatCode="0.00">
                  <c:v>17.899999999999999</c:v>
                </c:pt>
                <c:pt idx="917" formatCode="0.00">
                  <c:v>-2.6</c:v>
                </c:pt>
                <c:pt idx="918" formatCode="0.00">
                  <c:v>32.6</c:v>
                </c:pt>
                <c:pt idx="919" formatCode="0.00">
                  <c:v>12.3</c:v>
                </c:pt>
                <c:pt idx="920" formatCode="0.00">
                  <c:v>38</c:v>
                </c:pt>
                <c:pt idx="921" formatCode="0.00">
                  <c:v>4.7</c:v>
                </c:pt>
                <c:pt idx="922" formatCode="0.00">
                  <c:v>47.9</c:v>
                </c:pt>
                <c:pt idx="923" formatCode="0.00">
                  <c:v>34.700000000000003</c:v>
                </c:pt>
                <c:pt idx="924" formatCode="0.00">
                  <c:v>8.1</c:v>
                </c:pt>
                <c:pt idx="925" formatCode="0.00">
                  <c:v>154.30000000000001</c:v>
                </c:pt>
                <c:pt idx="926" formatCode="0.00">
                  <c:v>15.9</c:v>
                </c:pt>
                <c:pt idx="928" formatCode="0.00">
                  <c:v>15.9</c:v>
                </c:pt>
                <c:pt idx="929" formatCode="0.00">
                  <c:v>11</c:v>
                </c:pt>
                <c:pt idx="930" formatCode="0.00">
                  <c:v>9.6999999999999993</c:v>
                </c:pt>
                <c:pt idx="931" formatCode="0.00">
                  <c:v>28.3</c:v>
                </c:pt>
                <c:pt idx="932" formatCode="0.00">
                  <c:v>-12.5</c:v>
                </c:pt>
                <c:pt idx="933" formatCode="0.00">
                  <c:v>9.1999999999999993</c:v>
                </c:pt>
                <c:pt idx="934" formatCode="0.00">
                  <c:v>4.3</c:v>
                </c:pt>
                <c:pt idx="935" formatCode="0.00">
                  <c:v>16.8</c:v>
                </c:pt>
                <c:pt idx="936" formatCode="0.00">
                  <c:v>13.7</c:v>
                </c:pt>
                <c:pt idx="937" formatCode="0.00">
                  <c:v>19.3</c:v>
                </c:pt>
                <c:pt idx="938" formatCode="0.00">
                  <c:v>28.2</c:v>
                </c:pt>
                <c:pt idx="940" formatCode="0.00">
                  <c:v>9.1</c:v>
                </c:pt>
                <c:pt idx="941" formatCode="0.00">
                  <c:v>19.3</c:v>
                </c:pt>
                <c:pt idx="942" formatCode="0.00">
                  <c:v>4.5</c:v>
                </c:pt>
                <c:pt idx="943" formatCode="0.00">
                  <c:v>0.2</c:v>
                </c:pt>
                <c:pt idx="944" formatCode="0.00">
                  <c:v>11.9</c:v>
                </c:pt>
                <c:pt idx="945" formatCode="0.00">
                  <c:v>23.8</c:v>
                </c:pt>
                <c:pt idx="946" formatCode="0.00">
                  <c:v>14.8</c:v>
                </c:pt>
                <c:pt idx="947" formatCode="0.00">
                  <c:v>-32.299999999999997</c:v>
                </c:pt>
                <c:pt idx="948" formatCode="0.00">
                  <c:v>-79</c:v>
                </c:pt>
                <c:pt idx="949" formatCode="0.00">
                  <c:v>18.5</c:v>
                </c:pt>
                <c:pt idx="950" formatCode="0.00">
                  <c:v>-3.7</c:v>
                </c:pt>
                <c:pt idx="951" formatCode="0.00">
                  <c:v>17.7</c:v>
                </c:pt>
                <c:pt idx="952" formatCode="0.00">
                  <c:v>33.9</c:v>
                </c:pt>
                <c:pt idx="953" formatCode="0.00">
                  <c:v>13.8</c:v>
                </c:pt>
                <c:pt idx="954" formatCode="0.00">
                  <c:v>10.6</c:v>
                </c:pt>
                <c:pt idx="955" formatCode="0.00">
                  <c:v>7.5</c:v>
                </c:pt>
                <c:pt idx="956" formatCode="0.00">
                  <c:v>1</c:v>
                </c:pt>
                <c:pt idx="957" formatCode="0.00">
                  <c:v>12.5</c:v>
                </c:pt>
                <c:pt idx="958" formatCode="0.00">
                  <c:v>32.799999999999997</c:v>
                </c:pt>
                <c:pt idx="959" formatCode="0.00">
                  <c:v>9.4</c:v>
                </c:pt>
                <c:pt idx="960" formatCode="0.00">
                  <c:v>4.5999999999999996</c:v>
                </c:pt>
                <c:pt idx="961" formatCode="0.00">
                  <c:v>6.9</c:v>
                </c:pt>
                <c:pt idx="962" formatCode="0.00">
                  <c:v>-2.2000000000000002</c:v>
                </c:pt>
                <c:pt idx="963" formatCode="0.00">
                  <c:v>25.5</c:v>
                </c:pt>
                <c:pt idx="964" formatCode="0.00">
                  <c:v>25.4</c:v>
                </c:pt>
                <c:pt idx="965" formatCode="0.00">
                  <c:v>16.600000000000001</c:v>
                </c:pt>
                <c:pt idx="966" formatCode="0.00">
                  <c:v>38.9</c:v>
                </c:pt>
                <c:pt idx="967" formatCode="0.00">
                  <c:v>4.0999999999999996</c:v>
                </c:pt>
                <c:pt idx="968" formatCode="0.00">
                  <c:v>-1.6</c:v>
                </c:pt>
                <c:pt idx="969" formatCode="0.00">
                  <c:v>7.3</c:v>
                </c:pt>
                <c:pt idx="970" formatCode="0.00">
                  <c:v>15</c:v>
                </c:pt>
                <c:pt idx="971" formatCode="0.00">
                  <c:v>44.4</c:v>
                </c:pt>
                <c:pt idx="972" formatCode="0.00">
                  <c:v>8.6</c:v>
                </c:pt>
                <c:pt idx="973" formatCode="0.00">
                  <c:v>38.1</c:v>
                </c:pt>
                <c:pt idx="974" formatCode="0.00">
                  <c:v>33.6</c:v>
                </c:pt>
                <c:pt idx="976" formatCode="0.00">
                  <c:v>23.1</c:v>
                </c:pt>
                <c:pt idx="977" formatCode="0.00">
                  <c:v>6.5</c:v>
                </c:pt>
                <c:pt idx="978" formatCode="0.00">
                  <c:v>8.3000000000000007</c:v>
                </c:pt>
                <c:pt idx="979" formatCode="0.00">
                  <c:v>22.4</c:v>
                </c:pt>
                <c:pt idx="980" formatCode="0.00">
                  <c:v>49.9</c:v>
                </c:pt>
                <c:pt idx="981" formatCode="0.00">
                  <c:v>34.700000000000003</c:v>
                </c:pt>
                <c:pt idx="982" formatCode="0.00">
                  <c:v>40.4</c:v>
                </c:pt>
                <c:pt idx="983" formatCode="0.00">
                  <c:v>30.3</c:v>
                </c:pt>
                <c:pt idx="984" formatCode="0.00">
                  <c:v>3.9</c:v>
                </c:pt>
                <c:pt idx="985" formatCode="0.00">
                  <c:v>-20.9</c:v>
                </c:pt>
                <c:pt idx="986" formatCode="0.00">
                  <c:v>43.7</c:v>
                </c:pt>
                <c:pt idx="987" formatCode="0.00">
                  <c:v>-11.2</c:v>
                </c:pt>
                <c:pt idx="988" formatCode="0.00">
                  <c:v>12.7</c:v>
                </c:pt>
                <c:pt idx="989" formatCode="0.00">
                  <c:v>6.3</c:v>
                </c:pt>
                <c:pt idx="990" formatCode="0.00">
                  <c:v>10.6</c:v>
                </c:pt>
                <c:pt idx="991" formatCode="0.00">
                  <c:v>28</c:v>
                </c:pt>
                <c:pt idx="993" formatCode="0.00">
                  <c:v>-5.5</c:v>
                </c:pt>
                <c:pt idx="994" formatCode="0.00">
                  <c:v>13.7</c:v>
                </c:pt>
                <c:pt idx="995" formatCode="0.00">
                  <c:v>17.3</c:v>
                </c:pt>
                <c:pt idx="996" formatCode="0.00">
                  <c:v>17.600000000000001</c:v>
                </c:pt>
                <c:pt idx="997" formatCode="0.00">
                  <c:v>6</c:v>
                </c:pt>
                <c:pt idx="998" formatCode="0.00">
                  <c:v>0</c:v>
                </c:pt>
                <c:pt idx="999" formatCode="0.00">
                  <c:v>15.8</c:v>
                </c:pt>
                <c:pt idx="1000" formatCode="0.00">
                  <c:v>-21.3</c:v>
                </c:pt>
                <c:pt idx="1001" formatCode="0.00">
                  <c:v>24.7</c:v>
                </c:pt>
                <c:pt idx="1002" formatCode="0.00">
                  <c:v>-430.9</c:v>
                </c:pt>
                <c:pt idx="1003" formatCode="0.00">
                  <c:v>16.3</c:v>
                </c:pt>
                <c:pt idx="1004" formatCode="0.00">
                  <c:v>-26.4</c:v>
                </c:pt>
                <c:pt idx="1005" formatCode="0.00">
                  <c:v>40.799999999999997</c:v>
                </c:pt>
                <c:pt idx="1006" formatCode="0.00">
                  <c:v>-260.8</c:v>
                </c:pt>
                <c:pt idx="1007" formatCode="0.00">
                  <c:v>18.7</c:v>
                </c:pt>
                <c:pt idx="1008" formatCode="0.00">
                  <c:v>4.5</c:v>
                </c:pt>
                <c:pt idx="1009" formatCode="0.00">
                  <c:v>118.2</c:v>
                </c:pt>
                <c:pt idx="1010" formatCode="0.00">
                  <c:v>-0.1</c:v>
                </c:pt>
                <c:pt idx="1011" formatCode="0.00">
                  <c:v>25.1</c:v>
                </c:pt>
                <c:pt idx="1012" formatCode="0.00">
                  <c:v>26.1</c:v>
                </c:pt>
                <c:pt idx="1013" formatCode="0.00">
                  <c:v>22.7</c:v>
                </c:pt>
                <c:pt idx="1014" formatCode="0.00">
                  <c:v>1.6</c:v>
                </c:pt>
                <c:pt idx="1015" formatCode="0.00">
                  <c:v>6.7</c:v>
                </c:pt>
                <c:pt idx="1016" formatCode="0.00">
                  <c:v>0.4</c:v>
                </c:pt>
                <c:pt idx="1017" formatCode="0.00">
                  <c:v>90.9</c:v>
                </c:pt>
                <c:pt idx="1018" formatCode="0.00">
                  <c:v>11.2</c:v>
                </c:pt>
                <c:pt idx="1019" formatCode="0.00">
                  <c:v>14.3</c:v>
                </c:pt>
                <c:pt idx="1020" formatCode="0.00">
                  <c:v>33.4</c:v>
                </c:pt>
                <c:pt idx="1021" formatCode="0.00">
                  <c:v>2.6</c:v>
                </c:pt>
                <c:pt idx="1022" formatCode="0.00">
                  <c:v>113.2</c:v>
                </c:pt>
                <c:pt idx="1023" formatCode="0.00">
                  <c:v>24.3</c:v>
                </c:pt>
                <c:pt idx="1024" formatCode="0.00">
                  <c:v>25.3</c:v>
                </c:pt>
                <c:pt idx="1025" formatCode="0.00">
                  <c:v>7.8</c:v>
                </c:pt>
                <c:pt idx="1026" formatCode="0.00">
                  <c:v>14.6</c:v>
                </c:pt>
                <c:pt idx="1027" formatCode="0.00">
                  <c:v>27.6</c:v>
                </c:pt>
                <c:pt idx="1028" formatCode="0.00">
                  <c:v>49.7</c:v>
                </c:pt>
                <c:pt idx="1030" formatCode="0.00">
                  <c:v>48.1</c:v>
                </c:pt>
                <c:pt idx="1031" formatCode="0.00">
                  <c:v>18.8</c:v>
                </c:pt>
                <c:pt idx="1032" formatCode="0.00">
                  <c:v>35.4</c:v>
                </c:pt>
                <c:pt idx="1033" formatCode="0.00">
                  <c:v>-2</c:v>
                </c:pt>
                <c:pt idx="1034" formatCode="0.00">
                  <c:v>-25.1</c:v>
                </c:pt>
                <c:pt idx="1035" formatCode="0.00">
                  <c:v>44.8</c:v>
                </c:pt>
                <c:pt idx="1036" formatCode="0.00">
                  <c:v>29.8</c:v>
                </c:pt>
                <c:pt idx="1037" formatCode="0.00">
                  <c:v>16</c:v>
                </c:pt>
                <c:pt idx="1038" formatCode="0.00">
                  <c:v>10.5</c:v>
                </c:pt>
                <c:pt idx="1039" formatCode="0.00">
                  <c:v>14.7</c:v>
                </c:pt>
                <c:pt idx="1040" formatCode="0.00">
                  <c:v>-49.3</c:v>
                </c:pt>
                <c:pt idx="1041" formatCode="0.00">
                  <c:v>-16</c:v>
                </c:pt>
                <c:pt idx="1042" formatCode="0.00">
                  <c:v>53.9</c:v>
                </c:pt>
                <c:pt idx="1043" formatCode="0.00">
                  <c:v>16.3</c:v>
                </c:pt>
                <c:pt idx="1044" formatCode="0.00">
                  <c:v>-45.1</c:v>
                </c:pt>
                <c:pt idx="1045" formatCode="0.00">
                  <c:v>47.7</c:v>
                </c:pt>
                <c:pt idx="1046" formatCode="0.00">
                  <c:v>2.4</c:v>
                </c:pt>
                <c:pt idx="1047" formatCode="0.00">
                  <c:v>90.7</c:v>
                </c:pt>
                <c:pt idx="1048" formatCode="0.00">
                  <c:v>19</c:v>
                </c:pt>
                <c:pt idx="1050" formatCode="0.00">
                  <c:v>25.1</c:v>
                </c:pt>
                <c:pt idx="1051" formatCode="0.00">
                  <c:v>21.2</c:v>
                </c:pt>
                <c:pt idx="1052" formatCode="0.00">
                  <c:v>15.3</c:v>
                </c:pt>
                <c:pt idx="1053" formatCode="0.00">
                  <c:v>54.7</c:v>
                </c:pt>
                <c:pt idx="1054" formatCode="0.00">
                  <c:v>11.9</c:v>
                </c:pt>
                <c:pt idx="1055" formatCode="0.00">
                  <c:v>4.3</c:v>
                </c:pt>
                <c:pt idx="1056" formatCode="0.00">
                  <c:v>19.399999999999999</c:v>
                </c:pt>
                <c:pt idx="1057" formatCode="0.00">
                  <c:v>-37.200000000000003</c:v>
                </c:pt>
                <c:pt idx="1058" formatCode="0.00">
                  <c:v>15.3</c:v>
                </c:pt>
                <c:pt idx="1059" formatCode="0.00">
                  <c:v>230.7</c:v>
                </c:pt>
                <c:pt idx="1060" formatCode="0.00">
                  <c:v>15.3</c:v>
                </c:pt>
                <c:pt idx="1061" formatCode="0.00">
                  <c:v>38</c:v>
                </c:pt>
                <c:pt idx="1062" formatCode="0.00">
                  <c:v>13.9</c:v>
                </c:pt>
                <c:pt idx="1063" formatCode="0.00">
                  <c:v>14.8</c:v>
                </c:pt>
                <c:pt idx="1064" formatCode="0.00">
                  <c:v>8.9</c:v>
                </c:pt>
                <c:pt idx="1065" formatCode="0.00">
                  <c:v>14.7</c:v>
                </c:pt>
                <c:pt idx="1066" formatCode="0.00">
                  <c:v>0.2</c:v>
                </c:pt>
                <c:pt idx="1067" formatCode="0.00">
                  <c:v>8.1</c:v>
                </c:pt>
                <c:pt idx="1068" formatCode="0.00">
                  <c:v>-3.6</c:v>
                </c:pt>
                <c:pt idx="1069" formatCode="0.00">
                  <c:v>12.3</c:v>
                </c:pt>
                <c:pt idx="1070" formatCode="0.00">
                  <c:v>16</c:v>
                </c:pt>
                <c:pt idx="1071" formatCode="0.00">
                  <c:v>99.9</c:v>
                </c:pt>
                <c:pt idx="1072" formatCode="0.00">
                  <c:v>-2.9</c:v>
                </c:pt>
                <c:pt idx="1073" formatCode="0.00">
                  <c:v>1.7</c:v>
                </c:pt>
                <c:pt idx="1074" formatCode="0.00">
                  <c:v>25.4</c:v>
                </c:pt>
                <c:pt idx="1075" formatCode="0.00">
                  <c:v>10.7</c:v>
                </c:pt>
                <c:pt idx="1076" formatCode="0.00">
                  <c:v>15.3</c:v>
                </c:pt>
                <c:pt idx="1077" formatCode="0.00">
                  <c:v>14.5</c:v>
                </c:pt>
                <c:pt idx="1078" formatCode="0.00">
                  <c:v>84.5</c:v>
                </c:pt>
                <c:pt idx="1079" formatCode="0.00">
                  <c:v>36.5</c:v>
                </c:pt>
                <c:pt idx="1080" formatCode="0.00">
                  <c:v>15</c:v>
                </c:pt>
                <c:pt idx="1081" formatCode="0.00">
                  <c:v>20.8</c:v>
                </c:pt>
                <c:pt idx="1082" formatCode="0.00">
                  <c:v>19.399999999999999</c:v>
                </c:pt>
                <c:pt idx="1083" formatCode="0.00">
                  <c:v>34.1</c:v>
                </c:pt>
                <c:pt idx="1084" formatCode="0.00">
                  <c:v>0.5</c:v>
                </c:pt>
                <c:pt idx="1085" formatCode="0.00">
                  <c:v>3.6</c:v>
                </c:pt>
                <c:pt idx="1086" formatCode="0.00">
                  <c:v>43.9</c:v>
                </c:pt>
                <c:pt idx="1087" formatCode="0.00">
                  <c:v>31.5</c:v>
                </c:pt>
                <c:pt idx="1088" formatCode="0.00">
                  <c:v>13.7</c:v>
                </c:pt>
                <c:pt idx="1089" formatCode="0.00">
                  <c:v>60</c:v>
                </c:pt>
                <c:pt idx="1090" formatCode="0.00">
                  <c:v>-69.7</c:v>
                </c:pt>
                <c:pt idx="1091" formatCode="0.00">
                  <c:v>28.6</c:v>
                </c:pt>
                <c:pt idx="1093" formatCode="0.00">
                  <c:v>22.8</c:v>
                </c:pt>
                <c:pt idx="1094" formatCode="0.00">
                  <c:v>-3.5</c:v>
                </c:pt>
                <c:pt idx="1095" formatCode="0.00">
                  <c:v>13.8</c:v>
                </c:pt>
                <c:pt idx="1096" formatCode="0.00">
                  <c:v>39.1</c:v>
                </c:pt>
                <c:pt idx="1097" formatCode="0.00">
                  <c:v>-4.5</c:v>
                </c:pt>
                <c:pt idx="1098" formatCode="0.00">
                  <c:v>22.8</c:v>
                </c:pt>
                <c:pt idx="1099" formatCode="0.00">
                  <c:v>7.9</c:v>
                </c:pt>
                <c:pt idx="1100" formatCode="0.00">
                  <c:v>4.9000000000000004</c:v>
                </c:pt>
                <c:pt idx="1101" formatCode="0.00">
                  <c:v>0.4</c:v>
                </c:pt>
                <c:pt idx="1102" formatCode="0.00">
                  <c:v>8</c:v>
                </c:pt>
                <c:pt idx="1103" formatCode="0.00">
                  <c:v>19.3</c:v>
                </c:pt>
                <c:pt idx="1104" formatCode="0.00">
                  <c:v>28.7</c:v>
                </c:pt>
                <c:pt idx="1105" formatCode="0.00">
                  <c:v>21.1</c:v>
                </c:pt>
                <c:pt idx="1106" formatCode="0.00">
                  <c:v>24.4</c:v>
                </c:pt>
                <c:pt idx="1107" formatCode="0.00">
                  <c:v>16.3</c:v>
                </c:pt>
                <c:pt idx="1108" formatCode="0.00">
                  <c:v>41.7</c:v>
                </c:pt>
                <c:pt idx="1109" formatCode="0.00">
                  <c:v>26.2</c:v>
                </c:pt>
                <c:pt idx="1110" formatCode="0.00">
                  <c:v>10.199999999999999</c:v>
                </c:pt>
                <c:pt idx="1111" formatCode="0.00">
                  <c:v>-3.4</c:v>
                </c:pt>
                <c:pt idx="1112" formatCode="0.00">
                  <c:v>5.6</c:v>
                </c:pt>
                <c:pt idx="1113" formatCode="0.00">
                  <c:v>16.899999999999999</c:v>
                </c:pt>
                <c:pt idx="1114" formatCode="0.00">
                  <c:v>37.6</c:v>
                </c:pt>
                <c:pt idx="1115" formatCode="0.00">
                  <c:v>49.2</c:v>
                </c:pt>
                <c:pt idx="1116" formatCode="0.00">
                  <c:v>-0.6</c:v>
                </c:pt>
                <c:pt idx="1117" formatCode="0.00">
                  <c:v>76</c:v>
                </c:pt>
                <c:pt idx="1118" formatCode="0.00">
                  <c:v>20.399999999999999</c:v>
                </c:pt>
                <c:pt idx="1119" formatCode="0.00">
                  <c:v>8.9</c:v>
                </c:pt>
                <c:pt idx="1120" formatCode="0.00">
                  <c:v>15.8</c:v>
                </c:pt>
                <c:pt idx="1121" formatCode="0.00">
                  <c:v>30.4</c:v>
                </c:pt>
                <c:pt idx="1122" formatCode="0.00">
                  <c:v>44.6</c:v>
                </c:pt>
                <c:pt idx="1123" formatCode="0.00">
                  <c:v>11.6</c:v>
                </c:pt>
                <c:pt idx="1124" formatCode="0.00">
                  <c:v>13</c:v>
                </c:pt>
                <c:pt idx="1125" formatCode="0.00">
                  <c:v>26.2</c:v>
                </c:pt>
                <c:pt idx="1126" formatCode="0.00">
                  <c:v>-12.7</c:v>
                </c:pt>
                <c:pt idx="1127" formatCode="0.00">
                  <c:v>12.9</c:v>
                </c:pt>
                <c:pt idx="1128" formatCode="0.00">
                  <c:v>12.1</c:v>
                </c:pt>
                <c:pt idx="1129" formatCode="0.00">
                  <c:v>9.4</c:v>
                </c:pt>
                <c:pt idx="1130" formatCode="0.00">
                  <c:v>-403.7</c:v>
                </c:pt>
                <c:pt idx="1131" formatCode="0.00">
                  <c:v>4.4000000000000004</c:v>
                </c:pt>
                <c:pt idx="1132" formatCode="0.00">
                  <c:v>16.100000000000001</c:v>
                </c:pt>
                <c:pt idx="1133" formatCode="0.00">
                  <c:v>26.2</c:v>
                </c:pt>
                <c:pt idx="1134" formatCode="0.00">
                  <c:v>10.5</c:v>
                </c:pt>
                <c:pt idx="1135" formatCode="0.00">
                  <c:v>2.1</c:v>
                </c:pt>
                <c:pt idx="1136" formatCode="0.00">
                  <c:v>58.6</c:v>
                </c:pt>
                <c:pt idx="1137" formatCode="0.00">
                  <c:v>13</c:v>
                </c:pt>
                <c:pt idx="1138" formatCode="0.00">
                  <c:v>9.8000000000000007</c:v>
                </c:pt>
                <c:pt idx="1139" formatCode="0.00">
                  <c:v>23.2</c:v>
                </c:pt>
                <c:pt idx="1140" formatCode="0.00">
                  <c:v>18.600000000000001</c:v>
                </c:pt>
                <c:pt idx="1141" formatCode="0.00">
                  <c:v>5.9</c:v>
                </c:pt>
                <c:pt idx="1142" formatCode="0.00">
                  <c:v>5.4</c:v>
                </c:pt>
                <c:pt idx="1143" formatCode="0.00">
                  <c:v>-21.2</c:v>
                </c:pt>
                <c:pt idx="1144" formatCode="0.00">
                  <c:v>11.1</c:v>
                </c:pt>
                <c:pt idx="1145" formatCode="0.00">
                  <c:v>7.9</c:v>
                </c:pt>
                <c:pt idx="1146" formatCode="0.00">
                  <c:v>24.1</c:v>
                </c:pt>
                <c:pt idx="1147" formatCode="0.00">
                  <c:v>-27.1</c:v>
                </c:pt>
                <c:pt idx="1148" formatCode="0.00">
                  <c:v>5.8</c:v>
                </c:pt>
                <c:pt idx="1149" formatCode="0.00">
                  <c:v>20.399999999999999</c:v>
                </c:pt>
                <c:pt idx="1150" formatCode="0.00">
                  <c:v>-5.9</c:v>
                </c:pt>
                <c:pt idx="1151" formatCode="0.00">
                  <c:v>-7.2</c:v>
                </c:pt>
                <c:pt idx="1152" formatCode="0.00">
                  <c:v>12.1</c:v>
                </c:pt>
                <c:pt idx="1153" formatCode="0.00">
                  <c:v>-4.8</c:v>
                </c:pt>
                <c:pt idx="1154" formatCode="0.00">
                  <c:v>67.2</c:v>
                </c:pt>
                <c:pt idx="1155" formatCode="0.00">
                  <c:v>16.3</c:v>
                </c:pt>
                <c:pt idx="1156" formatCode="0.00">
                  <c:v>75.099999999999994</c:v>
                </c:pt>
                <c:pt idx="1157" formatCode="0.00">
                  <c:v>31.9</c:v>
                </c:pt>
                <c:pt idx="1158" formatCode="0.00">
                  <c:v>14.5</c:v>
                </c:pt>
                <c:pt idx="1159" formatCode="0.00">
                  <c:v>0.8</c:v>
                </c:pt>
                <c:pt idx="1160" formatCode="0.00">
                  <c:v>50</c:v>
                </c:pt>
                <c:pt idx="1161" formatCode="0.00">
                  <c:v>9.3000000000000007</c:v>
                </c:pt>
                <c:pt idx="1162" formatCode="0.00">
                  <c:v>11.8</c:v>
                </c:pt>
                <c:pt idx="1163" formatCode="0.00">
                  <c:v>27.2</c:v>
                </c:pt>
                <c:pt idx="1164" formatCode="0.00">
                  <c:v>20.2</c:v>
                </c:pt>
                <c:pt idx="1165" formatCode="0.00">
                  <c:v>7.3</c:v>
                </c:pt>
                <c:pt idx="1166" formatCode="0.00">
                  <c:v>-98</c:v>
                </c:pt>
                <c:pt idx="1167" formatCode="0.00">
                  <c:v>31</c:v>
                </c:pt>
                <c:pt idx="1168" formatCode="0.00">
                  <c:v>17.2</c:v>
                </c:pt>
                <c:pt idx="1169" formatCode="0.00">
                  <c:v>44.7</c:v>
                </c:pt>
                <c:pt idx="1170" formatCode="0.00">
                  <c:v>-32.4</c:v>
                </c:pt>
                <c:pt idx="1171" formatCode="0.00">
                  <c:v>1.4</c:v>
                </c:pt>
                <c:pt idx="1172" formatCode="0.00">
                  <c:v>13.9</c:v>
                </c:pt>
                <c:pt idx="1173" formatCode="0.00">
                  <c:v>34.4</c:v>
                </c:pt>
                <c:pt idx="1174" formatCode="0.00">
                  <c:v>33.299999999999997</c:v>
                </c:pt>
                <c:pt idx="1175" formatCode="0.00">
                  <c:v>-2.9</c:v>
                </c:pt>
                <c:pt idx="1176" formatCode="0.00">
                  <c:v>8.9</c:v>
                </c:pt>
                <c:pt idx="1177" formatCode="0.00">
                  <c:v>3.7</c:v>
                </c:pt>
                <c:pt idx="1178" formatCode="0.00">
                  <c:v>3.1</c:v>
                </c:pt>
                <c:pt idx="1179" formatCode="0.00">
                  <c:v>7</c:v>
                </c:pt>
                <c:pt idx="1180" formatCode="0.00">
                  <c:v>18.8</c:v>
                </c:pt>
                <c:pt idx="1181" formatCode="0.00">
                  <c:v>7.8</c:v>
                </c:pt>
                <c:pt idx="1182" formatCode="0.00">
                  <c:v>2.6</c:v>
                </c:pt>
                <c:pt idx="1183" formatCode="0.00">
                  <c:v>20.100000000000001</c:v>
                </c:pt>
                <c:pt idx="1184" formatCode="0.00">
                  <c:v>20.100000000000001</c:v>
                </c:pt>
                <c:pt idx="1185" formatCode="0.00">
                  <c:v>-11.5</c:v>
                </c:pt>
                <c:pt idx="1186" formatCode="0.00">
                  <c:v>5.5</c:v>
                </c:pt>
                <c:pt idx="1187" formatCode="0.00">
                  <c:v>9.1</c:v>
                </c:pt>
                <c:pt idx="1188" formatCode="0.00">
                  <c:v>11.9</c:v>
                </c:pt>
                <c:pt idx="1189" formatCode="0.00">
                  <c:v>-6.2</c:v>
                </c:pt>
                <c:pt idx="1190" formatCode="0.00">
                  <c:v>24.6</c:v>
                </c:pt>
                <c:pt idx="1191" formatCode="0.00">
                  <c:v>7.2</c:v>
                </c:pt>
                <c:pt idx="1192" formatCode="0.00">
                  <c:v>4.9000000000000004</c:v>
                </c:pt>
                <c:pt idx="1193" formatCode="0.00">
                  <c:v>8.6</c:v>
                </c:pt>
                <c:pt idx="1194" formatCode="0.00">
                  <c:v>14.1</c:v>
                </c:pt>
                <c:pt idx="1195" formatCode="0.00">
                  <c:v>9.1999999999999993</c:v>
                </c:pt>
                <c:pt idx="1196" formatCode="0.00">
                  <c:v>15.1</c:v>
                </c:pt>
                <c:pt idx="1197" formatCode="0.00">
                  <c:v>14.9</c:v>
                </c:pt>
                <c:pt idx="1198" formatCode="0.00">
                  <c:v>-285.39999999999998</c:v>
                </c:pt>
                <c:pt idx="1199" formatCode="0.00">
                  <c:v>31</c:v>
                </c:pt>
                <c:pt idx="1200" formatCode="0.00">
                  <c:v>5.4</c:v>
                </c:pt>
                <c:pt idx="1201" formatCode="0.00">
                  <c:v>25.1</c:v>
                </c:pt>
                <c:pt idx="1202" formatCode="0.00">
                  <c:v>16</c:v>
                </c:pt>
                <c:pt idx="1203" formatCode="0.00">
                  <c:v>6.1</c:v>
                </c:pt>
                <c:pt idx="1204" formatCode="0.00">
                  <c:v>20.399999999999999</c:v>
                </c:pt>
                <c:pt idx="1205" formatCode="0.00">
                  <c:v>-11.6</c:v>
                </c:pt>
                <c:pt idx="1206" formatCode="0.00">
                  <c:v>5.5</c:v>
                </c:pt>
                <c:pt idx="1207" formatCode="0.00">
                  <c:v>8</c:v>
                </c:pt>
                <c:pt idx="1208" formatCode="0.00">
                  <c:v>16.8</c:v>
                </c:pt>
                <c:pt idx="1209" formatCode="0.00">
                  <c:v>30.8</c:v>
                </c:pt>
                <c:pt idx="1210" formatCode="0.00">
                  <c:v>84.4</c:v>
                </c:pt>
                <c:pt idx="1211" formatCode="0.00">
                  <c:v>48.5</c:v>
                </c:pt>
                <c:pt idx="1212" formatCode="0.00">
                  <c:v>-29.9</c:v>
                </c:pt>
                <c:pt idx="1213" formatCode="0.00">
                  <c:v>48.6</c:v>
                </c:pt>
                <c:pt idx="1214" formatCode="0.00">
                  <c:v>11.8</c:v>
                </c:pt>
                <c:pt idx="1215" formatCode="0.00">
                  <c:v>76</c:v>
                </c:pt>
                <c:pt idx="1216" formatCode="0.00">
                  <c:v>8.1999999999999993</c:v>
                </c:pt>
                <c:pt idx="1217" formatCode="0.00">
                  <c:v>24.5</c:v>
                </c:pt>
                <c:pt idx="1218" formatCode="0.00">
                  <c:v>5.0999999999999996</c:v>
                </c:pt>
                <c:pt idx="1220" formatCode="0.00">
                  <c:v>2.8</c:v>
                </c:pt>
                <c:pt idx="1221" formatCode="0.00">
                  <c:v>6.3</c:v>
                </c:pt>
                <c:pt idx="1222" formatCode="0.00">
                  <c:v>9.6999999999999993</c:v>
                </c:pt>
                <c:pt idx="1223" formatCode="0.00">
                  <c:v>-0.5</c:v>
                </c:pt>
                <c:pt idx="1224" formatCode="0.00">
                  <c:v>7</c:v>
                </c:pt>
                <c:pt idx="1225" formatCode="0.00">
                  <c:v>19.899999999999999</c:v>
                </c:pt>
                <c:pt idx="1226" formatCode="0.00">
                  <c:v>18.2</c:v>
                </c:pt>
                <c:pt idx="1227" formatCode="0.00">
                  <c:v>26.8</c:v>
                </c:pt>
                <c:pt idx="1228" formatCode="0.00">
                  <c:v>8.1999999999999993</c:v>
                </c:pt>
                <c:pt idx="1229" formatCode="0.00">
                  <c:v>1</c:v>
                </c:pt>
                <c:pt idx="1230" formatCode="0.00">
                  <c:v>37.6</c:v>
                </c:pt>
                <c:pt idx="1231" formatCode="0.00">
                  <c:v>-3.2</c:v>
                </c:pt>
                <c:pt idx="1232" formatCode="0.00">
                  <c:v>15.1</c:v>
                </c:pt>
                <c:pt idx="1233" formatCode="0.00">
                  <c:v>9.3000000000000007</c:v>
                </c:pt>
                <c:pt idx="1234" formatCode="0.00">
                  <c:v>4.8</c:v>
                </c:pt>
                <c:pt idx="1235" formatCode="0.00">
                  <c:v>2.9</c:v>
                </c:pt>
                <c:pt idx="1236" formatCode="0.00">
                  <c:v>2</c:v>
                </c:pt>
                <c:pt idx="1237" formatCode="0.00">
                  <c:v>3.9</c:v>
                </c:pt>
                <c:pt idx="1238" formatCode="0.00">
                  <c:v>14.6</c:v>
                </c:pt>
                <c:pt idx="1239" formatCode="0.00">
                  <c:v>4.8</c:v>
                </c:pt>
                <c:pt idx="1240" formatCode="0.00">
                  <c:v>-19.8</c:v>
                </c:pt>
                <c:pt idx="1241" formatCode="0.00">
                  <c:v>45.4</c:v>
                </c:pt>
                <c:pt idx="1242" formatCode="0.00">
                  <c:v>-0.5</c:v>
                </c:pt>
                <c:pt idx="1243" formatCode="0.00">
                  <c:v>3.2</c:v>
                </c:pt>
                <c:pt idx="1245" formatCode="0.00">
                  <c:v>11.4</c:v>
                </c:pt>
                <c:pt idx="1246" formatCode="0.00">
                  <c:v>43.1</c:v>
                </c:pt>
                <c:pt idx="1247" formatCode="0.00">
                  <c:v>34.799999999999997</c:v>
                </c:pt>
                <c:pt idx="1248" formatCode="0.00">
                  <c:v>-0.2</c:v>
                </c:pt>
                <c:pt idx="1249" formatCode="0.00">
                  <c:v>73.599999999999994</c:v>
                </c:pt>
                <c:pt idx="1250" formatCode="0.00">
                  <c:v>54</c:v>
                </c:pt>
                <c:pt idx="1251" formatCode="0.00">
                  <c:v>17.7</c:v>
                </c:pt>
                <c:pt idx="1252" formatCode="0.00">
                  <c:v>-67.099999999999994</c:v>
                </c:pt>
                <c:pt idx="1253" formatCode="0.00">
                  <c:v>35.9</c:v>
                </c:pt>
                <c:pt idx="1254" formatCode="0.00">
                  <c:v>20.7</c:v>
                </c:pt>
                <c:pt idx="1255" formatCode="0.00">
                  <c:v>5.4</c:v>
                </c:pt>
                <c:pt idx="1256" formatCode="0.00">
                  <c:v>57.4</c:v>
                </c:pt>
                <c:pt idx="1257" formatCode="0.00">
                  <c:v>20.8</c:v>
                </c:pt>
                <c:pt idx="1258" formatCode="0.00">
                  <c:v>14.5</c:v>
                </c:pt>
                <c:pt idx="1259" formatCode="0.00">
                  <c:v>12.8</c:v>
                </c:pt>
                <c:pt idx="1260" formatCode="0.00">
                  <c:v>10.4</c:v>
                </c:pt>
                <c:pt idx="1261" formatCode="0.00">
                  <c:v>-3</c:v>
                </c:pt>
                <c:pt idx="1262" formatCode="0.00">
                  <c:v>17.899999999999999</c:v>
                </c:pt>
                <c:pt idx="1263" formatCode="0.00">
                  <c:v>8.4</c:v>
                </c:pt>
                <c:pt idx="1264" formatCode="0.00">
                  <c:v>4.5999999999999996</c:v>
                </c:pt>
                <c:pt idx="1265" formatCode="0.00">
                  <c:v>-13.8</c:v>
                </c:pt>
                <c:pt idx="1266" formatCode="0.00">
                  <c:v>42.4</c:v>
                </c:pt>
                <c:pt idx="1267" formatCode="0.00">
                  <c:v>13.2</c:v>
                </c:pt>
                <c:pt idx="1268" formatCode="0.00">
                  <c:v>56.8</c:v>
                </c:pt>
                <c:pt idx="1269" formatCode="0.00">
                  <c:v>0.7</c:v>
                </c:pt>
                <c:pt idx="1270" formatCode="0.00">
                  <c:v>5.0999999999999996</c:v>
                </c:pt>
                <c:pt idx="1271" formatCode="0.00">
                  <c:v>-0.7</c:v>
                </c:pt>
                <c:pt idx="1272" formatCode="0.00">
                  <c:v>-89.3</c:v>
                </c:pt>
                <c:pt idx="1273" formatCode="0.00">
                  <c:v>-40.200000000000003</c:v>
                </c:pt>
                <c:pt idx="1275" formatCode="0.00">
                  <c:v>-103.6</c:v>
                </c:pt>
                <c:pt idx="1276" formatCode="0.00">
                  <c:v>13.9</c:v>
                </c:pt>
                <c:pt idx="1277" formatCode="0.00">
                  <c:v>-11.9</c:v>
                </c:pt>
                <c:pt idx="1278" formatCode="0.00">
                  <c:v>-7.7</c:v>
                </c:pt>
                <c:pt idx="1279" formatCode="0.00">
                  <c:v>10.8</c:v>
                </c:pt>
                <c:pt idx="1280" formatCode="0.00">
                  <c:v>60</c:v>
                </c:pt>
                <c:pt idx="1281" formatCode="0.00">
                  <c:v>189.6</c:v>
                </c:pt>
                <c:pt idx="1282" formatCode="0.00">
                  <c:v>14.3</c:v>
                </c:pt>
                <c:pt idx="1283" formatCode="0.00">
                  <c:v>1</c:v>
                </c:pt>
                <c:pt idx="1284" formatCode="0.00">
                  <c:v>21.4</c:v>
                </c:pt>
                <c:pt idx="1285" formatCode="0.00">
                  <c:v>-20.399999999999999</c:v>
                </c:pt>
                <c:pt idx="1286" formatCode="0.00">
                  <c:v>58.3</c:v>
                </c:pt>
                <c:pt idx="1287" formatCode="0.00">
                  <c:v>22.3</c:v>
                </c:pt>
                <c:pt idx="1288" formatCode="0.00">
                  <c:v>1</c:v>
                </c:pt>
                <c:pt idx="1289" formatCode="0.00">
                  <c:v>11.5</c:v>
                </c:pt>
                <c:pt idx="1290" formatCode="0.00">
                  <c:v>7.3</c:v>
                </c:pt>
                <c:pt idx="1291" formatCode="0.00">
                  <c:v>41.9</c:v>
                </c:pt>
                <c:pt idx="1292" formatCode="0.00">
                  <c:v>9.5</c:v>
                </c:pt>
                <c:pt idx="1293" formatCode="0.00">
                  <c:v>2.1</c:v>
                </c:pt>
                <c:pt idx="1294" formatCode="0.00">
                  <c:v>15.7</c:v>
                </c:pt>
                <c:pt idx="1295" formatCode="0.00">
                  <c:v>15</c:v>
                </c:pt>
                <c:pt idx="1296" formatCode="0.00">
                  <c:v>26.5</c:v>
                </c:pt>
                <c:pt idx="1297" formatCode="0.00">
                  <c:v>13.1</c:v>
                </c:pt>
                <c:pt idx="1298" formatCode="0.00">
                  <c:v>-4.5</c:v>
                </c:pt>
                <c:pt idx="1299" formatCode="0.00">
                  <c:v>27.5</c:v>
                </c:pt>
                <c:pt idx="1300" formatCode="0.00">
                  <c:v>-1.1000000000000001</c:v>
                </c:pt>
                <c:pt idx="1301" formatCode="0.00">
                  <c:v>8.6999999999999993</c:v>
                </c:pt>
                <c:pt idx="1302" formatCode="0.00">
                  <c:v>21.6</c:v>
                </c:pt>
                <c:pt idx="1303" formatCode="0.00">
                  <c:v>2</c:v>
                </c:pt>
                <c:pt idx="1304" formatCode="0.00">
                  <c:v>24.8</c:v>
                </c:pt>
                <c:pt idx="1305" formatCode="0.00">
                  <c:v>32</c:v>
                </c:pt>
                <c:pt idx="1306" formatCode="0.00">
                  <c:v>28.4</c:v>
                </c:pt>
                <c:pt idx="1307" formatCode="0.00">
                  <c:v>9.4</c:v>
                </c:pt>
                <c:pt idx="1308" formatCode="0.00">
                  <c:v>0.2</c:v>
                </c:pt>
                <c:pt idx="1309" formatCode="0.00">
                  <c:v>37.1</c:v>
                </c:pt>
                <c:pt idx="1310" formatCode="0.00">
                  <c:v>9</c:v>
                </c:pt>
                <c:pt idx="1311" formatCode="0.00">
                  <c:v>13.4</c:v>
                </c:pt>
                <c:pt idx="1312" formatCode="0.00">
                  <c:v>6.3</c:v>
                </c:pt>
                <c:pt idx="1313" formatCode="0.00">
                  <c:v>14.5</c:v>
                </c:pt>
                <c:pt idx="1314" formatCode="0.00">
                  <c:v>271.10000000000002</c:v>
                </c:pt>
                <c:pt idx="1315" formatCode="0.00">
                  <c:v>40.5</c:v>
                </c:pt>
                <c:pt idx="1316" formatCode="0.00">
                  <c:v>2.2000000000000002</c:v>
                </c:pt>
                <c:pt idx="1317" formatCode="0.00">
                  <c:v>2.6</c:v>
                </c:pt>
                <c:pt idx="1318" formatCode="0.00">
                  <c:v>11.6</c:v>
                </c:pt>
                <c:pt idx="1319" formatCode="0.00">
                  <c:v>13.4</c:v>
                </c:pt>
                <c:pt idx="1320" formatCode="0.00">
                  <c:v>60</c:v>
                </c:pt>
                <c:pt idx="1321" formatCode="0.00">
                  <c:v>6.2</c:v>
                </c:pt>
                <c:pt idx="1322" formatCode="0.00">
                  <c:v>12.8</c:v>
                </c:pt>
                <c:pt idx="1323" formatCode="0.00">
                  <c:v>3.2</c:v>
                </c:pt>
                <c:pt idx="1324" formatCode="0.00">
                  <c:v>15.2</c:v>
                </c:pt>
                <c:pt idx="1325" formatCode="0.00">
                  <c:v>-1.4</c:v>
                </c:pt>
                <c:pt idx="1326" formatCode="0.00">
                  <c:v>46.5</c:v>
                </c:pt>
                <c:pt idx="1327" formatCode="0.00">
                  <c:v>41.8</c:v>
                </c:pt>
                <c:pt idx="1328" formatCode="0.00">
                  <c:v>0.1</c:v>
                </c:pt>
                <c:pt idx="1329" formatCode="0.00">
                  <c:v>60.6</c:v>
                </c:pt>
                <c:pt idx="1330" formatCode="0.00">
                  <c:v>26</c:v>
                </c:pt>
                <c:pt idx="1331" formatCode="0.00">
                  <c:v>4.0999999999999996</c:v>
                </c:pt>
                <c:pt idx="1333" formatCode="0.00">
                  <c:v>23.6</c:v>
                </c:pt>
                <c:pt idx="1334" formatCode="0.00">
                  <c:v>-7.6</c:v>
                </c:pt>
                <c:pt idx="1335" formatCode="0.00">
                  <c:v>5.3</c:v>
                </c:pt>
                <c:pt idx="1336" formatCode="0.00">
                  <c:v>4.5</c:v>
                </c:pt>
                <c:pt idx="1337" formatCode="0.00">
                  <c:v>5.4</c:v>
                </c:pt>
                <c:pt idx="1338" formatCode="0.00">
                  <c:v>7.9</c:v>
                </c:pt>
                <c:pt idx="1339" formatCode="0.00">
                  <c:v>-3.3</c:v>
                </c:pt>
                <c:pt idx="1340" formatCode="0.00">
                  <c:v>-0.3</c:v>
                </c:pt>
                <c:pt idx="1341" formatCode="0.00">
                  <c:v>-3.1</c:v>
                </c:pt>
                <c:pt idx="1342" formatCode="0.00">
                  <c:v>32.1</c:v>
                </c:pt>
                <c:pt idx="1343" formatCode="0.00">
                  <c:v>7.8</c:v>
                </c:pt>
                <c:pt idx="1344" formatCode="0.00">
                  <c:v>8.8000000000000007</c:v>
                </c:pt>
                <c:pt idx="1345" formatCode="0.00">
                  <c:v>32.4</c:v>
                </c:pt>
                <c:pt idx="1346" formatCode="0.00">
                  <c:v>34.799999999999997</c:v>
                </c:pt>
                <c:pt idx="1347" formatCode="0.00">
                  <c:v>17.8</c:v>
                </c:pt>
                <c:pt idx="1348" formatCode="0.00">
                  <c:v>7.4</c:v>
                </c:pt>
                <c:pt idx="1349" formatCode="0.00">
                  <c:v>35.700000000000003</c:v>
                </c:pt>
                <c:pt idx="1350" formatCode="0.00">
                  <c:v>18.5</c:v>
                </c:pt>
                <c:pt idx="1351" formatCode="0.00">
                  <c:v>57.7</c:v>
                </c:pt>
                <c:pt idx="1352" formatCode="0.00">
                  <c:v>-3</c:v>
                </c:pt>
                <c:pt idx="1353" formatCode="0.00">
                  <c:v>-0.1</c:v>
                </c:pt>
                <c:pt idx="1354" formatCode="0.00">
                  <c:v>-36.1</c:v>
                </c:pt>
                <c:pt idx="1355" formatCode="0.00">
                  <c:v>-16.5</c:v>
                </c:pt>
                <c:pt idx="1356" formatCode="0.00">
                  <c:v>107.2</c:v>
                </c:pt>
                <c:pt idx="1357" formatCode="0.00">
                  <c:v>19.399999999999999</c:v>
                </c:pt>
                <c:pt idx="1358" formatCode="0.00">
                  <c:v>1.2</c:v>
                </c:pt>
                <c:pt idx="1359" formatCode="0.00">
                  <c:v>33.299999999999997</c:v>
                </c:pt>
                <c:pt idx="1360" formatCode="0.00">
                  <c:v>1</c:v>
                </c:pt>
                <c:pt idx="1361" formatCode="0.00">
                  <c:v>0.2</c:v>
                </c:pt>
                <c:pt idx="1362" formatCode="0.00">
                  <c:v>-122.9</c:v>
                </c:pt>
                <c:pt idx="1363" formatCode="0.00">
                  <c:v>14.4</c:v>
                </c:pt>
                <c:pt idx="1364" formatCode="0.00">
                  <c:v>10.9</c:v>
                </c:pt>
                <c:pt idx="1365" formatCode="0.00">
                  <c:v>-9</c:v>
                </c:pt>
                <c:pt idx="1366" formatCode="0.00">
                  <c:v>29.3</c:v>
                </c:pt>
                <c:pt idx="1367" formatCode="0.00">
                  <c:v>3.8</c:v>
                </c:pt>
                <c:pt idx="1368" formatCode="0.00">
                  <c:v>-10.1</c:v>
                </c:pt>
                <c:pt idx="1369" formatCode="0.00">
                  <c:v>24.2</c:v>
                </c:pt>
                <c:pt idx="1370" formatCode="0.00">
                  <c:v>4.8</c:v>
                </c:pt>
                <c:pt idx="1371" formatCode="0.00">
                  <c:v>-86.5</c:v>
                </c:pt>
                <c:pt idx="1372" formatCode="0.00">
                  <c:v>-9.4</c:v>
                </c:pt>
                <c:pt idx="1373" formatCode="0.00">
                  <c:v>14.5</c:v>
                </c:pt>
                <c:pt idx="1374" formatCode="0.00">
                  <c:v>24.9</c:v>
                </c:pt>
                <c:pt idx="1375" formatCode="0.00">
                  <c:v>7.6</c:v>
                </c:pt>
                <c:pt idx="1376" formatCode="0.00">
                  <c:v>31.3</c:v>
                </c:pt>
                <c:pt idx="1377" formatCode="0.00">
                  <c:v>34.299999999999997</c:v>
                </c:pt>
                <c:pt idx="1378" formatCode="0.00">
                  <c:v>253.4</c:v>
                </c:pt>
                <c:pt idx="1379" formatCode="0.00">
                  <c:v>95</c:v>
                </c:pt>
                <c:pt idx="1380" formatCode="0.00">
                  <c:v>8.3000000000000007</c:v>
                </c:pt>
                <c:pt idx="1381" formatCode="0.00">
                  <c:v>7.8</c:v>
                </c:pt>
                <c:pt idx="1382" formatCode="0.00">
                  <c:v>24.9</c:v>
                </c:pt>
                <c:pt idx="1383" formatCode="0.00">
                  <c:v>20.9</c:v>
                </c:pt>
                <c:pt idx="1384" formatCode="0.00">
                  <c:v>22.8</c:v>
                </c:pt>
                <c:pt idx="1385" formatCode="0.00">
                  <c:v>17.8</c:v>
                </c:pt>
                <c:pt idx="1386" formatCode="0.00">
                  <c:v>33.1</c:v>
                </c:pt>
                <c:pt idx="1387" formatCode="0.00">
                  <c:v>2</c:v>
                </c:pt>
                <c:pt idx="1388" formatCode="0.00">
                  <c:v>29.3</c:v>
                </c:pt>
                <c:pt idx="1389" formatCode="0.00">
                  <c:v>50.8</c:v>
                </c:pt>
                <c:pt idx="1390" formatCode="0.00">
                  <c:v>-131.80000000000001</c:v>
                </c:pt>
                <c:pt idx="1391" formatCode="0.00">
                  <c:v>49.9</c:v>
                </c:pt>
                <c:pt idx="1392" formatCode="0.00">
                  <c:v>14.7</c:v>
                </c:pt>
                <c:pt idx="1393" formatCode="0.00">
                  <c:v>10.3</c:v>
                </c:pt>
                <c:pt idx="1394" formatCode="0.00">
                  <c:v>67.900000000000006</c:v>
                </c:pt>
                <c:pt idx="1395" formatCode="0.00">
                  <c:v>16.399999999999999</c:v>
                </c:pt>
                <c:pt idx="1396" formatCode="0.00">
                  <c:v>37.6</c:v>
                </c:pt>
                <c:pt idx="1397" formatCode="0.00">
                  <c:v>21.5</c:v>
                </c:pt>
                <c:pt idx="1398" formatCode="0.00">
                  <c:v>2.2000000000000002</c:v>
                </c:pt>
                <c:pt idx="1399" formatCode="0.00">
                  <c:v>3.1</c:v>
                </c:pt>
                <c:pt idx="1400" formatCode="0.00">
                  <c:v>33.4</c:v>
                </c:pt>
                <c:pt idx="1401" formatCode="0.00">
                  <c:v>35.5</c:v>
                </c:pt>
                <c:pt idx="1402" formatCode="0.00">
                  <c:v>11.9</c:v>
                </c:pt>
                <c:pt idx="1403" formatCode="0.00">
                  <c:v>66.2</c:v>
                </c:pt>
                <c:pt idx="1404" formatCode="0.00">
                  <c:v>18.899999999999999</c:v>
                </c:pt>
                <c:pt idx="1405" formatCode="0.00">
                  <c:v>0.8</c:v>
                </c:pt>
                <c:pt idx="1406" formatCode="0.00">
                  <c:v>43.6</c:v>
                </c:pt>
                <c:pt idx="1407" formatCode="0.00">
                  <c:v>-32.6</c:v>
                </c:pt>
                <c:pt idx="1408" formatCode="0.00">
                  <c:v>27</c:v>
                </c:pt>
                <c:pt idx="1409" formatCode="0.00">
                  <c:v>73.5</c:v>
                </c:pt>
                <c:pt idx="1410" formatCode="0.00">
                  <c:v>13.6</c:v>
                </c:pt>
                <c:pt idx="1411" formatCode="0.00">
                  <c:v>39.1</c:v>
                </c:pt>
                <c:pt idx="1412" formatCode="0.00">
                  <c:v>12.7</c:v>
                </c:pt>
                <c:pt idx="1413" formatCode="0.00">
                  <c:v>24.1</c:v>
                </c:pt>
                <c:pt idx="1414" formatCode="0.00">
                  <c:v>-1</c:v>
                </c:pt>
                <c:pt idx="1415" formatCode="0.00">
                  <c:v>-0.7</c:v>
                </c:pt>
                <c:pt idx="1416" formatCode="0.00">
                  <c:v>63.4</c:v>
                </c:pt>
                <c:pt idx="1417" formatCode="0.00">
                  <c:v>30.4</c:v>
                </c:pt>
                <c:pt idx="1418" formatCode="0.00">
                  <c:v>-15</c:v>
                </c:pt>
                <c:pt idx="1419" formatCode="0.00">
                  <c:v>-1.2</c:v>
                </c:pt>
                <c:pt idx="1420" formatCode="0.00">
                  <c:v>192.7</c:v>
                </c:pt>
                <c:pt idx="1421" formatCode="0.00">
                  <c:v>25.3</c:v>
                </c:pt>
                <c:pt idx="1422" formatCode="0.00">
                  <c:v>28.6</c:v>
                </c:pt>
                <c:pt idx="1423" formatCode="0.00">
                  <c:v>24.7</c:v>
                </c:pt>
                <c:pt idx="1424" formatCode="0.00">
                  <c:v>14</c:v>
                </c:pt>
                <c:pt idx="1425" formatCode="0.00">
                  <c:v>21</c:v>
                </c:pt>
                <c:pt idx="1426" formatCode="0.00">
                  <c:v>15.9</c:v>
                </c:pt>
                <c:pt idx="1427" formatCode="0.00">
                  <c:v>53.3</c:v>
                </c:pt>
                <c:pt idx="1428" formatCode="0.00">
                  <c:v>23.4</c:v>
                </c:pt>
                <c:pt idx="1429" formatCode="0.00">
                  <c:v>22.7</c:v>
                </c:pt>
                <c:pt idx="1430" formatCode="0.00">
                  <c:v>9.5</c:v>
                </c:pt>
                <c:pt idx="1431" formatCode="0.00">
                  <c:v>29.2</c:v>
                </c:pt>
                <c:pt idx="1432" formatCode="#,##0.00">
                  <c:v>21.9</c:v>
                </c:pt>
                <c:pt idx="1433" formatCode="#,##0.00">
                  <c:v>4.3</c:v>
                </c:pt>
                <c:pt idx="1434" formatCode="#,##0.00">
                  <c:v>2.9</c:v>
                </c:pt>
                <c:pt idx="1435" formatCode="#,##0.00">
                  <c:v>-10.4</c:v>
                </c:pt>
                <c:pt idx="1436" formatCode="#,##0.00">
                  <c:v>12.4</c:v>
                </c:pt>
                <c:pt idx="1437" formatCode="#,##0.00">
                  <c:v>21.9</c:v>
                </c:pt>
                <c:pt idx="1438" formatCode="#,##0.00">
                  <c:v>72.3</c:v>
                </c:pt>
                <c:pt idx="1439" formatCode="#,##0.00">
                  <c:v>38.9</c:v>
                </c:pt>
                <c:pt idx="1440" formatCode="#,##0.00">
                  <c:v>-4.3</c:v>
                </c:pt>
                <c:pt idx="1441" formatCode="#,##0.00">
                  <c:v>43.5</c:v>
                </c:pt>
                <c:pt idx="1442" formatCode="#,##0.00">
                  <c:v>62.3</c:v>
                </c:pt>
                <c:pt idx="1443" formatCode="#,##0.00">
                  <c:v>-95.3</c:v>
                </c:pt>
                <c:pt idx="1444" formatCode="#,##0.00">
                  <c:v>6.4</c:v>
                </c:pt>
                <c:pt idx="1445" formatCode="#,##0.00">
                  <c:v>13.2</c:v>
                </c:pt>
                <c:pt idx="1446" formatCode="#,##0.00">
                  <c:v>57.7</c:v>
                </c:pt>
                <c:pt idx="1447" formatCode="#,##0.00">
                  <c:v>10.1</c:v>
                </c:pt>
                <c:pt idx="1448" formatCode="#,##0.00">
                  <c:v>2.1</c:v>
                </c:pt>
                <c:pt idx="1449" formatCode="#,##0.00">
                  <c:v>2.2000000000000002</c:v>
                </c:pt>
                <c:pt idx="1450" formatCode="#,##0.00">
                  <c:v>4.4000000000000004</c:v>
                </c:pt>
                <c:pt idx="1451" formatCode="#,##0.00">
                  <c:v>-109.4</c:v>
                </c:pt>
                <c:pt idx="1452" formatCode="#,##0.00">
                  <c:v>12.3</c:v>
                </c:pt>
                <c:pt idx="1453" formatCode="#,##0.00">
                  <c:v>21</c:v>
                </c:pt>
                <c:pt idx="1454" formatCode="#,##0.00">
                  <c:v>-12</c:v>
                </c:pt>
                <c:pt idx="1455" formatCode="#,##0.00">
                  <c:v>3.8</c:v>
                </c:pt>
                <c:pt idx="1456" formatCode="#,##0.00">
                  <c:v>61.1</c:v>
                </c:pt>
                <c:pt idx="1457" formatCode="#,##0.00">
                  <c:v>-168.6</c:v>
                </c:pt>
                <c:pt idx="1458" formatCode="#,##0.00">
                  <c:v>-3.9</c:v>
                </c:pt>
                <c:pt idx="1459" formatCode="#,##0.00">
                  <c:v>22.5</c:v>
                </c:pt>
                <c:pt idx="1460" formatCode="#,##0.00">
                  <c:v>-14.4</c:v>
                </c:pt>
                <c:pt idx="1461" formatCode="#,##0.00">
                  <c:v>10.4</c:v>
                </c:pt>
                <c:pt idx="1462" formatCode="#,##0.00">
                  <c:v>9.1999999999999993</c:v>
                </c:pt>
                <c:pt idx="1463" formatCode="#,##0.00">
                  <c:v>0.6</c:v>
                </c:pt>
                <c:pt idx="1464" formatCode="#,##0.00">
                  <c:v>-17.8</c:v>
                </c:pt>
                <c:pt idx="1465" formatCode="#,##0.00">
                  <c:v>29.7</c:v>
                </c:pt>
                <c:pt idx="1466" formatCode="#,##0.00">
                  <c:v>9.6999999999999993</c:v>
                </c:pt>
                <c:pt idx="1467" formatCode="#,##0.00">
                  <c:v>42.5</c:v>
                </c:pt>
                <c:pt idx="1468" formatCode="#,##0.00">
                  <c:v>-1.9</c:v>
                </c:pt>
                <c:pt idx="1469" formatCode="#,##0.00">
                  <c:v>30.8</c:v>
                </c:pt>
                <c:pt idx="1470" formatCode="#,##0.00">
                  <c:v>14.7</c:v>
                </c:pt>
                <c:pt idx="1471" formatCode="#,##0.00">
                  <c:v>13.6</c:v>
                </c:pt>
                <c:pt idx="1472" formatCode="#,##0.00">
                  <c:v>66</c:v>
                </c:pt>
                <c:pt idx="1473" formatCode="#,##0.00">
                  <c:v>34.200000000000003</c:v>
                </c:pt>
                <c:pt idx="1474" formatCode="#,##0.00">
                  <c:v>2.6</c:v>
                </c:pt>
                <c:pt idx="1475" formatCode="#,##0.00">
                  <c:v>23.1</c:v>
                </c:pt>
                <c:pt idx="1476" formatCode="#,##0.00">
                  <c:v>35.200000000000003</c:v>
                </c:pt>
                <c:pt idx="1477" formatCode="#,##0.00">
                  <c:v>2</c:v>
                </c:pt>
                <c:pt idx="1478" formatCode="#,##0.00">
                  <c:v>49.2</c:v>
                </c:pt>
                <c:pt idx="1479" formatCode="#,##0.00">
                  <c:v>16.5</c:v>
                </c:pt>
                <c:pt idx="1480" formatCode="#,##0.00">
                  <c:v>18.2</c:v>
                </c:pt>
                <c:pt idx="1481" formatCode="#,##0.00">
                  <c:v>2.2999999999999998</c:v>
                </c:pt>
                <c:pt idx="1482" formatCode="#,##0.00">
                  <c:v>22.5</c:v>
                </c:pt>
                <c:pt idx="1483" formatCode="#,##0.00">
                  <c:v>23.4</c:v>
                </c:pt>
                <c:pt idx="1484" formatCode="#,##0.00">
                  <c:v>10.5</c:v>
                </c:pt>
                <c:pt idx="1485" formatCode="#,##0.00">
                  <c:v>-9.8000000000000007</c:v>
                </c:pt>
                <c:pt idx="1486" formatCode="#,##0.00">
                  <c:v>4.0999999999999996</c:v>
                </c:pt>
                <c:pt idx="1487" formatCode="#,##0.00">
                  <c:v>44.2</c:v>
                </c:pt>
                <c:pt idx="1488" formatCode="#,##0.00">
                  <c:v>22.1</c:v>
                </c:pt>
                <c:pt idx="1489" formatCode="#,##0.00">
                  <c:v>26.8</c:v>
                </c:pt>
                <c:pt idx="1490" formatCode="#,##0.00">
                  <c:v>11.3</c:v>
                </c:pt>
                <c:pt idx="1491" formatCode="#,##0.00">
                  <c:v>1.2</c:v>
                </c:pt>
                <c:pt idx="1492" formatCode="#,##0.00">
                  <c:v>7.5</c:v>
                </c:pt>
                <c:pt idx="1493" formatCode="#,##0.00">
                  <c:v>6.3</c:v>
                </c:pt>
                <c:pt idx="1494" formatCode="#,##0.00">
                  <c:v>145.4</c:v>
                </c:pt>
                <c:pt idx="1495" formatCode="#,##0.00">
                  <c:v>0.5</c:v>
                </c:pt>
                <c:pt idx="1496" formatCode="#,##0.00">
                  <c:v>-47.5</c:v>
                </c:pt>
                <c:pt idx="1497" formatCode="#,##0.00">
                  <c:v>11.5</c:v>
                </c:pt>
                <c:pt idx="1498" formatCode="#,##0.00">
                  <c:v>-2.7</c:v>
                </c:pt>
                <c:pt idx="1499" formatCode="#,##0.00">
                  <c:v>53.1</c:v>
                </c:pt>
                <c:pt idx="1500" formatCode="#,##0.00">
                  <c:v>-4.2</c:v>
                </c:pt>
                <c:pt idx="1501" formatCode="#,##0.00">
                  <c:v>-19.5</c:v>
                </c:pt>
                <c:pt idx="1502" formatCode="#,##0.00">
                  <c:v>58.3</c:v>
                </c:pt>
                <c:pt idx="1503" formatCode="#,##0.00">
                  <c:v>15</c:v>
                </c:pt>
                <c:pt idx="1504" formatCode="#,##0.00">
                  <c:v>-22.6</c:v>
                </c:pt>
                <c:pt idx="1505" formatCode="#,##0.00">
                  <c:v>-10.9</c:v>
                </c:pt>
                <c:pt idx="1506" formatCode="#,##0.00">
                  <c:v>32</c:v>
                </c:pt>
                <c:pt idx="1507" formatCode="#,##0.00">
                  <c:v>-3.7</c:v>
                </c:pt>
                <c:pt idx="1508" formatCode="#,##0.00">
                  <c:v>6.3</c:v>
                </c:pt>
                <c:pt idx="1509" formatCode="#,##0.00">
                  <c:v>58</c:v>
                </c:pt>
                <c:pt idx="1510" formatCode="#,##0.00">
                  <c:v>-6.8</c:v>
                </c:pt>
                <c:pt idx="1511" formatCode="#,##0.00">
                  <c:v>8.1</c:v>
                </c:pt>
                <c:pt idx="1512" formatCode="#,##0.00">
                  <c:v>32.4</c:v>
                </c:pt>
                <c:pt idx="1513" formatCode="#,##0.00">
                  <c:v>24.5</c:v>
                </c:pt>
                <c:pt idx="1514" formatCode="#,##0.00">
                  <c:v>9.6999999999999993</c:v>
                </c:pt>
                <c:pt idx="1515" formatCode="#,##0.00">
                  <c:v>26.1</c:v>
                </c:pt>
                <c:pt idx="1516" formatCode="#,##0.00">
                  <c:v>-6.5</c:v>
                </c:pt>
                <c:pt idx="1517" formatCode="#,##0.00">
                  <c:v>21.3</c:v>
                </c:pt>
                <c:pt idx="1518" formatCode="#,##0.00">
                  <c:v>21.3</c:v>
                </c:pt>
                <c:pt idx="1519" formatCode="#,##0.00">
                  <c:v>-1.2</c:v>
                </c:pt>
                <c:pt idx="1520" formatCode="#,##0.00">
                  <c:v>41.5</c:v>
                </c:pt>
                <c:pt idx="1521" formatCode="#,##0.00">
                  <c:v>20.6</c:v>
                </c:pt>
                <c:pt idx="1522" formatCode="#,##0.00">
                  <c:v>27.3</c:v>
                </c:pt>
                <c:pt idx="1523" formatCode="#,##0.00">
                  <c:v>-41.3</c:v>
                </c:pt>
                <c:pt idx="1524" formatCode="#,##0.00">
                  <c:v>29</c:v>
                </c:pt>
                <c:pt idx="1525" formatCode="#,##0.00">
                  <c:v>27</c:v>
                </c:pt>
                <c:pt idx="1526" formatCode="#,##0.00">
                  <c:v>18.5</c:v>
                </c:pt>
                <c:pt idx="1527" formatCode="#,##0.00">
                  <c:v>-2.1</c:v>
                </c:pt>
                <c:pt idx="1528" formatCode="#,##0.00">
                  <c:v>19.399999999999999</c:v>
                </c:pt>
                <c:pt idx="1529" formatCode="#,##0.00">
                  <c:v>-32.299999999999997</c:v>
                </c:pt>
                <c:pt idx="1530" formatCode="#,##0.00">
                  <c:v>93.5</c:v>
                </c:pt>
                <c:pt idx="1531" formatCode="#,##0.00">
                  <c:v>29.5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Taul1!$B$2:$B$1541</c:f>
              <c:numCache>
                <c:formatCode>General</c:formatCode>
                <c:ptCount val="1540"/>
                <c:pt idx="2" formatCode="0.00">
                  <c:v>23</c:v>
                </c:pt>
                <c:pt idx="3" formatCode="0.00">
                  <c:v>56.6</c:v>
                </c:pt>
                <c:pt idx="4" formatCode="0.00">
                  <c:v>53.2</c:v>
                </c:pt>
                <c:pt idx="5" formatCode="0.00">
                  <c:v>57.3</c:v>
                </c:pt>
                <c:pt idx="6" formatCode="0.00">
                  <c:v>10.7</c:v>
                </c:pt>
                <c:pt idx="7" formatCode="0.00">
                  <c:v>51.2</c:v>
                </c:pt>
                <c:pt idx="8" formatCode="0.00">
                  <c:v>71</c:v>
                </c:pt>
                <c:pt idx="9" formatCode="0.00">
                  <c:v>-7.2</c:v>
                </c:pt>
                <c:pt idx="10" formatCode="0.00">
                  <c:v>14.8</c:v>
                </c:pt>
                <c:pt idx="11" formatCode="0.00">
                  <c:v>36.1</c:v>
                </c:pt>
                <c:pt idx="12" formatCode="0.00">
                  <c:v>45.7</c:v>
                </c:pt>
                <c:pt idx="13" formatCode="0.00">
                  <c:v>38.6</c:v>
                </c:pt>
                <c:pt idx="14" formatCode="0.00">
                  <c:v>83.4</c:v>
                </c:pt>
                <c:pt idx="15" formatCode="0.00">
                  <c:v>21.4</c:v>
                </c:pt>
                <c:pt idx="16" formatCode="0.00">
                  <c:v>97.3</c:v>
                </c:pt>
                <c:pt idx="17" formatCode="0.00">
                  <c:v>12.4</c:v>
                </c:pt>
                <c:pt idx="18" formatCode="0.00">
                  <c:v>31.8</c:v>
                </c:pt>
                <c:pt idx="19" formatCode="0.00">
                  <c:v>57.8</c:v>
                </c:pt>
                <c:pt idx="20" formatCode="0.00">
                  <c:v>32.9</c:v>
                </c:pt>
                <c:pt idx="21" formatCode="0.00">
                  <c:v>53.3</c:v>
                </c:pt>
                <c:pt idx="22" formatCode="0.00">
                  <c:v>82</c:v>
                </c:pt>
                <c:pt idx="23" formatCode="0.00">
                  <c:v>-37.700000000000003</c:v>
                </c:pt>
                <c:pt idx="24" formatCode="0.00">
                  <c:v>85.5</c:v>
                </c:pt>
                <c:pt idx="25" formatCode="0.00">
                  <c:v>65.900000000000006</c:v>
                </c:pt>
                <c:pt idx="26" formatCode="0.00">
                  <c:v>89.8</c:v>
                </c:pt>
                <c:pt idx="27" formatCode="0.00">
                  <c:v>82.1</c:v>
                </c:pt>
                <c:pt idx="28" formatCode="0.00">
                  <c:v>-21.9</c:v>
                </c:pt>
                <c:pt idx="29" formatCode="0.00">
                  <c:v>4.8</c:v>
                </c:pt>
                <c:pt idx="30" formatCode="0.00">
                  <c:v>35.9</c:v>
                </c:pt>
                <c:pt idx="31" formatCode="0.00">
                  <c:v>23.8</c:v>
                </c:pt>
                <c:pt idx="32" formatCode="0.00">
                  <c:v>32.700000000000003</c:v>
                </c:pt>
                <c:pt idx="33" formatCode="0.00">
                  <c:v>23.7</c:v>
                </c:pt>
                <c:pt idx="34" formatCode="0.00">
                  <c:v>58</c:v>
                </c:pt>
                <c:pt idx="35" formatCode="0.00">
                  <c:v>-6.7</c:v>
                </c:pt>
                <c:pt idx="36" formatCode="0.00">
                  <c:v>58.4</c:v>
                </c:pt>
                <c:pt idx="37" formatCode="0.00">
                  <c:v>-6</c:v>
                </c:pt>
                <c:pt idx="38" formatCode="0.00">
                  <c:v>63.6</c:v>
                </c:pt>
                <c:pt idx="39" formatCode="0.00">
                  <c:v>-83.6</c:v>
                </c:pt>
                <c:pt idx="40" formatCode="0.00">
                  <c:v>29.6</c:v>
                </c:pt>
                <c:pt idx="41" formatCode="0.00">
                  <c:v>28.8</c:v>
                </c:pt>
                <c:pt idx="42" formatCode="0.00">
                  <c:v>30.5</c:v>
                </c:pt>
                <c:pt idx="43" formatCode="0.00">
                  <c:v>62.4</c:v>
                </c:pt>
                <c:pt idx="44" formatCode="0.00">
                  <c:v>86.5</c:v>
                </c:pt>
                <c:pt idx="45" formatCode="0.00">
                  <c:v>7.1</c:v>
                </c:pt>
                <c:pt idx="46" formatCode="0.00">
                  <c:v>-3.4</c:v>
                </c:pt>
                <c:pt idx="47" formatCode="0.00">
                  <c:v>72.099999999999994</c:v>
                </c:pt>
                <c:pt idx="48" formatCode="0.00">
                  <c:v>67.900000000000006</c:v>
                </c:pt>
                <c:pt idx="49" formatCode="0.00">
                  <c:v>30.2</c:v>
                </c:pt>
                <c:pt idx="50" formatCode="0.00">
                  <c:v>72.7</c:v>
                </c:pt>
                <c:pt idx="51" formatCode="0.00">
                  <c:v>51.2</c:v>
                </c:pt>
                <c:pt idx="52" formatCode="0.00">
                  <c:v>31.5</c:v>
                </c:pt>
                <c:pt idx="53" formatCode="0.00">
                  <c:v>-103.3</c:v>
                </c:pt>
                <c:pt idx="54" formatCode="0.00">
                  <c:v>13.2</c:v>
                </c:pt>
                <c:pt idx="55" formatCode="0.00">
                  <c:v>81.599999999999994</c:v>
                </c:pt>
                <c:pt idx="56" formatCode="0.00">
                  <c:v>35.4</c:v>
                </c:pt>
                <c:pt idx="57" formatCode="0.00">
                  <c:v>64.5</c:v>
                </c:pt>
                <c:pt idx="58" formatCode="0.00">
                  <c:v>50.3</c:v>
                </c:pt>
                <c:pt idx="59" formatCode="0.00">
                  <c:v>57.1</c:v>
                </c:pt>
                <c:pt idx="60" formatCode="0.00">
                  <c:v>80.8</c:v>
                </c:pt>
                <c:pt idx="61" formatCode="0.00">
                  <c:v>4.4000000000000004</c:v>
                </c:pt>
                <c:pt idx="62" formatCode="0.00">
                  <c:v>23.4</c:v>
                </c:pt>
                <c:pt idx="63" formatCode="0.00">
                  <c:v>58</c:v>
                </c:pt>
                <c:pt idx="64" formatCode="0.00">
                  <c:v>20.2</c:v>
                </c:pt>
                <c:pt idx="65" formatCode="0.00">
                  <c:v>36.6</c:v>
                </c:pt>
                <c:pt idx="66" formatCode="0.00">
                  <c:v>56.4</c:v>
                </c:pt>
                <c:pt idx="67" formatCode="0.00">
                  <c:v>34.6</c:v>
                </c:pt>
                <c:pt idx="68" formatCode="0.00">
                  <c:v>75</c:v>
                </c:pt>
                <c:pt idx="69" formatCode="0.00">
                  <c:v>2.8</c:v>
                </c:pt>
                <c:pt idx="70" formatCode="0.00">
                  <c:v>57</c:v>
                </c:pt>
                <c:pt idx="71" formatCode="0.00">
                  <c:v>49.9</c:v>
                </c:pt>
                <c:pt idx="72" formatCode="0.00">
                  <c:v>36.5</c:v>
                </c:pt>
                <c:pt idx="73" formatCode="0.00">
                  <c:v>31.8</c:v>
                </c:pt>
                <c:pt idx="74" formatCode="0.00">
                  <c:v>-10.7</c:v>
                </c:pt>
                <c:pt idx="75" formatCode="0.00">
                  <c:v>51.7</c:v>
                </c:pt>
                <c:pt idx="76" formatCode="0.00">
                  <c:v>-55.8</c:v>
                </c:pt>
                <c:pt idx="77" formatCode="0.00">
                  <c:v>11.2</c:v>
                </c:pt>
                <c:pt idx="78" formatCode="0.00">
                  <c:v>11.5</c:v>
                </c:pt>
                <c:pt idx="79" formatCode="0.00">
                  <c:v>47.6</c:v>
                </c:pt>
                <c:pt idx="80" formatCode="0.00">
                  <c:v>31.9</c:v>
                </c:pt>
                <c:pt idx="81" formatCode="0.00">
                  <c:v>39.299999999999997</c:v>
                </c:pt>
                <c:pt idx="82" formatCode="0.00">
                  <c:v>57.2</c:v>
                </c:pt>
                <c:pt idx="83" formatCode="0.00">
                  <c:v>8.8000000000000007</c:v>
                </c:pt>
                <c:pt idx="84" formatCode="0.00">
                  <c:v>94.2</c:v>
                </c:pt>
                <c:pt idx="85" formatCode="0.00">
                  <c:v>45.7</c:v>
                </c:pt>
                <c:pt idx="86" formatCode="0.00">
                  <c:v>53.6</c:v>
                </c:pt>
                <c:pt idx="87" formatCode="0.00">
                  <c:v>65.7</c:v>
                </c:pt>
                <c:pt idx="88" formatCode="0.00">
                  <c:v>7.7</c:v>
                </c:pt>
                <c:pt idx="89" formatCode="0.00">
                  <c:v>40.299999999999997</c:v>
                </c:pt>
                <c:pt idx="90" formatCode="0.00">
                  <c:v>44.3</c:v>
                </c:pt>
                <c:pt idx="91" formatCode="0.00">
                  <c:v>84.8</c:v>
                </c:pt>
                <c:pt idx="92" formatCode="0.00">
                  <c:v>95.3</c:v>
                </c:pt>
                <c:pt idx="93" formatCode="0.00">
                  <c:v>55.8</c:v>
                </c:pt>
                <c:pt idx="94" formatCode="0.00">
                  <c:v>24.4</c:v>
                </c:pt>
                <c:pt idx="95" formatCode="0.00">
                  <c:v>56.1</c:v>
                </c:pt>
                <c:pt idx="96" formatCode="0.00">
                  <c:v>-5.9</c:v>
                </c:pt>
                <c:pt idx="97" formatCode="0.00">
                  <c:v>76.900000000000006</c:v>
                </c:pt>
                <c:pt idx="98" formatCode="0.00">
                  <c:v>49.3</c:v>
                </c:pt>
                <c:pt idx="99" formatCode="0.00">
                  <c:v>0</c:v>
                </c:pt>
                <c:pt idx="100" formatCode="0.00">
                  <c:v>96.4</c:v>
                </c:pt>
                <c:pt idx="101" formatCode="0.00">
                  <c:v>84.2</c:v>
                </c:pt>
                <c:pt idx="102" formatCode="0.00">
                  <c:v>73.3</c:v>
                </c:pt>
                <c:pt idx="103" formatCode="0.00">
                  <c:v>68.5</c:v>
                </c:pt>
                <c:pt idx="104" formatCode="0.00">
                  <c:v>10.4</c:v>
                </c:pt>
                <c:pt idx="105" formatCode="0.00">
                  <c:v>51.1</c:v>
                </c:pt>
                <c:pt idx="106" formatCode="0.00">
                  <c:v>53.3</c:v>
                </c:pt>
                <c:pt idx="107" formatCode="0.00">
                  <c:v>34.1</c:v>
                </c:pt>
                <c:pt idx="108" formatCode="0.00">
                  <c:v>27.5</c:v>
                </c:pt>
                <c:pt idx="109" formatCode="0.00">
                  <c:v>-13.4</c:v>
                </c:pt>
                <c:pt idx="110" formatCode="0.00">
                  <c:v>52.2</c:v>
                </c:pt>
                <c:pt idx="111" formatCode="0.00">
                  <c:v>55.7</c:v>
                </c:pt>
                <c:pt idx="112" formatCode="0.00">
                  <c:v>39.200000000000003</c:v>
                </c:pt>
                <c:pt idx="113" formatCode="0.00">
                  <c:v>30.3</c:v>
                </c:pt>
                <c:pt idx="114" formatCode="0.00">
                  <c:v>87.6</c:v>
                </c:pt>
                <c:pt idx="115" formatCode="0.00">
                  <c:v>-26.4</c:v>
                </c:pt>
                <c:pt idx="116" formatCode="0.00">
                  <c:v>48.5</c:v>
                </c:pt>
                <c:pt idx="117" formatCode="0.00">
                  <c:v>59.2</c:v>
                </c:pt>
                <c:pt idx="118" formatCode="0.00">
                  <c:v>29.7</c:v>
                </c:pt>
                <c:pt idx="119" formatCode="0.00">
                  <c:v>42.9</c:v>
                </c:pt>
                <c:pt idx="120" formatCode="0.00">
                  <c:v>23.9</c:v>
                </c:pt>
                <c:pt idx="121" formatCode="0.00">
                  <c:v>37</c:v>
                </c:pt>
                <c:pt idx="122" formatCode="0.00">
                  <c:v>24.4</c:v>
                </c:pt>
                <c:pt idx="123" formatCode="0.00">
                  <c:v>3.8</c:v>
                </c:pt>
                <c:pt idx="124" formatCode="0.00">
                  <c:v>40.4</c:v>
                </c:pt>
                <c:pt idx="125" formatCode="0.00">
                  <c:v>6.8</c:v>
                </c:pt>
                <c:pt idx="126" formatCode="0.00">
                  <c:v>-23.1</c:v>
                </c:pt>
                <c:pt idx="127" formatCode="0.00">
                  <c:v>34.700000000000003</c:v>
                </c:pt>
                <c:pt idx="128" formatCode="0.00">
                  <c:v>55.9</c:v>
                </c:pt>
                <c:pt idx="129" formatCode="0.00">
                  <c:v>77.7</c:v>
                </c:pt>
                <c:pt idx="130" formatCode="0.00">
                  <c:v>7.3</c:v>
                </c:pt>
                <c:pt idx="131" formatCode="0.00">
                  <c:v>75.900000000000006</c:v>
                </c:pt>
                <c:pt idx="132" formatCode="0.00">
                  <c:v>29.4</c:v>
                </c:pt>
                <c:pt idx="133" formatCode="0.00">
                  <c:v>74.2</c:v>
                </c:pt>
                <c:pt idx="134" formatCode="0.00">
                  <c:v>0.3</c:v>
                </c:pt>
                <c:pt idx="135" formatCode="0.00">
                  <c:v>4.4000000000000004</c:v>
                </c:pt>
                <c:pt idx="136" formatCode="0.00">
                  <c:v>38.9</c:v>
                </c:pt>
                <c:pt idx="137" formatCode="0.00">
                  <c:v>38.1</c:v>
                </c:pt>
                <c:pt idx="138" formatCode="0.00">
                  <c:v>69.400000000000006</c:v>
                </c:pt>
                <c:pt idx="139" formatCode="0.00">
                  <c:v>49.5</c:v>
                </c:pt>
                <c:pt idx="140" formatCode="0.00">
                  <c:v>6</c:v>
                </c:pt>
                <c:pt idx="141" formatCode="0.00">
                  <c:v>45.4</c:v>
                </c:pt>
                <c:pt idx="142" formatCode="0.00">
                  <c:v>23.5</c:v>
                </c:pt>
                <c:pt idx="143" formatCode="0.00">
                  <c:v>3.6</c:v>
                </c:pt>
                <c:pt idx="144" formatCode="0.00">
                  <c:v>-7.3</c:v>
                </c:pt>
                <c:pt idx="145" formatCode="0.00">
                  <c:v>55.7</c:v>
                </c:pt>
                <c:pt idx="146" formatCode="0.00">
                  <c:v>40.200000000000003</c:v>
                </c:pt>
                <c:pt idx="147" formatCode="0.00">
                  <c:v>37.700000000000003</c:v>
                </c:pt>
                <c:pt idx="148" formatCode="0.00">
                  <c:v>21.6</c:v>
                </c:pt>
                <c:pt idx="149" formatCode="0.00">
                  <c:v>14.8</c:v>
                </c:pt>
                <c:pt idx="150" formatCode="0.00">
                  <c:v>54.3</c:v>
                </c:pt>
                <c:pt idx="151" formatCode="0.00">
                  <c:v>119.1</c:v>
                </c:pt>
                <c:pt idx="152" formatCode="0.00">
                  <c:v>44.3</c:v>
                </c:pt>
                <c:pt idx="153" formatCode="0.00">
                  <c:v>39.299999999999997</c:v>
                </c:pt>
                <c:pt idx="154" formatCode="0.00">
                  <c:v>35.1</c:v>
                </c:pt>
                <c:pt idx="155" formatCode="0.00">
                  <c:v>28</c:v>
                </c:pt>
                <c:pt idx="156" formatCode="0.00">
                  <c:v>24.8</c:v>
                </c:pt>
                <c:pt idx="157" formatCode="0.00">
                  <c:v>60</c:v>
                </c:pt>
                <c:pt idx="158" formatCode="0.00">
                  <c:v>63.2</c:v>
                </c:pt>
                <c:pt idx="159" formatCode="0.00">
                  <c:v>-17</c:v>
                </c:pt>
                <c:pt idx="160" formatCode="0.00">
                  <c:v>73.900000000000006</c:v>
                </c:pt>
                <c:pt idx="161" formatCode="0.00">
                  <c:v>59.5</c:v>
                </c:pt>
                <c:pt idx="162" formatCode="0.00">
                  <c:v>83.4</c:v>
                </c:pt>
                <c:pt idx="163" formatCode="0.00">
                  <c:v>47.8</c:v>
                </c:pt>
                <c:pt idx="164" formatCode="0.00">
                  <c:v>20.399999999999999</c:v>
                </c:pt>
                <c:pt idx="165" formatCode="0.00">
                  <c:v>85.3</c:v>
                </c:pt>
                <c:pt idx="166" formatCode="0.00">
                  <c:v>47.2</c:v>
                </c:pt>
                <c:pt idx="167" formatCode="0.00">
                  <c:v>37.200000000000003</c:v>
                </c:pt>
                <c:pt idx="168" formatCode="0.00">
                  <c:v>45.5</c:v>
                </c:pt>
                <c:pt idx="169" formatCode="0.00">
                  <c:v>16.100000000000001</c:v>
                </c:pt>
                <c:pt idx="170" formatCode="0.00">
                  <c:v>52.8</c:v>
                </c:pt>
                <c:pt idx="171" formatCode="0.00">
                  <c:v>21.2</c:v>
                </c:pt>
                <c:pt idx="172" formatCode="0.00">
                  <c:v>34.4</c:v>
                </c:pt>
                <c:pt idx="173" formatCode="0.00">
                  <c:v>59.9</c:v>
                </c:pt>
                <c:pt idx="174" formatCode="0.00">
                  <c:v>16.2</c:v>
                </c:pt>
                <c:pt idx="175" formatCode="0.00">
                  <c:v>0.7</c:v>
                </c:pt>
                <c:pt idx="176" formatCode="0.00">
                  <c:v>81.400000000000006</c:v>
                </c:pt>
                <c:pt idx="177" formatCode="0.00">
                  <c:v>-31.8</c:v>
                </c:pt>
                <c:pt idx="178" formatCode="0.00">
                  <c:v>52.1</c:v>
                </c:pt>
                <c:pt idx="179" formatCode="0.00">
                  <c:v>67.7</c:v>
                </c:pt>
                <c:pt idx="180" formatCode="0.00">
                  <c:v>17.7</c:v>
                </c:pt>
                <c:pt idx="181" formatCode="0.00">
                  <c:v>92.4</c:v>
                </c:pt>
                <c:pt idx="182" formatCode="0.00">
                  <c:v>16.899999999999999</c:v>
                </c:pt>
                <c:pt idx="183" formatCode="0.00">
                  <c:v>78.3</c:v>
                </c:pt>
                <c:pt idx="184" formatCode="0.00">
                  <c:v>58.3</c:v>
                </c:pt>
                <c:pt idx="185" formatCode="0.00">
                  <c:v>32.4</c:v>
                </c:pt>
                <c:pt idx="186" formatCode="0.00">
                  <c:v>50.1</c:v>
                </c:pt>
                <c:pt idx="187" formatCode="0.00">
                  <c:v>6.7</c:v>
                </c:pt>
                <c:pt idx="188" formatCode="0.00">
                  <c:v>22.6</c:v>
                </c:pt>
                <c:pt idx="189" formatCode="0.00">
                  <c:v>39.200000000000003</c:v>
                </c:pt>
                <c:pt idx="190" formatCode="0.00">
                  <c:v>53.5</c:v>
                </c:pt>
                <c:pt idx="191" formatCode="0.00">
                  <c:v>-19.3</c:v>
                </c:pt>
                <c:pt idx="192" formatCode="0.00">
                  <c:v>49.5</c:v>
                </c:pt>
                <c:pt idx="193" formatCode="0.00">
                  <c:v>16.2</c:v>
                </c:pt>
                <c:pt idx="194" formatCode="0.00">
                  <c:v>77.5</c:v>
                </c:pt>
                <c:pt idx="195" formatCode="0.00">
                  <c:v>4.0999999999999996</c:v>
                </c:pt>
                <c:pt idx="196" formatCode="0.00">
                  <c:v>55.3</c:v>
                </c:pt>
                <c:pt idx="197" formatCode="0.00">
                  <c:v>34.5</c:v>
                </c:pt>
                <c:pt idx="198" formatCode="0.00">
                  <c:v>29.6</c:v>
                </c:pt>
                <c:pt idx="199" formatCode="0.00">
                  <c:v>30.3</c:v>
                </c:pt>
                <c:pt idx="200" formatCode="0.00">
                  <c:v>12.9</c:v>
                </c:pt>
                <c:pt idx="201" formatCode="0.00">
                  <c:v>44.3</c:v>
                </c:pt>
                <c:pt idx="202" formatCode="0.00">
                  <c:v>86.4</c:v>
                </c:pt>
                <c:pt idx="203" formatCode="0.00">
                  <c:v>43.5</c:v>
                </c:pt>
                <c:pt idx="204" formatCode="0.00">
                  <c:v>-13.6</c:v>
                </c:pt>
                <c:pt idx="205" formatCode="0.00">
                  <c:v>54.2</c:v>
                </c:pt>
                <c:pt idx="206" formatCode="0.00">
                  <c:v>28.2</c:v>
                </c:pt>
                <c:pt idx="207" formatCode="0.00">
                  <c:v>-11.2</c:v>
                </c:pt>
                <c:pt idx="208" formatCode="0.00">
                  <c:v>21.6</c:v>
                </c:pt>
                <c:pt idx="209" formatCode="0.00">
                  <c:v>48</c:v>
                </c:pt>
                <c:pt idx="210" formatCode="0.00">
                  <c:v>14.8</c:v>
                </c:pt>
                <c:pt idx="211" formatCode="0.00">
                  <c:v>18</c:v>
                </c:pt>
                <c:pt idx="212" formatCode="0.00">
                  <c:v>63.6</c:v>
                </c:pt>
                <c:pt idx="213" formatCode="0.00">
                  <c:v>29.1</c:v>
                </c:pt>
                <c:pt idx="214" formatCode="0.00">
                  <c:v>31.1</c:v>
                </c:pt>
                <c:pt idx="215" formatCode="0.00">
                  <c:v>62.4</c:v>
                </c:pt>
                <c:pt idx="216" formatCode="0.00">
                  <c:v>51.2</c:v>
                </c:pt>
                <c:pt idx="217" formatCode="0.00">
                  <c:v>42.6</c:v>
                </c:pt>
                <c:pt idx="218" formatCode="0.00">
                  <c:v>74.8</c:v>
                </c:pt>
                <c:pt idx="219" formatCode="0.00">
                  <c:v>46.9</c:v>
                </c:pt>
                <c:pt idx="220" formatCode="0.00">
                  <c:v>21.5</c:v>
                </c:pt>
                <c:pt idx="221" formatCode="0.00">
                  <c:v>85</c:v>
                </c:pt>
                <c:pt idx="222" formatCode="0.00">
                  <c:v>63.4</c:v>
                </c:pt>
                <c:pt idx="223" formatCode="0.00">
                  <c:v>63</c:v>
                </c:pt>
                <c:pt idx="224" formatCode="0.00">
                  <c:v>25.6</c:v>
                </c:pt>
                <c:pt idx="225" formatCode="0.00">
                  <c:v>0.9</c:v>
                </c:pt>
                <c:pt idx="226" formatCode="0.00">
                  <c:v>12.6</c:v>
                </c:pt>
                <c:pt idx="227" formatCode="0.00">
                  <c:v>83.7</c:v>
                </c:pt>
                <c:pt idx="228" formatCode="0.00">
                  <c:v>36</c:v>
                </c:pt>
                <c:pt idx="229" formatCode="0.00">
                  <c:v>41.5</c:v>
                </c:pt>
                <c:pt idx="230" formatCode="0.00">
                  <c:v>75.900000000000006</c:v>
                </c:pt>
                <c:pt idx="231" formatCode="0.00">
                  <c:v>7</c:v>
                </c:pt>
                <c:pt idx="232" formatCode="0.00">
                  <c:v>94.8</c:v>
                </c:pt>
                <c:pt idx="233" formatCode="0.00">
                  <c:v>41.1</c:v>
                </c:pt>
                <c:pt idx="234" formatCode="0.00">
                  <c:v>9</c:v>
                </c:pt>
                <c:pt idx="235" formatCode="0.00">
                  <c:v>33.6</c:v>
                </c:pt>
                <c:pt idx="236" formatCode="0.00">
                  <c:v>0</c:v>
                </c:pt>
                <c:pt idx="237" formatCode="0.00">
                  <c:v>33.9</c:v>
                </c:pt>
                <c:pt idx="238" formatCode="0.00">
                  <c:v>45.9</c:v>
                </c:pt>
                <c:pt idx="239" formatCode="0.00">
                  <c:v>62.4</c:v>
                </c:pt>
                <c:pt idx="240" formatCode="0.00">
                  <c:v>73.8</c:v>
                </c:pt>
                <c:pt idx="241" formatCode="0.00">
                  <c:v>0.4</c:v>
                </c:pt>
                <c:pt idx="242" formatCode="0.00">
                  <c:v>52.2</c:v>
                </c:pt>
                <c:pt idx="243" formatCode="0.00">
                  <c:v>53.2</c:v>
                </c:pt>
                <c:pt idx="244" formatCode="0.00">
                  <c:v>55.8</c:v>
                </c:pt>
                <c:pt idx="245" formatCode="0.00">
                  <c:v>-26.1</c:v>
                </c:pt>
                <c:pt idx="246" formatCode="0.00">
                  <c:v>84.4</c:v>
                </c:pt>
                <c:pt idx="247" formatCode="0.00">
                  <c:v>70</c:v>
                </c:pt>
                <c:pt idx="248" formatCode="0.00">
                  <c:v>78</c:v>
                </c:pt>
                <c:pt idx="249" formatCode="0.00">
                  <c:v>12.2</c:v>
                </c:pt>
                <c:pt idx="250" formatCode="0.00">
                  <c:v>54.8</c:v>
                </c:pt>
                <c:pt idx="251" formatCode="0.00">
                  <c:v>28.7</c:v>
                </c:pt>
                <c:pt idx="252" formatCode="0.00">
                  <c:v>72.099999999999994</c:v>
                </c:pt>
                <c:pt idx="253" formatCode="0.00">
                  <c:v>13.8</c:v>
                </c:pt>
                <c:pt idx="254" formatCode="0.00">
                  <c:v>42.4</c:v>
                </c:pt>
                <c:pt idx="255" formatCode="0.00">
                  <c:v>97.1</c:v>
                </c:pt>
                <c:pt idx="256" formatCode="0.00">
                  <c:v>92.8</c:v>
                </c:pt>
                <c:pt idx="257" formatCode="0.00">
                  <c:v>13.1</c:v>
                </c:pt>
                <c:pt idx="258" formatCode="0.00">
                  <c:v>85</c:v>
                </c:pt>
                <c:pt idx="259" formatCode="0.00">
                  <c:v>63.1</c:v>
                </c:pt>
                <c:pt idx="260" formatCode="0.00">
                  <c:v>6</c:v>
                </c:pt>
                <c:pt idx="261" formatCode="0.00">
                  <c:v>34.799999999999997</c:v>
                </c:pt>
                <c:pt idx="262" formatCode="0.00">
                  <c:v>44.6</c:v>
                </c:pt>
                <c:pt idx="263" formatCode="0.00">
                  <c:v>57.6</c:v>
                </c:pt>
                <c:pt idx="264" formatCode="0.00">
                  <c:v>22.2</c:v>
                </c:pt>
                <c:pt idx="265" formatCode="0.00">
                  <c:v>75.5</c:v>
                </c:pt>
                <c:pt idx="266" formatCode="0.00">
                  <c:v>26.6</c:v>
                </c:pt>
                <c:pt idx="267" formatCode="0.00">
                  <c:v>67.400000000000006</c:v>
                </c:pt>
                <c:pt idx="268" formatCode="0.00">
                  <c:v>52</c:v>
                </c:pt>
                <c:pt idx="269" formatCode="0.00">
                  <c:v>-40</c:v>
                </c:pt>
                <c:pt idx="270" formatCode="0.00">
                  <c:v>50.6</c:v>
                </c:pt>
                <c:pt idx="271" formatCode="0.00">
                  <c:v>75.3</c:v>
                </c:pt>
                <c:pt idx="272" formatCode="0.00">
                  <c:v>86.3</c:v>
                </c:pt>
                <c:pt idx="273" formatCode="0.00">
                  <c:v>24.9</c:v>
                </c:pt>
                <c:pt idx="274" formatCode="0.00">
                  <c:v>24.8</c:v>
                </c:pt>
                <c:pt idx="275" formatCode="0.00">
                  <c:v>15.5</c:v>
                </c:pt>
                <c:pt idx="276" formatCode="0.00">
                  <c:v>75.8</c:v>
                </c:pt>
                <c:pt idx="277" formatCode="0.00">
                  <c:v>-50.9</c:v>
                </c:pt>
                <c:pt idx="278" formatCode="0.00">
                  <c:v>70.2</c:v>
                </c:pt>
                <c:pt idx="279" formatCode="0.00">
                  <c:v>79.599999999999994</c:v>
                </c:pt>
                <c:pt idx="280" formatCode="0.00">
                  <c:v>77.3</c:v>
                </c:pt>
                <c:pt idx="281" formatCode="0.00">
                  <c:v>70</c:v>
                </c:pt>
                <c:pt idx="282" formatCode="0.00">
                  <c:v>1.5</c:v>
                </c:pt>
                <c:pt idx="283" formatCode="0.00">
                  <c:v>31.4</c:v>
                </c:pt>
                <c:pt idx="284" formatCode="0.00">
                  <c:v>20.100000000000001</c:v>
                </c:pt>
                <c:pt idx="285" formatCode="0.00">
                  <c:v>79.099999999999994</c:v>
                </c:pt>
                <c:pt idx="286" formatCode="0.00">
                  <c:v>-10.5</c:v>
                </c:pt>
                <c:pt idx="287" formatCode="0.00">
                  <c:v>78.2</c:v>
                </c:pt>
                <c:pt idx="288" formatCode="0.00">
                  <c:v>16.2</c:v>
                </c:pt>
                <c:pt idx="289" formatCode="0.00">
                  <c:v>-0.2</c:v>
                </c:pt>
                <c:pt idx="290" formatCode="0.00">
                  <c:v>4.4000000000000004</c:v>
                </c:pt>
                <c:pt idx="291" formatCode="0.00">
                  <c:v>-3.1</c:v>
                </c:pt>
                <c:pt idx="292" formatCode="0.00">
                  <c:v>14.6</c:v>
                </c:pt>
                <c:pt idx="293" formatCode="0.00">
                  <c:v>0.8</c:v>
                </c:pt>
                <c:pt idx="294" formatCode="0.00">
                  <c:v>-5.3</c:v>
                </c:pt>
                <c:pt idx="295" formatCode="0.00">
                  <c:v>3.2</c:v>
                </c:pt>
                <c:pt idx="296" formatCode="0.00">
                  <c:v>9.8000000000000007</c:v>
                </c:pt>
                <c:pt idx="297" formatCode="0.00">
                  <c:v>18.100000000000001</c:v>
                </c:pt>
                <c:pt idx="298" formatCode="0.00">
                  <c:v>41.1</c:v>
                </c:pt>
                <c:pt idx="299" formatCode="0.00">
                  <c:v>47.3</c:v>
                </c:pt>
                <c:pt idx="300" formatCode="0.00">
                  <c:v>56.7</c:v>
                </c:pt>
                <c:pt idx="301" formatCode="0.00">
                  <c:v>60.5</c:v>
                </c:pt>
                <c:pt idx="302" formatCode="0.00">
                  <c:v>37.5</c:v>
                </c:pt>
                <c:pt idx="303" formatCode="0.00">
                  <c:v>50.8</c:v>
                </c:pt>
                <c:pt idx="304" formatCode="0.00">
                  <c:v>55.1</c:v>
                </c:pt>
                <c:pt idx="305" formatCode="0.00">
                  <c:v>-1</c:v>
                </c:pt>
                <c:pt idx="306" formatCode="0.00">
                  <c:v>34.1</c:v>
                </c:pt>
                <c:pt idx="307" formatCode="0.00">
                  <c:v>33.1</c:v>
                </c:pt>
                <c:pt idx="308" formatCode="0.00">
                  <c:v>21.1</c:v>
                </c:pt>
                <c:pt idx="309" formatCode="0.00">
                  <c:v>56.9</c:v>
                </c:pt>
                <c:pt idx="310" formatCode="0.00">
                  <c:v>0</c:v>
                </c:pt>
                <c:pt idx="311" formatCode="0.00">
                  <c:v>70.599999999999994</c:v>
                </c:pt>
                <c:pt idx="312" formatCode="0.00">
                  <c:v>-26.6</c:v>
                </c:pt>
                <c:pt idx="313" formatCode="0.00">
                  <c:v>54.2</c:v>
                </c:pt>
                <c:pt idx="314" formatCode="0.00">
                  <c:v>70.5</c:v>
                </c:pt>
                <c:pt idx="315" formatCode="0.00">
                  <c:v>52.4</c:v>
                </c:pt>
                <c:pt idx="316" formatCode="0.00">
                  <c:v>77</c:v>
                </c:pt>
                <c:pt idx="317" formatCode="0.00">
                  <c:v>77.400000000000006</c:v>
                </c:pt>
                <c:pt idx="318" formatCode="0.00">
                  <c:v>65.099999999999994</c:v>
                </c:pt>
                <c:pt idx="319" formatCode="0.00">
                  <c:v>21.1</c:v>
                </c:pt>
                <c:pt idx="320" formatCode="0.00">
                  <c:v>22.8</c:v>
                </c:pt>
                <c:pt idx="321" formatCode="0.00">
                  <c:v>12.9</c:v>
                </c:pt>
                <c:pt idx="322" formatCode="0.00">
                  <c:v>35.200000000000003</c:v>
                </c:pt>
                <c:pt idx="323" formatCode="0.00">
                  <c:v>12.1</c:v>
                </c:pt>
                <c:pt idx="324" formatCode="0.00">
                  <c:v>36.799999999999997</c:v>
                </c:pt>
                <c:pt idx="325" formatCode="0.00">
                  <c:v>42</c:v>
                </c:pt>
                <c:pt idx="326" formatCode="0.00">
                  <c:v>18.8</c:v>
                </c:pt>
                <c:pt idx="327" formatCode="0.00">
                  <c:v>-35.9</c:v>
                </c:pt>
                <c:pt idx="328" formatCode="0.00">
                  <c:v>64.8</c:v>
                </c:pt>
                <c:pt idx="329" formatCode="0.00">
                  <c:v>76.099999999999994</c:v>
                </c:pt>
                <c:pt idx="330" formatCode="0.00">
                  <c:v>23.3</c:v>
                </c:pt>
                <c:pt idx="331" formatCode="0.00">
                  <c:v>38.799999999999997</c:v>
                </c:pt>
                <c:pt idx="332" formatCode="0.00">
                  <c:v>42.7</c:v>
                </c:pt>
                <c:pt idx="333" formatCode="0.00">
                  <c:v>86.3</c:v>
                </c:pt>
                <c:pt idx="334" formatCode="0.00">
                  <c:v>16</c:v>
                </c:pt>
                <c:pt idx="335" formatCode="0.00">
                  <c:v>40.799999999999997</c:v>
                </c:pt>
                <c:pt idx="336" formatCode="0.00">
                  <c:v>49.5</c:v>
                </c:pt>
                <c:pt idx="337" formatCode="0.00">
                  <c:v>64.7</c:v>
                </c:pt>
                <c:pt idx="338" formatCode="0.00">
                  <c:v>39.5</c:v>
                </c:pt>
                <c:pt idx="339" formatCode="0.00">
                  <c:v>-1.4</c:v>
                </c:pt>
                <c:pt idx="340" formatCode="0.00">
                  <c:v>62.5</c:v>
                </c:pt>
                <c:pt idx="341" formatCode="0.00">
                  <c:v>16</c:v>
                </c:pt>
                <c:pt idx="342" formatCode="0.00">
                  <c:v>51.4</c:v>
                </c:pt>
                <c:pt idx="343" formatCode="0.00">
                  <c:v>41.7</c:v>
                </c:pt>
                <c:pt idx="344" formatCode="0.00">
                  <c:v>18.3</c:v>
                </c:pt>
                <c:pt idx="345" formatCode="0.00">
                  <c:v>15.9</c:v>
                </c:pt>
                <c:pt idx="346" formatCode="0.00">
                  <c:v>59.1</c:v>
                </c:pt>
                <c:pt idx="347" formatCode="0.00">
                  <c:v>91.2</c:v>
                </c:pt>
                <c:pt idx="348" formatCode="0.00">
                  <c:v>78.900000000000006</c:v>
                </c:pt>
                <c:pt idx="349" formatCode="0.00">
                  <c:v>7.3</c:v>
                </c:pt>
                <c:pt idx="350" formatCode="0.00">
                  <c:v>82.3</c:v>
                </c:pt>
                <c:pt idx="351" formatCode="0.00">
                  <c:v>-20.2</c:v>
                </c:pt>
                <c:pt idx="352" formatCode="0.00">
                  <c:v>-29.2</c:v>
                </c:pt>
                <c:pt idx="353" formatCode="0.00">
                  <c:v>63.1</c:v>
                </c:pt>
                <c:pt idx="354" formatCode="0.00">
                  <c:v>96.6</c:v>
                </c:pt>
                <c:pt idx="355" formatCode="0.00">
                  <c:v>41.6</c:v>
                </c:pt>
                <c:pt idx="356" formatCode="0.00">
                  <c:v>62.2</c:v>
                </c:pt>
                <c:pt idx="357" formatCode="0.00">
                  <c:v>36.5</c:v>
                </c:pt>
                <c:pt idx="358" formatCode="0.00">
                  <c:v>42.9</c:v>
                </c:pt>
                <c:pt idx="359" formatCode="0.00">
                  <c:v>42</c:v>
                </c:pt>
                <c:pt idx="360" formatCode="0.00">
                  <c:v>7.4</c:v>
                </c:pt>
                <c:pt idx="361" formatCode="0.00">
                  <c:v>55.5</c:v>
                </c:pt>
                <c:pt idx="362" formatCode="0.00">
                  <c:v>65.099999999999994</c:v>
                </c:pt>
                <c:pt idx="363" formatCode="0.00">
                  <c:v>49.2</c:v>
                </c:pt>
                <c:pt idx="364" formatCode="0.00">
                  <c:v>75.599999999999994</c:v>
                </c:pt>
                <c:pt idx="365" formatCode="0.00">
                  <c:v>52.5</c:v>
                </c:pt>
                <c:pt idx="366" formatCode="0.00">
                  <c:v>1.6</c:v>
                </c:pt>
                <c:pt idx="367" formatCode="0.00">
                  <c:v>24.2</c:v>
                </c:pt>
                <c:pt idx="368" formatCode="0.00">
                  <c:v>49.5</c:v>
                </c:pt>
                <c:pt idx="369" formatCode="0.00">
                  <c:v>31.3</c:v>
                </c:pt>
                <c:pt idx="370" formatCode="0.00">
                  <c:v>43</c:v>
                </c:pt>
                <c:pt idx="371" formatCode="0.00">
                  <c:v>25.3</c:v>
                </c:pt>
                <c:pt idx="372" formatCode="0.00">
                  <c:v>37.299999999999997</c:v>
                </c:pt>
                <c:pt idx="373" formatCode="0.00">
                  <c:v>30.3</c:v>
                </c:pt>
                <c:pt idx="374" formatCode="0.00">
                  <c:v>-14.3</c:v>
                </c:pt>
                <c:pt idx="375" formatCode="0.00">
                  <c:v>55.5</c:v>
                </c:pt>
                <c:pt idx="376" formatCode="0.00">
                  <c:v>46.1</c:v>
                </c:pt>
                <c:pt idx="377" formatCode="0.00">
                  <c:v>57.4</c:v>
                </c:pt>
                <c:pt idx="378" formatCode="0.00">
                  <c:v>33</c:v>
                </c:pt>
                <c:pt idx="379" formatCode="0.00">
                  <c:v>50.1</c:v>
                </c:pt>
                <c:pt idx="380" formatCode="0.00">
                  <c:v>35.799999999999997</c:v>
                </c:pt>
                <c:pt idx="381" formatCode="0.00">
                  <c:v>38.799999999999997</c:v>
                </c:pt>
                <c:pt idx="382" formatCode="0.00">
                  <c:v>94</c:v>
                </c:pt>
                <c:pt idx="383" formatCode="0.00">
                  <c:v>21.7</c:v>
                </c:pt>
                <c:pt idx="384" formatCode="0.00">
                  <c:v>71.099999999999994</c:v>
                </c:pt>
                <c:pt idx="385" formatCode="0.00">
                  <c:v>15.9</c:v>
                </c:pt>
                <c:pt idx="386" formatCode="0.00">
                  <c:v>44.1</c:v>
                </c:pt>
                <c:pt idx="387" formatCode="0.00">
                  <c:v>69.599999999999994</c:v>
                </c:pt>
                <c:pt idx="388" formatCode="0.00">
                  <c:v>71.400000000000006</c:v>
                </c:pt>
                <c:pt idx="389" formatCode="0.00">
                  <c:v>55.6</c:v>
                </c:pt>
                <c:pt idx="390" formatCode="0.00">
                  <c:v>76</c:v>
                </c:pt>
                <c:pt idx="391" formatCode="0.00">
                  <c:v>0</c:v>
                </c:pt>
                <c:pt idx="392" formatCode="0.00">
                  <c:v>60.4</c:v>
                </c:pt>
                <c:pt idx="393" formatCode="0.00">
                  <c:v>52.3</c:v>
                </c:pt>
                <c:pt idx="394" formatCode="0.00">
                  <c:v>12.3</c:v>
                </c:pt>
                <c:pt idx="395" formatCode="0.00">
                  <c:v>53.9</c:v>
                </c:pt>
                <c:pt idx="396" formatCode="0.00">
                  <c:v>77.3</c:v>
                </c:pt>
                <c:pt idx="397" formatCode="0.00">
                  <c:v>61.9</c:v>
                </c:pt>
                <c:pt idx="398" formatCode="0.00">
                  <c:v>78.599999999999994</c:v>
                </c:pt>
                <c:pt idx="399" formatCode="0.00">
                  <c:v>-17.7</c:v>
                </c:pt>
                <c:pt idx="400" formatCode="0.00">
                  <c:v>26.8</c:v>
                </c:pt>
                <c:pt idx="401" formatCode="0.00">
                  <c:v>2.4</c:v>
                </c:pt>
                <c:pt idx="402" formatCode="0.00">
                  <c:v>36.299999999999997</c:v>
                </c:pt>
                <c:pt idx="403" formatCode="0.00">
                  <c:v>31</c:v>
                </c:pt>
                <c:pt idx="404" formatCode="0.00">
                  <c:v>81.8</c:v>
                </c:pt>
                <c:pt idx="405" formatCode="0.00">
                  <c:v>53.7</c:v>
                </c:pt>
                <c:pt idx="406" formatCode="0.00">
                  <c:v>57.6</c:v>
                </c:pt>
                <c:pt idx="407" formatCode="0.00">
                  <c:v>83.2</c:v>
                </c:pt>
                <c:pt idx="408" formatCode="0.00">
                  <c:v>3.3</c:v>
                </c:pt>
                <c:pt idx="409" formatCode="0.00">
                  <c:v>41.4</c:v>
                </c:pt>
                <c:pt idx="410" formatCode="0.00">
                  <c:v>54.6</c:v>
                </c:pt>
                <c:pt idx="411" formatCode="0.00">
                  <c:v>51.8</c:v>
                </c:pt>
                <c:pt idx="412" formatCode="0.00">
                  <c:v>36.200000000000003</c:v>
                </c:pt>
                <c:pt idx="413" formatCode="0.00">
                  <c:v>60.6</c:v>
                </c:pt>
                <c:pt idx="414" formatCode="0.00">
                  <c:v>65.5</c:v>
                </c:pt>
                <c:pt idx="415" formatCode="0.00">
                  <c:v>72.5</c:v>
                </c:pt>
                <c:pt idx="416" formatCode="0.00">
                  <c:v>36.299999999999997</c:v>
                </c:pt>
                <c:pt idx="417" formatCode="0.00">
                  <c:v>85</c:v>
                </c:pt>
                <c:pt idx="418" formatCode="0.00">
                  <c:v>20.3</c:v>
                </c:pt>
                <c:pt idx="419" formatCode="0.00">
                  <c:v>16.5</c:v>
                </c:pt>
                <c:pt idx="420" formatCode="0.00">
                  <c:v>68.900000000000006</c:v>
                </c:pt>
                <c:pt idx="421" formatCode="0.00">
                  <c:v>36.5</c:v>
                </c:pt>
                <c:pt idx="422" formatCode="0.00">
                  <c:v>-112.8</c:v>
                </c:pt>
                <c:pt idx="423" formatCode="0.00">
                  <c:v>-31.5</c:v>
                </c:pt>
                <c:pt idx="424" formatCode="0.00">
                  <c:v>86</c:v>
                </c:pt>
                <c:pt idx="425" formatCode="0.00">
                  <c:v>91.6</c:v>
                </c:pt>
                <c:pt idx="426" formatCode="0.00">
                  <c:v>-88.9</c:v>
                </c:pt>
                <c:pt idx="427" formatCode="0.00">
                  <c:v>12.5</c:v>
                </c:pt>
                <c:pt idx="428" formatCode="0.00">
                  <c:v>104.8</c:v>
                </c:pt>
                <c:pt idx="429" formatCode="0.00">
                  <c:v>42</c:v>
                </c:pt>
                <c:pt idx="430" formatCode="0.00">
                  <c:v>9.6999999999999993</c:v>
                </c:pt>
                <c:pt idx="431" formatCode="0.00">
                  <c:v>69.099999999999994</c:v>
                </c:pt>
                <c:pt idx="432" formatCode="0.00">
                  <c:v>32.4</c:v>
                </c:pt>
                <c:pt idx="433" formatCode="0.00">
                  <c:v>31.2</c:v>
                </c:pt>
                <c:pt idx="434" formatCode="0.00">
                  <c:v>69.599999999999994</c:v>
                </c:pt>
                <c:pt idx="435" formatCode="0.00">
                  <c:v>19.8</c:v>
                </c:pt>
                <c:pt idx="436" formatCode="0.00">
                  <c:v>67.8</c:v>
                </c:pt>
                <c:pt idx="437" formatCode="0.00">
                  <c:v>7.3</c:v>
                </c:pt>
                <c:pt idx="438" formatCode="0.00">
                  <c:v>84</c:v>
                </c:pt>
                <c:pt idx="439" formatCode="0.00">
                  <c:v>40.9</c:v>
                </c:pt>
                <c:pt idx="440" formatCode="0.00">
                  <c:v>75.2</c:v>
                </c:pt>
                <c:pt idx="441" formatCode="0.00">
                  <c:v>85.2</c:v>
                </c:pt>
                <c:pt idx="442" formatCode="0.00">
                  <c:v>52.9</c:v>
                </c:pt>
                <c:pt idx="443" formatCode="0.00">
                  <c:v>36.6</c:v>
                </c:pt>
                <c:pt idx="444" formatCode="0.00">
                  <c:v>17.3</c:v>
                </c:pt>
                <c:pt idx="445" formatCode="0.00">
                  <c:v>79.8</c:v>
                </c:pt>
                <c:pt idx="446" formatCode="0.00">
                  <c:v>31.8</c:v>
                </c:pt>
                <c:pt idx="447" formatCode="0.00">
                  <c:v>71.8</c:v>
                </c:pt>
                <c:pt idx="448" formatCode="0.00">
                  <c:v>43.8</c:v>
                </c:pt>
                <c:pt idx="449" formatCode="0.00">
                  <c:v>63.4</c:v>
                </c:pt>
                <c:pt idx="450" formatCode="0.00">
                  <c:v>16.100000000000001</c:v>
                </c:pt>
                <c:pt idx="451" formatCode="0.00">
                  <c:v>70.900000000000006</c:v>
                </c:pt>
                <c:pt idx="452" formatCode="0.00">
                  <c:v>67.900000000000006</c:v>
                </c:pt>
                <c:pt idx="453" formatCode="0.00">
                  <c:v>75.2</c:v>
                </c:pt>
                <c:pt idx="454" formatCode="0.00">
                  <c:v>92.8</c:v>
                </c:pt>
                <c:pt idx="455" formatCode="0.00">
                  <c:v>65.3</c:v>
                </c:pt>
                <c:pt idx="456" formatCode="0.00">
                  <c:v>-5.4</c:v>
                </c:pt>
                <c:pt idx="457" formatCode="0.00">
                  <c:v>60.7</c:v>
                </c:pt>
                <c:pt idx="458" formatCode="0.00">
                  <c:v>8.4</c:v>
                </c:pt>
                <c:pt idx="459" formatCode="0.00">
                  <c:v>48.1</c:v>
                </c:pt>
                <c:pt idx="460" formatCode="0.00">
                  <c:v>15.1</c:v>
                </c:pt>
                <c:pt idx="461" formatCode="0.00">
                  <c:v>-10.8</c:v>
                </c:pt>
                <c:pt idx="462" formatCode="0.00">
                  <c:v>76.099999999999994</c:v>
                </c:pt>
                <c:pt idx="463" formatCode="0.00">
                  <c:v>70.3</c:v>
                </c:pt>
                <c:pt idx="464" formatCode="0.00">
                  <c:v>45.9</c:v>
                </c:pt>
                <c:pt idx="465" formatCode="0.00">
                  <c:v>68.8</c:v>
                </c:pt>
                <c:pt idx="466" formatCode="0.00">
                  <c:v>33.799999999999997</c:v>
                </c:pt>
                <c:pt idx="467" formatCode="0.00">
                  <c:v>78.099999999999994</c:v>
                </c:pt>
                <c:pt idx="468" formatCode="0.00">
                  <c:v>13.6</c:v>
                </c:pt>
                <c:pt idx="469" formatCode="0.00">
                  <c:v>16.3</c:v>
                </c:pt>
                <c:pt idx="470" formatCode="0.00">
                  <c:v>48.2</c:v>
                </c:pt>
                <c:pt idx="471" formatCode="0.00">
                  <c:v>31</c:v>
                </c:pt>
                <c:pt idx="472" formatCode="0.00">
                  <c:v>9</c:v>
                </c:pt>
                <c:pt idx="473" formatCode="0.00">
                  <c:v>25.2</c:v>
                </c:pt>
                <c:pt idx="474" formatCode="0.00">
                  <c:v>57.4</c:v>
                </c:pt>
                <c:pt idx="475" formatCode="0.00">
                  <c:v>-14.8</c:v>
                </c:pt>
                <c:pt idx="476" formatCode="0.00">
                  <c:v>71.7</c:v>
                </c:pt>
                <c:pt idx="477" formatCode="0.00">
                  <c:v>61.9</c:v>
                </c:pt>
                <c:pt idx="478" formatCode="0.00">
                  <c:v>54.1</c:v>
                </c:pt>
                <c:pt idx="479" formatCode="0.00">
                  <c:v>85.9</c:v>
                </c:pt>
                <c:pt idx="480" formatCode="0.00">
                  <c:v>45.9</c:v>
                </c:pt>
                <c:pt idx="481" formatCode="0.00">
                  <c:v>19.100000000000001</c:v>
                </c:pt>
                <c:pt idx="482" formatCode="0.00">
                  <c:v>26.7</c:v>
                </c:pt>
                <c:pt idx="483" formatCode="0.00">
                  <c:v>83.5</c:v>
                </c:pt>
                <c:pt idx="484" formatCode="0.00">
                  <c:v>31.8</c:v>
                </c:pt>
                <c:pt idx="485" formatCode="0.00">
                  <c:v>68.400000000000006</c:v>
                </c:pt>
                <c:pt idx="486" formatCode="0.00">
                  <c:v>15.2</c:v>
                </c:pt>
                <c:pt idx="487" formatCode="0.00">
                  <c:v>36.799999999999997</c:v>
                </c:pt>
                <c:pt idx="488" formatCode="0.00">
                  <c:v>36.700000000000003</c:v>
                </c:pt>
                <c:pt idx="489" formatCode="0.00">
                  <c:v>95.5</c:v>
                </c:pt>
                <c:pt idx="490" formatCode="0.00">
                  <c:v>59</c:v>
                </c:pt>
                <c:pt idx="491" formatCode="0.00">
                  <c:v>1</c:v>
                </c:pt>
                <c:pt idx="492" formatCode="0.00">
                  <c:v>76.3</c:v>
                </c:pt>
                <c:pt idx="493" formatCode="0.00">
                  <c:v>-132.30000000000001</c:v>
                </c:pt>
                <c:pt idx="494" formatCode="0.00">
                  <c:v>87.5</c:v>
                </c:pt>
                <c:pt idx="495" formatCode="0.00">
                  <c:v>-3.3</c:v>
                </c:pt>
                <c:pt idx="496" formatCode="0.00">
                  <c:v>48.1</c:v>
                </c:pt>
                <c:pt idx="497" formatCode="0.00">
                  <c:v>2.2000000000000002</c:v>
                </c:pt>
                <c:pt idx="498" formatCode="0.00">
                  <c:v>19.399999999999999</c:v>
                </c:pt>
                <c:pt idx="499" formatCode="0.00">
                  <c:v>55.1</c:v>
                </c:pt>
                <c:pt idx="500" formatCode="0.00">
                  <c:v>78.2</c:v>
                </c:pt>
                <c:pt idx="501" formatCode="0.00">
                  <c:v>22</c:v>
                </c:pt>
                <c:pt idx="502" formatCode="0.00">
                  <c:v>-7.6</c:v>
                </c:pt>
                <c:pt idx="503" formatCode="0.00">
                  <c:v>-4.2</c:v>
                </c:pt>
                <c:pt idx="504" formatCode="0.00">
                  <c:v>34.200000000000003</c:v>
                </c:pt>
                <c:pt idx="505" formatCode="0.00">
                  <c:v>29</c:v>
                </c:pt>
                <c:pt idx="506" formatCode="0.00">
                  <c:v>82.2</c:v>
                </c:pt>
                <c:pt idx="507" formatCode="0.00">
                  <c:v>82.3</c:v>
                </c:pt>
                <c:pt idx="508" formatCode="0.00">
                  <c:v>27.8</c:v>
                </c:pt>
                <c:pt idx="509" formatCode="0.00">
                  <c:v>58.1</c:v>
                </c:pt>
                <c:pt idx="510" formatCode="0.00">
                  <c:v>28.9</c:v>
                </c:pt>
                <c:pt idx="511" formatCode="0.00">
                  <c:v>94.3</c:v>
                </c:pt>
                <c:pt idx="512" formatCode="0.00">
                  <c:v>27.6</c:v>
                </c:pt>
                <c:pt idx="513" formatCode="0.00">
                  <c:v>1.9</c:v>
                </c:pt>
                <c:pt idx="514" formatCode="0.00">
                  <c:v>-66.8</c:v>
                </c:pt>
                <c:pt idx="515" formatCode="0.00">
                  <c:v>29.7</c:v>
                </c:pt>
                <c:pt idx="516" formatCode="0.00">
                  <c:v>15</c:v>
                </c:pt>
                <c:pt idx="517" formatCode="0.00">
                  <c:v>-2.6</c:v>
                </c:pt>
                <c:pt idx="518" formatCode="0.00">
                  <c:v>25.2</c:v>
                </c:pt>
                <c:pt idx="519" formatCode="0.00">
                  <c:v>-525.79999999999995</c:v>
                </c:pt>
                <c:pt idx="520" formatCode="0.00">
                  <c:v>-35.200000000000003</c:v>
                </c:pt>
                <c:pt idx="521" formatCode="0.00">
                  <c:v>37.5</c:v>
                </c:pt>
                <c:pt idx="522" formatCode="0.00">
                  <c:v>-13</c:v>
                </c:pt>
                <c:pt idx="523" formatCode="0.00">
                  <c:v>87.4</c:v>
                </c:pt>
                <c:pt idx="524" formatCode="0.00">
                  <c:v>14.1</c:v>
                </c:pt>
                <c:pt idx="525" formatCode="0.00">
                  <c:v>42.1</c:v>
                </c:pt>
                <c:pt idx="526" formatCode="0.00">
                  <c:v>72.099999999999994</c:v>
                </c:pt>
                <c:pt idx="527" formatCode="0.00">
                  <c:v>74.5</c:v>
                </c:pt>
                <c:pt idx="528" formatCode="0.00">
                  <c:v>14.2</c:v>
                </c:pt>
                <c:pt idx="529" formatCode="0.00">
                  <c:v>68.900000000000006</c:v>
                </c:pt>
                <c:pt idx="530" formatCode="0.00">
                  <c:v>58</c:v>
                </c:pt>
                <c:pt idx="531" formatCode="0.00">
                  <c:v>25.1</c:v>
                </c:pt>
                <c:pt idx="532" formatCode="0.00">
                  <c:v>59</c:v>
                </c:pt>
                <c:pt idx="533" formatCode="0.00">
                  <c:v>4.0999999999999996</c:v>
                </c:pt>
                <c:pt idx="534" formatCode="0.00">
                  <c:v>76</c:v>
                </c:pt>
                <c:pt idx="535" formatCode="0.00">
                  <c:v>59.1</c:v>
                </c:pt>
                <c:pt idx="536" formatCode="0.00">
                  <c:v>24.5</c:v>
                </c:pt>
                <c:pt idx="537" formatCode="0.00">
                  <c:v>1.6</c:v>
                </c:pt>
                <c:pt idx="538" formatCode="0.00">
                  <c:v>-2.2999999999999998</c:v>
                </c:pt>
                <c:pt idx="539" formatCode="0.00">
                  <c:v>69.8</c:v>
                </c:pt>
                <c:pt idx="540" formatCode="0.00">
                  <c:v>20.6</c:v>
                </c:pt>
                <c:pt idx="541" formatCode="0.00">
                  <c:v>60.9</c:v>
                </c:pt>
                <c:pt idx="542" formatCode="0.00">
                  <c:v>31.8</c:v>
                </c:pt>
                <c:pt idx="543" formatCode="0.00">
                  <c:v>89.1</c:v>
                </c:pt>
                <c:pt idx="544" formatCode="0.00">
                  <c:v>-24.3</c:v>
                </c:pt>
                <c:pt idx="545" formatCode="0.00">
                  <c:v>22.8</c:v>
                </c:pt>
                <c:pt idx="546" formatCode="0.00">
                  <c:v>15.3</c:v>
                </c:pt>
                <c:pt idx="547" formatCode="0.00">
                  <c:v>76.8</c:v>
                </c:pt>
                <c:pt idx="548" formatCode="0.00">
                  <c:v>87.9</c:v>
                </c:pt>
                <c:pt idx="549" formatCode="0.00">
                  <c:v>71.2</c:v>
                </c:pt>
                <c:pt idx="550" formatCode="0.00">
                  <c:v>53.9</c:v>
                </c:pt>
                <c:pt idx="551" formatCode="0.00">
                  <c:v>-23.4</c:v>
                </c:pt>
                <c:pt idx="552" formatCode="0.00">
                  <c:v>47</c:v>
                </c:pt>
                <c:pt idx="553" formatCode="0.00">
                  <c:v>46.9</c:v>
                </c:pt>
                <c:pt idx="554" formatCode="0.00">
                  <c:v>66.099999999999994</c:v>
                </c:pt>
                <c:pt idx="555" formatCode="0.00">
                  <c:v>3</c:v>
                </c:pt>
                <c:pt idx="556" formatCode="0.00">
                  <c:v>10.199999999999999</c:v>
                </c:pt>
                <c:pt idx="557" formatCode="0.00">
                  <c:v>74.599999999999994</c:v>
                </c:pt>
                <c:pt idx="558" formatCode="0.00">
                  <c:v>86.7</c:v>
                </c:pt>
                <c:pt idx="559" formatCode="0.00">
                  <c:v>38.700000000000003</c:v>
                </c:pt>
                <c:pt idx="560" formatCode="0.00">
                  <c:v>77.599999999999994</c:v>
                </c:pt>
                <c:pt idx="561" formatCode="0.00">
                  <c:v>34</c:v>
                </c:pt>
                <c:pt idx="562" formatCode="0.00">
                  <c:v>87.5</c:v>
                </c:pt>
                <c:pt idx="563" formatCode="0.00">
                  <c:v>53.9</c:v>
                </c:pt>
                <c:pt idx="564" formatCode="0.00">
                  <c:v>50.9</c:v>
                </c:pt>
                <c:pt idx="565" formatCode="0.00">
                  <c:v>19.600000000000001</c:v>
                </c:pt>
                <c:pt idx="566" formatCode="0.00">
                  <c:v>16.600000000000001</c:v>
                </c:pt>
                <c:pt idx="567" formatCode="0.00">
                  <c:v>74.8</c:v>
                </c:pt>
                <c:pt idx="568" formatCode="0.00">
                  <c:v>44.9</c:v>
                </c:pt>
                <c:pt idx="569" formatCode="0.00">
                  <c:v>43</c:v>
                </c:pt>
                <c:pt idx="570" formatCode="0.00">
                  <c:v>10.1</c:v>
                </c:pt>
                <c:pt idx="571" formatCode="0.00">
                  <c:v>90</c:v>
                </c:pt>
                <c:pt idx="572" formatCode="0.00">
                  <c:v>47.8</c:v>
                </c:pt>
                <c:pt idx="573" formatCode="0.00">
                  <c:v>50.9</c:v>
                </c:pt>
                <c:pt idx="574" formatCode="0.00">
                  <c:v>95</c:v>
                </c:pt>
                <c:pt idx="575" formatCode="0.00">
                  <c:v>70.5</c:v>
                </c:pt>
                <c:pt idx="576" formatCode="0.00">
                  <c:v>15</c:v>
                </c:pt>
                <c:pt idx="577" formatCode="0.00">
                  <c:v>79.7</c:v>
                </c:pt>
                <c:pt idx="578" formatCode="0.00">
                  <c:v>3.2</c:v>
                </c:pt>
                <c:pt idx="579" formatCode="0.00">
                  <c:v>21.2</c:v>
                </c:pt>
                <c:pt idx="580" formatCode="0.00">
                  <c:v>73.8</c:v>
                </c:pt>
                <c:pt idx="581" formatCode="0.00">
                  <c:v>87</c:v>
                </c:pt>
                <c:pt idx="582" formatCode="0.00">
                  <c:v>28.3</c:v>
                </c:pt>
                <c:pt idx="583" formatCode="0.00">
                  <c:v>-94.1</c:v>
                </c:pt>
                <c:pt idx="584" formatCode="0.00">
                  <c:v>28.6</c:v>
                </c:pt>
                <c:pt idx="585" formatCode="0.00">
                  <c:v>19.399999999999999</c:v>
                </c:pt>
                <c:pt idx="586" formatCode="0.00">
                  <c:v>65.8</c:v>
                </c:pt>
                <c:pt idx="587" formatCode="0.00">
                  <c:v>78.400000000000006</c:v>
                </c:pt>
                <c:pt idx="588" formatCode="0.00">
                  <c:v>79.099999999999994</c:v>
                </c:pt>
                <c:pt idx="589" formatCode="0.00">
                  <c:v>77.900000000000006</c:v>
                </c:pt>
                <c:pt idx="590" formatCode="0.00">
                  <c:v>29.5</c:v>
                </c:pt>
                <c:pt idx="591" formatCode="0.00">
                  <c:v>42.8</c:v>
                </c:pt>
                <c:pt idx="592" formatCode="0.00">
                  <c:v>23.6</c:v>
                </c:pt>
                <c:pt idx="593" formatCode="0.00">
                  <c:v>16.2</c:v>
                </c:pt>
                <c:pt idx="594" formatCode="0.00">
                  <c:v>45.3</c:v>
                </c:pt>
                <c:pt idx="595" formatCode="0.00">
                  <c:v>53.3</c:v>
                </c:pt>
                <c:pt idx="596" formatCode="0.00">
                  <c:v>95.6</c:v>
                </c:pt>
                <c:pt idx="597" formatCode="0.00">
                  <c:v>42.2</c:v>
                </c:pt>
                <c:pt idx="598" formatCode="0.00">
                  <c:v>76.7</c:v>
                </c:pt>
                <c:pt idx="599" formatCode="0.00">
                  <c:v>60.7</c:v>
                </c:pt>
                <c:pt idx="600" formatCode="0.00">
                  <c:v>57.3</c:v>
                </c:pt>
                <c:pt idx="601" formatCode="0.00">
                  <c:v>36.1</c:v>
                </c:pt>
                <c:pt idx="602" formatCode="0.00">
                  <c:v>86.7</c:v>
                </c:pt>
                <c:pt idx="603" formatCode="0.00">
                  <c:v>68</c:v>
                </c:pt>
                <c:pt idx="604" formatCode="0.00">
                  <c:v>18.7</c:v>
                </c:pt>
                <c:pt idx="605" formatCode="0.00">
                  <c:v>68.099999999999994</c:v>
                </c:pt>
                <c:pt idx="606" formatCode="0.00">
                  <c:v>71.2</c:v>
                </c:pt>
                <c:pt idx="607" formatCode="0.00">
                  <c:v>8</c:v>
                </c:pt>
                <c:pt idx="608" formatCode="0.00">
                  <c:v>22.7</c:v>
                </c:pt>
                <c:pt idx="609" formatCode="0.00">
                  <c:v>11.3</c:v>
                </c:pt>
                <c:pt idx="610" formatCode="0.00">
                  <c:v>88.4</c:v>
                </c:pt>
                <c:pt idx="611" formatCode="0.00">
                  <c:v>29.2</c:v>
                </c:pt>
                <c:pt idx="612" formatCode="0.00">
                  <c:v>79.8</c:v>
                </c:pt>
                <c:pt idx="613" formatCode="0.00">
                  <c:v>67.7</c:v>
                </c:pt>
                <c:pt idx="614" formatCode="0.00">
                  <c:v>51.2</c:v>
                </c:pt>
                <c:pt idx="615" formatCode="0.00">
                  <c:v>61</c:v>
                </c:pt>
                <c:pt idx="616" formatCode="0.00">
                  <c:v>47.4</c:v>
                </c:pt>
                <c:pt idx="617" formatCode="0.00">
                  <c:v>82.6</c:v>
                </c:pt>
                <c:pt idx="618" formatCode="0.00">
                  <c:v>19.7</c:v>
                </c:pt>
                <c:pt idx="619" formatCode="0.00">
                  <c:v>95.8</c:v>
                </c:pt>
                <c:pt idx="620" formatCode="0.00">
                  <c:v>38.200000000000003</c:v>
                </c:pt>
                <c:pt idx="621" formatCode="0.00">
                  <c:v>53.1</c:v>
                </c:pt>
                <c:pt idx="622" formatCode="0.00">
                  <c:v>31.8</c:v>
                </c:pt>
                <c:pt idx="623" formatCode="0.00">
                  <c:v>113.3</c:v>
                </c:pt>
                <c:pt idx="624" formatCode="0.00">
                  <c:v>73.3</c:v>
                </c:pt>
                <c:pt idx="625" formatCode="0.00">
                  <c:v>17.8</c:v>
                </c:pt>
                <c:pt idx="626" formatCode="0.00">
                  <c:v>78.099999999999994</c:v>
                </c:pt>
                <c:pt idx="627" formatCode="0.00">
                  <c:v>39.700000000000003</c:v>
                </c:pt>
                <c:pt idx="628" formatCode="0.00">
                  <c:v>29.3</c:v>
                </c:pt>
                <c:pt idx="629" formatCode="0.00">
                  <c:v>63.6</c:v>
                </c:pt>
                <c:pt idx="630" formatCode="0.00">
                  <c:v>58.2</c:v>
                </c:pt>
                <c:pt idx="631" formatCode="0.00">
                  <c:v>41.5</c:v>
                </c:pt>
                <c:pt idx="632" formatCode="0.00">
                  <c:v>46.9</c:v>
                </c:pt>
                <c:pt idx="633" formatCode="0.00">
                  <c:v>-1.3</c:v>
                </c:pt>
                <c:pt idx="634" formatCode="0.00">
                  <c:v>69.099999999999994</c:v>
                </c:pt>
                <c:pt idx="635" formatCode="0.00">
                  <c:v>58.9</c:v>
                </c:pt>
                <c:pt idx="636" formatCode="0.00">
                  <c:v>-9.6</c:v>
                </c:pt>
                <c:pt idx="637" formatCode="0.00">
                  <c:v>21</c:v>
                </c:pt>
                <c:pt idx="638" formatCode="0.00">
                  <c:v>18.899999999999999</c:v>
                </c:pt>
                <c:pt idx="639" formatCode="0.00">
                  <c:v>74</c:v>
                </c:pt>
                <c:pt idx="640" formatCode="0.00">
                  <c:v>37.299999999999997</c:v>
                </c:pt>
                <c:pt idx="641" formatCode="0.00">
                  <c:v>55.5</c:v>
                </c:pt>
                <c:pt idx="642" formatCode="0.00">
                  <c:v>55.6</c:v>
                </c:pt>
                <c:pt idx="643" formatCode="0.00">
                  <c:v>61.7</c:v>
                </c:pt>
                <c:pt idx="644" formatCode="0.00">
                  <c:v>-18.7</c:v>
                </c:pt>
                <c:pt idx="645" formatCode="0.00">
                  <c:v>96.1</c:v>
                </c:pt>
                <c:pt idx="646" formatCode="0.00">
                  <c:v>-98.3</c:v>
                </c:pt>
                <c:pt idx="647" formatCode="0.00">
                  <c:v>1.3</c:v>
                </c:pt>
                <c:pt idx="648" formatCode="0.00">
                  <c:v>8.9</c:v>
                </c:pt>
                <c:pt idx="649" formatCode="0.00">
                  <c:v>66.8</c:v>
                </c:pt>
                <c:pt idx="650" formatCode="0.00">
                  <c:v>34.4</c:v>
                </c:pt>
                <c:pt idx="651" formatCode="0.00">
                  <c:v>32.700000000000003</c:v>
                </c:pt>
                <c:pt idx="652" formatCode="0.00">
                  <c:v>31.8</c:v>
                </c:pt>
                <c:pt idx="653" formatCode="0.00">
                  <c:v>39.700000000000003</c:v>
                </c:pt>
                <c:pt idx="654" formatCode="0.00">
                  <c:v>70.099999999999994</c:v>
                </c:pt>
                <c:pt idx="655" formatCode="0.00">
                  <c:v>78.7</c:v>
                </c:pt>
                <c:pt idx="656" formatCode="0.00">
                  <c:v>22</c:v>
                </c:pt>
                <c:pt idx="657" formatCode="0.00">
                  <c:v>56.7</c:v>
                </c:pt>
                <c:pt idx="658" formatCode="0.00">
                  <c:v>35</c:v>
                </c:pt>
                <c:pt idx="659" formatCode="0.00">
                  <c:v>23.7</c:v>
                </c:pt>
                <c:pt idx="660" formatCode="0.00">
                  <c:v>20.6</c:v>
                </c:pt>
                <c:pt idx="661" formatCode="0.00">
                  <c:v>58.9</c:v>
                </c:pt>
                <c:pt idx="662" formatCode="0.00">
                  <c:v>52</c:v>
                </c:pt>
                <c:pt idx="663" formatCode="0.00">
                  <c:v>69.3</c:v>
                </c:pt>
                <c:pt idx="664" formatCode="0.00">
                  <c:v>11.2</c:v>
                </c:pt>
                <c:pt idx="665" formatCode="0.00">
                  <c:v>21.7</c:v>
                </c:pt>
                <c:pt idx="666" formatCode="0.00">
                  <c:v>62.4</c:v>
                </c:pt>
                <c:pt idx="667" formatCode="0.00">
                  <c:v>22.1</c:v>
                </c:pt>
                <c:pt idx="668" formatCode="0.00">
                  <c:v>72.2</c:v>
                </c:pt>
                <c:pt idx="669" formatCode="0.00">
                  <c:v>9</c:v>
                </c:pt>
                <c:pt idx="670" formatCode="0.00">
                  <c:v>-3</c:v>
                </c:pt>
                <c:pt idx="671" formatCode="0.00">
                  <c:v>27.3</c:v>
                </c:pt>
                <c:pt idx="672" formatCode="0.00">
                  <c:v>16.3</c:v>
                </c:pt>
                <c:pt idx="673" formatCode="0.00">
                  <c:v>70</c:v>
                </c:pt>
                <c:pt idx="674" formatCode="0.00">
                  <c:v>79.7</c:v>
                </c:pt>
                <c:pt idx="675" formatCode="0.00">
                  <c:v>5.0999999999999996</c:v>
                </c:pt>
                <c:pt idx="676" formatCode="0.00">
                  <c:v>45.8</c:v>
                </c:pt>
                <c:pt idx="677" formatCode="0.00">
                  <c:v>31.7</c:v>
                </c:pt>
                <c:pt idx="678" formatCode="0.00">
                  <c:v>28.2</c:v>
                </c:pt>
                <c:pt idx="679" formatCode="0.00">
                  <c:v>68.8</c:v>
                </c:pt>
                <c:pt idx="680" formatCode="0.00">
                  <c:v>86.9</c:v>
                </c:pt>
                <c:pt idx="681" formatCode="0.00">
                  <c:v>13.7</c:v>
                </c:pt>
                <c:pt idx="682" formatCode="0.00">
                  <c:v>16.8</c:v>
                </c:pt>
                <c:pt idx="683" formatCode="0.00">
                  <c:v>41.1</c:v>
                </c:pt>
                <c:pt idx="684" formatCode="0.00">
                  <c:v>69.400000000000006</c:v>
                </c:pt>
                <c:pt idx="685" formatCode="0.00">
                  <c:v>50.8</c:v>
                </c:pt>
                <c:pt idx="686" formatCode="0.00">
                  <c:v>63.1</c:v>
                </c:pt>
                <c:pt idx="687" formatCode="0.00">
                  <c:v>82.3</c:v>
                </c:pt>
                <c:pt idx="688" formatCode="0.00">
                  <c:v>25.1</c:v>
                </c:pt>
                <c:pt idx="689" formatCode="0.00">
                  <c:v>10.3</c:v>
                </c:pt>
                <c:pt idx="690" formatCode="0.00">
                  <c:v>33.9</c:v>
                </c:pt>
                <c:pt idx="691" formatCode="0.00">
                  <c:v>65.599999999999994</c:v>
                </c:pt>
                <c:pt idx="692" formatCode="0.00">
                  <c:v>34</c:v>
                </c:pt>
                <c:pt idx="693" formatCode="0.00">
                  <c:v>76.8</c:v>
                </c:pt>
                <c:pt idx="694" formatCode="0.00">
                  <c:v>63.6</c:v>
                </c:pt>
                <c:pt idx="695" formatCode="0.00">
                  <c:v>46.7</c:v>
                </c:pt>
                <c:pt idx="696" formatCode="0.00">
                  <c:v>71.599999999999994</c:v>
                </c:pt>
                <c:pt idx="697" formatCode="0.00">
                  <c:v>41</c:v>
                </c:pt>
                <c:pt idx="698" formatCode="0.00">
                  <c:v>32.6</c:v>
                </c:pt>
                <c:pt idx="699" formatCode="0.00">
                  <c:v>13.7</c:v>
                </c:pt>
                <c:pt idx="700" formatCode="0.00">
                  <c:v>85.2</c:v>
                </c:pt>
                <c:pt idx="701" formatCode="0.00">
                  <c:v>49.6</c:v>
                </c:pt>
                <c:pt idx="702" formatCode="0.00">
                  <c:v>25.7</c:v>
                </c:pt>
                <c:pt idx="703" formatCode="0.00">
                  <c:v>27.6</c:v>
                </c:pt>
                <c:pt idx="704" formatCode="0.00">
                  <c:v>81.900000000000006</c:v>
                </c:pt>
                <c:pt idx="705" formatCode="0.00">
                  <c:v>18.8</c:v>
                </c:pt>
                <c:pt idx="706" formatCode="0.00">
                  <c:v>52.8</c:v>
                </c:pt>
                <c:pt idx="707" formatCode="0.00">
                  <c:v>-1.3</c:v>
                </c:pt>
                <c:pt idx="708" formatCode="0.00">
                  <c:v>63.2</c:v>
                </c:pt>
                <c:pt idx="709" formatCode="0.00">
                  <c:v>55.4</c:v>
                </c:pt>
                <c:pt idx="710" formatCode="0.00">
                  <c:v>25.2</c:v>
                </c:pt>
                <c:pt idx="711" formatCode="0.00">
                  <c:v>11</c:v>
                </c:pt>
                <c:pt idx="712" formatCode="0.00">
                  <c:v>-146.5</c:v>
                </c:pt>
                <c:pt idx="713" formatCode="0.00">
                  <c:v>61.7</c:v>
                </c:pt>
                <c:pt idx="714" formatCode="0.00">
                  <c:v>81.7</c:v>
                </c:pt>
                <c:pt idx="715" formatCode="0.00">
                  <c:v>56</c:v>
                </c:pt>
                <c:pt idx="716" formatCode="0.00">
                  <c:v>76</c:v>
                </c:pt>
                <c:pt idx="717" formatCode="0.00">
                  <c:v>8.6</c:v>
                </c:pt>
                <c:pt idx="718" formatCode="0.00">
                  <c:v>-261</c:v>
                </c:pt>
                <c:pt idx="719" formatCode="0.00">
                  <c:v>81</c:v>
                </c:pt>
                <c:pt idx="720" formatCode="0.00">
                  <c:v>23</c:v>
                </c:pt>
                <c:pt idx="721" formatCode="0.00">
                  <c:v>26.8</c:v>
                </c:pt>
                <c:pt idx="722" formatCode="0.00">
                  <c:v>30.5</c:v>
                </c:pt>
                <c:pt idx="723" formatCode="0.00">
                  <c:v>78</c:v>
                </c:pt>
                <c:pt idx="724" formatCode="0.00">
                  <c:v>49.5</c:v>
                </c:pt>
                <c:pt idx="725" formatCode="0.00">
                  <c:v>50.4</c:v>
                </c:pt>
                <c:pt idx="726" formatCode="0.00">
                  <c:v>4.5</c:v>
                </c:pt>
                <c:pt idx="727" formatCode="0.00">
                  <c:v>32</c:v>
                </c:pt>
                <c:pt idx="728" formatCode="0.00">
                  <c:v>23.2</c:v>
                </c:pt>
                <c:pt idx="729" formatCode="0.00">
                  <c:v>68.099999999999994</c:v>
                </c:pt>
                <c:pt idx="730" formatCode="0.00">
                  <c:v>-80.099999999999994</c:v>
                </c:pt>
                <c:pt idx="731" formatCode="0.00">
                  <c:v>55.4</c:v>
                </c:pt>
                <c:pt idx="732" formatCode="0.00">
                  <c:v>31</c:v>
                </c:pt>
                <c:pt idx="733" formatCode="0.00">
                  <c:v>57.3</c:v>
                </c:pt>
                <c:pt idx="734" formatCode="0.00">
                  <c:v>66.900000000000006</c:v>
                </c:pt>
                <c:pt idx="735" formatCode="0.00">
                  <c:v>57</c:v>
                </c:pt>
                <c:pt idx="736" formatCode="0.00">
                  <c:v>34.700000000000003</c:v>
                </c:pt>
                <c:pt idx="737" formatCode="0.00">
                  <c:v>33.200000000000003</c:v>
                </c:pt>
                <c:pt idx="738" formatCode="0.00">
                  <c:v>37.700000000000003</c:v>
                </c:pt>
                <c:pt idx="739" formatCode="0.00">
                  <c:v>54.9</c:v>
                </c:pt>
                <c:pt idx="740" formatCode="0.00">
                  <c:v>1.7</c:v>
                </c:pt>
                <c:pt idx="741" formatCode="0.00">
                  <c:v>38.299999999999997</c:v>
                </c:pt>
                <c:pt idx="742" formatCode="0.00">
                  <c:v>76</c:v>
                </c:pt>
                <c:pt idx="743" formatCode="0.00">
                  <c:v>64.099999999999994</c:v>
                </c:pt>
                <c:pt idx="744" formatCode="0.00">
                  <c:v>34.299999999999997</c:v>
                </c:pt>
                <c:pt idx="745" formatCode="0.00">
                  <c:v>28.2</c:v>
                </c:pt>
                <c:pt idx="746" formatCode="0.00">
                  <c:v>35.700000000000003</c:v>
                </c:pt>
                <c:pt idx="747" formatCode="0.00">
                  <c:v>50.4</c:v>
                </c:pt>
                <c:pt idx="748" formatCode="0.00">
                  <c:v>-39.1</c:v>
                </c:pt>
                <c:pt idx="749" formatCode="0.00">
                  <c:v>94.2</c:v>
                </c:pt>
                <c:pt idx="750" formatCode="0.00">
                  <c:v>16.100000000000001</c:v>
                </c:pt>
                <c:pt idx="751" formatCode="0.00">
                  <c:v>96</c:v>
                </c:pt>
                <c:pt idx="752" formatCode="0.00">
                  <c:v>71.400000000000006</c:v>
                </c:pt>
                <c:pt idx="753" formatCode="0.00">
                  <c:v>33.4</c:v>
                </c:pt>
                <c:pt idx="754" formatCode="0.00">
                  <c:v>6.5</c:v>
                </c:pt>
                <c:pt idx="755" formatCode="0.00">
                  <c:v>-49.7</c:v>
                </c:pt>
                <c:pt idx="756" formatCode="0.00">
                  <c:v>29.3</c:v>
                </c:pt>
                <c:pt idx="757" formatCode="0.00">
                  <c:v>38.299999999999997</c:v>
                </c:pt>
                <c:pt idx="758" formatCode="0.00">
                  <c:v>53.4</c:v>
                </c:pt>
                <c:pt idx="759" formatCode="0.00">
                  <c:v>67.400000000000006</c:v>
                </c:pt>
                <c:pt idx="760" formatCode="0.00">
                  <c:v>99.4</c:v>
                </c:pt>
                <c:pt idx="761" formatCode="0.00">
                  <c:v>32.6</c:v>
                </c:pt>
                <c:pt idx="762" formatCode="0.00">
                  <c:v>21.7</c:v>
                </c:pt>
                <c:pt idx="763" formatCode="0.00">
                  <c:v>38.700000000000003</c:v>
                </c:pt>
                <c:pt idx="764" formatCode="0.00">
                  <c:v>19.5</c:v>
                </c:pt>
                <c:pt idx="765" formatCode="0.00">
                  <c:v>45.4</c:v>
                </c:pt>
                <c:pt idx="766" formatCode="0.00">
                  <c:v>82.7</c:v>
                </c:pt>
                <c:pt idx="767" formatCode="0.00">
                  <c:v>15.4</c:v>
                </c:pt>
                <c:pt idx="768" formatCode="0.00">
                  <c:v>38.299999999999997</c:v>
                </c:pt>
                <c:pt idx="769" formatCode="0.00">
                  <c:v>54.9</c:v>
                </c:pt>
                <c:pt idx="770" formatCode="0.00">
                  <c:v>49.5</c:v>
                </c:pt>
                <c:pt idx="771" formatCode="0.00">
                  <c:v>-8.1999999999999993</c:v>
                </c:pt>
                <c:pt idx="772" formatCode="0.00">
                  <c:v>77.3</c:v>
                </c:pt>
                <c:pt idx="773" formatCode="0.00">
                  <c:v>37.1</c:v>
                </c:pt>
                <c:pt idx="774" formatCode="0.00">
                  <c:v>17.100000000000001</c:v>
                </c:pt>
                <c:pt idx="775" formatCode="0.00">
                  <c:v>-7.3</c:v>
                </c:pt>
                <c:pt idx="776" formatCode="0.00">
                  <c:v>-25.9</c:v>
                </c:pt>
                <c:pt idx="777" formatCode="0.00">
                  <c:v>10.1</c:v>
                </c:pt>
                <c:pt idx="778" formatCode="0.00">
                  <c:v>25</c:v>
                </c:pt>
                <c:pt idx="779" formatCode="0.00">
                  <c:v>11.3</c:v>
                </c:pt>
                <c:pt idx="780" formatCode="0.00">
                  <c:v>55.9</c:v>
                </c:pt>
                <c:pt idx="781" formatCode="0.00">
                  <c:v>92.8</c:v>
                </c:pt>
                <c:pt idx="782" formatCode="0.00">
                  <c:v>88.3</c:v>
                </c:pt>
                <c:pt idx="783" formatCode="0.00">
                  <c:v>134.80000000000001</c:v>
                </c:pt>
                <c:pt idx="784" formatCode="0.00">
                  <c:v>2.1</c:v>
                </c:pt>
                <c:pt idx="785" formatCode="0.00">
                  <c:v>65.7</c:v>
                </c:pt>
                <c:pt idx="786" formatCode="0.00">
                  <c:v>29</c:v>
                </c:pt>
                <c:pt idx="787" formatCode="0.00">
                  <c:v>36.200000000000003</c:v>
                </c:pt>
                <c:pt idx="788" formatCode="0.00">
                  <c:v>60.9</c:v>
                </c:pt>
                <c:pt idx="789" formatCode="0.00">
                  <c:v>27.1</c:v>
                </c:pt>
                <c:pt idx="790" formatCode="0.00">
                  <c:v>36</c:v>
                </c:pt>
                <c:pt idx="791" formatCode="0.00">
                  <c:v>92.8</c:v>
                </c:pt>
                <c:pt idx="792" formatCode="0.00">
                  <c:v>-88.5</c:v>
                </c:pt>
                <c:pt idx="793" formatCode="0.00">
                  <c:v>29.1</c:v>
                </c:pt>
                <c:pt idx="794" formatCode="0.00">
                  <c:v>9.8000000000000007</c:v>
                </c:pt>
                <c:pt idx="795" formatCode="0.00">
                  <c:v>70.8</c:v>
                </c:pt>
                <c:pt idx="796" formatCode="0.00">
                  <c:v>21.4</c:v>
                </c:pt>
                <c:pt idx="797" formatCode="0.00">
                  <c:v>20.100000000000001</c:v>
                </c:pt>
                <c:pt idx="798" formatCode="0.00">
                  <c:v>29.9</c:v>
                </c:pt>
                <c:pt idx="799" formatCode="0.00">
                  <c:v>38.700000000000003</c:v>
                </c:pt>
                <c:pt idx="800" formatCode="0.00">
                  <c:v>30.3</c:v>
                </c:pt>
                <c:pt idx="801" formatCode="0.00">
                  <c:v>45.3</c:v>
                </c:pt>
                <c:pt idx="802" formatCode="0.00">
                  <c:v>71.3</c:v>
                </c:pt>
                <c:pt idx="803" formatCode="0.00">
                  <c:v>34.700000000000003</c:v>
                </c:pt>
                <c:pt idx="804" formatCode="0.00">
                  <c:v>55.1</c:v>
                </c:pt>
                <c:pt idx="805" formatCode="0.00">
                  <c:v>32.1</c:v>
                </c:pt>
                <c:pt idx="806" formatCode="0.00">
                  <c:v>37.700000000000003</c:v>
                </c:pt>
                <c:pt idx="807" formatCode="0.00">
                  <c:v>96.2</c:v>
                </c:pt>
                <c:pt idx="808" formatCode="0.00">
                  <c:v>48.7</c:v>
                </c:pt>
                <c:pt idx="809" formatCode="0.00">
                  <c:v>56.2</c:v>
                </c:pt>
                <c:pt idx="810" formatCode="0.00">
                  <c:v>90.1</c:v>
                </c:pt>
                <c:pt idx="811" formatCode="0.00">
                  <c:v>34.5</c:v>
                </c:pt>
                <c:pt idx="812" formatCode="0.00">
                  <c:v>60.8</c:v>
                </c:pt>
                <c:pt idx="813" formatCode="0.00">
                  <c:v>40.6</c:v>
                </c:pt>
                <c:pt idx="814" formatCode="0.00">
                  <c:v>40.799999999999997</c:v>
                </c:pt>
                <c:pt idx="815" formatCode="0.00">
                  <c:v>11.8</c:v>
                </c:pt>
                <c:pt idx="816" formatCode="0.00">
                  <c:v>7.1</c:v>
                </c:pt>
                <c:pt idx="817" formatCode="0.00">
                  <c:v>44</c:v>
                </c:pt>
                <c:pt idx="818" formatCode="0.00">
                  <c:v>12.7</c:v>
                </c:pt>
                <c:pt idx="819" formatCode="0.00">
                  <c:v>11.2</c:v>
                </c:pt>
                <c:pt idx="820" formatCode="0.00">
                  <c:v>70.7</c:v>
                </c:pt>
                <c:pt idx="821" formatCode="0.00">
                  <c:v>74.7</c:v>
                </c:pt>
                <c:pt idx="822" formatCode="0.00">
                  <c:v>53.9</c:v>
                </c:pt>
                <c:pt idx="823" formatCode="0.00">
                  <c:v>27</c:v>
                </c:pt>
                <c:pt idx="824" formatCode="0.00">
                  <c:v>32.5</c:v>
                </c:pt>
                <c:pt idx="825" formatCode="0.00">
                  <c:v>30.5</c:v>
                </c:pt>
                <c:pt idx="826" formatCode="0.00">
                  <c:v>2</c:v>
                </c:pt>
                <c:pt idx="827" formatCode="0.00">
                  <c:v>57.1</c:v>
                </c:pt>
                <c:pt idx="828" formatCode="0.00">
                  <c:v>72</c:v>
                </c:pt>
                <c:pt idx="829" formatCode="0.00">
                  <c:v>33.200000000000003</c:v>
                </c:pt>
                <c:pt idx="830" formatCode="0.00">
                  <c:v>18.5</c:v>
                </c:pt>
                <c:pt idx="831" formatCode="0.00">
                  <c:v>48.9</c:v>
                </c:pt>
                <c:pt idx="832" formatCode="0.00">
                  <c:v>30.2</c:v>
                </c:pt>
                <c:pt idx="833" formatCode="0.00">
                  <c:v>62</c:v>
                </c:pt>
                <c:pt idx="834" formatCode="0.00">
                  <c:v>37.5</c:v>
                </c:pt>
                <c:pt idx="835" formatCode="0.00">
                  <c:v>52.5</c:v>
                </c:pt>
                <c:pt idx="836" formatCode="0.00">
                  <c:v>29.7</c:v>
                </c:pt>
                <c:pt idx="837" formatCode="0.00">
                  <c:v>83.1</c:v>
                </c:pt>
                <c:pt idx="838" formatCode="0.00">
                  <c:v>0</c:v>
                </c:pt>
                <c:pt idx="839" formatCode="0.00">
                  <c:v>97.2</c:v>
                </c:pt>
                <c:pt idx="840" formatCode="0.00">
                  <c:v>21.2</c:v>
                </c:pt>
                <c:pt idx="841" formatCode="0.00">
                  <c:v>22.3</c:v>
                </c:pt>
                <c:pt idx="842" formatCode="0.00">
                  <c:v>3</c:v>
                </c:pt>
                <c:pt idx="843" formatCode="0.00">
                  <c:v>52.1</c:v>
                </c:pt>
                <c:pt idx="844" formatCode="0.00">
                  <c:v>-18.7</c:v>
                </c:pt>
                <c:pt idx="845" formatCode="0.00">
                  <c:v>13.3</c:v>
                </c:pt>
                <c:pt idx="846" formatCode="0.00">
                  <c:v>50.6</c:v>
                </c:pt>
                <c:pt idx="847" formatCode="0.00">
                  <c:v>72.2</c:v>
                </c:pt>
                <c:pt idx="848" formatCode="0.00">
                  <c:v>47.4</c:v>
                </c:pt>
                <c:pt idx="849" formatCode="0.00">
                  <c:v>78.3</c:v>
                </c:pt>
                <c:pt idx="850" formatCode="0.00">
                  <c:v>7</c:v>
                </c:pt>
                <c:pt idx="851" formatCode="0.00">
                  <c:v>6.8</c:v>
                </c:pt>
                <c:pt idx="852" formatCode="0.00">
                  <c:v>77.599999999999994</c:v>
                </c:pt>
                <c:pt idx="853" formatCode="0.00">
                  <c:v>63.3</c:v>
                </c:pt>
                <c:pt idx="854" formatCode="0.00">
                  <c:v>-20</c:v>
                </c:pt>
                <c:pt idx="855" formatCode="0.00">
                  <c:v>75.2</c:v>
                </c:pt>
                <c:pt idx="856" formatCode="0.00">
                  <c:v>70.400000000000006</c:v>
                </c:pt>
                <c:pt idx="857" formatCode="0.00">
                  <c:v>26.2</c:v>
                </c:pt>
                <c:pt idx="858" formatCode="0.00">
                  <c:v>9.6999999999999993</c:v>
                </c:pt>
                <c:pt idx="859" formatCode="0.00">
                  <c:v>70.5</c:v>
                </c:pt>
                <c:pt idx="860" formatCode="0.00">
                  <c:v>47.4</c:v>
                </c:pt>
                <c:pt idx="861" formatCode="0.00">
                  <c:v>64.900000000000006</c:v>
                </c:pt>
                <c:pt idx="862" formatCode="0.00">
                  <c:v>28.4</c:v>
                </c:pt>
                <c:pt idx="863" formatCode="0.00">
                  <c:v>89.7</c:v>
                </c:pt>
                <c:pt idx="864" formatCode="0.00">
                  <c:v>1.5</c:v>
                </c:pt>
                <c:pt idx="865" formatCode="0.00">
                  <c:v>8.1999999999999993</c:v>
                </c:pt>
                <c:pt idx="866" formatCode="0.00">
                  <c:v>16</c:v>
                </c:pt>
                <c:pt idx="867" formatCode="0.00">
                  <c:v>15.8</c:v>
                </c:pt>
                <c:pt idx="868" formatCode="0.00">
                  <c:v>-48.3</c:v>
                </c:pt>
                <c:pt idx="869" formatCode="0.00">
                  <c:v>60.4</c:v>
                </c:pt>
                <c:pt idx="870" formatCode="0.00">
                  <c:v>14.2</c:v>
                </c:pt>
                <c:pt idx="871" formatCode="0.00">
                  <c:v>56.8</c:v>
                </c:pt>
                <c:pt idx="872" formatCode="0.00">
                  <c:v>81.2</c:v>
                </c:pt>
                <c:pt idx="873" formatCode="0.00">
                  <c:v>2.5</c:v>
                </c:pt>
                <c:pt idx="874" formatCode="0.00">
                  <c:v>112.7</c:v>
                </c:pt>
                <c:pt idx="875" formatCode="0.00">
                  <c:v>23</c:v>
                </c:pt>
                <c:pt idx="876" formatCode="0.00">
                  <c:v>-4.5999999999999996</c:v>
                </c:pt>
                <c:pt idx="877" formatCode="0.00">
                  <c:v>22.8</c:v>
                </c:pt>
                <c:pt idx="878" formatCode="0.00">
                  <c:v>44.9</c:v>
                </c:pt>
                <c:pt idx="879" formatCode="0.00">
                  <c:v>37.9</c:v>
                </c:pt>
                <c:pt idx="880" formatCode="0.00">
                  <c:v>46.6</c:v>
                </c:pt>
                <c:pt idx="881" formatCode="0.00">
                  <c:v>42.5</c:v>
                </c:pt>
                <c:pt idx="882" formatCode="0.00">
                  <c:v>22.1</c:v>
                </c:pt>
                <c:pt idx="883" formatCode="0.00">
                  <c:v>12.8</c:v>
                </c:pt>
                <c:pt idx="884" formatCode="0.00">
                  <c:v>16.899999999999999</c:v>
                </c:pt>
                <c:pt idx="885" formatCode="0.00">
                  <c:v>-63.4</c:v>
                </c:pt>
                <c:pt idx="886" formatCode="0.00">
                  <c:v>67.400000000000006</c:v>
                </c:pt>
                <c:pt idx="887" formatCode="0.00">
                  <c:v>66.099999999999994</c:v>
                </c:pt>
                <c:pt idx="888" formatCode="0.00">
                  <c:v>1.5</c:v>
                </c:pt>
                <c:pt idx="889" formatCode="0.00">
                  <c:v>-20.6</c:v>
                </c:pt>
                <c:pt idx="890" formatCode="0.00">
                  <c:v>47.5</c:v>
                </c:pt>
                <c:pt idx="891" formatCode="0.00">
                  <c:v>73.400000000000006</c:v>
                </c:pt>
                <c:pt idx="892" formatCode="0.00">
                  <c:v>16</c:v>
                </c:pt>
                <c:pt idx="893" formatCode="0.00">
                  <c:v>67.8</c:v>
                </c:pt>
                <c:pt idx="894" formatCode="0.00">
                  <c:v>54.2</c:v>
                </c:pt>
                <c:pt idx="895" formatCode="0.00">
                  <c:v>21.4</c:v>
                </c:pt>
                <c:pt idx="896" formatCode="0.00">
                  <c:v>50.8</c:v>
                </c:pt>
                <c:pt idx="897" formatCode="0.00">
                  <c:v>18.2</c:v>
                </c:pt>
                <c:pt idx="898" formatCode="0.00">
                  <c:v>-13</c:v>
                </c:pt>
                <c:pt idx="899" formatCode="0.00">
                  <c:v>35.1</c:v>
                </c:pt>
                <c:pt idx="900" formatCode="0.00">
                  <c:v>68.5</c:v>
                </c:pt>
                <c:pt idx="901" formatCode="0.00">
                  <c:v>76.5</c:v>
                </c:pt>
                <c:pt idx="902" formatCode="0.00">
                  <c:v>19.7</c:v>
                </c:pt>
                <c:pt idx="903" formatCode="0.00">
                  <c:v>63.3</c:v>
                </c:pt>
                <c:pt idx="904" formatCode="0.00">
                  <c:v>44.7</c:v>
                </c:pt>
                <c:pt idx="905" formatCode="0.00">
                  <c:v>34.9</c:v>
                </c:pt>
                <c:pt idx="906" formatCode="0.00">
                  <c:v>66.5</c:v>
                </c:pt>
                <c:pt idx="907" formatCode="0.00">
                  <c:v>0.4</c:v>
                </c:pt>
                <c:pt idx="908" formatCode="0.00">
                  <c:v>45</c:v>
                </c:pt>
                <c:pt idx="909" formatCode="0.00">
                  <c:v>79.400000000000006</c:v>
                </c:pt>
                <c:pt idx="910" formatCode="0.00">
                  <c:v>31.9</c:v>
                </c:pt>
                <c:pt idx="911" formatCode="0.00">
                  <c:v>20.5</c:v>
                </c:pt>
                <c:pt idx="912" formatCode="0.00">
                  <c:v>77.3</c:v>
                </c:pt>
                <c:pt idx="913" formatCode="0.00">
                  <c:v>21.7</c:v>
                </c:pt>
                <c:pt idx="914" formatCode="0.00">
                  <c:v>45.4</c:v>
                </c:pt>
                <c:pt idx="915" formatCode="0.00">
                  <c:v>44.6</c:v>
                </c:pt>
                <c:pt idx="916" formatCode="0.00">
                  <c:v>33.299999999999997</c:v>
                </c:pt>
                <c:pt idx="917" formatCode="0.00">
                  <c:v>40.6</c:v>
                </c:pt>
                <c:pt idx="918" formatCode="0.00">
                  <c:v>58</c:v>
                </c:pt>
                <c:pt idx="919" formatCode="0.00">
                  <c:v>50.1</c:v>
                </c:pt>
                <c:pt idx="920" formatCode="0.00">
                  <c:v>37.9</c:v>
                </c:pt>
                <c:pt idx="921" formatCode="0.00">
                  <c:v>25.4</c:v>
                </c:pt>
                <c:pt idx="922" formatCode="0.00">
                  <c:v>48.5</c:v>
                </c:pt>
                <c:pt idx="923" formatCode="0.00">
                  <c:v>35.6</c:v>
                </c:pt>
                <c:pt idx="924" formatCode="0.00">
                  <c:v>45.5</c:v>
                </c:pt>
                <c:pt idx="925" formatCode="0.00">
                  <c:v>52.9</c:v>
                </c:pt>
                <c:pt idx="926" formatCode="0.00">
                  <c:v>19.2</c:v>
                </c:pt>
                <c:pt idx="927" formatCode="0.00">
                  <c:v>22.9</c:v>
                </c:pt>
                <c:pt idx="928" formatCode="0.00">
                  <c:v>77.3</c:v>
                </c:pt>
                <c:pt idx="929" formatCode="0.00">
                  <c:v>39.5</c:v>
                </c:pt>
                <c:pt idx="930" formatCode="0.00">
                  <c:v>25.5</c:v>
                </c:pt>
                <c:pt idx="931" formatCode="0.00">
                  <c:v>54.5</c:v>
                </c:pt>
                <c:pt idx="932" formatCode="0.00">
                  <c:v>48.1</c:v>
                </c:pt>
                <c:pt idx="933" formatCode="0.00">
                  <c:v>27</c:v>
                </c:pt>
                <c:pt idx="934" formatCode="0.00">
                  <c:v>64.2</c:v>
                </c:pt>
                <c:pt idx="935" formatCode="0.00">
                  <c:v>65.3</c:v>
                </c:pt>
                <c:pt idx="936" formatCode="0.00">
                  <c:v>68.099999999999994</c:v>
                </c:pt>
                <c:pt idx="937" formatCode="0.00">
                  <c:v>39.5</c:v>
                </c:pt>
                <c:pt idx="938" formatCode="0.00">
                  <c:v>8.3000000000000007</c:v>
                </c:pt>
                <c:pt idx="939" formatCode="0.00">
                  <c:v>3.7</c:v>
                </c:pt>
                <c:pt idx="940" formatCode="0.00">
                  <c:v>80.7</c:v>
                </c:pt>
                <c:pt idx="941" formatCode="0.00">
                  <c:v>27.8</c:v>
                </c:pt>
                <c:pt idx="942" formatCode="0.00">
                  <c:v>76.3</c:v>
                </c:pt>
                <c:pt idx="943" formatCode="0.00">
                  <c:v>89.5</c:v>
                </c:pt>
                <c:pt idx="944" formatCode="0.00">
                  <c:v>41.9</c:v>
                </c:pt>
                <c:pt idx="945" formatCode="0.00">
                  <c:v>53.6</c:v>
                </c:pt>
                <c:pt idx="946" formatCode="0.00">
                  <c:v>49.3</c:v>
                </c:pt>
                <c:pt idx="947" formatCode="0.00">
                  <c:v>69.900000000000006</c:v>
                </c:pt>
                <c:pt idx="948" formatCode="0.00">
                  <c:v>90.6</c:v>
                </c:pt>
                <c:pt idx="949" formatCode="0.00">
                  <c:v>41</c:v>
                </c:pt>
                <c:pt idx="950" formatCode="0.00">
                  <c:v>84.8</c:v>
                </c:pt>
                <c:pt idx="951" formatCode="0.00">
                  <c:v>23</c:v>
                </c:pt>
                <c:pt idx="952" formatCode="0.00">
                  <c:v>51.7</c:v>
                </c:pt>
                <c:pt idx="953" formatCode="0.00">
                  <c:v>41.1</c:v>
                </c:pt>
                <c:pt idx="954" formatCode="0.00">
                  <c:v>41.5</c:v>
                </c:pt>
                <c:pt idx="955" formatCode="0.00">
                  <c:v>34.5</c:v>
                </c:pt>
                <c:pt idx="956" formatCode="0.00">
                  <c:v>38.700000000000003</c:v>
                </c:pt>
                <c:pt idx="957" formatCode="0.00">
                  <c:v>25.5</c:v>
                </c:pt>
                <c:pt idx="958" formatCode="0.00">
                  <c:v>10.5</c:v>
                </c:pt>
                <c:pt idx="959" formatCode="0.00">
                  <c:v>36.5</c:v>
                </c:pt>
                <c:pt idx="960" formatCode="0.00">
                  <c:v>88.1</c:v>
                </c:pt>
                <c:pt idx="961" formatCode="0.00">
                  <c:v>24</c:v>
                </c:pt>
                <c:pt idx="962" formatCode="0.00">
                  <c:v>-58.8</c:v>
                </c:pt>
                <c:pt idx="963" formatCode="0.00">
                  <c:v>28.5</c:v>
                </c:pt>
                <c:pt idx="964" formatCode="0.00">
                  <c:v>63.7</c:v>
                </c:pt>
                <c:pt idx="965" formatCode="0.00">
                  <c:v>35.4</c:v>
                </c:pt>
                <c:pt idx="966" formatCode="0.00">
                  <c:v>60.5</c:v>
                </c:pt>
                <c:pt idx="967" formatCode="0.00">
                  <c:v>27.2</c:v>
                </c:pt>
                <c:pt idx="968" formatCode="0.00">
                  <c:v>39.4</c:v>
                </c:pt>
                <c:pt idx="969" formatCode="0.00">
                  <c:v>25.3</c:v>
                </c:pt>
                <c:pt idx="970" formatCode="0.00">
                  <c:v>63.5</c:v>
                </c:pt>
                <c:pt idx="971" formatCode="0.00">
                  <c:v>64.5</c:v>
                </c:pt>
                <c:pt idx="972" formatCode="0.00">
                  <c:v>71.2</c:v>
                </c:pt>
                <c:pt idx="973" formatCode="0.00">
                  <c:v>74.3</c:v>
                </c:pt>
                <c:pt idx="974" formatCode="0.00">
                  <c:v>45.9</c:v>
                </c:pt>
                <c:pt idx="975" formatCode="0.00">
                  <c:v>50.1</c:v>
                </c:pt>
                <c:pt idx="976" formatCode="0.00">
                  <c:v>87.3</c:v>
                </c:pt>
                <c:pt idx="977" formatCode="0.00">
                  <c:v>8.1</c:v>
                </c:pt>
                <c:pt idx="978" formatCode="0.00">
                  <c:v>9.6999999999999993</c:v>
                </c:pt>
                <c:pt idx="979" formatCode="0.00">
                  <c:v>2.6</c:v>
                </c:pt>
                <c:pt idx="980" formatCode="0.00">
                  <c:v>26.5</c:v>
                </c:pt>
                <c:pt idx="981" formatCode="0.00">
                  <c:v>47.3</c:v>
                </c:pt>
                <c:pt idx="982" formatCode="0.00">
                  <c:v>46.9</c:v>
                </c:pt>
                <c:pt idx="983" formatCode="0.00">
                  <c:v>-11.8</c:v>
                </c:pt>
                <c:pt idx="984" formatCode="0.00">
                  <c:v>59.3</c:v>
                </c:pt>
                <c:pt idx="985" formatCode="0.00">
                  <c:v>44.8</c:v>
                </c:pt>
                <c:pt idx="986" formatCode="0.00">
                  <c:v>39.299999999999997</c:v>
                </c:pt>
                <c:pt idx="987" formatCode="0.00">
                  <c:v>13.7</c:v>
                </c:pt>
                <c:pt idx="988" formatCode="0.00">
                  <c:v>44.1</c:v>
                </c:pt>
                <c:pt idx="989" formatCode="0.00">
                  <c:v>83.9</c:v>
                </c:pt>
                <c:pt idx="990" formatCode="0.00">
                  <c:v>44.4</c:v>
                </c:pt>
                <c:pt idx="991" formatCode="0.00">
                  <c:v>35.6</c:v>
                </c:pt>
                <c:pt idx="992" formatCode="0.00">
                  <c:v>60.9</c:v>
                </c:pt>
                <c:pt idx="993" formatCode="0.00">
                  <c:v>34.4</c:v>
                </c:pt>
                <c:pt idx="994" formatCode="0.00">
                  <c:v>31</c:v>
                </c:pt>
                <c:pt idx="995" formatCode="0.00">
                  <c:v>22.5</c:v>
                </c:pt>
                <c:pt idx="996" formatCode="0.00">
                  <c:v>69.900000000000006</c:v>
                </c:pt>
                <c:pt idx="997" formatCode="0.00">
                  <c:v>68.099999999999994</c:v>
                </c:pt>
                <c:pt idx="998" formatCode="0.00">
                  <c:v>12.4</c:v>
                </c:pt>
                <c:pt idx="999" formatCode="0.00">
                  <c:v>59.6</c:v>
                </c:pt>
                <c:pt idx="1000" formatCode="0.00">
                  <c:v>56.6</c:v>
                </c:pt>
                <c:pt idx="1001" formatCode="0.00">
                  <c:v>13.6</c:v>
                </c:pt>
                <c:pt idx="1002" formatCode="0.00">
                  <c:v>-8.6999999999999993</c:v>
                </c:pt>
                <c:pt idx="1003" formatCode="0.00">
                  <c:v>44.5</c:v>
                </c:pt>
                <c:pt idx="1004" formatCode="0.00">
                  <c:v>55.8</c:v>
                </c:pt>
                <c:pt idx="1005" formatCode="0.00">
                  <c:v>45.1</c:v>
                </c:pt>
                <c:pt idx="1006" formatCode="0.00">
                  <c:v>-51.8</c:v>
                </c:pt>
                <c:pt idx="1007" formatCode="0.00">
                  <c:v>-2</c:v>
                </c:pt>
                <c:pt idx="1008" formatCode="0.00">
                  <c:v>8.5</c:v>
                </c:pt>
                <c:pt idx="1009" formatCode="0.00">
                  <c:v>12.6</c:v>
                </c:pt>
                <c:pt idx="1010" formatCode="0.00">
                  <c:v>43.6</c:v>
                </c:pt>
                <c:pt idx="1011" formatCode="0.00">
                  <c:v>69.8</c:v>
                </c:pt>
                <c:pt idx="1012" formatCode="0.00">
                  <c:v>19.100000000000001</c:v>
                </c:pt>
                <c:pt idx="1013" formatCode="0.00">
                  <c:v>-8.1999999999999993</c:v>
                </c:pt>
                <c:pt idx="1014" formatCode="0.00">
                  <c:v>30.6</c:v>
                </c:pt>
                <c:pt idx="1015" formatCode="0.00">
                  <c:v>78.5</c:v>
                </c:pt>
                <c:pt idx="1016" formatCode="0.00">
                  <c:v>-5</c:v>
                </c:pt>
                <c:pt idx="1017" formatCode="0.00">
                  <c:v>22.8</c:v>
                </c:pt>
                <c:pt idx="1018" formatCode="0.00">
                  <c:v>43.1</c:v>
                </c:pt>
                <c:pt idx="1019" formatCode="0.00">
                  <c:v>29.9</c:v>
                </c:pt>
                <c:pt idx="1020" formatCode="0.00">
                  <c:v>67.8</c:v>
                </c:pt>
                <c:pt idx="1021" formatCode="0.00">
                  <c:v>93.5</c:v>
                </c:pt>
                <c:pt idx="1022" formatCode="0.00">
                  <c:v>24.9</c:v>
                </c:pt>
                <c:pt idx="1023" formatCode="0.00">
                  <c:v>-22.9</c:v>
                </c:pt>
                <c:pt idx="1024" formatCode="0.00">
                  <c:v>21</c:v>
                </c:pt>
                <c:pt idx="1025" formatCode="0.00">
                  <c:v>74.099999999999994</c:v>
                </c:pt>
                <c:pt idx="1026" formatCode="0.00">
                  <c:v>24.7</c:v>
                </c:pt>
                <c:pt idx="1027" formatCode="0.00">
                  <c:v>47.2</c:v>
                </c:pt>
                <c:pt idx="1028" formatCode="0.00">
                  <c:v>28.8</c:v>
                </c:pt>
                <c:pt idx="1029" formatCode="0.00">
                  <c:v>68.900000000000006</c:v>
                </c:pt>
                <c:pt idx="1030" formatCode="0.00">
                  <c:v>80.599999999999994</c:v>
                </c:pt>
                <c:pt idx="1031" formatCode="0.00">
                  <c:v>42.6</c:v>
                </c:pt>
                <c:pt idx="1032" formatCode="0.00">
                  <c:v>50.1</c:v>
                </c:pt>
                <c:pt idx="1033" formatCode="0.00">
                  <c:v>38.799999999999997</c:v>
                </c:pt>
                <c:pt idx="1034" formatCode="0.00">
                  <c:v>25.5</c:v>
                </c:pt>
                <c:pt idx="1035" formatCode="0.00">
                  <c:v>76.400000000000006</c:v>
                </c:pt>
                <c:pt idx="1036" formatCode="0.00">
                  <c:v>59.7</c:v>
                </c:pt>
                <c:pt idx="1037" formatCode="0.00">
                  <c:v>32</c:v>
                </c:pt>
                <c:pt idx="1038" formatCode="0.00">
                  <c:v>46.7</c:v>
                </c:pt>
                <c:pt idx="1039" formatCode="0.00">
                  <c:v>67.900000000000006</c:v>
                </c:pt>
                <c:pt idx="1040" formatCode="0.00">
                  <c:v>30.2</c:v>
                </c:pt>
                <c:pt idx="1041" formatCode="0.00">
                  <c:v>-4.3</c:v>
                </c:pt>
                <c:pt idx="1042" formatCode="0.00">
                  <c:v>18.3</c:v>
                </c:pt>
                <c:pt idx="1043" formatCode="0.00">
                  <c:v>-1.1000000000000001</c:v>
                </c:pt>
                <c:pt idx="1044" formatCode="0.00">
                  <c:v>24</c:v>
                </c:pt>
                <c:pt idx="1045" formatCode="0.00">
                  <c:v>23.7</c:v>
                </c:pt>
                <c:pt idx="1046" formatCode="0.00">
                  <c:v>86.7</c:v>
                </c:pt>
                <c:pt idx="1047" formatCode="0.00">
                  <c:v>63.3</c:v>
                </c:pt>
                <c:pt idx="1048" formatCode="0.00">
                  <c:v>59.7</c:v>
                </c:pt>
                <c:pt idx="1049" formatCode="0.00">
                  <c:v>40.5</c:v>
                </c:pt>
                <c:pt idx="1050" formatCode="0.00">
                  <c:v>17</c:v>
                </c:pt>
                <c:pt idx="1051" formatCode="0.00">
                  <c:v>87.7</c:v>
                </c:pt>
                <c:pt idx="1052" formatCode="0.00">
                  <c:v>76.3</c:v>
                </c:pt>
                <c:pt idx="1053" formatCode="0.00">
                  <c:v>78.5</c:v>
                </c:pt>
                <c:pt idx="1054" formatCode="0.00">
                  <c:v>48.7</c:v>
                </c:pt>
                <c:pt idx="1055" formatCode="0.00">
                  <c:v>79.3</c:v>
                </c:pt>
                <c:pt idx="1056" formatCode="0.00">
                  <c:v>40.6</c:v>
                </c:pt>
                <c:pt idx="1057" formatCode="0.00">
                  <c:v>-36.700000000000003</c:v>
                </c:pt>
                <c:pt idx="1058" formatCode="0.00">
                  <c:v>34.799999999999997</c:v>
                </c:pt>
                <c:pt idx="1059" formatCode="0.00">
                  <c:v>-1.8</c:v>
                </c:pt>
                <c:pt idx="1060" formatCode="0.00">
                  <c:v>8.5</c:v>
                </c:pt>
                <c:pt idx="1061" formatCode="0.00">
                  <c:v>39.9</c:v>
                </c:pt>
                <c:pt idx="1062" formatCode="0.00">
                  <c:v>36.299999999999997</c:v>
                </c:pt>
                <c:pt idx="1063" formatCode="0.00">
                  <c:v>54.9</c:v>
                </c:pt>
                <c:pt idx="1064" formatCode="0.00">
                  <c:v>19.600000000000001</c:v>
                </c:pt>
                <c:pt idx="1065" formatCode="0.00">
                  <c:v>71.5</c:v>
                </c:pt>
                <c:pt idx="1066" formatCode="0.00">
                  <c:v>84.2</c:v>
                </c:pt>
                <c:pt idx="1067" formatCode="0.00">
                  <c:v>39.6</c:v>
                </c:pt>
                <c:pt idx="1068" formatCode="0.00">
                  <c:v>16.399999999999999</c:v>
                </c:pt>
                <c:pt idx="1069" formatCode="0.00">
                  <c:v>8.1999999999999993</c:v>
                </c:pt>
                <c:pt idx="1070" formatCode="0.00">
                  <c:v>77</c:v>
                </c:pt>
                <c:pt idx="1071" formatCode="0.00">
                  <c:v>6</c:v>
                </c:pt>
                <c:pt idx="1072" formatCode="0.00">
                  <c:v>39.6</c:v>
                </c:pt>
                <c:pt idx="1073" formatCode="0.00">
                  <c:v>37.1</c:v>
                </c:pt>
                <c:pt idx="1074" formatCode="0.00">
                  <c:v>56.2</c:v>
                </c:pt>
                <c:pt idx="1075" formatCode="0.00">
                  <c:v>23.2</c:v>
                </c:pt>
                <c:pt idx="1076" formatCode="0.00">
                  <c:v>46.1</c:v>
                </c:pt>
                <c:pt idx="1077" formatCode="0.00">
                  <c:v>36.6</c:v>
                </c:pt>
                <c:pt idx="1078" formatCode="0.00">
                  <c:v>26.5</c:v>
                </c:pt>
                <c:pt idx="1079" formatCode="0.00">
                  <c:v>87.3</c:v>
                </c:pt>
                <c:pt idx="1080" formatCode="0.00">
                  <c:v>70</c:v>
                </c:pt>
                <c:pt idx="1081" formatCode="0.00">
                  <c:v>79</c:v>
                </c:pt>
                <c:pt idx="1082" formatCode="0.00">
                  <c:v>89.9</c:v>
                </c:pt>
                <c:pt idx="1083" formatCode="0.00">
                  <c:v>33</c:v>
                </c:pt>
                <c:pt idx="1084" formatCode="0.00">
                  <c:v>86</c:v>
                </c:pt>
                <c:pt idx="1085" formatCode="0.00">
                  <c:v>70.599999999999994</c:v>
                </c:pt>
                <c:pt idx="1086" formatCode="0.00">
                  <c:v>50.3</c:v>
                </c:pt>
                <c:pt idx="1087" formatCode="0.00">
                  <c:v>71.5</c:v>
                </c:pt>
                <c:pt idx="1088" formatCode="0.00">
                  <c:v>98.6</c:v>
                </c:pt>
                <c:pt idx="1089" formatCode="0.00">
                  <c:v>69.900000000000006</c:v>
                </c:pt>
                <c:pt idx="1090" formatCode="0.00">
                  <c:v>7.7</c:v>
                </c:pt>
                <c:pt idx="1091" formatCode="0.00">
                  <c:v>88.2</c:v>
                </c:pt>
                <c:pt idx="1092" formatCode="0.00">
                  <c:v>-5.7</c:v>
                </c:pt>
                <c:pt idx="1093" formatCode="0.00">
                  <c:v>26.2</c:v>
                </c:pt>
                <c:pt idx="1094" formatCode="0.00">
                  <c:v>42.2</c:v>
                </c:pt>
                <c:pt idx="1095" formatCode="0.00">
                  <c:v>20.5</c:v>
                </c:pt>
                <c:pt idx="1096" formatCode="0.00">
                  <c:v>15.6</c:v>
                </c:pt>
                <c:pt idx="1097" formatCode="0.00">
                  <c:v>29.2</c:v>
                </c:pt>
                <c:pt idx="1098" formatCode="0.00">
                  <c:v>46.3</c:v>
                </c:pt>
                <c:pt idx="1099" formatCode="0.00">
                  <c:v>77.5</c:v>
                </c:pt>
                <c:pt idx="1100" formatCode="0.00">
                  <c:v>42.2</c:v>
                </c:pt>
                <c:pt idx="1101" formatCode="0.00">
                  <c:v>47.7</c:v>
                </c:pt>
                <c:pt idx="1102" formatCode="0.00">
                  <c:v>28</c:v>
                </c:pt>
                <c:pt idx="1103" formatCode="0.00">
                  <c:v>70.3</c:v>
                </c:pt>
                <c:pt idx="1104" formatCode="0.00">
                  <c:v>73.900000000000006</c:v>
                </c:pt>
                <c:pt idx="1105" formatCode="0.00">
                  <c:v>62.5</c:v>
                </c:pt>
                <c:pt idx="1106" formatCode="0.00">
                  <c:v>62.4</c:v>
                </c:pt>
                <c:pt idx="1107" formatCode="0.00">
                  <c:v>43.8</c:v>
                </c:pt>
                <c:pt idx="1108" formatCode="0.00">
                  <c:v>45.6</c:v>
                </c:pt>
                <c:pt idx="1109" formatCode="0.00">
                  <c:v>75.8</c:v>
                </c:pt>
                <c:pt idx="1110" formatCode="0.00">
                  <c:v>38.6</c:v>
                </c:pt>
                <c:pt idx="1111" formatCode="0.00">
                  <c:v>31.9</c:v>
                </c:pt>
                <c:pt idx="1112" formatCode="0.00">
                  <c:v>83.9</c:v>
                </c:pt>
                <c:pt idx="1113" formatCode="0.00">
                  <c:v>48</c:v>
                </c:pt>
                <c:pt idx="1114" formatCode="0.00">
                  <c:v>49.6</c:v>
                </c:pt>
                <c:pt idx="1115" formatCode="0.00">
                  <c:v>81.7</c:v>
                </c:pt>
                <c:pt idx="1116" formatCode="0.00">
                  <c:v>35.200000000000003</c:v>
                </c:pt>
                <c:pt idx="1117" formatCode="0.00">
                  <c:v>22.1</c:v>
                </c:pt>
                <c:pt idx="1118" formatCode="0.00">
                  <c:v>31.3</c:v>
                </c:pt>
                <c:pt idx="1119" formatCode="0.00">
                  <c:v>76.599999999999994</c:v>
                </c:pt>
                <c:pt idx="1120" formatCode="0.00">
                  <c:v>39.4</c:v>
                </c:pt>
                <c:pt idx="1121" formatCode="0.00">
                  <c:v>77.099999999999994</c:v>
                </c:pt>
                <c:pt idx="1122" formatCode="0.00">
                  <c:v>66.5</c:v>
                </c:pt>
                <c:pt idx="1123" formatCode="0.00">
                  <c:v>65.7</c:v>
                </c:pt>
                <c:pt idx="1124" formatCode="0.00">
                  <c:v>19.8</c:v>
                </c:pt>
                <c:pt idx="1125" formatCode="0.00">
                  <c:v>65.599999999999994</c:v>
                </c:pt>
                <c:pt idx="1126" formatCode="0.00">
                  <c:v>110.4</c:v>
                </c:pt>
                <c:pt idx="1127" formatCode="0.00">
                  <c:v>44.9</c:v>
                </c:pt>
                <c:pt idx="1128" formatCode="0.00">
                  <c:v>25.3</c:v>
                </c:pt>
                <c:pt idx="1129" formatCode="0.00">
                  <c:v>36.1</c:v>
                </c:pt>
                <c:pt idx="1130" formatCode="0.00">
                  <c:v>9.9</c:v>
                </c:pt>
                <c:pt idx="1131" formatCode="0.00">
                  <c:v>18.7</c:v>
                </c:pt>
                <c:pt idx="1132" formatCode="0.00">
                  <c:v>82.6</c:v>
                </c:pt>
                <c:pt idx="1133" formatCode="0.00">
                  <c:v>22.5</c:v>
                </c:pt>
                <c:pt idx="1134" formatCode="0.00">
                  <c:v>53.7</c:v>
                </c:pt>
                <c:pt idx="1135" formatCode="0.00">
                  <c:v>59</c:v>
                </c:pt>
                <c:pt idx="1136" formatCode="0.00">
                  <c:v>46.4</c:v>
                </c:pt>
                <c:pt idx="1137" formatCode="0.00">
                  <c:v>18.8</c:v>
                </c:pt>
                <c:pt idx="1138" formatCode="0.00">
                  <c:v>37.700000000000003</c:v>
                </c:pt>
                <c:pt idx="1139" formatCode="0.00">
                  <c:v>69.7</c:v>
                </c:pt>
                <c:pt idx="1140" formatCode="0.00">
                  <c:v>20.100000000000001</c:v>
                </c:pt>
                <c:pt idx="1141" formatCode="0.00">
                  <c:v>-85.5</c:v>
                </c:pt>
                <c:pt idx="1142" formatCode="0.00">
                  <c:v>26.2</c:v>
                </c:pt>
                <c:pt idx="1143" formatCode="0.00">
                  <c:v>45.2</c:v>
                </c:pt>
                <c:pt idx="1144" formatCode="0.00">
                  <c:v>33</c:v>
                </c:pt>
                <c:pt idx="1145" formatCode="0.00">
                  <c:v>82</c:v>
                </c:pt>
                <c:pt idx="1146" formatCode="0.00">
                  <c:v>63.3</c:v>
                </c:pt>
                <c:pt idx="1147" formatCode="0.00">
                  <c:v>2.5</c:v>
                </c:pt>
                <c:pt idx="1148" formatCode="0.00">
                  <c:v>83.7</c:v>
                </c:pt>
                <c:pt idx="1149" formatCode="0.00">
                  <c:v>15.7</c:v>
                </c:pt>
                <c:pt idx="1150" formatCode="0.00">
                  <c:v>25.6</c:v>
                </c:pt>
                <c:pt idx="1151" formatCode="0.00">
                  <c:v>85.2</c:v>
                </c:pt>
                <c:pt idx="1152" formatCode="0.00">
                  <c:v>25.5</c:v>
                </c:pt>
                <c:pt idx="1153" formatCode="0.00">
                  <c:v>57.2</c:v>
                </c:pt>
                <c:pt idx="1154" formatCode="0.00">
                  <c:v>30.8</c:v>
                </c:pt>
                <c:pt idx="1155" formatCode="0.00">
                  <c:v>16.8</c:v>
                </c:pt>
                <c:pt idx="1156" formatCode="0.00">
                  <c:v>-2.4</c:v>
                </c:pt>
                <c:pt idx="1157" formatCode="0.00">
                  <c:v>43.8</c:v>
                </c:pt>
                <c:pt idx="1158" formatCode="0.00">
                  <c:v>44.3</c:v>
                </c:pt>
                <c:pt idx="1159" formatCode="0.00">
                  <c:v>17.2</c:v>
                </c:pt>
                <c:pt idx="1160" formatCode="0.00">
                  <c:v>62.6</c:v>
                </c:pt>
                <c:pt idx="1161" formatCode="0.00">
                  <c:v>57.6</c:v>
                </c:pt>
                <c:pt idx="1162" formatCode="0.00">
                  <c:v>43.7</c:v>
                </c:pt>
                <c:pt idx="1163" formatCode="0.00">
                  <c:v>50</c:v>
                </c:pt>
                <c:pt idx="1164" formatCode="0.00">
                  <c:v>84.9</c:v>
                </c:pt>
                <c:pt idx="1165" formatCode="0.00">
                  <c:v>76.5</c:v>
                </c:pt>
                <c:pt idx="1166" formatCode="0.00">
                  <c:v>6.7</c:v>
                </c:pt>
                <c:pt idx="1167" formatCode="0.00">
                  <c:v>61.3</c:v>
                </c:pt>
                <c:pt idx="1168" formatCode="0.00">
                  <c:v>33.1</c:v>
                </c:pt>
                <c:pt idx="1169" formatCode="0.00">
                  <c:v>6.2</c:v>
                </c:pt>
                <c:pt idx="1170" formatCode="0.00">
                  <c:v>58.6</c:v>
                </c:pt>
                <c:pt idx="1171" formatCode="0.00">
                  <c:v>88.3</c:v>
                </c:pt>
                <c:pt idx="1172" formatCode="0.00">
                  <c:v>75.900000000000006</c:v>
                </c:pt>
                <c:pt idx="1173" formatCode="0.00">
                  <c:v>9.4</c:v>
                </c:pt>
                <c:pt idx="1174" formatCode="0.00">
                  <c:v>47.3</c:v>
                </c:pt>
                <c:pt idx="1175" formatCode="0.00">
                  <c:v>52</c:v>
                </c:pt>
                <c:pt idx="1176" formatCode="0.00">
                  <c:v>34.700000000000003</c:v>
                </c:pt>
                <c:pt idx="1177" formatCode="0.00">
                  <c:v>35.799999999999997</c:v>
                </c:pt>
                <c:pt idx="1178" formatCode="0.00">
                  <c:v>29.4</c:v>
                </c:pt>
                <c:pt idx="1179" formatCode="0.00">
                  <c:v>22.7</c:v>
                </c:pt>
                <c:pt idx="1180" formatCode="0.00">
                  <c:v>54.7</c:v>
                </c:pt>
                <c:pt idx="1181" formatCode="0.00">
                  <c:v>80.3</c:v>
                </c:pt>
                <c:pt idx="1182" formatCode="0.00">
                  <c:v>40.799999999999997</c:v>
                </c:pt>
                <c:pt idx="1183" formatCode="0.00">
                  <c:v>-0.5</c:v>
                </c:pt>
                <c:pt idx="1184" formatCode="0.00">
                  <c:v>24.6</c:v>
                </c:pt>
                <c:pt idx="1185" formatCode="0.00">
                  <c:v>-63.9</c:v>
                </c:pt>
                <c:pt idx="1186" formatCode="0.00">
                  <c:v>69.7</c:v>
                </c:pt>
                <c:pt idx="1187" formatCode="0.00">
                  <c:v>41</c:v>
                </c:pt>
                <c:pt idx="1188" formatCode="0.00">
                  <c:v>81.599999999999994</c:v>
                </c:pt>
                <c:pt idx="1189" formatCode="0.00">
                  <c:v>66.8</c:v>
                </c:pt>
                <c:pt idx="1190" formatCode="0.00">
                  <c:v>72.7</c:v>
                </c:pt>
                <c:pt idx="1191" formatCode="0.00">
                  <c:v>33.700000000000003</c:v>
                </c:pt>
                <c:pt idx="1192" formatCode="0.00">
                  <c:v>32.200000000000003</c:v>
                </c:pt>
                <c:pt idx="1193" formatCode="0.00">
                  <c:v>27.6</c:v>
                </c:pt>
                <c:pt idx="1194" formatCode="0.00">
                  <c:v>57.3</c:v>
                </c:pt>
                <c:pt idx="1195" formatCode="0.00">
                  <c:v>20.399999999999999</c:v>
                </c:pt>
                <c:pt idx="1196" formatCode="0.00">
                  <c:v>39.6</c:v>
                </c:pt>
                <c:pt idx="1197" formatCode="0.00">
                  <c:v>47.4</c:v>
                </c:pt>
                <c:pt idx="1198" formatCode="0.00">
                  <c:v>34.700000000000003</c:v>
                </c:pt>
                <c:pt idx="1199" formatCode="0.00">
                  <c:v>80</c:v>
                </c:pt>
                <c:pt idx="1200" formatCode="0.00">
                  <c:v>51</c:v>
                </c:pt>
                <c:pt idx="1201" formatCode="0.00">
                  <c:v>41.1</c:v>
                </c:pt>
                <c:pt idx="1202" formatCode="0.00">
                  <c:v>89.9</c:v>
                </c:pt>
                <c:pt idx="1203" formatCode="0.00">
                  <c:v>29.8</c:v>
                </c:pt>
                <c:pt idx="1204" formatCode="0.00">
                  <c:v>69.599999999999994</c:v>
                </c:pt>
                <c:pt idx="1205" formatCode="0.00">
                  <c:v>-4.7</c:v>
                </c:pt>
                <c:pt idx="1206" formatCode="0.00">
                  <c:v>32.799999999999997</c:v>
                </c:pt>
                <c:pt idx="1207" formatCode="0.00">
                  <c:v>44.5</c:v>
                </c:pt>
                <c:pt idx="1208" formatCode="0.00">
                  <c:v>55.8</c:v>
                </c:pt>
                <c:pt idx="1209" formatCode="0.00">
                  <c:v>60.6</c:v>
                </c:pt>
                <c:pt idx="1210" formatCode="0.00">
                  <c:v>55.6</c:v>
                </c:pt>
                <c:pt idx="1211" formatCode="0.00">
                  <c:v>48.6</c:v>
                </c:pt>
                <c:pt idx="1212" formatCode="0.00">
                  <c:v>54.9</c:v>
                </c:pt>
                <c:pt idx="1213" formatCode="0.00">
                  <c:v>27.7</c:v>
                </c:pt>
                <c:pt idx="1214" formatCode="0.00">
                  <c:v>38.299999999999997</c:v>
                </c:pt>
                <c:pt idx="1215" formatCode="0.00">
                  <c:v>80.2</c:v>
                </c:pt>
                <c:pt idx="1216" formatCode="0.00">
                  <c:v>25.3</c:v>
                </c:pt>
                <c:pt idx="1217" formatCode="0.00">
                  <c:v>13.5</c:v>
                </c:pt>
                <c:pt idx="1218" formatCode="0.00">
                  <c:v>35.700000000000003</c:v>
                </c:pt>
                <c:pt idx="1219" formatCode="0.00">
                  <c:v>-0.4</c:v>
                </c:pt>
                <c:pt idx="1220" formatCode="0.00">
                  <c:v>64.3</c:v>
                </c:pt>
                <c:pt idx="1221" formatCode="0.00">
                  <c:v>64.2</c:v>
                </c:pt>
                <c:pt idx="1222" formatCode="0.00">
                  <c:v>36.799999999999997</c:v>
                </c:pt>
                <c:pt idx="1223" formatCode="0.00">
                  <c:v>15.8</c:v>
                </c:pt>
                <c:pt idx="1224" formatCode="0.00">
                  <c:v>71.900000000000006</c:v>
                </c:pt>
                <c:pt idx="1225" formatCode="0.00">
                  <c:v>49.7</c:v>
                </c:pt>
                <c:pt idx="1226" formatCode="0.00">
                  <c:v>48.5</c:v>
                </c:pt>
                <c:pt idx="1227" formatCode="0.00">
                  <c:v>53.3</c:v>
                </c:pt>
                <c:pt idx="1228" formatCode="0.00">
                  <c:v>75.2</c:v>
                </c:pt>
                <c:pt idx="1229" formatCode="0.00">
                  <c:v>89.7</c:v>
                </c:pt>
                <c:pt idx="1230" formatCode="0.00">
                  <c:v>50.1</c:v>
                </c:pt>
                <c:pt idx="1231" formatCode="0.00">
                  <c:v>68.3</c:v>
                </c:pt>
                <c:pt idx="1232" formatCode="0.00">
                  <c:v>35.4</c:v>
                </c:pt>
                <c:pt idx="1233" formatCode="0.00">
                  <c:v>99.2</c:v>
                </c:pt>
                <c:pt idx="1234" formatCode="0.00">
                  <c:v>51.4</c:v>
                </c:pt>
                <c:pt idx="1235" formatCode="0.00">
                  <c:v>24.7</c:v>
                </c:pt>
                <c:pt idx="1236" formatCode="0.00">
                  <c:v>83.5</c:v>
                </c:pt>
                <c:pt idx="1237" formatCode="0.00">
                  <c:v>38.299999999999997</c:v>
                </c:pt>
                <c:pt idx="1238" formatCode="0.00">
                  <c:v>56.2</c:v>
                </c:pt>
                <c:pt idx="1239" formatCode="0.00">
                  <c:v>57.2</c:v>
                </c:pt>
                <c:pt idx="1240" formatCode="0.00">
                  <c:v>44.7</c:v>
                </c:pt>
                <c:pt idx="1241" formatCode="0.00">
                  <c:v>66.8</c:v>
                </c:pt>
                <c:pt idx="1242" formatCode="0.00">
                  <c:v>24.8</c:v>
                </c:pt>
                <c:pt idx="1243" formatCode="0.00">
                  <c:v>21.7</c:v>
                </c:pt>
                <c:pt idx="1244" formatCode="0.00">
                  <c:v>10.4</c:v>
                </c:pt>
                <c:pt idx="1245" formatCode="0.00">
                  <c:v>19.399999999999999</c:v>
                </c:pt>
                <c:pt idx="1246" formatCode="0.00">
                  <c:v>63.8</c:v>
                </c:pt>
                <c:pt idx="1247" formatCode="0.00">
                  <c:v>50.8</c:v>
                </c:pt>
                <c:pt idx="1248" formatCode="0.00">
                  <c:v>42.2</c:v>
                </c:pt>
                <c:pt idx="1249" formatCode="0.00">
                  <c:v>39.6</c:v>
                </c:pt>
                <c:pt idx="1250" formatCode="0.00">
                  <c:v>59.2</c:v>
                </c:pt>
                <c:pt idx="1251" formatCode="0.00">
                  <c:v>41.9</c:v>
                </c:pt>
                <c:pt idx="1252" formatCode="0.00">
                  <c:v>-67.8</c:v>
                </c:pt>
                <c:pt idx="1253" formatCode="0.00">
                  <c:v>26</c:v>
                </c:pt>
                <c:pt idx="1254" formatCode="0.00">
                  <c:v>43.7</c:v>
                </c:pt>
                <c:pt idx="1255" formatCode="0.00">
                  <c:v>17.2</c:v>
                </c:pt>
                <c:pt idx="1256" formatCode="0.00">
                  <c:v>30.1</c:v>
                </c:pt>
                <c:pt idx="1257" formatCode="0.00">
                  <c:v>40.1</c:v>
                </c:pt>
                <c:pt idx="1258" formatCode="0.00">
                  <c:v>66.3</c:v>
                </c:pt>
                <c:pt idx="1259" formatCode="0.00">
                  <c:v>70.599999999999994</c:v>
                </c:pt>
                <c:pt idx="1260" formatCode="0.00">
                  <c:v>16.600000000000001</c:v>
                </c:pt>
                <c:pt idx="1261" formatCode="0.00">
                  <c:v>11.3</c:v>
                </c:pt>
                <c:pt idx="1262" formatCode="0.00">
                  <c:v>54.8</c:v>
                </c:pt>
                <c:pt idx="1263" formatCode="0.00">
                  <c:v>35.1</c:v>
                </c:pt>
                <c:pt idx="1264" formatCode="0.00">
                  <c:v>28.7</c:v>
                </c:pt>
                <c:pt idx="1265" formatCode="0.00">
                  <c:v>23.6</c:v>
                </c:pt>
                <c:pt idx="1266" formatCode="0.00">
                  <c:v>50.6</c:v>
                </c:pt>
                <c:pt idx="1267" formatCode="0.00">
                  <c:v>79.599999999999994</c:v>
                </c:pt>
                <c:pt idx="1268" formatCode="0.00">
                  <c:v>50.9</c:v>
                </c:pt>
                <c:pt idx="1269" formatCode="0.00">
                  <c:v>98</c:v>
                </c:pt>
                <c:pt idx="1270" formatCode="0.00">
                  <c:v>55.2</c:v>
                </c:pt>
                <c:pt idx="1271" formatCode="0.00">
                  <c:v>49.5</c:v>
                </c:pt>
                <c:pt idx="1272" formatCode="0.00">
                  <c:v>44.1</c:v>
                </c:pt>
                <c:pt idx="1273" formatCode="0.00">
                  <c:v>36.200000000000003</c:v>
                </c:pt>
                <c:pt idx="1274" formatCode="0.00">
                  <c:v>49.5</c:v>
                </c:pt>
                <c:pt idx="1275" formatCode="0.00">
                  <c:v>22.2</c:v>
                </c:pt>
                <c:pt idx="1276" formatCode="0.00">
                  <c:v>53.2</c:v>
                </c:pt>
                <c:pt idx="1277" formatCode="0.00">
                  <c:v>-8.9</c:v>
                </c:pt>
                <c:pt idx="1278" formatCode="0.00">
                  <c:v>28.3</c:v>
                </c:pt>
                <c:pt idx="1279" formatCode="0.00">
                  <c:v>56.8</c:v>
                </c:pt>
                <c:pt idx="1280" formatCode="0.00">
                  <c:v>50.7</c:v>
                </c:pt>
                <c:pt idx="1281" formatCode="0.00">
                  <c:v>-19.899999999999999</c:v>
                </c:pt>
                <c:pt idx="1282" formatCode="0.00">
                  <c:v>7</c:v>
                </c:pt>
                <c:pt idx="1283" formatCode="0.00">
                  <c:v>82.8</c:v>
                </c:pt>
                <c:pt idx="1284" formatCode="0.00">
                  <c:v>87.6</c:v>
                </c:pt>
                <c:pt idx="1285" formatCode="0.00">
                  <c:v>14.6</c:v>
                </c:pt>
                <c:pt idx="1286" formatCode="0.00">
                  <c:v>41.1</c:v>
                </c:pt>
                <c:pt idx="1287" formatCode="0.00">
                  <c:v>86.8</c:v>
                </c:pt>
                <c:pt idx="1288" formatCode="0.00">
                  <c:v>36.5</c:v>
                </c:pt>
                <c:pt idx="1289" formatCode="0.00">
                  <c:v>28.6</c:v>
                </c:pt>
                <c:pt idx="1290" formatCode="0.00">
                  <c:v>52.3</c:v>
                </c:pt>
                <c:pt idx="1291" formatCode="0.00">
                  <c:v>57.1</c:v>
                </c:pt>
                <c:pt idx="1292" formatCode="0.00">
                  <c:v>78.5</c:v>
                </c:pt>
                <c:pt idx="1293" formatCode="0.00">
                  <c:v>12.5</c:v>
                </c:pt>
                <c:pt idx="1294" formatCode="0.00">
                  <c:v>11.7</c:v>
                </c:pt>
                <c:pt idx="1295" formatCode="0.00">
                  <c:v>29.4</c:v>
                </c:pt>
                <c:pt idx="1296" formatCode="0.00">
                  <c:v>75.7</c:v>
                </c:pt>
                <c:pt idx="1297" formatCode="0.00">
                  <c:v>67.3</c:v>
                </c:pt>
                <c:pt idx="1298" formatCode="0.00">
                  <c:v>28.5</c:v>
                </c:pt>
                <c:pt idx="1299" formatCode="0.00">
                  <c:v>48.2</c:v>
                </c:pt>
                <c:pt idx="1300" formatCode="0.00">
                  <c:v>-52.9</c:v>
                </c:pt>
                <c:pt idx="1301" formatCode="0.00">
                  <c:v>92.6</c:v>
                </c:pt>
                <c:pt idx="1302" formatCode="0.00">
                  <c:v>53.6</c:v>
                </c:pt>
                <c:pt idx="1303" formatCode="0.00">
                  <c:v>72.8</c:v>
                </c:pt>
                <c:pt idx="1304" formatCode="0.00">
                  <c:v>59.7</c:v>
                </c:pt>
                <c:pt idx="1305" formatCode="0.00">
                  <c:v>63.7</c:v>
                </c:pt>
                <c:pt idx="1306" formatCode="0.00">
                  <c:v>55.9</c:v>
                </c:pt>
                <c:pt idx="1307" formatCode="0.00">
                  <c:v>50.8</c:v>
                </c:pt>
                <c:pt idx="1308" formatCode="0.00">
                  <c:v>102.5</c:v>
                </c:pt>
                <c:pt idx="1309" formatCode="0.00">
                  <c:v>58.7</c:v>
                </c:pt>
                <c:pt idx="1310" formatCode="0.00">
                  <c:v>70.7</c:v>
                </c:pt>
                <c:pt idx="1311" formatCode="0.00">
                  <c:v>24.7</c:v>
                </c:pt>
                <c:pt idx="1312" formatCode="0.00">
                  <c:v>89</c:v>
                </c:pt>
                <c:pt idx="1313" formatCode="0.00">
                  <c:v>70</c:v>
                </c:pt>
                <c:pt idx="1314" formatCode="0.00">
                  <c:v>-21.2</c:v>
                </c:pt>
                <c:pt idx="1315" formatCode="0.00">
                  <c:v>6.4</c:v>
                </c:pt>
                <c:pt idx="1316" formatCode="0.00">
                  <c:v>0</c:v>
                </c:pt>
                <c:pt idx="1317" formatCode="0.00">
                  <c:v>21.8</c:v>
                </c:pt>
                <c:pt idx="1318" formatCode="0.00">
                  <c:v>56.6</c:v>
                </c:pt>
                <c:pt idx="1319" formatCode="0.00">
                  <c:v>39.4</c:v>
                </c:pt>
                <c:pt idx="1320" formatCode="0.00">
                  <c:v>25</c:v>
                </c:pt>
                <c:pt idx="1321" formatCode="0.00">
                  <c:v>18.7</c:v>
                </c:pt>
                <c:pt idx="1322" formatCode="0.00">
                  <c:v>17.399999999999999</c:v>
                </c:pt>
                <c:pt idx="1323" formatCode="0.00">
                  <c:v>21.7</c:v>
                </c:pt>
                <c:pt idx="1324" formatCode="0.00">
                  <c:v>85.3</c:v>
                </c:pt>
                <c:pt idx="1325" formatCode="0.00">
                  <c:v>64.2</c:v>
                </c:pt>
                <c:pt idx="1326" formatCode="0.00">
                  <c:v>18.600000000000001</c:v>
                </c:pt>
                <c:pt idx="1327" formatCode="0.00">
                  <c:v>51.5</c:v>
                </c:pt>
                <c:pt idx="1328" formatCode="0.00">
                  <c:v>0.6</c:v>
                </c:pt>
                <c:pt idx="1329" formatCode="0.00">
                  <c:v>73.8</c:v>
                </c:pt>
                <c:pt idx="1330" formatCode="0.00">
                  <c:v>16.899999999999999</c:v>
                </c:pt>
                <c:pt idx="1331" formatCode="0.00">
                  <c:v>0</c:v>
                </c:pt>
                <c:pt idx="1332" formatCode="0.00">
                  <c:v>23.7</c:v>
                </c:pt>
                <c:pt idx="1333" formatCode="0.00">
                  <c:v>38.200000000000003</c:v>
                </c:pt>
                <c:pt idx="1334" formatCode="0.00">
                  <c:v>5.3</c:v>
                </c:pt>
                <c:pt idx="1335" formatCode="0.00">
                  <c:v>37.799999999999997</c:v>
                </c:pt>
                <c:pt idx="1336" formatCode="0.00">
                  <c:v>56.4</c:v>
                </c:pt>
                <c:pt idx="1337" formatCode="0.00">
                  <c:v>59</c:v>
                </c:pt>
                <c:pt idx="1338" formatCode="0.00">
                  <c:v>33.299999999999997</c:v>
                </c:pt>
                <c:pt idx="1339" formatCode="0.00">
                  <c:v>51.5</c:v>
                </c:pt>
                <c:pt idx="1340" formatCode="0.00">
                  <c:v>26.8</c:v>
                </c:pt>
                <c:pt idx="1341" formatCode="0.00">
                  <c:v>64.5</c:v>
                </c:pt>
                <c:pt idx="1342" formatCode="0.00">
                  <c:v>18.2</c:v>
                </c:pt>
                <c:pt idx="1343" formatCode="0.00">
                  <c:v>47</c:v>
                </c:pt>
                <c:pt idx="1344" formatCode="0.00">
                  <c:v>31.9</c:v>
                </c:pt>
                <c:pt idx="1345" formatCode="0.00">
                  <c:v>22.6</c:v>
                </c:pt>
                <c:pt idx="1346" formatCode="0.00">
                  <c:v>36.799999999999997</c:v>
                </c:pt>
                <c:pt idx="1347" formatCode="0.00">
                  <c:v>57.4</c:v>
                </c:pt>
                <c:pt idx="1348" formatCode="0.00">
                  <c:v>69.5</c:v>
                </c:pt>
                <c:pt idx="1349" formatCode="0.00">
                  <c:v>41.1</c:v>
                </c:pt>
                <c:pt idx="1350" formatCode="0.00">
                  <c:v>53.6</c:v>
                </c:pt>
                <c:pt idx="1351" formatCode="0.00">
                  <c:v>70.599999999999994</c:v>
                </c:pt>
                <c:pt idx="1352" formatCode="0.00">
                  <c:v>14.4</c:v>
                </c:pt>
                <c:pt idx="1353" formatCode="0.00">
                  <c:v>48.7</c:v>
                </c:pt>
                <c:pt idx="1354" formatCode="0.00">
                  <c:v>40.1</c:v>
                </c:pt>
                <c:pt idx="1355" formatCode="0.00">
                  <c:v>15.3</c:v>
                </c:pt>
                <c:pt idx="1356" formatCode="0.00">
                  <c:v>-34.1</c:v>
                </c:pt>
                <c:pt idx="1357" formatCode="0.00">
                  <c:v>85.6</c:v>
                </c:pt>
                <c:pt idx="1358" formatCode="0.00">
                  <c:v>47.5</c:v>
                </c:pt>
                <c:pt idx="1359" formatCode="0.00">
                  <c:v>80.3</c:v>
                </c:pt>
                <c:pt idx="1360" formatCode="0.00">
                  <c:v>-100.9</c:v>
                </c:pt>
                <c:pt idx="1361" formatCode="0.00">
                  <c:v>11.1</c:v>
                </c:pt>
                <c:pt idx="1362" formatCode="0.00">
                  <c:v>-15.7</c:v>
                </c:pt>
                <c:pt idx="1363" formatCode="0.00">
                  <c:v>27.3</c:v>
                </c:pt>
                <c:pt idx="1364" formatCode="0.00">
                  <c:v>8.6</c:v>
                </c:pt>
                <c:pt idx="1365" formatCode="0.00">
                  <c:v>90.8</c:v>
                </c:pt>
                <c:pt idx="1366" formatCode="0.00">
                  <c:v>67.3</c:v>
                </c:pt>
                <c:pt idx="1367" formatCode="0.00">
                  <c:v>58.2</c:v>
                </c:pt>
                <c:pt idx="1368" formatCode="0.00">
                  <c:v>4.9000000000000004</c:v>
                </c:pt>
                <c:pt idx="1369" formatCode="0.00">
                  <c:v>41.1</c:v>
                </c:pt>
                <c:pt idx="1370" formatCode="0.00">
                  <c:v>54</c:v>
                </c:pt>
                <c:pt idx="1371" formatCode="0.00">
                  <c:v>14.2</c:v>
                </c:pt>
                <c:pt idx="1372" formatCode="0.00">
                  <c:v>-22.1</c:v>
                </c:pt>
                <c:pt idx="1373" formatCode="0.00">
                  <c:v>75.900000000000006</c:v>
                </c:pt>
                <c:pt idx="1374" formatCode="0.00">
                  <c:v>74.599999999999994</c:v>
                </c:pt>
                <c:pt idx="1375" formatCode="0.00">
                  <c:v>-72</c:v>
                </c:pt>
                <c:pt idx="1376" formatCode="0.00">
                  <c:v>76.7</c:v>
                </c:pt>
                <c:pt idx="1377" formatCode="0.00">
                  <c:v>41.2</c:v>
                </c:pt>
                <c:pt idx="1378" formatCode="0.00">
                  <c:v>-32.1</c:v>
                </c:pt>
                <c:pt idx="1379" formatCode="0.00">
                  <c:v>37.700000000000003</c:v>
                </c:pt>
                <c:pt idx="1380" formatCode="0.00">
                  <c:v>61.3</c:v>
                </c:pt>
                <c:pt idx="1381" formatCode="0.00">
                  <c:v>68.599999999999994</c:v>
                </c:pt>
                <c:pt idx="1382" formatCode="0.00">
                  <c:v>68.8</c:v>
                </c:pt>
                <c:pt idx="1383" formatCode="0.00">
                  <c:v>19.100000000000001</c:v>
                </c:pt>
                <c:pt idx="1384" formatCode="0.00">
                  <c:v>46</c:v>
                </c:pt>
                <c:pt idx="1385" formatCode="0.00">
                  <c:v>10.199999999999999</c:v>
                </c:pt>
                <c:pt idx="1386" formatCode="0.00">
                  <c:v>68.900000000000006</c:v>
                </c:pt>
                <c:pt idx="1387" formatCode="0.00">
                  <c:v>37.9</c:v>
                </c:pt>
                <c:pt idx="1388" formatCode="0.00">
                  <c:v>54.6</c:v>
                </c:pt>
                <c:pt idx="1389" formatCode="0.00">
                  <c:v>49</c:v>
                </c:pt>
                <c:pt idx="1390" formatCode="0.00">
                  <c:v>30.3</c:v>
                </c:pt>
                <c:pt idx="1391" formatCode="0.00">
                  <c:v>5.9</c:v>
                </c:pt>
                <c:pt idx="1392" formatCode="0.00">
                  <c:v>40.799999999999997</c:v>
                </c:pt>
                <c:pt idx="1393" formatCode="0.00">
                  <c:v>35.5</c:v>
                </c:pt>
                <c:pt idx="1394" formatCode="0.00">
                  <c:v>9.8000000000000007</c:v>
                </c:pt>
                <c:pt idx="1395" formatCode="0.00">
                  <c:v>60</c:v>
                </c:pt>
                <c:pt idx="1396" formatCode="0.00">
                  <c:v>26.5</c:v>
                </c:pt>
                <c:pt idx="1397" formatCode="0.00">
                  <c:v>35.4</c:v>
                </c:pt>
                <c:pt idx="1398" formatCode="0.00">
                  <c:v>24</c:v>
                </c:pt>
                <c:pt idx="1399" formatCode="0.00">
                  <c:v>41.4</c:v>
                </c:pt>
                <c:pt idx="1400" formatCode="0.00">
                  <c:v>79.400000000000006</c:v>
                </c:pt>
                <c:pt idx="1401" formatCode="0.00">
                  <c:v>59.7</c:v>
                </c:pt>
                <c:pt idx="1402" formatCode="0.00">
                  <c:v>51.4</c:v>
                </c:pt>
                <c:pt idx="1403" formatCode="0.00">
                  <c:v>70.3</c:v>
                </c:pt>
                <c:pt idx="1404" formatCode="0.00">
                  <c:v>28.1</c:v>
                </c:pt>
                <c:pt idx="1405" formatCode="0.00">
                  <c:v>20.8</c:v>
                </c:pt>
                <c:pt idx="1406" formatCode="0.00">
                  <c:v>42.5</c:v>
                </c:pt>
                <c:pt idx="1407" formatCode="0.00">
                  <c:v>53.1</c:v>
                </c:pt>
                <c:pt idx="1408" formatCode="0.00">
                  <c:v>5</c:v>
                </c:pt>
                <c:pt idx="1409" formatCode="0.00">
                  <c:v>72.400000000000006</c:v>
                </c:pt>
                <c:pt idx="1410" formatCode="0.00">
                  <c:v>39.200000000000003</c:v>
                </c:pt>
                <c:pt idx="1411" formatCode="0.00">
                  <c:v>75</c:v>
                </c:pt>
                <c:pt idx="1412" formatCode="0.00">
                  <c:v>43.4</c:v>
                </c:pt>
                <c:pt idx="1413" formatCode="0.00">
                  <c:v>57</c:v>
                </c:pt>
                <c:pt idx="1414" formatCode="0.00">
                  <c:v>14.6</c:v>
                </c:pt>
                <c:pt idx="1415" formatCode="0.00">
                  <c:v>77</c:v>
                </c:pt>
                <c:pt idx="1416" formatCode="0.00">
                  <c:v>2.2000000000000002</c:v>
                </c:pt>
                <c:pt idx="1417" formatCode="0.00">
                  <c:v>83.2</c:v>
                </c:pt>
                <c:pt idx="1418" formatCode="0.00">
                  <c:v>9.6999999999999993</c:v>
                </c:pt>
                <c:pt idx="1419" formatCode="0.00">
                  <c:v>79.2</c:v>
                </c:pt>
                <c:pt idx="1420" formatCode="0.00">
                  <c:v>-31.3</c:v>
                </c:pt>
                <c:pt idx="1421" formatCode="0.00">
                  <c:v>57.9</c:v>
                </c:pt>
                <c:pt idx="1422" formatCode="0.00">
                  <c:v>74.2</c:v>
                </c:pt>
                <c:pt idx="1423" formatCode="0.00">
                  <c:v>45.9</c:v>
                </c:pt>
                <c:pt idx="1424" formatCode="0.00">
                  <c:v>82.5</c:v>
                </c:pt>
                <c:pt idx="1425" formatCode="0.00">
                  <c:v>46</c:v>
                </c:pt>
                <c:pt idx="1426" formatCode="0.00">
                  <c:v>58.4</c:v>
                </c:pt>
                <c:pt idx="1427" formatCode="0.00">
                  <c:v>61.2</c:v>
                </c:pt>
                <c:pt idx="1428" formatCode="0.00">
                  <c:v>57.9</c:v>
                </c:pt>
                <c:pt idx="1429" formatCode="0.00">
                  <c:v>65.599999999999994</c:v>
                </c:pt>
                <c:pt idx="1430" formatCode="0.00">
                  <c:v>23.5</c:v>
                </c:pt>
                <c:pt idx="1431" formatCode="0.00">
                  <c:v>70.5</c:v>
                </c:pt>
                <c:pt idx="1432" formatCode="#,##0.00">
                  <c:v>24.6</c:v>
                </c:pt>
                <c:pt idx="1433" formatCode="#,##0.00">
                  <c:v>79.5</c:v>
                </c:pt>
                <c:pt idx="1434" formatCode="#,##0.00">
                  <c:v>26.6</c:v>
                </c:pt>
                <c:pt idx="1435" formatCode="#,##0.00">
                  <c:v>28.9</c:v>
                </c:pt>
                <c:pt idx="1436" formatCode="#,##0.00">
                  <c:v>42</c:v>
                </c:pt>
                <c:pt idx="1437" formatCode="#,##0.00">
                  <c:v>61.1</c:v>
                </c:pt>
                <c:pt idx="1438" formatCode="#,##0.00">
                  <c:v>85.4</c:v>
                </c:pt>
                <c:pt idx="1439" formatCode="#,##0.00">
                  <c:v>51.3</c:v>
                </c:pt>
                <c:pt idx="1440" formatCode="#,##0.00">
                  <c:v>30.5</c:v>
                </c:pt>
                <c:pt idx="1441" formatCode="#,##0.00">
                  <c:v>-1.6</c:v>
                </c:pt>
                <c:pt idx="1442" formatCode="#,##0.00">
                  <c:v>42.6</c:v>
                </c:pt>
                <c:pt idx="1443" formatCode="#,##0.00">
                  <c:v>32.799999999999997</c:v>
                </c:pt>
                <c:pt idx="1444" formatCode="#,##0.00">
                  <c:v>93.1</c:v>
                </c:pt>
                <c:pt idx="1445" formatCode="#,##0.00">
                  <c:v>38.1</c:v>
                </c:pt>
                <c:pt idx="1446" formatCode="#,##0.00">
                  <c:v>65.900000000000006</c:v>
                </c:pt>
                <c:pt idx="1447" formatCode="#,##0.00">
                  <c:v>30</c:v>
                </c:pt>
                <c:pt idx="1448" formatCode="#,##0.00">
                  <c:v>37.799999999999997</c:v>
                </c:pt>
                <c:pt idx="1449" formatCode="#,##0.00">
                  <c:v>25.9</c:v>
                </c:pt>
                <c:pt idx="1450" formatCode="#,##0.00">
                  <c:v>19.2</c:v>
                </c:pt>
                <c:pt idx="1451" formatCode="#,##0.00">
                  <c:v>49.8</c:v>
                </c:pt>
                <c:pt idx="1452" formatCode="#,##0.00">
                  <c:v>46.3</c:v>
                </c:pt>
                <c:pt idx="1453" formatCode="#,##0.00">
                  <c:v>40.799999999999997</c:v>
                </c:pt>
                <c:pt idx="1454" formatCode="#,##0.00">
                  <c:v>8.5</c:v>
                </c:pt>
                <c:pt idx="1455" formatCode="#,##0.00">
                  <c:v>86.9</c:v>
                </c:pt>
                <c:pt idx="1456" formatCode="#,##0.00">
                  <c:v>4.2</c:v>
                </c:pt>
                <c:pt idx="1457" formatCode="#,##0.00">
                  <c:v>-31.3</c:v>
                </c:pt>
                <c:pt idx="1458" formatCode="#,##0.00">
                  <c:v>-114.9</c:v>
                </c:pt>
                <c:pt idx="1459" formatCode="#,##0.00">
                  <c:v>18.100000000000001</c:v>
                </c:pt>
                <c:pt idx="1460" formatCode="#,##0.00">
                  <c:v>49.1</c:v>
                </c:pt>
                <c:pt idx="1461" formatCode="#,##0.00">
                  <c:v>-3.3</c:v>
                </c:pt>
                <c:pt idx="1462" formatCode="#,##0.00">
                  <c:v>35.9</c:v>
                </c:pt>
                <c:pt idx="1463" formatCode="#,##0.00">
                  <c:v>57.6</c:v>
                </c:pt>
                <c:pt idx="1464" formatCode="#,##0.00">
                  <c:v>-5.4</c:v>
                </c:pt>
                <c:pt idx="1465" formatCode="#,##0.00">
                  <c:v>37.5</c:v>
                </c:pt>
                <c:pt idx="1466" formatCode="#,##0.00">
                  <c:v>54.6</c:v>
                </c:pt>
                <c:pt idx="1467" formatCode="#,##0.00">
                  <c:v>33.700000000000003</c:v>
                </c:pt>
                <c:pt idx="1468" formatCode="#,##0.00">
                  <c:v>80.599999999999994</c:v>
                </c:pt>
                <c:pt idx="1469" formatCode="#,##0.00">
                  <c:v>66.400000000000006</c:v>
                </c:pt>
                <c:pt idx="1470" formatCode="#,##0.00">
                  <c:v>12.1</c:v>
                </c:pt>
                <c:pt idx="1471" formatCode="#,##0.00">
                  <c:v>83</c:v>
                </c:pt>
                <c:pt idx="1472" formatCode="#,##0.00">
                  <c:v>53.7</c:v>
                </c:pt>
                <c:pt idx="1473" formatCode="#,##0.00">
                  <c:v>72.7</c:v>
                </c:pt>
                <c:pt idx="1474" formatCode="#,##0.00">
                  <c:v>21.8</c:v>
                </c:pt>
                <c:pt idx="1475" formatCode="#,##0.00">
                  <c:v>30.8</c:v>
                </c:pt>
                <c:pt idx="1476" formatCode="#,##0.00">
                  <c:v>30.5</c:v>
                </c:pt>
                <c:pt idx="1477" formatCode="#,##0.00">
                  <c:v>86.2</c:v>
                </c:pt>
                <c:pt idx="1478" formatCode="#,##0.00">
                  <c:v>58.4</c:v>
                </c:pt>
                <c:pt idx="1479" formatCode="#,##0.00">
                  <c:v>43.8</c:v>
                </c:pt>
                <c:pt idx="1480" formatCode="#,##0.00">
                  <c:v>42.5</c:v>
                </c:pt>
                <c:pt idx="1481" formatCode="#,##0.00">
                  <c:v>53.4</c:v>
                </c:pt>
                <c:pt idx="1482" formatCode="#,##0.00">
                  <c:v>32.4</c:v>
                </c:pt>
                <c:pt idx="1483" formatCode="#,##0.00">
                  <c:v>82.5</c:v>
                </c:pt>
                <c:pt idx="1484" formatCode="#,##0.00">
                  <c:v>35.700000000000003</c:v>
                </c:pt>
                <c:pt idx="1485" formatCode="#,##0.00">
                  <c:v>48.1</c:v>
                </c:pt>
                <c:pt idx="1486" formatCode="#,##0.00">
                  <c:v>29.9</c:v>
                </c:pt>
                <c:pt idx="1487" formatCode="#,##0.00">
                  <c:v>26.5</c:v>
                </c:pt>
                <c:pt idx="1488" formatCode="#,##0.00">
                  <c:v>64.7</c:v>
                </c:pt>
                <c:pt idx="1489" formatCode="#,##0.00">
                  <c:v>77.7</c:v>
                </c:pt>
                <c:pt idx="1490" formatCode="#,##0.00">
                  <c:v>63.1</c:v>
                </c:pt>
                <c:pt idx="1491" formatCode="#,##0.00">
                  <c:v>25</c:v>
                </c:pt>
                <c:pt idx="1492" formatCode="#,##0.00">
                  <c:v>52.7</c:v>
                </c:pt>
                <c:pt idx="1493" formatCode="#,##0.00">
                  <c:v>93.9</c:v>
                </c:pt>
                <c:pt idx="1494" formatCode="#,##0.00">
                  <c:v>80.099999999999994</c:v>
                </c:pt>
                <c:pt idx="1495" formatCode="#,##0.00">
                  <c:v>14.4</c:v>
                </c:pt>
                <c:pt idx="1496" formatCode="#,##0.00">
                  <c:v>10.7</c:v>
                </c:pt>
                <c:pt idx="1497" formatCode="#,##0.00">
                  <c:v>85.3</c:v>
                </c:pt>
                <c:pt idx="1498" formatCode="#,##0.00">
                  <c:v>40.200000000000003</c:v>
                </c:pt>
                <c:pt idx="1499" formatCode="#,##0.00">
                  <c:v>32.5</c:v>
                </c:pt>
                <c:pt idx="1500" formatCode="#,##0.00">
                  <c:v>69.7</c:v>
                </c:pt>
                <c:pt idx="1501" formatCode="#,##0.00">
                  <c:v>13</c:v>
                </c:pt>
                <c:pt idx="1502" formatCode="#,##0.00">
                  <c:v>66.400000000000006</c:v>
                </c:pt>
                <c:pt idx="1503" formatCode="#,##0.00">
                  <c:v>86.9</c:v>
                </c:pt>
                <c:pt idx="1504" formatCode="#,##0.00">
                  <c:v>72.7</c:v>
                </c:pt>
                <c:pt idx="1505" formatCode="#,##0.00">
                  <c:v>-21.2</c:v>
                </c:pt>
                <c:pt idx="1506" formatCode="#,##0.00">
                  <c:v>50</c:v>
                </c:pt>
                <c:pt idx="1507" formatCode="#,##0.00">
                  <c:v>56.2</c:v>
                </c:pt>
                <c:pt idx="1508" formatCode="#,##0.00">
                  <c:v>-106.7</c:v>
                </c:pt>
                <c:pt idx="1509" formatCode="#,##0.00">
                  <c:v>26.2</c:v>
                </c:pt>
                <c:pt idx="1510" formatCode="#,##0.00">
                  <c:v>11.6</c:v>
                </c:pt>
                <c:pt idx="1511" formatCode="#,##0.00">
                  <c:v>68.3</c:v>
                </c:pt>
                <c:pt idx="1512" formatCode="#,##0.00">
                  <c:v>25.7</c:v>
                </c:pt>
                <c:pt idx="1513" formatCode="#,##0.00">
                  <c:v>70.3</c:v>
                </c:pt>
                <c:pt idx="1514" formatCode="#,##0.00">
                  <c:v>11.7</c:v>
                </c:pt>
                <c:pt idx="1515" formatCode="#,##0.00">
                  <c:v>70.5</c:v>
                </c:pt>
                <c:pt idx="1516" formatCode="#,##0.00">
                  <c:v>0</c:v>
                </c:pt>
                <c:pt idx="1517" formatCode="#,##0.00">
                  <c:v>56.6</c:v>
                </c:pt>
                <c:pt idx="1518" formatCode="#,##0.00">
                  <c:v>60.8</c:v>
                </c:pt>
                <c:pt idx="1519" formatCode="#,##0.00">
                  <c:v>17.399999999999999</c:v>
                </c:pt>
                <c:pt idx="1520" formatCode="#,##0.00">
                  <c:v>47.7</c:v>
                </c:pt>
                <c:pt idx="1521" formatCode="#,##0.00">
                  <c:v>4.0999999999999996</c:v>
                </c:pt>
                <c:pt idx="1522" formatCode="#,##0.00">
                  <c:v>16.399999999999999</c:v>
                </c:pt>
                <c:pt idx="1523" formatCode="#,##0.00">
                  <c:v>42.7</c:v>
                </c:pt>
                <c:pt idx="1524" formatCode="#,##0.00">
                  <c:v>14</c:v>
                </c:pt>
                <c:pt idx="1525" formatCode="#,##0.00">
                  <c:v>-35.4</c:v>
                </c:pt>
                <c:pt idx="1526" formatCode="#,##0.00">
                  <c:v>60.2</c:v>
                </c:pt>
                <c:pt idx="1527" formatCode="#,##0.00">
                  <c:v>7.1</c:v>
                </c:pt>
                <c:pt idx="1528" formatCode="#,##0.00">
                  <c:v>60.6</c:v>
                </c:pt>
                <c:pt idx="1529" formatCode="#,##0.00">
                  <c:v>0.5</c:v>
                </c:pt>
                <c:pt idx="1530" formatCode="#,##0.00">
                  <c:v>-38.200000000000003</c:v>
                </c:pt>
                <c:pt idx="1531" formatCode="#,##0.00">
                  <c:v>20.3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F-47D3-929D-B46C84054D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F-47D3-929D-B46C84054D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F-47D3-929D-B46C84054D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F-47D3-929D-B46C84054D1E}"/>
              </c:ext>
            </c:extLst>
          </c:dPt>
          <c:dLbls>
            <c:dLbl>
              <c:idx val="0"/>
              <c:layout>
                <c:manualLayout>
                  <c:x val="4.5653794233983261E-2"/>
                  <c:y val="1.832945013481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ADF-47D3-929D-B46C84054D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A348D-0661-45D2-85CA-8136D22FE98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99CA1A3D-AD4A-457E-ACFC-68ED4422D961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1018DE2E-110A-4489-B9E0-2BABFCDC3485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DF-47D3-929D-B46C84054D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C67E8-C550-4C5A-AA8D-4517B14B8D46}" type="CATEGORYNAME">
                      <a:rPr lang="en-US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2EBDE021-1278-42AF-8E86-418F33D51E60}" type="VALU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D29D9F41-0DF4-4E42-A4AD-0BF9417F3AFF}" type="PERCENTAG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DF-47D3-929D-B46C84054D1E}"/>
                </c:ext>
              </c:extLst>
            </c:dLbl>
            <c:dLbl>
              <c:idx val="3"/>
              <c:layout>
                <c:manualLayout>
                  <c:x val="-2.8959952286927267E-2"/>
                  <c:y val="3.1308193355599277E-2"/>
                </c:manualLayout>
              </c:layout>
              <c:tx>
                <c:rich>
                  <a:bodyPr/>
                  <a:lstStyle/>
                  <a:p>
                    <a:fld id="{497FF42E-C89B-45C4-8AA7-FD647A9D407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7226EFB1-DD7B-46F1-85B7-80C2BEE7AA39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54807882-765C-45F2-99CF-569CF1C9DD6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DF-47D3-929D-B46C84054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Technology industry</c:v>
                </c:pt>
                <c:pt idx="1">
                  <c:v>Forest industry</c:v>
                </c:pt>
                <c:pt idx="2">
                  <c:v>Chemical industry</c:v>
                </c:pt>
                <c:pt idx="3">
                  <c:v>Other branches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43.6</c:v>
                </c:pt>
                <c:pt idx="1">
                  <c:v>12.9</c:v>
                </c:pt>
                <c:pt idx="2">
                  <c:v>13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F-47D3-929D-B46C84054D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10387.17</c:v>
                </c:pt>
                <c:pt idx="2">
                  <c:v>9773.44</c:v>
                </c:pt>
                <c:pt idx="3">
                  <c:v>10387.41</c:v>
                </c:pt>
                <c:pt idx="4">
                  <c:v>8791.92</c:v>
                </c:pt>
                <c:pt idx="5">
                  <c:v>5811.67</c:v>
                </c:pt>
                <c:pt idx="6">
                  <c:v>5979.26</c:v>
                </c:pt>
                <c:pt idx="7">
                  <c:v>6199.58</c:v>
                </c:pt>
                <c:pt idx="8">
                  <c:v>7186.1</c:v>
                </c:pt>
                <c:pt idx="9">
                  <c:v>6520.03</c:v>
                </c:pt>
                <c:pt idx="10">
                  <c:v>6708.87</c:v>
                </c:pt>
                <c:pt idx="11">
                  <c:v>6631.43</c:v>
                </c:pt>
                <c:pt idx="12">
                  <c:v>8656.2999999999993</c:v>
                </c:pt>
                <c:pt idx="13">
                  <c:v>7787.58</c:v>
                </c:pt>
                <c:pt idx="14">
                  <c:v>8065.11</c:v>
                </c:pt>
                <c:pt idx="15">
                  <c:v>7147.26</c:v>
                </c:pt>
                <c:pt idx="16">
                  <c:v>8884.25</c:v>
                </c:pt>
                <c:pt idx="17">
                  <c:v>7643.14</c:v>
                </c:pt>
                <c:pt idx="18">
                  <c:v>7984.55</c:v>
                </c:pt>
                <c:pt idx="19">
                  <c:v>7092.85</c:v>
                </c:pt>
                <c:pt idx="20">
                  <c:v>8327.2800000000007</c:v>
                </c:pt>
                <c:pt idx="21">
                  <c:v>6516.91</c:v>
                </c:pt>
                <c:pt idx="22">
                  <c:v>6899.19</c:v>
                </c:pt>
                <c:pt idx="23">
                  <c:v>6314.14</c:v>
                </c:pt>
                <c:pt idx="24">
                  <c:v>7072.55</c:v>
                </c:pt>
                <c:pt idx="25">
                  <c:v>6978.92</c:v>
                </c:pt>
                <c:pt idx="26">
                  <c:v>7143.63</c:v>
                </c:pt>
                <c:pt idx="27">
                  <c:v>8386.8799999999992</c:v>
                </c:pt>
                <c:pt idx="28">
                  <c:v>7344.22</c:v>
                </c:pt>
                <c:pt idx="29">
                  <c:v>6321.67</c:v>
                </c:pt>
                <c:pt idx="30">
                  <c:v>8131.96</c:v>
                </c:pt>
                <c:pt idx="31">
                  <c:v>6702.01</c:v>
                </c:pt>
                <c:pt idx="32">
                  <c:v>7519.87</c:v>
                </c:pt>
                <c:pt idx="33">
                  <c:v>6330.68</c:v>
                </c:pt>
                <c:pt idx="34">
                  <c:v>6029.7</c:v>
                </c:pt>
                <c:pt idx="35">
                  <c:v>6054.24</c:v>
                </c:pt>
                <c:pt idx="36">
                  <c:v>7452.97</c:v>
                </c:pt>
                <c:pt idx="37">
                  <c:v>7135.1</c:v>
                </c:pt>
                <c:pt idx="38">
                  <c:v>9114.0400000000009</c:v>
                </c:pt>
                <c:pt idx="39">
                  <c:v>6813.13</c:v>
                </c:pt>
                <c:pt idx="40">
                  <c:v>10581.06</c:v>
                </c:pt>
                <c:pt idx="41">
                  <c:v>8373</c:v>
                </c:pt>
                <c:pt idx="42">
                  <c:v>8257.27</c:v>
                </c:pt>
                <c:pt idx="43">
                  <c:v>8380.0499999999993</c:v>
                </c:pt>
                <c:pt idx="44">
                  <c:v>9495.59</c:v>
                </c:pt>
                <c:pt idx="45">
                  <c:v>9478.77</c:v>
                </c:pt>
                <c:pt idx="46">
                  <c:v>9045.74</c:v>
                </c:pt>
                <c:pt idx="47">
                  <c:v>9563.5400000000009</c:v>
                </c:pt>
                <c:pt idx="48">
                  <c:v>10918.7</c:v>
                </c:pt>
                <c:pt idx="49">
                  <c:v>8325.34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8807.9</c:v>
                </c:pt>
                <c:pt idx="2">
                  <c:v>7993.4</c:v>
                </c:pt>
                <c:pt idx="3">
                  <c:v>8910.99</c:v>
                </c:pt>
                <c:pt idx="4">
                  <c:v>7336.39</c:v>
                </c:pt>
                <c:pt idx="5">
                  <c:v>4763.96</c:v>
                </c:pt>
                <c:pt idx="6">
                  <c:v>4770.6000000000004</c:v>
                </c:pt>
                <c:pt idx="7">
                  <c:v>5075.72</c:v>
                </c:pt>
                <c:pt idx="8">
                  <c:v>5806.37</c:v>
                </c:pt>
                <c:pt idx="9">
                  <c:v>5106.01</c:v>
                </c:pt>
                <c:pt idx="10">
                  <c:v>5484.34</c:v>
                </c:pt>
                <c:pt idx="11">
                  <c:v>5385.01</c:v>
                </c:pt>
                <c:pt idx="12">
                  <c:v>6736.61</c:v>
                </c:pt>
                <c:pt idx="13">
                  <c:v>5803.54</c:v>
                </c:pt>
                <c:pt idx="14">
                  <c:v>6525.76</c:v>
                </c:pt>
                <c:pt idx="15">
                  <c:v>5656.91</c:v>
                </c:pt>
                <c:pt idx="16">
                  <c:v>7048.55</c:v>
                </c:pt>
                <c:pt idx="17">
                  <c:v>5996.83</c:v>
                </c:pt>
                <c:pt idx="18">
                  <c:v>6441.87</c:v>
                </c:pt>
                <c:pt idx="19">
                  <c:v>5923.31</c:v>
                </c:pt>
                <c:pt idx="20">
                  <c:v>6938.59</c:v>
                </c:pt>
                <c:pt idx="21">
                  <c:v>5088.17</c:v>
                </c:pt>
                <c:pt idx="22">
                  <c:v>5434.27</c:v>
                </c:pt>
                <c:pt idx="23">
                  <c:v>5137.91</c:v>
                </c:pt>
                <c:pt idx="24">
                  <c:v>5760.92</c:v>
                </c:pt>
                <c:pt idx="25">
                  <c:v>5329.3</c:v>
                </c:pt>
                <c:pt idx="26">
                  <c:v>5529.38</c:v>
                </c:pt>
                <c:pt idx="27">
                  <c:v>6504.73</c:v>
                </c:pt>
                <c:pt idx="28">
                  <c:v>5792.19</c:v>
                </c:pt>
                <c:pt idx="29">
                  <c:v>4722.2</c:v>
                </c:pt>
                <c:pt idx="30">
                  <c:v>6312.01</c:v>
                </c:pt>
                <c:pt idx="31">
                  <c:v>5380.31</c:v>
                </c:pt>
                <c:pt idx="32">
                  <c:v>5641.65</c:v>
                </c:pt>
                <c:pt idx="33">
                  <c:v>4700.62</c:v>
                </c:pt>
                <c:pt idx="34">
                  <c:v>4509.7</c:v>
                </c:pt>
                <c:pt idx="35">
                  <c:v>4580</c:v>
                </c:pt>
                <c:pt idx="36">
                  <c:v>5520.06</c:v>
                </c:pt>
                <c:pt idx="37">
                  <c:v>5533.74</c:v>
                </c:pt>
                <c:pt idx="38">
                  <c:v>7394.91</c:v>
                </c:pt>
                <c:pt idx="39">
                  <c:v>5115.1000000000004</c:v>
                </c:pt>
                <c:pt idx="40">
                  <c:v>8196.07</c:v>
                </c:pt>
                <c:pt idx="41">
                  <c:v>5903.63</c:v>
                </c:pt>
                <c:pt idx="42">
                  <c:v>6243.96</c:v>
                </c:pt>
                <c:pt idx="43">
                  <c:v>6537.32</c:v>
                </c:pt>
                <c:pt idx="44">
                  <c:v>7187.04</c:v>
                </c:pt>
                <c:pt idx="45">
                  <c:v>7096.25</c:v>
                </c:pt>
                <c:pt idx="46">
                  <c:v>6618.37</c:v>
                </c:pt>
                <c:pt idx="47">
                  <c:v>7159.55</c:v>
                </c:pt>
                <c:pt idx="48">
                  <c:v>8754.6</c:v>
                </c:pt>
                <c:pt idx="49">
                  <c:v>6191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1544.95</c:v>
                </c:pt>
                <c:pt idx="2">
                  <c:v>1750.3</c:v>
                </c:pt>
                <c:pt idx="3">
                  <c:v>1442.77</c:v>
                </c:pt>
                <c:pt idx="4">
                  <c:v>1426.51</c:v>
                </c:pt>
                <c:pt idx="5">
                  <c:v>1018.82</c:v>
                </c:pt>
                <c:pt idx="6">
                  <c:v>1183.73</c:v>
                </c:pt>
                <c:pt idx="7">
                  <c:v>1099.25</c:v>
                </c:pt>
                <c:pt idx="8">
                  <c:v>1356.08</c:v>
                </c:pt>
                <c:pt idx="9">
                  <c:v>1389.2</c:v>
                </c:pt>
                <c:pt idx="10">
                  <c:v>1198.22</c:v>
                </c:pt>
                <c:pt idx="11">
                  <c:v>1215.5</c:v>
                </c:pt>
                <c:pt idx="12">
                  <c:v>1868.62</c:v>
                </c:pt>
                <c:pt idx="13">
                  <c:v>1925.78</c:v>
                </c:pt>
                <c:pt idx="14">
                  <c:v>1494.32</c:v>
                </c:pt>
                <c:pt idx="15">
                  <c:v>1436.49</c:v>
                </c:pt>
                <c:pt idx="16">
                  <c:v>1772.72</c:v>
                </c:pt>
                <c:pt idx="17">
                  <c:v>1575.79</c:v>
                </c:pt>
                <c:pt idx="18">
                  <c:v>1479.91</c:v>
                </c:pt>
                <c:pt idx="19">
                  <c:v>1124.6600000000001</c:v>
                </c:pt>
                <c:pt idx="20">
                  <c:v>1337.13</c:v>
                </c:pt>
                <c:pt idx="21">
                  <c:v>1366.52</c:v>
                </c:pt>
                <c:pt idx="22">
                  <c:v>1410.62</c:v>
                </c:pt>
                <c:pt idx="23">
                  <c:v>1124.2</c:v>
                </c:pt>
                <c:pt idx="24">
                  <c:v>1248.56</c:v>
                </c:pt>
                <c:pt idx="25">
                  <c:v>1582.43</c:v>
                </c:pt>
                <c:pt idx="26">
                  <c:v>1551.64</c:v>
                </c:pt>
                <c:pt idx="27">
                  <c:v>1834.36</c:v>
                </c:pt>
                <c:pt idx="28">
                  <c:v>1469.98</c:v>
                </c:pt>
                <c:pt idx="29">
                  <c:v>1524.37</c:v>
                </c:pt>
                <c:pt idx="30">
                  <c:v>1740.57</c:v>
                </c:pt>
                <c:pt idx="31">
                  <c:v>1262</c:v>
                </c:pt>
                <c:pt idx="32">
                  <c:v>1807.56</c:v>
                </c:pt>
                <c:pt idx="33">
                  <c:v>1547.99</c:v>
                </c:pt>
                <c:pt idx="34">
                  <c:v>1437.53</c:v>
                </c:pt>
                <c:pt idx="35">
                  <c:v>1403.91</c:v>
                </c:pt>
                <c:pt idx="36">
                  <c:v>1849.82</c:v>
                </c:pt>
                <c:pt idx="37">
                  <c:v>1508.22</c:v>
                </c:pt>
                <c:pt idx="38">
                  <c:v>1625.19</c:v>
                </c:pt>
                <c:pt idx="39">
                  <c:v>1622.26</c:v>
                </c:pt>
                <c:pt idx="40">
                  <c:v>2277.02</c:v>
                </c:pt>
                <c:pt idx="41">
                  <c:v>2314.4</c:v>
                </c:pt>
                <c:pt idx="42">
                  <c:v>1872.67</c:v>
                </c:pt>
                <c:pt idx="43">
                  <c:v>1731.79</c:v>
                </c:pt>
                <c:pt idx="44">
                  <c:v>2162.86</c:v>
                </c:pt>
                <c:pt idx="45">
                  <c:v>2239.2199999999998</c:v>
                </c:pt>
                <c:pt idx="46">
                  <c:v>2307.5500000000002</c:v>
                </c:pt>
                <c:pt idx="47">
                  <c:v>2313.16</c:v>
                </c:pt>
                <c:pt idx="48">
                  <c:v>2027.3</c:v>
                </c:pt>
                <c:pt idx="49">
                  <c:v>1994.34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80388963865328411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3713.1</c:v>
                </c:pt>
                <c:pt idx="1">
                  <c:v>3741</c:v>
                </c:pt>
                <c:pt idx="2">
                  <c:v>3995.5</c:v>
                </c:pt>
                <c:pt idx="3">
                  <c:v>3877.1</c:v>
                </c:pt>
                <c:pt idx="4">
                  <c:v>3660.3</c:v>
                </c:pt>
                <c:pt idx="5">
                  <c:v>3230.3</c:v>
                </c:pt>
                <c:pt idx="6">
                  <c:v>3104.7</c:v>
                </c:pt>
                <c:pt idx="7">
                  <c:v>3138</c:v>
                </c:pt>
                <c:pt idx="8">
                  <c:v>3245.9</c:v>
                </c:pt>
                <c:pt idx="9">
                  <c:v>3337.4</c:v>
                </c:pt>
                <c:pt idx="10">
                  <c:v>3107.8</c:v>
                </c:pt>
                <c:pt idx="11">
                  <c:v>3072.1</c:v>
                </c:pt>
                <c:pt idx="12">
                  <c:v>3465.5</c:v>
                </c:pt>
                <c:pt idx="13">
                  <c:v>4149</c:v>
                </c:pt>
                <c:pt idx="14">
                  <c:v>4227.1000000000004</c:v>
                </c:pt>
                <c:pt idx="15">
                  <c:v>4240.3</c:v>
                </c:pt>
                <c:pt idx="16">
                  <c:v>4196.2</c:v>
                </c:pt>
                <c:pt idx="17">
                  <c:v>4170.3999999999996</c:v>
                </c:pt>
                <c:pt idx="18">
                  <c:v>4600.7</c:v>
                </c:pt>
                <c:pt idx="19">
                  <c:v>4003.3</c:v>
                </c:pt>
                <c:pt idx="20">
                  <c:v>3995.6</c:v>
                </c:pt>
                <c:pt idx="21">
                  <c:v>3816.9</c:v>
                </c:pt>
                <c:pt idx="22">
                  <c:v>3904.6</c:v>
                </c:pt>
                <c:pt idx="23">
                  <c:v>3821.3</c:v>
                </c:pt>
                <c:pt idx="24">
                  <c:v>3583.6</c:v>
                </c:pt>
                <c:pt idx="25">
                  <c:v>3996.1</c:v>
                </c:pt>
                <c:pt idx="26">
                  <c:v>4108.7</c:v>
                </c:pt>
                <c:pt idx="27">
                  <c:v>4687.1000000000004</c:v>
                </c:pt>
                <c:pt idx="28">
                  <c:v>4806.8999999999996</c:v>
                </c:pt>
                <c:pt idx="29">
                  <c:v>5087.8999999999996</c:v>
                </c:pt>
                <c:pt idx="30">
                  <c:v>5078.3</c:v>
                </c:pt>
                <c:pt idx="31">
                  <c:v>4939.8999999999996</c:v>
                </c:pt>
                <c:pt idx="32">
                  <c:v>5309.1</c:v>
                </c:pt>
                <c:pt idx="33">
                  <c:v>5246.4</c:v>
                </c:pt>
                <c:pt idx="34">
                  <c:v>5059.3999999999996</c:v>
                </c:pt>
                <c:pt idx="35">
                  <c:v>4884.8</c:v>
                </c:pt>
                <c:pt idx="36">
                  <c:v>4945.3999999999996</c:v>
                </c:pt>
                <c:pt idx="37">
                  <c:v>4941.1000000000004</c:v>
                </c:pt>
                <c:pt idx="38">
                  <c:v>5028.7</c:v>
                </c:pt>
                <c:pt idx="39">
                  <c:v>4835</c:v>
                </c:pt>
                <c:pt idx="40">
                  <c:v>5104</c:v>
                </c:pt>
                <c:pt idx="41">
                  <c:v>5720.8</c:v>
                </c:pt>
                <c:pt idx="42">
                  <c:v>5422.3</c:v>
                </c:pt>
                <c:pt idx="43">
                  <c:v>5389.7</c:v>
                </c:pt>
                <c:pt idx="44">
                  <c:v>5564.8</c:v>
                </c:pt>
                <c:pt idx="45">
                  <c:v>5832.5</c:v>
                </c:pt>
                <c:pt idx="46">
                  <c:v>5957.3</c:v>
                </c:pt>
                <c:pt idx="47">
                  <c:v>6211.6</c:v>
                </c:pt>
                <c:pt idx="48">
                  <c:v>6171.5</c:v>
                </c:pt>
                <c:pt idx="49">
                  <c:v>6174.7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18417</c:v>
                </c:pt>
                <c:pt idx="1">
                  <c:v>18399</c:v>
                </c:pt>
                <c:pt idx="2">
                  <c:v>17967</c:v>
                </c:pt>
                <c:pt idx="3">
                  <c:v>19303</c:v>
                </c:pt>
                <c:pt idx="4">
                  <c:v>18100</c:v>
                </c:pt>
                <c:pt idx="5">
                  <c:v>14238</c:v>
                </c:pt>
                <c:pt idx="6">
                  <c:v>13041</c:v>
                </c:pt>
                <c:pt idx="7">
                  <c:v>12685</c:v>
                </c:pt>
                <c:pt idx="8">
                  <c:v>11889</c:v>
                </c:pt>
                <c:pt idx="9">
                  <c:v>11093</c:v>
                </c:pt>
                <c:pt idx="10">
                  <c:v>11152</c:v>
                </c:pt>
                <c:pt idx="11">
                  <c:v>11029</c:v>
                </c:pt>
                <c:pt idx="12">
                  <c:v>11031</c:v>
                </c:pt>
                <c:pt idx="13">
                  <c:v>9901.2000000000007</c:v>
                </c:pt>
                <c:pt idx="14">
                  <c:v>10453</c:v>
                </c:pt>
                <c:pt idx="15">
                  <c:v>10831</c:v>
                </c:pt>
                <c:pt idx="16">
                  <c:v>11718</c:v>
                </c:pt>
                <c:pt idx="17">
                  <c:v>10977</c:v>
                </c:pt>
                <c:pt idx="18">
                  <c:v>11272</c:v>
                </c:pt>
                <c:pt idx="19">
                  <c:v>10688</c:v>
                </c:pt>
                <c:pt idx="20">
                  <c:v>11306</c:v>
                </c:pt>
                <c:pt idx="21">
                  <c:v>10321</c:v>
                </c:pt>
                <c:pt idx="22">
                  <c:v>10435</c:v>
                </c:pt>
                <c:pt idx="23">
                  <c:v>10135</c:v>
                </c:pt>
                <c:pt idx="24">
                  <c:v>10048</c:v>
                </c:pt>
                <c:pt idx="25">
                  <c:v>9793.5</c:v>
                </c:pt>
                <c:pt idx="26">
                  <c:v>9848.5</c:v>
                </c:pt>
                <c:pt idx="27">
                  <c:v>11027</c:v>
                </c:pt>
                <c:pt idx="28">
                  <c:v>11115</c:v>
                </c:pt>
                <c:pt idx="29">
                  <c:v>10711</c:v>
                </c:pt>
                <c:pt idx="30">
                  <c:v>11795</c:v>
                </c:pt>
                <c:pt idx="31">
                  <c:v>12646</c:v>
                </c:pt>
                <c:pt idx="32">
                  <c:v>13527</c:v>
                </c:pt>
                <c:pt idx="33">
                  <c:v>13263</c:v>
                </c:pt>
                <c:pt idx="34">
                  <c:v>12391</c:v>
                </c:pt>
                <c:pt idx="35">
                  <c:v>12834</c:v>
                </c:pt>
                <c:pt idx="36">
                  <c:v>13094</c:v>
                </c:pt>
                <c:pt idx="37">
                  <c:v>13611</c:v>
                </c:pt>
                <c:pt idx="38">
                  <c:v>15482</c:v>
                </c:pt>
                <c:pt idx="39">
                  <c:v>15397</c:v>
                </c:pt>
                <c:pt idx="40">
                  <c:v>17630</c:v>
                </c:pt>
                <c:pt idx="41">
                  <c:v>17892</c:v>
                </c:pt>
                <c:pt idx="42">
                  <c:v>17573</c:v>
                </c:pt>
                <c:pt idx="43">
                  <c:v>18932</c:v>
                </c:pt>
                <c:pt idx="44">
                  <c:v>19675</c:v>
                </c:pt>
                <c:pt idx="45">
                  <c:v>20572</c:v>
                </c:pt>
                <c:pt idx="46">
                  <c:v>20550</c:v>
                </c:pt>
                <c:pt idx="47">
                  <c:v>20572</c:v>
                </c:pt>
                <c:pt idx="48">
                  <c:v>21012</c:v>
                </c:pt>
                <c:pt idx="49">
                  <c:v>19638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739153491171151"/>
          <c:y val="0.2495533379956586"/>
          <c:w val="0.11562522902571344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r>
              <a:rPr lang="en-US" sz="105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Balance figure</a:t>
            </a:r>
          </a:p>
        </c:rich>
      </c:tx>
      <c:layout>
        <c:manualLayout>
          <c:xMode val="edge"/>
          <c:yMode val="edge"/>
          <c:x val="0.86191449110858875"/>
          <c:y val="0.2338747598226848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1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-42.43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5910.65</c:v>
                </c:pt>
                <c:pt idx="2">
                  <c:v>5943.83</c:v>
                </c:pt>
                <c:pt idx="3">
                  <c:v>6179.32</c:v>
                </c:pt>
                <c:pt idx="4">
                  <c:v>6484.61</c:v>
                </c:pt>
                <c:pt idx="5">
                  <c:v>3856.93</c:v>
                </c:pt>
                <c:pt idx="6">
                  <c:v>4102.33</c:v>
                </c:pt>
                <c:pt idx="7">
                  <c:v>4100.08</c:v>
                </c:pt>
                <c:pt idx="8">
                  <c:v>4568.3599999999997</c:v>
                </c:pt>
                <c:pt idx="9">
                  <c:v>4262.5200000000004</c:v>
                </c:pt>
                <c:pt idx="10">
                  <c:v>4089.08</c:v>
                </c:pt>
                <c:pt idx="11">
                  <c:v>4177.76</c:v>
                </c:pt>
                <c:pt idx="12">
                  <c:v>5311.35</c:v>
                </c:pt>
                <c:pt idx="13">
                  <c:v>4246.3500000000004</c:v>
                </c:pt>
                <c:pt idx="14">
                  <c:v>3867.01</c:v>
                </c:pt>
                <c:pt idx="15">
                  <c:v>3929.81</c:v>
                </c:pt>
                <c:pt idx="16">
                  <c:v>5028.3</c:v>
                </c:pt>
                <c:pt idx="17">
                  <c:v>3916.67</c:v>
                </c:pt>
                <c:pt idx="18">
                  <c:v>4424.9799999999996</c:v>
                </c:pt>
                <c:pt idx="19">
                  <c:v>3954.68</c:v>
                </c:pt>
                <c:pt idx="20">
                  <c:v>4408.26</c:v>
                </c:pt>
                <c:pt idx="21">
                  <c:v>3112.99</c:v>
                </c:pt>
                <c:pt idx="22">
                  <c:v>3384.06</c:v>
                </c:pt>
                <c:pt idx="23">
                  <c:v>3052.6</c:v>
                </c:pt>
                <c:pt idx="24">
                  <c:v>3726.13</c:v>
                </c:pt>
                <c:pt idx="25">
                  <c:v>2959.67</c:v>
                </c:pt>
                <c:pt idx="26">
                  <c:v>3011.84</c:v>
                </c:pt>
                <c:pt idx="27">
                  <c:v>3662.24</c:v>
                </c:pt>
                <c:pt idx="28">
                  <c:v>3323.75</c:v>
                </c:pt>
                <c:pt idx="29">
                  <c:v>2698.03</c:v>
                </c:pt>
                <c:pt idx="30">
                  <c:v>2647.08</c:v>
                </c:pt>
                <c:pt idx="31">
                  <c:v>2368.71</c:v>
                </c:pt>
                <c:pt idx="32">
                  <c:v>3442.25</c:v>
                </c:pt>
                <c:pt idx="33">
                  <c:v>2769.21</c:v>
                </c:pt>
                <c:pt idx="34">
                  <c:v>2710.34</c:v>
                </c:pt>
                <c:pt idx="35">
                  <c:v>2826.45</c:v>
                </c:pt>
                <c:pt idx="36">
                  <c:v>3168.29</c:v>
                </c:pt>
                <c:pt idx="37">
                  <c:v>2916.82</c:v>
                </c:pt>
                <c:pt idx="38">
                  <c:v>3159.58</c:v>
                </c:pt>
                <c:pt idx="39">
                  <c:v>2990.8</c:v>
                </c:pt>
                <c:pt idx="40">
                  <c:v>3388.85</c:v>
                </c:pt>
                <c:pt idx="41">
                  <c:v>3301.5</c:v>
                </c:pt>
                <c:pt idx="42">
                  <c:v>3262.76</c:v>
                </c:pt>
                <c:pt idx="43">
                  <c:v>3363.76</c:v>
                </c:pt>
                <c:pt idx="44">
                  <c:v>3739.82</c:v>
                </c:pt>
                <c:pt idx="45">
                  <c:v>3773.03</c:v>
                </c:pt>
                <c:pt idx="46">
                  <c:v>3842.32</c:v>
                </c:pt>
                <c:pt idx="47">
                  <c:v>4578.59</c:v>
                </c:pt>
                <c:pt idx="48">
                  <c:v>4996.2</c:v>
                </c:pt>
                <c:pt idx="49">
                  <c:v>3694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5298.74</c:v>
                </c:pt>
                <c:pt idx="2">
                  <c:v>5191.18</c:v>
                </c:pt>
                <c:pt idx="3">
                  <c:v>5469.43</c:v>
                </c:pt>
                <c:pt idx="4">
                  <c:v>5812.91</c:v>
                </c:pt>
                <c:pt idx="5">
                  <c:v>3460.42</c:v>
                </c:pt>
                <c:pt idx="6">
                  <c:v>3593.65</c:v>
                </c:pt>
                <c:pt idx="7">
                  <c:v>3570.29</c:v>
                </c:pt>
                <c:pt idx="8">
                  <c:v>3995.87</c:v>
                </c:pt>
                <c:pt idx="9">
                  <c:v>3526.76</c:v>
                </c:pt>
                <c:pt idx="10">
                  <c:v>3551.09</c:v>
                </c:pt>
                <c:pt idx="11">
                  <c:v>3501.02</c:v>
                </c:pt>
                <c:pt idx="12">
                  <c:v>4508.26</c:v>
                </c:pt>
                <c:pt idx="13">
                  <c:v>3444.31</c:v>
                </c:pt>
                <c:pt idx="14">
                  <c:v>3335.82</c:v>
                </c:pt>
                <c:pt idx="15">
                  <c:v>3219.4</c:v>
                </c:pt>
                <c:pt idx="16">
                  <c:v>4221.2700000000004</c:v>
                </c:pt>
                <c:pt idx="17">
                  <c:v>3347.47</c:v>
                </c:pt>
                <c:pt idx="18">
                  <c:v>3912.19</c:v>
                </c:pt>
                <c:pt idx="19">
                  <c:v>3608.6</c:v>
                </c:pt>
                <c:pt idx="20">
                  <c:v>3964.41</c:v>
                </c:pt>
                <c:pt idx="21">
                  <c:v>2734.65</c:v>
                </c:pt>
                <c:pt idx="22">
                  <c:v>3033</c:v>
                </c:pt>
                <c:pt idx="23">
                  <c:v>2750.93</c:v>
                </c:pt>
                <c:pt idx="24">
                  <c:v>3446.37</c:v>
                </c:pt>
                <c:pt idx="25">
                  <c:v>2597.1799999999998</c:v>
                </c:pt>
                <c:pt idx="26">
                  <c:v>2636.92</c:v>
                </c:pt>
                <c:pt idx="27">
                  <c:v>3290.35</c:v>
                </c:pt>
                <c:pt idx="28">
                  <c:v>2963.62</c:v>
                </c:pt>
                <c:pt idx="29">
                  <c:v>2243.75</c:v>
                </c:pt>
                <c:pt idx="30">
                  <c:v>2238.14</c:v>
                </c:pt>
                <c:pt idx="31">
                  <c:v>2028.88</c:v>
                </c:pt>
                <c:pt idx="32">
                  <c:v>2870.66</c:v>
                </c:pt>
                <c:pt idx="33">
                  <c:v>2328.9699999999998</c:v>
                </c:pt>
                <c:pt idx="34">
                  <c:v>2287.04</c:v>
                </c:pt>
                <c:pt idx="35">
                  <c:v>2332.56</c:v>
                </c:pt>
                <c:pt idx="36">
                  <c:v>2716.03</c:v>
                </c:pt>
                <c:pt idx="37">
                  <c:v>2447.41</c:v>
                </c:pt>
                <c:pt idx="38">
                  <c:v>2552.41</c:v>
                </c:pt>
                <c:pt idx="39">
                  <c:v>2262.1999999999998</c:v>
                </c:pt>
                <c:pt idx="40">
                  <c:v>2607.86</c:v>
                </c:pt>
                <c:pt idx="41">
                  <c:v>2658.98</c:v>
                </c:pt>
                <c:pt idx="42">
                  <c:v>2616.9699999999998</c:v>
                </c:pt>
                <c:pt idx="43">
                  <c:v>2686.31</c:v>
                </c:pt>
                <c:pt idx="44">
                  <c:v>3018.07</c:v>
                </c:pt>
                <c:pt idx="45">
                  <c:v>3111.33</c:v>
                </c:pt>
                <c:pt idx="46">
                  <c:v>3136.22</c:v>
                </c:pt>
                <c:pt idx="47">
                  <c:v>3921.85</c:v>
                </c:pt>
                <c:pt idx="48">
                  <c:v>4270.5</c:v>
                </c:pt>
                <c:pt idx="49">
                  <c:v>2977.3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611.91</c:v>
                </c:pt>
                <c:pt idx="2">
                  <c:v>752.65</c:v>
                </c:pt>
                <c:pt idx="3">
                  <c:v>709.9</c:v>
                </c:pt>
                <c:pt idx="4">
                  <c:v>671.7</c:v>
                </c:pt>
                <c:pt idx="5">
                  <c:v>396.51</c:v>
                </c:pt>
                <c:pt idx="6">
                  <c:v>508.68</c:v>
                </c:pt>
                <c:pt idx="7">
                  <c:v>529.79</c:v>
                </c:pt>
                <c:pt idx="8">
                  <c:v>572.49</c:v>
                </c:pt>
                <c:pt idx="9">
                  <c:v>735.76</c:v>
                </c:pt>
                <c:pt idx="10">
                  <c:v>537.99</c:v>
                </c:pt>
                <c:pt idx="11">
                  <c:v>676.74</c:v>
                </c:pt>
                <c:pt idx="12">
                  <c:v>803.08</c:v>
                </c:pt>
                <c:pt idx="13">
                  <c:v>802.04</c:v>
                </c:pt>
                <c:pt idx="14">
                  <c:v>531.19000000000005</c:v>
                </c:pt>
                <c:pt idx="15">
                  <c:v>710.41</c:v>
                </c:pt>
                <c:pt idx="16">
                  <c:v>807.03</c:v>
                </c:pt>
                <c:pt idx="17">
                  <c:v>569.20000000000005</c:v>
                </c:pt>
                <c:pt idx="18">
                  <c:v>512.79</c:v>
                </c:pt>
                <c:pt idx="19">
                  <c:v>346.08</c:v>
                </c:pt>
                <c:pt idx="20">
                  <c:v>443.85</c:v>
                </c:pt>
                <c:pt idx="21">
                  <c:v>378.34</c:v>
                </c:pt>
                <c:pt idx="22">
                  <c:v>351.06</c:v>
                </c:pt>
                <c:pt idx="23">
                  <c:v>301.67</c:v>
                </c:pt>
                <c:pt idx="24">
                  <c:v>279.77</c:v>
                </c:pt>
                <c:pt idx="25">
                  <c:v>362.49</c:v>
                </c:pt>
                <c:pt idx="26">
                  <c:v>374.93</c:v>
                </c:pt>
                <c:pt idx="27">
                  <c:v>371.89</c:v>
                </c:pt>
                <c:pt idx="28">
                  <c:v>360.14</c:v>
                </c:pt>
                <c:pt idx="29">
                  <c:v>454.28</c:v>
                </c:pt>
                <c:pt idx="30">
                  <c:v>408.94</c:v>
                </c:pt>
                <c:pt idx="31">
                  <c:v>339.83</c:v>
                </c:pt>
                <c:pt idx="32">
                  <c:v>571.59</c:v>
                </c:pt>
                <c:pt idx="33">
                  <c:v>440.24</c:v>
                </c:pt>
                <c:pt idx="34">
                  <c:v>423.29</c:v>
                </c:pt>
                <c:pt idx="35">
                  <c:v>493.9</c:v>
                </c:pt>
                <c:pt idx="36">
                  <c:v>452.26</c:v>
                </c:pt>
                <c:pt idx="37">
                  <c:v>469.4</c:v>
                </c:pt>
                <c:pt idx="38">
                  <c:v>607.16999999999996</c:v>
                </c:pt>
                <c:pt idx="39">
                  <c:v>728.61</c:v>
                </c:pt>
                <c:pt idx="40">
                  <c:v>780.99</c:v>
                </c:pt>
                <c:pt idx="41">
                  <c:v>642.52</c:v>
                </c:pt>
                <c:pt idx="42">
                  <c:v>645.79999999999995</c:v>
                </c:pt>
                <c:pt idx="43">
                  <c:v>677.44</c:v>
                </c:pt>
                <c:pt idx="44">
                  <c:v>721.75</c:v>
                </c:pt>
                <c:pt idx="45">
                  <c:v>661.7</c:v>
                </c:pt>
                <c:pt idx="46">
                  <c:v>706.1</c:v>
                </c:pt>
                <c:pt idx="47">
                  <c:v>656.74</c:v>
                </c:pt>
                <c:pt idx="48">
                  <c:v>725.7</c:v>
                </c:pt>
                <c:pt idx="49">
                  <c:v>716.7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296144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5.0 %)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(26 %)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 err="1"/>
            <a:t>Satisfactory</a:t>
          </a:r>
          <a:r>
            <a:rPr lang="fi-FI" sz="1000" dirty="0"/>
            <a:t> </a:t>
          </a:r>
          <a:r>
            <a:rPr lang="fi-FI" sz="1000" spc="-40" dirty="0"/>
            <a:t>(24 %)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 err="1"/>
            <a:t>Weak</a:t>
          </a:r>
          <a:r>
            <a:rPr lang="fi-FI" sz="1000" dirty="0"/>
            <a:t> </a:t>
          </a:r>
          <a:r>
            <a:rPr lang="fi-FI" sz="1000" spc="-40" dirty="0"/>
            <a:t>(29 %)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0.62798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908" cy="4035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dirty="0" err="1"/>
            <a:t>Unprofitable</a:t>
          </a:r>
          <a:endParaRPr lang="fi-FI" sz="1050" dirty="0"/>
        </a:p>
        <a:p xmlns:a="http://schemas.openxmlformats.org/drawingml/2006/main">
          <a:r>
            <a:rPr lang="fi-FI" sz="1000" spc="-40" dirty="0"/>
            <a:t>(21 %)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4.0 %)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304" y="65094"/>
          <a:ext cx="1464221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12.7 %)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(44 %)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518" y="793913"/>
          <a:ext cx="1384518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(12 %)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0.45288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89" y="1123227"/>
          <a:ext cx="1303624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dirty="0" err="1"/>
            <a:t>Mediocre</a:t>
          </a:r>
          <a:r>
            <a:rPr lang="fi-FI" sz="1000" dirty="0"/>
            <a:t> </a:t>
          </a:r>
          <a:r>
            <a:rPr lang="fi-FI" sz="1000" spc="-40" dirty="0"/>
            <a:t>(26 %)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0.57861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490244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</a:t>
          </a:r>
          <a:r>
            <a:rPr lang="fi-FI" sz="1000" spc="-40" dirty="0"/>
            <a:t>(18 %)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0.09958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7202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(Median: 41.8 %)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Good</a:t>
          </a:r>
          <a:r>
            <a:rPr lang="fi-FI" sz="1000" spc="-40" dirty="0"/>
            <a:t> (52 %)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0.71124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288" y="201621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 err="1"/>
            <a:t>Satisfactory</a:t>
          </a:r>
          <a:r>
            <a:rPr lang="fi-FI" sz="1000" spc="-40" dirty="0"/>
            <a:t> (24 %)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0.89636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592279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 err="1">
              <a:latin typeface="Verdana" panose="020B0604030504040204" pitchFamily="34" charset="0"/>
            </a:rPr>
            <a:t>Weak</a:t>
          </a:r>
          <a:r>
            <a:rPr lang="fi-FI" sz="1050" spc="-40" dirty="0">
              <a:latin typeface="Verdana" panose="020B0604030504040204" pitchFamily="34" charset="0"/>
            </a:rPr>
            <a:t> (</a:t>
          </a:r>
          <a:r>
            <a:rPr lang="fi-FI" sz="1000" spc="-40" dirty="0"/>
            <a:t>24 %)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85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7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987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613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69333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7015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1301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39409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64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2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323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2509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04502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15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0605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04502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4457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04502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3772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3108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8794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24596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2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8"/>
            <a:ext cx="4061438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1"/>
            <a:ext cx="4064238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9" y="1285288"/>
            <a:ext cx="4064239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9" y="1660821"/>
            <a:ext cx="4064239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55444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8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4" y="1178560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56050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90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568028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148386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6823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2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76313" indent="-176313">
              <a:lnSpc>
                <a:spcPct val="110000"/>
              </a:lnSpc>
              <a:spcAft>
                <a:spcPts val="132"/>
              </a:spcAft>
              <a:defRPr sz="793"/>
            </a:lvl1pPr>
            <a:lvl2pPr marL="356825" indent="-180510">
              <a:lnSpc>
                <a:spcPct val="110000"/>
              </a:lnSpc>
              <a:spcAft>
                <a:spcPts val="132"/>
              </a:spcAft>
              <a:defRPr sz="728"/>
            </a:lvl2pPr>
            <a:lvl3pPr marL="533137" indent="-176313">
              <a:lnSpc>
                <a:spcPct val="110000"/>
              </a:lnSpc>
              <a:spcAft>
                <a:spcPts val="132"/>
              </a:spcAft>
              <a:defRPr sz="728"/>
            </a:lvl3pPr>
            <a:lvl4pPr marL="708401" indent="-175263">
              <a:lnSpc>
                <a:spcPct val="110000"/>
              </a:lnSpc>
              <a:spcAft>
                <a:spcPts val="132"/>
              </a:spcAft>
              <a:defRPr sz="662"/>
            </a:lvl4pPr>
            <a:lvl5pPr marL="889963" indent="-181560">
              <a:lnSpc>
                <a:spcPct val="110000"/>
              </a:lnSpc>
              <a:spcAft>
                <a:spcPts val="132"/>
              </a:spcAft>
              <a:defRPr sz="662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5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1984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1"/>
            <a:ext cx="8380747" cy="375048"/>
          </a:xfrm>
        </p:spPr>
        <p:txBody>
          <a:bodyPr/>
          <a:lstStyle>
            <a:lvl1pPr marL="0" indent="0">
              <a:buFontTx/>
              <a:buNone/>
              <a:defRPr sz="119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9107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75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48459"/>
      </p:ext>
    </p:extLst>
  </p:cSld>
  <p:clrMapOvr>
    <a:masterClrMapping/>
  </p:clrMapOvr>
  <p:transition spd="med">
    <p:fade/>
  </p:transition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2928"/>
      </p:ext>
    </p:extLst>
  </p:cSld>
  <p:clrMapOvr>
    <a:masterClrMapping/>
  </p:clrMapOvr>
  <p:transition spd="med">
    <p:fade/>
  </p:transition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85865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26998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54321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1472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402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795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5129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8202"/>
      </p:ext>
    </p:extLst>
  </p:cSld>
  <p:clrMapOvr>
    <a:masterClrMapping/>
  </p:clrMapOvr>
  <p:transition spd="med">
    <p:fade/>
  </p:transition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8775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19655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879531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85675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209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5142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4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7265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9082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071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8710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943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3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3851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57471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1249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1566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0012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307816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191434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050704"/>
      </p:ext>
    </p:extLst>
  </p:cSld>
  <p:clrMapOvr>
    <a:masterClrMapping/>
  </p:clrMapOvr>
  <p:transition spd="med">
    <p:fade/>
  </p:transition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09822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8338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6355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3570118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346565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90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445079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266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433106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479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06398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556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309591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4523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026107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17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8257754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946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6822111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059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419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949156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5721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0353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114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1350426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427184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802831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1668687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5839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50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0574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159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988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868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97304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91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74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5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2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3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7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52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8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22-kesäk-20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70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03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3599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70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5665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506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5089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151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299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22-kesäk-20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81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3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22-kesäk-20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936494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22-kesäk-20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Teknologiateollisuus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0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22-kesäk-20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795596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22-kesäk-20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934372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22-kesäk-20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5085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22-kesäk-20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529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22-kesäk-20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02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488970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2393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22-kesäk-20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421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53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8738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4886735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8457367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1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61173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7239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278246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2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2049862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010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686802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37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9076968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64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50129397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7960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54048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435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9212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55679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2575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574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7945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2486332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160557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946480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40092494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836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801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8045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295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4815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80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8385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4632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09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4907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78194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73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60904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9229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8529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1387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23709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6575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4397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80273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7265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27211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6830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517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98270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129747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344872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69804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88631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02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7609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77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24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397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22.6.2020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9407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111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544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22.6.2020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670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22.6.2020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8220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22.6.2020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00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9671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12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91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53.xml"/><Relationship Id="rId21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29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28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slideLayout" Target="../slideLayouts/slideLayout277.xml"/><Relationship Id="rId30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26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87.xml"/><Relationship Id="rId21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5" Type="http://schemas.openxmlformats.org/officeDocument/2006/relationships/slideLayout" Target="../slideLayouts/slideLayout209.xml"/><Relationship Id="rId33" Type="http://schemas.openxmlformats.org/officeDocument/2006/relationships/slideLayout" Target="../slideLayouts/slideLayout217.xml"/><Relationship Id="rId38" Type="http://schemas.openxmlformats.org/officeDocument/2006/relationships/theme" Target="../theme/theme9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slideLayout" Target="../slideLayouts/slideLayout204.xml"/><Relationship Id="rId29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208.xml"/><Relationship Id="rId32" Type="http://schemas.openxmlformats.org/officeDocument/2006/relationships/slideLayout" Target="../slideLayouts/slideLayout216.xml"/><Relationship Id="rId37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23" Type="http://schemas.openxmlformats.org/officeDocument/2006/relationships/slideLayout" Target="../slideLayouts/slideLayout207.xml"/><Relationship Id="rId28" Type="http://schemas.openxmlformats.org/officeDocument/2006/relationships/slideLayout" Target="../slideLayouts/slideLayout212.xml"/><Relationship Id="rId36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Relationship Id="rId22" Type="http://schemas.openxmlformats.org/officeDocument/2006/relationships/slideLayout" Target="../slideLayouts/slideLayout206.xml"/><Relationship Id="rId27" Type="http://schemas.openxmlformats.org/officeDocument/2006/relationships/slideLayout" Target="../slideLayouts/slideLayout211.xml"/><Relationship Id="rId30" Type="http://schemas.openxmlformats.org/officeDocument/2006/relationships/slideLayout" Target="../slideLayouts/slideLayout214.xml"/><Relationship Id="rId35" Type="http://schemas.openxmlformats.org/officeDocument/2006/relationships/slideLayout" Target="../slideLayouts/slideLayout2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50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  <p:sldLayoutId id="2147484551" r:id="rId18"/>
    <p:sldLayoutId id="2147484552" r:id="rId19"/>
    <p:sldLayoutId id="2147484553" r:id="rId20"/>
    <p:sldLayoutId id="2147484554" r:id="rId21"/>
    <p:sldLayoutId id="2147484555" r:id="rId22"/>
    <p:sldLayoutId id="2147484556" r:id="rId23"/>
    <p:sldLayoutId id="2147484557" r:id="rId24"/>
    <p:sldLayoutId id="2147484558" r:id="rId25"/>
    <p:sldLayoutId id="2147484559" r:id="rId26"/>
    <p:sldLayoutId id="2147484560" r:id="rId27"/>
    <p:sldLayoutId id="2147484561" r:id="rId28"/>
    <p:sldLayoutId id="2147484562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22.6.2020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8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ransition spd="med">
    <p:fade/>
  </p:transition>
  <p:hf hdr="0"/>
  <p:txStyles>
    <p:titleStyle>
      <a:lvl1pPr algn="l" defTabSz="604502" rtl="0" eaLnBrk="1" latinLnBrk="0" hangingPunct="1">
        <a:lnSpc>
          <a:spcPct val="95000"/>
        </a:lnSpc>
        <a:spcBef>
          <a:spcPct val="0"/>
        </a:spcBef>
        <a:buNone/>
        <a:defRPr sz="1984" b="1" kern="1200" spc="-26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134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389" kern="1200" spc="-26" baseline="0">
          <a:solidFill>
            <a:schemeClr val="tx1"/>
          </a:solidFill>
          <a:latin typeface="+mn-lt"/>
          <a:ea typeface="+mn-ea"/>
          <a:cs typeface="+mn-cs"/>
        </a:defRPr>
      </a:lvl1pPr>
      <a:lvl2pPr marL="472268" indent="-236134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1191" kern="1200" spc="-26" baseline="0">
          <a:solidFill>
            <a:schemeClr val="tx1"/>
          </a:solidFill>
          <a:latin typeface="+mn-lt"/>
          <a:ea typeface="+mn-ea"/>
          <a:cs typeface="+mn-cs"/>
        </a:defRPr>
      </a:lvl2pPr>
      <a:lvl3pPr marL="708401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058" kern="1200" spc="-26" baseline="0">
          <a:solidFill>
            <a:schemeClr val="tx1"/>
          </a:solidFill>
          <a:latin typeface="+mn-lt"/>
          <a:ea typeface="+mn-ea"/>
          <a:cs typeface="+mn-cs"/>
        </a:defRPr>
      </a:lvl3pPr>
      <a:lvl4pPr marL="950832" indent="-242432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4pPr>
      <a:lvl5pPr marL="1186965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5pPr>
      <a:lvl6pPr marL="1662382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1964633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26688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56913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251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502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754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9005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125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50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758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801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ransition spd="med">
    <p:fade/>
  </p:transition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Technology Industries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22-kesäk-20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4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Technology Industry /</a:t>
            </a:r>
            <a:br>
              <a:rPr lang="en-US" sz="3200" dirty="0"/>
            </a:br>
            <a:r>
              <a:rPr lang="en-US" sz="3200" dirty="0"/>
              <a:t>Finnish Economic Outlook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June 2020</a:t>
            </a:r>
            <a:endParaRPr lang="fi-FI" sz="2400" b="0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 dirty="0"/>
              <a:t>*) 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some 14-15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Export</a:t>
            </a:r>
            <a:r>
              <a:rPr lang="fi-FI" dirty="0"/>
              <a:t> of Technology Industry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Finland </a:t>
            </a:r>
            <a:r>
              <a:rPr lang="fi-FI" dirty="0" err="1"/>
              <a:t>by</a:t>
            </a:r>
            <a:r>
              <a:rPr lang="fi-FI" dirty="0"/>
              <a:t> Area in 2019</a:t>
            </a:r>
          </a:p>
          <a:p>
            <a:r>
              <a:rPr lang="fi-FI" sz="1400" b="0" dirty="0"/>
              <a:t>Total </a:t>
            </a:r>
            <a:r>
              <a:rPr lang="fi-FI" sz="1400" b="0" dirty="0" err="1"/>
              <a:t>goods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 32.5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3.15 </a:t>
            </a:r>
            <a:r>
              <a:rPr lang="fi-FI" sz="1050" b="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9.2 %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18.23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53.3 %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0.99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2.9 %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5.94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17.4 %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0.45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1.3 %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0.51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4.93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14.4 %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28634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Technology, Forest and Chemical Industries Provide 81 % of Finland's Goods and Services Exports Revenue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 err="1"/>
              <a:t>Goods</a:t>
            </a:r>
            <a:r>
              <a:rPr lang="fi-FI" sz="1400" b="0" dirty="0"/>
              <a:t> and </a:t>
            </a:r>
            <a:r>
              <a:rPr lang="fi-FI" sz="1400" b="0" dirty="0" err="1"/>
              <a:t>service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: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 and </a:t>
            </a:r>
            <a:r>
              <a:rPr lang="fi-FI" sz="1400" b="0" dirty="0" err="1"/>
              <a:t>the</a:t>
            </a:r>
            <a:r>
              <a:rPr lang="fi-FI" sz="1400" b="0" dirty="0"/>
              <a:t> </a:t>
            </a:r>
            <a:r>
              <a:rPr lang="fi-FI" sz="1400" b="0" dirty="0" err="1"/>
              <a:t>share</a:t>
            </a:r>
            <a:r>
              <a:rPr lang="fi-FI" sz="1400" b="0" dirty="0"/>
              <a:t> of Finnish </a:t>
            </a:r>
            <a:r>
              <a:rPr lang="fi-FI" sz="1400" b="0" dirty="0" err="1"/>
              <a:t>exports</a:t>
            </a:r>
            <a:r>
              <a:rPr lang="fi-FI" sz="1400" b="0" dirty="0"/>
              <a:t> in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b="0" i="0" u="none" strike="noStrike" kern="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b="0" i="0" u="none" strike="noStrike" kern="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319782" cy="306614"/>
          </a:xfrm>
        </p:spPr>
        <p:txBody>
          <a:bodyPr/>
          <a:lstStyle/>
          <a:p>
            <a:r>
              <a:rPr lang="fi-FI" dirty="0"/>
              <a:t>*) Service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/>
              <a:t>industry-specific</a:t>
            </a:r>
            <a:r>
              <a:rPr lang="fi-FI" dirty="0"/>
              <a:t> data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2017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preliminary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.  </a:t>
            </a:r>
          </a:p>
          <a:p>
            <a:r>
              <a:rPr lang="fi-FI" dirty="0"/>
              <a:t>Source: Board of </a:t>
            </a:r>
            <a:r>
              <a:rPr lang="fi-FI" dirty="0" err="1"/>
              <a:t>Customs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, </a:t>
            </a:r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trade</a:t>
            </a:r>
            <a:r>
              <a:rPr lang="fi-FI" dirty="0"/>
              <a:t> in </a:t>
            </a:r>
            <a:r>
              <a:rPr lang="fi-FI" dirty="0" err="1"/>
              <a:t>services</a:t>
            </a:r>
            <a:r>
              <a:rPr lang="fi-FI" dirty="0"/>
              <a:t>), Federation of </a:t>
            </a:r>
            <a:r>
              <a:rPr lang="fi-FI" dirty="0" err="1"/>
              <a:t>Finnish</a:t>
            </a:r>
            <a:r>
              <a:rPr lang="fi-FI" dirty="0"/>
              <a:t> Technology Industries </a:t>
            </a:r>
          </a:p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4" name="Sisällön paikkamerkki 6">
            <a:extLst>
              <a:ext uri="{FF2B5EF4-FFF2-40B4-BE49-F238E27FC236}">
                <a16:creationId xmlns:a16="http://schemas.microsoft.com/office/drawing/2014/main" id="{87D4DB9B-8AAF-47F4-9185-368AFF1EA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54072"/>
              </p:ext>
            </p:extLst>
          </p:nvPr>
        </p:nvGraphicFramePr>
        <p:xfrm>
          <a:off x="282027" y="1534933"/>
          <a:ext cx="8587939" cy="327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57115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Industry and Technology Industry in Finland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3992073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6692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05977" y="4727574"/>
            <a:ext cx="763829" cy="165163"/>
          </a:xfrm>
        </p:spPr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241204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95159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713688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Technology Industry*     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424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424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424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4243">
                  <a:extLst>
                    <a:ext uri="{9D8B030D-6E8A-4147-A177-3AD203B41FA5}">
                      <a16:colId xmlns:a16="http://schemas.microsoft.com/office/drawing/2014/main" val="3620911112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Million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euros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, at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current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prices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4425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I/2020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/>
              <a:cs typeface="+mn-cs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FC68B01-A542-43FD-A43E-BE2F928034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1BD0482-F2D2-469C-8AE3-B12443F6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4BF9107B-4368-45AC-94C0-55A0303D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008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01824"/>
          </a:xfrm>
        </p:spPr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Technology Industry*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59745950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958258" y="3618566"/>
          <a:ext cx="6983395" cy="2793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6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42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102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  <a:gridCol w="388807">
                  <a:extLst>
                    <a:ext uri="{9D8B030D-6E8A-4147-A177-3AD203B41FA5}">
                      <a16:colId xmlns:a16="http://schemas.microsoft.com/office/drawing/2014/main" val="1809023624"/>
                    </a:ext>
                  </a:extLst>
                </a:gridCol>
              </a:tblGrid>
              <a:tr h="279322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8275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Million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euros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, at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current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prices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08170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Combined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65F3C06-A400-4083-9D70-6145F976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319" y="3973019"/>
            <a:ext cx="1328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*) Excl.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/>
              <a:cs typeface="+mn-cs"/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5601FF7B-10EA-4A24-A45A-EEE2C869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3546DC6-7DBE-4D94-807E-A9019FDA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CB793DEA-8F23-492C-AC4B-B5F1E453C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March</a:t>
            </a:r>
            <a:r>
              <a:rPr lang="fi-FI" dirty="0"/>
              <a:t> 2020.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90951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The Federation of </a:t>
            </a:r>
            <a:r>
              <a:rPr lang="fi-FI" dirty="0" err="1"/>
              <a:t>Finnish</a:t>
            </a:r>
            <a:r>
              <a:rPr lang="fi-FI" dirty="0"/>
              <a:t> Technology Industries’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</a:t>
            </a:r>
            <a:r>
              <a:rPr lang="en-US" dirty="0"/>
              <a:t> the last questionnaire in     April 2020.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319701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Have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you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a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notable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increase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or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decrease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for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tenders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recent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weeks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to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situation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three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months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ago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?”.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Balance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figure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=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-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less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.</a:t>
            </a:r>
            <a:r>
              <a:rPr lang="fi-FI" sz="800" dirty="0"/>
              <a:t>”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64890D37-9A4B-4E36-963A-CD852BFC6BD3}"/>
              </a:ext>
            </a:extLst>
          </p:cNvPr>
          <p:cNvGraphicFramePr>
            <a:graphicFrameLocks noGrp="1"/>
          </p:cNvGraphicFramePr>
          <p:nvPr/>
        </p:nvGraphicFramePr>
        <p:xfrm>
          <a:off x="740381" y="2463439"/>
          <a:ext cx="7849286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60131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506287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  <a:gridCol w="648015">
                  <a:extLst>
                    <a:ext uri="{9D8B030D-6E8A-4147-A177-3AD203B41FA5}">
                      <a16:colId xmlns:a16="http://schemas.microsoft.com/office/drawing/2014/main" val="2946527274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2440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0787836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85812598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8275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6788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5335E7B-5755-4EB7-A1D8-4D593B88E0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F6A6579-EFA7-45D8-B3FC-EB3151AD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D192EB8A-1022-4626-B0B8-71DFFB52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954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50243"/>
          </a:xfrm>
        </p:spPr>
        <p:txBody>
          <a:bodyPr>
            <a:noAutofit/>
          </a:bodyPr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8788009"/>
              </p:ext>
            </p:extLst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44101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4860" y="164009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D2EE22C-AE5A-4231-862E-A8E000EF9769}"/>
              </a:ext>
            </a:extLst>
          </p:cNvPr>
          <p:cNvGraphicFramePr>
            <a:graphicFrameLocks noGrp="1"/>
          </p:cNvGraphicFramePr>
          <p:nvPr/>
        </p:nvGraphicFramePr>
        <p:xfrm>
          <a:off x="943144" y="3614982"/>
          <a:ext cx="699850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2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2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8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1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30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8688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05501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05502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05502">
                  <a:extLst>
                    <a:ext uri="{9D8B030D-6E8A-4147-A177-3AD203B41FA5}">
                      <a16:colId xmlns:a16="http://schemas.microsoft.com/office/drawing/2014/main" val="3660805418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D71CDD9-5211-415D-93A5-15FC2481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938B0209-CCBD-4093-8EEA-25982E62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D4C7A790-A547-4D37-82E7-1A35FE5C3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March</a:t>
            </a:r>
            <a:r>
              <a:rPr lang="fi-FI" dirty="0"/>
              <a:t> 2020.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363962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679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1411648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381355539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7478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DE9AA3B1-63BA-436F-8F9F-13B1D5429B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5A914FA3-6188-45D7-92AC-F9A766F3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03079B6-580C-4D98-94A2-87846034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23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Finnish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Sub-</a:t>
            </a:r>
            <a:r>
              <a:rPr lang="fi-FI" dirty="0" err="1"/>
              <a:t>Sectors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br>
              <a:rPr lang="fi-FI" sz="1050" spc="-40" dirty="0"/>
            </a:b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METALS INDUSTRY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br>
              <a:rPr lang="fi-FI" sz="1050" spc="-40" dirty="0"/>
            </a:b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MECHANICAL ENGINEERING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br>
              <a:rPr lang="fi-FI" sz="1050" spc="-40" dirty="0"/>
            </a:br>
            <a:r>
              <a:rPr lang="fi-FI" sz="1050" spc="-40" dirty="0"/>
              <a:t>Meyer 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br>
              <a:rPr lang="fi-FI" sz="1050" spc="-40" dirty="0"/>
            </a:br>
            <a:r>
              <a:rPr lang="fi-FI" sz="1050" spc="-40" dirty="0"/>
              <a:t>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INFORMATION TECHNOLOGY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CONSULTING ENGINEERING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Granlund, Neste </a:t>
            </a:r>
            <a:r>
              <a:rPr lang="fi-FI" sz="1050" spc="-40" dirty="0" err="1"/>
              <a:t>Jacobs</a:t>
            </a:r>
            <a:r>
              <a:rPr lang="fi-FI" sz="1050" spc="-40" dirty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Rejlers</a:t>
            </a:r>
            <a:r>
              <a:rPr lang="fi-FI" sz="1050" spc="-40" dirty="0"/>
              <a:t>, SITO,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43193"/>
          </a:xfrm>
        </p:spPr>
        <p:txBody>
          <a:bodyPr>
            <a:noAutofit/>
          </a:bodyPr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30820794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21746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0831" y="12099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007947" y="3628739"/>
          <a:ext cx="6804107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176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24174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47381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07939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39242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06091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62323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65538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  <a:gridCol w="388810">
                  <a:extLst>
                    <a:ext uri="{9D8B030D-6E8A-4147-A177-3AD203B41FA5}">
                      <a16:colId xmlns:a16="http://schemas.microsoft.com/office/drawing/2014/main" val="3567409215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9387BCF8-A3FE-4017-B520-4059A395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A01A710-ED30-49DB-B1C0-F0B147C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0EA6AE1F-7617-4CFF-AA6B-12F629E5E8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March</a:t>
            </a:r>
            <a:r>
              <a:rPr lang="fi-FI" dirty="0"/>
              <a:t> 2020.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72743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>
            <a:noAutofit/>
          </a:bodyPr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138240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2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  <a:gridCol w="483895">
                  <a:extLst>
                    <a:ext uri="{9D8B030D-6E8A-4147-A177-3AD203B41FA5}">
                      <a16:colId xmlns:a16="http://schemas.microsoft.com/office/drawing/2014/main" val="52800674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4863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C9CCF2-0F20-4397-91CF-39B5102655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5A1A64E2-4A5D-421B-9722-330AD2C1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C7462FB6-23BE-4C25-A010-B95F3398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6891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4377"/>
          </a:xfrm>
        </p:spPr>
        <p:txBody>
          <a:bodyPr>
            <a:noAutofit/>
          </a:bodyPr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6390194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14922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4651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27240D01-93EE-4A2B-8D95-99755B99C642}"/>
              </a:ext>
            </a:extLst>
          </p:cNvPr>
          <p:cNvGraphicFramePr>
            <a:graphicFrameLocks noGrp="1"/>
          </p:cNvGraphicFramePr>
          <p:nvPr/>
        </p:nvGraphicFramePr>
        <p:xfrm>
          <a:off x="1007947" y="3628739"/>
          <a:ext cx="6868904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16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29165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52594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1277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44377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10911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67677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10911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602493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  <a:gridCol w="388806">
                  <a:extLst>
                    <a:ext uri="{9D8B030D-6E8A-4147-A177-3AD203B41FA5}">
                      <a16:colId xmlns:a16="http://schemas.microsoft.com/office/drawing/2014/main" val="76387673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E69BBFB-3BE6-4355-A16E-658D76BC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E1CE040-39D5-4EE8-A985-BFA4DF19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596CF331-CDA9-4D26-B759-F0A7705D1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March</a:t>
            </a:r>
            <a:r>
              <a:rPr lang="fi-FI" dirty="0"/>
              <a:t> 2020.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849258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4951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the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2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  <a:gridCol w="483896">
                  <a:extLst>
                    <a:ext uri="{9D8B030D-6E8A-4147-A177-3AD203B41FA5}">
                      <a16:colId xmlns:a16="http://schemas.microsoft.com/office/drawing/2014/main" val="19218815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Million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euros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, at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current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prices</a:t>
            </a: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2110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12394"/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/>
              <a:cs typeface="+mn-cs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5D691D4B-7436-43CB-B587-6CEFF29EF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39423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1AA09B0A-E954-4445-81A7-50AE97A1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DC4A850-E36B-4199-A745-694B36A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81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3539"/>
          </a:xfrm>
        </p:spPr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the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59263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0DE83D1C-5F0A-4969-9D9F-574C41D51219}"/>
              </a:ext>
            </a:extLst>
          </p:cNvPr>
          <p:cNvGraphicFramePr>
            <a:graphicFrameLocks noGrp="1"/>
          </p:cNvGraphicFramePr>
          <p:nvPr/>
        </p:nvGraphicFramePr>
        <p:xfrm>
          <a:off x="1007947" y="3628739"/>
          <a:ext cx="6868904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16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29165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52594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1277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44377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10911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67677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30195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18408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  <a:gridCol w="388806">
                  <a:extLst>
                    <a:ext uri="{9D8B030D-6E8A-4147-A177-3AD203B41FA5}">
                      <a16:colId xmlns:a16="http://schemas.microsoft.com/office/drawing/2014/main" val="2866527921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7D07B3A6-8135-4368-92FE-317524E1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DE67767-0E6D-4429-8FB9-D178B432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Tekstin paikkamerkki 6">
            <a:extLst>
              <a:ext uri="{FF2B5EF4-FFF2-40B4-BE49-F238E27FC236}">
                <a16:creationId xmlns:a16="http://schemas.microsoft.com/office/drawing/2014/main" id="{0B5BEA69-FD8F-4843-B464-99EE432F26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The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31th </a:t>
            </a:r>
            <a:r>
              <a:rPr lang="fi-FI" dirty="0" err="1"/>
              <a:t>March</a:t>
            </a:r>
            <a:r>
              <a:rPr lang="fi-FI" dirty="0"/>
              <a:t> 2020.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98162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596420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10" name="Pyöristetty kuvaselitesuorakulmio 10"/>
          <p:cNvSpPr/>
          <p:nvPr/>
        </p:nvSpPr>
        <p:spPr bwMode="auto">
          <a:xfrm>
            <a:off x="6228184" y="722454"/>
            <a:ext cx="2224533" cy="648001"/>
          </a:xfrm>
          <a:prstGeom prst="wedgeRoundRectCallout">
            <a:avLst>
              <a:gd name="adj1" fmla="val 41097"/>
              <a:gd name="adj2" fmla="val 6461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25,000 employees affected by temporary or part-time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2020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CFA6936-7210-40FC-BDAF-80ABF04C65E6}"/>
              </a:ext>
            </a:extLst>
          </p:cNvPr>
          <p:cNvSpPr txBox="1"/>
          <p:nvPr/>
        </p:nvSpPr>
        <p:spPr>
          <a:xfrm>
            <a:off x="8053339" y="4275361"/>
            <a:ext cx="63083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</a:t>
            </a:r>
            <a:endParaRPr lang="fi-FI" sz="1050" spc="-40" dirty="0" err="1"/>
          </a:p>
        </p:txBody>
      </p:sp>
    </p:spTree>
    <p:extLst>
      <p:ext uri="{BB962C8B-B14F-4D97-AF65-F5344CB8AC3E}">
        <p14:creationId xmlns:p14="http://schemas.microsoft.com/office/powerpoint/2010/main" val="59245242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Technology Industry </a:t>
            </a:r>
            <a:r>
              <a:rPr lang="fi-FI" dirty="0" err="1"/>
              <a:t>Personnel</a:t>
            </a:r>
            <a:r>
              <a:rPr lang="fi-FI" dirty="0"/>
              <a:t> </a:t>
            </a:r>
            <a:r>
              <a:rPr lang="fi-FI" dirty="0" err="1"/>
              <a:t>Recruitment</a:t>
            </a:r>
            <a:r>
              <a:rPr lang="fi-FI" dirty="0"/>
              <a:t> in Finland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Quarters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10950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044702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DF358D4-45CC-42D0-87F1-8F5434E4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1868C1F1-2A49-4737-A87A-6F6FAAA8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0637018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7C1B4D-0C91-4682-AECA-5C0C28AFE600}"/>
              </a:ext>
            </a:extLst>
          </p:cNvPr>
          <p:cNvSpPr txBox="1"/>
          <p:nvPr/>
        </p:nvSpPr>
        <p:spPr>
          <a:xfrm>
            <a:off x="8081914" y="4075336"/>
            <a:ext cx="63083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</a:t>
            </a:r>
            <a:endParaRPr lang="fi-FI" sz="1050" spc="-40" dirty="0" err="1"/>
          </a:p>
        </p:txBody>
      </p:sp>
    </p:spTree>
    <p:extLst>
      <p:ext uri="{BB962C8B-B14F-4D97-AF65-F5344CB8AC3E}">
        <p14:creationId xmlns:p14="http://schemas.microsoft.com/office/powerpoint/2010/main" val="232305142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366892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064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7DC44-C376-4F45-AAD9-CF0021B2BA36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Technology Industries of Finland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Information from year 2019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4966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fi-FI" dirty="0"/>
              <a:t>The Finnish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Sub-</a:t>
            </a:r>
            <a:r>
              <a:rPr lang="fi-FI" dirty="0" err="1"/>
              <a:t>Sectors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Data </a:t>
            </a:r>
            <a:r>
              <a:rPr lang="fi-FI" sz="1050" spc="-33" dirty="0" err="1"/>
              <a:t>communications</a:t>
            </a:r>
            <a:r>
              <a:rPr lang="fi-FI" sz="1050" spc="-33" dirty="0"/>
              <a:t> </a:t>
            </a:r>
            <a:r>
              <a:rPr lang="fi-FI" sz="1050" spc="-33" dirty="0" err="1"/>
              <a:t>equipment</a:t>
            </a:r>
            <a:r>
              <a:rPr lang="fi-FI" sz="1050" spc="-33" dirty="0"/>
              <a:t>, </a:t>
            </a:r>
            <a:r>
              <a:rPr lang="fi-FI" sz="1050" spc="-33" dirty="0" err="1"/>
              <a:t>electrical</a:t>
            </a:r>
            <a:r>
              <a:rPr lang="fi-FI" sz="1050" spc="-33" dirty="0"/>
              <a:t> </a:t>
            </a: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medical</a:t>
            </a:r>
            <a:r>
              <a:rPr lang="fi-FI" sz="1050" spc="-33" dirty="0"/>
              <a:t> </a:t>
            </a:r>
            <a:r>
              <a:rPr lang="fi-FI" sz="1050" spc="-33" dirty="0" err="1"/>
              <a:t>technology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18.0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38,700</a:t>
            </a:r>
            <a:endParaRPr lang="fi-FI" sz="1050" spc="-40" dirty="0"/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METALS 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Steel products, </a:t>
            </a:r>
            <a:r>
              <a:rPr lang="fi-FI" sz="1050" spc="-33" dirty="0" err="1"/>
              <a:t>non-ferrous</a:t>
            </a:r>
            <a:r>
              <a:rPr lang="fi-FI" sz="1050" spc="-33" dirty="0"/>
              <a:t> </a:t>
            </a:r>
            <a:r>
              <a:rPr lang="fi-FI" sz="1050" spc="-33" dirty="0" err="1"/>
              <a:t>metals</a:t>
            </a:r>
            <a:r>
              <a:rPr lang="fi-FI" sz="1050" spc="-33" dirty="0"/>
              <a:t>, </a:t>
            </a:r>
            <a:r>
              <a:rPr lang="fi-FI" sz="1050" spc="-33" dirty="0" err="1"/>
              <a:t>castings</a:t>
            </a:r>
            <a:r>
              <a:rPr lang="fi-FI" sz="1050" spc="-33" dirty="0"/>
              <a:t>, </a:t>
            </a:r>
            <a:r>
              <a:rPr lang="fi-FI" sz="1050" spc="-33" dirty="0" err="1"/>
              <a:t>metallic</a:t>
            </a:r>
            <a:r>
              <a:rPr lang="fi-FI" sz="1050" spc="-33" dirty="0"/>
              <a:t> </a:t>
            </a:r>
            <a:r>
              <a:rPr lang="fi-FI" sz="1050" spc="-33" dirty="0" err="1"/>
              <a:t>minerals</a:t>
            </a:r>
            <a:r>
              <a:rPr lang="fi-FI" sz="1050" spc="-33" dirty="0"/>
              <a:t>                     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10.7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15,800</a:t>
            </a:r>
            <a:endParaRPr lang="fi-FI" sz="1050" spc="-4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MECHANICAL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metal</a:t>
            </a:r>
            <a:r>
              <a:rPr lang="fi-FI" sz="1050" spc="-33" dirty="0"/>
              <a:t> products, </a:t>
            </a:r>
            <a:r>
              <a:rPr lang="fi-FI" sz="1050" spc="-33" dirty="0" err="1"/>
              <a:t>vehicles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32.8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134,200 </a:t>
            </a:r>
            <a:endParaRPr lang="fi-FI" sz="1050" spc="-4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INFORMATION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IT </a:t>
            </a:r>
            <a:r>
              <a:rPr lang="fi-FI" sz="1050" spc="-33" dirty="0" err="1"/>
              <a:t>services</a:t>
            </a:r>
            <a:r>
              <a:rPr lang="fi-FI" sz="1050" spc="-33" dirty="0"/>
              <a:t>, </a:t>
            </a:r>
            <a:r>
              <a:rPr lang="fi-FI" sz="1050" spc="-33" dirty="0" err="1"/>
              <a:t>applications</a:t>
            </a:r>
            <a:r>
              <a:rPr lang="fi-FI" sz="1050" spc="-33" dirty="0"/>
              <a:t> and </a:t>
            </a:r>
            <a:r>
              <a:rPr lang="fi-FI" sz="1050" spc="-33" dirty="0" err="1"/>
              <a:t>programming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14.8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74,100</a:t>
            </a:r>
            <a:endParaRPr lang="fi-FI" sz="1050" spc="-4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CONSULTING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Expertise</a:t>
            </a:r>
            <a:r>
              <a:rPr lang="fi-FI" sz="1050" spc="-33" dirty="0"/>
              <a:t> for </a:t>
            </a:r>
            <a:r>
              <a:rPr lang="fi-FI" sz="1050" spc="-33" dirty="0" err="1"/>
              <a:t>construction</a:t>
            </a:r>
            <a:r>
              <a:rPr lang="fi-FI" sz="1050" spc="-33" dirty="0"/>
              <a:t> </a:t>
            </a:r>
            <a:r>
              <a:rPr lang="fi-FI" sz="1050" spc="-33" dirty="0" err="1"/>
              <a:t>industry</a:t>
            </a:r>
            <a:r>
              <a:rPr lang="fi-FI" sz="1050" spc="-33" dirty="0"/>
              <a:t> and </a:t>
            </a:r>
            <a:r>
              <a:rPr lang="fi-FI" sz="1050" spc="-33" dirty="0" err="1"/>
              <a:t>infrastructure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(2019): 6.6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(2019): 56,200 </a:t>
            </a:r>
            <a:endParaRPr lang="fi-FI" sz="1050" spc="-4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078458" cy="744513"/>
          </a:xfrm>
        </p:spPr>
        <p:txBody>
          <a:bodyPr/>
          <a:lstStyle/>
          <a:p>
            <a:r>
              <a:rPr lang="fi-FI" dirty="0"/>
              <a:t>Retirement of Technology Industry </a:t>
            </a:r>
            <a:r>
              <a:rPr lang="fi-FI" dirty="0" err="1"/>
              <a:t>Personnel</a:t>
            </a:r>
            <a:r>
              <a:rPr lang="fi-FI" dirty="0"/>
              <a:t>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19784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6051940" y="2355503"/>
            <a:ext cx="1552028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Salaried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employees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6051940" y="3500264"/>
            <a:ext cx="1684826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Blue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</a:rPr>
              <a:t>collar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employees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5343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latin typeface="+mj-lt"/>
              </a:rPr>
              <a:t> per </a:t>
            </a:r>
            <a:r>
              <a:rPr lang="fi-FI" sz="1050" dirty="0" err="1">
                <a:solidFill>
                  <a:schemeClr val="tx2"/>
                </a:solidFill>
                <a:latin typeface="+mj-lt"/>
              </a:rPr>
              <a:t>year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AC3326AC-B49B-4399-AEEC-54D8D000BB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8613ED16-E299-43EF-A71F-6A8E489B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C4C6A48E-3011-4A2D-8464-33B242D6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045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Retirement of Technology Industry </a:t>
            </a:r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Collar</a:t>
            </a:r>
            <a:r>
              <a:rPr lang="fi-FI" dirty="0"/>
              <a:t> Employees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99053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>
                <a:solidFill>
                  <a:srgbClr val="29282E"/>
                </a:solidFill>
                <a:latin typeface="Verdana"/>
              </a:rPr>
              <a:t> 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Wage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inquiry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the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Techonology</a:t>
            </a:r>
            <a:r>
              <a:rPr lang="fi-FI" dirty="0">
                <a:solidFill>
                  <a:schemeClr val="tx2"/>
                </a:solidFill>
              </a:rPr>
              <a:t> Industries of Finland, Finnish Centre for </a:t>
            </a:r>
            <a:r>
              <a:rPr lang="fi-FI" dirty="0" err="1">
                <a:solidFill>
                  <a:schemeClr val="tx2"/>
                </a:solidFill>
              </a:rPr>
              <a:t>Pensions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6" y="4727574"/>
            <a:ext cx="1661486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D55AE71B-D953-46F0-8EED-852378F4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035" y="1337887"/>
            <a:ext cx="220284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Number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of 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retiring</a:t>
            </a:r>
            <a:endParaRPr lang="fi-FI" sz="1050" dirty="0">
              <a:solidFill>
                <a:schemeClr val="tx2"/>
              </a:solidFill>
              <a:highlight>
                <a:srgbClr val="FFFF00"/>
              </a:highlight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(</a:t>
            </a:r>
            <a:r>
              <a:rPr lang="fi-FI" sz="1050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estimation</a:t>
            </a:r>
            <a:r>
              <a:rPr lang="fi-FI" sz="105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)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CC5B0967-A271-407E-84D4-5F5EFE6D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786" y="1337887"/>
            <a:ext cx="220925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Number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of </a:t>
            </a: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individuals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</a:t>
            </a:r>
            <a:r>
              <a:rPr lang="fi-FI" sz="1050" dirty="0" err="1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retired</a:t>
            </a:r>
            <a:r>
              <a:rPr lang="fi-FI" sz="1050" dirty="0">
                <a:solidFill>
                  <a:schemeClr val="tx2"/>
                </a:solidFill>
                <a:highlight>
                  <a:srgbClr val="0ACFCF"/>
                </a:highlight>
                <a:latin typeface="+mj-lt"/>
              </a:rPr>
              <a:t> 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4FFA00C-3077-4E22-ABF6-1018C2B1595A}"/>
              </a:ext>
            </a:extLst>
          </p:cNvPr>
          <p:cNvCxnSpPr/>
          <p:nvPr/>
        </p:nvCxnSpPr>
        <p:spPr>
          <a:xfrm flipV="1">
            <a:off x="5932821" y="1210929"/>
            <a:ext cx="0" cy="2786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4041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Overview</a:t>
            </a:r>
            <a:r>
              <a:rPr lang="fi-FI" dirty="0"/>
              <a:t> of the </a:t>
            </a:r>
            <a:r>
              <a:rPr lang="fi-FI" dirty="0" err="1"/>
              <a:t>Situation</a:t>
            </a:r>
            <a:r>
              <a:rPr lang="fi-FI" dirty="0"/>
              <a:t> in the Technology Industry and Outlook for the </a:t>
            </a:r>
            <a:r>
              <a:rPr lang="fi-FI" dirty="0" err="1"/>
              <a:t>Spring</a:t>
            </a:r>
            <a:r>
              <a:rPr lang="fi-FI" dirty="0"/>
              <a:t> 2020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359935" y="1057090"/>
            <a:ext cx="8294527" cy="3541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in Finland </a:t>
            </a:r>
            <a:r>
              <a:rPr lang="fi-FI" sz="1400" dirty="0" err="1">
                <a:sym typeface="Arial" charset="0"/>
              </a:rPr>
              <a:t>totalled</a:t>
            </a:r>
            <a:r>
              <a:rPr lang="fi-FI" sz="1400" dirty="0">
                <a:sym typeface="Arial" charset="0"/>
              </a:rPr>
              <a:t> some EUR 83 </a:t>
            </a:r>
            <a:r>
              <a:rPr lang="fi-FI" sz="1400" dirty="0" err="1">
                <a:sym typeface="Arial" charset="0"/>
              </a:rPr>
              <a:t>billion</a:t>
            </a:r>
            <a:r>
              <a:rPr lang="fi-FI" sz="1400" dirty="0">
                <a:sym typeface="Arial" charset="0"/>
              </a:rPr>
              <a:t> in 2019. The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up</a:t>
            </a:r>
            <a:r>
              <a:rPr lang="fi-FI" sz="1400" dirty="0">
                <a:sym typeface="Arial" charset="0"/>
              </a:rPr>
              <a:t> 6%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-on-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. In </a:t>
            </a:r>
            <a:r>
              <a:rPr lang="fi-FI" sz="1400" dirty="0" err="1">
                <a:sym typeface="Arial" charset="0"/>
              </a:rPr>
              <a:t>January-March</a:t>
            </a:r>
            <a:r>
              <a:rPr lang="fi-FI" sz="1400" dirty="0">
                <a:sym typeface="Arial" charset="0"/>
              </a:rPr>
              <a:t> the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6% </a:t>
            </a:r>
            <a:r>
              <a:rPr lang="fi-FI" sz="1400" dirty="0" err="1">
                <a:sym typeface="Arial" charset="0"/>
              </a:rPr>
              <a:t>higher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last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 at the </a:t>
            </a:r>
            <a:r>
              <a:rPr lang="fi-FI" sz="1400" dirty="0" err="1">
                <a:sym typeface="Arial" charset="0"/>
              </a:rPr>
              <a:t>same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period</a:t>
            </a:r>
            <a:r>
              <a:rPr lang="fi-FI" sz="1400" dirty="0">
                <a:sym typeface="Arial" charset="0"/>
              </a:rPr>
              <a:t>.  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The </a:t>
            </a:r>
            <a:r>
              <a:rPr lang="fi-FI" sz="1400" dirty="0" err="1">
                <a:sym typeface="Arial" charset="0"/>
              </a:rPr>
              <a:t>monetary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new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orders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reported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between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January-March</a:t>
            </a:r>
            <a:r>
              <a:rPr lang="fi-FI" sz="1400" dirty="0">
                <a:sym typeface="Arial" charset="0"/>
              </a:rPr>
              <a:t> 2020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24%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the </a:t>
            </a:r>
            <a:r>
              <a:rPr lang="fi-FI" sz="1400" dirty="0" err="1">
                <a:sym typeface="Arial" charset="0"/>
              </a:rPr>
              <a:t>preceding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quarter</a:t>
            </a:r>
            <a:r>
              <a:rPr lang="fi-FI" sz="1400" dirty="0">
                <a:sym typeface="Arial" charset="0"/>
              </a:rPr>
              <a:t>, and 12%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the </a:t>
            </a:r>
            <a:r>
              <a:rPr lang="fi-FI" sz="1400" dirty="0" err="1">
                <a:sym typeface="Arial" charset="0"/>
              </a:rPr>
              <a:t>corresponding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period</a:t>
            </a:r>
            <a:r>
              <a:rPr lang="fi-FI" sz="1400" dirty="0">
                <a:sym typeface="Arial" charset="0"/>
              </a:rPr>
              <a:t> in 2019. </a:t>
            </a:r>
            <a:r>
              <a:rPr lang="en-GB" sz="1400" dirty="0"/>
              <a:t> </a:t>
            </a:r>
            <a:endParaRPr lang="fi-FI" sz="1400" dirty="0">
              <a:sym typeface="Arial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At the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March</a:t>
            </a:r>
            <a:r>
              <a:rPr lang="fi-FI" sz="1400" dirty="0">
                <a:sym typeface="Arial" charset="0"/>
              </a:rPr>
              <a:t>, the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order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books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5%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at the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December</a:t>
            </a:r>
            <a:r>
              <a:rPr lang="fi-FI" sz="1400" dirty="0">
                <a:sym typeface="Arial" charset="0"/>
              </a:rPr>
              <a:t>, and 2%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</a:t>
            </a:r>
            <a:r>
              <a:rPr lang="fi-FI" sz="1400" dirty="0" err="1">
                <a:sym typeface="Arial" charset="0"/>
              </a:rPr>
              <a:t>March</a:t>
            </a:r>
            <a:r>
              <a:rPr lang="fi-FI" sz="1400" dirty="0">
                <a:sym typeface="Arial" charset="0"/>
              </a:rPr>
              <a:t> 2019.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en-US" sz="1400" dirty="0">
                <a:sym typeface="Arial" charset="0"/>
              </a:rPr>
              <a:t>The turnover of the technology industry has started to decline, but is at least still higher in the spring than at the same time last year. </a:t>
            </a:r>
            <a:r>
              <a:rPr lang="en-GB" sz="14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fi-FI" sz="1400" dirty="0">
                <a:sym typeface="Arial" charset="0"/>
              </a:rPr>
              <a:t>     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en-US" sz="1400" dirty="0">
                <a:sym typeface="Arial" charset="0"/>
              </a:rPr>
              <a:t>The personnel of technology industry companies in Finland remained almost unchanged in January – March compared to the average number of personnel in 2019. At the end of March, there were just under 318,000 employees, of whom 25,000 were covered by lay-off arrangements.</a:t>
            </a:r>
            <a:r>
              <a:rPr lang="en-GB" sz="1400" dirty="0"/>
              <a:t>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/>
              <a:t>- </a:t>
            </a:r>
            <a:r>
              <a:rPr lang="en-US" sz="1400" dirty="0"/>
              <a:t>Personnel recruitment in January-March was almost at the same level as at the same time last year. There were more than 10,000 recruitments.</a:t>
            </a: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  <a:p>
            <a:pPr marL="285750" indent="-285750">
              <a:lnSpc>
                <a:spcPct val="100000"/>
              </a:lnSpc>
              <a:buClr>
                <a:srgbClr val="FFFFFF"/>
              </a:buClr>
              <a:buFontTx/>
              <a:buChar char="-"/>
            </a:pPr>
            <a:endParaRPr lang="fi-FI" sz="1300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3337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spc="-50" dirty="0"/>
              <a:t>World </a:t>
            </a:r>
            <a:r>
              <a:rPr lang="fi-FI" sz="3200" spc="-50" dirty="0" err="1"/>
              <a:t>Economic</a:t>
            </a:r>
            <a:r>
              <a:rPr lang="fi-FI" sz="3200" spc="-50" dirty="0"/>
              <a:t> Outlook</a:t>
            </a:r>
          </a:p>
          <a:p>
            <a:endParaRPr lang="fi-FI" sz="3200" spc="-50" dirty="0"/>
          </a:p>
          <a:p>
            <a:r>
              <a:rPr lang="fi-FI" sz="3200" spc="-50" dirty="0"/>
              <a:t>- Finland as a </a:t>
            </a:r>
            <a:r>
              <a:rPr lang="fi-FI" sz="3200" spc="-50" dirty="0" err="1"/>
              <a:t>Part</a:t>
            </a:r>
            <a:r>
              <a:rPr lang="fi-FI" sz="3200" spc="-50" dirty="0"/>
              <a:t> of Global </a:t>
            </a:r>
            <a:r>
              <a:rPr lang="fi-FI" sz="3200" spc="-50" dirty="0" err="1"/>
              <a:t>Economy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33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905266" cy="24134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02303536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734376"/>
          </a:xfrm>
        </p:spPr>
        <p:txBody>
          <a:bodyPr/>
          <a:lstStyle/>
          <a:p>
            <a:r>
              <a:rPr lang="en-US" dirty="0"/>
              <a:t>GDP Forecasts for 2020 Have Been Significantly Reduced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62498280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06EF95EF-7A40-4D08-8114-75B8438D2B6E}"/>
              </a:ext>
            </a:extLst>
          </p:cNvPr>
          <p:cNvSpPr/>
          <p:nvPr/>
        </p:nvSpPr>
        <p:spPr>
          <a:xfrm>
            <a:off x="3236884" y="4450575"/>
            <a:ext cx="1371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err="1"/>
              <a:t>Forecast</a:t>
            </a:r>
            <a:r>
              <a:rPr lang="fi-FI" sz="1200" dirty="0"/>
              <a:t> </a:t>
            </a:r>
            <a:r>
              <a:rPr lang="fi-FI" sz="1200" dirty="0" err="1"/>
              <a:t>period</a:t>
            </a:r>
            <a:endParaRPr lang="fi-FI" sz="1200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A9F66CB2-3926-4D33-A544-8468A56F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E5C93C1-B975-4D95-AE84-ED2D8046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347564604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4795"/>
          </a:xfrm>
        </p:spPr>
        <p:txBody>
          <a:bodyPr/>
          <a:lstStyle/>
          <a:p>
            <a:r>
              <a:rPr lang="en-US" dirty="0"/>
              <a:t>Finland Has a Lot to Do in Closing the Backward GDP Gap even after the Corona Crisis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80842516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2246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18C79C69-31D1-4317-9F1D-B1314601AC9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3045731"/>
              </p:ext>
            </p:extLst>
          </p:nvPr>
        </p:nvGraphicFramePr>
        <p:xfrm>
          <a:off x="383718" y="1081326"/>
          <a:ext cx="8386088" cy="35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18C79C69-31D1-4317-9F1D-B1314601A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6"/>
                        <a:ext cx="8386088" cy="3563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en-US" dirty="0"/>
              <a:t>Finland’s Exports Are about 30% Behind other Euro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CA20A87-0F93-44EA-89A1-3F5C81C5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1815A49-B0F0-4BB2-9A32-5D0F7228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109901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337662" cy="779597"/>
          </a:xfrm>
        </p:spPr>
        <p:txBody>
          <a:bodyPr/>
          <a:lstStyle/>
          <a:p>
            <a:r>
              <a:rPr lang="en-US" dirty="0"/>
              <a:t>Finland’s Economic Growth in 2019 Was Supported by Exports, Construction and Private consumption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</a:t>
            </a: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2525904"/>
              </p:ext>
            </p:extLst>
          </p:nvPr>
        </p:nvGraphicFramePr>
        <p:xfrm>
          <a:off x="383718" y="1146129"/>
          <a:ext cx="8386088" cy="349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Sisällön paikkamerkki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46129"/>
                        <a:ext cx="8386088" cy="349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99359D5-47A8-436B-A3FC-A70313528F67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Gross Domestic Product Has Grown Long in Europe and the USA, Finland is Lagging Behind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E78B733-0BB6-447A-8849-F110731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AA4914B-671F-41F7-96F6-5D67F3CF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F1741CA1-790D-4E21-95F3-BF607E5718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796292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F1741CA1-790D-4E21-95F3-BF607E571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China, the Economy Contracted Sharply in January-March 2020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9299625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0823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Technology Industry – </a:t>
            </a:r>
            <a:br>
              <a:rPr lang="en-GB" dirty="0"/>
            </a:br>
            <a:r>
              <a:rPr lang="en-GB" dirty="0"/>
              <a:t>the Largest Export Sector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50770" y="1455600"/>
            <a:ext cx="4813603" cy="274699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Some </a:t>
            </a:r>
            <a:r>
              <a:rPr lang="fi-FI" b="1" dirty="0"/>
              <a:t>50 % </a:t>
            </a:r>
            <a:r>
              <a:rPr lang="fi-FI" dirty="0"/>
              <a:t>of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Some </a:t>
            </a:r>
            <a:r>
              <a:rPr lang="fi-FI" b="1" dirty="0"/>
              <a:t>320,000</a:t>
            </a:r>
            <a:r>
              <a:rPr lang="fi-FI" dirty="0"/>
              <a:t> </a:t>
            </a:r>
            <a:r>
              <a:rPr lang="fi-FI" dirty="0" err="1"/>
              <a:t>employed</a:t>
            </a:r>
            <a:r>
              <a:rPr lang="fi-FI" dirty="0"/>
              <a:t> </a:t>
            </a:r>
            <a:r>
              <a:rPr lang="fi-FI" dirty="0" err="1"/>
              <a:t>directly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sector</a:t>
            </a:r>
            <a:r>
              <a:rPr lang="fi-FI" dirty="0"/>
              <a:t>,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en-US" dirty="0"/>
              <a:t>indirect effects </a:t>
            </a:r>
            <a:r>
              <a:rPr lang="en-US" b="1" dirty="0"/>
              <a:t>675,000</a:t>
            </a:r>
            <a:r>
              <a:rPr lang="en-US" dirty="0"/>
              <a:t> people.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Effect on value added totaling </a:t>
            </a:r>
            <a:r>
              <a:rPr lang="en-US" b="1" dirty="0"/>
              <a:t>€ 57 billion</a:t>
            </a:r>
            <a:r>
              <a:rPr lang="en-US" dirty="0"/>
              <a:t>, or </a:t>
            </a:r>
            <a:r>
              <a:rPr lang="en-US" b="1" dirty="0"/>
              <a:t>28% of GDP </a:t>
            </a:r>
            <a:r>
              <a:rPr lang="en-US" dirty="0"/>
              <a:t>value added.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Bring to Finland </a:t>
            </a:r>
            <a:r>
              <a:rPr lang="en-US" b="1" dirty="0"/>
              <a:t>€ 18 billion </a:t>
            </a:r>
            <a:r>
              <a:rPr lang="en-US" dirty="0"/>
              <a:t>tax revenue annually.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Investments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b="1" dirty="0"/>
              <a:t>EUR 5.0 </a:t>
            </a:r>
            <a:r>
              <a:rPr lang="fi-FI" b="1" dirty="0" err="1"/>
              <a:t>billion</a:t>
            </a:r>
            <a:r>
              <a:rPr lang="fi-FI" b="1" dirty="0"/>
              <a:t> </a:t>
            </a:r>
            <a:r>
              <a:rPr lang="fi-FI" dirty="0" err="1"/>
              <a:t>annually</a:t>
            </a:r>
            <a:r>
              <a:rPr lang="fi-FI" dirty="0"/>
              <a:t> in Finland.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of </a:t>
            </a:r>
            <a:r>
              <a:rPr lang="fi-FI" dirty="0" err="1"/>
              <a:t>private-sector</a:t>
            </a:r>
            <a:r>
              <a:rPr lang="fi-FI" dirty="0"/>
              <a:t> R&amp;D </a:t>
            </a:r>
            <a:r>
              <a:rPr lang="fi-FI" dirty="0" err="1"/>
              <a:t>investment</a:t>
            </a:r>
            <a:r>
              <a:rPr lang="fi-FI" dirty="0"/>
              <a:t>.</a:t>
            </a:r>
            <a:endParaRPr lang="fi-FI" spc="-50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3FBEF11-0695-481A-8B36-2F59C9AB4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2" y="1455600"/>
            <a:ext cx="3757946" cy="29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245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en-US" dirty="0"/>
              <a:t>Purchasing Manager Indices for the Entire Business Sector in Finland’s Most Important Export Countries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7690469"/>
              </p:ext>
            </p:extLst>
          </p:nvPr>
        </p:nvGraphicFramePr>
        <p:xfrm>
          <a:off x="641350" y="1404938"/>
          <a:ext cx="786765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350" y="1404938"/>
                        <a:ext cx="7867650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1EB24A8-9D7C-4ABD-A964-9DA3A5BD77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Macrobond</a:t>
            </a:r>
            <a:r>
              <a:rPr lang="fi-FI" dirty="0"/>
              <a:t>. Markit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5307EAB-40F8-47BA-9ABD-3568DB08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C9FAD029-25C5-469D-8BE5-4FC3BC5D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268019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en-US" dirty="0"/>
              <a:t>In Finland, Industrial Production Has Withstood Clearly Better than in Competing Countries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F9CFC3C-3DD6-4312-8807-792DF47EB02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75762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F9CFC3C-3DD6-4312-8807-792DF47EB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7080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en-US" dirty="0"/>
              <a:t>In Finland, Industrial Production Has Withstood  Clearly Better than in Most Other EU Countries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2FF7E56-86ED-45EA-8496-E741901747F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690097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2FF7E56-86ED-45EA-8496-E741901747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02792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en-US" dirty="0"/>
              <a:t>Industrial Production Is Already Recovering in China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A34BB6-36BC-4E25-B6CF-53820B80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20BA44D-902C-4009-87EC-131C212B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68FB1BD-59EA-42F6-8CE4-33F88F0C176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05848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68FB1BD-59EA-42F6-8CE4-33F88F0C1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 dirty="0"/>
              <a:t>Industrial Purchasing Manager Indices Fell Less in May than in February and March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1788782"/>
              </p:ext>
            </p:extLst>
          </p:nvPr>
        </p:nvGraphicFramePr>
        <p:xfrm>
          <a:off x="384175" y="1016000"/>
          <a:ext cx="8334375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1016000"/>
                        <a:ext cx="8334375" cy="371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 dirty="0"/>
              <a:t>Industrial Production in Developing Countries Began to Decline by April at the Latest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22.6.2020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8086369"/>
              </p:ext>
            </p:extLst>
          </p:nvPr>
        </p:nvGraphicFramePr>
        <p:xfrm>
          <a:off x="384175" y="1016000"/>
          <a:ext cx="8334375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1016000"/>
                        <a:ext cx="8334375" cy="371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94652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797106"/>
          </a:xfrm>
        </p:spPr>
        <p:txBody>
          <a:bodyPr/>
          <a:lstStyle/>
          <a:p>
            <a:r>
              <a:rPr lang="en-US" dirty="0"/>
              <a:t>Exchange Rates </a:t>
            </a:r>
            <a:r>
              <a:rPr lang="en-US" sz="2000" dirty="0"/>
              <a:t>(when the Curve Rises, the Value of the Euro Strengthens Against the Other Currency)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45462080"/>
              </p:ext>
            </p:extLst>
          </p:nvPr>
        </p:nvGraphicFramePr>
        <p:xfrm>
          <a:off x="381000" y="1091578"/>
          <a:ext cx="8391525" cy="363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91578"/>
                        <a:ext cx="8391525" cy="3635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8693FDF-A50A-4A3A-960D-8DFABD87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2B1C58E1-3990-41CB-8376-58AF4B8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180077812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World Trade Is Declining                                         </a:t>
            </a:r>
            <a:r>
              <a:rPr lang="fi-FI" sz="1200" b="0" dirty="0" err="1"/>
              <a:t>Goods</a:t>
            </a:r>
            <a:r>
              <a:rPr lang="fi-FI" sz="1200" b="0" dirty="0"/>
              <a:t> </a:t>
            </a:r>
            <a:r>
              <a:rPr lang="fi-FI" sz="1200" b="0" dirty="0" err="1"/>
              <a:t>export</a:t>
            </a:r>
            <a:r>
              <a:rPr lang="fi-FI" sz="1200" b="0" dirty="0"/>
              <a:t> </a:t>
            </a:r>
            <a:r>
              <a:rPr lang="fi-FI" sz="1200" b="0" dirty="0" err="1"/>
              <a:t>volume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FFF2E10-2BCB-442B-85F1-1B57755CFA3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40732"/>
              </p:ext>
            </p:extLst>
          </p:nvPr>
        </p:nvGraphicFramePr>
        <p:xfrm>
          <a:off x="383718" y="1016526"/>
          <a:ext cx="8386088" cy="362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FFF2E10-2BCB-442B-85F1-1B57755C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16526"/>
                        <a:ext cx="8386088" cy="3628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E634B1A-FD81-49E0-999B-AD70A70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4C78ACDB-BA6A-458E-8935-48DF6419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6869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en-US" dirty="0"/>
              <a:t>Chinese Imports Declined Towards the Spring of 2020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645725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411044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US" dirty="0"/>
              <a:t>EU Exports to Russia Are Stagnating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5845583"/>
              </p:ext>
            </p:extLst>
          </p:nvPr>
        </p:nvGraphicFramePr>
        <p:xfrm>
          <a:off x="383718" y="886924"/>
          <a:ext cx="8386088" cy="375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886924"/>
                        <a:ext cx="8386088" cy="375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57917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en-US" dirty="0"/>
              <a:t>Value Added to the Economy Generated by the Technology Industry Is EUR 55 Billion, or over 28% of GDP * (2017)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1002495"/>
              </p:ext>
            </p:extLst>
          </p:nvPr>
        </p:nvGraphicFramePr>
        <p:xfrm>
          <a:off x="381000" y="1340531"/>
          <a:ext cx="8391525" cy="330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GDP value added was EUR 193.3 billion in 2017.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79597"/>
          </a:xfrm>
        </p:spPr>
        <p:txBody>
          <a:bodyPr/>
          <a:lstStyle/>
          <a:p>
            <a:r>
              <a:rPr lang="en-US" dirty="0"/>
              <a:t>Russia’s* Share of the Technology Industry's Finnish Exports Has Fallen to about 5 Percent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Soviet</a:t>
            </a:r>
            <a:r>
              <a:rPr lang="fi-FI" dirty="0"/>
              <a:t> Union </a:t>
            </a:r>
            <a:r>
              <a:rPr lang="fi-FI" dirty="0" err="1"/>
              <a:t>up</a:t>
            </a:r>
            <a:r>
              <a:rPr lang="fi-FI" dirty="0"/>
              <a:t> to 1991</a:t>
            </a:r>
          </a:p>
          <a:p>
            <a:r>
              <a:rPr lang="fi-FI" dirty="0"/>
              <a:t>Source: Finnish </a:t>
            </a:r>
            <a:r>
              <a:rPr lang="fi-FI" dirty="0" err="1"/>
              <a:t>Customs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5146221"/>
              </p:ext>
            </p:extLst>
          </p:nvPr>
        </p:nvGraphicFramePr>
        <p:xfrm>
          <a:off x="381000" y="1061746"/>
          <a:ext cx="8391525" cy="358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44385" y="1275730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24861087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(</a:t>
            </a:r>
            <a:r>
              <a:rPr lang="fi-FI" dirty="0" err="1"/>
              <a:t>April</a:t>
            </a:r>
            <a:r>
              <a:rPr lang="fi-FI" dirty="0"/>
              <a:t> 2020)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Global Economy Is Forecast to Shrink by 3.0% in 2020, but to Grow by 5.8% in 2021                   </a:t>
            </a: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2020/2019,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6264" y="2091388"/>
            <a:ext cx="1216876" cy="171158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074268" y="2091388"/>
            <a:ext cx="1053830" cy="2035586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601547" y="2107498"/>
            <a:ext cx="303457" cy="879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913418" y="1757717"/>
            <a:ext cx="1496600" cy="35423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88642" y="1795730"/>
            <a:ext cx="13157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North America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1989246" y="1810788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500012" y="1844297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414172" y="1513188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China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410428" y="1598954"/>
            <a:ext cx="587676" cy="512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05096" y="2098212"/>
            <a:ext cx="844040" cy="505517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444290" y="1344550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136095" y="2095371"/>
            <a:ext cx="162374" cy="1514592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301677" y="2107498"/>
            <a:ext cx="291456" cy="1630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2838942" y="1329558"/>
            <a:ext cx="123222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E. Europe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6856128" y="2091387"/>
            <a:ext cx="225221" cy="1518575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081349" y="2091385"/>
            <a:ext cx="129000" cy="184118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214007" y="2098212"/>
            <a:ext cx="198684" cy="1251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412691" y="2107498"/>
            <a:ext cx="1026803" cy="669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2817084" y="1590979"/>
            <a:ext cx="7513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640618" y="1639229"/>
            <a:ext cx="60305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755167" y="1619234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endParaRPr kumimoji="0" lang="fi-FI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753678" y="1428111"/>
            <a:ext cx="10949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Latin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America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413535" y="1473685"/>
            <a:ext cx="10038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i="0" kern="0" baseline="0" dirty="0" err="1">
                <a:latin typeface="+mj-lt"/>
              </a:rPr>
              <a:t>Middle</a:t>
            </a:r>
            <a:r>
              <a:rPr lang="fi-FI" sz="1050" i="0" kern="0" baseline="0" dirty="0">
                <a:latin typeface="+mj-lt"/>
              </a:rPr>
              <a:t> East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i="0" kern="0" baseline="0" dirty="0">
                <a:latin typeface="+mj-lt"/>
              </a:rPr>
              <a:t>and </a:t>
            </a:r>
            <a:r>
              <a:rPr lang="fi-FI" sz="1050" i="0" kern="0" baseline="0" dirty="0" err="1">
                <a:latin typeface="+mj-lt"/>
              </a:rPr>
              <a:t>Africa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293809" y="3553173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A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verage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-3,0 %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50281" y="2935340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225250" y="4549871"/>
            <a:ext cx="664316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the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the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global</a:t>
            </a:r>
            <a:r>
              <a:rPr lang="fi-FI" sz="1050" dirty="0"/>
              <a:t> GDP in 2019 (</a:t>
            </a:r>
            <a:r>
              <a:rPr lang="fi-FI" sz="1050" dirty="0" err="1"/>
              <a:t>adjusted</a:t>
            </a:r>
            <a:r>
              <a:rPr lang="fi-FI" sz="1050" dirty="0"/>
              <a:t> for </a:t>
            </a:r>
            <a:r>
              <a:rPr lang="fi-FI" sz="1050" dirty="0" err="1"/>
              <a:t>purchasing</a:t>
            </a:r>
            <a:r>
              <a:rPr lang="fi-FI" sz="1050" dirty="0"/>
              <a:t> </a:t>
            </a:r>
            <a:r>
              <a:rPr lang="fi-FI" sz="1050" dirty="0" err="1"/>
              <a:t>power</a:t>
            </a:r>
            <a:r>
              <a:rPr lang="fi-FI" sz="1050" dirty="0"/>
              <a:t> </a:t>
            </a:r>
            <a:r>
              <a:rPr lang="fi-FI" sz="1050" dirty="0" err="1"/>
              <a:t>parity</a:t>
            </a:r>
            <a:r>
              <a:rPr lang="fi-FI" sz="1050" dirty="0"/>
              <a:t>), %</a:t>
            </a:r>
            <a:endParaRPr lang="fi-FI" sz="1050" dirty="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6155246" y="1631608"/>
            <a:ext cx="65915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err="1">
                <a:latin typeface="Verdana" panose="020B0604030504040204" pitchFamily="34" charset="0"/>
              </a:rPr>
              <a:t>Rest</a:t>
            </a:r>
            <a:r>
              <a:rPr lang="fi-FI" sz="1050" dirty="0">
                <a:latin typeface="Verdana" panose="020B0604030504040204" pitchFamily="34" charset="0"/>
              </a:rPr>
              <a:t> of</a:t>
            </a:r>
          </a:p>
          <a:p>
            <a:r>
              <a:rPr lang="fi-FI" sz="1050" dirty="0">
                <a:latin typeface="Verdana" panose="020B0604030504040204" pitchFamily="34" charset="0"/>
              </a:rPr>
              <a:t> 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962648" y="2944647"/>
            <a:ext cx="156315" cy="517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latunnisteen paikkamerkki 4">
            <a:extLst>
              <a:ext uri="{FF2B5EF4-FFF2-40B4-BE49-F238E27FC236}">
                <a16:creationId xmlns:a16="http://schemas.microsoft.com/office/drawing/2014/main" id="{1A3C9EBD-B6D8-4353-8C53-31F4D12F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39" name="Päivämäärän paikkamerkki 3">
            <a:extLst>
              <a:ext uri="{FF2B5EF4-FFF2-40B4-BE49-F238E27FC236}">
                <a16:creationId xmlns:a16="http://schemas.microsoft.com/office/drawing/2014/main" id="{F764A2C3-359D-4605-8B6B-8E0A92CD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657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IMF (</a:t>
            </a:r>
            <a:r>
              <a:rPr lang="fi-FI" dirty="0" err="1"/>
              <a:t>April</a:t>
            </a:r>
            <a:r>
              <a:rPr lang="fi-FI" dirty="0"/>
              <a:t> 2020)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en-US" dirty="0"/>
              <a:t>In the Export Market of the Technology Industry, Demand Will Decrease by 5.8% in 2020</a:t>
            </a:r>
            <a:endParaRPr lang="fi-FI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GDP </a:t>
            </a:r>
            <a:r>
              <a:rPr lang="fi-FI" sz="1200" b="0" dirty="0" err="1"/>
              <a:t>growth</a:t>
            </a:r>
            <a:r>
              <a:rPr lang="fi-FI" sz="1200" b="0" dirty="0"/>
              <a:t> 2020/2019, % 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66969" y="1851827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North America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3054564" y="1831930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6941775" y="1526662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China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120810" y="1322815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6034244" y="1510551"/>
            <a:ext cx="86790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E.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Europe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478622" y="1622604"/>
            <a:ext cx="7513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673169" y="1739627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83A00C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726080" y="1448721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endParaRPr kumimoji="0" lang="fi-FI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492857" y="1342148"/>
            <a:ext cx="139324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</a:t>
            </a: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L.America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932768" y="1484636"/>
            <a:ext cx="95571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>
                <a:latin typeface="+mj-lt"/>
              </a:rPr>
              <a:t>And </a:t>
            </a:r>
            <a:r>
              <a:rPr lang="fi-FI" sz="1050" kern="0" dirty="0" err="1">
                <a:latin typeface="+mj-lt"/>
              </a:rPr>
              <a:t>Africa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5812126" y="38428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dirty="0" err="1">
                <a:latin typeface="+mj-lt"/>
              </a:rPr>
              <a:t>Average</a:t>
            </a:r>
            <a:r>
              <a:rPr lang="fi-FI" sz="1050" kern="0" dirty="0">
                <a:latin typeface="+mj-lt"/>
              </a:rPr>
              <a:t> </a:t>
            </a:r>
            <a:r>
              <a:rPr lang="fi-FI" sz="1050" kern="0" dirty="0" err="1">
                <a:latin typeface="+mj-lt"/>
              </a:rPr>
              <a:t>growth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-5,8 %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76952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/>
              <a:t>The </a:t>
            </a:r>
            <a:r>
              <a:rPr lang="fi-FI" sz="1050" dirty="0" err="1"/>
              <a:t>width</a:t>
            </a:r>
            <a:r>
              <a:rPr lang="fi-FI" sz="1050" dirty="0"/>
              <a:t> of the </a:t>
            </a:r>
            <a:r>
              <a:rPr lang="fi-FI" sz="1050" dirty="0" err="1"/>
              <a:t>bar</a:t>
            </a:r>
            <a:r>
              <a:rPr lang="fi-FI" sz="1050" dirty="0"/>
              <a:t> </a:t>
            </a:r>
            <a:r>
              <a:rPr lang="fi-FI" sz="1050" dirty="0" err="1"/>
              <a:t>indicates</a:t>
            </a:r>
            <a:r>
              <a:rPr lang="fi-FI" sz="1050" dirty="0"/>
              <a:t> the </a:t>
            </a:r>
            <a:r>
              <a:rPr lang="fi-FI" sz="1050" dirty="0" err="1"/>
              <a:t>export</a:t>
            </a:r>
            <a:r>
              <a:rPr lang="fi-FI" sz="1050" dirty="0"/>
              <a:t> </a:t>
            </a:r>
            <a:r>
              <a:rPr lang="fi-FI" sz="1050" dirty="0" err="1"/>
              <a:t>share</a:t>
            </a:r>
            <a:r>
              <a:rPr lang="fi-FI" sz="1050" dirty="0"/>
              <a:t> of </a:t>
            </a:r>
            <a:r>
              <a:rPr lang="fi-FI" sz="1050" dirty="0" err="1"/>
              <a:t>technology</a:t>
            </a:r>
            <a:r>
              <a:rPr lang="fi-FI" sz="1050" dirty="0"/>
              <a:t> </a:t>
            </a:r>
            <a:r>
              <a:rPr lang="fi-FI" sz="1050" dirty="0" err="1"/>
              <a:t>industry</a:t>
            </a:r>
            <a:r>
              <a:rPr lang="fi-FI" sz="1050" dirty="0"/>
              <a:t> </a:t>
            </a:r>
            <a:r>
              <a:rPr lang="fi-FI" sz="1050" dirty="0" err="1"/>
              <a:t>from</a:t>
            </a:r>
            <a:r>
              <a:rPr lang="fi-FI" sz="1050" dirty="0"/>
              <a:t> Finland in 2018, %</a:t>
            </a:r>
            <a:endParaRPr lang="fi-FI" sz="1050" dirty="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11991" y="1529991"/>
            <a:ext cx="52931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err="1">
                <a:latin typeface="Verdana" panose="020B0604030504040204" pitchFamily="34" charset="0"/>
              </a:rPr>
              <a:t>Rest</a:t>
            </a:r>
            <a:r>
              <a:rPr lang="fi-FI" sz="1050" dirty="0">
                <a:latin typeface="Verdana" panose="020B0604030504040204" pitchFamily="34" charset="0"/>
              </a:rPr>
              <a:t>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of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7314053" y="3753698"/>
            <a:ext cx="112853" cy="2143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55331" y="2115408"/>
            <a:ext cx="720001" cy="162276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71834" y="2110022"/>
            <a:ext cx="4077550" cy="2021249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299" y="2115426"/>
            <a:ext cx="148785" cy="894547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201" y="1769424"/>
            <a:ext cx="445852" cy="33700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47248" y="2115617"/>
            <a:ext cx="458729" cy="5209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895" y="2109456"/>
            <a:ext cx="752105" cy="162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163" y="2123850"/>
            <a:ext cx="45719" cy="1489656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55234" y="2115408"/>
            <a:ext cx="45719" cy="1807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323" y="2123522"/>
            <a:ext cx="206542" cy="64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943" y="1583842"/>
            <a:ext cx="91577" cy="52246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28" y="2115654"/>
            <a:ext cx="441982" cy="1497852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645" y="2121720"/>
            <a:ext cx="130395" cy="1227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331" y="3692302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7470613A-29BE-4151-B5B0-5F1C76D7C4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586061" y="1674915"/>
            <a:ext cx="5985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Japan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41965FDA-D8FA-41E7-B44A-8ED6DBA9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507" y="1834178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F83BFA8D-77B7-48FD-BE0D-5AEAAEA1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51" name="Päivämäärän paikkamerkki 3">
            <a:extLst>
              <a:ext uri="{FF2B5EF4-FFF2-40B4-BE49-F238E27FC236}">
                <a16:creationId xmlns:a16="http://schemas.microsoft.com/office/drawing/2014/main" id="{F44BEE23-77D5-4ACE-929C-EAC92392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7551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Finland</a:t>
            </a:r>
            <a:r>
              <a:rPr lang="fi-FI" sz="3200" dirty="0"/>
              <a:t>’s E</a:t>
            </a:r>
            <a:r>
              <a:rPr lang="en-GB" sz="3200" dirty="0" err="1"/>
              <a:t>conomic</a:t>
            </a:r>
            <a:r>
              <a:rPr lang="en-GB" sz="3200" dirty="0"/>
              <a:t> Growth Relies on Exports and Investments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53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/>
              <a:t>Technology Industries </a:t>
            </a:r>
          </a:p>
          <a:p>
            <a:r>
              <a:rPr lang="fi-FI" dirty="0"/>
              <a:t>of Finland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6/22/2020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275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Finnish Exports Have Lagged Behind the Competitor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9E1A9683-E5A8-47EE-91D8-3B8D038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ED067A0-63FE-47EC-AF4F-08A8E6A5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600DFBB-E66A-4C1E-83F5-2AAA0CD6C9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725890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600DFBB-E66A-4C1E-83F5-2AAA0CD6C9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Macrobond</a:t>
            </a:r>
            <a:r>
              <a:rPr lang="fi-FI" dirty="0"/>
              <a:t>, Eurostat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563617"/>
          </a:xfrm>
        </p:spPr>
        <p:txBody>
          <a:bodyPr/>
          <a:lstStyle/>
          <a:p>
            <a:r>
              <a:rPr lang="en-US" dirty="0"/>
              <a:t>Government and Municipal Debt Is at a High Level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27C069E-A69B-41C4-978E-5ADD9F9811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81832371"/>
              </p:ext>
            </p:extLst>
          </p:nvPr>
        </p:nvGraphicFramePr>
        <p:xfrm>
          <a:off x="383718" y="930150"/>
          <a:ext cx="8386088" cy="371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27C069E-A69B-41C4-978E-5ADD9F981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930150"/>
                        <a:ext cx="8386088" cy="371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151456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72861" cy="648000"/>
          </a:xfrm>
        </p:spPr>
        <p:txBody>
          <a:bodyPr/>
          <a:lstStyle/>
          <a:p>
            <a:r>
              <a:rPr lang="en-US" dirty="0"/>
              <a:t>Unlike the Competitor Countries, in Finland   Business Investment Is Still Below the Level in 2008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Source: OECD, Economic Outlook (November 2019)</a:t>
            </a:r>
          </a:p>
        </p:txBody>
      </p:sp>
      <p:graphicFrame>
        <p:nvGraphicFramePr>
          <p:cNvPr id="10" name="Sisällön paikkamerkki 7">
            <a:extLst>
              <a:ext uri="{FF2B5EF4-FFF2-40B4-BE49-F238E27FC236}">
                <a16:creationId xmlns:a16="http://schemas.microsoft.com/office/drawing/2014/main" id="{0E24890C-F5ED-44F9-9208-D8F98B3E59E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510179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8DFCED5E-3F73-4BD6-A105-58686F44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EEDB41EE-F3A9-40E9-ABFB-A90888AD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30975" cy="327832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Finland,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en-US" dirty="0"/>
              <a:t>The Confederation of Finnish Industries* investment survey 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Industrial and Technology Industry Investments in Finland Are Still at a Low Level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95431433"/>
              </p:ext>
            </p:extLst>
          </p:nvPr>
        </p:nvGraphicFramePr>
        <p:xfrm>
          <a:off x="381000" y="1146128"/>
          <a:ext cx="8338264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28823" y="1534934"/>
            <a:ext cx="655362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Production and R&amp;D investments in Finland, million euros, at fixed 2017 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516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391525" cy="648000"/>
          </a:xfrm>
        </p:spPr>
        <p:txBody>
          <a:bodyPr/>
          <a:lstStyle/>
          <a:p>
            <a:r>
              <a:rPr lang="fi-FI" spc="-60" dirty="0"/>
              <a:t>Industrial </a:t>
            </a:r>
            <a:r>
              <a:rPr lang="fi-FI" spc="-60" dirty="0" err="1"/>
              <a:t>Tangible</a:t>
            </a:r>
            <a:r>
              <a:rPr lang="fi-FI" spc="-60" dirty="0"/>
              <a:t> and </a:t>
            </a:r>
            <a:r>
              <a:rPr lang="fi-FI" spc="-60" dirty="0" err="1"/>
              <a:t>Intangible</a:t>
            </a:r>
            <a:r>
              <a:rPr lang="fi-FI" spc="-60" dirty="0"/>
              <a:t> </a:t>
            </a:r>
            <a:r>
              <a:rPr lang="fi-FI" spc="-60" dirty="0" err="1"/>
              <a:t>Investment</a:t>
            </a:r>
            <a:r>
              <a:rPr lang="fi-FI" spc="-60" dirty="0"/>
              <a:t>* in Finland </a:t>
            </a:r>
            <a:r>
              <a:rPr lang="fi-FI" spc="-60" dirty="0" err="1"/>
              <a:t>Have</a:t>
            </a:r>
            <a:r>
              <a:rPr lang="fi-FI" spc="-60" dirty="0"/>
              <a:t> </a:t>
            </a:r>
            <a:r>
              <a:rPr lang="fi-FI" spc="-60" dirty="0" err="1"/>
              <a:t>Not</a:t>
            </a:r>
            <a:r>
              <a:rPr lang="fi-FI" spc="-60" dirty="0"/>
              <a:t> </a:t>
            </a:r>
            <a:r>
              <a:rPr lang="fi-FI" spc="-60" dirty="0" err="1"/>
              <a:t>Yet</a:t>
            </a:r>
            <a:r>
              <a:rPr lang="fi-FI" spc="-60" dirty="0"/>
              <a:t> </a:t>
            </a:r>
            <a:r>
              <a:rPr lang="fi-FI" spc="-60" dirty="0" err="1"/>
              <a:t>Reached</a:t>
            </a:r>
            <a:r>
              <a:rPr lang="fi-FI" spc="-60" dirty="0"/>
              <a:t> </a:t>
            </a:r>
            <a:r>
              <a:rPr lang="fi-FI" spc="-60" dirty="0" err="1"/>
              <a:t>the</a:t>
            </a:r>
            <a:r>
              <a:rPr lang="fi-FI" spc="-60" dirty="0"/>
              <a:t> 2007-2008 </a:t>
            </a:r>
            <a:r>
              <a:rPr lang="fi-FI" spc="-60" dirty="0" err="1"/>
              <a:t>Levels</a:t>
            </a:r>
            <a:endParaRPr lang="fi-FI" spc="-6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4496375"/>
              </p:ext>
            </p:extLst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12DE0E7D-4C88-428F-8D3D-D3DBFCAC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7A8DCB70-41B7-4B26-B1A0-F1C5A414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63618061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en-US" dirty="0"/>
              <a:t>Total Industrial Investment in Finland Is Now at Around the Level of Capital Consumption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dirty="0" err="1"/>
              <a:t>Including</a:t>
            </a:r>
            <a:r>
              <a:rPr lang="fi-FI" dirty="0"/>
              <a:t> software </a:t>
            </a:r>
            <a:r>
              <a:rPr lang="fi-FI" dirty="0" err="1"/>
              <a:t>investments</a:t>
            </a:r>
            <a:r>
              <a:rPr lang="fi-FI" dirty="0"/>
              <a:t>.</a:t>
            </a:r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0849953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DC6B2AC-B6A8-4805-B6C0-3692110B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5825041-FA3A-4035-8553-F380878A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8436667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11" cy="648000"/>
          </a:xfrm>
        </p:spPr>
        <p:txBody>
          <a:bodyPr/>
          <a:lstStyle/>
          <a:p>
            <a:r>
              <a:rPr lang="en-US" dirty="0"/>
              <a:t>Technology Industry Generates nearly 650,000  Jobs in Finland (over 25% of All Employees)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345006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 jobs in the technology industry bring   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11 jobs to the rest of the economy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Tangible Investments by Industry in Finland Are Now Higher than the Consumption of Capital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January</a:t>
            </a:r>
            <a:r>
              <a:rPr lang="fi-FI" dirty="0"/>
              <a:t> 2020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2467348"/>
              </p:ext>
            </p:extLst>
          </p:nvPr>
        </p:nvGraphicFramePr>
        <p:xfrm>
          <a:off x="381000" y="1340530"/>
          <a:ext cx="8391525" cy="330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940" y="1470133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33A51489-4A76-434B-AC6C-B54896E1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14B3164-8238-43D7-9584-ADEA5046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204241873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Production Capital in Finland Has Disappeared Significantly, Especially after 2008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165163"/>
          </a:xfrm>
        </p:spPr>
        <p:txBody>
          <a:bodyPr/>
          <a:lstStyle/>
          <a:p>
            <a:r>
              <a:rPr lang="fi-FI" dirty="0" err="1"/>
              <a:t>Information</a:t>
            </a:r>
            <a:r>
              <a:rPr lang="fi-FI" dirty="0"/>
              <a:t> on </a:t>
            </a:r>
            <a:r>
              <a:rPr lang="fi-FI" dirty="0" err="1"/>
              <a:t>consumption</a:t>
            </a:r>
            <a:r>
              <a:rPr lang="fi-FI" dirty="0"/>
              <a:t> of </a:t>
            </a:r>
            <a:r>
              <a:rPr lang="fi-FI" dirty="0" err="1"/>
              <a:t>tangible</a:t>
            </a:r>
            <a:r>
              <a:rPr lang="fi-FI" dirty="0"/>
              <a:t> capital is at 2010 </a:t>
            </a:r>
            <a:r>
              <a:rPr lang="fi-FI" dirty="0" err="1"/>
              <a:t>prices</a:t>
            </a:r>
            <a:r>
              <a:rPr lang="fi-FI" dirty="0"/>
              <a:t>.</a:t>
            </a:r>
          </a:p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6905804"/>
              </p:ext>
            </p:extLst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endParaRPr lang="fi-FI" sz="1050" spc="-40" dirty="0">
              <a:solidFill>
                <a:schemeClr val="tx2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4F1412-BED0-44C5-9F6B-99DD1798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3597150-308A-4DA4-89DD-7C56E904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63983643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Tangible Investment Growth in Finland Has Lagged behind that of Competitors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2020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4948790"/>
              </p:ext>
            </p:extLst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203598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E394904-04C4-462D-AB99-3F6CC5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D680EC7-83D9-49F2-B153-471B8DCE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30814527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Investment Rate in Industrial Tangible Investments Is at a Low Level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96723741"/>
              </p:ext>
            </p:extLst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11560" y="1203598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6E3630F-FE83-4B21-A5FA-FE35E847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C3069E5-9455-4C83-9AAC-B68AD367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70647053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Industrial Intangible Investments * in Finland Have almost Halved since 2005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 etc.</a:t>
            </a:r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), </a:t>
            </a:r>
            <a:r>
              <a:rPr lang="fi-FI" dirty="0" err="1"/>
              <a:t>Confederation</a:t>
            </a:r>
            <a:r>
              <a:rPr lang="fi-FI" dirty="0"/>
              <a:t> of </a:t>
            </a:r>
            <a:r>
              <a:rPr lang="fi-FI" dirty="0" err="1"/>
              <a:t>Finnish</a:t>
            </a:r>
            <a:r>
              <a:rPr lang="fi-FI" dirty="0"/>
              <a:t> Industries’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, </a:t>
            </a:r>
            <a:r>
              <a:rPr lang="fi-FI" dirty="0" err="1"/>
              <a:t>January</a:t>
            </a:r>
            <a:r>
              <a:rPr lang="fi-FI" dirty="0"/>
              <a:t> 2020 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4000505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Billion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euros</a:t>
            </a:r>
            <a:r>
              <a:rPr lang="fi-FI" sz="1050" spc="-40" dirty="0">
                <a:solidFill>
                  <a:schemeClr val="tx2"/>
                </a:solidFill>
              </a:rPr>
              <a:t>, at </a:t>
            </a:r>
            <a:r>
              <a:rPr lang="fi-FI" sz="1050" spc="-40" dirty="0" err="1">
                <a:solidFill>
                  <a:schemeClr val="tx2"/>
                </a:solidFill>
              </a:rPr>
              <a:t>fixed</a:t>
            </a:r>
            <a:r>
              <a:rPr lang="fi-FI" sz="1050" spc="-40" dirty="0">
                <a:solidFill>
                  <a:schemeClr val="tx2"/>
                </a:solidFill>
              </a:rPr>
              <a:t> 2015 </a:t>
            </a:r>
            <a:r>
              <a:rPr lang="fi-FI" sz="1050" spc="-40" dirty="0" err="1">
                <a:solidFill>
                  <a:schemeClr val="tx2"/>
                </a:solidFill>
              </a:rPr>
              <a:t>prices</a:t>
            </a:r>
            <a:r>
              <a:rPr lang="fi-FI" sz="1050" spc="-40" dirty="0">
                <a:solidFill>
                  <a:schemeClr val="tx2"/>
                </a:solidFill>
              </a:rPr>
              <a:t>, </a:t>
            </a:r>
          </a:p>
          <a:p>
            <a:r>
              <a:rPr lang="fi-FI" sz="1050" spc="-40" dirty="0" err="1">
                <a:solidFill>
                  <a:schemeClr val="tx2"/>
                </a:solidFill>
              </a:rPr>
              <a:t>index</a:t>
            </a:r>
            <a:r>
              <a:rPr lang="fi-FI" sz="1050" spc="-40" dirty="0">
                <a:solidFill>
                  <a:schemeClr val="tx2"/>
                </a:solidFill>
              </a:rPr>
              <a:t> 2005=100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8207E59-1684-42CA-9F92-5F7D37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9B1418A1-DD4E-4B14-97EF-0C12466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en-US" dirty="0"/>
              <a:t>Investment Rate of Industrial Intangible Investments* Has Dropped Significantly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en-US" dirty="0"/>
              <a:t>*) Intangible investments include research and development and software investments.</a:t>
            </a:r>
            <a:endParaRPr lang="fi-FI" dirty="0"/>
          </a:p>
          <a:p>
            <a:r>
              <a:rPr lang="fi-FI" dirty="0"/>
              <a:t>Source: Eurostat (National </a:t>
            </a:r>
            <a:r>
              <a:rPr lang="fi-FI" dirty="0" err="1"/>
              <a:t>Accounts</a:t>
            </a:r>
            <a:r>
              <a:rPr lang="fi-FI" dirty="0"/>
              <a:t>)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2732307"/>
              </p:ext>
            </p:extLst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chemeClr val="tx2"/>
                </a:solidFill>
              </a:rPr>
              <a:t>Intangible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investments</a:t>
            </a:r>
            <a:r>
              <a:rPr lang="fi-FI" sz="1050" spc="-40" dirty="0">
                <a:solidFill>
                  <a:schemeClr val="tx2"/>
                </a:solidFill>
              </a:rPr>
              <a:t> / </a:t>
            </a:r>
            <a:r>
              <a:rPr lang="fi-FI" sz="1050" spc="-40" dirty="0" err="1">
                <a:solidFill>
                  <a:schemeClr val="tx2"/>
                </a:solidFill>
              </a:rPr>
              <a:t>value</a:t>
            </a:r>
            <a:r>
              <a:rPr lang="fi-FI" sz="1050" spc="-40" dirty="0">
                <a:solidFill>
                  <a:schemeClr val="tx2"/>
                </a:solidFill>
              </a:rPr>
              <a:t> </a:t>
            </a:r>
            <a:r>
              <a:rPr lang="fi-FI" sz="1050" spc="-40" dirty="0" err="1">
                <a:solidFill>
                  <a:schemeClr val="tx2"/>
                </a:solidFill>
              </a:rPr>
              <a:t>added</a:t>
            </a:r>
            <a:r>
              <a:rPr lang="fi-FI" sz="1050" spc="-40" dirty="0">
                <a:solidFill>
                  <a:schemeClr val="tx2"/>
                </a:solidFill>
              </a:rPr>
              <a:t>, %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FD43BCB-47AA-4590-B973-25949CAB6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92FD5D8-6351-436C-BE4F-683769F9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Investments and productivity* are Decisive for Finland</a:t>
            </a:r>
            <a:r>
              <a:rPr lang="ar-SA" dirty="0"/>
              <a:t>’</a:t>
            </a:r>
            <a:r>
              <a:rPr lang="en-GB" dirty="0"/>
              <a:t>s Success</a:t>
            </a:r>
            <a:r>
              <a:rPr lang="fi-FI" dirty="0"/>
              <a:t> 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332335" cy="165163"/>
          </a:xfrm>
        </p:spPr>
        <p:txBody>
          <a:bodyPr/>
          <a:lstStyle/>
          <a:p>
            <a:r>
              <a:rPr lang="en-US" dirty="0"/>
              <a:t>*) Productivity is measured as real value added per hours worked. When productivity grows (the curve rises) value added grows more than hours worked.</a:t>
            </a:r>
          </a:p>
          <a:p>
            <a:r>
              <a:rPr lang="en-US" dirty="0"/>
              <a:t>Source: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3244660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21490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2019.</a:t>
            </a:r>
          </a:p>
          <a:p>
            <a:r>
              <a:rPr lang="fi-FI" dirty="0" err="1"/>
              <a:t>Source</a:t>
            </a:r>
            <a:r>
              <a:rPr lang="fi-FI" dirty="0"/>
              <a:t>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9935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-50" dirty="0"/>
              <a:t>Finland’s GDP Productivity Has Lagged Behind Other EU and Euro Countries </a:t>
            </a:r>
            <a:r>
              <a:rPr lang="fi-FI" sz="1200" b="0" spc="-50" dirty="0"/>
              <a:t>		             			          </a:t>
            </a:r>
            <a:r>
              <a:rPr lang="fi-FI" sz="1200" b="0" dirty="0"/>
              <a:t>GDP 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r>
              <a:rPr lang="fi-FI" sz="1200" b="0" dirty="0"/>
              <a:t>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4825222"/>
              </p:ext>
            </p:extLst>
          </p:nvPr>
        </p:nvGraphicFramePr>
        <p:xfrm>
          <a:off x="381000" y="1275730"/>
          <a:ext cx="8391525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0" y="1470132"/>
            <a:ext cx="64102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Index 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</a:t>
            </a:r>
            <a:r>
              <a:rPr lang="fi-FI" sz="105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95939F6-BFF7-4A13-954B-FF3684B3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632754D-585F-4753-9611-967F500D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323180582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Latest </a:t>
            </a:r>
            <a:r>
              <a:rPr lang="fi-FI" dirty="0" err="1"/>
              <a:t>information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2019.</a:t>
            </a:r>
          </a:p>
          <a:p>
            <a:r>
              <a:rPr lang="fi-FI" dirty="0" err="1"/>
              <a:t>Source</a:t>
            </a:r>
            <a:r>
              <a:rPr lang="fi-FI" dirty="0"/>
              <a:t>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 Industrial Productivity, Finland Is Still Behind the EU and Eurozone Average</a:t>
            </a:r>
            <a:r>
              <a:rPr lang="en-US" spc="-50" dirty="0"/>
              <a:t> </a:t>
            </a:r>
            <a:r>
              <a:rPr lang="fi-FI" sz="2400" b="0" spc="-50" dirty="0"/>
              <a:t>                                                               </a:t>
            </a:r>
            <a:r>
              <a:rPr lang="fi-FI" sz="1200" b="0" spc="-50" dirty="0"/>
              <a:t>Industrial </a:t>
            </a:r>
            <a:r>
              <a:rPr lang="fi-FI" sz="1200" b="0" spc="-50" dirty="0" err="1"/>
              <a:t>value</a:t>
            </a:r>
            <a:r>
              <a:rPr lang="fi-FI" sz="1200" b="0" spc="-50" dirty="0"/>
              <a:t> </a:t>
            </a:r>
            <a:r>
              <a:rPr lang="fi-FI" sz="1200" b="0" spc="-50" dirty="0" err="1"/>
              <a:t>added</a:t>
            </a:r>
            <a:r>
              <a:rPr lang="fi-FI" sz="1200" b="0" spc="-50" dirty="0"/>
              <a:t> </a:t>
            </a:r>
            <a:r>
              <a:rPr lang="fi-FI" sz="1200" b="0" dirty="0"/>
              <a:t>at </a:t>
            </a:r>
            <a:r>
              <a:rPr lang="fi-FI" sz="1200" b="0" dirty="0" err="1"/>
              <a:t>fixed</a:t>
            </a:r>
            <a:r>
              <a:rPr lang="fi-FI" sz="1200" b="0" dirty="0"/>
              <a:t> </a:t>
            </a:r>
            <a:r>
              <a:rPr lang="fi-FI" sz="1200" b="0" dirty="0" err="1"/>
              <a:t>prices</a:t>
            </a:r>
            <a:r>
              <a:rPr lang="fi-FI" sz="1200" b="0" dirty="0"/>
              <a:t> / </a:t>
            </a:r>
            <a:r>
              <a:rPr lang="fi-FI" sz="1200" b="0" dirty="0" err="1"/>
              <a:t>hours</a:t>
            </a:r>
            <a:r>
              <a:rPr lang="fi-FI" sz="1200" b="0" dirty="0"/>
              <a:t> </a:t>
            </a:r>
            <a:r>
              <a:rPr lang="fi-FI" sz="1200" b="0" dirty="0" err="1"/>
              <a:t>worked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673432"/>
              </p:ext>
            </p:extLst>
          </p:nvPr>
        </p:nvGraphicFramePr>
        <p:xfrm>
          <a:off x="381000" y="1275730"/>
          <a:ext cx="8391525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63565" y="1340531"/>
            <a:ext cx="5689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 (</a:t>
            </a:r>
            <a:r>
              <a:rPr lang="en-US" sz="1050" dirty="0">
                <a:solidFill>
                  <a:schemeClr val="tx2"/>
                </a:solidFill>
              </a:rPr>
              <a:t>the year before the collapse of Finnish industrial production capacity)</a:t>
            </a:r>
            <a:endParaRPr lang="fi-FI" sz="1050" dirty="0">
              <a:solidFill>
                <a:schemeClr val="tx2"/>
              </a:solidFill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D948D4DF-3D71-4382-8817-C9BD49B3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6/22/2020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F6B8F36-356D-4C24-B28D-22E315B0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59666637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 err="1"/>
              <a:t>Lates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October-</a:t>
            </a:r>
            <a:r>
              <a:rPr lang="fi-FI" dirty="0" err="1"/>
              <a:t>December</a:t>
            </a:r>
            <a:r>
              <a:rPr lang="fi-FI" dirty="0"/>
              <a:t> 2019.</a:t>
            </a:r>
          </a:p>
          <a:p>
            <a:r>
              <a:rPr lang="fi-FI" dirty="0" err="1"/>
              <a:t>Source</a:t>
            </a:r>
            <a:r>
              <a:rPr lang="fi-FI" dirty="0"/>
              <a:t>: Eurostat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The Investment Rate of Companies in Finland Is Clearly Lower than the EU Average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0692149"/>
              </p:ext>
            </p:extLst>
          </p:nvPr>
        </p:nvGraphicFramePr>
        <p:xfrm>
          <a:off x="381000" y="1081327"/>
          <a:ext cx="8391525" cy="35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210929"/>
            <a:ext cx="57622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</a:rPr>
              <a:t>Corporate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fixed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investment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compared</a:t>
            </a:r>
            <a:r>
              <a:rPr lang="fi-FI" sz="1050" dirty="0">
                <a:solidFill>
                  <a:schemeClr val="tx2"/>
                </a:solidFill>
              </a:rPr>
              <a:t> to </a:t>
            </a:r>
            <a:r>
              <a:rPr lang="fi-FI" sz="1050" dirty="0" err="1">
                <a:solidFill>
                  <a:schemeClr val="tx2"/>
                </a:solidFill>
              </a:rPr>
              <a:t>value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added</a:t>
            </a:r>
            <a:r>
              <a:rPr lang="fi-FI" sz="1050" dirty="0">
                <a:solidFill>
                  <a:schemeClr val="tx2"/>
                </a:solidFill>
              </a:rPr>
              <a:t>, % (</a:t>
            </a:r>
            <a:r>
              <a:rPr lang="fi-FI" sz="1050" dirty="0" err="1">
                <a:solidFill>
                  <a:schemeClr val="tx2"/>
                </a:solidFill>
              </a:rPr>
              <a:t>excl</a:t>
            </a:r>
            <a:r>
              <a:rPr lang="fi-FI" sz="1050" dirty="0">
                <a:solidFill>
                  <a:schemeClr val="tx2"/>
                </a:solidFill>
              </a:rPr>
              <a:t>. </a:t>
            </a:r>
            <a:r>
              <a:rPr lang="fi-FI" sz="1050" dirty="0" err="1">
                <a:solidFill>
                  <a:schemeClr val="tx2"/>
                </a:solidFill>
              </a:rPr>
              <a:t>financial</a:t>
            </a:r>
            <a:r>
              <a:rPr lang="fi-FI" sz="1050" dirty="0">
                <a:solidFill>
                  <a:schemeClr val="tx2"/>
                </a:solidFill>
              </a:rPr>
              <a:t> </a:t>
            </a:r>
            <a:r>
              <a:rPr lang="fi-FI" sz="1050" dirty="0" err="1">
                <a:solidFill>
                  <a:schemeClr val="tx2"/>
                </a:solidFill>
              </a:rPr>
              <a:t>sector</a:t>
            </a:r>
            <a:r>
              <a:rPr lang="fi-FI" sz="105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BD3DBEB-3739-4894-B544-5E472549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BC59FED-6CC5-46CB-A00B-6680BC17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98583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Every Job in the Technology Industry Generates almost another Job in the Services (2017)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1311847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dirty="0"/>
              <a:t>Excl. the services industries in the technology industry.</a:t>
            </a:r>
            <a:endParaRPr lang="fi-FI" dirty="0"/>
          </a:p>
          <a:p>
            <a:r>
              <a:rPr lang="fi-FI" dirty="0"/>
              <a:t>Source: </a:t>
            </a:r>
            <a:r>
              <a:rPr lang="en-US" dirty="0"/>
              <a:t>Economic Impact of the Technology Industry in Finland 11/2018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en-US" dirty="0"/>
              <a:t>Finland’s Cost Competitiveness Has Improved, but Is Still Behind Other Euro Countries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b="0" dirty="0"/>
              <a:t>Unit labour costs in the whole economy  = labour costs / productivity, including the influence of effective exchange rates 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68383598"/>
              </p:ext>
            </p:extLst>
          </p:nvPr>
        </p:nvGraphicFramePr>
        <p:xfrm>
          <a:off x="424735" y="1340531"/>
          <a:ext cx="8359329" cy="324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6823582" y="3001140"/>
            <a:ext cx="1825" cy="126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811120" y="1729337"/>
            <a:ext cx="12462" cy="110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/>
          <a:p>
            <a:pPr marL="0" marR="0" lvl="0" indent="0" algn="l" defTabSz="6798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411" b="0" i="0" u="none" strike="noStrike" kern="120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75234" y="2021344"/>
            <a:ext cx="1050019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29282E"/>
                </a:solidFill>
                <a:latin typeface="Verdana"/>
              </a:rPr>
              <a:t>Finland’s price and cost competitiveness declines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67421" y="3148283"/>
            <a:ext cx="1050018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>
                <a:solidFill>
                  <a:srgbClr val="29282E"/>
                </a:solidFill>
                <a:latin typeface="Verdana"/>
              </a:rPr>
              <a:t>Finland’s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price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and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cost</a:t>
            </a:r>
            <a:endParaRPr lang="fi-FI" sz="800" dirty="0">
              <a:solidFill>
                <a:srgbClr val="29282E"/>
              </a:solidFill>
              <a:latin typeface="Verdana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800" dirty="0" err="1">
                <a:solidFill>
                  <a:srgbClr val="29282E"/>
                </a:solidFill>
                <a:latin typeface="Verdana"/>
              </a:rPr>
              <a:t>competitiveness</a:t>
            </a:r>
            <a:r>
              <a:rPr lang="fi-FI" sz="800" dirty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800" dirty="0" err="1">
                <a:solidFill>
                  <a:srgbClr val="29282E"/>
                </a:solidFill>
                <a:latin typeface="Verdana"/>
              </a:rPr>
              <a:t>improves</a:t>
            </a:r>
            <a:endParaRPr lang="fi-FI" sz="800" dirty="0">
              <a:solidFill>
                <a:schemeClr val="tx2"/>
              </a:solidFill>
            </a:endParaRPr>
          </a:p>
          <a:p>
            <a:pPr marL="0" marR="0" lvl="0" indent="0" algn="l" defTabSz="8270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14217"/>
              </p:ext>
            </p:extLst>
          </p:nvPr>
        </p:nvGraphicFramePr>
        <p:xfrm>
          <a:off x="741281" y="4386666"/>
          <a:ext cx="6093279" cy="258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3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2140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02666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02666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2614297850"/>
                    </a:ext>
                  </a:extLst>
                </a:gridCol>
                <a:gridCol w="298553">
                  <a:extLst>
                    <a:ext uri="{9D8B030D-6E8A-4147-A177-3AD203B41FA5}">
                      <a16:colId xmlns:a16="http://schemas.microsoft.com/office/drawing/2014/main" val="1182120275"/>
                    </a:ext>
                  </a:extLst>
                </a:gridCol>
              </a:tblGrid>
              <a:tr h="258716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9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en-US" b="1" dirty="0">
                <a:solidFill>
                  <a:schemeClr val="tx2"/>
                </a:solidFill>
              </a:rPr>
              <a:t>In the ECB </a:t>
            </a:r>
            <a:r>
              <a:rPr lang="en-US" b="1" dirty="0" err="1">
                <a:solidFill>
                  <a:schemeClr val="tx2"/>
                </a:solidFill>
              </a:rPr>
              <a:t>Harmonised</a:t>
            </a:r>
            <a:r>
              <a:rPr lang="en-US" b="1" dirty="0">
                <a:solidFill>
                  <a:schemeClr val="tx2"/>
                </a:solidFill>
              </a:rPr>
              <a:t> Competitiveness Index</a:t>
            </a:r>
            <a:r>
              <a:rPr lang="en-US" dirty="0">
                <a:solidFill>
                  <a:schemeClr val="tx2"/>
                </a:solidFill>
              </a:rPr>
              <a:t>, the average effective exchange rate of each country is calculated vis-à-vis 38 main trade partners, as well as the development of unit </a:t>
            </a:r>
            <a:r>
              <a:rPr lang="en-US" dirty="0" err="1">
                <a:solidFill>
                  <a:schemeClr val="tx2"/>
                </a:solidFill>
              </a:rPr>
              <a:t>labour</a:t>
            </a:r>
            <a:r>
              <a:rPr lang="en-US" dirty="0">
                <a:solidFill>
                  <a:schemeClr val="tx2"/>
                </a:solidFill>
              </a:rPr>
              <a:t> costs for the total economy.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Latest </a:t>
            </a:r>
            <a:r>
              <a:rPr lang="fi-FI" dirty="0" err="1">
                <a:solidFill>
                  <a:schemeClr val="tx2"/>
                </a:solidFill>
              </a:rPr>
              <a:t>information</a:t>
            </a:r>
            <a:r>
              <a:rPr lang="fi-FI" dirty="0">
                <a:solidFill>
                  <a:schemeClr val="tx2"/>
                </a:solidFill>
              </a:rPr>
              <a:t> October-</a:t>
            </a:r>
            <a:r>
              <a:rPr lang="fi-FI" dirty="0" err="1">
                <a:solidFill>
                  <a:schemeClr val="tx2"/>
                </a:solidFill>
              </a:rPr>
              <a:t>December</a:t>
            </a:r>
            <a:r>
              <a:rPr lang="fi-FI" dirty="0">
                <a:solidFill>
                  <a:schemeClr val="tx2"/>
                </a:solidFill>
              </a:rPr>
              <a:t> 2019. Source: European Central Bank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730520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Member Companies of the Federation of Finnish Technology Industries</a:t>
            </a:r>
            <a:endParaRPr lang="en-GB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62B1989D-5E99-4684-9F91-AAFF60F5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D40A718-ABCD-4375-A3CD-4339DAF3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852321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2018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72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627101" y="984452"/>
            <a:ext cx="7738478" cy="3648078"/>
            <a:chOff x="1583241" y="1971976"/>
            <a:chExt cx="9026379" cy="4255224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0"/>
              <a:ext cx="2437704" cy="341050"/>
              <a:chOff x="755576" y="5482007"/>
              <a:chExt cx="3181191" cy="398730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1" y="5482007"/>
                <a:ext cx="2965166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employees</a:t>
                </a: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56161"/>
              <a:chOff x="1583241" y="1971976"/>
              <a:chExt cx="9026379" cy="3956161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29372"/>
                  </p:ext>
                </p:extLst>
              </p:nvPr>
            </p:nvGraphicFramePr>
            <p:xfrm>
              <a:off x="6290496" y="2339264"/>
              <a:ext cx="3237333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8946488"/>
                  </p:ext>
                </p:extLst>
              </p:nvPr>
            </p:nvGraphicFramePr>
            <p:xfrm>
              <a:off x="1591720" y="2198056"/>
              <a:ext cx="3420745" cy="351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enterprises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 / 1,588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Number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fi-FI" sz="1300" b="1" dirty="0" err="1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personnel</a:t>
                </a:r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/ 179,700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87"/>
                <a:ext cx="2190890" cy="341050"/>
                <a:chOff x="755576" y="5182943"/>
                <a:chExt cx="2859096" cy="398730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599" y="5182943"/>
                  <a:ext cx="2643073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employees</a:t>
                  </a: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90" y="5587086"/>
                <a:ext cx="2437704" cy="341050"/>
                <a:chOff x="3535304" y="5182941"/>
                <a:chExt cx="3181191" cy="398730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29" y="5182941"/>
                  <a:ext cx="296516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employees</a:t>
                  </a: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1" y="5886150"/>
              <a:ext cx="2179976" cy="341050"/>
              <a:chOff x="3535303" y="5482006"/>
              <a:chExt cx="2844853" cy="398730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2643073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employees</a:t>
                </a: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5814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73</a:t>
            </a:fld>
            <a:endParaRPr lang="fi-FI" dirty="0">
              <a:solidFill>
                <a:srgbClr val="29282E"/>
              </a:solidFill>
            </a:endParaRPr>
          </a:p>
        </p:txBody>
      </p:sp>
      <p:grpSp>
        <p:nvGrpSpPr>
          <p:cNvPr id="43" name="Ryhmä 42"/>
          <p:cNvGrpSpPr/>
          <p:nvPr/>
        </p:nvGrpSpPr>
        <p:grpSpPr>
          <a:xfrm>
            <a:off x="627113" y="983193"/>
            <a:ext cx="7260562" cy="3649338"/>
            <a:chOff x="1576656" y="1975812"/>
            <a:chExt cx="8468925" cy="4256691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1637913"/>
                </p:ext>
              </p:extLst>
            </p:nvPr>
          </p:nvGraphicFramePr>
          <p:xfrm>
            <a:off x="1721648" y="2412981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618813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enterprises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/ 1,440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Number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of </a:t>
              </a:r>
              <a:r>
                <a:rPr lang="fi-FI" sz="1300" b="1" dirty="0" err="1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personnel</a:t>
              </a:r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/ 70,029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9099509"/>
                </p:ext>
              </p:extLst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88"/>
              <a:ext cx="1990824" cy="341050"/>
              <a:chOff x="755576" y="5189154"/>
              <a:chExt cx="2598014" cy="398731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2381990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1–19 employees</a:t>
                </a: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2"/>
              <a:ext cx="2190892" cy="341050"/>
              <a:chOff x="755576" y="5488219"/>
              <a:chExt cx="2859101" cy="398731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264307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employees</a:t>
                </a: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88"/>
              <a:ext cx="2190892" cy="341050"/>
              <a:chOff x="3551876" y="5189154"/>
              <a:chExt cx="2859100" cy="398731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2643075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employees</a:t>
                </a: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3"/>
              <a:ext cx="2426785" cy="341050"/>
              <a:chOff x="3551876" y="5488219"/>
              <a:chExt cx="3166935" cy="398731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3" y="5488219"/>
                <a:ext cx="2965158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employees</a:t>
                </a: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38229948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Operating Profit 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Operating profit-% = operating result / turnover * 100 (before taxes and financial income and expenses)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2830932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91BA209E-CF20-4B63-930A-127C3EB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D813DEDC-C45B-4736-951D-EC9B14D8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5B15EC1-45BE-4484-A84F-40ABDEC9A067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46738958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Net Profit </a:t>
            </a:r>
            <a:r>
              <a:rPr lang="en-US" dirty="0"/>
              <a:t>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Net profit -% = net profit / turnover * 100 (after tax and financial income and expenses)</a:t>
            </a:r>
            <a:endParaRPr lang="fi-FI" sz="14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75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9694153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>
                <a:latin typeface="Verdana" panose="020B0604030504040204" pitchFamily="34" charset="0"/>
              </a:rPr>
              <a:t>Unprofitable</a:t>
            </a:r>
            <a:r>
              <a:rPr lang="fi-FI" sz="1050" spc="-40" dirty="0">
                <a:latin typeface="Verdana" panose="020B0604030504040204" pitchFamily="34" charset="0"/>
              </a:rPr>
              <a:t> </a:t>
            </a:r>
            <a:r>
              <a:rPr lang="fi-FI" sz="1000" spc="-40" dirty="0"/>
              <a:t>(23 %)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Good</a:t>
            </a:r>
            <a:r>
              <a:rPr lang="fi-FI" sz="1000" spc="-40" dirty="0"/>
              <a:t> (21 %)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Satisfactory</a:t>
            </a:r>
            <a:r>
              <a:rPr lang="fi-FI" sz="1000" spc="-40" dirty="0"/>
              <a:t> (23 %)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 err="1"/>
              <a:t>Weak</a:t>
            </a:r>
            <a:r>
              <a:rPr lang="fi-FI" sz="1000" spc="-40" dirty="0"/>
              <a:t> (33 %)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AF3B7F9A-8319-4E37-952A-94B747CB0F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FA4306E0-F920-4384-8757-C06766BB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208E72E3-A65E-4964-BEA1-E55B9F4F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2C5AE9AF-9F1E-4F6A-8E3A-566A23F0BB16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86017780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Return on </a:t>
            </a:r>
            <a:r>
              <a:rPr lang="fi-FI" dirty="0" err="1"/>
              <a:t>Assets</a:t>
            </a:r>
            <a:r>
              <a:rPr lang="fi-FI" dirty="0"/>
              <a:t> </a:t>
            </a:r>
            <a:r>
              <a:rPr lang="en-US" dirty="0"/>
              <a:t>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Return on assets -% = (net income + financial expenses + taxes) / (capital invested in the financial year) * 100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76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418535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6494DBC-029E-41D1-89B0-F0C8FDA475DE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BD517844-C2E1-4DBA-8CAA-38D5E994F2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3DC81E40-C0DB-4256-B066-29E2F76A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A974057-4009-49F0-86CF-AA2358C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130147795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1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Equity Ratio </a:t>
            </a:r>
            <a:r>
              <a:rPr lang="en-US" dirty="0"/>
              <a:t>in the Member Companies of Technology Industries of Finland in 2018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400" b="0" dirty="0"/>
              <a:t>Equity ratio -% = (total equity + total appropriations accrued) / adjusted balance sheet * 100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1097008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uorakulmio 9">
            <a:extLst>
              <a:ext uri="{FF2B5EF4-FFF2-40B4-BE49-F238E27FC236}">
                <a16:creationId xmlns:a16="http://schemas.microsoft.com/office/drawing/2014/main" id="{75180F89-0386-476A-B609-87A546FEC482}"/>
              </a:ext>
            </a:extLst>
          </p:cNvPr>
          <p:cNvSpPr/>
          <p:nvPr/>
        </p:nvSpPr>
        <p:spPr>
          <a:xfrm>
            <a:off x="2692771" y="4521913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/>
              <a:t>Companies in </a:t>
            </a:r>
            <a:r>
              <a:rPr lang="fi-FI" sz="1000" dirty="0" err="1"/>
              <a:t>random</a:t>
            </a:r>
            <a:r>
              <a:rPr lang="fi-FI" sz="1000" dirty="0"/>
              <a:t> </a:t>
            </a:r>
            <a:r>
              <a:rPr lang="fi-FI" sz="1000" dirty="0" err="1"/>
              <a:t>order</a:t>
            </a:r>
            <a:endParaRPr lang="fi-FI" sz="1000" dirty="0"/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4BFB3F30-4CC3-41F5-BCE8-8A53D1683A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F0F45C15-301E-4B97-AC4B-13648504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6/22/2020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4A9A1612-1B31-448B-B87A-E5DB3C4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</p:spTree>
    <p:extLst>
      <p:ext uri="{BB962C8B-B14F-4D97-AF65-F5344CB8AC3E}">
        <p14:creationId xmlns:p14="http://schemas.microsoft.com/office/powerpoint/2010/main" val="228825978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Generates over 18 Billion Euros in Tax Revenue Annually in Finland (2017)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22.6.2020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50522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Source: </a:t>
            </a:r>
            <a:r>
              <a:rPr lang="en-US"/>
              <a:t>Economic Impact of the Technology Industry in Finland 11/2018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241813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Finland, Technology Industries of Finland 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6/22/2020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DBA3E3E-8B70-4B9E-90B1-1672F0BAE8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00634209"/>
              </p:ext>
            </p:extLst>
          </p:nvPr>
        </p:nvGraphicFramePr>
        <p:xfrm>
          <a:off x="383718" y="951725"/>
          <a:ext cx="8386088" cy="36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DBA3E3E-8B70-4B9E-90B1-1672F0BAE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951725"/>
                        <a:ext cx="8386088" cy="369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976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11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6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7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9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DE361-9DEA-488F-A4E7-1F837968F5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B5992D-23C1-432E-8BF6-C6CB8499A1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100A5A-57BA-42E8-A63C-1BCEA91ADD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1fc0bb4-b62d-4044-8569-b8da76fe5ed6"/>
    <ds:schemaRef ds:uri="a5c4f9c2-84a2-48d3-9942-8e0fea0a10bc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5361</TotalTime>
  <Words>4034</Words>
  <Application>Microsoft Office PowerPoint</Application>
  <PresentationFormat>Näytössä katseltava esitys (16:9)</PresentationFormat>
  <Paragraphs>1026</Paragraphs>
  <Slides>77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77</vt:i4>
      </vt:variant>
    </vt:vector>
  </HeadingPairs>
  <TitlesOfParts>
    <vt:vector size="95" baseType="lpstr">
      <vt:lpstr>Arial</vt:lpstr>
      <vt:lpstr>Courier New</vt:lpstr>
      <vt:lpstr>Georgia</vt:lpstr>
      <vt:lpstr>Lucida Grande</vt:lpstr>
      <vt:lpstr>Verdana</vt:lpstr>
      <vt:lpstr>Wingdings</vt:lpstr>
      <vt:lpstr>Teknologiateollisuus_masterdia</vt:lpstr>
      <vt:lpstr>8_Teknologiateollisuus_masterdia</vt:lpstr>
      <vt:lpstr>1_Teknologiateollisuus_masterdia</vt:lpstr>
      <vt:lpstr>Teknologiateollisuus_template_20141218</vt:lpstr>
      <vt:lpstr>5_Teknologiateollisuus_template_20141218</vt:lpstr>
      <vt:lpstr>9_Teknologiateollisuus_template_20141218</vt:lpstr>
      <vt:lpstr>10_Teknologiateollisuus_template_20141218</vt:lpstr>
      <vt:lpstr>19_Teknologiateollisuus_masterdia</vt:lpstr>
      <vt:lpstr>22_Teknologiateollisuus_masterdia</vt:lpstr>
      <vt:lpstr>2_Teknologiateollisuus_masterdia</vt:lpstr>
      <vt:lpstr>3_Teknologiateollisuus_masterdia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Emaus Katriina</cp:lastModifiedBy>
  <cp:revision>429</cp:revision>
  <cp:lastPrinted>2019-03-13T10:42:32Z</cp:lastPrinted>
  <dcterms:created xsi:type="dcterms:W3CDTF">2016-09-05T10:47:53Z</dcterms:created>
  <dcterms:modified xsi:type="dcterms:W3CDTF">2020-06-22T06:29:27Z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</Properties>
</file>