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8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0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7.xml" ContentType="application/vnd.openxmlformats-officedocument.presentationml.notesSlide+xml"/>
  <Override PartName="/ppt/charts/chart32.xml" ContentType="application/vnd.openxmlformats-officedocument.drawingml.chart+xml"/>
  <Override PartName="/ppt/theme/themeOverride1.xml" ContentType="application/vnd.openxmlformats-officedocument.themeOverride+xml"/>
  <Override PartName="/ppt/charts/chart33.xml" ContentType="application/vnd.openxmlformats-officedocument.drawingml.chart+xml"/>
  <Override PartName="/ppt/theme/themeOverride2.xml" ContentType="application/vnd.openxmlformats-officedocument.themeOverride+xml"/>
  <Override PartName="/ppt/charts/chart34.xml" ContentType="application/vnd.openxmlformats-officedocument.drawingml.chart+xml"/>
  <Override PartName="/ppt/drawings/drawing1.xml" ContentType="application/vnd.openxmlformats-officedocument.drawingml.chartshapes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39" r:id="rId6"/>
    <p:sldMasterId id="2147484249" r:id="rId7"/>
    <p:sldMasterId id="2147484267" r:id="rId8"/>
    <p:sldMasterId id="2147484285" r:id="rId9"/>
    <p:sldMasterId id="2147484303" r:id="rId10"/>
    <p:sldMasterId id="2147484375" r:id="rId11"/>
    <p:sldMasterId id="2147484465" r:id="rId12"/>
    <p:sldMasterId id="2147484503" r:id="rId13"/>
    <p:sldMasterId id="2147484533" r:id="rId14"/>
  </p:sldMasterIdLst>
  <p:notesMasterIdLst>
    <p:notesMasterId r:id="rId97"/>
  </p:notesMasterIdLst>
  <p:handoutMasterIdLst>
    <p:handoutMasterId r:id="rId98"/>
  </p:handoutMasterIdLst>
  <p:sldIdLst>
    <p:sldId id="257" r:id="rId15"/>
    <p:sldId id="258" r:id="rId16"/>
    <p:sldId id="259" r:id="rId17"/>
    <p:sldId id="395" r:id="rId18"/>
    <p:sldId id="873" r:id="rId19"/>
    <p:sldId id="874" r:id="rId20"/>
    <p:sldId id="875" r:id="rId21"/>
    <p:sldId id="876" r:id="rId22"/>
    <p:sldId id="2076137497" r:id="rId23"/>
    <p:sldId id="547" r:id="rId24"/>
    <p:sldId id="454" r:id="rId25"/>
    <p:sldId id="455" r:id="rId26"/>
    <p:sldId id="1127" r:id="rId27"/>
    <p:sldId id="1128" r:id="rId28"/>
    <p:sldId id="1129" r:id="rId29"/>
    <p:sldId id="1130" r:id="rId30"/>
    <p:sldId id="1131" r:id="rId31"/>
    <p:sldId id="1132" r:id="rId32"/>
    <p:sldId id="953" r:id="rId33"/>
    <p:sldId id="954" r:id="rId34"/>
    <p:sldId id="1133" r:id="rId35"/>
    <p:sldId id="1134" r:id="rId36"/>
    <p:sldId id="1135" r:id="rId37"/>
    <p:sldId id="1136" r:id="rId38"/>
    <p:sldId id="2076137517" r:id="rId39"/>
    <p:sldId id="2076137518" r:id="rId40"/>
    <p:sldId id="276" r:id="rId41"/>
    <p:sldId id="2076137519" r:id="rId42"/>
    <p:sldId id="2076137520" r:id="rId43"/>
    <p:sldId id="2076137521" r:id="rId44"/>
    <p:sldId id="2076137522" r:id="rId45"/>
    <p:sldId id="2076137523" r:id="rId46"/>
    <p:sldId id="2076137524" r:id="rId47"/>
    <p:sldId id="2076137525" r:id="rId48"/>
    <p:sldId id="2076137526" r:id="rId49"/>
    <p:sldId id="2076137527" r:id="rId50"/>
    <p:sldId id="2076137528" r:id="rId51"/>
    <p:sldId id="2076137529" r:id="rId52"/>
    <p:sldId id="2076137530" r:id="rId53"/>
    <p:sldId id="2076137531" r:id="rId54"/>
    <p:sldId id="2076137532" r:id="rId55"/>
    <p:sldId id="380" r:id="rId56"/>
    <p:sldId id="470" r:id="rId57"/>
    <p:sldId id="472" r:id="rId58"/>
    <p:sldId id="618" r:id="rId59"/>
    <p:sldId id="619" r:id="rId60"/>
    <p:sldId id="575" r:id="rId61"/>
    <p:sldId id="596" r:id="rId62"/>
    <p:sldId id="273" r:id="rId63"/>
    <p:sldId id="1020" r:id="rId64"/>
    <p:sldId id="274" r:id="rId65"/>
    <p:sldId id="275" r:id="rId66"/>
    <p:sldId id="599" r:id="rId67"/>
    <p:sldId id="1085" r:id="rId68"/>
    <p:sldId id="1092" r:id="rId69"/>
    <p:sldId id="818" r:id="rId70"/>
    <p:sldId id="280" r:id="rId71"/>
    <p:sldId id="282" r:id="rId72"/>
    <p:sldId id="490" r:id="rId73"/>
    <p:sldId id="491" r:id="rId74"/>
    <p:sldId id="494" r:id="rId75"/>
    <p:sldId id="598" r:id="rId76"/>
    <p:sldId id="1257" r:id="rId77"/>
    <p:sldId id="787" r:id="rId78"/>
    <p:sldId id="781" r:id="rId79"/>
    <p:sldId id="784" r:id="rId80"/>
    <p:sldId id="794" r:id="rId81"/>
    <p:sldId id="885" r:id="rId82"/>
    <p:sldId id="884" r:id="rId83"/>
    <p:sldId id="886" r:id="rId84"/>
    <p:sldId id="805" r:id="rId85"/>
    <p:sldId id="1063" r:id="rId86"/>
    <p:sldId id="1004" r:id="rId87"/>
    <p:sldId id="1238" r:id="rId88"/>
    <p:sldId id="817" r:id="rId89"/>
    <p:sldId id="507" r:id="rId90"/>
    <p:sldId id="2076137465" r:id="rId91"/>
    <p:sldId id="2076137466" r:id="rId92"/>
    <p:sldId id="1239" r:id="rId93"/>
    <p:sldId id="1240" r:id="rId94"/>
    <p:sldId id="887" r:id="rId95"/>
    <p:sldId id="888" r:id="rId96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E0538"/>
    <a:srgbClr val="216657"/>
    <a:srgbClr val="333333"/>
    <a:srgbClr val="24215C"/>
    <a:srgbClr val="736B2B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7C761-05D4-4C65-90F0-8ECDA9409507}" v="42" dt="2024-03-05T13:53:49.04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2" autoAdjust="0"/>
    <p:restoredTop sz="86410" autoAdjust="0"/>
  </p:normalViewPr>
  <p:slideViewPr>
    <p:cSldViewPr showGuides="1">
      <p:cViewPr varScale="1">
        <p:scale>
          <a:sx n="95" d="100"/>
          <a:sy n="95" d="100"/>
        </p:scale>
        <p:origin x="84" y="10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notesMaster" Target="notesMasters/notesMaster1.xml"/><Relationship Id="rId10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customXml" Target="../customXml/item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FAAAA8F5-7C9D-42E5-87FE-A2C751515894}"/>
    <pc:docChg chg="modSld">
      <pc:chgData name="Emaus Katriina" userId="e28635f8-d800-42ff-a913-92d375f1fb60" providerId="ADAL" clId="{FAAAA8F5-7C9D-42E5-87FE-A2C751515894}" dt="2023-10-12T07:16:10.237" v="30"/>
      <pc:docMkLst>
        <pc:docMk/>
      </pc:docMkLst>
      <pc:sldChg chg="modSp mod">
        <pc:chgData name="Emaus Katriina" userId="e28635f8-d800-42ff-a913-92d375f1fb60" providerId="ADAL" clId="{FAAAA8F5-7C9D-42E5-87FE-A2C751515894}" dt="2023-10-12T07:14:47.336" v="3" actId="20577"/>
        <pc:sldMkLst>
          <pc:docMk/>
          <pc:sldMk cId="2501736822" sldId="257"/>
        </pc:sldMkLst>
        <pc:spChg chg="mod">
          <ac:chgData name="Emaus Katriina" userId="e28635f8-d800-42ff-a913-92d375f1fb60" providerId="ADAL" clId="{FAAAA8F5-7C9D-42E5-87FE-A2C751515894}" dt="2023-10-12T07:14:47.336" v="3" actId="20577"/>
          <ac:spMkLst>
            <pc:docMk/>
            <pc:sldMk cId="2501736822" sldId="257"/>
            <ac:spMk id="2" creationId="{00000000-0000-0000-0000-000000000000}"/>
          </ac:spMkLst>
        </pc:spChg>
      </pc:sldChg>
      <pc:sldChg chg="modSp">
        <pc:chgData name="Emaus Katriina" userId="e28635f8-d800-42ff-a913-92d375f1fb60" providerId="ADAL" clId="{FAAAA8F5-7C9D-42E5-87FE-A2C751515894}" dt="2023-10-12T07:15:37.166" v="16"/>
        <pc:sldMkLst>
          <pc:docMk/>
          <pc:sldMk cId="2438341873" sldId="273"/>
        </pc:sldMkLst>
        <pc:graphicFrameChg chg="mod">
          <ac:chgData name="Emaus Katriina" userId="e28635f8-d800-42ff-a913-92d375f1fb60" providerId="ADAL" clId="{FAAAA8F5-7C9D-42E5-87FE-A2C751515894}" dt="2023-10-12T07:15:37.166" v="16"/>
          <ac:graphicFrameMkLst>
            <pc:docMk/>
            <pc:sldMk cId="2438341873" sldId="273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40.033" v="18"/>
        <pc:sldMkLst>
          <pc:docMk/>
          <pc:sldMk cId="1941248553" sldId="274"/>
        </pc:sldMkLst>
        <pc:graphicFrameChg chg="mod">
          <ac:chgData name="Emaus Katriina" userId="e28635f8-d800-42ff-a913-92d375f1fb60" providerId="ADAL" clId="{FAAAA8F5-7C9D-42E5-87FE-A2C751515894}" dt="2023-10-12T07:15:40.033" v="18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43.267" v="19"/>
        <pc:sldMkLst>
          <pc:docMk/>
          <pc:sldMk cId="1375461628" sldId="275"/>
        </pc:sldMkLst>
        <pc:graphicFrameChg chg="mod">
          <ac:chgData name="Emaus Katriina" userId="e28635f8-d800-42ff-a913-92d375f1fb60" providerId="ADAL" clId="{FAAAA8F5-7C9D-42E5-87FE-A2C751515894}" dt="2023-10-12T07:15:43.267" v="19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19.980" v="10"/>
        <pc:sldMkLst>
          <pc:docMk/>
          <pc:sldMk cId="4152172548" sldId="276"/>
        </pc:sldMkLst>
        <pc:graphicFrameChg chg="mod">
          <ac:chgData name="Emaus Katriina" userId="e28635f8-d800-42ff-a913-92d375f1fb60" providerId="ADAL" clId="{FAAAA8F5-7C9D-42E5-87FE-A2C751515894}" dt="2023-10-12T07:15:19.980" v="10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53.619" v="24"/>
        <pc:sldMkLst>
          <pc:docMk/>
          <pc:sldMk cId="3197168695" sldId="280"/>
        </pc:sldMkLst>
        <pc:graphicFrameChg chg="mod">
          <ac:chgData name="Emaus Katriina" userId="e28635f8-d800-42ff-a913-92d375f1fb60" providerId="ADAL" clId="{FAAAA8F5-7C9D-42E5-87FE-A2C751515894}" dt="2023-10-12T07:15:53.619" v="24"/>
          <ac:graphicFrameMkLst>
            <pc:docMk/>
            <pc:sldMk cId="3197168695" sldId="280"/>
            <ac:graphicFrameMk id="12" creationId="{EFFF2E10-2BCB-442B-85F1-1B57755CFA3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56.699" v="25"/>
        <pc:sldMkLst>
          <pc:docMk/>
          <pc:sldMk cId="2267310130" sldId="282"/>
        </pc:sldMkLst>
        <pc:graphicFrameChg chg="mod">
          <ac:chgData name="Emaus Katriina" userId="e28635f8-d800-42ff-a913-92d375f1fb60" providerId="ADAL" clId="{FAAAA8F5-7C9D-42E5-87FE-A2C751515894}" dt="2023-10-12T07:15:56.699" v="25"/>
          <ac:graphicFrameMkLst>
            <pc:docMk/>
            <pc:sldMk cId="2267310130" sldId="28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12.805" v="5"/>
        <pc:sldMkLst>
          <pc:docMk/>
          <pc:sldMk cId="901166926" sldId="454"/>
        </pc:sldMkLst>
        <pc:graphicFrameChg chg="mod">
          <ac:chgData name="Emaus Katriina" userId="e28635f8-d800-42ff-a913-92d375f1fb60" providerId="ADAL" clId="{FAAAA8F5-7C9D-42E5-87FE-A2C751515894}" dt="2023-10-12T07:15:12.805" v="5"/>
          <ac:graphicFrameMkLst>
            <pc:docMk/>
            <pc:sldMk cId="901166926" sldId="454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13.181" v="6"/>
        <pc:sldMkLst>
          <pc:docMk/>
          <pc:sldMk cId="2576951591" sldId="455"/>
        </pc:sldMkLst>
        <pc:graphicFrameChg chg="mod">
          <ac:chgData name="Emaus Katriina" userId="e28635f8-d800-42ff-a913-92d375f1fb60" providerId="ADAL" clId="{FAAAA8F5-7C9D-42E5-87FE-A2C751515894}" dt="2023-10-12T07:15:13.181" v="6"/>
          <ac:graphicFrameMkLst>
            <pc:docMk/>
            <pc:sldMk cId="2576951591" sldId="45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59.362" v="26"/>
        <pc:sldMkLst>
          <pc:docMk/>
          <pc:sldMk cId="2914579177" sldId="490"/>
        </pc:sldMkLst>
        <pc:graphicFrameChg chg="mod">
          <ac:chgData name="Emaus Katriina" userId="e28635f8-d800-42ff-a913-92d375f1fb60" providerId="ADAL" clId="{FAAAA8F5-7C9D-42E5-87FE-A2C751515894}" dt="2023-10-12T07:15:59.362" v="26"/>
          <ac:graphicFrameMkLst>
            <pc:docMk/>
            <pc:sldMk cId="2914579177" sldId="49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33.041" v="14"/>
        <pc:sldMkLst>
          <pc:docMk/>
          <pc:sldMk cId="1250605684" sldId="575"/>
        </pc:sldMkLst>
        <pc:graphicFrameChg chg="mod">
          <ac:chgData name="Emaus Katriina" userId="e28635f8-d800-42ff-a913-92d375f1fb60" providerId="ADAL" clId="{FAAAA8F5-7C9D-42E5-87FE-A2C751515894}" dt="2023-10-12T07:15:33.041" v="14"/>
          <ac:graphicFrameMkLst>
            <pc:docMk/>
            <pc:sldMk cId="1250605684" sldId="57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36.284" v="15"/>
        <pc:sldMkLst>
          <pc:docMk/>
          <pc:sldMk cId="637761047" sldId="596"/>
        </pc:sldMkLst>
        <pc:graphicFrameChg chg="mod">
          <ac:chgData name="Emaus Katriina" userId="e28635f8-d800-42ff-a913-92d375f1fb60" providerId="ADAL" clId="{FAAAA8F5-7C9D-42E5-87FE-A2C751515894}" dt="2023-10-12T07:15:36.284" v="15"/>
          <ac:graphicFrameMkLst>
            <pc:docMk/>
            <pc:sldMk cId="637761047" sldId="596"/>
            <ac:graphicFrameMk id="13" creationId="{F1741CA1-790D-4E21-95F3-BF607E571881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6:02.599" v="27"/>
        <pc:sldMkLst>
          <pc:docMk/>
          <pc:sldMk cId="1092343374" sldId="598"/>
        </pc:sldMkLst>
        <pc:graphicFrameChg chg="mod">
          <ac:chgData name="Emaus Katriina" userId="e28635f8-d800-42ff-a913-92d375f1fb60" providerId="ADAL" clId="{FAAAA8F5-7C9D-42E5-87FE-A2C751515894}" dt="2023-10-12T07:16:02.599" v="27"/>
          <ac:graphicFrameMkLst>
            <pc:docMk/>
            <pc:sldMk cId="1092343374" sldId="598"/>
            <ac:graphicFrameMk id="11" creationId="{7600DFBB-E66A-4C1E-83F5-2AAA0CD6C921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46.259" v="20"/>
        <pc:sldMkLst>
          <pc:docMk/>
          <pc:sldMk cId="3199491466" sldId="599"/>
        </pc:sldMkLst>
        <pc:graphicFrameChg chg="mod">
          <ac:chgData name="Emaus Katriina" userId="e28635f8-d800-42ff-a913-92d375f1fb60" providerId="ADAL" clId="{FAAAA8F5-7C9D-42E5-87FE-A2C751515894}" dt="2023-10-12T07:15:46.259" v="20"/>
          <ac:graphicFrameMkLst>
            <pc:docMk/>
            <pc:sldMk cId="3199491466" sldId="599"/>
            <ac:graphicFrameMk id="11" creationId="{F68FB1BD-59EA-42F6-8CE4-33F88F0C1766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23.329" v="12"/>
        <pc:sldMkLst>
          <pc:docMk/>
          <pc:sldMk cId="2559422466" sldId="618"/>
        </pc:sldMkLst>
        <pc:graphicFrameChg chg="mod">
          <ac:chgData name="Emaus Katriina" userId="e28635f8-d800-42ff-a913-92d375f1fb60" providerId="ADAL" clId="{FAAAA8F5-7C9D-42E5-87FE-A2C751515894}" dt="2023-10-12T07:15:23.329" v="12"/>
          <ac:graphicFrameMkLst>
            <pc:docMk/>
            <pc:sldMk cId="2559422466" sldId="618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24.873" v="13"/>
        <pc:sldMkLst>
          <pc:docMk/>
          <pc:sldMk cId="1591099010" sldId="619"/>
        </pc:sldMkLst>
        <pc:graphicFrameChg chg="mod">
          <ac:chgData name="Emaus Katriina" userId="e28635f8-d800-42ff-a913-92d375f1fb60" providerId="ADAL" clId="{FAAAA8F5-7C9D-42E5-87FE-A2C751515894}" dt="2023-10-12T07:15:24.873" v="13"/>
          <ac:graphicFrameMkLst>
            <pc:docMk/>
            <pc:sldMk cId="1591099010" sldId="619"/>
            <ac:graphicFrameMk id="15" creationId="{18C79C69-31D1-4317-9F1D-B1314601AC96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6:07.748" v="29"/>
        <pc:sldMkLst>
          <pc:docMk/>
          <pc:sldMk cId="2732214901" sldId="805"/>
        </pc:sldMkLst>
        <pc:graphicFrameChg chg="mod">
          <ac:chgData name="Emaus Katriina" userId="e28635f8-d800-42ff-a913-92d375f1fb60" providerId="ADAL" clId="{FAAAA8F5-7C9D-42E5-87FE-A2C751515894}" dt="2023-10-12T07:16:07.748" v="29"/>
          <ac:graphicFrameMkLst>
            <pc:docMk/>
            <pc:sldMk cId="2732214901" sldId="80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51.772" v="23"/>
        <pc:sldMkLst>
          <pc:docMk/>
          <pc:sldMk cId="1180077812" sldId="818"/>
        </pc:sldMkLst>
        <pc:graphicFrameChg chg="mod">
          <ac:chgData name="Emaus Katriina" userId="e28635f8-d800-42ff-a913-92d375f1fb60" providerId="ADAL" clId="{FAAAA8F5-7C9D-42E5-87FE-A2C751515894}" dt="2023-10-12T07:15:51.772" v="23"/>
          <ac:graphicFrameMkLst>
            <pc:docMk/>
            <pc:sldMk cId="1180077812" sldId="81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38.210" v="17"/>
        <pc:sldMkLst>
          <pc:docMk/>
          <pc:sldMk cId="3502680196" sldId="1020"/>
        </pc:sldMkLst>
        <pc:graphicFrameChg chg="mod">
          <ac:chgData name="Emaus Katriina" userId="e28635f8-d800-42ff-a913-92d375f1fb60" providerId="ADAL" clId="{FAAAA8F5-7C9D-42E5-87FE-A2C751515894}" dt="2023-10-12T07:15:38.210" v="17"/>
          <ac:graphicFrameMkLst>
            <pc:docMk/>
            <pc:sldMk cId="3502680196" sldId="1020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47.405" v="21"/>
        <pc:sldMkLst>
          <pc:docMk/>
          <pc:sldMk cId="3342183405" sldId="1085"/>
        </pc:sldMkLst>
        <pc:graphicFrameChg chg="mod">
          <ac:chgData name="Emaus Katriina" userId="e28635f8-d800-42ff-a913-92d375f1fb60" providerId="ADAL" clId="{FAAAA8F5-7C9D-42E5-87FE-A2C751515894}" dt="2023-10-12T07:15:47.405" v="2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49.809" v="22"/>
        <pc:sldMkLst>
          <pc:docMk/>
          <pc:sldMk cId="272294652" sldId="1092"/>
        </pc:sldMkLst>
        <pc:graphicFrameChg chg="mod">
          <ac:chgData name="Emaus Katriina" userId="e28635f8-d800-42ff-a913-92d375f1fb60" providerId="ADAL" clId="{FAAAA8F5-7C9D-42E5-87FE-A2C751515894}" dt="2023-10-12T07:15:49.809" v="22"/>
          <ac:graphicFrameMkLst>
            <pc:docMk/>
            <pc:sldMk cId="272294652" sldId="1092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6:10.237" v="30"/>
        <pc:sldMkLst>
          <pc:docMk/>
          <pc:sldMk cId="1331298976" sldId="1238"/>
        </pc:sldMkLst>
        <pc:graphicFrameChg chg="mod">
          <ac:chgData name="Emaus Katriina" userId="e28635f8-d800-42ff-a913-92d375f1fb60" providerId="ADAL" clId="{FAAAA8F5-7C9D-42E5-87FE-A2C751515894}" dt="2023-10-12T07:16:10.237" v="30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6:04.642" v="28"/>
        <pc:sldMkLst>
          <pc:docMk/>
          <pc:sldMk cId="871279476" sldId="1257"/>
        </pc:sldMkLst>
        <pc:graphicFrameChg chg="mod">
          <ac:chgData name="Emaus Katriina" userId="e28635f8-d800-42ff-a913-92d375f1fb60" providerId="ADAL" clId="{FAAAA8F5-7C9D-42E5-87FE-A2C751515894}" dt="2023-10-12T07:16:04.642" v="28"/>
          <ac:graphicFrameMkLst>
            <pc:docMk/>
            <pc:sldMk cId="871279476" sldId="1257"/>
            <ac:graphicFrameMk id="12" creationId="{6603C3D0-5089-4EA4-A14A-D9873C6D1DB6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20.809" v="11"/>
        <pc:sldMkLst>
          <pc:docMk/>
          <pc:sldMk cId="161080645" sldId="2076137494"/>
        </pc:sldMkLst>
        <pc:graphicFrameChg chg="mod">
          <ac:chgData name="Emaus Katriina" userId="e28635f8-d800-42ff-a913-92d375f1fb60" providerId="ADAL" clId="{FAAAA8F5-7C9D-42E5-87FE-A2C751515894}" dt="2023-10-12T07:15:20.809" v="11"/>
          <ac:graphicFrameMkLst>
            <pc:docMk/>
            <pc:sldMk cId="161080645" sldId="207613749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07.867" v="4"/>
        <pc:sldMkLst>
          <pc:docMk/>
          <pc:sldMk cId="2474066418" sldId="2076137497"/>
        </pc:sldMkLst>
        <pc:graphicFrameChg chg="mod">
          <ac:chgData name="Emaus Katriina" userId="e28635f8-d800-42ff-a913-92d375f1fb60" providerId="ADAL" clId="{FAAAA8F5-7C9D-42E5-87FE-A2C751515894}" dt="2023-10-12T07:15:07.867" v="4"/>
          <ac:graphicFrameMkLst>
            <pc:docMk/>
            <pc:sldMk cId="2474066418" sldId="2076137497"/>
            <ac:graphicFrameMk id="11" creationId="{FD1B0660-4D56-49B2-9D49-6431F012542D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13.674" v="7"/>
        <pc:sldMkLst>
          <pc:docMk/>
          <pc:sldMk cId="4199581176" sldId="2076137498"/>
        </pc:sldMkLst>
        <pc:graphicFrameChg chg="mod">
          <ac:chgData name="Emaus Katriina" userId="e28635f8-d800-42ff-a913-92d375f1fb60" providerId="ADAL" clId="{FAAAA8F5-7C9D-42E5-87FE-A2C751515894}" dt="2023-10-12T07:15:13.674" v="7"/>
          <ac:graphicFrameMkLst>
            <pc:docMk/>
            <pc:sldMk cId="4199581176" sldId="2076137498"/>
            <ac:graphicFrameMk id="13" creationId="{7A864BE1-DE3F-45F4-BB78-C1EAB6A2F771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16.738" v="8"/>
        <pc:sldMkLst>
          <pc:docMk/>
          <pc:sldMk cId="1005448246" sldId="2076137499"/>
        </pc:sldMkLst>
        <pc:graphicFrameChg chg="mod">
          <ac:chgData name="Emaus Katriina" userId="e28635f8-d800-42ff-a913-92d375f1fb60" providerId="ADAL" clId="{FAAAA8F5-7C9D-42E5-87FE-A2C751515894}" dt="2023-10-12T07:15:16.738" v="8"/>
          <ac:graphicFrameMkLst>
            <pc:docMk/>
            <pc:sldMk cId="1005448246" sldId="2076137499"/>
            <ac:graphicFrameMk id="13" creationId="{C0294D50-25F0-4810-B95E-FC41331307D0}"/>
          </ac:graphicFrameMkLst>
        </pc:graphicFrameChg>
      </pc:sldChg>
      <pc:sldChg chg="modSp">
        <pc:chgData name="Emaus Katriina" userId="e28635f8-d800-42ff-a913-92d375f1fb60" providerId="ADAL" clId="{FAAAA8F5-7C9D-42E5-87FE-A2C751515894}" dt="2023-10-12T07:15:19.700" v="9"/>
        <pc:sldMkLst>
          <pc:docMk/>
          <pc:sldMk cId="1355484428" sldId="2076137501"/>
        </pc:sldMkLst>
        <pc:graphicFrameChg chg="mod">
          <ac:chgData name="Emaus Katriina" userId="e28635f8-d800-42ff-a913-92d375f1fb60" providerId="ADAL" clId="{FAAAA8F5-7C9D-42E5-87FE-A2C751515894}" dt="2023-10-12T07:15:19.700" v="9"/>
          <ac:graphicFrameMkLst>
            <pc:docMk/>
            <pc:sldMk cId="1355484428" sldId="2076137501"/>
            <ac:graphicFrameMk id="9" creationId="{80C4C905-4D7A-AAD2-489A-A0EEBF5DD464}"/>
          </ac:graphicFrameMkLst>
        </pc:graphicFrameChg>
      </pc:sldChg>
    </pc:docChg>
  </pc:docChgLst>
  <pc:docChgLst>
    <pc:chgData clId="Web-{EE2F3BEC-9AC0-42D2-B008-0642B8CCF0AE}"/>
    <pc:docChg chg="modSld">
      <pc:chgData name="" userId="" providerId="" clId="Web-{EE2F3BEC-9AC0-42D2-B008-0642B8CCF0AE}" dt="2023-09-18T11:22:51.836" v="5" actId="20577"/>
      <pc:docMkLst>
        <pc:docMk/>
      </pc:docMkLst>
      <pc:sldChg chg="modSp">
        <pc:chgData name="" userId="" providerId="" clId="Web-{EE2F3BEC-9AC0-42D2-B008-0642B8CCF0AE}" dt="2023-09-18T11:22:51.836" v="5" actId="20577"/>
        <pc:sldMkLst>
          <pc:docMk/>
          <pc:sldMk cId="2501736822" sldId="257"/>
        </pc:sldMkLst>
        <pc:spChg chg="mod">
          <ac:chgData name="" userId="" providerId="" clId="Web-{EE2F3BEC-9AC0-42D2-B008-0642B8CCF0AE}" dt="2023-09-18T11:22:51.836" v="5" actId="20577"/>
          <ac:spMkLst>
            <pc:docMk/>
            <pc:sldMk cId="2501736822" sldId="257"/>
            <ac:spMk id="2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CC674B52-0B88-492E-8876-2A9C4F4DA4F6}"/>
    <pc:docChg chg="addSld delSld modSld">
      <pc:chgData name="Emaus Katriina" userId="e28635f8-d800-42ff-a913-92d375f1fb60" providerId="ADAL" clId="{CC674B52-0B88-492E-8876-2A9C4F4DA4F6}" dt="2023-12-19T12:16:39.504" v="56"/>
      <pc:docMkLst>
        <pc:docMk/>
      </pc:docMkLst>
      <pc:sldChg chg="modSp mod">
        <pc:chgData name="Emaus Katriina" userId="e28635f8-d800-42ff-a913-92d375f1fb60" providerId="ADAL" clId="{CC674B52-0B88-492E-8876-2A9C4F4DA4F6}" dt="2023-12-19T12:05:48.734" v="34" actId="20577"/>
        <pc:sldMkLst>
          <pc:docMk/>
          <pc:sldMk cId="2501736822" sldId="257"/>
        </pc:sldMkLst>
        <pc:spChg chg="mod">
          <ac:chgData name="Emaus Katriina" userId="e28635f8-d800-42ff-a913-92d375f1fb60" providerId="ADAL" clId="{CC674B52-0B88-492E-8876-2A9C4F4DA4F6}" dt="2023-12-19T12:05:48.734" v="34" actId="20577"/>
          <ac:spMkLst>
            <pc:docMk/>
            <pc:sldMk cId="2501736822" sldId="257"/>
            <ac:spMk id="2" creationId="{00000000-0000-0000-0000-000000000000}"/>
          </ac:spMkLst>
        </pc:spChg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1507766492" sldId="270"/>
        </pc:sldMkLst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2483858139" sldId="271"/>
        </pc:sldMkLst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2370071276" sldId="272"/>
        </pc:sldMkLst>
      </pc:sldChg>
      <pc:sldChg chg="modSp">
        <pc:chgData name="Emaus Katriina" userId="e28635f8-d800-42ff-a913-92d375f1fb60" providerId="ADAL" clId="{CC674B52-0B88-492E-8876-2A9C4F4DA4F6}" dt="2023-12-19T12:04:41.664" v="12"/>
        <pc:sldMkLst>
          <pc:docMk/>
          <pc:sldMk cId="2438341873" sldId="273"/>
        </pc:sldMkLst>
        <pc:graphicFrameChg chg="mod">
          <ac:chgData name="Emaus Katriina" userId="e28635f8-d800-42ff-a913-92d375f1fb60" providerId="ADAL" clId="{CC674B52-0B88-492E-8876-2A9C4F4DA4F6}" dt="2023-12-19T12:04:41.664" v="12"/>
          <ac:graphicFrameMkLst>
            <pc:docMk/>
            <pc:sldMk cId="2438341873" sldId="273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44.134" v="14"/>
        <pc:sldMkLst>
          <pc:docMk/>
          <pc:sldMk cId="1941248553" sldId="274"/>
        </pc:sldMkLst>
        <pc:graphicFrameChg chg="mod">
          <ac:chgData name="Emaus Katriina" userId="e28635f8-d800-42ff-a913-92d375f1fb60" providerId="ADAL" clId="{CC674B52-0B88-492E-8876-2A9C4F4DA4F6}" dt="2023-12-19T12:04:44.134" v="14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46.048" v="15"/>
        <pc:sldMkLst>
          <pc:docMk/>
          <pc:sldMk cId="1375461628" sldId="275"/>
        </pc:sldMkLst>
        <pc:graphicFrameChg chg="mod">
          <ac:chgData name="Emaus Katriina" userId="e28635f8-d800-42ff-a913-92d375f1fb60" providerId="ADAL" clId="{CC674B52-0B88-492E-8876-2A9C4F4DA4F6}" dt="2023-12-19T12:04:46.048" v="15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 del">
        <pc:chgData name="Emaus Katriina" userId="e28635f8-d800-42ff-a913-92d375f1fb60" providerId="ADAL" clId="{CC674B52-0B88-492E-8876-2A9C4F4DA4F6}" dt="2023-12-19T12:10:01.097" v="52" actId="47"/>
        <pc:sldMkLst>
          <pc:docMk/>
          <pc:sldMk cId="4152172548" sldId="276"/>
        </pc:sldMkLst>
        <pc:graphicFrameChg chg="mod">
          <ac:chgData name="Emaus Katriina" userId="e28635f8-d800-42ff-a913-92d375f1fb60" providerId="ADAL" clId="{CC674B52-0B88-492E-8876-2A9C4F4DA4F6}" dt="2023-12-19T12:04:34.059" v="6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add">
        <pc:chgData name="Emaus Katriina" userId="e28635f8-d800-42ff-a913-92d375f1fb60" providerId="ADAL" clId="{CC674B52-0B88-492E-8876-2A9C4F4DA4F6}" dt="2023-12-19T12:09:58.911" v="51"/>
        <pc:sldMkLst>
          <pc:docMk/>
          <pc:sldMk cId="791571204" sldId="277"/>
        </pc:sldMkLst>
      </pc:sldChg>
      <pc:sldChg chg="add">
        <pc:chgData name="Emaus Katriina" userId="e28635f8-d800-42ff-a913-92d375f1fb60" providerId="ADAL" clId="{CC674B52-0B88-492E-8876-2A9C4F4DA4F6}" dt="2023-12-19T12:15:45.644" v="54"/>
        <pc:sldMkLst>
          <pc:docMk/>
          <pc:sldMk cId="949095108" sldId="278"/>
        </pc:sldMkLst>
      </pc:sldChg>
      <pc:sldChg chg="add">
        <pc:chgData name="Emaus Katriina" userId="e28635f8-d800-42ff-a913-92d375f1fb60" providerId="ADAL" clId="{CC674B52-0B88-492E-8876-2A9C4F4DA4F6}" dt="2023-12-19T12:16:07.096" v="55"/>
        <pc:sldMkLst>
          <pc:docMk/>
          <pc:sldMk cId="2653153815" sldId="279"/>
        </pc:sldMkLst>
      </pc:sldChg>
      <pc:sldChg chg="modSp">
        <pc:chgData name="Emaus Katriina" userId="e28635f8-d800-42ff-a913-92d375f1fb60" providerId="ADAL" clId="{CC674B52-0B88-492E-8876-2A9C4F4DA4F6}" dt="2023-12-19T12:04:55.442" v="20"/>
        <pc:sldMkLst>
          <pc:docMk/>
          <pc:sldMk cId="3197168695" sldId="280"/>
        </pc:sldMkLst>
        <pc:graphicFrameChg chg="mod">
          <ac:chgData name="Emaus Katriina" userId="e28635f8-d800-42ff-a913-92d375f1fb60" providerId="ADAL" clId="{CC674B52-0B88-492E-8876-2A9C4F4DA4F6}" dt="2023-12-19T12:04:55.442" v="20"/>
          <ac:graphicFrameMkLst>
            <pc:docMk/>
            <pc:sldMk cId="3197168695" sldId="280"/>
            <ac:graphicFrameMk id="12" creationId="{EFFF2E10-2BCB-442B-85F1-1B57755CFA30}"/>
          </ac:graphicFrameMkLst>
        </pc:graphicFrameChg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2564722912" sldId="281"/>
        </pc:sldMkLst>
      </pc:sldChg>
      <pc:sldChg chg="modSp">
        <pc:chgData name="Emaus Katriina" userId="e28635f8-d800-42ff-a913-92d375f1fb60" providerId="ADAL" clId="{CC674B52-0B88-492E-8876-2A9C4F4DA4F6}" dt="2023-12-19T12:04:57.743" v="21"/>
        <pc:sldMkLst>
          <pc:docMk/>
          <pc:sldMk cId="2267310130" sldId="282"/>
        </pc:sldMkLst>
        <pc:graphicFrameChg chg="mod">
          <ac:chgData name="Emaus Katriina" userId="e28635f8-d800-42ff-a913-92d375f1fb60" providerId="ADAL" clId="{CC674B52-0B88-492E-8876-2A9C4F4DA4F6}" dt="2023-12-19T12:04:57.743" v="21"/>
          <ac:graphicFrameMkLst>
            <pc:docMk/>
            <pc:sldMk cId="2267310130" sldId="282"/>
            <ac:graphicFrameMk id="8" creationId="{00000000-0000-0000-0000-000000000000}"/>
          </ac:graphicFrameMkLst>
        </pc:graphicFrameChg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1503165556" sldId="283"/>
        </pc:sldMkLst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4235542095" sldId="284"/>
        </pc:sldMkLst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1335258573" sldId="285"/>
        </pc:sldMkLst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731922371" sldId="286"/>
        </pc:sldMkLst>
      </pc:sldChg>
      <pc:sldChg chg="del">
        <pc:chgData name="Emaus Katriina" userId="e28635f8-d800-42ff-a913-92d375f1fb60" providerId="ADAL" clId="{CC674B52-0B88-492E-8876-2A9C4F4DA4F6}" dt="2023-12-19T12:06:43.561" v="38" actId="47"/>
        <pc:sldMkLst>
          <pc:docMk/>
          <pc:sldMk cId="1987471013" sldId="390"/>
        </pc:sldMkLst>
      </pc:sldChg>
      <pc:sldChg chg="del">
        <pc:chgData name="Emaus Katriina" userId="e28635f8-d800-42ff-a913-92d375f1fb60" providerId="ADAL" clId="{CC674B52-0B88-492E-8876-2A9C4F4DA4F6}" dt="2023-12-19T12:06:44.010" v="39" actId="47"/>
        <pc:sldMkLst>
          <pc:docMk/>
          <pc:sldMk cId="3656174783" sldId="391"/>
        </pc:sldMkLst>
      </pc:sldChg>
      <pc:sldChg chg="del">
        <pc:chgData name="Emaus Katriina" userId="e28635f8-d800-42ff-a913-92d375f1fb60" providerId="ADAL" clId="{CC674B52-0B88-492E-8876-2A9C4F4DA4F6}" dt="2023-12-19T12:06:46.942" v="44" actId="47"/>
        <pc:sldMkLst>
          <pc:docMk/>
          <pc:sldMk cId="313182403" sldId="394"/>
        </pc:sldMkLst>
      </pc:sldChg>
      <pc:sldChg chg="del">
        <pc:chgData name="Emaus Katriina" userId="e28635f8-d800-42ff-a913-92d375f1fb60" providerId="ADAL" clId="{CC674B52-0B88-492E-8876-2A9C4F4DA4F6}" dt="2023-12-19T12:06:48.721" v="46" actId="47"/>
        <pc:sldMkLst>
          <pc:docMk/>
          <pc:sldMk cId="1647773486" sldId="396"/>
        </pc:sldMkLst>
      </pc:sldChg>
      <pc:sldChg chg="del">
        <pc:chgData name="Emaus Katriina" userId="e28635f8-d800-42ff-a913-92d375f1fb60" providerId="ADAL" clId="{CC674B52-0B88-492E-8876-2A9C4F4DA4F6}" dt="2023-12-19T12:06:49.794" v="47" actId="47"/>
        <pc:sldMkLst>
          <pc:docMk/>
          <pc:sldMk cId="2269594941" sldId="397"/>
        </pc:sldMkLst>
      </pc:sldChg>
      <pc:sldChg chg="modSp">
        <pc:chgData name="Emaus Katriina" userId="e28635f8-d800-42ff-a913-92d375f1fb60" providerId="ADAL" clId="{CC674B52-0B88-492E-8876-2A9C4F4DA4F6}" dt="2023-12-19T12:04:29.479" v="1"/>
        <pc:sldMkLst>
          <pc:docMk/>
          <pc:sldMk cId="901166926" sldId="454"/>
        </pc:sldMkLst>
        <pc:graphicFrameChg chg="mod">
          <ac:chgData name="Emaus Katriina" userId="e28635f8-d800-42ff-a913-92d375f1fb60" providerId="ADAL" clId="{CC674B52-0B88-492E-8876-2A9C4F4DA4F6}" dt="2023-12-19T12:04:29.479" v="1"/>
          <ac:graphicFrameMkLst>
            <pc:docMk/>
            <pc:sldMk cId="901166926" sldId="454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30.479" v="2"/>
        <pc:sldMkLst>
          <pc:docMk/>
          <pc:sldMk cId="2576951591" sldId="455"/>
        </pc:sldMkLst>
        <pc:graphicFrameChg chg="mod">
          <ac:chgData name="Emaus Katriina" userId="e28635f8-d800-42ff-a913-92d375f1fb60" providerId="ADAL" clId="{CC674B52-0B88-492E-8876-2A9C4F4DA4F6}" dt="2023-12-19T12:04:30.479" v="2"/>
          <ac:graphicFrameMkLst>
            <pc:docMk/>
            <pc:sldMk cId="2576951591" sldId="455"/>
            <ac:graphicFrameMk id="14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CC674B52-0B88-492E-8876-2A9C4F4DA4F6}" dt="2023-12-19T12:06:42.536" v="36" actId="47"/>
        <pc:sldMkLst>
          <pc:docMk/>
          <pc:sldMk cId="3980412811" sldId="458"/>
        </pc:sldMkLst>
      </pc:sldChg>
      <pc:sldChg chg="del">
        <pc:chgData name="Emaus Katriina" userId="e28635f8-d800-42ff-a913-92d375f1fb60" providerId="ADAL" clId="{CC674B52-0B88-492E-8876-2A9C4F4DA4F6}" dt="2023-12-19T12:06:43.062" v="37" actId="47"/>
        <pc:sldMkLst>
          <pc:docMk/>
          <pc:sldMk cId="2397859502" sldId="459"/>
        </pc:sldMkLst>
      </pc:sldChg>
      <pc:sldChg chg="modSp">
        <pc:chgData name="Emaus Katriina" userId="e28635f8-d800-42ff-a913-92d375f1fb60" providerId="ADAL" clId="{CC674B52-0B88-492E-8876-2A9C4F4DA4F6}" dt="2023-12-19T12:04:59.540" v="22"/>
        <pc:sldMkLst>
          <pc:docMk/>
          <pc:sldMk cId="2914579177" sldId="490"/>
        </pc:sldMkLst>
        <pc:graphicFrameChg chg="mod">
          <ac:chgData name="Emaus Katriina" userId="e28635f8-d800-42ff-a913-92d375f1fb60" providerId="ADAL" clId="{CC674B52-0B88-492E-8876-2A9C4F4DA4F6}" dt="2023-12-19T12:04:59.540" v="22"/>
          <ac:graphicFrameMkLst>
            <pc:docMk/>
            <pc:sldMk cId="2914579177" sldId="49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37.457" v="10"/>
        <pc:sldMkLst>
          <pc:docMk/>
          <pc:sldMk cId="1250605684" sldId="575"/>
        </pc:sldMkLst>
        <pc:graphicFrameChg chg="mod">
          <ac:chgData name="Emaus Katriina" userId="e28635f8-d800-42ff-a913-92d375f1fb60" providerId="ADAL" clId="{CC674B52-0B88-492E-8876-2A9C4F4DA4F6}" dt="2023-12-19T12:04:37.457" v="10"/>
          <ac:graphicFrameMkLst>
            <pc:docMk/>
            <pc:sldMk cId="1250605684" sldId="57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39.550" v="11"/>
        <pc:sldMkLst>
          <pc:docMk/>
          <pc:sldMk cId="637761047" sldId="596"/>
        </pc:sldMkLst>
        <pc:graphicFrameChg chg="mod">
          <ac:chgData name="Emaus Katriina" userId="e28635f8-d800-42ff-a913-92d375f1fb60" providerId="ADAL" clId="{CC674B52-0B88-492E-8876-2A9C4F4DA4F6}" dt="2023-12-19T12:04:39.550" v="11"/>
          <ac:graphicFrameMkLst>
            <pc:docMk/>
            <pc:sldMk cId="637761047" sldId="596"/>
            <ac:graphicFrameMk id="13" creationId="{F1741CA1-790D-4E21-95F3-BF607E571881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5:00.524" v="23"/>
        <pc:sldMkLst>
          <pc:docMk/>
          <pc:sldMk cId="1092343374" sldId="598"/>
        </pc:sldMkLst>
        <pc:graphicFrameChg chg="mod">
          <ac:chgData name="Emaus Katriina" userId="e28635f8-d800-42ff-a913-92d375f1fb60" providerId="ADAL" clId="{CC674B52-0B88-492E-8876-2A9C4F4DA4F6}" dt="2023-12-19T12:05:00.524" v="23"/>
          <ac:graphicFrameMkLst>
            <pc:docMk/>
            <pc:sldMk cId="1092343374" sldId="598"/>
            <ac:graphicFrameMk id="11" creationId="{7600DFBB-E66A-4C1E-83F5-2AAA0CD6C921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46.685" v="16"/>
        <pc:sldMkLst>
          <pc:docMk/>
          <pc:sldMk cId="3199491466" sldId="599"/>
        </pc:sldMkLst>
        <pc:graphicFrameChg chg="mod">
          <ac:chgData name="Emaus Katriina" userId="e28635f8-d800-42ff-a913-92d375f1fb60" providerId="ADAL" clId="{CC674B52-0B88-492E-8876-2A9C4F4DA4F6}" dt="2023-12-19T12:04:46.685" v="16"/>
          <ac:graphicFrameMkLst>
            <pc:docMk/>
            <pc:sldMk cId="3199491466" sldId="599"/>
            <ac:graphicFrameMk id="11" creationId="{F68FB1BD-59EA-42F6-8CE4-33F88F0C1766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36.218" v="8"/>
        <pc:sldMkLst>
          <pc:docMk/>
          <pc:sldMk cId="2559422466" sldId="618"/>
        </pc:sldMkLst>
        <pc:graphicFrameChg chg="mod">
          <ac:chgData name="Emaus Katriina" userId="e28635f8-d800-42ff-a913-92d375f1fb60" providerId="ADAL" clId="{CC674B52-0B88-492E-8876-2A9C4F4DA4F6}" dt="2023-12-19T12:04:36.218" v="8"/>
          <ac:graphicFrameMkLst>
            <pc:docMk/>
            <pc:sldMk cId="2559422466" sldId="618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36.757" v="9"/>
        <pc:sldMkLst>
          <pc:docMk/>
          <pc:sldMk cId="1591099010" sldId="619"/>
        </pc:sldMkLst>
        <pc:graphicFrameChg chg="mod">
          <ac:chgData name="Emaus Katriina" userId="e28635f8-d800-42ff-a913-92d375f1fb60" providerId="ADAL" clId="{CC674B52-0B88-492E-8876-2A9C4F4DA4F6}" dt="2023-12-19T12:04:36.757" v="9"/>
          <ac:graphicFrameMkLst>
            <pc:docMk/>
            <pc:sldMk cId="1591099010" sldId="619"/>
            <ac:graphicFrameMk id="15" creationId="{18C79C69-31D1-4317-9F1D-B1314601AC96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5:04.876" v="25"/>
        <pc:sldMkLst>
          <pc:docMk/>
          <pc:sldMk cId="2732214901" sldId="805"/>
        </pc:sldMkLst>
        <pc:graphicFrameChg chg="mod">
          <ac:chgData name="Emaus Katriina" userId="e28635f8-d800-42ff-a913-92d375f1fb60" providerId="ADAL" clId="{CC674B52-0B88-492E-8876-2A9C4F4DA4F6}" dt="2023-12-19T12:05:04.876" v="25"/>
          <ac:graphicFrameMkLst>
            <pc:docMk/>
            <pc:sldMk cId="2732214901" sldId="80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53.053" v="19"/>
        <pc:sldMkLst>
          <pc:docMk/>
          <pc:sldMk cId="1180077812" sldId="818"/>
        </pc:sldMkLst>
        <pc:graphicFrameChg chg="mod">
          <ac:chgData name="Emaus Katriina" userId="e28635f8-d800-42ff-a913-92d375f1fb60" providerId="ADAL" clId="{CC674B52-0B88-492E-8876-2A9C4F4DA4F6}" dt="2023-12-19T12:04:53.053" v="19"/>
          <ac:graphicFrameMkLst>
            <pc:docMk/>
            <pc:sldMk cId="1180077812" sldId="81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42.252" v="13"/>
        <pc:sldMkLst>
          <pc:docMk/>
          <pc:sldMk cId="3502680196" sldId="1020"/>
        </pc:sldMkLst>
        <pc:graphicFrameChg chg="mod">
          <ac:chgData name="Emaus Katriina" userId="e28635f8-d800-42ff-a913-92d375f1fb60" providerId="ADAL" clId="{CC674B52-0B88-492E-8876-2A9C4F4DA4F6}" dt="2023-12-19T12:04:42.252" v="13"/>
          <ac:graphicFrameMkLst>
            <pc:docMk/>
            <pc:sldMk cId="3502680196" sldId="1020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49.326" v="17"/>
        <pc:sldMkLst>
          <pc:docMk/>
          <pc:sldMk cId="3342183405" sldId="1085"/>
        </pc:sldMkLst>
        <pc:graphicFrameChg chg="mod">
          <ac:chgData name="Emaus Katriina" userId="e28635f8-d800-42ff-a913-92d375f1fb60" providerId="ADAL" clId="{CC674B52-0B88-492E-8876-2A9C4F4DA4F6}" dt="2023-12-19T12:04:49.326" v="17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51.607" v="18"/>
        <pc:sldMkLst>
          <pc:docMk/>
          <pc:sldMk cId="272294652" sldId="1092"/>
        </pc:sldMkLst>
        <pc:graphicFrameChg chg="mod">
          <ac:chgData name="Emaus Katriina" userId="e28635f8-d800-42ff-a913-92d375f1fb60" providerId="ADAL" clId="{CC674B52-0B88-492E-8876-2A9C4F4DA4F6}" dt="2023-12-19T12:04:51.607" v="18"/>
          <ac:graphicFrameMkLst>
            <pc:docMk/>
            <pc:sldMk cId="272294652" sldId="1092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CC674B52-0B88-492E-8876-2A9C4F4DA4F6}" dt="2023-12-19T12:06:44.557" v="40" actId="47"/>
        <pc:sldMkLst>
          <pc:docMk/>
          <pc:sldMk cId="3850314889" sldId="1099"/>
        </pc:sldMkLst>
      </pc:sldChg>
      <pc:sldChg chg="del">
        <pc:chgData name="Emaus Katriina" userId="e28635f8-d800-42ff-a913-92d375f1fb60" providerId="ADAL" clId="{CC674B52-0B88-492E-8876-2A9C4F4DA4F6}" dt="2023-12-19T12:06:45.047" v="41" actId="47"/>
        <pc:sldMkLst>
          <pc:docMk/>
          <pc:sldMk cId="3789039735" sldId="1100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2201993331" sldId="1125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3973016583" sldId="1126"/>
        </pc:sldMkLst>
      </pc:sldChg>
      <pc:sldChg chg="modSp">
        <pc:chgData name="Emaus Katriina" userId="e28635f8-d800-42ff-a913-92d375f1fb60" providerId="ADAL" clId="{CC674B52-0B88-492E-8876-2A9C4F4DA4F6}" dt="2023-12-19T12:05:06.231" v="26"/>
        <pc:sldMkLst>
          <pc:docMk/>
          <pc:sldMk cId="1331298976" sldId="1238"/>
        </pc:sldMkLst>
        <pc:graphicFrameChg chg="mod">
          <ac:chgData name="Emaus Katriina" userId="e28635f8-d800-42ff-a913-92d375f1fb60" providerId="ADAL" clId="{CC674B52-0B88-492E-8876-2A9C4F4DA4F6}" dt="2023-12-19T12:05:06.231" v="26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5:03.740" v="24"/>
        <pc:sldMkLst>
          <pc:docMk/>
          <pc:sldMk cId="871279476" sldId="1257"/>
        </pc:sldMkLst>
        <pc:graphicFrameChg chg="mod">
          <ac:chgData name="Emaus Katriina" userId="e28635f8-d800-42ff-a913-92d375f1fb60" providerId="ADAL" clId="{CC674B52-0B88-492E-8876-2A9C4F4DA4F6}" dt="2023-12-19T12:05:03.740" v="24"/>
          <ac:graphicFrameMkLst>
            <pc:docMk/>
            <pc:sldMk cId="871279476" sldId="1257"/>
            <ac:graphicFrameMk id="12" creationId="{6603C3D0-5089-4EA4-A14A-D9873C6D1DB6}"/>
          </ac:graphicFrameMkLst>
        </pc:graphicFrameChg>
      </pc:sldChg>
      <pc:sldChg chg="modSp del">
        <pc:chgData name="Emaus Katriina" userId="e28635f8-d800-42ff-a913-92d375f1fb60" providerId="ADAL" clId="{CC674B52-0B88-492E-8876-2A9C4F4DA4F6}" dt="2023-12-19T12:10:01.838" v="53" actId="47"/>
        <pc:sldMkLst>
          <pc:docMk/>
          <pc:sldMk cId="161080645" sldId="2076137494"/>
        </pc:sldMkLst>
        <pc:graphicFrameChg chg="mod">
          <ac:chgData name="Emaus Katriina" userId="e28635f8-d800-42ff-a913-92d375f1fb60" providerId="ADAL" clId="{CC674B52-0B88-492E-8876-2A9C4F4DA4F6}" dt="2023-12-19T12:04:34.765" v="7"/>
          <ac:graphicFrameMkLst>
            <pc:docMk/>
            <pc:sldMk cId="161080645" sldId="207613749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C674B52-0B88-492E-8876-2A9C4F4DA4F6}" dt="2023-12-19T12:04:27.635" v="0"/>
        <pc:sldMkLst>
          <pc:docMk/>
          <pc:sldMk cId="2474066418" sldId="2076137497"/>
        </pc:sldMkLst>
        <pc:graphicFrameChg chg="mod">
          <ac:chgData name="Emaus Katriina" userId="e28635f8-d800-42ff-a913-92d375f1fb60" providerId="ADAL" clId="{CC674B52-0B88-492E-8876-2A9C4F4DA4F6}" dt="2023-12-19T12:04:27.635" v="0"/>
          <ac:graphicFrameMkLst>
            <pc:docMk/>
            <pc:sldMk cId="2474066418" sldId="2076137497"/>
            <ac:graphicFrameMk id="11" creationId="{FD1B0660-4D56-49B2-9D49-6431F012542D}"/>
          </ac:graphicFrameMkLst>
        </pc:graphicFrameChg>
      </pc:sldChg>
      <pc:sldChg chg="modSp del">
        <pc:chgData name="Emaus Katriina" userId="e28635f8-d800-42ff-a913-92d375f1fb60" providerId="ADAL" clId="{CC674B52-0B88-492E-8876-2A9C4F4DA4F6}" dt="2023-12-19T12:06:45.556" v="42" actId="47"/>
        <pc:sldMkLst>
          <pc:docMk/>
          <pc:sldMk cId="4199581176" sldId="2076137498"/>
        </pc:sldMkLst>
        <pc:graphicFrameChg chg="mod">
          <ac:chgData name="Emaus Katriina" userId="e28635f8-d800-42ff-a913-92d375f1fb60" providerId="ADAL" clId="{CC674B52-0B88-492E-8876-2A9C4F4DA4F6}" dt="2023-12-19T12:04:31.210" v="3"/>
          <ac:graphicFrameMkLst>
            <pc:docMk/>
            <pc:sldMk cId="4199581176" sldId="2076137498"/>
            <ac:graphicFrameMk id="13" creationId="{7A864BE1-DE3F-45F4-BB78-C1EAB6A2F771}"/>
          </ac:graphicFrameMkLst>
        </pc:graphicFrameChg>
      </pc:sldChg>
      <pc:sldChg chg="modSp del">
        <pc:chgData name="Emaus Katriina" userId="e28635f8-d800-42ff-a913-92d375f1fb60" providerId="ADAL" clId="{CC674B52-0B88-492E-8876-2A9C4F4DA4F6}" dt="2023-12-19T12:06:46.388" v="43" actId="47"/>
        <pc:sldMkLst>
          <pc:docMk/>
          <pc:sldMk cId="1005448246" sldId="2076137499"/>
        </pc:sldMkLst>
        <pc:graphicFrameChg chg="mod">
          <ac:chgData name="Emaus Katriina" userId="e28635f8-d800-42ff-a913-92d375f1fb60" providerId="ADAL" clId="{CC674B52-0B88-492E-8876-2A9C4F4DA4F6}" dt="2023-12-19T12:04:33.176" v="4"/>
          <ac:graphicFrameMkLst>
            <pc:docMk/>
            <pc:sldMk cId="1005448246" sldId="2076137499"/>
            <ac:graphicFrameMk id="13" creationId="{C0294D50-25F0-4810-B95E-FC41331307D0}"/>
          </ac:graphicFrameMkLst>
        </pc:graphicFrameChg>
      </pc:sldChg>
      <pc:sldChg chg="del">
        <pc:chgData name="Emaus Katriina" userId="e28635f8-d800-42ff-a913-92d375f1fb60" providerId="ADAL" clId="{CC674B52-0B88-492E-8876-2A9C4F4DA4F6}" dt="2023-12-19T12:06:47.615" v="45" actId="47"/>
        <pc:sldMkLst>
          <pc:docMk/>
          <pc:sldMk cId="2811407423" sldId="2076137500"/>
        </pc:sldMkLst>
      </pc:sldChg>
      <pc:sldChg chg="modSp del">
        <pc:chgData name="Emaus Katriina" userId="e28635f8-d800-42ff-a913-92d375f1fb60" providerId="ADAL" clId="{CC674B52-0B88-492E-8876-2A9C4F4DA4F6}" dt="2023-12-19T12:08:05.431" v="49" actId="47"/>
        <pc:sldMkLst>
          <pc:docMk/>
          <pc:sldMk cId="1355484428" sldId="2076137501"/>
        </pc:sldMkLst>
        <pc:graphicFrameChg chg="mod">
          <ac:chgData name="Emaus Katriina" userId="e28635f8-d800-42ff-a913-92d375f1fb60" providerId="ADAL" clId="{CC674B52-0B88-492E-8876-2A9C4F4DA4F6}" dt="2023-12-19T12:04:33.773" v="5"/>
          <ac:graphicFrameMkLst>
            <pc:docMk/>
            <pc:sldMk cId="1355484428" sldId="2076137501"/>
            <ac:graphicFrameMk id="9" creationId="{80C4C905-4D7A-AAD2-489A-A0EEBF5DD464}"/>
          </ac:graphicFrameMkLst>
        </pc:graphicFrameChg>
      </pc:sldChg>
      <pc:sldChg chg="del">
        <pc:chgData name="Emaus Katriina" userId="e28635f8-d800-42ff-a913-92d375f1fb60" providerId="ADAL" clId="{CC674B52-0B88-492E-8876-2A9C4F4DA4F6}" dt="2023-12-19T12:09:47.491" v="50" actId="47"/>
        <pc:sldMkLst>
          <pc:docMk/>
          <pc:sldMk cId="986709152" sldId="2076137502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898431125" sldId="2076137503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2691050160" sldId="2076137504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4139175427" sldId="2076137505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2450797734" sldId="2076137506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1888208219" sldId="2076137507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2418642050" sldId="2076137508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1599704360" sldId="2076137509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3191477646" sldId="2076137510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995517892" sldId="2076137511"/>
        </pc:sldMkLst>
      </pc:sldChg>
      <pc:sldChg chg="add">
        <pc:chgData name="Emaus Katriina" userId="e28635f8-d800-42ff-a913-92d375f1fb60" providerId="ADAL" clId="{CC674B52-0B88-492E-8876-2A9C4F4DA4F6}" dt="2023-12-19T12:06:37.010" v="35"/>
        <pc:sldMkLst>
          <pc:docMk/>
          <pc:sldMk cId="265926787" sldId="2076137512"/>
        </pc:sldMkLst>
      </pc:sldChg>
      <pc:sldChg chg="add">
        <pc:chgData name="Emaus Katriina" userId="e28635f8-d800-42ff-a913-92d375f1fb60" providerId="ADAL" clId="{CC674B52-0B88-492E-8876-2A9C4F4DA4F6}" dt="2023-12-19T12:08:03.101" v="48"/>
        <pc:sldMkLst>
          <pc:docMk/>
          <pc:sldMk cId="1574579136" sldId="2076137513"/>
        </pc:sldMkLst>
      </pc:sldChg>
      <pc:sldChg chg="add">
        <pc:chgData name="Emaus Katriina" userId="e28635f8-d800-42ff-a913-92d375f1fb60" providerId="ADAL" clId="{CC674B52-0B88-492E-8876-2A9C4F4DA4F6}" dt="2023-12-19T12:09:58.911" v="51"/>
        <pc:sldMkLst>
          <pc:docMk/>
          <pc:sldMk cId="3591403772" sldId="2076137514"/>
        </pc:sldMkLst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4079393334" sldId="2076137515"/>
        </pc:sldMkLst>
      </pc:sldChg>
      <pc:sldChg chg="add">
        <pc:chgData name="Emaus Katriina" userId="e28635f8-d800-42ff-a913-92d375f1fb60" providerId="ADAL" clId="{CC674B52-0B88-492E-8876-2A9C4F4DA4F6}" dt="2023-12-19T12:16:39.504" v="56"/>
        <pc:sldMkLst>
          <pc:docMk/>
          <pc:sldMk cId="1189254938" sldId="2076137516"/>
        </pc:sldMkLst>
      </pc:sldChg>
    </pc:docChg>
  </pc:docChgLst>
  <pc:docChgLst>
    <pc:chgData name="Emaus Katriina" userId="e28635f8-d800-42ff-a913-92d375f1fb60" providerId="ADAL" clId="{B9EDD19F-95B6-4FBD-B82C-3AE212C99F88}"/>
    <pc:docChg chg="modSld">
      <pc:chgData name="Emaus Katriina" userId="e28635f8-d800-42ff-a913-92d375f1fb60" providerId="ADAL" clId="{B9EDD19F-95B6-4FBD-B82C-3AE212C99F88}" dt="2024-01-17T10:31:11.583" v="38"/>
      <pc:docMkLst>
        <pc:docMk/>
      </pc:docMkLst>
      <pc:sldChg chg="modSp">
        <pc:chgData name="Emaus Katriina" userId="e28635f8-d800-42ff-a913-92d375f1fb60" providerId="ADAL" clId="{B9EDD19F-95B6-4FBD-B82C-3AE212C99F88}" dt="2024-01-17T10:30:44.536" v="17"/>
        <pc:sldMkLst>
          <pc:docMk/>
          <pc:sldMk cId="1507766492" sldId="270"/>
        </pc:sldMkLst>
        <pc:graphicFrameChg chg="mod">
          <ac:chgData name="Emaus Katriina" userId="e28635f8-d800-42ff-a913-92d375f1fb60" providerId="ADAL" clId="{B9EDD19F-95B6-4FBD-B82C-3AE212C99F88}" dt="2024-01-17T10:30:44.536" v="17"/>
          <ac:graphicFrameMkLst>
            <pc:docMk/>
            <pc:sldMk cId="1507766492" sldId="270"/>
            <ac:graphicFrameMk id="18" creationId="{800D4866-2046-E21C-C7F4-7C291C8E7786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4.994" v="18"/>
        <pc:sldMkLst>
          <pc:docMk/>
          <pc:sldMk cId="2483858139" sldId="271"/>
        </pc:sldMkLst>
        <pc:graphicFrameChg chg="mod">
          <ac:chgData name="Emaus Katriina" userId="e28635f8-d800-42ff-a913-92d375f1fb60" providerId="ADAL" clId="{B9EDD19F-95B6-4FBD-B82C-3AE212C99F88}" dt="2024-01-17T10:30:44.994" v="18"/>
          <ac:graphicFrameMkLst>
            <pc:docMk/>
            <pc:sldMk cId="2483858139" sldId="271"/>
            <ac:graphicFrameMk id="12" creationId="{7B1596D4-C490-5BEF-DC0F-7BC23731C5CE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5.600" v="19"/>
        <pc:sldMkLst>
          <pc:docMk/>
          <pc:sldMk cId="2370071276" sldId="272"/>
        </pc:sldMkLst>
        <pc:graphicFrameChg chg="mod">
          <ac:chgData name="Emaus Katriina" userId="e28635f8-d800-42ff-a913-92d375f1fb60" providerId="ADAL" clId="{B9EDD19F-95B6-4FBD-B82C-3AE212C99F88}" dt="2024-01-17T10:30:45.600" v="19"/>
          <ac:graphicFrameMkLst>
            <pc:docMk/>
            <pc:sldMk cId="2370071276" sldId="272"/>
            <ac:graphicFrameMk id="11" creationId="{11700FDF-524F-6CEC-0AA1-077DF2BA7C36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1.378" v="24"/>
        <pc:sldMkLst>
          <pc:docMk/>
          <pc:sldMk cId="2438341873" sldId="273"/>
        </pc:sldMkLst>
        <pc:graphicFrameChg chg="mod">
          <ac:chgData name="Emaus Katriina" userId="e28635f8-d800-42ff-a913-92d375f1fb60" providerId="ADAL" clId="{B9EDD19F-95B6-4FBD-B82C-3AE212C99F88}" dt="2024-01-17T10:30:51.378" v="24"/>
          <ac:graphicFrameMkLst>
            <pc:docMk/>
            <pc:sldMk cId="2438341873" sldId="273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2.999" v="26"/>
        <pc:sldMkLst>
          <pc:docMk/>
          <pc:sldMk cId="1941248553" sldId="274"/>
        </pc:sldMkLst>
        <pc:graphicFrameChg chg="mod">
          <ac:chgData name="Emaus Katriina" userId="e28635f8-d800-42ff-a913-92d375f1fb60" providerId="ADAL" clId="{B9EDD19F-95B6-4FBD-B82C-3AE212C99F88}" dt="2024-01-17T10:30:52.999" v="26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3.412" v="27"/>
        <pc:sldMkLst>
          <pc:docMk/>
          <pc:sldMk cId="1375461628" sldId="275"/>
        </pc:sldMkLst>
        <pc:graphicFrameChg chg="mod">
          <ac:chgData name="Emaus Katriina" userId="e28635f8-d800-42ff-a913-92d375f1fb60" providerId="ADAL" clId="{B9EDD19F-95B6-4FBD-B82C-3AE212C99F88}" dt="2024-01-17T10:30:53.412" v="27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8.799" v="7"/>
        <pc:sldMkLst>
          <pc:docMk/>
          <pc:sldMk cId="791571204" sldId="277"/>
        </pc:sldMkLst>
        <pc:graphicFrameChg chg="mod">
          <ac:chgData name="Emaus Katriina" userId="e28635f8-d800-42ff-a913-92d375f1fb60" providerId="ADAL" clId="{B9EDD19F-95B6-4FBD-B82C-3AE212C99F88}" dt="2024-01-17T10:30:38.799" v="7"/>
          <ac:graphicFrameMkLst>
            <pc:docMk/>
            <pc:sldMk cId="791571204" sldId="277"/>
            <ac:graphicFrameMk id="9" creationId="{A3023AE2-7172-9BD2-987E-69338C5D4676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9.321" v="8"/>
        <pc:sldMkLst>
          <pc:docMk/>
          <pc:sldMk cId="949095108" sldId="278"/>
        </pc:sldMkLst>
        <pc:graphicFrameChg chg="mod">
          <ac:chgData name="Emaus Katriina" userId="e28635f8-d800-42ff-a913-92d375f1fb60" providerId="ADAL" clId="{B9EDD19F-95B6-4FBD-B82C-3AE212C99F88}" dt="2024-01-17T10:30:39.321" v="8"/>
          <ac:graphicFrameMkLst>
            <pc:docMk/>
            <pc:sldMk cId="949095108" sldId="278"/>
            <ac:graphicFrameMk id="9" creationId="{A70284A2-36EC-6C85-761A-B9131B06222D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9.993" v="9"/>
        <pc:sldMkLst>
          <pc:docMk/>
          <pc:sldMk cId="2653153815" sldId="279"/>
        </pc:sldMkLst>
        <pc:graphicFrameChg chg="mod">
          <ac:chgData name="Emaus Katriina" userId="e28635f8-d800-42ff-a913-92d375f1fb60" providerId="ADAL" clId="{B9EDD19F-95B6-4FBD-B82C-3AE212C99F88}" dt="2024-01-17T10:30:39.993" v="9"/>
          <ac:graphicFrameMkLst>
            <pc:docMk/>
            <pc:sldMk cId="2653153815" sldId="279"/>
            <ac:graphicFrameMk id="9" creationId="{CB02321E-760A-E1B6-FFA7-082F59602EF9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03.625" v="32"/>
        <pc:sldMkLst>
          <pc:docMk/>
          <pc:sldMk cId="3197168695" sldId="280"/>
        </pc:sldMkLst>
        <pc:graphicFrameChg chg="mod">
          <ac:chgData name="Emaus Katriina" userId="e28635f8-d800-42ff-a913-92d375f1fb60" providerId="ADAL" clId="{B9EDD19F-95B6-4FBD-B82C-3AE212C99F88}" dt="2024-01-17T10:31:03.625" v="32"/>
          <ac:graphicFrameMkLst>
            <pc:docMk/>
            <pc:sldMk cId="3197168695" sldId="280"/>
            <ac:graphicFrameMk id="12" creationId="{EFFF2E10-2BCB-442B-85F1-1B57755CFA3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1.150" v="11"/>
        <pc:sldMkLst>
          <pc:docMk/>
          <pc:sldMk cId="2564722912" sldId="281"/>
        </pc:sldMkLst>
        <pc:graphicFrameChg chg="mod">
          <ac:chgData name="Emaus Katriina" userId="e28635f8-d800-42ff-a913-92d375f1fb60" providerId="ADAL" clId="{B9EDD19F-95B6-4FBD-B82C-3AE212C99F88}" dt="2024-01-17T10:30:41.150" v="11"/>
          <ac:graphicFrameMkLst>
            <pc:docMk/>
            <pc:sldMk cId="2564722912" sldId="281"/>
            <ac:graphicFrameMk id="9" creationId="{62A08983-19EF-869D-936D-552A5C792132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05.979" v="33"/>
        <pc:sldMkLst>
          <pc:docMk/>
          <pc:sldMk cId="2267310130" sldId="282"/>
        </pc:sldMkLst>
        <pc:graphicFrameChg chg="mod">
          <ac:chgData name="Emaus Katriina" userId="e28635f8-d800-42ff-a913-92d375f1fb60" providerId="ADAL" clId="{B9EDD19F-95B6-4FBD-B82C-3AE212C99F88}" dt="2024-01-17T10:31:05.979" v="33"/>
          <ac:graphicFrameMkLst>
            <pc:docMk/>
            <pc:sldMk cId="2267310130" sldId="28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2.177" v="13"/>
        <pc:sldMkLst>
          <pc:docMk/>
          <pc:sldMk cId="1503165556" sldId="283"/>
        </pc:sldMkLst>
        <pc:graphicFrameChg chg="mod">
          <ac:chgData name="Emaus Katriina" userId="e28635f8-d800-42ff-a913-92d375f1fb60" providerId="ADAL" clId="{B9EDD19F-95B6-4FBD-B82C-3AE212C99F88}" dt="2024-01-17T10:30:42.177" v="13"/>
          <ac:graphicFrameMkLst>
            <pc:docMk/>
            <pc:sldMk cId="1503165556" sldId="283"/>
            <ac:graphicFrameMk id="9" creationId="{AD21F382-B799-5635-2FFF-88EB2C510F81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3.075" v="14"/>
        <pc:sldMkLst>
          <pc:docMk/>
          <pc:sldMk cId="4235542095" sldId="284"/>
        </pc:sldMkLst>
        <pc:graphicFrameChg chg="mod">
          <ac:chgData name="Emaus Katriina" userId="e28635f8-d800-42ff-a913-92d375f1fb60" providerId="ADAL" clId="{B9EDD19F-95B6-4FBD-B82C-3AE212C99F88}" dt="2024-01-17T10:30:43.075" v="14"/>
          <ac:graphicFrameMkLst>
            <pc:docMk/>
            <pc:sldMk cId="4235542095" sldId="284"/>
            <ac:graphicFrameMk id="9" creationId="{78491D00-8455-20A6-9168-F7D5515D4F7C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3.535" v="15"/>
        <pc:sldMkLst>
          <pc:docMk/>
          <pc:sldMk cId="1335258573" sldId="285"/>
        </pc:sldMkLst>
        <pc:graphicFrameChg chg="mod">
          <ac:chgData name="Emaus Katriina" userId="e28635f8-d800-42ff-a913-92d375f1fb60" providerId="ADAL" clId="{B9EDD19F-95B6-4FBD-B82C-3AE212C99F88}" dt="2024-01-17T10:30:43.535" v="15"/>
          <ac:graphicFrameMkLst>
            <pc:docMk/>
            <pc:sldMk cId="1335258573" sldId="285"/>
            <ac:graphicFrameMk id="9" creationId="{D7BD764C-D56D-0042-A2C8-2490179E65EC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3.957" v="16"/>
        <pc:sldMkLst>
          <pc:docMk/>
          <pc:sldMk cId="731922371" sldId="286"/>
        </pc:sldMkLst>
        <pc:graphicFrameChg chg="mod">
          <ac:chgData name="Emaus Katriina" userId="e28635f8-d800-42ff-a913-92d375f1fb60" providerId="ADAL" clId="{B9EDD19F-95B6-4FBD-B82C-3AE212C99F88}" dt="2024-01-17T10:30:43.957" v="16"/>
          <ac:graphicFrameMkLst>
            <pc:docMk/>
            <pc:sldMk cId="731922371" sldId="286"/>
            <ac:graphicFrameMk id="9" creationId="{92BD9916-D0BC-211C-6EB1-C42A6CA3ACAA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5.118" v="1"/>
        <pc:sldMkLst>
          <pc:docMk/>
          <pc:sldMk cId="901166926" sldId="454"/>
        </pc:sldMkLst>
        <pc:graphicFrameChg chg="mod">
          <ac:chgData name="Emaus Katriina" userId="e28635f8-d800-42ff-a913-92d375f1fb60" providerId="ADAL" clId="{B9EDD19F-95B6-4FBD-B82C-3AE212C99F88}" dt="2024-01-17T10:30:35.118" v="1"/>
          <ac:graphicFrameMkLst>
            <pc:docMk/>
            <pc:sldMk cId="901166926" sldId="454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5.823" v="2"/>
        <pc:sldMkLst>
          <pc:docMk/>
          <pc:sldMk cId="2576951591" sldId="455"/>
        </pc:sldMkLst>
        <pc:graphicFrameChg chg="mod">
          <ac:chgData name="Emaus Katriina" userId="e28635f8-d800-42ff-a913-92d375f1fb60" providerId="ADAL" clId="{B9EDD19F-95B6-4FBD-B82C-3AE212C99F88}" dt="2024-01-17T10:30:35.823" v="2"/>
          <ac:graphicFrameMkLst>
            <pc:docMk/>
            <pc:sldMk cId="2576951591" sldId="45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06.865" v="34"/>
        <pc:sldMkLst>
          <pc:docMk/>
          <pc:sldMk cId="2914579177" sldId="490"/>
        </pc:sldMkLst>
        <pc:graphicFrameChg chg="mod">
          <ac:chgData name="Emaus Katriina" userId="e28635f8-d800-42ff-a913-92d375f1fb60" providerId="ADAL" clId="{B9EDD19F-95B6-4FBD-B82C-3AE212C99F88}" dt="2024-01-17T10:31:06.865" v="34"/>
          <ac:graphicFrameMkLst>
            <pc:docMk/>
            <pc:sldMk cId="2914579177" sldId="49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8.457" v="22"/>
        <pc:sldMkLst>
          <pc:docMk/>
          <pc:sldMk cId="1250605684" sldId="575"/>
        </pc:sldMkLst>
        <pc:graphicFrameChg chg="mod">
          <ac:chgData name="Emaus Katriina" userId="e28635f8-d800-42ff-a913-92d375f1fb60" providerId="ADAL" clId="{B9EDD19F-95B6-4FBD-B82C-3AE212C99F88}" dt="2024-01-17T10:30:48.457" v="22"/>
          <ac:graphicFrameMkLst>
            <pc:docMk/>
            <pc:sldMk cId="1250605684" sldId="57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0.610" v="23"/>
        <pc:sldMkLst>
          <pc:docMk/>
          <pc:sldMk cId="637761047" sldId="596"/>
        </pc:sldMkLst>
        <pc:graphicFrameChg chg="mod">
          <ac:chgData name="Emaus Katriina" userId="e28635f8-d800-42ff-a913-92d375f1fb60" providerId="ADAL" clId="{B9EDD19F-95B6-4FBD-B82C-3AE212C99F88}" dt="2024-01-17T10:30:50.610" v="23"/>
          <ac:graphicFrameMkLst>
            <pc:docMk/>
            <pc:sldMk cId="637761047" sldId="596"/>
            <ac:graphicFrameMk id="13" creationId="{F1741CA1-790D-4E21-95F3-BF607E571881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07.775" v="35"/>
        <pc:sldMkLst>
          <pc:docMk/>
          <pc:sldMk cId="1092343374" sldId="598"/>
        </pc:sldMkLst>
        <pc:graphicFrameChg chg="mod">
          <ac:chgData name="Emaus Katriina" userId="e28635f8-d800-42ff-a913-92d375f1fb60" providerId="ADAL" clId="{B9EDD19F-95B6-4FBD-B82C-3AE212C99F88}" dt="2024-01-17T10:31:07.775" v="35"/>
          <ac:graphicFrameMkLst>
            <pc:docMk/>
            <pc:sldMk cId="1092343374" sldId="598"/>
            <ac:graphicFrameMk id="11" creationId="{7600DFBB-E66A-4C1E-83F5-2AAA0CD6C921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5.505" v="28"/>
        <pc:sldMkLst>
          <pc:docMk/>
          <pc:sldMk cId="3199491466" sldId="599"/>
        </pc:sldMkLst>
        <pc:graphicFrameChg chg="mod">
          <ac:chgData name="Emaus Katriina" userId="e28635f8-d800-42ff-a913-92d375f1fb60" providerId="ADAL" clId="{B9EDD19F-95B6-4FBD-B82C-3AE212C99F88}" dt="2024-01-17T10:30:55.505" v="28"/>
          <ac:graphicFrameMkLst>
            <pc:docMk/>
            <pc:sldMk cId="3199491466" sldId="599"/>
            <ac:graphicFrameMk id="11" creationId="{F68FB1BD-59EA-42F6-8CE4-33F88F0C1766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6.315" v="20"/>
        <pc:sldMkLst>
          <pc:docMk/>
          <pc:sldMk cId="2559422466" sldId="618"/>
        </pc:sldMkLst>
        <pc:graphicFrameChg chg="mod">
          <ac:chgData name="Emaus Katriina" userId="e28635f8-d800-42ff-a913-92d375f1fb60" providerId="ADAL" clId="{B9EDD19F-95B6-4FBD-B82C-3AE212C99F88}" dt="2024-01-17T10:30:46.315" v="20"/>
          <ac:graphicFrameMkLst>
            <pc:docMk/>
            <pc:sldMk cId="2559422466" sldId="618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7.291" v="21"/>
        <pc:sldMkLst>
          <pc:docMk/>
          <pc:sldMk cId="1591099010" sldId="619"/>
        </pc:sldMkLst>
        <pc:graphicFrameChg chg="mod">
          <ac:chgData name="Emaus Katriina" userId="e28635f8-d800-42ff-a913-92d375f1fb60" providerId="ADAL" clId="{B9EDD19F-95B6-4FBD-B82C-3AE212C99F88}" dt="2024-01-17T10:30:47.291" v="21"/>
          <ac:graphicFrameMkLst>
            <pc:docMk/>
            <pc:sldMk cId="1591099010" sldId="619"/>
            <ac:graphicFrameMk id="15" creationId="{18C79C69-31D1-4317-9F1D-B1314601AC96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09.379" v="37"/>
        <pc:sldMkLst>
          <pc:docMk/>
          <pc:sldMk cId="2732214901" sldId="805"/>
        </pc:sldMkLst>
        <pc:graphicFrameChg chg="mod">
          <ac:chgData name="Emaus Katriina" userId="e28635f8-d800-42ff-a913-92d375f1fb60" providerId="ADAL" clId="{B9EDD19F-95B6-4FBD-B82C-3AE212C99F88}" dt="2024-01-17T10:31:09.379" v="37"/>
          <ac:graphicFrameMkLst>
            <pc:docMk/>
            <pc:sldMk cId="2732214901" sldId="80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02.330" v="31"/>
        <pc:sldMkLst>
          <pc:docMk/>
          <pc:sldMk cId="1180077812" sldId="818"/>
        </pc:sldMkLst>
        <pc:graphicFrameChg chg="mod">
          <ac:chgData name="Emaus Katriina" userId="e28635f8-d800-42ff-a913-92d375f1fb60" providerId="ADAL" clId="{B9EDD19F-95B6-4FBD-B82C-3AE212C99F88}" dt="2024-01-17T10:31:02.330" v="31"/>
          <ac:graphicFrameMkLst>
            <pc:docMk/>
            <pc:sldMk cId="1180077812" sldId="81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1.955" v="25"/>
        <pc:sldMkLst>
          <pc:docMk/>
          <pc:sldMk cId="3502680196" sldId="1020"/>
        </pc:sldMkLst>
        <pc:graphicFrameChg chg="mod">
          <ac:chgData name="Emaus Katriina" userId="e28635f8-d800-42ff-a913-92d375f1fb60" providerId="ADAL" clId="{B9EDD19F-95B6-4FBD-B82C-3AE212C99F88}" dt="2024-01-17T10:30:51.955" v="25"/>
          <ac:graphicFrameMkLst>
            <pc:docMk/>
            <pc:sldMk cId="3502680196" sldId="1020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8.756" v="29"/>
        <pc:sldMkLst>
          <pc:docMk/>
          <pc:sldMk cId="3342183405" sldId="1085"/>
        </pc:sldMkLst>
        <pc:graphicFrameChg chg="mod">
          <ac:chgData name="Emaus Katriina" userId="e28635f8-d800-42ff-a913-92d375f1fb60" providerId="ADAL" clId="{B9EDD19F-95B6-4FBD-B82C-3AE212C99F88}" dt="2024-01-17T10:30:58.756" v="29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59.778" v="30"/>
        <pc:sldMkLst>
          <pc:docMk/>
          <pc:sldMk cId="272294652" sldId="1092"/>
        </pc:sldMkLst>
        <pc:graphicFrameChg chg="mod">
          <ac:chgData name="Emaus Katriina" userId="e28635f8-d800-42ff-a913-92d375f1fb60" providerId="ADAL" clId="{B9EDD19F-95B6-4FBD-B82C-3AE212C99F88}" dt="2024-01-17T10:30:59.778" v="30"/>
          <ac:graphicFrameMkLst>
            <pc:docMk/>
            <pc:sldMk cId="272294652" sldId="1092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6.441" v="3"/>
        <pc:sldMkLst>
          <pc:docMk/>
          <pc:sldMk cId="2201993331" sldId="1125"/>
        </pc:sldMkLst>
        <pc:graphicFrameChg chg="mod">
          <ac:chgData name="Emaus Katriina" userId="e28635f8-d800-42ff-a913-92d375f1fb60" providerId="ADAL" clId="{B9EDD19F-95B6-4FBD-B82C-3AE212C99F88}" dt="2024-01-17T10:30:36.441" v="3"/>
          <ac:graphicFrameMkLst>
            <pc:docMk/>
            <pc:sldMk cId="2201993331" sldId="1125"/>
            <ac:graphicFrameMk id="13" creationId="{7A864BE1-DE3F-45F4-BB78-C1EAB6A2F771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7.091" v="4"/>
        <pc:sldMkLst>
          <pc:docMk/>
          <pc:sldMk cId="3973016583" sldId="1126"/>
        </pc:sldMkLst>
        <pc:graphicFrameChg chg="mod">
          <ac:chgData name="Emaus Katriina" userId="e28635f8-d800-42ff-a913-92d375f1fb60" providerId="ADAL" clId="{B9EDD19F-95B6-4FBD-B82C-3AE212C99F88}" dt="2024-01-17T10:30:37.091" v="4"/>
          <ac:graphicFrameMkLst>
            <pc:docMk/>
            <pc:sldMk cId="3973016583" sldId="1126"/>
            <ac:graphicFrameMk id="13" creationId="{C0294D50-25F0-4810-B95E-FC41331307D0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11.583" v="38"/>
        <pc:sldMkLst>
          <pc:docMk/>
          <pc:sldMk cId="1331298976" sldId="1238"/>
        </pc:sldMkLst>
        <pc:graphicFrameChg chg="mod">
          <ac:chgData name="Emaus Katriina" userId="e28635f8-d800-42ff-a913-92d375f1fb60" providerId="ADAL" clId="{B9EDD19F-95B6-4FBD-B82C-3AE212C99F88}" dt="2024-01-17T10:31:11.583" v="38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1:08.521" v="36"/>
        <pc:sldMkLst>
          <pc:docMk/>
          <pc:sldMk cId="871279476" sldId="1257"/>
        </pc:sldMkLst>
        <pc:graphicFrameChg chg="mod">
          <ac:chgData name="Emaus Katriina" userId="e28635f8-d800-42ff-a913-92d375f1fb60" providerId="ADAL" clId="{B9EDD19F-95B6-4FBD-B82C-3AE212C99F88}" dt="2024-01-17T10:31:08.521" v="36"/>
          <ac:graphicFrameMkLst>
            <pc:docMk/>
            <pc:sldMk cId="871279476" sldId="1257"/>
            <ac:graphicFrameMk id="12" creationId="{6603C3D0-5089-4EA4-A14A-D9873C6D1DB6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3.164" v="0"/>
        <pc:sldMkLst>
          <pc:docMk/>
          <pc:sldMk cId="2474066418" sldId="2076137497"/>
        </pc:sldMkLst>
        <pc:graphicFrameChg chg="mod">
          <ac:chgData name="Emaus Katriina" userId="e28635f8-d800-42ff-a913-92d375f1fb60" providerId="ADAL" clId="{B9EDD19F-95B6-4FBD-B82C-3AE212C99F88}" dt="2024-01-17T10:30:33.164" v="0"/>
          <ac:graphicFrameMkLst>
            <pc:docMk/>
            <pc:sldMk cId="2474066418" sldId="2076137497"/>
            <ac:graphicFrameMk id="11" creationId="{FD1B0660-4D56-49B2-9D49-6431F012542D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7.717" v="5"/>
        <pc:sldMkLst>
          <pc:docMk/>
          <pc:sldMk cId="1574579136" sldId="2076137513"/>
        </pc:sldMkLst>
        <pc:graphicFrameChg chg="mod">
          <ac:chgData name="Emaus Katriina" userId="e28635f8-d800-42ff-a913-92d375f1fb60" providerId="ADAL" clId="{B9EDD19F-95B6-4FBD-B82C-3AE212C99F88}" dt="2024-01-17T10:30:37.717" v="5"/>
          <ac:graphicFrameMkLst>
            <pc:docMk/>
            <pc:sldMk cId="1574579136" sldId="2076137513"/>
            <ac:graphicFrameMk id="9" creationId="{80C4C905-4D7A-AAD2-489A-A0EEBF5DD464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38.308" v="6"/>
        <pc:sldMkLst>
          <pc:docMk/>
          <pc:sldMk cId="3591403772" sldId="2076137514"/>
        </pc:sldMkLst>
        <pc:graphicFrameChg chg="mod">
          <ac:chgData name="Emaus Katriina" userId="e28635f8-d800-42ff-a913-92d375f1fb60" providerId="ADAL" clId="{B9EDD19F-95B6-4FBD-B82C-3AE212C99F88}" dt="2024-01-17T10:30:38.308" v="6"/>
          <ac:graphicFrameMkLst>
            <pc:docMk/>
            <pc:sldMk cId="3591403772" sldId="2076137514"/>
            <ac:graphicFrameMk id="9" creationId="{B16CA3F2-43DC-3EC3-E775-B88518E6B437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0.456" v="10"/>
        <pc:sldMkLst>
          <pc:docMk/>
          <pc:sldMk cId="4079393334" sldId="2076137515"/>
        </pc:sldMkLst>
        <pc:graphicFrameChg chg="mod">
          <ac:chgData name="Emaus Katriina" userId="e28635f8-d800-42ff-a913-92d375f1fb60" providerId="ADAL" clId="{B9EDD19F-95B6-4FBD-B82C-3AE212C99F88}" dt="2024-01-17T10:30:40.456" v="10"/>
          <ac:graphicFrameMkLst>
            <pc:docMk/>
            <pc:sldMk cId="4079393334" sldId="2076137515"/>
            <ac:graphicFrameMk id="9" creationId="{C4FA39D9-CE49-DFEB-35F8-DED1FACEE9ED}"/>
          </ac:graphicFrameMkLst>
        </pc:graphicFrameChg>
      </pc:sldChg>
      <pc:sldChg chg="modSp">
        <pc:chgData name="Emaus Katriina" userId="e28635f8-d800-42ff-a913-92d375f1fb60" providerId="ADAL" clId="{B9EDD19F-95B6-4FBD-B82C-3AE212C99F88}" dt="2024-01-17T10:30:41.607" v="12"/>
        <pc:sldMkLst>
          <pc:docMk/>
          <pc:sldMk cId="1189254938" sldId="2076137516"/>
        </pc:sldMkLst>
        <pc:graphicFrameChg chg="mod">
          <ac:chgData name="Emaus Katriina" userId="e28635f8-d800-42ff-a913-92d375f1fb60" providerId="ADAL" clId="{B9EDD19F-95B6-4FBD-B82C-3AE212C99F88}" dt="2024-01-17T10:30:41.607" v="12"/>
          <ac:graphicFrameMkLst>
            <pc:docMk/>
            <pc:sldMk cId="1189254938" sldId="2076137516"/>
            <ac:graphicFrameMk id="10" creationId="{3EDD1B43-244F-675C-5DAE-ABD5B227B359}"/>
          </ac:graphicFrameMkLst>
        </pc:graphicFrameChg>
      </pc:sldChg>
    </pc:docChg>
  </pc:docChgLst>
  <pc:docChgLst>
    <pc:chgData name="Emaus Katriina" userId="e28635f8-d800-42ff-a913-92d375f1fb60" providerId="ADAL" clId="{8857C761-05D4-4C65-90F0-8ECDA9409507}"/>
    <pc:docChg chg="addSld delSld modSld">
      <pc:chgData name="Emaus Katriina" userId="e28635f8-d800-42ff-a913-92d375f1fb60" providerId="ADAL" clId="{8857C761-05D4-4C65-90F0-8ECDA9409507}" dt="2024-03-05T13:56:06.662" v="81" actId="27918"/>
      <pc:docMkLst>
        <pc:docMk/>
      </pc:docMkLst>
      <pc:sldChg chg="modSp mod">
        <pc:chgData name="Emaus Katriina" userId="e28635f8-d800-42ff-a913-92d375f1fb60" providerId="ADAL" clId="{8857C761-05D4-4C65-90F0-8ECDA9409507}" dt="2024-03-05T13:47:56.901" v="6" actId="20577"/>
        <pc:sldMkLst>
          <pc:docMk/>
          <pc:sldMk cId="2501736822" sldId="257"/>
        </pc:sldMkLst>
        <pc:spChg chg="mod">
          <ac:chgData name="Emaus Katriina" userId="e28635f8-d800-42ff-a913-92d375f1fb60" providerId="ADAL" clId="{8857C761-05D4-4C65-90F0-8ECDA9409507}" dt="2024-03-05T13:47:56.901" v="6" actId="20577"/>
          <ac:spMkLst>
            <pc:docMk/>
            <pc:sldMk cId="2501736822" sldId="257"/>
            <ac:spMk id="2" creationId="{00000000-0000-0000-0000-000000000000}"/>
          </ac:spMkLst>
        </pc:spChg>
      </pc:sldChg>
      <pc:sldChg chg="modSp del">
        <pc:chgData name="Emaus Katriina" userId="e28635f8-d800-42ff-a913-92d375f1fb60" providerId="ADAL" clId="{8857C761-05D4-4C65-90F0-8ECDA9409507}" dt="2024-03-05T13:54:03.879" v="75" actId="47"/>
        <pc:sldMkLst>
          <pc:docMk/>
          <pc:sldMk cId="1507766492" sldId="270"/>
        </pc:sldMkLst>
        <pc:graphicFrameChg chg="mod">
          <ac:chgData name="Emaus Katriina" userId="e28635f8-d800-42ff-a913-92d375f1fb60" providerId="ADAL" clId="{8857C761-05D4-4C65-90F0-8ECDA9409507}" dt="2024-03-05T13:48:26.723" v="24"/>
          <ac:graphicFrameMkLst>
            <pc:docMk/>
            <pc:sldMk cId="1507766492" sldId="270"/>
            <ac:graphicFrameMk id="18" creationId="{800D4866-2046-E21C-C7F4-7C291C8E7786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4:04.629" v="76" actId="47"/>
        <pc:sldMkLst>
          <pc:docMk/>
          <pc:sldMk cId="2483858139" sldId="271"/>
        </pc:sldMkLst>
        <pc:graphicFrameChg chg="mod">
          <ac:chgData name="Emaus Katriina" userId="e28635f8-d800-42ff-a913-92d375f1fb60" providerId="ADAL" clId="{8857C761-05D4-4C65-90F0-8ECDA9409507}" dt="2024-03-05T13:48:27.746" v="25"/>
          <ac:graphicFrameMkLst>
            <pc:docMk/>
            <pc:sldMk cId="2483858139" sldId="271"/>
            <ac:graphicFrameMk id="12" creationId="{7B1596D4-C490-5BEF-DC0F-7BC23731C5CE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4:05.427" v="77" actId="47"/>
        <pc:sldMkLst>
          <pc:docMk/>
          <pc:sldMk cId="2370071276" sldId="272"/>
        </pc:sldMkLst>
        <pc:graphicFrameChg chg="mod">
          <ac:chgData name="Emaus Katriina" userId="e28635f8-d800-42ff-a913-92d375f1fb60" providerId="ADAL" clId="{8857C761-05D4-4C65-90F0-8ECDA9409507}" dt="2024-03-05T13:48:28.304" v="26"/>
          <ac:graphicFrameMkLst>
            <pc:docMk/>
            <pc:sldMk cId="2370071276" sldId="272"/>
            <ac:graphicFrameMk id="11" creationId="{11700FDF-524F-6CEC-0AA1-077DF2BA7C36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36.822" v="31"/>
        <pc:sldMkLst>
          <pc:docMk/>
          <pc:sldMk cId="2438341873" sldId="273"/>
        </pc:sldMkLst>
        <pc:graphicFrameChg chg="mod">
          <ac:chgData name="Emaus Katriina" userId="e28635f8-d800-42ff-a913-92d375f1fb60" providerId="ADAL" clId="{8857C761-05D4-4C65-90F0-8ECDA9409507}" dt="2024-03-05T13:48:36.822" v="31"/>
          <ac:graphicFrameMkLst>
            <pc:docMk/>
            <pc:sldMk cId="2438341873" sldId="273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39.337" v="33"/>
        <pc:sldMkLst>
          <pc:docMk/>
          <pc:sldMk cId="1941248553" sldId="274"/>
        </pc:sldMkLst>
        <pc:graphicFrameChg chg="mod">
          <ac:chgData name="Emaus Katriina" userId="e28635f8-d800-42ff-a913-92d375f1fb60" providerId="ADAL" clId="{8857C761-05D4-4C65-90F0-8ECDA9409507}" dt="2024-03-05T13:48:39.337" v="33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39.999" v="34"/>
        <pc:sldMkLst>
          <pc:docMk/>
          <pc:sldMk cId="1375461628" sldId="275"/>
        </pc:sldMkLst>
        <pc:graphicFrameChg chg="mod">
          <ac:chgData name="Emaus Katriina" userId="e28635f8-d800-42ff-a913-92d375f1fb60" providerId="ADAL" clId="{8857C761-05D4-4C65-90F0-8ECDA9409507}" dt="2024-03-05T13:48:39.999" v="34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4152172548" sldId="276"/>
        </pc:sldMkLst>
      </pc:sldChg>
      <pc:sldChg chg="modSp del">
        <pc:chgData name="Emaus Katriina" userId="e28635f8-d800-42ff-a913-92d375f1fb60" providerId="ADAL" clId="{8857C761-05D4-4C65-90F0-8ECDA9409507}" dt="2024-03-05T13:53:56.266" v="64" actId="47"/>
        <pc:sldMkLst>
          <pc:docMk/>
          <pc:sldMk cId="791571204" sldId="277"/>
        </pc:sldMkLst>
        <pc:graphicFrameChg chg="mod">
          <ac:chgData name="Emaus Katriina" userId="e28635f8-d800-42ff-a913-92d375f1fb60" providerId="ADAL" clId="{8857C761-05D4-4C65-90F0-8ECDA9409507}" dt="2024-03-05T13:48:21.846" v="14"/>
          <ac:graphicFrameMkLst>
            <pc:docMk/>
            <pc:sldMk cId="791571204" sldId="277"/>
            <ac:graphicFrameMk id="9" creationId="{A3023AE2-7172-9BD2-987E-69338C5D4676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3:56.747" v="65" actId="47"/>
        <pc:sldMkLst>
          <pc:docMk/>
          <pc:sldMk cId="949095108" sldId="278"/>
        </pc:sldMkLst>
        <pc:graphicFrameChg chg="mod">
          <ac:chgData name="Emaus Katriina" userId="e28635f8-d800-42ff-a913-92d375f1fb60" providerId="ADAL" clId="{8857C761-05D4-4C65-90F0-8ECDA9409507}" dt="2024-03-05T13:48:22.294" v="15"/>
          <ac:graphicFrameMkLst>
            <pc:docMk/>
            <pc:sldMk cId="949095108" sldId="278"/>
            <ac:graphicFrameMk id="9" creationId="{A70284A2-36EC-6C85-761A-B9131B06222D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3:57.375" v="66" actId="47"/>
        <pc:sldMkLst>
          <pc:docMk/>
          <pc:sldMk cId="2653153815" sldId="279"/>
        </pc:sldMkLst>
        <pc:graphicFrameChg chg="mod">
          <ac:chgData name="Emaus Katriina" userId="e28635f8-d800-42ff-a913-92d375f1fb60" providerId="ADAL" clId="{8857C761-05D4-4C65-90F0-8ECDA9409507}" dt="2024-03-05T13:48:22.675" v="16"/>
          <ac:graphicFrameMkLst>
            <pc:docMk/>
            <pc:sldMk cId="2653153815" sldId="279"/>
            <ac:graphicFrameMk id="9" creationId="{CB02321E-760A-E1B6-FFA7-082F59602EF9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49.012" v="39"/>
        <pc:sldMkLst>
          <pc:docMk/>
          <pc:sldMk cId="3197168695" sldId="280"/>
        </pc:sldMkLst>
        <pc:graphicFrameChg chg="mod">
          <ac:chgData name="Emaus Katriina" userId="e28635f8-d800-42ff-a913-92d375f1fb60" providerId="ADAL" clId="{8857C761-05D4-4C65-90F0-8ECDA9409507}" dt="2024-03-05T13:48:49.012" v="39"/>
          <ac:graphicFrameMkLst>
            <pc:docMk/>
            <pc:sldMk cId="3197168695" sldId="280"/>
            <ac:graphicFrameMk id="12" creationId="{EFFF2E10-2BCB-442B-85F1-1B57755CFA30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3:59.796" v="69" actId="47"/>
        <pc:sldMkLst>
          <pc:docMk/>
          <pc:sldMk cId="2564722912" sldId="281"/>
        </pc:sldMkLst>
        <pc:graphicFrameChg chg="mod">
          <ac:chgData name="Emaus Katriina" userId="e28635f8-d800-42ff-a913-92d375f1fb60" providerId="ADAL" clId="{8857C761-05D4-4C65-90F0-8ECDA9409507}" dt="2024-03-05T13:48:23.550" v="18"/>
          <ac:graphicFrameMkLst>
            <pc:docMk/>
            <pc:sldMk cId="2564722912" sldId="281"/>
            <ac:graphicFrameMk id="9" creationId="{62A08983-19EF-869D-936D-552A5C792132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51.409" v="40"/>
        <pc:sldMkLst>
          <pc:docMk/>
          <pc:sldMk cId="2267310130" sldId="282"/>
        </pc:sldMkLst>
        <pc:graphicFrameChg chg="mod">
          <ac:chgData name="Emaus Katriina" userId="e28635f8-d800-42ff-a913-92d375f1fb60" providerId="ADAL" clId="{8857C761-05D4-4C65-90F0-8ECDA9409507}" dt="2024-03-05T13:48:51.409" v="40"/>
          <ac:graphicFrameMkLst>
            <pc:docMk/>
            <pc:sldMk cId="2267310130" sldId="282"/>
            <ac:graphicFrameMk id="8" creationId="{00000000-0000-0000-0000-000000000000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4:00.996" v="71" actId="47"/>
        <pc:sldMkLst>
          <pc:docMk/>
          <pc:sldMk cId="1503165556" sldId="283"/>
        </pc:sldMkLst>
        <pc:graphicFrameChg chg="mod">
          <ac:chgData name="Emaus Katriina" userId="e28635f8-d800-42ff-a913-92d375f1fb60" providerId="ADAL" clId="{8857C761-05D4-4C65-90F0-8ECDA9409507}" dt="2024-03-05T13:48:24.484" v="20"/>
          <ac:graphicFrameMkLst>
            <pc:docMk/>
            <pc:sldMk cId="1503165556" sldId="283"/>
            <ac:graphicFrameMk id="9" creationId="{AD21F382-B799-5635-2FFF-88EB2C510F81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4:01.817" v="72" actId="47"/>
        <pc:sldMkLst>
          <pc:docMk/>
          <pc:sldMk cId="4235542095" sldId="284"/>
        </pc:sldMkLst>
        <pc:graphicFrameChg chg="mod">
          <ac:chgData name="Emaus Katriina" userId="e28635f8-d800-42ff-a913-92d375f1fb60" providerId="ADAL" clId="{8857C761-05D4-4C65-90F0-8ECDA9409507}" dt="2024-03-05T13:48:24.897" v="21"/>
          <ac:graphicFrameMkLst>
            <pc:docMk/>
            <pc:sldMk cId="4235542095" sldId="284"/>
            <ac:graphicFrameMk id="9" creationId="{78491D00-8455-20A6-9168-F7D5515D4F7C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4:02.603" v="73" actId="47"/>
        <pc:sldMkLst>
          <pc:docMk/>
          <pc:sldMk cId="1335258573" sldId="285"/>
        </pc:sldMkLst>
        <pc:graphicFrameChg chg="mod">
          <ac:chgData name="Emaus Katriina" userId="e28635f8-d800-42ff-a913-92d375f1fb60" providerId="ADAL" clId="{8857C761-05D4-4C65-90F0-8ECDA9409507}" dt="2024-03-05T13:48:25.460" v="22"/>
          <ac:graphicFrameMkLst>
            <pc:docMk/>
            <pc:sldMk cId="1335258573" sldId="285"/>
            <ac:graphicFrameMk id="9" creationId="{D7BD764C-D56D-0042-A2C8-2490179E65EC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4:03.229" v="74" actId="47"/>
        <pc:sldMkLst>
          <pc:docMk/>
          <pc:sldMk cId="731922371" sldId="286"/>
        </pc:sldMkLst>
        <pc:graphicFrameChg chg="mod">
          <ac:chgData name="Emaus Katriina" userId="e28635f8-d800-42ff-a913-92d375f1fb60" providerId="ADAL" clId="{8857C761-05D4-4C65-90F0-8ECDA9409507}" dt="2024-03-05T13:48:25.973" v="23"/>
          <ac:graphicFrameMkLst>
            <pc:docMk/>
            <pc:sldMk cId="731922371" sldId="286"/>
            <ac:graphicFrameMk id="9" creationId="{92BD9916-D0BC-211C-6EB1-C42A6CA3ACAA}"/>
          </ac:graphicFrameMkLst>
        </pc:graphicFrameChg>
      </pc:sldChg>
      <pc:sldChg chg="del">
        <pc:chgData name="Emaus Katriina" userId="e28635f8-d800-42ff-a913-92d375f1fb60" providerId="ADAL" clId="{8857C761-05D4-4C65-90F0-8ECDA9409507}" dt="2024-03-05T13:53:58.066" v="67" actId="47"/>
        <pc:sldMkLst>
          <pc:docMk/>
          <pc:sldMk cId="1017560758" sldId="287"/>
        </pc:sldMkLst>
      </pc:sldChg>
      <pc:sldChg chg="modSp">
        <pc:chgData name="Emaus Katriina" userId="e28635f8-d800-42ff-a913-92d375f1fb60" providerId="ADAL" clId="{8857C761-05D4-4C65-90F0-8ECDA9409507}" dt="2024-03-05T13:48:17.461" v="8"/>
        <pc:sldMkLst>
          <pc:docMk/>
          <pc:sldMk cId="901166926" sldId="454"/>
        </pc:sldMkLst>
        <pc:graphicFrameChg chg="mod">
          <ac:chgData name="Emaus Katriina" userId="e28635f8-d800-42ff-a913-92d375f1fb60" providerId="ADAL" clId="{8857C761-05D4-4C65-90F0-8ECDA9409507}" dt="2024-03-05T13:48:17.461" v="8"/>
          <ac:graphicFrameMkLst>
            <pc:docMk/>
            <pc:sldMk cId="901166926" sldId="454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18.220" v="9"/>
        <pc:sldMkLst>
          <pc:docMk/>
          <pc:sldMk cId="2576951591" sldId="455"/>
        </pc:sldMkLst>
        <pc:graphicFrameChg chg="mod">
          <ac:chgData name="Emaus Katriina" userId="e28635f8-d800-42ff-a913-92d375f1fb60" providerId="ADAL" clId="{8857C761-05D4-4C65-90F0-8ECDA9409507}" dt="2024-03-05T13:48:18.220" v="9"/>
          <ac:graphicFrameMkLst>
            <pc:docMk/>
            <pc:sldMk cId="2576951591" sldId="45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54.664" v="41"/>
        <pc:sldMkLst>
          <pc:docMk/>
          <pc:sldMk cId="2914579177" sldId="490"/>
        </pc:sldMkLst>
        <pc:graphicFrameChg chg="mod">
          <ac:chgData name="Emaus Katriina" userId="e28635f8-d800-42ff-a913-92d375f1fb60" providerId="ADAL" clId="{8857C761-05D4-4C65-90F0-8ECDA9409507}" dt="2024-03-05T13:48:54.664" v="41"/>
          <ac:graphicFrameMkLst>
            <pc:docMk/>
            <pc:sldMk cId="2914579177" sldId="490"/>
            <ac:graphicFrameMk id="10" creationId="{00000000-0000-0000-0000-000000000000}"/>
          </ac:graphicFrameMkLst>
        </pc:graphicFrameChg>
      </pc:sldChg>
      <pc:sldChg chg="mod">
        <pc:chgData name="Emaus Katriina" userId="e28635f8-d800-42ff-a913-92d375f1fb60" providerId="ADAL" clId="{8857C761-05D4-4C65-90F0-8ECDA9409507}" dt="2024-03-05T13:56:06.662" v="81" actId="27918"/>
        <pc:sldMkLst>
          <pc:docMk/>
          <pc:sldMk cId="3124861087" sldId="491"/>
        </pc:sldMkLst>
      </pc:sldChg>
      <pc:sldChg chg="add">
        <pc:chgData name="Emaus Katriina" userId="e28635f8-d800-42ff-a913-92d375f1fb60" providerId="ADAL" clId="{8857C761-05D4-4C65-90F0-8ECDA9409507}" dt="2024-03-05T13:50:35.138" v="46"/>
        <pc:sldMkLst>
          <pc:docMk/>
          <pc:sldMk cId="776019958" sldId="547"/>
        </pc:sldMkLst>
      </pc:sldChg>
      <pc:sldChg chg="modSp">
        <pc:chgData name="Emaus Katriina" userId="e28635f8-d800-42ff-a913-92d375f1fb60" providerId="ADAL" clId="{8857C761-05D4-4C65-90F0-8ECDA9409507}" dt="2024-03-05T13:48:33.302" v="29"/>
        <pc:sldMkLst>
          <pc:docMk/>
          <pc:sldMk cId="1250605684" sldId="575"/>
        </pc:sldMkLst>
        <pc:graphicFrameChg chg="mod">
          <ac:chgData name="Emaus Katriina" userId="e28635f8-d800-42ff-a913-92d375f1fb60" providerId="ADAL" clId="{8857C761-05D4-4C65-90F0-8ECDA9409507}" dt="2024-03-05T13:48:33.302" v="29"/>
          <ac:graphicFrameMkLst>
            <pc:docMk/>
            <pc:sldMk cId="1250605684" sldId="57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34.231" v="30"/>
        <pc:sldMkLst>
          <pc:docMk/>
          <pc:sldMk cId="637761047" sldId="596"/>
        </pc:sldMkLst>
        <pc:graphicFrameChg chg="mod">
          <ac:chgData name="Emaus Katriina" userId="e28635f8-d800-42ff-a913-92d375f1fb60" providerId="ADAL" clId="{8857C761-05D4-4C65-90F0-8ECDA9409507}" dt="2024-03-05T13:48:34.231" v="30"/>
          <ac:graphicFrameMkLst>
            <pc:docMk/>
            <pc:sldMk cId="637761047" sldId="596"/>
            <ac:graphicFrameMk id="13" creationId="{F1741CA1-790D-4E21-95F3-BF607E571881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55.986" v="42"/>
        <pc:sldMkLst>
          <pc:docMk/>
          <pc:sldMk cId="1092343374" sldId="598"/>
        </pc:sldMkLst>
        <pc:graphicFrameChg chg="mod">
          <ac:chgData name="Emaus Katriina" userId="e28635f8-d800-42ff-a913-92d375f1fb60" providerId="ADAL" clId="{8857C761-05D4-4C65-90F0-8ECDA9409507}" dt="2024-03-05T13:48:55.986" v="42"/>
          <ac:graphicFrameMkLst>
            <pc:docMk/>
            <pc:sldMk cId="1092343374" sldId="598"/>
            <ac:graphicFrameMk id="11" creationId="{7600DFBB-E66A-4C1E-83F5-2AAA0CD6C921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41.595" v="35"/>
        <pc:sldMkLst>
          <pc:docMk/>
          <pc:sldMk cId="3199491466" sldId="599"/>
        </pc:sldMkLst>
        <pc:graphicFrameChg chg="mod">
          <ac:chgData name="Emaus Katriina" userId="e28635f8-d800-42ff-a913-92d375f1fb60" providerId="ADAL" clId="{8857C761-05D4-4C65-90F0-8ECDA9409507}" dt="2024-03-05T13:48:41.595" v="35"/>
          <ac:graphicFrameMkLst>
            <pc:docMk/>
            <pc:sldMk cId="3199491466" sldId="599"/>
            <ac:graphicFrameMk id="11" creationId="{F68FB1BD-59EA-42F6-8CE4-33F88F0C1766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29.119" v="27"/>
        <pc:sldMkLst>
          <pc:docMk/>
          <pc:sldMk cId="2559422466" sldId="618"/>
        </pc:sldMkLst>
        <pc:graphicFrameChg chg="mod">
          <ac:chgData name="Emaus Katriina" userId="e28635f8-d800-42ff-a913-92d375f1fb60" providerId="ADAL" clId="{8857C761-05D4-4C65-90F0-8ECDA9409507}" dt="2024-03-05T13:48:29.119" v="27"/>
          <ac:graphicFrameMkLst>
            <pc:docMk/>
            <pc:sldMk cId="2559422466" sldId="618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31.161" v="28"/>
        <pc:sldMkLst>
          <pc:docMk/>
          <pc:sldMk cId="1591099010" sldId="619"/>
        </pc:sldMkLst>
        <pc:graphicFrameChg chg="mod">
          <ac:chgData name="Emaus Katriina" userId="e28635f8-d800-42ff-a913-92d375f1fb60" providerId="ADAL" clId="{8857C761-05D4-4C65-90F0-8ECDA9409507}" dt="2024-03-05T13:48:31.161" v="28"/>
          <ac:graphicFrameMkLst>
            <pc:docMk/>
            <pc:sldMk cId="1591099010" sldId="619"/>
            <ac:graphicFrameMk id="15" creationId="{18C79C69-31D1-4317-9F1D-B1314601AC96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58.203" v="44"/>
        <pc:sldMkLst>
          <pc:docMk/>
          <pc:sldMk cId="2732214901" sldId="805"/>
        </pc:sldMkLst>
        <pc:graphicFrameChg chg="mod">
          <ac:chgData name="Emaus Katriina" userId="e28635f8-d800-42ff-a913-92d375f1fb60" providerId="ADAL" clId="{8857C761-05D4-4C65-90F0-8ECDA9409507}" dt="2024-03-05T13:48:58.203" v="44"/>
          <ac:graphicFrameMkLst>
            <pc:docMk/>
            <pc:sldMk cId="2732214901" sldId="80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46.560" v="38"/>
        <pc:sldMkLst>
          <pc:docMk/>
          <pc:sldMk cId="1180077812" sldId="818"/>
        </pc:sldMkLst>
        <pc:graphicFrameChg chg="mod">
          <ac:chgData name="Emaus Katriina" userId="e28635f8-d800-42ff-a913-92d375f1fb60" providerId="ADAL" clId="{8857C761-05D4-4C65-90F0-8ECDA9409507}" dt="2024-03-05T13:48:46.560" v="38"/>
          <ac:graphicFrameMkLst>
            <pc:docMk/>
            <pc:sldMk cId="1180077812" sldId="818"/>
            <ac:graphicFrameMk id="9" creationId="{00000000-0000-0000-0000-000000000000}"/>
          </ac:graphicFrameMkLst>
        </pc:graphicFrameChg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3943244403" sldId="953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3628939355" sldId="954"/>
        </pc:sldMkLst>
      </pc:sldChg>
      <pc:sldChg chg="modSp">
        <pc:chgData name="Emaus Katriina" userId="e28635f8-d800-42ff-a913-92d375f1fb60" providerId="ADAL" clId="{8857C761-05D4-4C65-90F0-8ECDA9409507}" dt="2024-03-05T13:48:38.640" v="32"/>
        <pc:sldMkLst>
          <pc:docMk/>
          <pc:sldMk cId="3502680196" sldId="1020"/>
        </pc:sldMkLst>
        <pc:graphicFrameChg chg="mod">
          <ac:chgData name="Emaus Katriina" userId="e28635f8-d800-42ff-a913-92d375f1fb60" providerId="ADAL" clId="{8857C761-05D4-4C65-90F0-8ECDA9409507}" dt="2024-03-05T13:48:38.640" v="32"/>
          <ac:graphicFrameMkLst>
            <pc:docMk/>
            <pc:sldMk cId="3502680196" sldId="1020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42.694" v="36"/>
        <pc:sldMkLst>
          <pc:docMk/>
          <pc:sldMk cId="3342183405" sldId="1085"/>
        </pc:sldMkLst>
        <pc:graphicFrameChg chg="mod">
          <ac:chgData name="Emaus Katriina" userId="e28635f8-d800-42ff-a913-92d375f1fb60" providerId="ADAL" clId="{8857C761-05D4-4C65-90F0-8ECDA9409507}" dt="2024-03-05T13:48:42.694" v="36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43.972" v="37"/>
        <pc:sldMkLst>
          <pc:docMk/>
          <pc:sldMk cId="272294652" sldId="1092"/>
        </pc:sldMkLst>
        <pc:graphicFrameChg chg="mod">
          <ac:chgData name="Emaus Katriina" userId="e28635f8-d800-42ff-a913-92d375f1fb60" providerId="ADAL" clId="{8857C761-05D4-4C65-90F0-8ECDA9409507}" dt="2024-03-05T13:48:43.972" v="37"/>
          <ac:graphicFrameMkLst>
            <pc:docMk/>
            <pc:sldMk cId="272294652" sldId="1092"/>
            <ac:graphicFrameMk id="21" creationId="{C36236B9-A7A2-4CEC-91F2-B85001D7E06D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2:24.708" v="55" actId="47"/>
        <pc:sldMkLst>
          <pc:docMk/>
          <pc:sldMk cId="2201993331" sldId="1125"/>
        </pc:sldMkLst>
        <pc:graphicFrameChg chg="mod">
          <ac:chgData name="Emaus Katriina" userId="e28635f8-d800-42ff-a913-92d375f1fb60" providerId="ADAL" clId="{8857C761-05D4-4C65-90F0-8ECDA9409507}" dt="2024-03-05T13:48:19.128" v="10"/>
          <ac:graphicFrameMkLst>
            <pc:docMk/>
            <pc:sldMk cId="2201993331" sldId="1125"/>
            <ac:graphicFrameMk id="13" creationId="{7A864BE1-DE3F-45F4-BB78-C1EAB6A2F771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2:25.451" v="56" actId="47"/>
        <pc:sldMkLst>
          <pc:docMk/>
          <pc:sldMk cId="3973016583" sldId="1126"/>
        </pc:sldMkLst>
        <pc:graphicFrameChg chg="mod">
          <ac:chgData name="Emaus Katriina" userId="e28635f8-d800-42ff-a913-92d375f1fb60" providerId="ADAL" clId="{8857C761-05D4-4C65-90F0-8ECDA9409507}" dt="2024-03-05T13:48:20.138" v="11"/>
          <ac:graphicFrameMkLst>
            <pc:docMk/>
            <pc:sldMk cId="3973016583" sldId="1126"/>
            <ac:graphicFrameMk id="13" creationId="{C0294D50-25F0-4810-B95E-FC41331307D0}"/>
          </ac:graphicFrameMkLst>
        </pc:graphicFrameChg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3872804136" sldId="1127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1222768773" sldId="1128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3159850832" sldId="1129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3849888123" sldId="1130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243346390" sldId="1131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3734149985" sldId="1132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1004924247" sldId="1133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502359063" sldId="1134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4029104503" sldId="1135"/>
        </pc:sldMkLst>
      </pc:sldChg>
      <pc:sldChg chg="add">
        <pc:chgData name="Emaus Katriina" userId="e28635f8-d800-42ff-a913-92d375f1fb60" providerId="ADAL" clId="{8857C761-05D4-4C65-90F0-8ECDA9409507}" dt="2024-03-05T13:52:15.396" v="48"/>
        <pc:sldMkLst>
          <pc:docMk/>
          <pc:sldMk cId="3222387277" sldId="1136"/>
        </pc:sldMkLst>
      </pc:sldChg>
      <pc:sldChg chg="modSp">
        <pc:chgData name="Emaus Katriina" userId="e28635f8-d800-42ff-a913-92d375f1fb60" providerId="ADAL" clId="{8857C761-05D4-4C65-90F0-8ECDA9409507}" dt="2024-03-05T13:49:00.394" v="45"/>
        <pc:sldMkLst>
          <pc:docMk/>
          <pc:sldMk cId="1331298976" sldId="1238"/>
        </pc:sldMkLst>
        <pc:graphicFrameChg chg="mod">
          <ac:chgData name="Emaus Katriina" userId="e28635f8-d800-42ff-a913-92d375f1fb60" providerId="ADAL" clId="{8857C761-05D4-4C65-90F0-8ECDA9409507}" dt="2024-03-05T13:49:00.394" v="45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modSp">
        <pc:chgData name="Emaus Katriina" userId="e28635f8-d800-42ff-a913-92d375f1fb60" providerId="ADAL" clId="{8857C761-05D4-4C65-90F0-8ECDA9409507}" dt="2024-03-05T13:48:57.074" v="43"/>
        <pc:sldMkLst>
          <pc:docMk/>
          <pc:sldMk cId="871279476" sldId="1257"/>
        </pc:sldMkLst>
        <pc:graphicFrameChg chg="mod">
          <ac:chgData name="Emaus Katriina" userId="e28635f8-d800-42ff-a913-92d375f1fb60" providerId="ADAL" clId="{8857C761-05D4-4C65-90F0-8ECDA9409507}" dt="2024-03-05T13:48:57.074" v="43"/>
          <ac:graphicFrameMkLst>
            <pc:docMk/>
            <pc:sldMk cId="871279476" sldId="1257"/>
            <ac:graphicFrameMk id="12" creationId="{6603C3D0-5089-4EA4-A14A-D9873C6D1DB6}"/>
          </ac:graphicFrameMkLst>
        </pc:graphicFrameChg>
      </pc:sldChg>
      <pc:sldChg chg="del">
        <pc:chgData name="Emaus Katriina" userId="e28635f8-d800-42ff-a913-92d375f1fb60" providerId="ADAL" clId="{8857C761-05D4-4C65-90F0-8ECDA9409507}" dt="2024-03-05T13:50:38.321" v="47" actId="47"/>
        <pc:sldMkLst>
          <pc:docMk/>
          <pc:sldMk cId="90738747" sldId="2076137481"/>
        </pc:sldMkLst>
      </pc:sldChg>
      <pc:sldChg chg="modSp">
        <pc:chgData name="Emaus Katriina" userId="e28635f8-d800-42ff-a913-92d375f1fb60" providerId="ADAL" clId="{8857C761-05D4-4C65-90F0-8ECDA9409507}" dt="2024-03-05T13:48:15.167" v="7"/>
        <pc:sldMkLst>
          <pc:docMk/>
          <pc:sldMk cId="2474066418" sldId="2076137497"/>
        </pc:sldMkLst>
        <pc:graphicFrameChg chg="mod">
          <ac:chgData name="Emaus Katriina" userId="e28635f8-d800-42ff-a913-92d375f1fb60" providerId="ADAL" clId="{8857C761-05D4-4C65-90F0-8ECDA9409507}" dt="2024-03-05T13:48:15.167" v="7"/>
          <ac:graphicFrameMkLst>
            <pc:docMk/>
            <pc:sldMk cId="2474066418" sldId="2076137497"/>
            <ac:graphicFrameMk id="11" creationId="{FD1B0660-4D56-49B2-9D49-6431F012542D}"/>
          </ac:graphicFrameMkLst>
        </pc:graphicFrameChg>
      </pc:sldChg>
      <pc:sldChg chg="del">
        <pc:chgData name="Emaus Katriina" userId="e28635f8-d800-42ff-a913-92d375f1fb60" providerId="ADAL" clId="{8857C761-05D4-4C65-90F0-8ECDA9409507}" dt="2024-03-05T13:52:20.897" v="49" actId="47"/>
        <pc:sldMkLst>
          <pc:docMk/>
          <pc:sldMk cId="898431125" sldId="2076137503"/>
        </pc:sldMkLst>
      </pc:sldChg>
      <pc:sldChg chg="del">
        <pc:chgData name="Emaus Katriina" userId="e28635f8-d800-42ff-a913-92d375f1fb60" providerId="ADAL" clId="{8857C761-05D4-4C65-90F0-8ECDA9409507}" dt="2024-03-05T13:52:21.539" v="50" actId="47"/>
        <pc:sldMkLst>
          <pc:docMk/>
          <pc:sldMk cId="2691050160" sldId="2076137504"/>
        </pc:sldMkLst>
      </pc:sldChg>
      <pc:sldChg chg="del">
        <pc:chgData name="Emaus Katriina" userId="e28635f8-d800-42ff-a913-92d375f1fb60" providerId="ADAL" clId="{8857C761-05D4-4C65-90F0-8ECDA9409507}" dt="2024-03-05T13:52:22.164" v="51" actId="47"/>
        <pc:sldMkLst>
          <pc:docMk/>
          <pc:sldMk cId="4139175427" sldId="2076137505"/>
        </pc:sldMkLst>
      </pc:sldChg>
      <pc:sldChg chg="del">
        <pc:chgData name="Emaus Katriina" userId="e28635f8-d800-42ff-a913-92d375f1fb60" providerId="ADAL" clId="{8857C761-05D4-4C65-90F0-8ECDA9409507}" dt="2024-03-05T13:52:22.742" v="52" actId="47"/>
        <pc:sldMkLst>
          <pc:docMk/>
          <pc:sldMk cId="2450797734" sldId="2076137506"/>
        </pc:sldMkLst>
      </pc:sldChg>
      <pc:sldChg chg="del">
        <pc:chgData name="Emaus Katriina" userId="e28635f8-d800-42ff-a913-92d375f1fb60" providerId="ADAL" clId="{8857C761-05D4-4C65-90F0-8ECDA9409507}" dt="2024-03-05T13:52:23.458" v="53" actId="47"/>
        <pc:sldMkLst>
          <pc:docMk/>
          <pc:sldMk cId="1888208219" sldId="2076137507"/>
        </pc:sldMkLst>
      </pc:sldChg>
      <pc:sldChg chg="del">
        <pc:chgData name="Emaus Katriina" userId="e28635f8-d800-42ff-a913-92d375f1fb60" providerId="ADAL" clId="{8857C761-05D4-4C65-90F0-8ECDA9409507}" dt="2024-03-05T13:52:24.062" v="54" actId="47"/>
        <pc:sldMkLst>
          <pc:docMk/>
          <pc:sldMk cId="2418642050" sldId="2076137508"/>
        </pc:sldMkLst>
      </pc:sldChg>
      <pc:sldChg chg="del">
        <pc:chgData name="Emaus Katriina" userId="e28635f8-d800-42ff-a913-92d375f1fb60" providerId="ADAL" clId="{8857C761-05D4-4C65-90F0-8ECDA9409507}" dt="2024-03-05T13:52:26.112" v="57" actId="47"/>
        <pc:sldMkLst>
          <pc:docMk/>
          <pc:sldMk cId="1599704360" sldId="2076137509"/>
        </pc:sldMkLst>
      </pc:sldChg>
      <pc:sldChg chg="del">
        <pc:chgData name="Emaus Katriina" userId="e28635f8-d800-42ff-a913-92d375f1fb60" providerId="ADAL" clId="{8857C761-05D4-4C65-90F0-8ECDA9409507}" dt="2024-03-05T13:52:26.767" v="58" actId="47"/>
        <pc:sldMkLst>
          <pc:docMk/>
          <pc:sldMk cId="3191477646" sldId="2076137510"/>
        </pc:sldMkLst>
      </pc:sldChg>
      <pc:sldChg chg="del">
        <pc:chgData name="Emaus Katriina" userId="e28635f8-d800-42ff-a913-92d375f1fb60" providerId="ADAL" clId="{8857C761-05D4-4C65-90F0-8ECDA9409507}" dt="2024-03-05T13:52:27.531" v="59" actId="47"/>
        <pc:sldMkLst>
          <pc:docMk/>
          <pc:sldMk cId="995517892" sldId="2076137511"/>
        </pc:sldMkLst>
      </pc:sldChg>
      <pc:sldChg chg="del">
        <pc:chgData name="Emaus Katriina" userId="e28635f8-d800-42ff-a913-92d375f1fb60" providerId="ADAL" clId="{8857C761-05D4-4C65-90F0-8ECDA9409507}" dt="2024-03-05T13:52:28.265" v="60" actId="47"/>
        <pc:sldMkLst>
          <pc:docMk/>
          <pc:sldMk cId="265926787" sldId="2076137512"/>
        </pc:sldMkLst>
      </pc:sldChg>
      <pc:sldChg chg="modSp del">
        <pc:chgData name="Emaus Katriina" userId="e28635f8-d800-42ff-a913-92d375f1fb60" providerId="ADAL" clId="{8857C761-05D4-4C65-90F0-8ECDA9409507}" dt="2024-03-05T13:53:55.130" v="62" actId="47"/>
        <pc:sldMkLst>
          <pc:docMk/>
          <pc:sldMk cId="1574579136" sldId="2076137513"/>
        </pc:sldMkLst>
        <pc:graphicFrameChg chg="mod">
          <ac:chgData name="Emaus Katriina" userId="e28635f8-d800-42ff-a913-92d375f1fb60" providerId="ADAL" clId="{8857C761-05D4-4C65-90F0-8ECDA9409507}" dt="2024-03-05T13:48:20.994" v="12"/>
          <ac:graphicFrameMkLst>
            <pc:docMk/>
            <pc:sldMk cId="1574579136" sldId="2076137513"/>
            <ac:graphicFrameMk id="9" creationId="{80C4C905-4D7A-AAD2-489A-A0EEBF5DD464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3:55.679" v="63" actId="47"/>
        <pc:sldMkLst>
          <pc:docMk/>
          <pc:sldMk cId="3591403772" sldId="2076137514"/>
        </pc:sldMkLst>
        <pc:graphicFrameChg chg="mod">
          <ac:chgData name="Emaus Katriina" userId="e28635f8-d800-42ff-a913-92d375f1fb60" providerId="ADAL" clId="{8857C761-05D4-4C65-90F0-8ECDA9409507}" dt="2024-03-05T13:48:21.383" v="13"/>
          <ac:graphicFrameMkLst>
            <pc:docMk/>
            <pc:sldMk cId="3591403772" sldId="2076137514"/>
            <ac:graphicFrameMk id="9" creationId="{B16CA3F2-43DC-3EC3-E775-B88518E6B437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3:59.297" v="68" actId="47"/>
        <pc:sldMkLst>
          <pc:docMk/>
          <pc:sldMk cId="4079393334" sldId="2076137515"/>
        </pc:sldMkLst>
        <pc:graphicFrameChg chg="mod">
          <ac:chgData name="Emaus Katriina" userId="e28635f8-d800-42ff-a913-92d375f1fb60" providerId="ADAL" clId="{8857C761-05D4-4C65-90F0-8ECDA9409507}" dt="2024-03-05T13:48:23.067" v="17"/>
          <ac:graphicFrameMkLst>
            <pc:docMk/>
            <pc:sldMk cId="4079393334" sldId="2076137515"/>
            <ac:graphicFrameMk id="9" creationId="{C4FA39D9-CE49-DFEB-35F8-DED1FACEE9ED}"/>
          </ac:graphicFrameMkLst>
        </pc:graphicFrameChg>
      </pc:sldChg>
      <pc:sldChg chg="modSp del">
        <pc:chgData name="Emaus Katriina" userId="e28635f8-d800-42ff-a913-92d375f1fb60" providerId="ADAL" clId="{8857C761-05D4-4C65-90F0-8ECDA9409507}" dt="2024-03-05T13:54:00.376" v="70" actId="47"/>
        <pc:sldMkLst>
          <pc:docMk/>
          <pc:sldMk cId="1189254938" sldId="2076137516"/>
        </pc:sldMkLst>
        <pc:graphicFrameChg chg="mod">
          <ac:chgData name="Emaus Katriina" userId="e28635f8-d800-42ff-a913-92d375f1fb60" providerId="ADAL" clId="{8857C761-05D4-4C65-90F0-8ECDA9409507}" dt="2024-03-05T13:48:24.064" v="19"/>
          <ac:graphicFrameMkLst>
            <pc:docMk/>
            <pc:sldMk cId="1189254938" sldId="2076137516"/>
            <ac:graphicFrameMk id="10" creationId="{3EDD1B43-244F-675C-5DAE-ABD5B227B359}"/>
          </ac:graphicFrameMkLst>
        </pc:graphicFrameChg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1355484428" sldId="2076137517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2975334271" sldId="2076137518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14593499" sldId="2076137519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3137787814" sldId="2076137520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1265849802" sldId="2076137521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972956449" sldId="2076137522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2947362935" sldId="2076137523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3025898069" sldId="2076137524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3086644179" sldId="2076137525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3511473470" sldId="2076137526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2064802380" sldId="2076137527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2960013747" sldId="2076137528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2477697910" sldId="2076137529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2436678865" sldId="2076137530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4140531034" sldId="2076137531"/>
        </pc:sldMkLst>
      </pc:sldChg>
      <pc:sldChg chg="add">
        <pc:chgData name="Emaus Katriina" userId="e28635f8-d800-42ff-a913-92d375f1fb60" providerId="ADAL" clId="{8857C761-05D4-4C65-90F0-8ECDA9409507}" dt="2024-03-05T13:53:49.041" v="61"/>
        <pc:sldMkLst>
          <pc:docMk/>
          <pc:sldMk cId="2281911481" sldId="2076137532"/>
        </pc:sldMkLst>
      </pc:sldChg>
    </pc:docChg>
  </pc:docChgLst>
  <pc:docChgLst>
    <pc:chgData name="Emaus Katriina" userId="e28635f8-d800-42ff-a913-92d375f1fb60" providerId="ADAL" clId="{9D2FA7F4-1E71-4A21-A72C-909420E28F1F}"/>
    <pc:docChg chg="modSld">
      <pc:chgData name="Emaus Katriina" userId="e28635f8-d800-42ff-a913-92d375f1fb60" providerId="ADAL" clId="{9D2FA7F4-1E71-4A21-A72C-909420E28F1F}" dt="2023-09-18T11:11:39.393" v="26"/>
      <pc:docMkLst>
        <pc:docMk/>
      </pc:docMkLst>
      <pc:sldChg chg="modSp">
        <pc:chgData name="Emaus Katriina" userId="e28635f8-d800-42ff-a913-92d375f1fb60" providerId="ADAL" clId="{9D2FA7F4-1E71-4A21-A72C-909420E28F1F}" dt="2023-09-18T11:11:20.267" v="12"/>
        <pc:sldMkLst>
          <pc:docMk/>
          <pc:sldMk cId="2438341873" sldId="273"/>
        </pc:sldMkLst>
        <pc:graphicFrameChg chg="mod">
          <ac:chgData name="Emaus Katriina" userId="e28635f8-d800-42ff-a913-92d375f1fb60" providerId="ADAL" clId="{9D2FA7F4-1E71-4A21-A72C-909420E28F1F}" dt="2023-09-18T11:11:20.267" v="12"/>
          <ac:graphicFrameMkLst>
            <pc:docMk/>
            <pc:sldMk cId="2438341873" sldId="273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23.109" v="14"/>
        <pc:sldMkLst>
          <pc:docMk/>
          <pc:sldMk cId="1941248553" sldId="274"/>
        </pc:sldMkLst>
        <pc:graphicFrameChg chg="mod">
          <ac:chgData name="Emaus Katriina" userId="e28635f8-d800-42ff-a913-92d375f1fb60" providerId="ADAL" clId="{9D2FA7F4-1E71-4A21-A72C-909420E28F1F}" dt="2023-09-18T11:11:23.109" v="14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23.584" v="15"/>
        <pc:sldMkLst>
          <pc:docMk/>
          <pc:sldMk cId="1375461628" sldId="275"/>
        </pc:sldMkLst>
        <pc:graphicFrameChg chg="mod">
          <ac:chgData name="Emaus Katriina" userId="e28635f8-d800-42ff-a913-92d375f1fb60" providerId="ADAL" clId="{9D2FA7F4-1E71-4A21-A72C-909420E28F1F}" dt="2023-09-18T11:11:23.584" v="15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10.661" v="6"/>
        <pc:sldMkLst>
          <pc:docMk/>
          <pc:sldMk cId="4152172548" sldId="276"/>
        </pc:sldMkLst>
        <pc:graphicFrameChg chg="mod">
          <ac:chgData name="Emaus Katriina" userId="e28635f8-d800-42ff-a913-92d375f1fb60" providerId="ADAL" clId="{9D2FA7F4-1E71-4A21-A72C-909420E28F1F}" dt="2023-09-18T11:11:10.661" v="6"/>
          <ac:graphicFrameMkLst>
            <pc:docMk/>
            <pc:sldMk cId="4152172548" sldId="276"/>
            <ac:graphicFrameMk id="9" creationId="{B16CA3F2-43DC-3EC3-E775-B88518E6B437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2.851" v="20"/>
        <pc:sldMkLst>
          <pc:docMk/>
          <pc:sldMk cId="3197168695" sldId="280"/>
        </pc:sldMkLst>
        <pc:graphicFrameChg chg="mod">
          <ac:chgData name="Emaus Katriina" userId="e28635f8-d800-42ff-a913-92d375f1fb60" providerId="ADAL" clId="{9D2FA7F4-1E71-4A21-A72C-909420E28F1F}" dt="2023-09-18T11:11:32.851" v="20"/>
          <ac:graphicFrameMkLst>
            <pc:docMk/>
            <pc:sldMk cId="3197168695" sldId="280"/>
            <ac:graphicFrameMk id="12" creationId="{EFFF2E10-2BCB-442B-85F1-1B57755CFA3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3.928" v="21"/>
        <pc:sldMkLst>
          <pc:docMk/>
          <pc:sldMk cId="2267310130" sldId="282"/>
        </pc:sldMkLst>
        <pc:graphicFrameChg chg="mod">
          <ac:chgData name="Emaus Katriina" userId="e28635f8-d800-42ff-a913-92d375f1fb60" providerId="ADAL" clId="{9D2FA7F4-1E71-4A21-A72C-909420E28F1F}" dt="2023-09-18T11:11:33.928" v="21"/>
          <ac:graphicFrameMkLst>
            <pc:docMk/>
            <pc:sldMk cId="2267310130" sldId="28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04.162" v="1"/>
        <pc:sldMkLst>
          <pc:docMk/>
          <pc:sldMk cId="901166926" sldId="454"/>
        </pc:sldMkLst>
        <pc:graphicFrameChg chg="mod">
          <ac:chgData name="Emaus Katriina" userId="e28635f8-d800-42ff-a913-92d375f1fb60" providerId="ADAL" clId="{9D2FA7F4-1E71-4A21-A72C-909420E28F1F}" dt="2023-09-18T11:11:04.162" v="1"/>
          <ac:graphicFrameMkLst>
            <pc:docMk/>
            <pc:sldMk cId="901166926" sldId="454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05.052" v="2"/>
        <pc:sldMkLst>
          <pc:docMk/>
          <pc:sldMk cId="2576951591" sldId="455"/>
        </pc:sldMkLst>
        <pc:graphicFrameChg chg="mod">
          <ac:chgData name="Emaus Katriina" userId="e28635f8-d800-42ff-a913-92d375f1fb60" providerId="ADAL" clId="{9D2FA7F4-1E71-4A21-A72C-909420E28F1F}" dt="2023-09-18T11:11:05.052" v="2"/>
          <ac:graphicFrameMkLst>
            <pc:docMk/>
            <pc:sldMk cId="2576951591" sldId="45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6.085" v="22"/>
        <pc:sldMkLst>
          <pc:docMk/>
          <pc:sldMk cId="2914579177" sldId="490"/>
        </pc:sldMkLst>
        <pc:graphicFrameChg chg="mod">
          <ac:chgData name="Emaus Katriina" userId="e28635f8-d800-42ff-a913-92d375f1fb60" providerId="ADAL" clId="{9D2FA7F4-1E71-4A21-A72C-909420E28F1F}" dt="2023-09-18T11:11:36.085" v="22"/>
          <ac:graphicFrameMkLst>
            <pc:docMk/>
            <pc:sldMk cId="2914579177" sldId="49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16.720" v="10"/>
        <pc:sldMkLst>
          <pc:docMk/>
          <pc:sldMk cId="1250605684" sldId="575"/>
        </pc:sldMkLst>
        <pc:graphicFrameChg chg="mod">
          <ac:chgData name="Emaus Katriina" userId="e28635f8-d800-42ff-a913-92d375f1fb60" providerId="ADAL" clId="{9D2FA7F4-1E71-4A21-A72C-909420E28F1F}" dt="2023-09-18T11:11:16.720" v="10"/>
          <ac:graphicFrameMkLst>
            <pc:docMk/>
            <pc:sldMk cId="1250605684" sldId="57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17.983" v="11"/>
        <pc:sldMkLst>
          <pc:docMk/>
          <pc:sldMk cId="637761047" sldId="596"/>
        </pc:sldMkLst>
        <pc:graphicFrameChg chg="mod">
          <ac:chgData name="Emaus Katriina" userId="e28635f8-d800-42ff-a913-92d375f1fb60" providerId="ADAL" clId="{9D2FA7F4-1E71-4A21-A72C-909420E28F1F}" dt="2023-09-18T11:11:17.983" v="11"/>
          <ac:graphicFrameMkLst>
            <pc:docMk/>
            <pc:sldMk cId="637761047" sldId="596"/>
            <ac:graphicFrameMk id="13" creationId="{F1741CA1-790D-4E21-95F3-BF607E571881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7.087" v="23"/>
        <pc:sldMkLst>
          <pc:docMk/>
          <pc:sldMk cId="1092343374" sldId="598"/>
        </pc:sldMkLst>
        <pc:graphicFrameChg chg="mod">
          <ac:chgData name="Emaus Katriina" userId="e28635f8-d800-42ff-a913-92d375f1fb60" providerId="ADAL" clId="{9D2FA7F4-1E71-4A21-A72C-909420E28F1F}" dt="2023-09-18T11:11:37.087" v="23"/>
          <ac:graphicFrameMkLst>
            <pc:docMk/>
            <pc:sldMk cId="1092343374" sldId="598"/>
            <ac:graphicFrameMk id="11" creationId="{7600DFBB-E66A-4C1E-83F5-2AAA0CD6C921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25.896" v="16"/>
        <pc:sldMkLst>
          <pc:docMk/>
          <pc:sldMk cId="3199491466" sldId="599"/>
        </pc:sldMkLst>
        <pc:graphicFrameChg chg="mod">
          <ac:chgData name="Emaus Katriina" userId="e28635f8-d800-42ff-a913-92d375f1fb60" providerId="ADAL" clId="{9D2FA7F4-1E71-4A21-A72C-909420E28F1F}" dt="2023-09-18T11:11:25.896" v="16"/>
          <ac:graphicFrameMkLst>
            <pc:docMk/>
            <pc:sldMk cId="3199491466" sldId="599"/>
            <ac:graphicFrameMk id="11" creationId="{F68FB1BD-59EA-42F6-8CE4-33F88F0C1766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13.291" v="8"/>
        <pc:sldMkLst>
          <pc:docMk/>
          <pc:sldMk cId="2559422466" sldId="618"/>
        </pc:sldMkLst>
        <pc:graphicFrameChg chg="mod">
          <ac:chgData name="Emaus Katriina" userId="e28635f8-d800-42ff-a913-92d375f1fb60" providerId="ADAL" clId="{9D2FA7F4-1E71-4A21-A72C-909420E28F1F}" dt="2023-09-18T11:11:13.291" v="8"/>
          <ac:graphicFrameMkLst>
            <pc:docMk/>
            <pc:sldMk cId="2559422466" sldId="618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15.500" v="9"/>
        <pc:sldMkLst>
          <pc:docMk/>
          <pc:sldMk cId="1591099010" sldId="619"/>
        </pc:sldMkLst>
        <pc:graphicFrameChg chg="mod">
          <ac:chgData name="Emaus Katriina" userId="e28635f8-d800-42ff-a913-92d375f1fb60" providerId="ADAL" clId="{9D2FA7F4-1E71-4A21-A72C-909420E28F1F}" dt="2023-09-18T11:11:15.500" v="9"/>
          <ac:graphicFrameMkLst>
            <pc:docMk/>
            <pc:sldMk cId="1591099010" sldId="619"/>
            <ac:graphicFrameMk id="15" creationId="{18C79C69-31D1-4317-9F1D-B1314601AC96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8.654" v="25"/>
        <pc:sldMkLst>
          <pc:docMk/>
          <pc:sldMk cId="2732214901" sldId="805"/>
        </pc:sldMkLst>
        <pc:graphicFrameChg chg="mod">
          <ac:chgData name="Emaus Katriina" userId="e28635f8-d800-42ff-a913-92d375f1fb60" providerId="ADAL" clId="{9D2FA7F4-1E71-4A21-A72C-909420E28F1F}" dt="2023-09-18T11:11:38.654" v="25"/>
          <ac:graphicFrameMkLst>
            <pc:docMk/>
            <pc:sldMk cId="2732214901" sldId="80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1.684" v="19"/>
        <pc:sldMkLst>
          <pc:docMk/>
          <pc:sldMk cId="1180077812" sldId="818"/>
        </pc:sldMkLst>
        <pc:graphicFrameChg chg="mod">
          <ac:chgData name="Emaus Katriina" userId="e28635f8-d800-42ff-a913-92d375f1fb60" providerId="ADAL" clId="{9D2FA7F4-1E71-4A21-A72C-909420E28F1F}" dt="2023-09-18T11:11:31.684" v="19"/>
          <ac:graphicFrameMkLst>
            <pc:docMk/>
            <pc:sldMk cId="1180077812" sldId="81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21.201" v="13"/>
        <pc:sldMkLst>
          <pc:docMk/>
          <pc:sldMk cId="3502680196" sldId="1020"/>
        </pc:sldMkLst>
        <pc:graphicFrameChg chg="mod">
          <ac:chgData name="Emaus Katriina" userId="e28635f8-d800-42ff-a913-92d375f1fb60" providerId="ADAL" clId="{9D2FA7F4-1E71-4A21-A72C-909420E28F1F}" dt="2023-09-18T11:11:21.201" v="13"/>
          <ac:graphicFrameMkLst>
            <pc:docMk/>
            <pc:sldMk cId="3502680196" sldId="1020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26.872" v="17"/>
        <pc:sldMkLst>
          <pc:docMk/>
          <pc:sldMk cId="3342183405" sldId="1085"/>
        </pc:sldMkLst>
        <pc:graphicFrameChg chg="mod">
          <ac:chgData name="Emaus Katriina" userId="e28635f8-d800-42ff-a913-92d375f1fb60" providerId="ADAL" clId="{9D2FA7F4-1E71-4A21-A72C-909420E28F1F}" dt="2023-09-18T11:11:26.872" v="17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29.171" v="18"/>
        <pc:sldMkLst>
          <pc:docMk/>
          <pc:sldMk cId="272294652" sldId="1092"/>
        </pc:sldMkLst>
        <pc:graphicFrameChg chg="mod">
          <ac:chgData name="Emaus Katriina" userId="e28635f8-d800-42ff-a913-92d375f1fb60" providerId="ADAL" clId="{9D2FA7F4-1E71-4A21-A72C-909420E28F1F}" dt="2023-09-18T11:11:29.171" v="18"/>
          <ac:graphicFrameMkLst>
            <pc:docMk/>
            <pc:sldMk cId="272294652" sldId="1092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9.393" v="26"/>
        <pc:sldMkLst>
          <pc:docMk/>
          <pc:sldMk cId="1331298976" sldId="1238"/>
        </pc:sldMkLst>
        <pc:graphicFrameChg chg="mod">
          <ac:chgData name="Emaus Katriina" userId="e28635f8-d800-42ff-a913-92d375f1fb60" providerId="ADAL" clId="{9D2FA7F4-1E71-4A21-A72C-909420E28F1F}" dt="2023-09-18T11:11:39.393" v="26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37.609" v="24"/>
        <pc:sldMkLst>
          <pc:docMk/>
          <pc:sldMk cId="871279476" sldId="1257"/>
        </pc:sldMkLst>
        <pc:graphicFrameChg chg="mod">
          <ac:chgData name="Emaus Katriina" userId="e28635f8-d800-42ff-a913-92d375f1fb60" providerId="ADAL" clId="{9D2FA7F4-1E71-4A21-A72C-909420E28F1F}" dt="2023-09-18T11:11:37.609" v="24"/>
          <ac:graphicFrameMkLst>
            <pc:docMk/>
            <pc:sldMk cId="871279476" sldId="1257"/>
            <ac:graphicFrameMk id="12" creationId="{6603C3D0-5089-4EA4-A14A-D9873C6D1DB6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12.069" v="7"/>
        <pc:sldMkLst>
          <pc:docMk/>
          <pc:sldMk cId="161080645" sldId="2076137494"/>
        </pc:sldMkLst>
        <pc:graphicFrameChg chg="mod">
          <ac:chgData name="Emaus Katriina" userId="e28635f8-d800-42ff-a913-92d375f1fb60" providerId="ADAL" clId="{9D2FA7F4-1E71-4A21-A72C-909420E28F1F}" dt="2023-09-18T11:11:12.069" v="7"/>
          <ac:graphicFrameMkLst>
            <pc:docMk/>
            <pc:sldMk cId="161080645" sldId="207613749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02.545" v="0"/>
        <pc:sldMkLst>
          <pc:docMk/>
          <pc:sldMk cId="2474066418" sldId="2076137497"/>
        </pc:sldMkLst>
        <pc:graphicFrameChg chg="mod">
          <ac:chgData name="Emaus Katriina" userId="e28635f8-d800-42ff-a913-92d375f1fb60" providerId="ADAL" clId="{9D2FA7F4-1E71-4A21-A72C-909420E28F1F}" dt="2023-09-18T11:11:02.545" v="0"/>
          <ac:graphicFrameMkLst>
            <pc:docMk/>
            <pc:sldMk cId="2474066418" sldId="2076137497"/>
            <ac:graphicFrameMk id="11" creationId="{FD1B0660-4D56-49B2-9D49-6431F012542D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07.644" v="3"/>
        <pc:sldMkLst>
          <pc:docMk/>
          <pc:sldMk cId="4199581176" sldId="2076137498"/>
        </pc:sldMkLst>
        <pc:graphicFrameChg chg="mod">
          <ac:chgData name="Emaus Katriina" userId="e28635f8-d800-42ff-a913-92d375f1fb60" providerId="ADAL" clId="{9D2FA7F4-1E71-4A21-A72C-909420E28F1F}" dt="2023-09-18T11:11:07.644" v="3"/>
          <ac:graphicFrameMkLst>
            <pc:docMk/>
            <pc:sldMk cId="4199581176" sldId="2076137498"/>
            <ac:graphicFrameMk id="13" creationId="{7A864BE1-DE3F-45F4-BB78-C1EAB6A2F771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09.129" v="4"/>
        <pc:sldMkLst>
          <pc:docMk/>
          <pc:sldMk cId="1005448246" sldId="2076137499"/>
        </pc:sldMkLst>
        <pc:graphicFrameChg chg="mod">
          <ac:chgData name="Emaus Katriina" userId="e28635f8-d800-42ff-a913-92d375f1fb60" providerId="ADAL" clId="{9D2FA7F4-1E71-4A21-A72C-909420E28F1F}" dt="2023-09-18T11:11:09.129" v="4"/>
          <ac:graphicFrameMkLst>
            <pc:docMk/>
            <pc:sldMk cId="1005448246" sldId="2076137499"/>
            <ac:graphicFrameMk id="13" creationId="{C0294D50-25F0-4810-B95E-FC41331307D0}"/>
          </ac:graphicFrameMkLst>
        </pc:graphicFrameChg>
      </pc:sldChg>
      <pc:sldChg chg="modSp">
        <pc:chgData name="Emaus Katriina" userId="e28635f8-d800-42ff-a913-92d375f1fb60" providerId="ADAL" clId="{9D2FA7F4-1E71-4A21-A72C-909420E28F1F}" dt="2023-09-18T11:11:10.014" v="5"/>
        <pc:sldMkLst>
          <pc:docMk/>
          <pc:sldMk cId="1355484428" sldId="2076137501"/>
        </pc:sldMkLst>
        <pc:graphicFrameChg chg="mod">
          <ac:chgData name="Emaus Katriina" userId="e28635f8-d800-42ff-a913-92d375f1fb60" providerId="ADAL" clId="{9D2FA7F4-1E71-4A21-A72C-909420E28F1F}" dt="2023-09-18T11:11:10.014" v="5"/>
          <ac:graphicFrameMkLst>
            <pc:docMk/>
            <pc:sldMk cId="1355484428" sldId="2076137501"/>
            <ac:graphicFrameMk id="9" creationId="{80C4C905-4D7A-AAD2-489A-A0EEBF5DD46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teknologiateollisuus.sharepoint.com/sites/Teknologiateollisuus/Jaetut%20asiakirjat/Talous%20ja%20verotus/Talous%20ja%20tilastot/Henkil&#246;st&#246;m&#228;&#228;r&#228;t/Henkil&#246;st&#246;%20ulkomailla_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2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3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54.5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7-4C08-B09E-B1CDB90E72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7-4C08-B09E-B1CDB90E72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87-4C08-B09E-B1CDB90E72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28.8</c:v>
                </c:pt>
                <c:pt idx="1">
                  <c:v>15.6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37798254786838"/>
          <c:y val="0.3680094441085382"/>
          <c:w val="0.3142727930858813"/>
          <c:h val="0.401338903929013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3000"/>
              </a:srgbClr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1194.51</c:v>
                </c:pt>
                <c:pt idx="1">
                  <c:v>1155.8900000000001</c:v>
                </c:pt>
                <c:pt idx="2">
                  <c:v>1246.42</c:v>
                </c:pt>
                <c:pt idx="3">
                  <c:v>1082.25</c:v>
                </c:pt>
                <c:pt idx="4">
                  <c:v>1389.55</c:v>
                </c:pt>
                <c:pt idx="5">
                  <c:v>1736.31</c:v>
                </c:pt>
                <c:pt idx="6">
                  <c:v>1922.04</c:v>
                </c:pt>
                <c:pt idx="7">
                  <c:v>1865.04</c:v>
                </c:pt>
                <c:pt idx="8">
                  <c:v>1749.1</c:v>
                </c:pt>
                <c:pt idx="9">
                  <c:v>1810.21</c:v>
                </c:pt>
                <c:pt idx="10">
                  <c:v>2065.86</c:v>
                </c:pt>
                <c:pt idx="11">
                  <c:v>1666.66</c:v>
                </c:pt>
                <c:pt idx="12">
                  <c:v>1681.45</c:v>
                </c:pt>
                <c:pt idx="13">
                  <c:v>1466.9</c:v>
                </c:pt>
                <c:pt idx="14">
                  <c:v>1577.25</c:v>
                </c:pt>
                <c:pt idx="15">
                  <c:v>1591.1</c:v>
                </c:pt>
                <c:pt idx="16">
                  <c:v>1408.29</c:v>
                </c:pt>
                <c:pt idx="17">
                  <c:v>1605.93</c:v>
                </c:pt>
                <c:pt idx="18">
                  <c:v>1690.63</c:v>
                </c:pt>
                <c:pt idx="19">
                  <c:v>2141.5500000000002</c:v>
                </c:pt>
                <c:pt idx="20">
                  <c:v>2215.8000000000002</c:v>
                </c:pt>
                <c:pt idx="21">
                  <c:v>2316.33</c:v>
                </c:pt>
                <c:pt idx="22">
                  <c:v>2439.13</c:v>
                </c:pt>
                <c:pt idx="23">
                  <c:v>2225.44</c:v>
                </c:pt>
                <c:pt idx="24">
                  <c:v>2246.83</c:v>
                </c:pt>
                <c:pt idx="25">
                  <c:v>2382.46</c:v>
                </c:pt>
                <c:pt idx="26">
                  <c:v>2287.9</c:v>
                </c:pt>
                <c:pt idx="27">
                  <c:v>2009.93</c:v>
                </c:pt>
                <c:pt idx="28">
                  <c:v>2101.67</c:v>
                </c:pt>
                <c:pt idx="29">
                  <c:v>2093.1</c:v>
                </c:pt>
                <c:pt idx="30">
                  <c:v>2093.5</c:v>
                </c:pt>
                <c:pt idx="31">
                  <c:v>1892.55</c:v>
                </c:pt>
                <c:pt idx="32">
                  <c:v>2105.9</c:v>
                </c:pt>
                <c:pt idx="33">
                  <c:v>2503.2600000000002</c:v>
                </c:pt>
                <c:pt idx="34">
                  <c:v>2349.8000000000002</c:v>
                </c:pt>
                <c:pt idx="35">
                  <c:v>2322.0100000000002</c:v>
                </c:pt>
                <c:pt idx="36">
                  <c:v>2372.46</c:v>
                </c:pt>
                <c:pt idx="37">
                  <c:v>2558.6799999999998</c:v>
                </c:pt>
                <c:pt idx="38">
                  <c:v>2657.12</c:v>
                </c:pt>
                <c:pt idx="39">
                  <c:v>3117.36</c:v>
                </c:pt>
                <c:pt idx="40">
                  <c:v>3013.49</c:v>
                </c:pt>
                <c:pt idx="41">
                  <c:v>3006.35</c:v>
                </c:pt>
                <c:pt idx="42">
                  <c:v>2923.76</c:v>
                </c:pt>
                <c:pt idx="43">
                  <c:v>2843.61</c:v>
                </c:pt>
                <c:pt idx="44">
                  <c:v>3547</c:v>
                </c:pt>
                <c:pt idx="45">
                  <c:v>4148.76</c:v>
                </c:pt>
                <c:pt idx="46">
                  <c:v>4204.2</c:v>
                </c:pt>
                <c:pt idx="47">
                  <c:v>4145.76</c:v>
                </c:pt>
                <c:pt idx="48">
                  <c:v>3863.12</c:v>
                </c:pt>
                <c:pt idx="49">
                  <c:v>3904.04</c:v>
                </c:pt>
                <c:pt idx="50">
                  <c:v>4333.1099999999997</c:v>
                </c:pt>
                <c:pt idx="51">
                  <c:v>4247.32</c:v>
                </c:pt>
                <c:pt idx="52">
                  <c:v>4092.07</c:v>
                </c:pt>
                <c:pt idx="53">
                  <c:v>4195.91</c:v>
                </c:pt>
                <c:pt idx="54">
                  <c:v>4202.72</c:v>
                </c:pt>
                <c:pt idx="55">
                  <c:v>4014.18</c:v>
                </c:pt>
                <c:pt idx="56">
                  <c:v>3887.64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3000"/>
              </a:srgbClr>
            </a:solidFill>
            <a:ln w="25400">
              <a:noFill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0">
                  <c:v>7923.31</c:v>
                </c:pt>
                <c:pt idx="1">
                  <c:v>7611.89</c:v>
                </c:pt>
                <c:pt idx="2">
                  <c:v>7615.55</c:v>
                </c:pt>
                <c:pt idx="3">
                  <c:v>7536.5</c:v>
                </c:pt>
                <c:pt idx="4">
                  <c:v>6582.72</c:v>
                </c:pt>
                <c:pt idx="5">
                  <c:v>6621.32</c:v>
                </c:pt>
                <c:pt idx="6">
                  <c:v>7470.73</c:v>
                </c:pt>
                <c:pt idx="7">
                  <c:v>7863.09</c:v>
                </c:pt>
                <c:pt idx="8">
                  <c:v>7878.81</c:v>
                </c:pt>
                <c:pt idx="9">
                  <c:v>7984.98</c:v>
                </c:pt>
                <c:pt idx="10">
                  <c:v>7584.94</c:v>
                </c:pt>
                <c:pt idx="11">
                  <c:v>7280.41</c:v>
                </c:pt>
                <c:pt idx="12">
                  <c:v>7576.12</c:v>
                </c:pt>
                <c:pt idx="13">
                  <c:v>7845.69</c:v>
                </c:pt>
                <c:pt idx="14">
                  <c:v>7585.38</c:v>
                </c:pt>
                <c:pt idx="15">
                  <c:v>7616.14</c:v>
                </c:pt>
                <c:pt idx="16">
                  <c:v>6889.14</c:v>
                </c:pt>
                <c:pt idx="17">
                  <c:v>7489.74</c:v>
                </c:pt>
                <c:pt idx="18">
                  <c:v>7535.89</c:v>
                </c:pt>
                <c:pt idx="19">
                  <c:v>8112.44</c:v>
                </c:pt>
                <c:pt idx="20">
                  <c:v>8207.92</c:v>
                </c:pt>
                <c:pt idx="21">
                  <c:v>8430.36</c:v>
                </c:pt>
                <c:pt idx="22">
                  <c:v>9343.42</c:v>
                </c:pt>
                <c:pt idx="23">
                  <c:v>10342.799999999999</c:v>
                </c:pt>
                <c:pt idx="24">
                  <c:v>10474.129999999999</c:v>
                </c:pt>
                <c:pt idx="25">
                  <c:v>10651.93</c:v>
                </c:pt>
                <c:pt idx="26">
                  <c:v>9688.18</c:v>
                </c:pt>
                <c:pt idx="27">
                  <c:v>10107.549999999999</c:v>
                </c:pt>
                <c:pt idx="28">
                  <c:v>10081.07</c:v>
                </c:pt>
                <c:pt idx="29">
                  <c:v>10909.63</c:v>
                </c:pt>
                <c:pt idx="30">
                  <c:v>12706.43</c:v>
                </c:pt>
                <c:pt idx="31">
                  <c:v>13002.51</c:v>
                </c:pt>
                <c:pt idx="32">
                  <c:v>14910.79</c:v>
                </c:pt>
                <c:pt idx="33">
                  <c:v>15217.6</c:v>
                </c:pt>
                <c:pt idx="34">
                  <c:v>14945.94</c:v>
                </c:pt>
                <c:pt idx="35">
                  <c:v>16249.15</c:v>
                </c:pt>
                <c:pt idx="36">
                  <c:v>16846.53</c:v>
                </c:pt>
                <c:pt idx="37">
                  <c:v>17700.48</c:v>
                </c:pt>
                <c:pt idx="38">
                  <c:v>17564.32</c:v>
                </c:pt>
                <c:pt idx="39">
                  <c:v>16740.349999999999</c:v>
                </c:pt>
                <c:pt idx="40">
                  <c:v>16825.03</c:v>
                </c:pt>
                <c:pt idx="41">
                  <c:v>16620.57</c:v>
                </c:pt>
                <c:pt idx="42">
                  <c:v>16085.57</c:v>
                </c:pt>
                <c:pt idx="43">
                  <c:v>15730.48</c:v>
                </c:pt>
                <c:pt idx="44">
                  <c:v>15317.44</c:v>
                </c:pt>
                <c:pt idx="45">
                  <c:v>16071.57</c:v>
                </c:pt>
                <c:pt idx="46">
                  <c:v>16977.75</c:v>
                </c:pt>
                <c:pt idx="47">
                  <c:v>18611.03</c:v>
                </c:pt>
                <c:pt idx="48">
                  <c:v>18896.419999999998</c:v>
                </c:pt>
                <c:pt idx="49">
                  <c:v>18607.95</c:v>
                </c:pt>
                <c:pt idx="50">
                  <c:v>18397.39</c:v>
                </c:pt>
                <c:pt idx="51">
                  <c:v>19482.98</c:v>
                </c:pt>
                <c:pt idx="52">
                  <c:v>18815.810000000001</c:v>
                </c:pt>
                <c:pt idx="53">
                  <c:v>18824.400000000001</c:v>
                </c:pt>
                <c:pt idx="54">
                  <c:v>17822.439999999999</c:v>
                </c:pt>
                <c:pt idx="55">
                  <c:v>17097.73</c:v>
                </c:pt>
                <c:pt idx="56">
                  <c:v>15298.61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78.010000000000005</c:v>
                </c:pt>
                <c:pt idx="2">
                  <c:v>80.19</c:v>
                </c:pt>
                <c:pt idx="3">
                  <c:v>82.38</c:v>
                </c:pt>
                <c:pt idx="4">
                  <c:v>113.25</c:v>
                </c:pt>
                <c:pt idx="5">
                  <c:v>133.31</c:v>
                </c:pt>
                <c:pt idx="6">
                  <c:v>112.81</c:v>
                </c:pt>
                <c:pt idx="7">
                  <c:v>116.99</c:v>
                </c:pt>
                <c:pt idx="8">
                  <c:v>147.63</c:v>
                </c:pt>
                <c:pt idx="9">
                  <c:v>151.35</c:v>
                </c:pt>
                <c:pt idx="10">
                  <c:v>177.11</c:v>
                </c:pt>
                <c:pt idx="11">
                  <c:v>110.83</c:v>
                </c:pt>
                <c:pt idx="12">
                  <c:v>124.25</c:v>
                </c:pt>
                <c:pt idx="13">
                  <c:v>141.11000000000001</c:v>
                </c:pt>
                <c:pt idx="14">
                  <c:v>126.14</c:v>
                </c:pt>
                <c:pt idx="15">
                  <c:v>116.97</c:v>
                </c:pt>
                <c:pt idx="16">
                  <c:v>148.07</c:v>
                </c:pt>
                <c:pt idx="17">
                  <c:v>151.08000000000001</c:v>
                </c:pt>
                <c:pt idx="18">
                  <c:v>147.13</c:v>
                </c:pt>
                <c:pt idx="19">
                  <c:v>111.5</c:v>
                </c:pt>
                <c:pt idx="20">
                  <c:v>179.16</c:v>
                </c:pt>
                <c:pt idx="21">
                  <c:v>152.94999999999999</c:v>
                </c:pt>
                <c:pt idx="22">
                  <c:v>173.33</c:v>
                </c:pt>
                <c:pt idx="23">
                  <c:v>123.08</c:v>
                </c:pt>
                <c:pt idx="24">
                  <c:v>154.30000000000001</c:v>
                </c:pt>
                <c:pt idx="25">
                  <c:v>170.96</c:v>
                </c:pt>
                <c:pt idx="26">
                  <c:v>164.64</c:v>
                </c:pt>
                <c:pt idx="27">
                  <c:v>188.54</c:v>
                </c:pt>
                <c:pt idx="28">
                  <c:v>173.4</c:v>
                </c:pt>
                <c:pt idx="29">
                  <c:v>186.99</c:v>
                </c:pt>
                <c:pt idx="30">
                  <c:v>175.03</c:v>
                </c:pt>
                <c:pt idx="31">
                  <c:v>146.13</c:v>
                </c:pt>
                <c:pt idx="32">
                  <c:v>204.5</c:v>
                </c:pt>
                <c:pt idx="33">
                  <c:v>287.83</c:v>
                </c:pt>
                <c:pt idx="34">
                  <c:v>249.24</c:v>
                </c:pt>
                <c:pt idx="35">
                  <c:v>215.4</c:v>
                </c:pt>
                <c:pt idx="36">
                  <c:v>279.58</c:v>
                </c:pt>
                <c:pt idx="37">
                  <c:v>276.5</c:v>
                </c:pt>
                <c:pt idx="38">
                  <c:v>251.14</c:v>
                </c:pt>
                <c:pt idx="39">
                  <c:v>234.87</c:v>
                </c:pt>
                <c:pt idx="40">
                  <c:v>301.63</c:v>
                </c:pt>
                <c:pt idx="41">
                  <c:v>335.24</c:v>
                </c:pt>
                <c:pt idx="42">
                  <c:v>288.57</c:v>
                </c:pt>
                <c:pt idx="43">
                  <c:v>230.03</c:v>
                </c:pt>
                <c:pt idx="44">
                  <c:v>293.52</c:v>
                </c:pt>
                <c:pt idx="45">
                  <c:v>330.48</c:v>
                </c:pt>
                <c:pt idx="46">
                  <c:v>323.52</c:v>
                </c:pt>
                <c:pt idx="47">
                  <c:v>306.5</c:v>
                </c:pt>
                <c:pt idx="48">
                  <c:v>346.57</c:v>
                </c:pt>
                <c:pt idx="49">
                  <c:v>425.46</c:v>
                </c:pt>
                <c:pt idx="50">
                  <c:v>374.18</c:v>
                </c:pt>
                <c:pt idx="51">
                  <c:v>317.43</c:v>
                </c:pt>
                <c:pt idx="52">
                  <c:v>341.49</c:v>
                </c:pt>
                <c:pt idx="53">
                  <c:v>337</c:v>
                </c:pt>
                <c:pt idx="54">
                  <c:v>310.36</c:v>
                </c:pt>
                <c:pt idx="55">
                  <c:v>250.43</c:v>
                </c:pt>
                <c:pt idx="56">
                  <c:v>339.27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20.059999999999999</c:v>
                </c:pt>
                <c:pt idx="2">
                  <c:v>20.95</c:v>
                </c:pt>
                <c:pt idx="3">
                  <c:v>21.85</c:v>
                </c:pt>
                <c:pt idx="4">
                  <c:v>14.28</c:v>
                </c:pt>
                <c:pt idx="5">
                  <c:v>26.06</c:v>
                </c:pt>
                <c:pt idx="6">
                  <c:v>22.48</c:v>
                </c:pt>
                <c:pt idx="7">
                  <c:v>15.7</c:v>
                </c:pt>
                <c:pt idx="8">
                  <c:v>21.21</c:v>
                </c:pt>
                <c:pt idx="9">
                  <c:v>26.54</c:v>
                </c:pt>
                <c:pt idx="10">
                  <c:v>50.46</c:v>
                </c:pt>
                <c:pt idx="11">
                  <c:v>21.04</c:v>
                </c:pt>
                <c:pt idx="12">
                  <c:v>18.88</c:v>
                </c:pt>
                <c:pt idx="13">
                  <c:v>25.3</c:v>
                </c:pt>
                <c:pt idx="14">
                  <c:v>24.5</c:v>
                </c:pt>
                <c:pt idx="15">
                  <c:v>18.989999999999998</c:v>
                </c:pt>
                <c:pt idx="16">
                  <c:v>24.62</c:v>
                </c:pt>
                <c:pt idx="17">
                  <c:v>23.87</c:v>
                </c:pt>
                <c:pt idx="18">
                  <c:v>30.86</c:v>
                </c:pt>
                <c:pt idx="19">
                  <c:v>20.66</c:v>
                </c:pt>
                <c:pt idx="20">
                  <c:v>28.82</c:v>
                </c:pt>
                <c:pt idx="21">
                  <c:v>20.77</c:v>
                </c:pt>
                <c:pt idx="22">
                  <c:v>28.57</c:v>
                </c:pt>
                <c:pt idx="23">
                  <c:v>15.06</c:v>
                </c:pt>
                <c:pt idx="24">
                  <c:v>23.02</c:v>
                </c:pt>
                <c:pt idx="25">
                  <c:v>27.57</c:v>
                </c:pt>
                <c:pt idx="26">
                  <c:v>20.71</c:v>
                </c:pt>
                <c:pt idx="27">
                  <c:v>66.7</c:v>
                </c:pt>
                <c:pt idx="28">
                  <c:v>25.17</c:v>
                </c:pt>
                <c:pt idx="29">
                  <c:v>27.62</c:v>
                </c:pt>
                <c:pt idx="30">
                  <c:v>14.56</c:v>
                </c:pt>
                <c:pt idx="31">
                  <c:v>13.4</c:v>
                </c:pt>
                <c:pt idx="32">
                  <c:v>15.54</c:v>
                </c:pt>
                <c:pt idx="33">
                  <c:v>28.83</c:v>
                </c:pt>
                <c:pt idx="34">
                  <c:v>15.94</c:v>
                </c:pt>
                <c:pt idx="35">
                  <c:v>27.66</c:v>
                </c:pt>
                <c:pt idx="36">
                  <c:v>29.46</c:v>
                </c:pt>
                <c:pt idx="37">
                  <c:v>28.38</c:v>
                </c:pt>
                <c:pt idx="38">
                  <c:v>24.04</c:v>
                </c:pt>
                <c:pt idx="39">
                  <c:v>35.49</c:v>
                </c:pt>
                <c:pt idx="40">
                  <c:v>41.65</c:v>
                </c:pt>
                <c:pt idx="41">
                  <c:v>59.45</c:v>
                </c:pt>
                <c:pt idx="42">
                  <c:v>22.42</c:v>
                </c:pt>
                <c:pt idx="43">
                  <c:v>18.55</c:v>
                </c:pt>
                <c:pt idx="44">
                  <c:v>16.97</c:v>
                </c:pt>
                <c:pt idx="45">
                  <c:v>47.4</c:v>
                </c:pt>
                <c:pt idx="46">
                  <c:v>20.66</c:v>
                </c:pt>
                <c:pt idx="47">
                  <c:v>15.72</c:v>
                </c:pt>
                <c:pt idx="48">
                  <c:v>13.6</c:v>
                </c:pt>
                <c:pt idx="49">
                  <c:v>32.46</c:v>
                </c:pt>
                <c:pt idx="50">
                  <c:v>16.75</c:v>
                </c:pt>
                <c:pt idx="51">
                  <c:v>20.51</c:v>
                </c:pt>
                <c:pt idx="52">
                  <c:v>19.22</c:v>
                </c:pt>
                <c:pt idx="53">
                  <c:v>14.01</c:v>
                </c:pt>
                <c:pt idx="54">
                  <c:v>12.08</c:v>
                </c:pt>
                <c:pt idx="55">
                  <c:v>10.46</c:v>
                </c:pt>
                <c:pt idx="56">
                  <c:v>19.66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57.95</c:v>
                </c:pt>
                <c:pt idx="2">
                  <c:v>59.24</c:v>
                </c:pt>
                <c:pt idx="3">
                  <c:v>60.53</c:v>
                </c:pt>
                <c:pt idx="4">
                  <c:v>98.97</c:v>
                </c:pt>
                <c:pt idx="5">
                  <c:v>107.25</c:v>
                </c:pt>
                <c:pt idx="6">
                  <c:v>90.34</c:v>
                </c:pt>
                <c:pt idx="7">
                  <c:v>101.3</c:v>
                </c:pt>
                <c:pt idx="8">
                  <c:v>126.42</c:v>
                </c:pt>
                <c:pt idx="9">
                  <c:v>124.81</c:v>
                </c:pt>
                <c:pt idx="10">
                  <c:v>126.65</c:v>
                </c:pt>
                <c:pt idx="11">
                  <c:v>89.79</c:v>
                </c:pt>
                <c:pt idx="12">
                  <c:v>105.37</c:v>
                </c:pt>
                <c:pt idx="13">
                  <c:v>115.82</c:v>
                </c:pt>
                <c:pt idx="14">
                  <c:v>101.64</c:v>
                </c:pt>
                <c:pt idx="15">
                  <c:v>97.98</c:v>
                </c:pt>
                <c:pt idx="16">
                  <c:v>123.45</c:v>
                </c:pt>
                <c:pt idx="17">
                  <c:v>127.21</c:v>
                </c:pt>
                <c:pt idx="18">
                  <c:v>116.27</c:v>
                </c:pt>
                <c:pt idx="19">
                  <c:v>90.84</c:v>
                </c:pt>
                <c:pt idx="20">
                  <c:v>150.34</c:v>
                </c:pt>
                <c:pt idx="21">
                  <c:v>132.18</c:v>
                </c:pt>
                <c:pt idx="22">
                  <c:v>144.75</c:v>
                </c:pt>
                <c:pt idx="23">
                  <c:v>108.01</c:v>
                </c:pt>
                <c:pt idx="24">
                  <c:v>131.28</c:v>
                </c:pt>
                <c:pt idx="25">
                  <c:v>143.38999999999999</c:v>
                </c:pt>
                <c:pt idx="26">
                  <c:v>143.93</c:v>
                </c:pt>
                <c:pt idx="27">
                  <c:v>121.84</c:v>
                </c:pt>
                <c:pt idx="28">
                  <c:v>148.22999999999999</c:v>
                </c:pt>
                <c:pt idx="29">
                  <c:v>159.37</c:v>
                </c:pt>
                <c:pt idx="30">
                  <c:v>160.47</c:v>
                </c:pt>
                <c:pt idx="31">
                  <c:v>132.72999999999999</c:v>
                </c:pt>
                <c:pt idx="32">
                  <c:v>188.96</c:v>
                </c:pt>
                <c:pt idx="33">
                  <c:v>258.99</c:v>
                </c:pt>
                <c:pt idx="34">
                  <c:v>233.3</c:v>
                </c:pt>
                <c:pt idx="35">
                  <c:v>187.74</c:v>
                </c:pt>
                <c:pt idx="36">
                  <c:v>250.12</c:v>
                </c:pt>
                <c:pt idx="37">
                  <c:v>248.12</c:v>
                </c:pt>
                <c:pt idx="38">
                  <c:v>227.11</c:v>
                </c:pt>
                <c:pt idx="39">
                  <c:v>199.38</c:v>
                </c:pt>
                <c:pt idx="40">
                  <c:v>259.99</c:v>
                </c:pt>
                <c:pt idx="41">
                  <c:v>275.79000000000002</c:v>
                </c:pt>
                <c:pt idx="42">
                  <c:v>266.14</c:v>
                </c:pt>
                <c:pt idx="43">
                  <c:v>211.48</c:v>
                </c:pt>
                <c:pt idx="44">
                  <c:v>276.55</c:v>
                </c:pt>
                <c:pt idx="45">
                  <c:v>283.07</c:v>
                </c:pt>
                <c:pt idx="46">
                  <c:v>302.86</c:v>
                </c:pt>
                <c:pt idx="47">
                  <c:v>290.77999999999997</c:v>
                </c:pt>
                <c:pt idx="48">
                  <c:v>332.97</c:v>
                </c:pt>
                <c:pt idx="49">
                  <c:v>393</c:v>
                </c:pt>
                <c:pt idx="50">
                  <c:v>357.44</c:v>
                </c:pt>
                <c:pt idx="51">
                  <c:v>296.92</c:v>
                </c:pt>
                <c:pt idx="52">
                  <c:v>322.27999999999997</c:v>
                </c:pt>
                <c:pt idx="53">
                  <c:v>322.99</c:v>
                </c:pt>
                <c:pt idx="54">
                  <c:v>298.27999999999997</c:v>
                </c:pt>
                <c:pt idx="55">
                  <c:v>239.97</c:v>
                </c:pt>
                <c:pt idx="56">
                  <c:v>319.61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4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169.64</c:v>
                </c:pt>
                <c:pt idx="1">
                  <c:v>168.83</c:v>
                </c:pt>
                <c:pt idx="2">
                  <c:v>168.57</c:v>
                </c:pt>
                <c:pt idx="3">
                  <c:v>168.32</c:v>
                </c:pt>
                <c:pt idx="4">
                  <c:v>186.98</c:v>
                </c:pt>
                <c:pt idx="5">
                  <c:v>205.68</c:v>
                </c:pt>
                <c:pt idx="6">
                  <c:v>214.83</c:v>
                </c:pt>
                <c:pt idx="7">
                  <c:v>223.68</c:v>
                </c:pt>
                <c:pt idx="8">
                  <c:v>212.25</c:v>
                </c:pt>
                <c:pt idx="9">
                  <c:v>227.66</c:v>
                </c:pt>
                <c:pt idx="10">
                  <c:v>266.37</c:v>
                </c:pt>
                <c:pt idx="11">
                  <c:v>222.68</c:v>
                </c:pt>
                <c:pt idx="12">
                  <c:v>221.52</c:v>
                </c:pt>
                <c:pt idx="13">
                  <c:v>256.58999999999997</c:v>
                </c:pt>
                <c:pt idx="14">
                  <c:v>278.91000000000003</c:v>
                </c:pt>
                <c:pt idx="15">
                  <c:v>270.94</c:v>
                </c:pt>
                <c:pt idx="16">
                  <c:v>275.79000000000002</c:v>
                </c:pt>
                <c:pt idx="17">
                  <c:v>300.5</c:v>
                </c:pt>
                <c:pt idx="18">
                  <c:v>319.85000000000002</c:v>
                </c:pt>
                <c:pt idx="19">
                  <c:v>307.92</c:v>
                </c:pt>
                <c:pt idx="20">
                  <c:v>332.95</c:v>
                </c:pt>
                <c:pt idx="21">
                  <c:v>345.01</c:v>
                </c:pt>
                <c:pt idx="22">
                  <c:v>378.47</c:v>
                </c:pt>
                <c:pt idx="23">
                  <c:v>387.97</c:v>
                </c:pt>
                <c:pt idx="24">
                  <c:v>404.65</c:v>
                </c:pt>
                <c:pt idx="25">
                  <c:v>428.89</c:v>
                </c:pt>
                <c:pt idx="26">
                  <c:v>421.99</c:v>
                </c:pt>
                <c:pt idx="27">
                  <c:v>417.94</c:v>
                </c:pt>
                <c:pt idx="28">
                  <c:v>421.53</c:v>
                </c:pt>
                <c:pt idx="29">
                  <c:v>431.77</c:v>
                </c:pt>
                <c:pt idx="30">
                  <c:v>438.25</c:v>
                </c:pt>
                <c:pt idx="31">
                  <c:v>443.95</c:v>
                </c:pt>
                <c:pt idx="32">
                  <c:v>500.06</c:v>
                </c:pt>
                <c:pt idx="33">
                  <c:v>604.78</c:v>
                </c:pt>
                <c:pt idx="34">
                  <c:v>584.52</c:v>
                </c:pt>
                <c:pt idx="35">
                  <c:v>670.38</c:v>
                </c:pt>
                <c:pt idx="36">
                  <c:v>649</c:v>
                </c:pt>
                <c:pt idx="37">
                  <c:v>676</c:v>
                </c:pt>
                <c:pt idx="38">
                  <c:v>632.53</c:v>
                </c:pt>
                <c:pt idx="39">
                  <c:v>621.97</c:v>
                </c:pt>
                <c:pt idx="40">
                  <c:v>649.15</c:v>
                </c:pt>
                <c:pt idx="41">
                  <c:v>675.37</c:v>
                </c:pt>
                <c:pt idx="42">
                  <c:v>705.22</c:v>
                </c:pt>
                <c:pt idx="43">
                  <c:v>697.32</c:v>
                </c:pt>
                <c:pt idx="44">
                  <c:v>685.89</c:v>
                </c:pt>
                <c:pt idx="45">
                  <c:v>718.4</c:v>
                </c:pt>
                <c:pt idx="46">
                  <c:v>782.26</c:v>
                </c:pt>
                <c:pt idx="47">
                  <c:v>822.08</c:v>
                </c:pt>
                <c:pt idx="48">
                  <c:v>877.82</c:v>
                </c:pt>
                <c:pt idx="49">
                  <c:v>902.05</c:v>
                </c:pt>
                <c:pt idx="50">
                  <c:v>908.81</c:v>
                </c:pt>
                <c:pt idx="51">
                  <c:v>930.26</c:v>
                </c:pt>
                <c:pt idx="52">
                  <c:v>918.07</c:v>
                </c:pt>
                <c:pt idx="53">
                  <c:v>906.87</c:v>
                </c:pt>
                <c:pt idx="54">
                  <c:v>897.35</c:v>
                </c:pt>
                <c:pt idx="55">
                  <c:v>877.97</c:v>
                </c:pt>
                <c:pt idx="56">
                  <c:v>857.16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25400">
              <a:noFill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</c:formatCode>
                <c:ptCount val="57"/>
                <c:pt idx="0">
                  <c:v>64.709999999999994</c:v>
                </c:pt>
                <c:pt idx="1">
                  <c:v>59.08</c:v>
                </c:pt>
                <c:pt idx="2">
                  <c:v>64.3</c:v>
                </c:pt>
                <c:pt idx="3">
                  <c:v>69.510000000000005</c:v>
                </c:pt>
                <c:pt idx="4">
                  <c:v>60.95</c:v>
                </c:pt>
                <c:pt idx="5">
                  <c:v>64.069999999999993</c:v>
                </c:pt>
                <c:pt idx="6">
                  <c:v>62.79</c:v>
                </c:pt>
                <c:pt idx="7">
                  <c:v>56.79</c:v>
                </c:pt>
                <c:pt idx="8">
                  <c:v>51.97</c:v>
                </c:pt>
                <c:pt idx="9">
                  <c:v>53.52</c:v>
                </c:pt>
                <c:pt idx="10">
                  <c:v>60.58</c:v>
                </c:pt>
                <c:pt idx="11">
                  <c:v>48.93</c:v>
                </c:pt>
                <c:pt idx="12">
                  <c:v>44.55</c:v>
                </c:pt>
                <c:pt idx="13">
                  <c:v>48.45</c:v>
                </c:pt>
                <c:pt idx="14">
                  <c:v>54.2</c:v>
                </c:pt>
                <c:pt idx="15">
                  <c:v>46.81</c:v>
                </c:pt>
                <c:pt idx="16">
                  <c:v>49.57</c:v>
                </c:pt>
                <c:pt idx="17">
                  <c:v>50.12</c:v>
                </c:pt>
                <c:pt idx="18">
                  <c:v>52.33</c:v>
                </c:pt>
                <c:pt idx="19">
                  <c:v>51</c:v>
                </c:pt>
                <c:pt idx="20">
                  <c:v>52.42</c:v>
                </c:pt>
                <c:pt idx="21">
                  <c:v>47.62</c:v>
                </c:pt>
                <c:pt idx="22">
                  <c:v>47.37</c:v>
                </c:pt>
                <c:pt idx="23">
                  <c:v>46.51</c:v>
                </c:pt>
                <c:pt idx="24">
                  <c:v>42.31</c:v>
                </c:pt>
                <c:pt idx="25">
                  <c:v>46.55</c:v>
                </c:pt>
                <c:pt idx="26">
                  <c:v>45.03</c:v>
                </c:pt>
                <c:pt idx="27">
                  <c:v>71.459999999999994</c:v>
                </c:pt>
                <c:pt idx="28">
                  <c:v>70.69</c:v>
                </c:pt>
                <c:pt idx="29">
                  <c:v>78.849999999999994</c:v>
                </c:pt>
                <c:pt idx="30" formatCode="General">
                  <c:v>79.83</c:v>
                </c:pt>
                <c:pt idx="31" formatCode="General">
                  <c:v>75.83</c:v>
                </c:pt>
                <c:pt idx="32" formatCode="General">
                  <c:v>69.459999999999994</c:v>
                </c:pt>
                <c:pt idx="33" formatCode="General">
                  <c:v>68.680000000000007</c:v>
                </c:pt>
                <c:pt idx="34" formatCode="General">
                  <c:v>61.02</c:v>
                </c:pt>
                <c:pt idx="35" formatCode="General">
                  <c:v>67.819999999999993</c:v>
                </c:pt>
                <c:pt idx="36" formatCode="General">
                  <c:v>59.5</c:v>
                </c:pt>
                <c:pt idx="37" formatCode="General">
                  <c:v>54.31</c:v>
                </c:pt>
                <c:pt idx="38" formatCode="General">
                  <c:v>49.27</c:v>
                </c:pt>
                <c:pt idx="39" formatCode="General">
                  <c:v>53.09</c:v>
                </c:pt>
                <c:pt idx="40" formatCode="General">
                  <c:v>53.85</c:v>
                </c:pt>
                <c:pt idx="41" formatCode="General">
                  <c:v>70.88</c:v>
                </c:pt>
                <c:pt idx="42" formatCode="General">
                  <c:v>56.19</c:v>
                </c:pt>
                <c:pt idx="43" formatCode="General">
                  <c:v>52.03</c:v>
                </c:pt>
                <c:pt idx="44" formatCode="General">
                  <c:v>48.31</c:v>
                </c:pt>
                <c:pt idx="45" formatCode="General">
                  <c:v>55.05</c:v>
                </c:pt>
                <c:pt idx="46" formatCode="General">
                  <c:v>48.81</c:v>
                </c:pt>
                <c:pt idx="47" formatCode="General">
                  <c:v>46.06</c:v>
                </c:pt>
                <c:pt idx="48" formatCode="General">
                  <c:v>44.28</c:v>
                </c:pt>
                <c:pt idx="49" formatCode="General">
                  <c:v>57.83</c:v>
                </c:pt>
                <c:pt idx="50" formatCode="General">
                  <c:v>56.63</c:v>
                </c:pt>
                <c:pt idx="51" formatCode="General">
                  <c:v>59.75</c:v>
                </c:pt>
                <c:pt idx="52" formatCode="General">
                  <c:v>56.99</c:v>
                </c:pt>
                <c:pt idx="53" formatCode="General">
                  <c:v>56.9</c:v>
                </c:pt>
                <c:pt idx="54" formatCode="General">
                  <c:v>42.02</c:v>
                </c:pt>
                <c:pt idx="55" formatCode="General">
                  <c:v>39.65</c:v>
                </c:pt>
                <c:pt idx="56" formatCode="General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11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260.14</c:v>
                </c:pt>
                <c:pt idx="2">
                  <c:v>190.43</c:v>
                </c:pt>
                <c:pt idx="3">
                  <c:v>200.21</c:v>
                </c:pt>
                <c:pt idx="4">
                  <c:v>329.23</c:v>
                </c:pt>
                <c:pt idx="5">
                  <c:v>417.27</c:v>
                </c:pt>
                <c:pt idx="6">
                  <c:v>228.97</c:v>
                </c:pt>
                <c:pt idx="7">
                  <c:v>206.28</c:v>
                </c:pt>
                <c:pt idx="8">
                  <c:v>301.79000000000002</c:v>
                </c:pt>
                <c:pt idx="9">
                  <c:v>372.73</c:v>
                </c:pt>
                <c:pt idx="10">
                  <c:v>339.13</c:v>
                </c:pt>
                <c:pt idx="11">
                  <c:v>231.94</c:v>
                </c:pt>
                <c:pt idx="12">
                  <c:v>294.55</c:v>
                </c:pt>
                <c:pt idx="13">
                  <c:v>458.74</c:v>
                </c:pt>
                <c:pt idx="14">
                  <c:v>387.06</c:v>
                </c:pt>
                <c:pt idx="15">
                  <c:v>312.49</c:v>
                </c:pt>
                <c:pt idx="16">
                  <c:v>398.47</c:v>
                </c:pt>
                <c:pt idx="17">
                  <c:v>432.94</c:v>
                </c:pt>
                <c:pt idx="18">
                  <c:v>327.68</c:v>
                </c:pt>
                <c:pt idx="19">
                  <c:v>374.56</c:v>
                </c:pt>
                <c:pt idx="20">
                  <c:v>395.62</c:v>
                </c:pt>
                <c:pt idx="21">
                  <c:v>365.51</c:v>
                </c:pt>
                <c:pt idx="22">
                  <c:v>375.3</c:v>
                </c:pt>
                <c:pt idx="23">
                  <c:v>374.78</c:v>
                </c:pt>
                <c:pt idx="24">
                  <c:v>440.15</c:v>
                </c:pt>
                <c:pt idx="25">
                  <c:v>302.94</c:v>
                </c:pt>
                <c:pt idx="26">
                  <c:v>297.83</c:v>
                </c:pt>
                <c:pt idx="27">
                  <c:v>288.75</c:v>
                </c:pt>
                <c:pt idx="28">
                  <c:v>438.03</c:v>
                </c:pt>
                <c:pt idx="29">
                  <c:v>344.62</c:v>
                </c:pt>
                <c:pt idx="30">
                  <c:v>297.94</c:v>
                </c:pt>
                <c:pt idx="31">
                  <c:v>258.20999999999998</c:v>
                </c:pt>
                <c:pt idx="32">
                  <c:v>365.72</c:v>
                </c:pt>
                <c:pt idx="33">
                  <c:v>610.66</c:v>
                </c:pt>
                <c:pt idx="34">
                  <c:v>451.43</c:v>
                </c:pt>
                <c:pt idx="35">
                  <c:v>356.68</c:v>
                </c:pt>
                <c:pt idx="36">
                  <c:v>467.14</c:v>
                </c:pt>
                <c:pt idx="37">
                  <c:v>537.74</c:v>
                </c:pt>
                <c:pt idx="38">
                  <c:v>555.25</c:v>
                </c:pt>
                <c:pt idx="39">
                  <c:v>335.11</c:v>
                </c:pt>
                <c:pt idx="40">
                  <c:v>450.25</c:v>
                </c:pt>
                <c:pt idx="41">
                  <c:v>503.34</c:v>
                </c:pt>
                <c:pt idx="42">
                  <c:v>394.72</c:v>
                </c:pt>
                <c:pt idx="43">
                  <c:v>360.36</c:v>
                </c:pt>
                <c:pt idx="44">
                  <c:v>510.55</c:v>
                </c:pt>
                <c:pt idx="45">
                  <c:v>504.5</c:v>
                </c:pt>
                <c:pt idx="46">
                  <c:v>373.93</c:v>
                </c:pt>
                <c:pt idx="47">
                  <c:v>327.8</c:v>
                </c:pt>
                <c:pt idx="48">
                  <c:v>751.75</c:v>
                </c:pt>
                <c:pt idx="49">
                  <c:v>458.15</c:v>
                </c:pt>
                <c:pt idx="50">
                  <c:v>426.05</c:v>
                </c:pt>
                <c:pt idx="51">
                  <c:v>372.92</c:v>
                </c:pt>
                <c:pt idx="52">
                  <c:v>484.46</c:v>
                </c:pt>
                <c:pt idx="53">
                  <c:v>533.87</c:v>
                </c:pt>
                <c:pt idx="54">
                  <c:v>458.74</c:v>
                </c:pt>
                <c:pt idx="55">
                  <c:v>340.3</c:v>
                </c:pt>
                <c:pt idx="56">
                  <c:v>653.84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1304.69</c:v>
                </c:pt>
                <c:pt idx="1">
                  <c:v>1300.94</c:v>
                </c:pt>
                <c:pt idx="2">
                  <c:v>1169.6099999999999</c:v>
                </c:pt>
                <c:pt idx="3">
                  <c:v>1156.24</c:v>
                </c:pt>
                <c:pt idx="4">
                  <c:v>1228.0899999999999</c:v>
                </c:pt>
                <c:pt idx="5">
                  <c:v>1492.2</c:v>
                </c:pt>
                <c:pt idx="6">
                  <c:v>1442.23</c:v>
                </c:pt>
                <c:pt idx="7">
                  <c:v>1401.47</c:v>
                </c:pt>
                <c:pt idx="8">
                  <c:v>1435.21</c:v>
                </c:pt>
                <c:pt idx="9">
                  <c:v>1582.63</c:v>
                </c:pt>
                <c:pt idx="10">
                  <c:v>1708.17</c:v>
                </c:pt>
                <c:pt idx="11">
                  <c:v>1650.08</c:v>
                </c:pt>
                <c:pt idx="12">
                  <c:v>1571.02</c:v>
                </c:pt>
                <c:pt idx="13">
                  <c:v>1591.18</c:v>
                </c:pt>
                <c:pt idx="14">
                  <c:v>1637.98</c:v>
                </c:pt>
                <c:pt idx="15">
                  <c:v>1607.32</c:v>
                </c:pt>
                <c:pt idx="16">
                  <c:v>1567.7</c:v>
                </c:pt>
                <c:pt idx="17">
                  <c:v>1677.25</c:v>
                </c:pt>
                <c:pt idx="18">
                  <c:v>1652.48</c:v>
                </c:pt>
                <c:pt idx="19">
                  <c:v>1737.67</c:v>
                </c:pt>
                <c:pt idx="20">
                  <c:v>1783.76</c:v>
                </c:pt>
                <c:pt idx="21">
                  <c:v>1786.14</c:v>
                </c:pt>
                <c:pt idx="22">
                  <c:v>1719.33</c:v>
                </c:pt>
                <c:pt idx="23">
                  <c:v>1854.08</c:v>
                </c:pt>
                <c:pt idx="24">
                  <c:v>1947.44</c:v>
                </c:pt>
                <c:pt idx="25">
                  <c:v>1828.42</c:v>
                </c:pt>
                <c:pt idx="26">
                  <c:v>1746.89</c:v>
                </c:pt>
                <c:pt idx="27">
                  <c:v>1745.08</c:v>
                </c:pt>
                <c:pt idx="28">
                  <c:v>1828.42</c:v>
                </c:pt>
                <c:pt idx="29">
                  <c:v>1815.81</c:v>
                </c:pt>
                <c:pt idx="30">
                  <c:v>1724.65</c:v>
                </c:pt>
                <c:pt idx="31">
                  <c:v>1656.66</c:v>
                </c:pt>
                <c:pt idx="32">
                  <c:v>1615.69</c:v>
                </c:pt>
                <c:pt idx="33">
                  <c:v>1890.46</c:v>
                </c:pt>
                <c:pt idx="34">
                  <c:v>1761.19</c:v>
                </c:pt>
                <c:pt idx="35">
                  <c:v>1664.41</c:v>
                </c:pt>
                <c:pt idx="36">
                  <c:v>1740.48</c:v>
                </c:pt>
                <c:pt idx="37">
                  <c:v>1830.01</c:v>
                </c:pt>
                <c:pt idx="38">
                  <c:v>1891.91</c:v>
                </c:pt>
                <c:pt idx="39">
                  <c:v>1734.79</c:v>
                </c:pt>
                <c:pt idx="40">
                  <c:v>1736.16</c:v>
                </c:pt>
                <c:pt idx="41">
                  <c:v>1763.74</c:v>
                </c:pt>
                <c:pt idx="42">
                  <c:v>1723.57</c:v>
                </c:pt>
                <c:pt idx="43">
                  <c:v>1769.15</c:v>
                </c:pt>
                <c:pt idx="44">
                  <c:v>1837.05</c:v>
                </c:pt>
                <c:pt idx="45">
                  <c:v>1863.97</c:v>
                </c:pt>
                <c:pt idx="46">
                  <c:v>1808.49</c:v>
                </c:pt>
                <c:pt idx="47">
                  <c:v>1784.67</c:v>
                </c:pt>
                <c:pt idx="48">
                  <c:v>2234.33</c:v>
                </c:pt>
                <c:pt idx="49">
                  <c:v>2272.4</c:v>
                </c:pt>
                <c:pt idx="50">
                  <c:v>2193.9499999999998</c:v>
                </c:pt>
                <c:pt idx="51">
                  <c:v>2189.02</c:v>
                </c:pt>
                <c:pt idx="52">
                  <c:v>2240.3200000000002</c:v>
                </c:pt>
                <c:pt idx="53">
                  <c:v>2167.59</c:v>
                </c:pt>
                <c:pt idx="54">
                  <c:v>2186.9899999999998</c:v>
                </c:pt>
                <c:pt idx="55">
                  <c:v>2124.42</c:v>
                </c:pt>
                <c:pt idx="56">
                  <c:v>2241.0100000000002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5699372660991"/>
          <c:y val="4.3330096241199448E-2"/>
          <c:w val="0.6687330273948543"/>
          <c:h val="0.913339807517601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Others</c:v>
                </c:pt>
                <c:pt idx="1">
                  <c:v>10. Italy</c:v>
                </c:pt>
                <c:pt idx="2">
                  <c:v>9. Norway</c:v>
                </c:pt>
                <c:pt idx="3">
                  <c:v>8. UK</c:v>
                </c:pt>
                <c:pt idx="4">
                  <c:v>7. France</c:v>
                </c:pt>
                <c:pt idx="5">
                  <c:v>6. Sweden</c:v>
                </c:pt>
                <c:pt idx="6">
                  <c:v>5. Poland</c:v>
                </c:pt>
                <c:pt idx="7">
                  <c:v>4. Germany</c:v>
                </c:pt>
                <c:pt idx="8">
                  <c:v>3. USA</c:v>
                </c:pt>
                <c:pt idx="9">
                  <c:v>2. India</c:v>
                </c:pt>
                <c:pt idx="10">
                  <c:v>1. China</c:v>
                </c:pt>
              </c:strCache>
            </c:strRef>
          </c:cat>
          <c:val>
            <c:numRef>
              <c:f>'2022'!$T$215:$T$225</c:f>
              <c:numCache>
                <c:formatCode>_-* #\ ##0_-;\-* #\ ##0_-;_-* "-"??_-;_-@_-</c:formatCode>
                <c:ptCount val="11"/>
                <c:pt idx="0">
                  <c:v>94200</c:v>
                </c:pt>
                <c:pt idx="1">
                  <c:v>5800</c:v>
                </c:pt>
                <c:pt idx="2">
                  <c:v>6700</c:v>
                </c:pt>
                <c:pt idx="3">
                  <c:v>8000</c:v>
                </c:pt>
                <c:pt idx="4">
                  <c:v>9900</c:v>
                </c:pt>
                <c:pt idx="5">
                  <c:v>14700</c:v>
                </c:pt>
                <c:pt idx="6">
                  <c:v>16200</c:v>
                </c:pt>
                <c:pt idx="7">
                  <c:v>18400</c:v>
                </c:pt>
                <c:pt idx="8">
                  <c:v>26200</c:v>
                </c:pt>
                <c:pt idx="9">
                  <c:v>33200</c:v>
                </c:pt>
                <c:pt idx="10">
                  <c:v>44200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4-4ED1-A995-EDDECEBB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'2022'!$N$215:$N$225</c:f>
              <c:strCache>
                <c:ptCount val="11"/>
                <c:pt idx="0">
                  <c:v>Others</c:v>
                </c:pt>
                <c:pt idx="1">
                  <c:v>10. Italy</c:v>
                </c:pt>
                <c:pt idx="2">
                  <c:v>9. Norway</c:v>
                </c:pt>
                <c:pt idx="3">
                  <c:v>8. UK</c:v>
                </c:pt>
                <c:pt idx="4">
                  <c:v>7. France</c:v>
                </c:pt>
                <c:pt idx="5">
                  <c:v>6. Sweden</c:v>
                </c:pt>
                <c:pt idx="6">
                  <c:v>5. Poland</c:v>
                </c:pt>
                <c:pt idx="7">
                  <c:v>4. Germany</c:v>
                </c:pt>
                <c:pt idx="8">
                  <c:v>3. USA</c:v>
                </c:pt>
                <c:pt idx="9">
                  <c:v>2. India</c:v>
                </c:pt>
                <c:pt idx="10">
                  <c:v>1. China</c:v>
                </c:pt>
              </c:strCache>
            </c:strRef>
          </c:cat>
          <c:val>
            <c:numRef>
              <c:f>'2022'!$U$215:$U$225</c:f>
              <c:numCache>
                <c:formatCode>0%</c:formatCode>
                <c:ptCount val="11"/>
                <c:pt idx="0">
                  <c:v>0.33939096975024857</c:v>
                </c:pt>
                <c:pt idx="1">
                  <c:v>2.0896683912435689E-2</c:v>
                </c:pt>
                <c:pt idx="2">
                  <c:v>2.4139272795399846E-2</c:v>
                </c:pt>
                <c:pt idx="3">
                  <c:v>2.8823012293014743E-2</c:v>
                </c:pt>
                <c:pt idx="4">
                  <c:v>3.5668477712605742E-2</c:v>
                </c:pt>
                <c:pt idx="5">
                  <c:v>5.2962285088414593E-2</c:v>
                </c:pt>
                <c:pt idx="6">
                  <c:v>5.8366599893354854E-2</c:v>
                </c:pt>
                <c:pt idx="7">
                  <c:v>6.6292928273933904E-2</c:v>
                </c:pt>
                <c:pt idx="8">
                  <c:v>9.439536525962329E-2</c:v>
                </c:pt>
                <c:pt idx="9">
                  <c:v>0.11961550101601118</c:v>
                </c:pt>
                <c:pt idx="10">
                  <c:v>0.15924714291890646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A-45FE-B626-B60C44A04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191"/>
        <c:axId val="798756351"/>
      </c:barChart>
      <c:catAx>
        <c:axId val="1159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756351"/>
        <c:crosses val="autoZero"/>
        <c:auto val="1"/>
        <c:lblAlgn val="ctr"/>
        <c:lblOffset val="100"/>
        <c:noMultiLvlLbl val="0"/>
      </c:catAx>
      <c:valAx>
        <c:axId val="7987563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8270819309983420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  <c:pt idx="17">
                  <c:v>5561</c:v>
                </c:pt>
                <c:pt idx="18">
                  <c:v>5090</c:v>
                </c:pt>
                <c:pt idx="19">
                  <c:v>5012</c:v>
                </c:pt>
                <c:pt idx="20">
                  <c:v>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FB8-A6F0-919097D65BB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21">
                  <c:v>5627</c:v>
                </c:pt>
                <c:pt idx="22">
                  <c:v>6055</c:v>
                </c:pt>
                <c:pt idx="23">
                  <c:v>6645</c:v>
                </c:pt>
                <c:pt idx="24">
                  <c:v>7036</c:v>
                </c:pt>
                <c:pt idx="25">
                  <c:v>7298</c:v>
                </c:pt>
                <c:pt idx="26">
                  <c:v>7479</c:v>
                </c:pt>
                <c:pt idx="27">
                  <c:v>7581</c:v>
                </c:pt>
                <c:pt idx="28">
                  <c:v>7799</c:v>
                </c:pt>
                <c:pt idx="29">
                  <c:v>7791</c:v>
                </c:pt>
                <c:pt idx="30">
                  <c:v>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1432"/>
        <c:axId val="416761824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2233</c:v>
                </c:pt>
                <c:pt idx="15">
                  <c:v>2312</c:v>
                </c:pt>
                <c:pt idx="16">
                  <c:v>2369</c:v>
                </c:pt>
                <c:pt idx="17">
                  <c:v>2287</c:v>
                </c:pt>
                <c:pt idx="18">
                  <c:v>1977</c:v>
                </c:pt>
                <c:pt idx="19">
                  <c:v>1848</c:v>
                </c:pt>
                <c:pt idx="20">
                  <c:v>1821</c:v>
                </c:pt>
                <c:pt idx="21">
                  <c:v>2068</c:v>
                </c:pt>
                <c:pt idx="22">
                  <c:v>2216</c:v>
                </c:pt>
                <c:pt idx="23">
                  <c:v>2416</c:v>
                </c:pt>
                <c:pt idx="24">
                  <c:v>2544</c:v>
                </c:pt>
                <c:pt idx="25">
                  <c:v>2582</c:v>
                </c:pt>
                <c:pt idx="26">
                  <c:v>2623</c:v>
                </c:pt>
                <c:pt idx="27">
                  <c:v>2664</c:v>
                </c:pt>
                <c:pt idx="28">
                  <c:v>2621</c:v>
                </c:pt>
                <c:pt idx="29">
                  <c:v>2565</c:v>
                </c:pt>
                <c:pt idx="30">
                  <c:v>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761432"/>
        <c:axId val="416761824"/>
      </c:lineChart>
      <c:catAx>
        <c:axId val="41676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1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18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1432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1738</c:v>
                </c:pt>
                <c:pt idx="18">
                  <c:v>1458</c:v>
                </c:pt>
                <c:pt idx="19">
                  <c:v>1376</c:v>
                </c:pt>
                <c:pt idx="20">
                  <c:v>1414</c:v>
                </c:pt>
                <c:pt idx="21">
                  <c:v>1590</c:v>
                </c:pt>
                <c:pt idx="22">
                  <c:v>1676</c:v>
                </c:pt>
                <c:pt idx="23">
                  <c:v>1828</c:v>
                </c:pt>
                <c:pt idx="24">
                  <c:v>1933</c:v>
                </c:pt>
                <c:pt idx="25">
                  <c:v>1956</c:v>
                </c:pt>
                <c:pt idx="26">
                  <c:v>1980</c:v>
                </c:pt>
                <c:pt idx="27">
                  <c:v>1998</c:v>
                </c:pt>
                <c:pt idx="28">
                  <c:v>1978</c:v>
                </c:pt>
                <c:pt idx="29">
                  <c:v>1916</c:v>
                </c:pt>
                <c:pt idx="30">
                  <c:v>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B-42F9-BF20-D509583514B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258</c:v>
                </c:pt>
                <c:pt idx="16">
                  <c:v>245</c:v>
                </c:pt>
                <c:pt idx="17">
                  <c:v>247</c:v>
                </c:pt>
                <c:pt idx="18">
                  <c:v>232</c:v>
                </c:pt>
                <c:pt idx="19">
                  <c:v>199</c:v>
                </c:pt>
                <c:pt idx="20">
                  <c:v>178</c:v>
                </c:pt>
                <c:pt idx="21">
                  <c:v>219</c:v>
                </c:pt>
                <c:pt idx="22">
                  <c:v>247</c:v>
                </c:pt>
                <c:pt idx="23">
                  <c:v>269</c:v>
                </c:pt>
                <c:pt idx="24">
                  <c:v>273</c:v>
                </c:pt>
                <c:pt idx="25">
                  <c:v>268</c:v>
                </c:pt>
                <c:pt idx="26">
                  <c:v>282</c:v>
                </c:pt>
                <c:pt idx="27">
                  <c:v>294</c:v>
                </c:pt>
                <c:pt idx="28">
                  <c:v>278</c:v>
                </c:pt>
                <c:pt idx="29">
                  <c:v>280</c:v>
                </c:pt>
                <c:pt idx="30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B-42F9-BF20-D509583514B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287</c:v>
                </c:pt>
                <c:pt idx="19">
                  <c:v>273</c:v>
                </c:pt>
                <c:pt idx="20">
                  <c:v>229</c:v>
                </c:pt>
                <c:pt idx="21">
                  <c:v>259</c:v>
                </c:pt>
                <c:pt idx="22">
                  <c:v>293</c:v>
                </c:pt>
                <c:pt idx="23">
                  <c:v>319</c:v>
                </c:pt>
                <c:pt idx="24">
                  <c:v>338</c:v>
                </c:pt>
                <c:pt idx="25">
                  <c:v>359</c:v>
                </c:pt>
                <c:pt idx="26">
                  <c:v>361</c:v>
                </c:pt>
                <c:pt idx="27">
                  <c:v>373</c:v>
                </c:pt>
                <c:pt idx="28">
                  <c:v>364</c:v>
                </c:pt>
                <c:pt idx="29">
                  <c:v>369</c:v>
                </c:pt>
                <c:pt idx="30">
                  <c:v>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B-42F9-BF20-D5095835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72665464"/>
        <c:axId val="673288176"/>
      </c:barChart>
      <c:catAx>
        <c:axId val="67266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73288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7328817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7266546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Taul1!$B$2:$B$50</c:f>
              <c:numCache>
                <c:formatCode>General</c:formatCode>
                <c:ptCount val="49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  <c:pt idx="43">
                  <c:v>5.4</c:v>
                </c:pt>
                <c:pt idx="44">
                  <c:v>6.2</c:v>
                </c:pt>
                <c:pt idx="45">
                  <c:v>5.3</c:v>
                </c:pt>
                <c:pt idx="46">
                  <c:v>5.7</c:v>
                </c:pt>
                <c:pt idx="47">
                  <c:v>3.3</c:v>
                </c:pt>
                <c:pt idx="48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3-47AE-A425-54127165B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288960"/>
        <c:axId val="673289352"/>
      </c:lineChart>
      <c:catAx>
        <c:axId val="67328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kern="12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9352"/>
        <c:crosses val="autoZero"/>
        <c:auto val="1"/>
        <c:lblAlgn val="ctr"/>
        <c:lblOffset val="100"/>
        <c:noMultiLvlLbl val="0"/>
      </c:catAx>
      <c:valAx>
        <c:axId val="67328935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89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644 900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D-4D5D-88BB-A9A19BCF8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DD-4D5D-88BB-A9A19BCF8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C11-4ABA-A834-14EE479032F6}"/>
              </c:ext>
            </c:extLst>
          </c:dPt>
          <c:dLbls>
            <c:dLbl>
              <c:idx val="2"/>
              <c:layout>
                <c:manualLayout>
                  <c:x val="0.14105290754660207"/>
                  <c:y val="0.17292456303618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ABA-A834-14EE479032F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304600</c:v>
                </c:pt>
                <c:pt idx="1">
                  <c:v>225800</c:v>
                </c:pt>
                <c:pt idx="2">
                  <c:v>114600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796266781192801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3.2880569999999998</c:v>
                </c:pt>
                <c:pt idx="1">
                  <c:v>3.3430279999999999</c:v>
                </c:pt>
                <c:pt idx="2">
                  <c:v>4.2770530000000004</c:v>
                </c:pt>
                <c:pt idx="3">
                  <c:v>3.679068</c:v>
                </c:pt>
                <c:pt idx="4">
                  <c:v>2.8290479999999998</c:v>
                </c:pt>
                <c:pt idx="5">
                  <c:v>2.1920419999999998</c:v>
                </c:pt>
                <c:pt idx="6">
                  <c:v>2.3400080000000001</c:v>
                </c:pt>
                <c:pt idx="7">
                  <c:v>2.5820059999999998</c:v>
                </c:pt>
                <c:pt idx="8">
                  <c:v>2.270991</c:v>
                </c:pt>
                <c:pt idx="9">
                  <c:v>2.310019</c:v>
                </c:pt>
                <c:pt idx="10">
                  <c:v>2.855</c:v>
                </c:pt>
                <c:pt idx="11">
                  <c:v>3.240999</c:v>
                </c:pt>
                <c:pt idx="12">
                  <c:v>4.1409799999999999</c:v>
                </c:pt>
                <c:pt idx="13">
                  <c:v>3.3870230000000001</c:v>
                </c:pt>
                <c:pt idx="14">
                  <c:v>3.1430250000000002</c:v>
                </c:pt>
                <c:pt idx="15">
                  <c:v>2.9300299999999999</c:v>
                </c:pt>
                <c:pt idx="16">
                  <c:v>3.542964</c:v>
                </c:pt>
                <c:pt idx="1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Intangible investment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5.4639829999999998</c:v>
                </c:pt>
                <c:pt idx="1">
                  <c:v>5.6399970000000001</c:v>
                </c:pt>
                <c:pt idx="2">
                  <c:v>5.8329890000000004</c:v>
                </c:pt>
                <c:pt idx="3">
                  <c:v>6.3399799999999997</c:v>
                </c:pt>
                <c:pt idx="4">
                  <c:v>5.7679939999999998</c:v>
                </c:pt>
                <c:pt idx="5">
                  <c:v>5.6779719999999996</c:v>
                </c:pt>
                <c:pt idx="6">
                  <c:v>5.3</c:v>
                </c:pt>
                <c:pt idx="7">
                  <c:v>4.5009829999999997</c:v>
                </c:pt>
                <c:pt idx="8">
                  <c:v>4.1589970000000003</c:v>
                </c:pt>
                <c:pt idx="9">
                  <c:v>4.0260109999999996</c:v>
                </c:pt>
                <c:pt idx="10">
                  <c:v>3.6909999999999998</c:v>
                </c:pt>
                <c:pt idx="11">
                  <c:v>3.3650159999999998</c:v>
                </c:pt>
                <c:pt idx="12">
                  <c:v>3.16899</c:v>
                </c:pt>
                <c:pt idx="13">
                  <c:v>3.4970029999999999</c:v>
                </c:pt>
                <c:pt idx="14">
                  <c:v>3.5010050000000001</c:v>
                </c:pt>
                <c:pt idx="15">
                  <c:v>3.4929929999999998</c:v>
                </c:pt>
                <c:pt idx="16">
                  <c:v>3.3670059999999999</c:v>
                </c:pt>
                <c:pt idx="17">
                  <c:v>3.4680200000000001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Intangible investment (excl. electronics industry)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Taul1!$D$2:$D$19</c:f>
              <c:numCache>
                <c:formatCode>General</c:formatCode>
                <c:ptCount val="18"/>
                <c:pt idx="0">
                  <c:v>1.9059839999999999</c:v>
                </c:pt>
                <c:pt idx="1">
                  <c:v>1.9980009999999999</c:v>
                </c:pt>
                <c:pt idx="2">
                  <c:v>2.092975</c:v>
                </c:pt>
                <c:pt idx="3">
                  <c:v>2.104981</c:v>
                </c:pt>
                <c:pt idx="4">
                  <c:v>1.978</c:v>
                </c:pt>
                <c:pt idx="5">
                  <c:v>2.0009830000000002</c:v>
                </c:pt>
                <c:pt idx="6">
                  <c:v>1.962005</c:v>
                </c:pt>
                <c:pt idx="7">
                  <c:v>2.1589909999999999</c:v>
                </c:pt>
                <c:pt idx="8">
                  <c:v>2.0119910000000001</c:v>
                </c:pt>
                <c:pt idx="9">
                  <c:v>2.0360010000000002</c:v>
                </c:pt>
                <c:pt idx="10">
                  <c:v>2.1040000000000001</c:v>
                </c:pt>
                <c:pt idx="11">
                  <c:v>2.0730110000000002</c:v>
                </c:pt>
                <c:pt idx="12">
                  <c:v>1.8969929999999999</c:v>
                </c:pt>
                <c:pt idx="13">
                  <c:v>2.325002</c:v>
                </c:pt>
                <c:pt idx="14">
                  <c:v>2.298</c:v>
                </c:pt>
                <c:pt idx="15">
                  <c:v>2.4149949999999998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9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and intangible investment*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8.7520399999999992</c:v>
                </c:pt>
                <c:pt idx="1">
                  <c:v>8.9830240000000003</c:v>
                </c:pt>
                <c:pt idx="2">
                  <c:v>10.11004</c:v>
                </c:pt>
                <c:pt idx="3">
                  <c:v>10.01905</c:v>
                </c:pt>
                <c:pt idx="4">
                  <c:v>8.5970420000000001</c:v>
                </c:pt>
                <c:pt idx="5">
                  <c:v>7.8700130000000001</c:v>
                </c:pt>
                <c:pt idx="6">
                  <c:v>7.6400079999999999</c:v>
                </c:pt>
                <c:pt idx="7">
                  <c:v>7.0829880000000003</c:v>
                </c:pt>
                <c:pt idx="8">
                  <c:v>6.4299879999999998</c:v>
                </c:pt>
                <c:pt idx="9">
                  <c:v>6.3360300000000001</c:v>
                </c:pt>
                <c:pt idx="10">
                  <c:v>6.5460000000000003</c:v>
                </c:pt>
                <c:pt idx="11">
                  <c:v>6.6060150000000002</c:v>
                </c:pt>
                <c:pt idx="12">
                  <c:v>7.3099699999999999</c:v>
                </c:pt>
                <c:pt idx="13">
                  <c:v>6.8840260000000004</c:v>
                </c:pt>
                <c:pt idx="14">
                  <c:v>6.6440299999999999</c:v>
                </c:pt>
                <c:pt idx="15">
                  <c:v>6.4230229999999997</c:v>
                </c:pt>
                <c:pt idx="16">
                  <c:v>6.9099700000000004</c:v>
                </c:pt>
                <c:pt idx="17">
                  <c:v>8.0680200000000006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Consumption of Fixed Capital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8.0370000000000008</c:v>
                </c:pt>
                <c:pt idx="1">
                  <c:v>8.2089999999999996</c:v>
                </c:pt>
                <c:pt idx="2">
                  <c:v>8.4030000000000005</c:v>
                </c:pt>
                <c:pt idx="3">
                  <c:v>8.6059999999999999</c:v>
                </c:pt>
                <c:pt idx="4">
                  <c:v>8.7070000000000007</c:v>
                </c:pt>
                <c:pt idx="5">
                  <c:v>8.6679999999999993</c:v>
                </c:pt>
                <c:pt idx="6">
                  <c:v>8.5510000000000002</c:v>
                </c:pt>
                <c:pt idx="7">
                  <c:v>8.3559999999999999</c:v>
                </c:pt>
                <c:pt idx="8">
                  <c:v>8.0869999999999997</c:v>
                </c:pt>
                <c:pt idx="9">
                  <c:v>7.7309999999999999</c:v>
                </c:pt>
                <c:pt idx="10">
                  <c:v>7.4660000000000002</c:v>
                </c:pt>
                <c:pt idx="11">
                  <c:v>7.218</c:v>
                </c:pt>
                <c:pt idx="12">
                  <c:v>7.0030000000000001</c:v>
                </c:pt>
                <c:pt idx="13">
                  <c:v>6.8879999999999999</c:v>
                </c:pt>
                <c:pt idx="14">
                  <c:v>6.7720000000000002</c:v>
                </c:pt>
                <c:pt idx="15">
                  <c:v>6.657</c:v>
                </c:pt>
                <c:pt idx="16">
                  <c:v>6.5529999999999999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5.5603067718758031E-2"/>
          <c:w val="0.7026874137895078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Cumulative consumption of tangible capital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</c:strCache>
            </c:strRef>
          </c:cat>
          <c:val>
            <c:numRef>
              <c:f>Taul1!$B$2:$B$18</c:f>
              <c:numCache>
                <c:formatCode>General</c:formatCode>
                <c:ptCount val="17"/>
                <c:pt idx="0">
                  <c:v>3.8319999999999999</c:v>
                </c:pt>
                <c:pt idx="1">
                  <c:v>7.6360000000000001</c:v>
                </c:pt>
                <c:pt idx="2">
                  <c:v>11.452999999999999</c:v>
                </c:pt>
                <c:pt idx="3">
                  <c:v>15.276</c:v>
                </c:pt>
                <c:pt idx="4">
                  <c:v>19.042000000000002</c:v>
                </c:pt>
                <c:pt idx="5">
                  <c:v>22.696000000000002</c:v>
                </c:pt>
                <c:pt idx="6">
                  <c:v>26.225999999999999</c:v>
                </c:pt>
                <c:pt idx="7">
                  <c:v>29.672999999999998</c:v>
                </c:pt>
                <c:pt idx="8">
                  <c:v>33.04</c:v>
                </c:pt>
                <c:pt idx="9">
                  <c:v>36.26</c:v>
                </c:pt>
                <c:pt idx="10">
                  <c:v>39.427999999999997</c:v>
                </c:pt>
                <c:pt idx="11">
                  <c:v>42.591999999999999</c:v>
                </c:pt>
                <c:pt idx="12">
                  <c:v>45.780999999999999</c:v>
                </c:pt>
                <c:pt idx="13">
                  <c:v>49.011000000000003</c:v>
                </c:pt>
                <c:pt idx="14">
                  <c:v>52.21</c:v>
                </c:pt>
                <c:pt idx="15">
                  <c:v>55.377000000000002</c:v>
                </c:pt>
                <c:pt idx="16">
                  <c:v>58.530999999999999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Cumulative 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</c:strCache>
            </c:strRef>
          </c:cat>
          <c:val>
            <c:numRef>
              <c:f>Taul1!$C$2:$C$18</c:f>
              <c:numCache>
                <c:formatCode>General</c:formatCode>
                <c:ptCount val="17"/>
                <c:pt idx="0">
                  <c:v>3.2880569999999998</c:v>
                </c:pt>
                <c:pt idx="1">
                  <c:v>6.6310849999999997</c:v>
                </c:pt>
                <c:pt idx="2">
                  <c:v>10.90814</c:v>
                </c:pt>
                <c:pt idx="3">
                  <c:v>14.587210000000001</c:v>
                </c:pt>
                <c:pt idx="4">
                  <c:v>17.416250000000002</c:v>
                </c:pt>
                <c:pt idx="5">
                  <c:v>19.6083</c:v>
                </c:pt>
                <c:pt idx="6">
                  <c:v>21.9483</c:v>
                </c:pt>
                <c:pt idx="7">
                  <c:v>24.53031</c:v>
                </c:pt>
                <c:pt idx="8">
                  <c:v>26.801300000000001</c:v>
                </c:pt>
                <c:pt idx="9">
                  <c:v>29.111319999999999</c:v>
                </c:pt>
                <c:pt idx="10">
                  <c:v>31.96632</c:v>
                </c:pt>
                <c:pt idx="11">
                  <c:v>35.207320000000003</c:v>
                </c:pt>
                <c:pt idx="12">
                  <c:v>39.348300000000002</c:v>
                </c:pt>
                <c:pt idx="13">
                  <c:v>42.735320000000002</c:v>
                </c:pt>
                <c:pt idx="14">
                  <c:v>45.878349999999998</c:v>
                </c:pt>
                <c:pt idx="15">
                  <c:v>48.80838</c:v>
                </c:pt>
                <c:pt idx="16">
                  <c:v>52.35134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6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27678222969008"/>
          <c:y val="0.22905183780534966"/>
          <c:w val="0.24018292265112717"/>
          <c:h val="0.4605357567173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100</c:v>
                </c:pt>
                <c:pt idx="1">
                  <c:v>97.888859999999994</c:v>
                </c:pt>
                <c:pt idx="2">
                  <c:v>120.8647</c:v>
                </c:pt>
                <c:pt idx="3">
                  <c:v>113.4217</c:v>
                </c:pt>
                <c:pt idx="4">
                  <c:v>88.874070000000003</c:v>
                </c:pt>
                <c:pt idx="5">
                  <c:v>86.979249999999993</c:v>
                </c:pt>
                <c:pt idx="6">
                  <c:v>118.5352</c:v>
                </c:pt>
                <c:pt idx="7">
                  <c:v>122.38939999999999</c:v>
                </c:pt>
                <c:pt idx="8">
                  <c:v>123.6576</c:v>
                </c:pt>
                <c:pt idx="9">
                  <c:v>132.58430000000001</c:v>
                </c:pt>
                <c:pt idx="10">
                  <c:v>116.8922</c:v>
                </c:pt>
                <c:pt idx="11">
                  <c:v>142.45820000000001</c:v>
                </c:pt>
                <c:pt idx="12">
                  <c:v>160.48570000000001</c:v>
                </c:pt>
                <c:pt idx="13">
                  <c:v>179.87350000000001</c:v>
                </c:pt>
                <c:pt idx="14">
                  <c:v>208.74930000000001</c:v>
                </c:pt>
                <c:pt idx="15">
                  <c:v>184.3663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100</c:v>
                </c:pt>
                <c:pt idx="1">
                  <c:v>114.9134</c:v>
                </c:pt>
                <c:pt idx="2">
                  <c:v>134.4067</c:v>
                </c:pt>
                <c:pt idx="3">
                  <c:v>144.31180000000001</c:v>
                </c:pt>
                <c:pt idx="4">
                  <c:v>121.29649999999999</c:v>
                </c:pt>
                <c:pt idx="5">
                  <c:v>107.8385</c:v>
                </c:pt>
                <c:pt idx="6">
                  <c:v>121.99639999999999</c:v>
                </c:pt>
                <c:pt idx="7">
                  <c:v>119.8026</c:v>
                </c:pt>
                <c:pt idx="8">
                  <c:v>124.70050000000001</c:v>
                </c:pt>
                <c:pt idx="9">
                  <c:v>147.17619999999999</c:v>
                </c:pt>
                <c:pt idx="10">
                  <c:v>163.47980000000001</c:v>
                </c:pt>
                <c:pt idx="11">
                  <c:v>171.12309999999999</c:v>
                </c:pt>
                <c:pt idx="12">
                  <c:v>180.35929999999999</c:v>
                </c:pt>
                <c:pt idx="13">
                  <c:v>190.59289999999999</c:v>
                </c:pt>
                <c:pt idx="14">
                  <c:v>208.38759999999999</c:v>
                </c:pt>
                <c:pt idx="15">
                  <c:v>181.70079999999999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Taul1!$D$2:$D$19</c:f>
              <c:numCache>
                <c:formatCode>General</c:formatCode>
                <c:ptCount val="18"/>
                <c:pt idx="0">
                  <c:v>100</c:v>
                </c:pt>
                <c:pt idx="1">
                  <c:v>106.565</c:v>
                </c:pt>
                <c:pt idx="2">
                  <c:v>114.8197</c:v>
                </c:pt>
                <c:pt idx="3">
                  <c:v>121.66379999999999</c:v>
                </c:pt>
                <c:pt idx="4">
                  <c:v>106.65430000000001</c:v>
                </c:pt>
                <c:pt idx="5">
                  <c:v>85.707310000000007</c:v>
                </c:pt>
                <c:pt idx="6">
                  <c:v>102.46769999999999</c:v>
                </c:pt>
                <c:pt idx="7">
                  <c:v>103.8176</c:v>
                </c:pt>
                <c:pt idx="8">
                  <c:v>99.499600000000001</c:v>
                </c:pt>
                <c:pt idx="9">
                  <c:v>104.09829999999999</c:v>
                </c:pt>
                <c:pt idx="10">
                  <c:v>119.7702</c:v>
                </c:pt>
                <c:pt idx="11">
                  <c:v>135.31</c:v>
                </c:pt>
                <c:pt idx="12">
                  <c:v>138.41050000000001</c:v>
                </c:pt>
                <c:pt idx="13">
                  <c:v>157.25489999999999</c:v>
                </c:pt>
                <c:pt idx="14">
                  <c:v>157.005</c:v>
                </c:pt>
                <c:pt idx="15">
                  <c:v>150.46940000000001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Taul1!$E$2:$E$19</c:f>
              <c:numCache>
                <c:formatCode>General</c:formatCode>
                <c:ptCount val="18"/>
                <c:pt idx="0">
                  <c:v>100</c:v>
                </c:pt>
                <c:pt idx="1">
                  <c:v>115.24639999999999</c:v>
                </c:pt>
                <c:pt idx="2">
                  <c:v>127.8176</c:v>
                </c:pt>
                <c:pt idx="3">
                  <c:v>122.0117</c:v>
                </c:pt>
                <c:pt idx="4">
                  <c:v>108.6981</c:v>
                </c:pt>
                <c:pt idx="5">
                  <c:v>102.87130000000001</c:v>
                </c:pt>
                <c:pt idx="6">
                  <c:v>105.5882</c:v>
                </c:pt>
                <c:pt idx="7">
                  <c:v>126.7835</c:v>
                </c:pt>
                <c:pt idx="8">
                  <c:v>132.2706</c:v>
                </c:pt>
                <c:pt idx="9">
                  <c:v>121.89709999999999</c:v>
                </c:pt>
                <c:pt idx="10">
                  <c:v>125.5558</c:v>
                </c:pt>
                <c:pt idx="11">
                  <c:v>133.81960000000001</c:v>
                </c:pt>
                <c:pt idx="12">
                  <c:v>149.47210000000001</c:v>
                </c:pt>
                <c:pt idx="13">
                  <c:v>155.60749999999999</c:v>
                </c:pt>
                <c:pt idx="14">
                  <c:v>160.27629999999999</c:v>
                </c:pt>
                <c:pt idx="15">
                  <c:v>141.14009999999999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Taul1!$F$2:$F$19</c:f>
              <c:numCache>
                <c:formatCode>General</c:formatCode>
                <c:ptCount val="18"/>
                <c:pt idx="0">
                  <c:v>100</c:v>
                </c:pt>
                <c:pt idx="1">
                  <c:v>107.1259</c:v>
                </c:pt>
                <c:pt idx="2">
                  <c:v>121.9111</c:v>
                </c:pt>
                <c:pt idx="3">
                  <c:v>130.02879999999999</c:v>
                </c:pt>
                <c:pt idx="4">
                  <c:v>98.427300000000002</c:v>
                </c:pt>
                <c:pt idx="5">
                  <c:v>97.580309999999997</c:v>
                </c:pt>
                <c:pt idx="6">
                  <c:v>114.9923</c:v>
                </c:pt>
                <c:pt idx="7">
                  <c:v>116.848</c:v>
                </c:pt>
                <c:pt idx="8">
                  <c:v>115.2367</c:v>
                </c:pt>
                <c:pt idx="9">
                  <c:v>116.6386</c:v>
                </c:pt>
                <c:pt idx="10">
                  <c:v>119.8151</c:v>
                </c:pt>
                <c:pt idx="11">
                  <c:v>123.7405</c:v>
                </c:pt>
                <c:pt idx="12">
                  <c:v>125.3643</c:v>
                </c:pt>
                <c:pt idx="13">
                  <c:v>133.07210000000001</c:v>
                </c:pt>
                <c:pt idx="14">
                  <c:v>135.1986</c:v>
                </c:pt>
                <c:pt idx="15">
                  <c:v>120.62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 Chech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Taul1!$G$2:$G$19</c:f>
              <c:numCache>
                <c:formatCode>General</c:formatCode>
                <c:ptCount val="18"/>
                <c:pt idx="0">
                  <c:v>100</c:v>
                </c:pt>
                <c:pt idx="1">
                  <c:v>104.9753</c:v>
                </c:pt>
                <c:pt idx="2">
                  <c:v>126.5031</c:v>
                </c:pt>
                <c:pt idx="3">
                  <c:v>120.6558</c:v>
                </c:pt>
                <c:pt idx="4">
                  <c:v>85.297719999999998</c:v>
                </c:pt>
                <c:pt idx="5">
                  <c:v>80.016149999999996</c:v>
                </c:pt>
                <c:pt idx="6">
                  <c:v>96.544399999999996</c:v>
                </c:pt>
                <c:pt idx="7">
                  <c:v>98.883170000000007</c:v>
                </c:pt>
                <c:pt idx="8">
                  <c:v>101.7655</c:v>
                </c:pt>
                <c:pt idx="9">
                  <c:v>109.9868</c:v>
                </c:pt>
                <c:pt idx="10">
                  <c:v>123.56189999999999</c:v>
                </c:pt>
                <c:pt idx="11">
                  <c:v>124.0676</c:v>
                </c:pt>
                <c:pt idx="12">
                  <c:v>125.95480000000001</c:v>
                </c:pt>
                <c:pt idx="13">
                  <c:v>132.3175</c:v>
                </c:pt>
                <c:pt idx="14">
                  <c:v>130.6694</c:v>
                </c:pt>
                <c:pt idx="15">
                  <c:v>114.1678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Taul1!$H$2:$H$19</c:f>
              <c:numCache>
                <c:formatCode>General</c:formatCode>
                <c:ptCount val="18"/>
                <c:pt idx="0">
                  <c:v>100</c:v>
                </c:pt>
                <c:pt idx="1">
                  <c:v>93.943370000000002</c:v>
                </c:pt>
                <c:pt idx="2">
                  <c:v>110.68729999999999</c:v>
                </c:pt>
                <c:pt idx="3">
                  <c:v>109.9504</c:v>
                </c:pt>
                <c:pt idx="4">
                  <c:v>77.083920000000006</c:v>
                </c:pt>
                <c:pt idx="5">
                  <c:v>81.12961</c:v>
                </c:pt>
                <c:pt idx="6">
                  <c:v>90.451679999999996</c:v>
                </c:pt>
                <c:pt idx="7">
                  <c:v>90.793090000000007</c:v>
                </c:pt>
                <c:pt idx="8">
                  <c:v>89.100949999999997</c:v>
                </c:pt>
                <c:pt idx="9">
                  <c:v>94.496700000000004</c:v>
                </c:pt>
                <c:pt idx="10">
                  <c:v>107.6211</c:v>
                </c:pt>
                <c:pt idx="11">
                  <c:v>113.0162</c:v>
                </c:pt>
                <c:pt idx="12">
                  <c:v>121.29859999999999</c:v>
                </c:pt>
                <c:pt idx="13">
                  <c:v>115.5671</c:v>
                </c:pt>
                <c:pt idx="14">
                  <c:v>112.03789999999999</c:v>
                </c:pt>
                <c:pt idx="15">
                  <c:v>98.917509999999993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Taul1!$I$2:$I$19</c:f>
              <c:numCache>
                <c:formatCode>General</c:formatCode>
                <c:ptCount val="18"/>
                <c:pt idx="0">
                  <c:v>100</c:v>
                </c:pt>
                <c:pt idx="1">
                  <c:v>102.2946</c:v>
                </c:pt>
                <c:pt idx="2">
                  <c:v>117.4918</c:v>
                </c:pt>
                <c:pt idx="3">
                  <c:v>109.2011</c:v>
                </c:pt>
                <c:pt idx="4">
                  <c:v>88.853149999999999</c:v>
                </c:pt>
                <c:pt idx="5">
                  <c:v>81.197969999999998</c:v>
                </c:pt>
                <c:pt idx="6">
                  <c:v>87.859669999999994</c:v>
                </c:pt>
                <c:pt idx="7">
                  <c:v>93.676050000000004</c:v>
                </c:pt>
                <c:pt idx="8">
                  <c:v>87.497100000000003</c:v>
                </c:pt>
                <c:pt idx="9">
                  <c:v>95.025509999999997</c:v>
                </c:pt>
                <c:pt idx="10">
                  <c:v>98.706940000000003</c:v>
                </c:pt>
                <c:pt idx="11">
                  <c:v>105.8203</c:v>
                </c:pt>
                <c:pt idx="12">
                  <c:v>109.6335</c:v>
                </c:pt>
                <c:pt idx="13">
                  <c:v>105.1918</c:v>
                </c:pt>
                <c:pt idx="14">
                  <c:v>112.4773</c:v>
                </c:pt>
                <c:pt idx="15">
                  <c:v>107.1219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Taul1!$J$2:$J$19</c:f>
              <c:numCache>
                <c:formatCode>General</c:formatCode>
                <c:ptCount val="18"/>
                <c:pt idx="0">
                  <c:v>100</c:v>
                </c:pt>
                <c:pt idx="1">
                  <c:v>101.6718</c:v>
                </c:pt>
                <c:pt idx="2">
                  <c:v>130.07839999999999</c:v>
                </c:pt>
                <c:pt idx="3">
                  <c:v>111.89190000000001</c:v>
                </c:pt>
                <c:pt idx="4">
                  <c:v>86.040130000000005</c:v>
                </c:pt>
                <c:pt idx="5">
                  <c:v>66.666780000000003</c:v>
                </c:pt>
                <c:pt idx="6">
                  <c:v>71.166910000000001</c:v>
                </c:pt>
                <c:pt idx="7">
                  <c:v>78.526799999999994</c:v>
                </c:pt>
                <c:pt idx="8">
                  <c:v>69.067880000000002</c:v>
                </c:pt>
                <c:pt idx="9">
                  <c:v>70.254840000000002</c:v>
                </c:pt>
                <c:pt idx="10">
                  <c:v>86.829400000000007</c:v>
                </c:pt>
                <c:pt idx="11">
                  <c:v>98.568839999999994</c:v>
                </c:pt>
                <c:pt idx="12">
                  <c:v>125.94</c:v>
                </c:pt>
                <c:pt idx="13">
                  <c:v>103.0099</c:v>
                </c:pt>
                <c:pt idx="14">
                  <c:v>95.58914</c:v>
                </c:pt>
                <c:pt idx="15">
                  <c:v>89.1113</c:v>
                </c:pt>
                <c:pt idx="16">
                  <c:v>107.7525</c:v>
                </c:pt>
                <c:pt idx="17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2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22.94004</c:v>
                </c:pt>
                <c:pt idx="1">
                  <c:v>21.441199999999998</c:v>
                </c:pt>
                <c:pt idx="2">
                  <c:v>24.608640000000001</c:v>
                </c:pt>
                <c:pt idx="3">
                  <c:v>22.774840000000001</c:v>
                </c:pt>
                <c:pt idx="4">
                  <c:v>21.790579999999999</c:v>
                </c:pt>
                <c:pt idx="5">
                  <c:v>19.160920000000001</c:v>
                </c:pt>
                <c:pt idx="6">
                  <c:v>25.00723</c:v>
                </c:pt>
                <c:pt idx="7">
                  <c:v>26.261209999999998</c:v>
                </c:pt>
                <c:pt idx="8">
                  <c:v>25.680489999999999</c:v>
                </c:pt>
                <c:pt idx="9">
                  <c:v>25.504819999999999</c:v>
                </c:pt>
                <c:pt idx="10">
                  <c:v>20.3706</c:v>
                </c:pt>
                <c:pt idx="11">
                  <c:v>24.834869999999999</c:v>
                </c:pt>
                <c:pt idx="12">
                  <c:v>26.24729</c:v>
                </c:pt>
                <c:pt idx="13">
                  <c:v>28.390529999999998</c:v>
                </c:pt>
                <c:pt idx="14">
                  <c:v>32.46622</c:v>
                </c:pt>
                <c:pt idx="15">
                  <c:v>30.644310000000001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23.98142</c:v>
                </c:pt>
                <c:pt idx="1">
                  <c:v>24.27319</c:v>
                </c:pt>
                <c:pt idx="2">
                  <c:v>24.80301</c:v>
                </c:pt>
                <c:pt idx="3">
                  <c:v>23.152049999999999</c:v>
                </c:pt>
                <c:pt idx="4">
                  <c:v>22.147320000000001</c:v>
                </c:pt>
                <c:pt idx="5">
                  <c:v>18.34826</c:v>
                </c:pt>
                <c:pt idx="6">
                  <c:v>19.33616</c:v>
                </c:pt>
                <c:pt idx="7">
                  <c:v>18.165019999999998</c:v>
                </c:pt>
                <c:pt idx="8">
                  <c:v>19.215420000000002</c:v>
                </c:pt>
                <c:pt idx="9">
                  <c:v>20.571059999999999</c:v>
                </c:pt>
                <c:pt idx="10">
                  <c:v>20.541450000000001</c:v>
                </c:pt>
                <c:pt idx="11">
                  <c:v>21.0764</c:v>
                </c:pt>
                <c:pt idx="12">
                  <c:v>21.688120000000001</c:v>
                </c:pt>
                <c:pt idx="13">
                  <c:v>21.63475</c:v>
                </c:pt>
                <c:pt idx="14">
                  <c:v>22.35211</c:v>
                </c:pt>
                <c:pt idx="15">
                  <c:v>20.467860000000002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10.045949999999999</c:v>
                </c:pt>
                <c:pt idx="1">
                  <c:v>10.404389999999999</c:v>
                </c:pt>
                <c:pt idx="2">
                  <c:v>10.51657</c:v>
                </c:pt>
                <c:pt idx="3">
                  <c:v>11.16929</c:v>
                </c:pt>
                <c:pt idx="4">
                  <c:v>11.063639999999999</c:v>
                </c:pt>
                <c:pt idx="5">
                  <c:v>8.7196069999999999</c:v>
                </c:pt>
                <c:pt idx="6">
                  <c:v>9.9290380000000003</c:v>
                </c:pt>
                <c:pt idx="7">
                  <c:v>10.08309</c:v>
                </c:pt>
                <c:pt idx="8">
                  <c:v>9.9691980000000004</c:v>
                </c:pt>
                <c:pt idx="9">
                  <c:v>10.18576</c:v>
                </c:pt>
                <c:pt idx="10">
                  <c:v>10.94012</c:v>
                </c:pt>
                <c:pt idx="11">
                  <c:v>11.985060000000001</c:v>
                </c:pt>
                <c:pt idx="12">
                  <c:v>11.55025</c:v>
                </c:pt>
                <c:pt idx="13">
                  <c:v>12.50976</c:v>
                </c:pt>
                <c:pt idx="14">
                  <c:v>12.20173</c:v>
                </c:pt>
                <c:pt idx="15">
                  <c:v>11.8927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12.48579</c:v>
                </c:pt>
                <c:pt idx="1">
                  <c:v>13.33239</c:v>
                </c:pt>
                <c:pt idx="2">
                  <c:v>13.69191</c:v>
                </c:pt>
                <c:pt idx="3">
                  <c:v>13.168710000000001</c:v>
                </c:pt>
                <c:pt idx="4">
                  <c:v>12.736459999999999</c:v>
                </c:pt>
                <c:pt idx="5">
                  <c:v>11.650880000000001</c:v>
                </c:pt>
                <c:pt idx="6">
                  <c:v>11.3293</c:v>
                </c:pt>
                <c:pt idx="7">
                  <c:v>13.15197</c:v>
                </c:pt>
                <c:pt idx="8">
                  <c:v>13.670640000000001</c:v>
                </c:pt>
                <c:pt idx="9">
                  <c:v>12.201700000000001</c:v>
                </c:pt>
                <c:pt idx="10">
                  <c:v>12.0671</c:v>
                </c:pt>
                <c:pt idx="11">
                  <c:v>12.12205</c:v>
                </c:pt>
                <c:pt idx="12">
                  <c:v>13.2684</c:v>
                </c:pt>
                <c:pt idx="13">
                  <c:v>13.248570000000001</c:v>
                </c:pt>
                <c:pt idx="14">
                  <c:v>13.45879</c:v>
                </c:pt>
                <c:pt idx="15">
                  <c:v>12.633839999999999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10.727830000000001</c:v>
                </c:pt>
                <c:pt idx="1">
                  <c:v>10.71111</c:v>
                </c:pt>
                <c:pt idx="2">
                  <c:v>11.522779999999999</c:v>
                </c:pt>
                <c:pt idx="3">
                  <c:v>12.54762</c:v>
                </c:pt>
                <c:pt idx="4">
                  <c:v>11.212719999999999</c:v>
                </c:pt>
                <c:pt idx="5">
                  <c:v>9.5188469999999992</c:v>
                </c:pt>
                <c:pt idx="6">
                  <c:v>10.395619999999999</c:v>
                </c:pt>
                <c:pt idx="7">
                  <c:v>10.40362</c:v>
                </c:pt>
                <c:pt idx="8">
                  <c:v>10.13542</c:v>
                </c:pt>
                <c:pt idx="9">
                  <c:v>9.706194</c:v>
                </c:pt>
                <c:pt idx="10">
                  <c:v>9.586627</c:v>
                </c:pt>
                <c:pt idx="11">
                  <c:v>9.4125929999999993</c:v>
                </c:pt>
                <c:pt idx="12">
                  <c:v>9.2714510000000008</c:v>
                </c:pt>
                <c:pt idx="13">
                  <c:v>9.7150110000000005</c:v>
                </c:pt>
                <c:pt idx="14">
                  <c:v>9.8654030000000006</c:v>
                </c:pt>
                <c:pt idx="15">
                  <c:v>9.7121659999999999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30.616586999999999</c:v>
                </c:pt>
                <c:pt idx="1">
                  <c:v>27.688264</c:v>
                </c:pt>
                <c:pt idx="2">
                  <c:v>29.977996000000001</c:v>
                </c:pt>
                <c:pt idx="3">
                  <c:v>25.899455</c:v>
                </c:pt>
                <c:pt idx="4">
                  <c:v>21.398761</c:v>
                </c:pt>
                <c:pt idx="5">
                  <c:v>18.473004</c:v>
                </c:pt>
                <c:pt idx="6">
                  <c:v>20.200680999999999</c:v>
                </c:pt>
                <c:pt idx="7">
                  <c:v>21.179078000000001</c:v>
                </c:pt>
                <c:pt idx="8">
                  <c:v>22.203880000000002</c:v>
                </c:pt>
                <c:pt idx="9">
                  <c:v>22.456669999999999</c:v>
                </c:pt>
                <c:pt idx="10">
                  <c:v>23.278651</c:v>
                </c:pt>
                <c:pt idx="11">
                  <c:v>22.234183999999999</c:v>
                </c:pt>
                <c:pt idx="12">
                  <c:v>21.067665999999999</c:v>
                </c:pt>
                <c:pt idx="13">
                  <c:v>21.136572999999999</c:v>
                </c:pt>
                <c:pt idx="14">
                  <c:v>19.568432999999999</c:v>
                </c:pt>
                <c:pt idx="15">
                  <c:v>18.501111000000002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13.26915</c:v>
                </c:pt>
                <c:pt idx="1">
                  <c:v>11.67235</c:v>
                </c:pt>
                <c:pt idx="2">
                  <c:v>12.901260000000001</c:v>
                </c:pt>
                <c:pt idx="3">
                  <c:v>14.10449</c:v>
                </c:pt>
                <c:pt idx="4">
                  <c:v>12.80954</c:v>
                </c:pt>
                <c:pt idx="5">
                  <c:v>10.5732</c:v>
                </c:pt>
                <c:pt idx="6">
                  <c:v>10.789350000000001</c:v>
                </c:pt>
                <c:pt idx="7">
                  <c:v>10.902419999999999</c:v>
                </c:pt>
                <c:pt idx="8">
                  <c:v>10.89489</c:v>
                </c:pt>
                <c:pt idx="9">
                  <c:v>11.84972</c:v>
                </c:pt>
                <c:pt idx="10">
                  <c:v>12.48362</c:v>
                </c:pt>
                <c:pt idx="11">
                  <c:v>13.207789999999999</c:v>
                </c:pt>
                <c:pt idx="12">
                  <c:v>13.923859999999999</c:v>
                </c:pt>
                <c:pt idx="13">
                  <c:v>13.544169999999999</c:v>
                </c:pt>
                <c:pt idx="14">
                  <c:v>13.189730000000001</c:v>
                </c:pt>
                <c:pt idx="15">
                  <c:v>12.33648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15.880909000000001</c:v>
                </c:pt>
                <c:pt idx="1">
                  <c:v>16.369358999999999</c:v>
                </c:pt>
                <c:pt idx="2">
                  <c:v>17.741439</c:v>
                </c:pt>
                <c:pt idx="3">
                  <c:v>17.337681</c:v>
                </c:pt>
                <c:pt idx="4">
                  <c:v>15.513135</c:v>
                </c:pt>
                <c:pt idx="5">
                  <c:v>13.099456999999999</c:v>
                </c:pt>
                <c:pt idx="6">
                  <c:v>14.124221</c:v>
                </c:pt>
                <c:pt idx="7">
                  <c:v>15.015269</c:v>
                </c:pt>
                <c:pt idx="8">
                  <c:v>13.853049</c:v>
                </c:pt>
                <c:pt idx="9">
                  <c:v>14.664676</c:v>
                </c:pt>
                <c:pt idx="10">
                  <c:v>14.582754</c:v>
                </c:pt>
                <c:pt idx="11">
                  <c:v>15.559506000000001</c:v>
                </c:pt>
                <c:pt idx="12">
                  <c:v>15.487686</c:v>
                </c:pt>
                <c:pt idx="13">
                  <c:v>14.680016</c:v>
                </c:pt>
                <c:pt idx="14">
                  <c:v>14.94871</c:v>
                </c:pt>
                <c:pt idx="15">
                  <c:v>14.799757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9.4108499999999999</c:v>
                </c:pt>
                <c:pt idx="1">
                  <c:v>8.8650959999999994</c:v>
                </c:pt>
                <c:pt idx="2">
                  <c:v>10.331289999999999</c:v>
                </c:pt>
                <c:pt idx="3">
                  <c:v>9.1097599999999996</c:v>
                </c:pt>
                <c:pt idx="4">
                  <c:v>9.3383339999999997</c:v>
                </c:pt>
                <c:pt idx="5">
                  <c:v>6.8660079999999999</c:v>
                </c:pt>
                <c:pt idx="6">
                  <c:v>7.2680100000000003</c:v>
                </c:pt>
                <c:pt idx="7">
                  <c:v>8.8817240000000002</c:v>
                </c:pt>
                <c:pt idx="8">
                  <c:v>7.6629480000000001</c:v>
                </c:pt>
                <c:pt idx="9">
                  <c:v>7.7240080000000004</c:v>
                </c:pt>
                <c:pt idx="10">
                  <c:v>9.1975130000000007</c:v>
                </c:pt>
                <c:pt idx="11">
                  <c:v>10.22946</c:v>
                </c:pt>
                <c:pt idx="12">
                  <c:v>12.03773</c:v>
                </c:pt>
                <c:pt idx="13">
                  <c:v>9.9407829999999997</c:v>
                </c:pt>
                <c:pt idx="14">
                  <c:v>9.0920339999999999</c:v>
                </c:pt>
                <c:pt idx="15">
                  <c:v>8.9570030000000003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100</c:v>
                </c:pt>
                <c:pt idx="1">
                  <c:v>127.3712</c:v>
                </c:pt>
                <c:pt idx="2">
                  <c:v>149.34379999999999</c:v>
                </c:pt>
                <c:pt idx="3">
                  <c:v>180.62649999999999</c:v>
                </c:pt>
                <c:pt idx="4">
                  <c:v>135.7004</c:v>
                </c:pt>
                <c:pt idx="5">
                  <c:v>165.7611</c:v>
                </c:pt>
                <c:pt idx="6">
                  <c:v>163.03440000000001</c:v>
                </c:pt>
                <c:pt idx="7">
                  <c:v>179.16659999999999</c:v>
                </c:pt>
                <c:pt idx="8">
                  <c:v>236.31950000000001</c:v>
                </c:pt>
                <c:pt idx="9">
                  <c:v>220.1268</c:v>
                </c:pt>
                <c:pt idx="10">
                  <c:v>203.3595</c:v>
                </c:pt>
                <c:pt idx="11">
                  <c:v>224.87119999999999</c:v>
                </c:pt>
                <c:pt idx="12">
                  <c:v>173.78739999999999</c:v>
                </c:pt>
                <c:pt idx="13">
                  <c:v>192.44749999999999</c:v>
                </c:pt>
                <c:pt idx="14">
                  <c:v>192.5061</c:v>
                </c:pt>
                <c:pt idx="15">
                  <c:v>152.02520000000001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100</c:v>
                </c:pt>
                <c:pt idx="1">
                  <c:v>121.5527</c:v>
                </c:pt>
                <c:pt idx="2">
                  <c:v>143.08690000000001</c:v>
                </c:pt>
                <c:pt idx="3">
                  <c:v>147.29089999999999</c:v>
                </c:pt>
                <c:pt idx="4">
                  <c:v>143.79349999999999</c:v>
                </c:pt>
                <c:pt idx="5">
                  <c:v>134.05340000000001</c:v>
                </c:pt>
                <c:pt idx="6">
                  <c:v>119.54259999999999</c:v>
                </c:pt>
                <c:pt idx="7">
                  <c:v>128.15190000000001</c:v>
                </c:pt>
                <c:pt idx="8">
                  <c:v>135.70650000000001</c:v>
                </c:pt>
                <c:pt idx="9">
                  <c:v>150.5701</c:v>
                </c:pt>
                <c:pt idx="10">
                  <c:v>183.61320000000001</c:v>
                </c:pt>
                <c:pt idx="11">
                  <c:v>211.36259999999999</c:v>
                </c:pt>
                <c:pt idx="12">
                  <c:v>189.15379999999999</c:v>
                </c:pt>
                <c:pt idx="13">
                  <c:v>224.21549999999999</c:v>
                </c:pt>
                <c:pt idx="14">
                  <c:v>256.78919999999999</c:v>
                </c:pt>
                <c:pt idx="15">
                  <c:v>267.76979999999998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Taul1!$D$2:$D$19</c:f>
              <c:numCache>
                <c:formatCode>General</c:formatCode>
                <c:ptCount val="18"/>
                <c:pt idx="0">
                  <c:v>100</c:v>
                </c:pt>
                <c:pt idx="1">
                  <c:v>107.1464</c:v>
                </c:pt>
                <c:pt idx="2">
                  <c:v>110.1292</c:v>
                </c:pt>
                <c:pt idx="3">
                  <c:v>108.1476</c:v>
                </c:pt>
                <c:pt idx="4">
                  <c:v>102.00020000000001</c:v>
                </c:pt>
                <c:pt idx="5">
                  <c:v>107.74720000000001</c:v>
                </c:pt>
                <c:pt idx="6">
                  <c:v>112.38420000000001</c:v>
                </c:pt>
                <c:pt idx="7">
                  <c:v>116.2398</c:v>
                </c:pt>
                <c:pt idx="8">
                  <c:v>110.7479</c:v>
                </c:pt>
                <c:pt idx="9">
                  <c:v>117.1485</c:v>
                </c:pt>
                <c:pt idx="10">
                  <c:v>104.5282</c:v>
                </c:pt>
                <c:pt idx="11">
                  <c:v>114.0211</c:v>
                </c:pt>
                <c:pt idx="12">
                  <c:v>117.0034</c:v>
                </c:pt>
                <c:pt idx="13">
                  <c:v>118.71299999999999</c:v>
                </c:pt>
                <c:pt idx="14">
                  <c:v>120.2037</c:v>
                </c:pt>
                <c:pt idx="15">
                  <c:v>122.2771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Taul1!$E$2:$E$19</c:f>
              <c:numCache>
                <c:formatCode>General</c:formatCode>
                <c:ptCount val="18"/>
                <c:pt idx="0">
                  <c:v>100</c:v>
                </c:pt>
                <c:pt idx="1">
                  <c:v>113.26779999999999</c:v>
                </c:pt>
                <c:pt idx="2">
                  <c:v>117.9207</c:v>
                </c:pt>
                <c:pt idx="3">
                  <c:v>122.8227</c:v>
                </c:pt>
                <c:pt idx="4">
                  <c:v>131.15440000000001</c:v>
                </c:pt>
                <c:pt idx="5">
                  <c:v>134.20750000000001</c:v>
                </c:pt>
                <c:pt idx="6">
                  <c:v>142.05799999999999</c:v>
                </c:pt>
                <c:pt idx="7">
                  <c:v>150.0789</c:v>
                </c:pt>
                <c:pt idx="8">
                  <c:v>170.11320000000001</c:v>
                </c:pt>
                <c:pt idx="9">
                  <c:v>165.22290000000001</c:v>
                </c:pt>
                <c:pt idx="10">
                  <c:v>172.6429</c:v>
                </c:pt>
                <c:pt idx="11">
                  <c:v>184.5</c:v>
                </c:pt>
                <c:pt idx="12">
                  <c:v>194.202</c:v>
                </c:pt>
                <c:pt idx="13">
                  <c:v>200.05699999999999</c:v>
                </c:pt>
                <c:pt idx="14">
                  <c:v>213.07069999999999</c:v>
                </c:pt>
                <c:pt idx="15">
                  <c:v>203.56280000000001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Taul1!$F$2:$F$19</c:f>
              <c:numCache>
                <c:formatCode>General</c:formatCode>
                <c:ptCount val="18"/>
                <c:pt idx="0">
                  <c:v>100</c:v>
                </c:pt>
                <c:pt idx="1">
                  <c:v>103.5594</c:v>
                </c:pt>
                <c:pt idx="2">
                  <c:v>108.3946</c:v>
                </c:pt>
                <c:pt idx="3">
                  <c:v>109.9896</c:v>
                </c:pt>
                <c:pt idx="4">
                  <c:v>109.08410000000001</c:v>
                </c:pt>
                <c:pt idx="5">
                  <c:v>108.57340000000001</c:v>
                </c:pt>
                <c:pt idx="6">
                  <c:v>112.4264</c:v>
                </c:pt>
                <c:pt idx="7">
                  <c:v>118.65300000000001</c:v>
                </c:pt>
                <c:pt idx="8">
                  <c:v>115.09350000000001</c:v>
                </c:pt>
                <c:pt idx="9">
                  <c:v>121.8681</c:v>
                </c:pt>
                <c:pt idx="10">
                  <c:v>127.58329999999999</c:v>
                </c:pt>
                <c:pt idx="11">
                  <c:v>136.55289999999999</c:v>
                </c:pt>
                <c:pt idx="12">
                  <c:v>147.0274</c:v>
                </c:pt>
                <c:pt idx="13">
                  <c:v>154.29900000000001</c:v>
                </c:pt>
                <c:pt idx="14">
                  <c:v>159.68270000000001</c:v>
                </c:pt>
                <c:pt idx="15">
                  <c:v>160.3716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Taul1!$G$2:$G$19</c:f>
              <c:numCache>
                <c:formatCode>General</c:formatCode>
                <c:ptCount val="18"/>
                <c:pt idx="0">
                  <c:v>100</c:v>
                </c:pt>
                <c:pt idx="1">
                  <c:v>105.26779999999999</c:v>
                </c:pt>
                <c:pt idx="2">
                  <c:v>106.571</c:v>
                </c:pt>
                <c:pt idx="3">
                  <c:v>112.01130000000001</c:v>
                </c:pt>
                <c:pt idx="4">
                  <c:v>111.3242</c:v>
                </c:pt>
                <c:pt idx="5">
                  <c:v>108.5236</c:v>
                </c:pt>
                <c:pt idx="6">
                  <c:v>107.92959999999999</c:v>
                </c:pt>
                <c:pt idx="7">
                  <c:v>135.88409999999999</c:v>
                </c:pt>
                <c:pt idx="8">
                  <c:v>121.3082</c:v>
                </c:pt>
                <c:pt idx="9">
                  <c:v>132.5059</c:v>
                </c:pt>
                <c:pt idx="10">
                  <c:v>144.87440000000001</c:v>
                </c:pt>
                <c:pt idx="11">
                  <c:v>150.47829999999999</c:v>
                </c:pt>
                <c:pt idx="12">
                  <c:v>163.41059999999999</c:v>
                </c:pt>
                <c:pt idx="13">
                  <c:v>185.33760000000001</c:v>
                </c:pt>
                <c:pt idx="14">
                  <c:v>234.83430000000001</c:v>
                </c:pt>
                <c:pt idx="15">
                  <c:v>194.59289999999999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Taul1!$H$2:$H$19</c:f>
              <c:numCache>
                <c:formatCode>General</c:formatCode>
                <c:ptCount val="18"/>
                <c:pt idx="0">
                  <c:v>100</c:v>
                </c:pt>
                <c:pt idx="1">
                  <c:v>106.6961</c:v>
                </c:pt>
                <c:pt idx="2">
                  <c:v>111.8995</c:v>
                </c:pt>
                <c:pt idx="3">
                  <c:v>103.3553</c:v>
                </c:pt>
                <c:pt idx="4">
                  <c:v>92.673439999999999</c:v>
                </c:pt>
                <c:pt idx="5">
                  <c:v>84.421959999999999</c:v>
                </c:pt>
                <c:pt idx="6">
                  <c:v>81.972040000000007</c:v>
                </c:pt>
                <c:pt idx="7">
                  <c:v>74.850080000000005</c:v>
                </c:pt>
                <c:pt idx="8">
                  <c:v>82.770439999999994</c:v>
                </c:pt>
                <c:pt idx="9">
                  <c:v>94.820239999999998</c:v>
                </c:pt>
                <c:pt idx="10">
                  <c:v>86.857259999999997</c:v>
                </c:pt>
                <c:pt idx="11">
                  <c:v>86.138220000000004</c:v>
                </c:pt>
                <c:pt idx="12">
                  <c:v>84.693600000000004</c:v>
                </c:pt>
                <c:pt idx="13">
                  <c:v>83.818820000000002</c:v>
                </c:pt>
                <c:pt idx="14">
                  <c:v>83.888339999999999</c:v>
                </c:pt>
                <c:pt idx="15">
                  <c:v>80.472719999999995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Taul1!$I$2:$I$19</c:f>
              <c:numCache>
                <c:formatCode>General</c:formatCode>
                <c:ptCount val="18"/>
                <c:pt idx="0">
                  <c:v>100</c:v>
                </c:pt>
                <c:pt idx="1">
                  <c:v>103.5675</c:v>
                </c:pt>
                <c:pt idx="2">
                  <c:v>108.6671</c:v>
                </c:pt>
                <c:pt idx="3">
                  <c:v>103.2497</c:v>
                </c:pt>
                <c:pt idx="4">
                  <c:v>104.81399999999999</c:v>
                </c:pt>
                <c:pt idx="5">
                  <c:v>111.1275</c:v>
                </c:pt>
                <c:pt idx="6">
                  <c:v>121.5457</c:v>
                </c:pt>
                <c:pt idx="7">
                  <c:v>115.20529999999999</c:v>
                </c:pt>
                <c:pt idx="8">
                  <c:v>112.5213</c:v>
                </c:pt>
                <c:pt idx="9">
                  <c:v>98.624769999999998</c:v>
                </c:pt>
                <c:pt idx="10">
                  <c:v>161.30930000000001</c:v>
                </c:pt>
                <c:pt idx="11">
                  <c:v>98.498980000000003</c:v>
                </c:pt>
                <c:pt idx="12">
                  <c:v>108.0663</c:v>
                </c:pt>
                <c:pt idx="13">
                  <c:v>117.2756</c:v>
                </c:pt>
                <c:pt idx="14">
                  <c:v>120.3569</c:v>
                </c:pt>
                <c:pt idx="15">
                  <c:v>127.42619999999999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Taul1!$J$2:$J$19</c:f>
              <c:numCache>
                <c:formatCode>General</c:formatCode>
                <c:ptCount val="18"/>
                <c:pt idx="0">
                  <c:v>100</c:v>
                </c:pt>
                <c:pt idx="1">
                  <c:v>104.8278</c:v>
                </c:pt>
                <c:pt idx="2">
                  <c:v>109.8108</c:v>
                </c:pt>
                <c:pt idx="3">
                  <c:v>110.44070000000001</c:v>
                </c:pt>
                <c:pt idx="4">
                  <c:v>103.7784</c:v>
                </c:pt>
                <c:pt idx="5">
                  <c:v>104.9843</c:v>
                </c:pt>
                <c:pt idx="6">
                  <c:v>102.9392</c:v>
                </c:pt>
                <c:pt idx="7">
                  <c:v>113.2743</c:v>
                </c:pt>
                <c:pt idx="8">
                  <c:v>105.56180000000001</c:v>
                </c:pt>
                <c:pt idx="9">
                  <c:v>106.8215</c:v>
                </c:pt>
                <c:pt idx="10">
                  <c:v>110.3892</c:v>
                </c:pt>
                <c:pt idx="11">
                  <c:v>108.7633</c:v>
                </c:pt>
                <c:pt idx="12">
                  <c:v>99.528300000000002</c:v>
                </c:pt>
                <c:pt idx="13">
                  <c:v>121.98439999999999</c:v>
                </c:pt>
                <c:pt idx="14">
                  <c:v>120.5677</c:v>
                </c:pt>
                <c:pt idx="15">
                  <c:v>119.54519999999999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22e</c:v>
                </c:pt>
              </c:strCache>
            </c:strRef>
          </c:cat>
          <c:val>
            <c:numRef>
              <c:f>Taul1!$K$2:$K$19</c:f>
              <c:numCache>
                <c:formatCode>General</c:formatCode>
                <c:ptCount val="18"/>
                <c:pt idx="0">
                  <c:v>100</c:v>
                </c:pt>
                <c:pt idx="1">
                  <c:v>103.2214</c:v>
                </c:pt>
                <c:pt idx="2">
                  <c:v>106.7534</c:v>
                </c:pt>
                <c:pt idx="3">
                  <c:v>116.0322</c:v>
                </c:pt>
                <c:pt idx="4">
                  <c:v>105.5639</c:v>
                </c:pt>
                <c:pt idx="5">
                  <c:v>103.9164</c:v>
                </c:pt>
                <c:pt idx="6">
                  <c:v>96.998840000000001</c:v>
                </c:pt>
                <c:pt idx="7">
                  <c:v>82.375489999999999</c:v>
                </c:pt>
                <c:pt idx="8">
                  <c:v>76.116579999999999</c:v>
                </c:pt>
                <c:pt idx="9">
                  <c:v>73.68271</c:v>
                </c:pt>
                <c:pt idx="10">
                  <c:v>67.551460000000006</c:v>
                </c:pt>
                <c:pt idx="11">
                  <c:v>61.5854</c:v>
                </c:pt>
                <c:pt idx="12">
                  <c:v>57.997799999999998</c:v>
                </c:pt>
                <c:pt idx="13">
                  <c:v>64.000979999999998</c:v>
                </c:pt>
                <c:pt idx="14">
                  <c:v>64.07423</c:v>
                </c:pt>
                <c:pt idx="15">
                  <c:v>63.927590000000002</c:v>
                </c:pt>
                <c:pt idx="16">
                  <c:v>61.621830000000003</c:v>
                </c:pt>
                <c:pt idx="17">
                  <c:v>63.470480000000002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0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630395891749792"/>
          <c:y val="4.3376341564212356E-2"/>
          <c:w val="0.2247276043304603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3.6199439999999998</c:v>
                </c:pt>
                <c:pt idx="1">
                  <c:v>4.4024530000000004</c:v>
                </c:pt>
                <c:pt idx="2">
                  <c:v>4.7982490000000002</c:v>
                </c:pt>
                <c:pt idx="3">
                  <c:v>5.7233239999999999</c:v>
                </c:pt>
                <c:pt idx="4">
                  <c:v>5.2502769999999996</c:v>
                </c:pt>
                <c:pt idx="5">
                  <c:v>5.7622350000000004</c:v>
                </c:pt>
                <c:pt idx="6">
                  <c:v>5.427562</c:v>
                </c:pt>
                <c:pt idx="7">
                  <c:v>6.066465</c:v>
                </c:pt>
                <c:pt idx="8">
                  <c:v>7.7444309999999996</c:v>
                </c:pt>
                <c:pt idx="9">
                  <c:v>6.6820649999999997</c:v>
                </c:pt>
                <c:pt idx="10">
                  <c:v>5.5922989999999997</c:v>
                </c:pt>
                <c:pt idx="11">
                  <c:v>6.1860850000000003</c:v>
                </c:pt>
                <c:pt idx="12">
                  <c:v>4.4851200000000002</c:v>
                </c:pt>
                <c:pt idx="13">
                  <c:v>4.7932059999999996</c:v>
                </c:pt>
                <c:pt idx="14">
                  <c:v>4.7245340000000002</c:v>
                </c:pt>
                <c:pt idx="15">
                  <c:v>3.9891559999999999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2.0476529999999999</c:v>
                </c:pt>
                <c:pt idx="1">
                  <c:v>2.1923119999999998</c:v>
                </c:pt>
                <c:pt idx="2">
                  <c:v>2.254575</c:v>
                </c:pt>
                <c:pt idx="3">
                  <c:v>2.0176449999999999</c:v>
                </c:pt>
                <c:pt idx="4">
                  <c:v>2.241784</c:v>
                </c:pt>
                <c:pt idx="5">
                  <c:v>1.9475119999999999</c:v>
                </c:pt>
                <c:pt idx="6">
                  <c:v>1.6178079999999999</c:v>
                </c:pt>
                <c:pt idx="7">
                  <c:v>1.6591130000000001</c:v>
                </c:pt>
                <c:pt idx="8">
                  <c:v>1.785515</c:v>
                </c:pt>
                <c:pt idx="9">
                  <c:v>1.7969630000000001</c:v>
                </c:pt>
                <c:pt idx="10">
                  <c:v>1.969938</c:v>
                </c:pt>
                <c:pt idx="11">
                  <c:v>2.2227839999999999</c:v>
                </c:pt>
                <c:pt idx="12">
                  <c:v>1.942137</c:v>
                </c:pt>
                <c:pt idx="13">
                  <c:v>2.173162</c:v>
                </c:pt>
                <c:pt idx="14">
                  <c:v>2.351823</c:v>
                </c:pt>
                <c:pt idx="15">
                  <c:v>2.5754809999999999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8.1143199999999993</c:v>
                </c:pt>
                <c:pt idx="1">
                  <c:v>8.4496939999999991</c:v>
                </c:pt>
                <c:pt idx="2">
                  <c:v>8.1474480000000007</c:v>
                </c:pt>
                <c:pt idx="3">
                  <c:v>8.0194050000000008</c:v>
                </c:pt>
                <c:pt idx="4">
                  <c:v>8.5463730000000009</c:v>
                </c:pt>
                <c:pt idx="5">
                  <c:v>8.8541349999999994</c:v>
                </c:pt>
                <c:pt idx="6">
                  <c:v>8.7960270000000005</c:v>
                </c:pt>
                <c:pt idx="7">
                  <c:v>9.1188219999999998</c:v>
                </c:pt>
                <c:pt idx="8">
                  <c:v>8.962631</c:v>
                </c:pt>
                <c:pt idx="9">
                  <c:v>9.2586530000000007</c:v>
                </c:pt>
                <c:pt idx="10">
                  <c:v>7.7120199999999999</c:v>
                </c:pt>
                <c:pt idx="11">
                  <c:v>8.1574969999999993</c:v>
                </c:pt>
                <c:pt idx="12">
                  <c:v>7.8864570000000001</c:v>
                </c:pt>
                <c:pt idx="13">
                  <c:v>7.6278839999999999</c:v>
                </c:pt>
                <c:pt idx="14">
                  <c:v>7.5454840000000001</c:v>
                </c:pt>
                <c:pt idx="15">
                  <c:v>7.8061809999999996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8.6860499999999998</c:v>
                </c:pt>
                <c:pt idx="1">
                  <c:v>9.1157710000000005</c:v>
                </c:pt>
                <c:pt idx="2">
                  <c:v>8.7875899999999998</c:v>
                </c:pt>
                <c:pt idx="3">
                  <c:v>9.2220259999999996</c:v>
                </c:pt>
                <c:pt idx="4">
                  <c:v>10.690939999999999</c:v>
                </c:pt>
                <c:pt idx="5">
                  <c:v>10.574199999999999</c:v>
                </c:pt>
                <c:pt idx="6">
                  <c:v>10.60374</c:v>
                </c:pt>
                <c:pt idx="7">
                  <c:v>10.830640000000001</c:v>
                </c:pt>
                <c:pt idx="8">
                  <c:v>12.23122</c:v>
                </c:pt>
                <c:pt idx="9">
                  <c:v>11.50545</c:v>
                </c:pt>
                <c:pt idx="10">
                  <c:v>11.54307</c:v>
                </c:pt>
                <c:pt idx="11">
                  <c:v>11.62678</c:v>
                </c:pt>
                <c:pt idx="12">
                  <c:v>11.99274</c:v>
                </c:pt>
                <c:pt idx="13">
                  <c:v>11.849460000000001</c:v>
                </c:pt>
                <c:pt idx="14">
                  <c:v>12.44706</c:v>
                </c:pt>
                <c:pt idx="15">
                  <c:v>12.676220000000001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9.3216590000000004</c:v>
                </c:pt>
                <c:pt idx="1">
                  <c:v>8.9972750000000001</c:v>
                </c:pt>
                <c:pt idx="2">
                  <c:v>8.9023179999999993</c:v>
                </c:pt>
                <c:pt idx="3">
                  <c:v>9.222626</c:v>
                </c:pt>
                <c:pt idx="4">
                  <c:v>10.797879999999999</c:v>
                </c:pt>
                <c:pt idx="5">
                  <c:v>9.2029510000000005</c:v>
                </c:pt>
                <c:pt idx="6">
                  <c:v>8.8314389999999996</c:v>
                </c:pt>
                <c:pt idx="7">
                  <c:v>9.1795899999999993</c:v>
                </c:pt>
                <c:pt idx="8">
                  <c:v>8.7959569999999996</c:v>
                </c:pt>
                <c:pt idx="9">
                  <c:v>8.8120729999999998</c:v>
                </c:pt>
                <c:pt idx="10">
                  <c:v>8.8701190000000008</c:v>
                </c:pt>
                <c:pt idx="11">
                  <c:v>9.0256720000000001</c:v>
                </c:pt>
                <c:pt idx="12">
                  <c:v>9.4482970000000002</c:v>
                </c:pt>
                <c:pt idx="13">
                  <c:v>9.7881509999999992</c:v>
                </c:pt>
                <c:pt idx="14">
                  <c:v>10.124689999999999</c:v>
                </c:pt>
                <c:pt idx="15">
                  <c:v>11.220319999999999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4.4663605000000004</c:v>
                </c:pt>
                <c:pt idx="1">
                  <c:v>4.0504278999999999</c:v>
                </c:pt>
                <c:pt idx="2">
                  <c:v>3.6841518</c:v>
                </c:pt>
                <c:pt idx="3">
                  <c:v>3.5075297000000001</c:v>
                </c:pt>
                <c:pt idx="4">
                  <c:v>4.0741579000000003</c:v>
                </c:pt>
                <c:pt idx="5">
                  <c:v>3.6549461999999999</c:v>
                </c:pt>
                <c:pt idx="6">
                  <c:v>3.2944022999999998</c:v>
                </c:pt>
                <c:pt idx="7">
                  <c:v>4.2457111999999997</c:v>
                </c:pt>
                <c:pt idx="8">
                  <c:v>3.8611363999999999</c:v>
                </c:pt>
                <c:pt idx="9">
                  <c:v>3.9467249</c:v>
                </c:pt>
                <c:pt idx="10">
                  <c:v>3.9816376</c:v>
                </c:pt>
                <c:pt idx="11">
                  <c:v>3.9339940000000002</c:v>
                </c:pt>
                <c:pt idx="12">
                  <c:v>3.9873017000000002</c:v>
                </c:pt>
                <c:pt idx="13">
                  <c:v>4.3189454999999999</c:v>
                </c:pt>
                <c:pt idx="14">
                  <c:v>5.1302751999999998</c:v>
                </c:pt>
                <c:pt idx="15">
                  <c:v>4.6002166999999998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17.46603</c:v>
                </c:pt>
                <c:pt idx="1">
                  <c:v>17.449850000000001</c:v>
                </c:pt>
                <c:pt idx="2">
                  <c:v>17.167750000000002</c:v>
                </c:pt>
                <c:pt idx="3">
                  <c:v>17.451969999999999</c:v>
                </c:pt>
                <c:pt idx="4">
                  <c:v>20.271039999999999</c:v>
                </c:pt>
                <c:pt idx="5">
                  <c:v>14.48217</c:v>
                </c:pt>
                <c:pt idx="6">
                  <c:v>12.8705</c:v>
                </c:pt>
                <c:pt idx="7">
                  <c:v>11.830780000000001</c:v>
                </c:pt>
                <c:pt idx="8">
                  <c:v>13.32193</c:v>
                </c:pt>
                <c:pt idx="9">
                  <c:v>15.65105</c:v>
                </c:pt>
                <c:pt idx="10">
                  <c:v>13.26173</c:v>
                </c:pt>
                <c:pt idx="11">
                  <c:v>13.25062</c:v>
                </c:pt>
                <c:pt idx="12">
                  <c:v>12.79692</c:v>
                </c:pt>
                <c:pt idx="13">
                  <c:v>12.93037</c:v>
                </c:pt>
                <c:pt idx="14">
                  <c:v>12.999420000000001</c:v>
                </c:pt>
                <c:pt idx="15">
                  <c:v>13.210459999999999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9.7122851000000008</c:v>
                </c:pt>
                <c:pt idx="1">
                  <c:v>10.135579</c:v>
                </c:pt>
                <c:pt idx="2">
                  <c:v>10.035190999999999</c:v>
                </c:pt>
                <c:pt idx="3">
                  <c:v>10.02534</c:v>
                </c:pt>
                <c:pt idx="4">
                  <c:v>11.191595</c:v>
                </c:pt>
                <c:pt idx="5">
                  <c:v>10.964173000000001</c:v>
                </c:pt>
                <c:pt idx="6">
                  <c:v>11.949802999999999</c:v>
                </c:pt>
                <c:pt idx="7">
                  <c:v>11.293361000000001</c:v>
                </c:pt>
                <c:pt idx="8">
                  <c:v>10.895127</c:v>
                </c:pt>
                <c:pt idx="9">
                  <c:v>9.3081712000000003</c:v>
                </c:pt>
                <c:pt idx="10">
                  <c:v>14.574624999999999</c:v>
                </c:pt>
                <c:pt idx="11">
                  <c:v>8.8573678000000005</c:v>
                </c:pt>
                <c:pt idx="12">
                  <c:v>9.3364087999999992</c:v>
                </c:pt>
                <c:pt idx="13">
                  <c:v>10.009179</c:v>
                </c:pt>
                <c:pt idx="14">
                  <c:v>9.7826333999999999</c:v>
                </c:pt>
                <c:pt idx="15">
                  <c:v>10.766657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Finlans,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6.578017</c:v>
                </c:pt>
                <c:pt idx="1">
                  <c:v>6.2568760000000001</c:v>
                </c:pt>
                <c:pt idx="2">
                  <c:v>6.0859909999999999</c:v>
                </c:pt>
                <c:pt idx="3">
                  <c:v>6.4641529999999996</c:v>
                </c:pt>
                <c:pt idx="4">
                  <c:v>7.7088169999999998</c:v>
                </c:pt>
                <c:pt idx="5">
                  <c:v>7.1474219999999997</c:v>
                </c:pt>
                <c:pt idx="6">
                  <c:v>6.6537920000000002</c:v>
                </c:pt>
                <c:pt idx="7">
                  <c:v>7.6411030000000002</c:v>
                </c:pt>
                <c:pt idx="8">
                  <c:v>7.3905070000000004</c:v>
                </c:pt>
                <c:pt idx="9">
                  <c:v>7.6206339999999999</c:v>
                </c:pt>
                <c:pt idx="10">
                  <c:v>7.7469720000000004</c:v>
                </c:pt>
                <c:pt idx="11">
                  <c:v>7.3238669999999999</c:v>
                </c:pt>
                <c:pt idx="12">
                  <c:v>6.2204319999999997</c:v>
                </c:pt>
                <c:pt idx="13">
                  <c:v>7.7022320000000004</c:v>
                </c:pt>
                <c:pt idx="14">
                  <c:v>7.43398</c:v>
                </c:pt>
                <c:pt idx="15">
                  <c:v>7.6870019999999997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Taul1!$K$2:$K$17</c:f>
              <c:numCache>
                <c:formatCode>General</c:formatCode>
                <c:ptCount val="16"/>
                <c:pt idx="0">
                  <c:v>15.638640000000001</c:v>
                </c:pt>
                <c:pt idx="1">
                  <c:v>14.956239999999999</c:v>
                </c:pt>
                <c:pt idx="2">
                  <c:v>14.089689999999999</c:v>
                </c:pt>
                <c:pt idx="3">
                  <c:v>15.698460000000001</c:v>
                </c:pt>
                <c:pt idx="4">
                  <c:v>19.039429999999999</c:v>
                </c:pt>
                <c:pt idx="5">
                  <c:v>17.784790000000001</c:v>
                </c:pt>
                <c:pt idx="6">
                  <c:v>16.461670000000002</c:v>
                </c:pt>
                <c:pt idx="7">
                  <c:v>15.48272</c:v>
                </c:pt>
                <c:pt idx="8">
                  <c:v>14.0336</c:v>
                </c:pt>
                <c:pt idx="9">
                  <c:v>13.46177</c:v>
                </c:pt>
                <c:pt idx="10">
                  <c:v>11.89073</c:v>
                </c:pt>
                <c:pt idx="11">
                  <c:v>10.620889999999999</c:v>
                </c:pt>
                <c:pt idx="12">
                  <c:v>9.21218</c:v>
                </c:pt>
                <c:pt idx="13">
                  <c:v>10.26357</c:v>
                </c:pt>
                <c:pt idx="14">
                  <c:v>10.12759</c:v>
                </c:pt>
                <c:pt idx="15">
                  <c:v>10.19299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4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Taul1!$B$2:$B$93</c:f>
              <c:numCache>
                <c:formatCode>General</c:formatCode>
                <c:ptCount val="92"/>
                <c:pt idx="0">
                  <c:v>92.486519999999999</c:v>
                </c:pt>
                <c:pt idx="1">
                  <c:v>92.993620000000007</c:v>
                </c:pt>
                <c:pt idx="2">
                  <c:v>93.167090000000002</c:v>
                </c:pt>
                <c:pt idx="3">
                  <c:v>93.473380000000006</c:v>
                </c:pt>
                <c:pt idx="4">
                  <c:v>94.188519999999997</c:v>
                </c:pt>
                <c:pt idx="5">
                  <c:v>94.55977</c:v>
                </c:pt>
                <c:pt idx="6">
                  <c:v>94.592119999999994</c:v>
                </c:pt>
                <c:pt idx="7">
                  <c:v>94.551240000000007</c:v>
                </c:pt>
                <c:pt idx="8">
                  <c:v>94.721829999999997</c:v>
                </c:pt>
                <c:pt idx="9">
                  <c:v>95.116330000000005</c:v>
                </c:pt>
                <c:pt idx="10">
                  <c:v>95.447400000000002</c:v>
                </c:pt>
                <c:pt idx="11">
                  <c:v>95.662949999999995</c:v>
                </c:pt>
                <c:pt idx="12">
                  <c:v>95.279349999999994</c:v>
                </c:pt>
                <c:pt idx="13">
                  <c:v>95.444770000000005</c:v>
                </c:pt>
                <c:pt idx="14">
                  <c:v>95.756609999999995</c:v>
                </c:pt>
                <c:pt idx="15">
                  <c:v>96.28389</c:v>
                </c:pt>
                <c:pt idx="16">
                  <c:v>96.911640000000006</c:v>
                </c:pt>
                <c:pt idx="17">
                  <c:v>97.097179999999994</c:v>
                </c:pt>
                <c:pt idx="18">
                  <c:v>97.263850000000005</c:v>
                </c:pt>
                <c:pt idx="19">
                  <c:v>97.444890000000001</c:v>
                </c:pt>
                <c:pt idx="20">
                  <c:v>97.651600000000002</c:v>
                </c:pt>
                <c:pt idx="21">
                  <c:v>97.428929999999994</c:v>
                </c:pt>
                <c:pt idx="22">
                  <c:v>98.145939999999996</c:v>
                </c:pt>
                <c:pt idx="23">
                  <c:v>98.144099999999995</c:v>
                </c:pt>
                <c:pt idx="24">
                  <c:v>98.476849999999999</c:v>
                </c:pt>
                <c:pt idx="25">
                  <c:v>99.092749999999995</c:v>
                </c:pt>
                <c:pt idx="26">
                  <c:v>99.006919999999994</c:v>
                </c:pt>
                <c:pt idx="27">
                  <c:v>99.734999999999999</c:v>
                </c:pt>
                <c:pt idx="28">
                  <c:v>99.819180000000003</c:v>
                </c:pt>
                <c:pt idx="29">
                  <c:v>100.0789</c:v>
                </c:pt>
                <c:pt idx="30">
                  <c:v>100.08450000000001</c:v>
                </c:pt>
                <c:pt idx="31">
                  <c:v>100.3248</c:v>
                </c:pt>
                <c:pt idx="32">
                  <c:v>100.5082</c:v>
                </c:pt>
                <c:pt idx="33">
                  <c:v>100.3514</c:v>
                </c:pt>
                <c:pt idx="34">
                  <c:v>100.1987</c:v>
                </c:pt>
                <c:pt idx="35">
                  <c:v>98.941689999999994</c:v>
                </c:pt>
                <c:pt idx="36">
                  <c:v>97.54477</c:v>
                </c:pt>
                <c:pt idx="37">
                  <c:v>98.468919999999997</c:v>
                </c:pt>
                <c:pt idx="38">
                  <c:v>99.350980000000007</c:v>
                </c:pt>
                <c:pt idx="39">
                  <c:v>100.0107</c:v>
                </c:pt>
                <c:pt idx="40">
                  <c:v>100.4654</c:v>
                </c:pt>
                <c:pt idx="41">
                  <c:v>101.1545</c:v>
                </c:pt>
                <c:pt idx="42">
                  <c:v>101.68040000000001</c:v>
                </c:pt>
                <c:pt idx="43">
                  <c:v>102.2848</c:v>
                </c:pt>
                <c:pt idx="44">
                  <c:v>102.5245</c:v>
                </c:pt>
                <c:pt idx="45">
                  <c:v>102.8334</c:v>
                </c:pt>
                <c:pt idx="46">
                  <c:v>103.1127</c:v>
                </c:pt>
                <c:pt idx="47">
                  <c:v>102.9881</c:v>
                </c:pt>
                <c:pt idx="48">
                  <c:v>103.17270000000001</c:v>
                </c:pt>
                <c:pt idx="49">
                  <c:v>103.42359999999999</c:v>
                </c:pt>
                <c:pt idx="50">
                  <c:v>103.61239999999999</c:v>
                </c:pt>
                <c:pt idx="51">
                  <c:v>103.7377</c:v>
                </c:pt>
                <c:pt idx="52">
                  <c:v>103.98699999999999</c:v>
                </c:pt>
                <c:pt idx="53">
                  <c:v>104.26220000000001</c:v>
                </c:pt>
                <c:pt idx="54">
                  <c:v>104.4662</c:v>
                </c:pt>
                <c:pt idx="55">
                  <c:v>104.5425</c:v>
                </c:pt>
                <c:pt idx="56">
                  <c:v>104.7723</c:v>
                </c:pt>
                <c:pt idx="57">
                  <c:v>105.00369999999999</c:v>
                </c:pt>
                <c:pt idx="58">
                  <c:v>105.2615</c:v>
                </c:pt>
                <c:pt idx="59">
                  <c:v>105.21899999999999</c:v>
                </c:pt>
                <c:pt idx="60">
                  <c:v>106.16459999999999</c:v>
                </c:pt>
                <c:pt idx="61">
                  <c:v>106.1246</c:v>
                </c:pt>
                <c:pt idx="62">
                  <c:v>106.3218</c:v>
                </c:pt>
                <c:pt idx="63">
                  <c:v>106.4991</c:v>
                </c:pt>
                <c:pt idx="64">
                  <c:v>106.33069999999999</c:v>
                </c:pt>
                <c:pt idx="65">
                  <c:v>106.2423</c:v>
                </c:pt>
                <c:pt idx="66">
                  <c:v>106.7062</c:v>
                </c:pt>
                <c:pt idx="67">
                  <c:v>107.25660000000001</c:v>
                </c:pt>
                <c:pt idx="68">
                  <c:v>107.37569999999999</c:v>
                </c:pt>
                <c:pt idx="69">
                  <c:v>107.824</c:v>
                </c:pt>
                <c:pt idx="70">
                  <c:v>108.27290000000001</c:v>
                </c:pt>
                <c:pt idx="71">
                  <c:v>108.5984</c:v>
                </c:pt>
                <c:pt idx="72">
                  <c:v>108.63679999999999</c:v>
                </c:pt>
                <c:pt idx="73">
                  <c:v>108.1276</c:v>
                </c:pt>
                <c:pt idx="74">
                  <c:v>107.92789999999999</c:v>
                </c:pt>
                <c:pt idx="75">
                  <c:v>108.4177</c:v>
                </c:pt>
                <c:pt idx="76">
                  <c:v>108.438</c:v>
                </c:pt>
                <c:pt idx="77">
                  <c:v>109.0715</c:v>
                </c:pt>
                <c:pt idx="78">
                  <c:v>109.24939999999999</c:v>
                </c:pt>
                <c:pt idx="79">
                  <c:v>109.2042</c:v>
                </c:pt>
                <c:pt idx="80">
                  <c:v>109.79640000000001</c:v>
                </c:pt>
                <c:pt idx="81">
                  <c:v>112.5659</c:v>
                </c:pt>
                <c:pt idx="82">
                  <c:v>111.389</c:v>
                </c:pt>
                <c:pt idx="83">
                  <c:v>111.3845</c:v>
                </c:pt>
                <c:pt idx="84">
                  <c:v>111.4307</c:v>
                </c:pt>
                <c:pt idx="85">
                  <c:v>110.1687</c:v>
                </c:pt>
                <c:pt idx="86">
                  <c:v>111.6687</c:v>
                </c:pt>
                <c:pt idx="87">
                  <c:v>111.33320000000001</c:v>
                </c:pt>
                <c:pt idx="88">
                  <c:v>110.30289999999999</c:v>
                </c:pt>
                <c:pt idx="89">
                  <c:v>110.4456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Taul1!$C$2:$C$93</c:f>
              <c:numCache>
                <c:formatCode>General</c:formatCode>
                <c:ptCount val="92"/>
                <c:pt idx="0">
                  <c:v>84.301869999999994</c:v>
                </c:pt>
                <c:pt idx="1">
                  <c:v>85.376609999999999</c:v>
                </c:pt>
                <c:pt idx="2">
                  <c:v>85.789670000000001</c:v>
                </c:pt>
                <c:pt idx="3">
                  <c:v>85.485919999999993</c:v>
                </c:pt>
                <c:pt idx="4">
                  <c:v>85.536940000000001</c:v>
                </c:pt>
                <c:pt idx="5">
                  <c:v>85.605189999999993</c:v>
                </c:pt>
                <c:pt idx="6">
                  <c:v>85.761210000000005</c:v>
                </c:pt>
                <c:pt idx="7">
                  <c:v>86.194559999999996</c:v>
                </c:pt>
                <c:pt idx="8">
                  <c:v>87.263109999999998</c:v>
                </c:pt>
                <c:pt idx="9">
                  <c:v>88.366839999999996</c:v>
                </c:pt>
                <c:pt idx="10">
                  <c:v>89.704830000000001</c:v>
                </c:pt>
                <c:pt idx="11">
                  <c:v>90.180949999999996</c:v>
                </c:pt>
                <c:pt idx="12">
                  <c:v>90.981499999999997</c:v>
                </c:pt>
                <c:pt idx="13">
                  <c:v>91.270809999999997</c:v>
                </c:pt>
                <c:pt idx="14">
                  <c:v>92.998900000000006</c:v>
                </c:pt>
                <c:pt idx="15">
                  <c:v>93.075199999999995</c:v>
                </c:pt>
                <c:pt idx="16">
                  <c:v>94.670439999999999</c:v>
                </c:pt>
                <c:pt idx="17">
                  <c:v>95.282859999999999</c:v>
                </c:pt>
                <c:pt idx="18">
                  <c:v>96.536779999999993</c:v>
                </c:pt>
                <c:pt idx="19">
                  <c:v>97.555400000000006</c:v>
                </c:pt>
                <c:pt idx="20">
                  <c:v>97.980699999999999</c:v>
                </c:pt>
                <c:pt idx="21">
                  <c:v>98.06765</c:v>
                </c:pt>
                <c:pt idx="22">
                  <c:v>99.452190000000002</c:v>
                </c:pt>
                <c:pt idx="23">
                  <c:v>99.569590000000005</c:v>
                </c:pt>
                <c:pt idx="24">
                  <c:v>100.2024</c:v>
                </c:pt>
                <c:pt idx="25">
                  <c:v>101.5342</c:v>
                </c:pt>
                <c:pt idx="26">
                  <c:v>101.477</c:v>
                </c:pt>
                <c:pt idx="27">
                  <c:v>101.6456</c:v>
                </c:pt>
                <c:pt idx="28">
                  <c:v>101.50960000000001</c:v>
                </c:pt>
                <c:pt idx="29">
                  <c:v>101.1588</c:v>
                </c:pt>
                <c:pt idx="30">
                  <c:v>101.38420000000001</c:v>
                </c:pt>
                <c:pt idx="31">
                  <c:v>101.28879999999999</c:v>
                </c:pt>
                <c:pt idx="32">
                  <c:v>101.2445</c:v>
                </c:pt>
                <c:pt idx="33">
                  <c:v>99.87518</c:v>
                </c:pt>
                <c:pt idx="34">
                  <c:v>101.1191</c:v>
                </c:pt>
                <c:pt idx="35">
                  <c:v>97.761240000000001</c:v>
                </c:pt>
                <c:pt idx="36">
                  <c:v>97.393659999999997</c:v>
                </c:pt>
                <c:pt idx="37">
                  <c:v>98.695790000000002</c:v>
                </c:pt>
                <c:pt idx="38">
                  <c:v>98.152690000000007</c:v>
                </c:pt>
                <c:pt idx="39">
                  <c:v>99.122389999999996</c:v>
                </c:pt>
                <c:pt idx="40">
                  <c:v>101.0172</c:v>
                </c:pt>
                <c:pt idx="41">
                  <c:v>102.09480000000001</c:v>
                </c:pt>
                <c:pt idx="42">
                  <c:v>101.8062</c:v>
                </c:pt>
                <c:pt idx="43">
                  <c:v>103.4877</c:v>
                </c:pt>
                <c:pt idx="44">
                  <c:v>102.73650000000001</c:v>
                </c:pt>
                <c:pt idx="45">
                  <c:v>102.5211</c:v>
                </c:pt>
                <c:pt idx="46">
                  <c:v>104.1315</c:v>
                </c:pt>
                <c:pt idx="47">
                  <c:v>102.6966</c:v>
                </c:pt>
                <c:pt idx="48">
                  <c:v>101.8597</c:v>
                </c:pt>
                <c:pt idx="49">
                  <c:v>102.7645</c:v>
                </c:pt>
                <c:pt idx="50">
                  <c:v>102.4846</c:v>
                </c:pt>
                <c:pt idx="51">
                  <c:v>100.87860000000001</c:v>
                </c:pt>
                <c:pt idx="52">
                  <c:v>103.4622</c:v>
                </c:pt>
                <c:pt idx="53">
                  <c:v>101.9277</c:v>
                </c:pt>
                <c:pt idx="54">
                  <c:v>102.68259999999999</c:v>
                </c:pt>
                <c:pt idx="55">
                  <c:v>102.7826</c:v>
                </c:pt>
                <c:pt idx="56">
                  <c:v>102.92619999999999</c:v>
                </c:pt>
                <c:pt idx="57">
                  <c:v>104.00369999999999</c:v>
                </c:pt>
                <c:pt idx="58">
                  <c:v>102.95950000000001</c:v>
                </c:pt>
                <c:pt idx="59">
                  <c:v>104.5615</c:v>
                </c:pt>
                <c:pt idx="60">
                  <c:v>105.4923</c:v>
                </c:pt>
                <c:pt idx="61">
                  <c:v>107.2169</c:v>
                </c:pt>
                <c:pt idx="62">
                  <c:v>107.28319999999999</c:v>
                </c:pt>
                <c:pt idx="63">
                  <c:v>107.9862</c:v>
                </c:pt>
                <c:pt idx="64">
                  <c:v>107.17400000000001</c:v>
                </c:pt>
                <c:pt idx="65">
                  <c:v>105.45780000000001</c:v>
                </c:pt>
                <c:pt idx="66">
                  <c:v>106.9132</c:v>
                </c:pt>
                <c:pt idx="67">
                  <c:v>107.7731</c:v>
                </c:pt>
                <c:pt idx="68">
                  <c:v>106.6687</c:v>
                </c:pt>
                <c:pt idx="69">
                  <c:v>107.7962</c:v>
                </c:pt>
                <c:pt idx="70">
                  <c:v>107.872</c:v>
                </c:pt>
                <c:pt idx="71">
                  <c:v>107.1908</c:v>
                </c:pt>
                <c:pt idx="72">
                  <c:v>107.79340000000001</c:v>
                </c:pt>
                <c:pt idx="73">
                  <c:v>107.66379999999999</c:v>
                </c:pt>
                <c:pt idx="74">
                  <c:v>107.8301</c:v>
                </c:pt>
                <c:pt idx="75">
                  <c:v>107.12009999999999</c:v>
                </c:pt>
                <c:pt idx="76">
                  <c:v>108.849</c:v>
                </c:pt>
                <c:pt idx="77">
                  <c:v>110.274</c:v>
                </c:pt>
                <c:pt idx="78">
                  <c:v>110.3043</c:v>
                </c:pt>
                <c:pt idx="79">
                  <c:v>110.3892</c:v>
                </c:pt>
                <c:pt idx="80">
                  <c:v>110.9396</c:v>
                </c:pt>
                <c:pt idx="81">
                  <c:v>108.52800000000001</c:v>
                </c:pt>
                <c:pt idx="82">
                  <c:v>114.5061</c:v>
                </c:pt>
                <c:pt idx="83">
                  <c:v>112.5094</c:v>
                </c:pt>
                <c:pt idx="84">
                  <c:v>111.9863</c:v>
                </c:pt>
                <c:pt idx="85">
                  <c:v>114.1426</c:v>
                </c:pt>
                <c:pt idx="86">
                  <c:v>115.0831</c:v>
                </c:pt>
                <c:pt idx="87">
                  <c:v>116.41289999999999</c:v>
                </c:pt>
                <c:pt idx="88">
                  <c:v>116.01900000000001</c:v>
                </c:pt>
                <c:pt idx="89">
                  <c:v>115.6366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Taul1!$D$2:$D$93</c:f>
              <c:numCache>
                <c:formatCode>0.00</c:formatCode>
                <c:ptCount val="92"/>
                <c:pt idx="0">
                  <c:v>85.85</c:v>
                </c:pt>
                <c:pt idx="1">
                  <c:v>86.28</c:v>
                </c:pt>
                <c:pt idx="2">
                  <c:v>85.89</c:v>
                </c:pt>
                <c:pt idx="3">
                  <c:v>87.88</c:v>
                </c:pt>
                <c:pt idx="4">
                  <c:v>88.48</c:v>
                </c:pt>
                <c:pt idx="5">
                  <c:v>87.46</c:v>
                </c:pt>
                <c:pt idx="6">
                  <c:v>88.67</c:v>
                </c:pt>
                <c:pt idx="7">
                  <c:v>87.96</c:v>
                </c:pt>
                <c:pt idx="8">
                  <c:v>88.32</c:v>
                </c:pt>
                <c:pt idx="9">
                  <c:v>88.82</c:v>
                </c:pt>
                <c:pt idx="10">
                  <c:v>88.92</c:v>
                </c:pt>
                <c:pt idx="11">
                  <c:v>89.7</c:v>
                </c:pt>
                <c:pt idx="12">
                  <c:v>90.02</c:v>
                </c:pt>
                <c:pt idx="13">
                  <c:v>90.37</c:v>
                </c:pt>
                <c:pt idx="14">
                  <c:v>91.25</c:v>
                </c:pt>
                <c:pt idx="15">
                  <c:v>91.69</c:v>
                </c:pt>
                <c:pt idx="16">
                  <c:v>92.74</c:v>
                </c:pt>
                <c:pt idx="17">
                  <c:v>92.72</c:v>
                </c:pt>
                <c:pt idx="18">
                  <c:v>94.47</c:v>
                </c:pt>
                <c:pt idx="19">
                  <c:v>95.65</c:v>
                </c:pt>
                <c:pt idx="20">
                  <c:v>96.53</c:v>
                </c:pt>
                <c:pt idx="21">
                  <c:v>95.54</c:v>
                </c:pt>
                <c:pt idx="22">
                  <c:v>95.39</c:v>
                </c:pt>
                <c:pt idx="23">
                  <c:v>95.19</c:v>
                </c:pt>
                <c:pt idx="24">
                  <c:v>97.05</c:v>
                </c:pt>
                <c:pt idx="25">
                  <c:v>97.77</c:v>
                </c:pt>
                <c:pt idx="26">
                  <c:v>97.61</c:v>
                </c:pt>
                <c:pt idx="27">
                  <c:v>99.52</c:v>
                </c:pt>
                <c:pt idx="28">
                  <c:v>100.24</c:v>
                </c:pt>
                <c:pt idx="29">
                  <c:v>100.59</c:v>
                </c:pt>
                <c:pt idx="30">
                  <c:v>102.37</c:v>
                </c:pt>
                <c:pt idx="31">
                  <c:v>101.48</c:v>
                </c:pt>
                <c:pt idx="32">
                  <c:v>101.47</c:v>
                </c:pt>
                <c:pt idx="33">
                  <c:v>100.46</c:v>
                </c:pt>
                <c:pt idx="34">
                  <c:v>99.91</c:v>
                </c:pt>
                <c:pt idx="35">
                  <c:v>98.15</c:v>
                </c:pt>
                <c:pt idx="36">
                  <c:v>95.1</c:v>
                </c:pt>
                <c:pt idx="37">
                  <c:v>95.01</c:v>
                </c:pt>
                <c:pt idx="38">
                  <c:v>95.85</c:v>
                </c:pt>
                <c:pt idx="39">
                  <c:v>96.22</c:v>
                </c:pt>
                <c:pt idx="40">
                  <c:v>96.19</c:v>
                </c:pt>
                <c:pt idx="41">
                  <c:v>99.07</c:v>
                </c:pt>
                <c:pt idx="42">
                  <c:v>99.62</c:v>
                </c:pt>
                <c:pt idx="43">
                  <c:v>100.56</c:v>
                </c:pt>
                <c:pt idx="44">
                  <c:v>101.47</c:v>
                </c:pt>
                <c:pt idx="45">
                  <c:v>99.39</c:v>
                </c:pt>
                <c:pt idx="46">
                  <c:v>100.49</c:v>
                </c:pt>
                <c:pt idx="47">
                  <c:v>99.67</c:v>
                </c:pt>
                <c:pt idx="48">
                  <c:v>98.98</c:v>
                </c:pt>
                <c:pt idx="49">
                  <c:v>99.02</c:v>
                </c:pt>
                <c:pt idx="50">
                  <c:v>98.25</c:v>
                </c:pt>
                <c:pt idx="51">
                  <c:v>98.36</c:v>
                </c:pt>
                <c:pt idx="52">
                  <c:v>98.01</c:v>
                </c:pt>
                <c:pt idx="53">
                  <c:v>98.48</c:v>
                </c:pt>
                <c:pt idx="54">
                  <c:v>100.03</c:v>
                </c:pt>
                <c:pt idx="55">
                  <c:v>99.39</c:v>
                </c:pt>
                <c:pt idx="56">
                  <c:v>99.34</c:v>
                </c:pt>
                <c:pt idx="57">
                  <c:v>99.28</c:v>
                </c:pt>
                <c:pt idx="58">
                  <c:v>99.37</c:v>
                </c:pt>
                <c:pt idx="59">
                  <c:v>98.83</c:v>
                </c:pt>
                <c:pt idx="60">
                  <c:v>98.92</c:v>
                </c:pt>
                <c:pt idx="61">
                  <c:v>100.46</c:v>
                </c:pt>
                <c:pt idx="62">
                  <c:v>99.7</c:v>
                </c:pt>
                <c:pt idx="63">
                  <c:v>100.79</c:v>
                </c:pt>
                <c:pt idx="64">
                  <c:v>101.69</c:v>
                </c:pt>
                <c:pt idx="65">
                  <c:v>101.39</c:v>
                </c:pt>
                <c:pt idx="66">
                  <c:v>102.38</c:v>
                </c:pt>
                <c:pt idx="67">
                  <c:v>104.03</c:v>
                </c:pt>
                <c:pt idx="68">
                  <c:v>103.73</c:v>
                </c:pt>
                <c:pt idx="69">
                  <c:v>105.19</c:v>
                </c:pt>
                <c:pt idx="70">
                  <c:v>105.33</c:v>
                </c:pt>
                <c:pt idx="71">
                  <c:v>105.48</c:v>
                </c:pt>
                <c:pt idx="72">
                  <c:v>104.9</c:v>
                </c:pt>
                <c:pt idx="73">
                  <c:v>104.06</c:v>
                </c:pt>
                <c:pt idx="74">
                  <c:v>103.24</c:v>
                </c:pt>
                <c:pt idx="75">
                  <c:v>102.61</c:v>
                </c:pt>
                <c:pt idx="76">
                  <c:v>103.09</c:v>
                </c:pt>
                <c:pt idx="77">
                  <c:v>103.35</c:v>
                </c:pt>
                <c:pt idx="78">
                  <c:v>104.24</c:v>
                </c:pt>
                <c:pt idx="79" formatCode="General">
                  <c:v>103.75620000000001</c:v>
                </c:pt>
                <c:pt idx="80" formatCode="General">
                  <c:v>103.7854</c:v>
                </c:pt>
                <c:pt idx="81" formatCode="General">
                  <c:v>103.82170000000001</c:v>
                </c:pt>
                <c:pt idx="82" formatCode="General">
                  <c:v>103.58759999999999</c:v>
                </c:pt>
                <c:pt idx="83" formatCode="General">
                  <c:v>104.55110000000001</c:v>
                </c:pt>
                <c:pt idx="84" formatCode="General">
                  <c:v>104.06870000000001</c:v>
                </c:pt>
                <c:pt idx="85" formatCode="General">
                  <c:v>103.2526</c:v>
                </c:pt>
                <c:pt idx="86" formatCode="General">
                  <c:v>103.2835</c:v>
                </c:pt>
                <c:pt idx="87" formatCode="General">
                  <c:v>104.2749</c:v>
                </c:pt>
                <c:pt idx="88" formatCode="General">
                  <c:v>104.03019999999999</c:v>
                </c:pt>
                <c:pt idx="89" formatCode="General">
                  <c:v>105.4029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Taul1!$E$2:$E$93</c:f>
              <c:numCache>
                <c:formatCode>General</c:formatCode>
                <c:ptCount val="92"/>
                <c:pt idx="0">
                  <c:v>90.52422</c:v>
                </c:pt>
                <c:pt idx="1">
                  <c:v>91.171539999999993</c:v>
                </c:pt>
                <c:pt idx="2">
                  <c:v>91.134860000000003</c:v>
                </c:pt>
                <c:pt idx="3">
                  <c:v>90.923789999999997</c:v>
                </c:pt>
                <c:pt idx="4">
                  <c:v>93.02552</c:v>
                </c:pt>
                <c:pt idx="5">
                  <c:v>93.169479999999993</c:v>
                </c:pt>
                <c:pt idx="6">
                  <c:v>93.264660000000006</c:v>
                </c:pt>
                <c:pt idx="7">
                  <c:v>93.42483</c:v>
                </c:pt>
                <c:pt idx="8">
                  <c:v>93.184569999999994</c:v>
                </c:pt>
                <c:pt idx="9">
                  <c:v>93.723249999999993</c:v>
                </c:pt>
                <c:pt idx="10">
                  <c:v>94.533709999999999</c:v>
                </c:pt>
                <c:pt idx="11">
                  <c:v>94.999409999999997</c:v>
                </c:pt>
                <c:pt idx="12">
                  <c:v>94.013990000000007</c:v>
                </c:pt>
                <c:pt idx="13">
                  <c:v>94.52749</c:v>
                </c:pt>
                <c:pt idx="14">
                  <c:v>95.122770000000003</c:v>
                </c:pt>
                <c:pt idx="15">
                  <c:v>95.839830000000006</c:v>
                </c:pt>
                <c:pt idx="16">
                  <c:v>95.253690000000006</c:v>
                </c:pt>
                <c:pt idx="17">
                  <c:v>96.188469999999995</c:v>
                </c:pt>
                <c:pt idx="18">
                  <c:v>96.055629999999994</c:v>
                </c:pt>
                <c:pt idx="19">
                  <c:v>96.261669999999995</c:v>
                </c:pt>
                <c:pt idx="20">
                  <c:v>97.199579999999997</c:v>
                </c:pt>
                <c:pt idx="21">
                  <c:v>97.151250000000005</c:v>
                </c:pt>
                <c:pt idx="22">
                  <c:v>97.432329999999993</c:v>
                </c:pt>
                <c:pt idx="23">
                  <c:v>97.339259999999996</c:v>
                </c:pt>
                <c:pt idx="24">
                  <c:v>97.896770000000004</c:v>
                </c:pt>
                <c:pt idx="25">
                  <c:v>98.647869999999998</c:v>
                </c:pt>
                <c:pt idx="26">
                  <c:v>98.917659999999998</c:v>
                </c:pt>
                <c:pt idx="27">
                  <c:v>99.4893</c:v>
                </c:pt>
                <c:pt idx="28">
                  <c:v>99.341309999999993</c:v>
                </c:pt>
                <c:pt idx="29">
                  <c:v>99.685490000000001</c:v>
                </c:pt>
                <c:pt idx="30">
                  <c:v>100.2766</c:v>
                </c:pt>
                <c:pt idx="31">
                  <c:v>100.3094</c:v>
                </c:pt>
                <c:pt idx="32">
                  <c:v>100.4644</c:v>
                </c:pt>
                <c:pt idx="33">
                  <c:v>100.48009999999999</c:v>
                </c:pt>
                <c:pt idx="34">
                  <c:v>100.03789999999999</c:v>
                </c:pt>
                <c:pt idx="35">
                  <c:v>99.017600000000002</c:v>
                </c:pt>
                <c:pt idx="36">
                  <c:v>95.489810000000006</c:v>
                </c:pt>
                <c:pt idx="37">
                  <c:v>96.845370000000003</c:v>
                </c:pt>
                <c:pt idx="38">
                  <c:v>97.521259999999998</c:v>
                </c:pt>
                <c:pt idx="39">
                  <c:v>98.488439999999997</c:v>
                </c:pt>
                <c:pt idx="40">
                  <c:v>98.203109999999995</c:v>
                </c:pt>
                <c:pt idx="41">
                  <c:v>99.501999999999995</c:v>
                </c:pt>
                <c:pt idx="42">
                  <c:v>99.882750000000001</c:v>
                </c:pt>
                <c:pt idx="43">
                  <c:v>99.954580000000007</c:v>
                </c:pt>
                <c:pt idx="44">
                  <c:v>101.4666</c:v>
                </c:pt>
                <c:pt idx="45">
                  <c:v>101.70310000000001</c:v>
                </c:pt>
                <c:pt idx="46">
                  <c:v>102.3229</c:v>
                </c:pt>
                <c:pt idx="47">
                  <c:v>101.9117</c:v>
                </c:pt>
                <c:pt idx="48">
                  <c:v>102.1082</c:v>
                </c:pt>
                <c:pt idx="49">
                  <c:v>102.56910000000001</c:v>
                </c:pt>
                <c:pt idx="50">
                  <c:v>102.76690000000001</c:v>
                </c:pt>
                <c:pt idx="51">
                  <c:v>102.13209999999999</c:v>
                </c:pt>
                <c:pt idx="52">
                  <c:v>102.5035</c:v>
                </c:pt>
                <c:pt idx="53">
                  <c:v>102.9248</c:v>
                </c:pt>
                <c:pt idx="54">
                  <c:v>102.90860000000001</c:v>
                </c:pt>
                <c:pt idx="55">
                  <c:v>103.1467</c:v>
                </c:pt>
                <c:pt idx="56">
                  <c:v>103.49469999999999</c:v>
                </c:pt>
                <c:pt idx="57">
                  <c:v>103.6087</c:v>
                </c:pt>
                <c:pt idx="58">
                  <c:v>104.1409</c:v>
                </c:pt>
                <c:pt idx="59">
                  <c:v>104.709</c:v>
                </c:pt>
                <c:pt idx="60">
                  <c:v>103.9205</c:v>
                </c:pt>
                <c:pt idx="61">
                  <c:v>104.1926</c:v>
                </c:pt>
                <c:pt idx="62">
                  <c:v>104.96729999999999</c:v>
                </c:pt>
                <c:pt idx="63">
                  <c:v>105.34650000000001</c:v>
                </c:pt>
                <c:pt idx="64">
                  <c:v>105.70569999999999</c:v>
                </c:pt>
                <c:pt idx="65">
                  <c:v>105.91119999999999</c:v>
                </c:pt>
                <c:pt idx="66">
                  <c:v>105.8156</c:v>
                </c:pt>
                <c:pt idx="67">
                  <c:v>106.2747</c:v>
                </c:pt>
                <c:pt idx="68">
                  <c:v>107.2285</c:v>
                </c:pt>
                <c:pt idx="69">
                  <c:v>107.4308</c:v>
                </c:pt>
                <c:pt idx="70">
                  <c:v>107.7401</c:v>
                </c:pt>
                <c:pt idx="71">
                  <c:v>108.50660000000001</c:v>
                </c:pt>
                <c:pt idx="72">
                  <c:v>108.6194</c:v>
                </c:pt>
                <c:pt idx="73">
                  <c:v>108.0919</c:v>
                </c:pt>
                <c:pt idx="74">
                  <c:v>107.4016</c:v>
                </c:pt>
                <c:pt idx="75">
                  <c:v>107.7247</c:v>
                </c:pt>
                <c:pt idx="76">
                  <c:v>108.6019</c:v>
                </c:pt>
                <c:pt idx="77">
                  <c:v>108.8068</c:v>
                </c:pt>
                <c:pt idx="78">
                  <c:v>108.5423</c:v>
                </c:pt>
                <c:pt idx="79">
                  <c:v>109.35599999999999</c:v>
                </c:pt>
                <c:pt idx="80">
                  <c:v>109.3463</c:v>
                </c:pt>
                <c:pt idx="81">
                  <c:v>105.8211</c:v>
                </c:pt>
                <c:pt idx="82">
                  <c:v>113.2595</c:v>
                </c:pt>
                <c:pt idx="83">
                  <c:v>111.72539999999999</c:v>
                </c:pt>
                <c:pt idx="84">
                  <c:v>110.3212</c:v>
                </c:pt>
                <c:pt idx="85">
                  <c:v>109.9592</c:v>
                </c:pt>
                <c:pt idx="86">
                  <c:v>112.5561</c:v>
                </c:pt>
                <c:pt idx="87">
                  <c:v>111.4639</c:v>
                </c:pt>
                <c:pt idx="88">
                  <c:v>111.3458</c:v>
                </c:pt>
                <c:pt idx="89">
                  <c:v>110.81140000000001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8C-4447-9272-5DEA88C3D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8"/>
          <c:min val="82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Taul1!$B$2:$B$93</c:f>
              <c:numCache>
                <c:formatCode>General</c:formatCode>
                <c:ptCount val="92"/>
                <c:pt idx="0">
                  <c:v>80.540000000000006</c:v>
                </c:pt>
                <c:pt idx="1">
                  <c:v>81.94</c:v>
                </c:pt>
                <c:pt idx="2">
                  <c:v>82.37</c:v>
                </c:pt>
                <c:pt idx="3">
                  <c:v>83.39</c:v>
                </c:pt>
                <c:pt idx="4">
                  <c:v>84.26</c:v>
                </c:pt>
                <c:pt idx="5">
                  <c:v>83.6</c:v>
                </c:pt>
                <c:pt idx="6">
                  <c:v>83.75</c:v>
                </c:pt>
                <c:pt idx="7">
                  <c:v>83.41</c:v>
                </c:pt>
                <c:pt idx="8">
                  <c:v>83.89</c:v>
                </c:pt>
                <c:pt idx="9">
                  <c:v>84.85</c:v>
                </c:pt>
                <c:pt idx="10">
                  <c:v>85.34</c:v>
                </c:pt>
                <c:pt idx="11">
                  <c:v>85.87</c:v>
                </c:pt>
                <c:pt idx="12">
                  <c:v>85.82</c:v>
                </c:pt>
                <c:pt idx="13">
                  <c:v>86.25</c:v>
                </c:pt>
                <c:pt idx="14">
                  <c:v>86.96</c:v>
                </c:pt>
                <c:pt idx="15">
                  <c:v>88.9</c:v>
                </c:pt>
                <c:pt idx="16">
                  <c:v>89.35</c:v>
                </c:pt>
                <c:pt idx="17">
                  <c:v>90.22</c:v>
                </c:pt>
                <c:pt idx="18">
                  <c:v>90.6</c:v>
                </c:pt>
                <c:pt idx="19">
                  <c:v>91.12</c:v>
                </c:pt>
                <c:pt idx="20">
                  <c:v>92.37</c:v>
                </c:pt>
                <c:pt idx="21">
                  <c:v>92.46</c:v>
                </c:pt>
                <c:pt idx="22">
                  <c:v>94.05</c:v>
                </c:pt>
                <c:pt idx="23">
                  <c:v>95.14</c:v>
                </c:pt>
                <c:pt idx="24">
                  <c:v>96.57</c:v>
                </c:pt>
                <c:pt idx="25">
                  <c:v>99.07</c:v>
                </c:pt>
                <c:pt idx="26">
                  <c:v>99.44</c:v>
                </c:pt>
                <c:pt idx="27">
                  <c:v>100.96</c:v>
                </c:pt>
                <c:pt idx="28">
                  <c:v>101.75</c:v>
                </c:pt>
                <c:pt idx="29">
                  <c:v>102.28</c:v>
                </c:pt>
                <c:pt idx="30">
                  <c:v>102.99</c:v>
                </c:pt>
                <c:pt idx="31">
                  <c:v>102.9</c:v>
                </c:pt>
                <c:pt idx="32">
                  <c:v>101.99</c:v>
                </c:pt>
                <c:pt idx="33">
                  <c:v>100.72</c:v>
                </c:pt>
                <c:pt idx="34">
                  <c:v>100.23</c:v>
                </c:pt>
                <c:pt idx="35">
                  <c:v>97.07</c:v>
                </c:pt>
                <c:pt idx="36">
                  <c:v>90.8</c:v>
                </c:pt>
                <c:pt idx="37">
                  <c:v>93.64</c:v>
                </c:pt>
                <c:pt idx="38">
                  <c:v>96.69</c:v>
                </c:pt>
                <c:pt idx="39">
                  <c:v>98.48</c:v>
                </c:pt>
                <c:pt idx="40">
                  <c:v>103.43</c:v>
                </c:pt>
                <c:pt idx="41">
                  <c:v>104.47</c:v>
                </c:pt>
                <c:pt idx="42">
                  <c:v>106.19</c:v>
                </c:pt>
                <c:pt idx="43">
                  <c:v>108.03</c:v>
                </c:pt>
                <c:pt idx="44">
                  <c:v>109.46</c:v>
                </c:pt>
                <c:pt idx="45">
                  <c:v>109.34</c:v>
                </c:pt>
                <c:pt idx="46">
                  <c:v>109.49</c:v>
                </c:pt>
                <c:pt idx="47">
                  <c:v>108.94</c:v>
                </c:pt>
                <c:pt idx="48">
                  <c:v>109.17</c:v>
                </c:pt>
                <c:pt idx="49">
                  <c:v>109.78</c:v>
                </c:pt>
                <c:pt idx="50">
                  <c:v>110.63</c:v>
                </c:pt>
                <c:pt idx="51">
                  <c:v>109</c:v>
                </c:pt>
                <c:pt idx="52">
                  <c:v>109.81</c:v>
                </c:pt>
                <c:pt idx="53">
                  <c:v>110.61</c:v>
                </c:pt>
                <c:pt idx="54">
                  <c:v>110.82</c:v>
                </c:pt>
                <c:pt idx="55">
                  <c:v>112.07</c:v>
                </c:pt>
                <c:pt idx="56">
                  <c:v>113.85</c:v>
                </c:pt>
                <c:pt idx="57">
                  <c:v>114.44</c:v>
                </c:pt>
                <c:pt idx="58">
                  <c:v>114.45</c:v>
                </c:pt>
                <c:pt idx="59">
                  <c:v>114.77</c:v>
                </c:pt>
                <c:pt idx="60">
                  <c:v>118.2</c:v>
                </c:pt>
                <c:pt idx="61">
                  <c:v>118.22</c:v>
                </c:pt>
                <c:pt idx="62">
                  <c:v>118.59</c:v>
                </c:pt>
                <c:pt idx="63">
                  <c:v>119.11</c:v>
                </c:pt>
                <c:pt idx="64">
                  <c:v>119.89</c:v>
                </c:pt>
                <c:pt idx="65">
                  <c:v>119.19</c:v>
                </c:pt>
                <c:pt idx="66">
                  <c:v>119.18</c:v>
                </c:pt>
                <c:pt idx="67">
                  <c:v>122.3</c:v>
                </c:pt>
                <c:pt idx="68">
                  <c:v>121.64</c:v>
                </c:pt>
                <c:pt idx="69">
                  <c:v>122.41</c:v>
                </c:pt>
                <c:pt idx="70">
                  <c:v>124.56</c:v>
                </c:pt>
                <c:pt idx="71">
                  <c:v>126.2</c:v>
                </c:pt>
                <c:pt idx="72">
                  <c:v>124.81</c:v>
                </c:pt>
                <c:pt idx="73">
                  <c:v>124.6</c:v>
                </c:pt>
                <c:pt idx="74">
                  <c:v>124.21</c:v>
                </c:pt>
                <c:pt idx="75">
                  <c:v>123.99</c:v>
                </c:pt>
                <c:pt idx="76">
                  <c:v>123.39</c:v>
                </c:pt>
                <c:pt idx="77">
                  <c:v>124.44</c:v>
                </c:pt>
                <c:pt idx="78">
                  <c:v>124.89</c:v>
                </c:pt>
                <c:pt idx="79">
                  <c:v>124.95</c:v>
                </c:pt>
                <c:pt idx="80">
                  <c:v>125.25</c:v>
                </c:pt>
                <c:pt idx="81">
                  <c:v>121.22</c:v>
                </c:pt>
                <c:pt idx="82">
                  <c:v>128.28</c:v>
                </c:pt>
                <c:pt idx="83">
                  <c:v>131.21</c:v>
                </c:pt>
                <c:pt idx="84">
                  <c:v>131.15</c:v>
                </c:pt>
                <c:pt idx="85">
                  <c:v>128.71</c:v>
                </c:pt>
                <c:pt idx="86">
                  <c:v>132.22999999999999</c:v>
                </c:pt>
                <c:pt idx="87">
                  <c:v>131.01</c:v>
                </c:pt>
                <c:pt idx="88">
                  <c:v>130.26</c:v>
                </c:pt>
                <c:pt idx="89">
                  <c:v>130.58000000000001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Taul1!$C$2:$C$93</c:f>
              <c:numCache>
                <c:formatCode>General</c:formatCode>
                <c:ptCount val="92"/>
                <c:pt idx="0">
                  <c:v>70.78</c:v>
                </c:pt>
                <c:pt idx="1">
                  <c:v>71.540000000000006</c:v>
                </c:pt>
                <c:pt idx="2">
                  <c:v>70.959999999999994</c:v>
                </c:pt>
                <c:pt idx="3">
                  <c:v>72.22</c:v>
                </c:pt>
                <c:pt idx="4">
                  <c:v>68.88</c:v>
                </c:pt>
                <c:pt idx="5">
                  <c:v>69.739999999999995</c:v>
                </c:pt>
                <c:pt idx="6">
                  <c:v>70.33</c:v>
                </c:pt>
                <c:pt idx="7">
                  <c:v>72.540000000000006</c:v>
                </c:pt>
                <c:pt idx="8">
                  <c:v>73.510000000000005</c:v>
                </c:pt>
                <c:pt idx="9">
                  <c:v>76.31</c:v>
                </c:pt>
                <c:pt idx="10">
                  <c:v>77.72</c:v>
                </c:pt>
                <c:pt idx="11">
                  <c:v>79.430000000000007</c:v>
                </c:pt>
                <c:pt idx="12">
                  <c:v>81.25</c:v>
                </c:pt>
                <c:pt idx="13">
                  <c:v>80.989999999999995</c:v>
                </c:pt>
                <c:pt idx="14">
                  <c:v>86.11</c:v>
                </c:pt>
                <c:pt idx="15">
                  <c:v>83.14</c:v>
                </c:pt>
                <c:pt idx="16">
                  <c:v>86.05</c:v>
                </c:pt>
                <c:pt idx="17">
                  <c:v>89.15</c:v>
                </c:pt>
                <c:pt idx="18">
                  <c:v>89.48</c:v>
                </c:pt>
                <c:pt idx="19">
                  <c:v>90.6</c:v>
                </c:pt>
                <c:pt idx="20">
                  <c:v>90.29</c:v>
                </c:pt>
                <c:pt idx="21">
                  <c:v>92.03</c:v>
                </c:pt>
                <c:pt idx="22">
                  <c:v>95.07</c:v>
                </c:pt>
                <c:pt idx="23">
                  <c:v>95.96</c:v>
                </c:pt>
                <c:pt idx="24">
                  <c:v>98.61</c:v>
                </c:pt>
                <c:pt idx="25">
                  <c:v>101.45</c:v>
                </c:pt>
                <c:pt idx="26">
                  <c:v>101.65</c:v>
                </c:pt>
                <c:pt idx="27">
                  <c:v>101.72</c:v>
                </c:pt>
                <c:pt idx="28">
                  <c:v>102.56</c:v>
                </c:pt>
                <c:pt idx="29">
                  <c:v>103.33</c:v>
                </c:pt>
                <c:pt idx="30">
                  <c:v>104.2</c:v>
                </c:pt>
                <c:pt idx="31">
                  <c:v>106.5</c:v>
                </c:pt>
                <c:pt idx="32">
                  <c:v>101.73</c:v>
                </c:pt>
                <c:pt idx="33">
                  <c:v>101</c:v>
                </c:pt>
                <c:pt idx="34">
                  <c:v>103.22</c:v>
                </c:pt>
                <c:pt idx="35">
                  <c:v>94.05</c:v>
                </c:pt>
                <c:pt idx="36">
                  <c:v>85.82</c:v>
                </c:pt>
                <c:pt idx="37">
                  <c:v>86.65</c:v>
                </c:pt>
                <c:pt idx="38">
                  <c:v>88.5</c:v>
                </c:pt>
                <c:pt idx="39">
                  <c:v>88.04</c:v>
                </c:pt>
                <c:pt idx="40">
                  <c:v>100.02</c:v>
                </c:pt>
                <c:pt idx="41">
                  <c:v>104.09</c:v>
                </c:pt>
                <c:pt idx="42">
                  <c:v>105.1</c:v>
                </c:pt>
                <c:pt idx="43">
                  <c:v>109.71</c:v>
                </c:pt>
                <c:pt idx="44">
                  <c:v>111.68</c:v>
                </c:pt>
                <c:pt idx="45">
                  <c:v>107.5</c:v>
                </c:pt>
                <c:pt idx="46">
                  <c:v>108.65</c:v>
                </c:pt>
                <c:pt idx="47">
                  <c:v>107.83</c:v>
                </c:pt>
                <c:pt idx="48">
                  <c:v>105.42</c:v>
                </c:pt>
                <c:pt idx="49">
                  <c:v>106.22</c:v>
                </c:pt>
                <c:pt idx="50">
                  <c:v>107.27</c:v>
                </c:pt>
                <c:pt idx="51">
                  <c:v>101.05</c:v>
                </c:pt>
                <c:pt idx="52">
                  <c:v>106.46</c:v>
                </c:pt>
                <c:pt idx="53">
                  <c:v>102.19</c:v>
                </c:pt>
                <c:pt idx="54">
                  <c:v>103.09</c:v>
                </c:pt>
                <c:pt idx="55">
                  <c:v>103.4</c:v>
                </c:pt>
                <c:pt idx="56">
                  <c:v>103.24</c:v>
                </c:pt>
                <c:pt idx="57">
                  <c:v>104.76</c:v>
                </c:pt>
                <c:pt idx="58">
                  <c:v>101.15</c:v>
                </c:pt>
                <c:pt idx="59">
                  <c:v>106.58</c:v>
                </c:pt>
                <c:pt idx="60">
                  <c:v>105.96</c:v>
                </c:pt>
                <c:pt idx="61">
                  <c:v>114.5</c:v>
                </c:pt>
                <c:pt idx="62">
                  <c:v>113.14</c:v>
                </c:pt>
                <c:pt idx="63">
                  <c:v>115.31</c:v>
                </c:pt>
                <c:pt idx="64">
                  <c:v>114.66</c:v>
                </c:pt>
                <c:pt idx="65">
                  <c:v>111.94</c:v>
                </c:pt>
                <c:pt idx="66">
                  <c:v>113.62</c:v>
                </c:pt>
                <c:pt idx="67">
                  <c:v>112.72</c:v>
                </c:pt>
                <c:pt idx="68">
                  <c:v>111.68</c:v>
                </c:pt>
                <c:pt idx="69">
                  <c:v>113.94</c:v>
                </c:pt>
                <c:pt idx="70">
                  <c:v>115.18</c:v>
                </c:pt>
                <c:pt idx="71">
                  <c:v>115.26</c:v>
                </c:pt>
                <c:pt idx="72">
                  <c:v>118.43</c:v>
                </c:pt>
                <c:pt idx="73">
                  <c:v>117.55</c:v>
                </c:pt>
                <c:pt idx="74">
                  <c:v>118.85</c:v>
                </c:pt>
                <c:pt idx="75">
                  <c:v>116.18</c:v>
                </c:pt>
                <c:pt idx="76">
                  <c:v>114.85</c:v>
                </c:pt>
                <c:pt idx="77">
                  <c:v>118.16</c:v>
                </c:pt>
                <c:pt idx="78">
                  <c:v>116.89</c:v>
                </c:pt>
                <c:pt idx="79">
                  <c:v>114.04</c:v>
                </c:pt>
                <c:pt idx="80">
                  <c:v>118.27</c:v>
                </c:pt>
                <c:pt idx="81">
                  <c:v>99.41</c:v>
                </c:pt>
                <c:pt idx="82">
                  <c:v>124.84</c:v>
                </c:pt>
                <c:pt idx="83">
                  <c:v>121.66</c:v>
                </c:pt>
                <c:pt idx="84">
                  <c:v>117.98</c:v>
                </c:pt>
                <c:pt idx="85">
                  <c:v>119.62</c:v>
                </c:pt>
                <c:pt idx="86">
                  <c:v>122.79</c:v>
                </c:pt>
                <c:pt idx="87">
                  <c:v>123.86</c:v>
                </c:pt>
                <c:pt idx="88">
                  <c:v>121.47</c:v>
                </c:pt>
                <c:pt idx="89">
                  <c:v>118.26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Taul1!$D$2:$D$93</c:f>
              <c:numCache>
                <c:formatCode>General</c:formatCode>
                <c:ptCount val="92"/>
                <c:pt idx="0">
                  <c:v>65.23</c:v>
                </c:pt>
                <c:pt idx="1">
                  <c:v>64.5</c:v>
                </c:pt>
                <c:pt idx="2">
                  <c:v>65.84</c:v>
                </c:pt>
                <c:pt idx="3">
                  <c:v>69.14</c:v>
                </c:pt>
                <c:pt idx="4">
                  <c:v>68.760000000000005</c:v>
                </c:pt>
                <c:pt idx="5">
                  <c:v>68.11</c:v>
                </c:pt>
                <c:pt idx="6">
                  <c:v>68.650000000000006</c:v>
                </c:pt>
                <c:pt idx="7">
                  <c:v>67.48</c:v>
                </c:pt>
                <c:pt idx="8">
                  <c:v>69.650000000000006</c:v>
                </c:pt>
                <c:pt idx="9">
                  <c:v>71.63</c:v>
                </c:pt>
                <c:pt idx="10">
                  <c:v>72.569999999999993</c:v>
                </c:pt>
                <c:pt idx="11">
                  <c:v>75.540000000000006</c:v>
                </c:pt>
                <c:pt idx="12">
                  <c:v>73.77</c:v>
                </c:pt>
                <c:pt idx="13">
                  <c:v>76.08</c:v>
                </c:pt>
                <c:pt idx="14">
                  <c:v>79.349999999999994</c:v>
                </c:pt>
                <c:pt idx="15">
                  <c:v>78.41</c:v>
                </c:pt>
                <c:pt idx="16">
                  <c:v>81.19</c:v>
                </c:pt>
                <c:pt idx="17">
                  <c:v>79.459999999999994</c:v>
                </c:pt>
                <c:pt idx="18">
                  <c:v>80</c:v>
                </c:pt>
                <c:pt idx="19">
                  <c:v>88.08</c:v>
                </c:pt>
                <c:pt idx="20">
                  <c:v>88.23</c:v>
                </c:pt>
                <c:pt idx="21">
                  <c:v>83.32</c:v>
                </c:pt>
                <c:pt idx="22">
                  <c:v>88.02</c:v>
                </c:pt>
                <c:pt idx="23">
                  <c:v>83.35</c:v>
                </c:pt>
                <c:pt idx="24">
                  <c:v>90.88</c:v>
                </c:pt>
                <c:pt idx="25">
                  <c:v>94.85</c:v>
                </c:pt>
                <c:pt idx="26">
                  <c:v>94.46</c:v>
                </c:pt>
                <c:pt idx="27">
                  <c:v>97.58</c:v>
                </c:pt>
                <c:pt idx="28">
                  <c:v>99.67</c:v>
                </c:pt>
                <c:pt idx="29">
                  <c:v>102.65</c:v>
                </c:pt>
                <c:pt idx="30">
                  <c:v>106.62</c:v>
                </c:pt>
                <c:pt idx="31">
                  <c:v>102.08</c:v>
                </c:pt>
                <c:pt idx="32">
                  <c:v>104.12</c:v>
                </c:pt>
                <c:pt idx="33">
                  <c:v>100.86</c:v>
                </c:pt>
                <c:pt idx="34">
                  <c:v>98.3</c:v>
                </c:pt>
                <c:pt idx="35">
                  <c:v>96.72</c:v>
                </c:pt>
                <c:pt idx="36">
                  <c:v>86.36</c:v>
                </c:pt>
                <c:pt idx="37">
                  <c:v>88.79</c:v>
                </c:pt>
                <c:pt idx="38">
                  <c:v>88.33</c:v>
                </c:pt>
                <c:pt idx="39">
                  <c:v>88.96</c:v>
                </c:pt>
                <c:pt idx="40">
                  <c:v>94.23</c:v>
                </c:pt>
                <c:pt idx="41">
                  <c:v>96.37</c:v>
                </c:pt>
                <c:pt idx="42">
                  <c:v>99.47</c:v>
                </c:pt>
                <c:pt idx="43">
                  <c:v>100.36</c:v>
                </c:pt>
                <c:pt idx="44">
                  <c:v>99.58</c:v>
                </c:pt>
                <c:pt idx="45">
                  <c:v>96.42</c:v>
                </c:pt>
                <c:pt idx="46">
                  <c:v>94.97</c:v>
                </c:pt>
                <c:pt idx="47">
                  <c:v>93.75</c:v>
                </c:pt>
                <c:pt idx="48">
                  <c:v>86.63</c:v>
                </c:pt>
                <c:pt idx="49">
                  <c:v>84.18</c:v>
                </c:pt>
                <c:pt idx="50">
                  <c:v>86.12</c:v>
                </c:pt>
                <c:pt idx="51">
                  <c:v>87.21</c:v>
                </c:pt>
                <c:pt idx="52">
                  <c:v>86.66</c:v>
                </c:pt>
                <c:pt idx="53">
                  <c:v>89.26</c:v>
                </c:pt>
                <c:pt idx="54">
                  <c:v>94.46</c:v>
                </c:pt>
                <c:pt idx="55">
                  <c:v>94.9</c:v>
                </c:pt>
                <c:pt idx="56">
                  <c:v>91.65</c:v>
                </c:pt>
                <c:pt idx="57">
                  <c:v>94.24</c:v>
                </c:pt>
                <c:pt idx="58">
                  <c:v>94.61</c:v>
                </c:pt>
                <c:pt idx="59">
                  <c:v>93.84</c:v>
                </c:pt>
                <c:pt idx="60">
                  <c:v>92.95</c:v>
                </c:pt>
                <c:pt idx="61">
                  <c:v>97.19</c:v>
                </c:pt>
                <c:pt idx="62">
                  <c:v>94.68</c:v>
                </c:pt>
                <c:pt idx="63">
                  <c:v>97.18</c:v>
                </c:pt>
                <c:pt idx="64">
                  <c:v>97.6</c:v>
                </c:pt>
                <c:pt idx="65">
                  <c:v>98.59</c:v>
                </c:pt>
                <c:pt idx="66">
                  <c:v>102.69</c:v>
                </c:pt>
                <c:pt idx="67">
                  <c:v>105.29</c:v>
                </c:pt>
                <c:pt idx="68">
                  <c:v>107.27</c:v>
                </c:pt>
                <c:pt idx="69">
                  <c:v>109.04</c:v>
                </c:pt>
                <c:pt idx="70">
                  <c:v>108.27</c:v>
                </c:pt>
                <c:pt idx="71">
                  <c:v>107.01</c:v>
                </c:pt>
                <c:pt idx="72">
                  <c:v>105.17</c:v>
                </c:pt>
                <c:pt idx="73">
                  <c:v>103.56</c:v>
                </c:pt>
                <c:pt idx="74">
                  <c:v>100.3</c:v>
                </c:pt>
                <c:pt idx="75">
                  <c:v>98.22</c:v>
                </c:pt>
                <c:pt idx="76">
                  <c:v>103.6</c:v>
                </c:pt>
                <c:pt idx="77">
                  <c:v>102.63</c:v>
                </c:pt>
                <c:pt idx="78">
                  <c:v>105.95</c:v>
                </c:pt>
                <c:pt idx="79">
                  <c:v>107.63</c:v>
                </c:pt>
                <c:pt idx="80">
                  <c:v>104.41</c:v>
                </c:pt>
                <c:pt idx="81">
                  <c:v>104.55</c:v>
                </c:pt>
                <c:pt idx="82">
                  <c:v>104.99</c:v>
                </c:pt>
                <c:pt idx="83">
                  <c:v>105.14</c:v>
                </c:pt>
                <c:pt idx="84">
                  <c:v>104.21</c:v>
                </c:pt>
                <c:pt idx="85">
                  <c:v>103.61</c:v>
                </c:pt>
                <c:pt idx="86">
                  <c:v>103.42</c:v>
                </c:pt>
                <c:pt idx="87">
                  <c:v>105.86</c:v>
                </c:pt>
                <c:pt idx="88">
                  <c:v>105.9</c:v>
                </c:pt>
                <c:pt idx="89">
                  <c:v>108.31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Taul1!$A$2:$A$93</c:f>
              <c:strCache>
                <c:ptCount val="89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</c:strCache>
            </c:strRef>
          </c:cat>
          <c:val>
            <c:numRef>
              <c:f>Taul1!$E$2:$E$93</c:f>
              <c:numCache>
                <c:formatCode>General</c:formatCode>
                <c:ptCount val="92"/>
                <c:pt idx="0">
                  <c:v>80.12</c:v>
                </c:pt>
                <c:pt idx="1">
                  <c:v>81.87</c:v>
                </c:pt>
                <c:pt idx="2">
                  <c:v>82.36</c:v>
                </c:pt>
                <c:pt idx="3">
                  <c:v>82.14</c:v>
                </c:pt>
                <c:pt idx="4">
                  <c:v>84.55</c:v>
                </c:pt>
                <c:pt idx="5">
                  <c:v>83.07</c:v>
                </c:pt>
                <c:pt idx="6">
                  <c:v>82.97</c:v>
                </c:pt>
                <c:pt idx="7">
                  <c:v>82.53</c:v>
                </c:pt>
                <c:pt idx="8">
                  <c:v>81.900000000000006</c:v>
                </c:pt>
                <c:pt idx="9">
                  <c:v>82.59</c:v>
                </c:pt>
                <c:pt idx="10">
                  <c:v>83.92</c:v>
                </c:pt>
                <c:pt idx="11">
                  <c:v>84.86</c:v>
                </c:pt>
                <c:pt idx="12">
                  <c:v>85.33</c:v>
                </c:pt>
                <c:pt idx="13">
                  <c:v>85.39</c:v>
                </c:pt>
                <c:pt idx="14">
                  <c:v>86.1</c:v>
                </c:pt>
                <c:pt idx="15">
                  <c:v>88.51</c:v>
                </c:pt>
                <c:pt idx="16">
                  <c:v>87.9</c:v>
                </c:pt>
                <c:pt idx="17">
                  <c:v>90.75</c:v>
                </c:pt>
                <c:pt idx="18">
                  <c:v>90.67</c:v>
                </c:pt>
                <c:pt idx="19">
                  <c:v>90.18</c:v>
                </c:pt>
                <c:pt idx="20">
                  <c:v>92.55</c:v>
                </c:pt>
                <c:pt idx="21">
                  <c:v>92.53</c:v>
                </c:pt>
                <c:pt idx="22">
                  <c:v>93.84</c:v>
                </c:pt>
                <c:pt idx="23">
                  <c:v>95.34</c:v>
                </c:pt>
                <c:pt idx="24">
                  <c:v>98.62</c:v>
                </c:pt>
                <c:pt idx="25">
                  <c:v>101.48</c:v>
                </c:pt>
                <c:pt idx="26">
                  <c:v>102.8</c:v>
                </c:pt>
                <c:pt idx="27">
                  <c:v>103.57</c:v>
                </c:pt>
                <c:pt idx="28">
                  <c:v>103.63</c:v>
                </c:pt>
                <c:pt idx="29">
                  <c:v>104.05</c:v>
                </c:pt>
                <c:pt idx="30">
                  <c:v>104.86</c:v>
                </c:pt>
                <c:pt idx="31">
                  <c:v>104.81</c:v>
                </c:pt>
                <c:pt idx="32">
                  <c:v>102.66</c:v>
                </c:pt>
                <c:pt idx="33">
                  <c:v>100.98</c:v>
                </c:pt>
                <c:pt idx="34">
                  <c:v>99.8</c:v>
                </c:pt>
                <c:pt idx="35">
                  <c:v>96.55</c:v>
                </c:pt>
                <c:pt idx="36">
                  <c:v>84.45</c:v>
                </c:pt>
                <c:pt idx="37">
                  <c:v>88.06</c:v>
                </c:pt>
                <c:pt idx="38">
                  <c:v>90.88</c:v>
                </c:pt>
                <c:pt idx="39">
                  <c:v>92.6</c:v>
                </c:pt>
                <c:pt idx="40">
                  <c:v>101.37</c:v>
                </c:pt>
                <c:pt idx="41">
                  <c:v>103.45</c:v>
                </c:pt>
                <c:pt idx="42">
                  <c:v>103.93</c:v>
                </c:pt>
                <c:pt idx="43">
                  <c:v>105.73</c:v>
                </c:pt>
                <c:pt idx="44">
                  <c:v>108.32</c:v>
                </c:pt>
                <c:pt idx="45">
                  <c:v>108.35</c:v>
                </c:pt>
                <c:pt idx="46">
                  <c:v>109</c:v>
                </c:pt>
                <c:pt idx="47">
                  <c:v>107.38</c:v>
                </c:pt>
                <c:pt idx="48">
                  <c:v>106.42</c:v>
                </c:pt>
                <c:pt idx="49">
                  <c:v>107.48</c:v>
                </c:pt>
                <c:pt idx="50">
                  <c:v>107.63</c:v>
                </c:pt>
                <c:pt idx="51">
                  <c:v>104.44</c:v>
                </c:pt>
                <c:pt idx="52">
                  <c:v>105.51</c:v>
                </c:pt>
                <c:pt idx="53">
                  <c:v>105.53</c:v>
                </c:pt>
                <c:pt idx="54">
                  <c:v>105.44</c:v>
                </c:pt>
                <c:pt idx="55">
                  <c:v>107.36</c:v>
                </c:pt>
                <c:pt idx="56">
                  <c:v>109.58</c:v>
                </c:pt>
                <c:pt idx="57">
                  <c:v>108.69</c:v>
                </c:pt>
                <c:pt idx="58">
                  <c:v>109.54</c:v>
                </c:pt>
                <c:pt idx="59">
                  <c:v>110.28</c:v>
                </c:pt>
                <c:pt idx="60">
                  <c:v>108.87</c:v>
                </c:pt>
                <c:pt idx="61">
                  <c:v>109.65</c:v>
                </c:pt>
                <c:pt idx="62">
                  <c:v>110.68</c:v>
                </c:pt>
                <c:pt idx="63">
                  <c:v>110.4</c:v>
                </c:pt>
                <c:pt idx="64">
                  <c:v>113.93</c:v>
                </c:pt>
                <c:pt idx="65">
                  <c:v>113.9</c:v>
                </c:pt>
                <c:pt idx="66">
                  <c:v>114.3</c:v>
                </c:pt>
                <c:pt idx="67">
                  <c:v>114.31</c:v>
                </c:pt>
                <c:pt idx="68">
                  <c:v>115.81</c:v>
                </c:pt>
                <c:pt idx="69">
                  <c:v>116.53</c:v>
                </c:pt>
                <c:pt idx="70">
                  <c:v>119.3</c:v>
                </c:pt>
                <c:pt idx="71">
                  <c:v>120.3</c:v>
                </c:pt>
                <c:pt idx="72">
                  <c:v>120.03</c:v>
                </c:pt>
                <c:pt idx="73">
                  <c:v>118.24</c:v>
                </c:pt>
                <c:pt idx="74">
                  <c:v>117.28</c:v>
                </c:pt>
                <c:pt idx="75">
                  <c:v>116.24</c:v>
                </c:pt>
                <c:pt idx="76">
                  <c:v>117.51</c:v>
                </c:pt>
                <c:pt idx="77">
                  <c:v>116.83</c:v>
                </c:pt>
                <c:pt idx="78">
                  <c:v>116.45</c:v>
                </c:pt>
                <c:pt idx="79">
                  <c:v>117.23</c:v>
                </c:pt>
                <c:pt idx="80">
                  <c:v>115.14</c:v>
                </c:pt>
                <c:pt idx="81">
                  <c:v>103.39</c:v>
                </c:pt>
                <c:pt idx="82">
                  <c:v>118.96</c:v>
                </c:pt>
                <c:pt idx="83">
                  <c:v>121.39</c:v>
                </c:pt>
                <c:pt idx="84">
                  <c:v>118.06</c:v>
                </c:pt>
                <c:pt idx="85">
                  <c:v>116.85</c:v>
                </c:pt>
                <c:pt idx="86">
                  <c:v>120.67</c:v>
                </c:pt>
                <c:pt idx="87">
                  <c:v>120.66</c:v>
                </c:pt>
                <c:pt idx="88">
                  <c:v>118.74</c:v>
                </c:pt>
                <c:pt idx="89">
                  <c:v>117.63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E7-4C73-9843-7E77CFAFD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5"/>
          <c:min val="6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239335577741387"/>
          <c:h val="0.87935424285354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Sheet1!$A$2:$A$93</c:f>
              <c:strCache>
                <c:ptCount val="8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  <c:pt idx="80">
                  <c:v>2020,I</c:v>
                </c:pt>
                <c:pt idx="84">
                  <c:v>2021,I</c:v>
                </c:pt>
                <c:pt idx="88">
                  <c:v>2022,I</c:v>
                </c:pt>
              </c:strCache>
            </c:strRef>
          </c:cat>
          <c:val>
            <c:numRef>
              <c:f>Sheet1!$B$2:$B$93</c:f>
              <c:numCache>
                <c:formatCode>General</c:formatCode>
                <c:ptCount val="92"/>
                <c:pt idx="0">
                  <c:v>99.911330000000007</c:v>
                </c:pt>
                <c:pt idx="1">
                  <c:v>100.6523</c:v>
                </c:pt>
                <c:pt idx="2">
                  <c:v>99.830690000000004</c:v>
                </c:pt>
                <c:pt idx="3">
                  <c:v>99.597610000000003</c:v>
                </c:pt>
                <c:pt idx="4">
                  <c:v>102.23860000000001</c:v>
                </c:pt>
                <c:pt idx="5">
                  <c:v>101.55410000000001</c:v>
                </c:pt>
                <c:pt idx="6">
                  <c:v>101.1793</c:v>
                </c:pt>
                <c:pt idx="7">
                  <c:v>101.4738</c:v>
                </c:pt>
                <c:pt idx="8">
                  <c:v>100.46550000000001</c:v>
                </c:pt>
                <c:pt idx="9">
                  <c:v>100.3815</c:v>
                </c:pt>
                <c:pt idx="10">
                  <c:v>100.49630000000001</c:v>
                </c:pt>
                <c:pt idx="11">
                  <c:v>99.312950000000001</c:v>
                </c:pt>
                <c:pt idx="12">
                  <c:v>99.414950000000005</c:v>
                </c:pt>
                <c:pt idx="13">
                  <c:v>98.394170000000003</c:v>
                </c:pt>
                <c:pt idx="14">
                  <c:v>96.951849999999993</c:v>
                </c:pt>
                <c:pt idx="15">
                  <c:v>98.217669999999998</c:v>
                </c:pt>
                <c:pt idx="16">
                  <c:v>98.120639999999995</c:v>
                </c:pt>
                <c:pt idx="17">
                  <c:v>97.325299999999999</c:v>
                </c:pt>
                <c:pt idx="18">
                  <c:v>97.272030000000001</c:v>
                </c:pt>
                <c:pt idx="19">
                  <c:v>96.523480000000006</c:v>
                </c:pt>
                <c:pt idx="20">
                  <c:v>96.123859999999993</c:v>
                </c:pt>
                <c:pt idx="21">
                  <c:v>98.617580000000004</c:v>
                </c:pt>
                <c:pt idx="22">
                  <c:v>99.223889999999997</c:v>
                </c:pt>
                <c:pt idx="23">
                  <c:v>98.157619999999994</c:v>
                </c:pt>
                <c:pt idx="24">
                  <c:v>97.370249999999999</c:v>
                </c:pt>
                <c:pt idx="25">
                  <c:v>98.460390000000004</c:v>
                </c:pt>
                <c:pt idx="26">
                  <c:v>98.148229999999998</c:v>
                </c:pt>
                <c:pt idx="27">
                  <c:v>98.246899999999997</c:v>
                </c:pt>
                <c:pt idx="28">
                  <c:v>97.108959999999996</c:v>
                </c:pt>
                <c:pt idx="29">
                  <c:v>95.685050000000004</c:v>
                </c:pt>
                <c:pt idx="30">
                  <c:v>95.657700000000006</c:v>
                </c:pt>
                <c:pt idx="31">
                  <c:v>94.988699999999994</c:v>
                </c:pt>
                <c:pt idx="32">
                  <c:v>97.027349999999998</c:v>
                </c:pt>
                <c:pt idx="33">
                  <c:v>97.379220000000004</c:v>
                </c:pt>
                <c:pt idx="34">
                  <c:v>96.401319999999998</c:v>
                </c:pt>
                <c:pt idx="35">
                  <c:v>97.998919999999998</c:v>
                </c:pt>
                <c:pt idx="36">
                  <c:v>101.9127</c:v>
                </c:pt>
                <c:pt idx="37">
                  <c:v>101.82640000000001</c:v>
                </c:pt>
                <c:pt idx="38">
                  <c:v>100.7021</c:v>
                </c:pt>
                <c:pt idx="39">
                  <c:v>101.8492</c:v>
                </c:pt>
                <c:pt idx="40">
                  <c:v>100.6709</c:v>
                </c:pt>
                <c:pt idx="41">
                  <c:v>98.808760000000007</c:v>
                </c:pt>
                <c:pt idx="42">
                  <c:v>100.7028</c:v>
                </c:pt>
                <c:pt idx="43">
                  <c:v>99.903570000000002</c:v>
                </c:pt>
                <c:pt idx="44">
                  <c:v>100.208</c:v>
                </c:pt>
                <c:pt idx="45">
                  <c:v>100.8331</c:v>
                </c:pt>
                <c:pt idx="46">
                  <c:v>102.69540000000001</c:v>
                </c:pt>
                <c:pt idx="47">
                  <c:v>101.99169999999999</c:v>
                </c:pt>
                <c:pt idx="48">
                  <c:v>104.0341</c:v>
                </c:pt>
                <c:pt idx="49">
                  <c:v>104.4157</c:v>
                </c:pt>
                <c:pt idx="50">
                  <c:v>103.87649999999999</c:v>
                </c:pt>
                <c:pt idx="51">
                  <c:v>103.77</c:v>
                </c:pt>
                <c:pt idx="52">
                  <c:v>103.9789</c:v>
                </c:pt>
                <c:pt idx="53">
                  <c:v>104.17870000000001</c:v>
                </c:pt>
                <c:pt idx="54">
                  <c:v>104.1138</c:v>
                </c:pt>
                <c:pt idx="55">
                  <c:v>103.98609999999999</c:v>
                </c:pt>
                <c:pt idx="56">
                  <c:v>104.7962</c:v>
                </c:pt>
                <c:pt idx="57">
                  <c:v>104.56489999999999</c:v>
                </c:pt>
                <c:pt idx="58">
                  <c:v>104.7719</c:v>
                </c:pt>
                <c:pt idx="59">
                  <c:v>105.8031</c:v>
                </c:pt>
                <c:pt idx="60">
                  <c:v>107.7919</c:v>
                </c:pt>
                <c:pt idx="61">
                  <c:v>106.4588</c:v>
                </c:pt>
                <c:pt idx="62">
                  <c:v>106.4631</c:v>
                </c:pt>
                <c:pt idx="63">
                  <c:v>105.75709999999999</c:v>
                </c:pt>
                <c:pt idx="64">
                  <c:v>104.8839</c:v>
                </c:pt>
                <c:pt idx="65">
                  <c:v>104.2</c:v>
                </c:pt>
                <c:pt idx="66">
                  <c:v>103.66070000000001</c:v>
                </c:pt>
                <c:pt idx="67">
                  <c:v>102.97069999999999</c:v>
                </c:pt>
                <c:pt idx="68">
                  <c:v>100.8236</c:v>
                </c:pt>
                <c:pt idx="69">
                  <c:v>100.1015</c:v>
                </c:pt>
                <c:pt idx="70">
                  <c:v>99.671090000000007</c:v>
                </c:pt>
                <c:pt idx="71">
                  <c:v>99.303060000000002</c:v>
                </c:pt>
                <c:pt idx="72">
                  <c:v>100.0586</c:v>
                </c:pt>
                <c:pt idx="73">
                  <c:v>100.8942</c:v>
                </c:pt>
                <c:pt idx="74">
                  <c:v>100.79049999999999</c:v>
                </c:pt>
                <c:pt idx="75">
                  <c:v>101.7424</c:v>
                </c:pt>
                <c:pt idx="76">
                  <c:v>101.515</c:v>
                </c:pt>
                <c:pt idx="77">
                  <c:v>101.1645</c:v>
                </c:pt>
                <c:pt idx="78">
                  <c:v>101.0866</c:v>
                </c:pt>
                <c:pt idx="79">
                  <c:v>101.651</c:v>
                </c:pt>
                <c:pt idx="80">
                  <c:v>100.5253</c:v>
                </c:pt>
                <c:pt idx="81">
                  <c:v>96.208370000000002</c:v>
                </c:pt>
                <c:pt idx="82">
                  <c:v>97.54074</c:v>
                </c:pt>
                <c:pt idx="83">
                  <c:v>96.999499999999998</c:v>
                </c:pt>
                <c:pt idx="84">
                  <c:v>99.953779999999995</c:v>
                </c:pt>
                <c:pt idx="85">
                  <c:v>100.6703</c:v>
                </c:pt>
                <c:pt idx="86">
                  <c:v>100.958</c:v>
                </c:pt>
                <c:pt idx="87">
                  <c:v>99.915769999999995</c:v>
                </c:pt>
                <c:pt idx="88">
                  <c:v>100.4408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Sheet1!$A$2:$A$93</c:f>
              <c:strCache>
                <c:ptCount val="8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  <c:pt idx="80">
                  <c:v>2020,I</c:v>
                </c:pt>
                <c:pt idx="84">
                  <c:v>2021,I</c:v>
                </c:pt>
                <c:pt idx="88">
                  <c:v>2022,I</c:v>
                </c:pt>
              </c:strCache>
            </c:strRef>
          </c:cat>
          <c:val>
            <c:numRef>
              <c:f>Sheet1!$C$2:$C$93</c:f>
              <c:numCache>
                <c:formatCode>General</c:formatCode>
                <c:ptCount val="92"/>
                <c:pt idx="20">
                  <c:v>98.061940000000007</c:v>
                </c:pt>
                <c:pt idx="21">
                  <c:v>100.60590000000001</c:v>
                </c:pt>
                <c:pt idx="22">
                  <c:v>101.22450000000001</c:v>
                </c:pt>
                <c:pt idx="23">
                  <c:v>100.1367</c:v>
                </c:pt>
                <c:pt idx="24">
                  <c:v>99.333460000000002</c:v>
                </c:pt>
                <c:pt idx="25">
                  <c:v>100.4456</c:v>
                </c:pt>
                <c:pt idx="26">
                  <c:v>100.1271</c:v>
                </c:pt>
                <c:pt idx="27">
                  <c:v>100.2278</c:v>
                </c:pt>
                <c:pt idx="28">
                  <c:v>99.066900000000004</c:v>
                </c:pt>
                <c:pt idx="29">
                  <c:v>97.614270000000005</c:v>
                </c:pt>
                <c:pt idx="30">
                  <c:v>97.586370000000002</c:v>
                </c:pt>
                <c:pt idx="31">
                  <c:v>96.903880000000001</c:v>
                </c:pt>
                <c:pt idx="32">
                  <c:v>98.983630000000005</c:v>
                </c:pt>
                <c:pt idx="33">
                  <c:v>99.342609999999993</c:v>
                </c:pt>
                <c:pt idx="34">
                  <c:v>98.344980000000007</c:v>
                </c:pt>
                <c:pt idx="35">
                  <c:v>99.974789999999999</c:v>
                </c:pt>
                <c:pt idx="36">
                  <c:v>103.9675</c:v>
                </c:pt>
                <c:pt idx="37">
                  <c:v>103.87949999999999</c:v>
                </c:pt>
                <c:pt idx="38">
                  <c:v>102.7324</c:v>
                </c:pt>
                <c:pt idx="39">
                  <c:v>103.9028</c:v>
                </c:pt>
                <c:pt idx="40">
                  <c:v>102.7007</c:v>
                </c:pt>
                <c:pt idx="41">
                  <c:v>100.801</c:v>
                </c:pt>
                <c:pt idx="42">
                  <c:v>102.7332</c:v>
                </c:pt>
                <c:pt idx="43">
                  <c:v>101.9179</c:v>
                </c:pt>
                <c:pt idx="44">
                  <c:v>102.22839999999999</c:v>
                </c:pt>
                <c:pt idx="45">
                  <c:v>102.86620000000001</c:v>
                </c:pt>
                <c:pt idx="46">
                  <c:v>104.76600000000001</c:v>
                </c:pt>
                <c:pt idx="47">
                  <c:v>104.04810000000001</c:v>
                </c:pt>
                <c:pt idx="48">
                  <c:v>106.1317</c:v>
                </c:pt>
                <c:pt idx="49">
                  <c:v>106.521</c:v>
                </c:pt>
                <c:pt idx="50">
                  <c:v>105.9708</c:v>
                </c:pt>
                <c:pt idx="51">
                  <c:v>105.8623</c:v>
                </c:pt>
                <c:pt idx="52">
                  <c:v>106.0753</c:v>
                </c:pt>
                <c:pt idx="53">
                  <c:v>106.2792</c:v>
                </c:pt>
                <c:pt idx="54">
                  <c:v>106.21299999999999</c:v>
                </c:pt>
                <c:pt idx="55">
                  <c:v>106.0826</c:v>
                </c:pt>
                <c:pt idx="56">
                  <c:v>106.9091</c:v>
                </c:pt>
                <c:pt idx="57">
                  <c:v>106.67310000000001</c:v>
                </c:pt>
                <c:pt idx="58">
                  <c:v>106.8844</c:v>
                </c:pt>
                <c:pt idx="59">
                  <c:v>107.9363</c:v>
                </c:pt>
                <c:pt idx="60">
                  <c:v>109.9652</c:v>
                </c:pt>
                <c:pt idx="61">
                  <c:v>108.6052</c:v>
                </c:pt>
                <c:pt idx="62">
                  <c:v>108.6096</c:v>
                </c:pt>
                <c:pt idx="63">
                  <c:v>107.88930000000001</c:v>
                </c:pt>
                <c:pt idx="64">
                  <c:v>106.9986</c:v>
                </c:pt>
                <c:pt idx="65">
                  <c:v>106.3009</c:v>
                </c:pt>
                <c:pt idx="66">
                  <c:v>105.7508</c:v>
                </c:pt>
                <c:pt idx="67">
                  <c:v>105.0468</c:v>
                </c:pt>
                <c:pt idx="68">
                  <c:v>102.8565</c:v>
                </c:pt>
                <c:pt idx="69">
                  <c:v>102.1198</c:v>
                </c:pt>
                <c:pt idx="70">
                  <c:v>101.6807</c:v>
                </c:pt>
                <c:pt idx="71">
                  <c:v>101.3052</c:v>
                </c:pt>
                <c:pt idx="72">
                  <c:v>102.07599999999999</c:v>
                </c:pt>
                <c:pt idx="73">
                  <c:v>102.9284</c:v>
                </c:pt>
                <c:pt idx="74">
                  <c:v>102.8227</c:v>
                </c:pt>
                <c:pt idx="75">
                  <c:v>103.7938</c:v>
                </c:pt>
                <c:pt idx="76">
                  <c:v>103.56180000000001</c:v>
                </c:pt>
                <c:pt idx="77">
                  <c:v>103.2042</c:v>
                </c:pt>
                <c:pt idx="78">
                  <c:v>103.12479999999999</c:v>
                </c:pt>
                <c:pt idx="79">
                  <c:v>103.70050000000001</c:v>
                </c:pt>
                <c:pt idx="80">
                  <c:v>102.5521</c:v>
                </c:pt>
                <c:pt idx="81">
                  <c:v>98.148150000000001</c:v>
                </c:pt>
                <c:pt idx="82">
                  <c:v>99.507379999999998</c:v>
                </c:pt>
                <c:pt idx="83">
                  <c:v>98.95523</c:v>
                </c:pt>
                <c:pt idx="84">
                  <c:v>101.9691</c:v>
                </c:pt>
                <c:pt idx="85">
                  <c:v>102.7</c:v>
                </c:pt>
                <c:pt idx="86">
                  <c:v>102.9936</c:v>
                </c:pt>
                <c:pt idx="87">
                  <c:v>101.9303</c:v>
                </c:pt>
                <c:pt idx="88">
                  <c:v>102.4659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Sheet1!$A$2:$A$93</c:f>
              <c:strCache>
                <c:ptCount val="8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  <c:pt idx="80">
                  <c:v>2020,I</c:v>
                </c:pt>
                <c:pt idx="84">
                  <c:v>2021,I</c:v>
                </c:pt>
                <c:pt idx="88">
                  <c:v>2022,I</c:v>
                </c:pt>
              </c:strCache>
            </c:strRef>
          </c:cat>
          <c:val>
            <c:numRef>
              <c:f>Sheet1!$D$2:$D$93</c:f>
              <c:numCache>
                <c:formatCode>General</c:formatCode>
                <c:ptCount val="92"/>
                <c:pt idx="32">
                  <c:v>99.823980000000006</c:v>
                </c:pt>
                <c:pt idx="33">
                  <c:v>100.18600000000001</c:v>
                </c:pt>
                <c:pt idx="34">
                  <c:v>99.179900000000004</c:v>
                </c:pt>
                <c:pt idx="35">
                  <c:v>100.8235</c:v>
                </c:pt>
                <c:pt idx="36">
                  <c:v>104.8501</c:v>
                </c:pt>
                <c:pt idx="37">
                  <c:v>104.76139999999999</c:v>
                </c:pt>
                <c:pt idx="38">
                  <c:v>103.6046</c:v>
                </c:pt>
                <c:pt idx="39">
                  <c:v>104.78489999999999</c:v>
                </c:pt>
                <c:pt idx="40">
                  <c:v>103.57259999999999</c:v>
                </c:pt>
                <c:pt idx="41">
                  <c:v>101.6567</c:v>
                </c:pt>
                <c:pt idx="42">
                  <c:v>103.6054</c:v>
                </c:pt>
                <c:pt idx="43">
                  <c:v>102.7831</c:v>
                </c:pt>
                <c:pt idx="44">
                  <c:v>103.0963</c:v>
                </c:pt>
                <c:pt idx="45">
                  <c:v>103.73950000000001</c:v>
                </c:pt>
                <c:pt idx="46">
                  <c:v>105.6554</c:v>
                </c:pt>
                <c:pt idx="47">
                  <c:v>104.9314</c:v>
                </c:pt>
                <c:pt idx="48">
                  <c:v>107.03270000000001</c:v>
                </c:pt>
                <c:pt idx="49">
                  <c:v>107.42529999999999</c:v>
                </c:pt>
                <c:pt idx="50">
                  <c:v>106.87050000000001</c:v>
                </c:pt>
                <c:pt idx="51">
                  <c:v>106.761</c:v>
                </c:pt>
                <c:pt idx="52">
                  <c:v>106.97580000000001</c:v>
                </c:pt>
                <c:pt idx="53">
                  <c:v>107.1815</c:v>
                </c:pt>
                <c:pt idx="54">
                  <c:v>107.1147</c:v>
                </c:pt>
                <c:pt idx="55">
                  <c:v>106.9833</c:v>
                </c:pt>
                <c:pt idx="56">
                  <c:v>107.8167</c:v>
                </c:pt>
                <c:pt idx="57">
                  <c:v>107.5788</c:v>
                </c:pt>
                <c:pt idx="58">
                  <c:v>107.79179999999999</c:v>
                </c:pt>
                <c:pt idx="59">
                  <c:v>108.8527</c:v>
                </c:pt>
                <c:pt idx="60">
                  <c:v>110.89879999999999</c:v>
                </c:pt>
                <c:pt idx="61">
                  <c:v>109.52719999999999</c:v>
                </c:pt>
                <c:pt idx="62">
                  <c:v>109.5317</c:v>
                </c:pt>
                <c:pt idx="63">
                  <c:v>108.8053</c:v>
                </c:pt>
                <c:pt idx="64">
                  <c:v>107.907</c:v>
                </c:pt>
                <c:pt idx="65">
                  <c:v>107.2033</c:v>
                </c:pt>
                <c:pt idx="66">
                  <c:v>106.6486</c:v>
                </c:pt>
                <c:pt idx="67">
                  <c:v>105.93859999999999</c:v>
                </c:pt>
                <c:pt idx="68">
                  <c:v>103.72969999999999</c:v>
                </c:pt>
                <c:pt idx="69">
                  <c:v>102.9868</c:v>
                </c:pt>
                <c:pt idx="70">
                  <c:v>102.54389999999999</c:v>
                </c:pt>
                <c:pt idx="71">
                  <c:v>102.1653</c:v>
                </c:pt>
                <c:pt idx="72">
                  <c:v>102.9426</c:v>
                </c:pt>
                <c:pt idx="73">
                  <c:v>103.8023</c:v>
                </c:pt>
                <c:pt idx="74">
                  <c:v>103.6956</c:v>
                </c:pt>
                <c:pt idx="75">
                  <c:v>104.67489999999999</c:v>
                </c:pt>
                <c:pt idx="76">
                  <c:v>104.441</c:v>
                </c:pt>
                <c:pt idx="77">
                  <c:v>104.0804</c:v>
                </c:pt>
                <c:pt idx="78">
                  <c:v>104.0003</c:v>
                </c:pt>
                <c:pt idx="79">
                  <c:v>104.5809</c:v>
                </c:pt>
                <c:pt idx="80">
                  <c:v>103.42270000000001</c:v>
                </c:pt>
                <c:pt idx="81">
                  <c:v>98.981390000000005</c:v>
                </c:pt>
                <c:pt idx="82">
                  <c:v>100.3522</c:v>
                </c:pt>
                <c:pt idx="83">
                  <c:v>99.795330000000007</c:v>
                </c:pt>
                <c:pt idx="84">
                  <c:v>102.8348</c:v>
                </c:pt>
                <c:pt idx="85">
                  <c:v>103.5719</c:v>
                </c:pt>
                <c:pt idx="86">
                  <c:v>103.86790000000001</c:v>
                </c:pt>
                <c:pt idx="87">
                  <c:v>102.7957</c:v>
                </c:pt>
                <c:pt idx="88">
                  <c:v>103.33580000000001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2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51611689852648"/>
          <c:y val="0.23029688287976827"/>
          <c:w val="0.12932513074330163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Impact on other industries and on </a:t>
            </a:r>
          </a:p>
          <a:p>
            <a:pPr>
              <a:defRPr sz="2000"/>
            </a:pPr>
            <a:r>
              <a:rPr lang="en-US" sz="2000" baseline="0" dirty="0"/>
              <a:t>private consumption: 340,300 employees</a:t>
            </a:r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5581136920881486"/>
                  <c:y val="8.793318033764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Services*</c:v>
                </c:pt>
                <c:pt idx="1">
                  <c:v>Primary production</c:v>
                </c:pt>
                <c:pt idx="2">
                  <c:v>Processing*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295100</c:v>
                </c:pt>
                <c:pt idx="1">
                  <c:v>12200</c:v>
                </c:pt>
                <c:pt idx="2">
                  <c:v>33100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fld id="{DA751600-DCAF-4043-AF05-20C9E2E422E4}" type="VALUE">
                      <a:rPr lang="en-US" sz="800" smtClean="0"/>
                      <a:pPr>
                        <a:defRPr sz="8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pPr>
                      <a:t>[VALUE]</a:t>
                    </a:fld>
                    <a:endParaRPr lang="en-US" sz="800" dirty="0"/>
                  </a:p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r>
                      <a:rPr lang="en-US" sz="800" dirty="0"/>
                      <a:t>39%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8.1235056745098469E-2"/>
                  <c:y val="-0.1160801365131690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fld id="{5D927B02-48E4-459A-95EA-8EA3062FA7FD}" type="VALUE">
                      <a:rPr lang="en-US" sz="800" smtClean="0"/>
                      <a:pPr>
                        <a:defRPr sz="8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pPr>
                      <a:t>[VALUE]</a:t>
                    </a:fld>
                    <a:endParaRPr lang="en-US" sz="800" dirty="0"/>
                  </a:p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r>
                      <a:rPr lang="en-US" sz="800" dirty="0"/>
                      <a:t>15%</a:t>
                    </a:r>
                  </a:p>
                  <a:p>
                    <a:pPr>
                      <a:defRPr sz="8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pPr>
                    <a:endParaRPr lang="fi-FI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tx>
                <c:rich>
                  <a:bodyPr/>
                  <a:lstStyle/>
                  <a:p>
                    <a:fld id="{7ED9B655-77AF-4FC4-B333-6B3FF61E407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tx>
                <c:rich>
                  <a:bodyPr/>
                  <a:lstStyle/>
                  <a:p>
                    <a:fld id="{59225445-B48D-4151-8737-7874716D5C5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>
                    <a:solidFill>
                      <a:schemeClr val="tx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82082</c:v>
                </c:pt>
                <c:pt idx="1">
                  <c:v>32615</c:v>
                </c:pt>
                <c:pt idx="2">
                  <c:v>32720</c:v>
                </c:pt>
                <c:pt idx="3">
                  <c:v>63728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7836274891192475"/>
                  <c:y val="-0.2172681531857843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="1" i="0" u="none" strike="noStrike" kern="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  <a:t>1 634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="1" i="0" u="none" strike="noStrike" kern="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  <a:t>90% 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95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5.511735325812351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49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3%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endParaRPr lang="en-US" sz="800" baseline="0" dirty="0">
                      <a:solidFill>
                        <a:schemeClr val="tx1"/>
                      </a:solidFill>
                      <a:latin typeface="Verdana" panose="020B060403050404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35207844925833"/>
                      <c:h val="0.14471234605345754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2.3383326797122534E-2"/>
                  <c:y val="8.6406654135971053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28</a:t>
                    </a:r>
                  </a:p>
                  <a:p>
                    <a:pPr algn="ctr" rtl="0">
                      <a:defRPr lang="fi-FI" sz="800" b="1" i="0" u="none" strike="noStrike" kern="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8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</a:rPr>
                      <a:t>2%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41601758280143"/>
                      <c:h val="0.13106919013725157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800" b="1" i="0" u="none" strike="noStrike" kern="0" baseline="0">
                    <a:solidFill>
                      <a:srgbClr val="002664"/>
                    </a:solidFill>
                    <a:latin typeface="Verdana" panose="020B0604030504040204" pitchFamily="34" charset="0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1634</c:v>
                </c:pt>
                <c:pt idx="1">
                  <c:v>95</c:v>
                </c:pt>
                <c:pt idx="2">
                  <c:v>49</c:v>
                </c:pt>
                <c:pt idx="3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Taul1!$B$2:$B$5</c15:f>
                <c15:dlblRangeCache>
                  <c:ptCount val="4"/>
                  <c:pt idx="0">
                    <c:v>1 634</c:v>
                  </c:pt>
                  <c:pt idx="1">
                    <c:v>95</c:v>
                  </c:pt>
                  <c:pt idx="2">
                    <c:v>49</c:v>
                  </c:pt>
                  <c:pt idx="3">
                    <c:v>28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23026332263909605"/>
                  <c:y val="0.108519093399952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508</a:t>
                    </a:r>
                  </a:p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-1.592349563666445E-2"/>
                  <c:y val="-0.13823601360376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568</a:t>
                    </a:r>
                  </a:p>
                  <a:p>
                    <a:r>
                      <a:rPr lang="en-US" dirty="0"/>
                      <a:t>35%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0.12755290275255579"/>
                  <c:y val="3.068964845398988E-2"/>
                </c:manualLayout>
              </c:layout>
              <c:tx>
                <c:rich>
                  <a:bodyPr/>
                  <a:lstStyle/>
                  <a:p>
                    <a:fld id="{840F6FD5-57F8-4B75-B3A5-D9050B0D4B47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20%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5119975453002615"/>
                  <c:y val="0.15067834806497074"/>
                </c:manualLayout>
              </c:layout>
              <c:tx>
                <c:rich>
                  <a:bodyPr/>
                  <a:lstStyle/>
                  <a:p>
                    <a:fld id="{A7595E1E-707F-4521-B040-61030359A8A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tx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508</c:v>
                </c:pt>
                <c:pt idx="1">
                  <c:v>568</c:v>
                </c:pt>
                <c:pt idx="2">
                  <c:v>324</c:v>
                </c:pt>
                <c:pt idx="3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5 293</a:t>
                    </a:r>
                  </a:p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  <a:r>
                      <a:rPr lang="en-US" baseline="0" dirty="0"/>
                      <a:t> 507</a:t>
                    </a:r>
                    <a:endParaRPr lang="en-US" dirty="0"/>
                  </a:p>
                  <a:p>
                    <a:r>
                      <a:rPr lang="en-US" dirty="0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tx>
                <c:rich>
                  <a:bodyPr/>
                  <a:lstStyle/>
                  <a:p>
                    <a:fld id="{9AD3673B-959F-4284-9659-916A4537F8B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tx>
                <c:rich>
                  <a:bodyPr/>
                  <a:lstStyle/>
                  <a:p>
                    <a:fld id="{B780A260-28DA-4FC4-A55D-42CEEF8DB4D9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tx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5293</c:v>
                </c:pt>
                <c:pt idx="1">
                  <c:v>18507</c:v>
                </c:pt>
                <c:pt idx="2">
                  <c:v>22603</c:v>
                </c:pt>
                <c:pt idx="3">
                  <c:v>35679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Taul1!$B$2:$B$1590</c:f>
              <c:numCache>
                <c:formatCode>General</c:formatCode>
                <c:ptCount val="1589"/>
                <c:pt idx="2" formatCode="0.00">
                  <c:v>2.2999999999999998</c:v>
                </c:pt>
                <c:pt idx="3" formatCode="0.00">
                  <c:v>9.8000000000000007</c:v>
                </c:pt>
                <c:pt idx="4" formatCode="0.00">
                  <c:v>2.9</c:v>
                </c:pt>
                <c:pt idx="5" formatCode="0.00">
                  <c:v>14.9</c:v>
                </c:pt>
                <c:pt idx="6" formatCode="0.00">
                  <c:v>-13.3</c:v>
                </c:pt>
                <c:pt idx="7" formatCode="0.00">
                  <c:v>6.5</c:v>
                </c:pt>
                <c:pt idx="8" formatCode="0.00">
                  <c:v>-3.3</c:v>
                </c:pt>
                <c:pt idx="9" formatCode="0.00">
                  <c:v>-3.4</c:v>
                </c:pt>
                <c:pt idx="10" formatCode="0.00">
                  <c:v>21.5</c:v>
                </c:pt>
                <c:pt idx="11" formatCode="0.00">
                  <c:v>8.6</c:v>
                </c:pt>
                <c:pt idx="12" formatCode="0.00">
                  <c:v>5</c:v>
                </c:pt>
                <c:pt idx="13" formatCode="0.00">
                  <c:v>0.2</c:v>
                </c:pt>
                <c:pt idx="14" formatCode="0.00">
                  <c:v>5.6</c:v>
                </c:pt>
                <c:pt idx="15" formatCode="0.00">
                  <c:v>-0.6</c:v>
                </c:pt>
                <c:pt idx="16" formatCode="0.00">
                  <c:v>3.6</c:v>
                </c:pt>
                <c:pt idx="17" formatCode="0.00">
                  <c:v>3.3</c:v>
                </c:pt>
                <c:pt idx="18" formatCode="0.00">
                  <c:v>14.8</c:v>
                </c:pt>
                <c:pt idx="19" formatCode="0.00">
                  <c:v>26.9</c:v>
                </c:pt>
                <c:pt idx="20" formatCode="0.00">
                  <c:v>8.8000000000000007</c:v>
                </c:pt>
                <c:pt idx="21" formatCode="0.00">
                  <c:v>9.3000000000000007</c:v>
                </c:pt>
                <c:pt idx="22" formatCode="0.00">
                  <c:v>23.2</c:v>
                </c:pt>
                <c:pt idx="23" formatCode="0.00">
                  <c:v>2.6</c:v>
                </c:pt>
                <c:pt idx="24" formatCode="0.00">
                  <c:v>11.2</c:v>
                </c:pt>
                <c:pt idx="25" formatCode="0.00">
                  <c:v>6.2</c:v>
                </c:pt>
                <c:pt idx="26" formatCode="0.00">
                  <c:v>5.4</c:v>
                </c:pt>
                <c:pt idx="27" formatCode="0.00">
                  <c:v>5.7</c:v>
                </c:pt>
                <c:pt idx="28" formatCode="0.00">
                  <c:v>24.1</c:v>
                </c:pt>
                <c:pt idx="29" formatCode="0.00">
                  <c:v>-41.6</c:v>
                </c:pt>
                <c:pt idx="31" formatCode="0.00">
                  <c:v>7.6</c:v>
                </c:pt>
                <c:pt idx="32" formatCode="0.00">
                  <c:v>0.8</c:v>
                </c:pt>
                <c:pt idx="33" formatCode="0.00">
                  <c:v>-1.8</c:v>
                </c:pt>
                <c:pt idx="34" formatCode="0.00">
                  <c:v>-8.1999999999999993</c:v>
                </c:pt>
                <c:pt idx="35" formatCode="0.00">
                  <c:v>4.0999999999999996</c:v>
                </c:pt>
                <c:pt idx="36" formatCode="0.00">
                  <c:v>1.7</c:v>
                </c:pt>
                <c:pt idx="37" formatCode="0.00">
                  <c:v>17.600000000000001</c:v>
                </c:pt>
                <c:pt idx="39" formatCode="0.00">
                  <c:v>17.2</c:v>
                </c:pt>
                <c:pt idx="40" formatCode="0.00">
                  <c:v>10.3</c:v>
                </c:pt>
                <c:pt idx="41" formatCode="0.00">
                  <c:v>3</c:v>
                </c:pt>
                <c:pt idx="42" formatCode="0.00">
                  <c:v>7.7</c:v>
                </c:pt>
                <c:pt idx="43" formatCode="0.00">
                  <c:v>11.8</c:v>
                </c:pt>
                <c:pt idx="44" formatCode="0.00">
                  <c:v>11.5</c:v>
                </c:pt>
                <c:pt idx="45" formatCode="0.00">
                  <c:v>-24.1</c:v>
                </c:pt>
                <c:pt idx="46" formatCode="0.00">
                  <c:v>0.9</c:v>
                </c:pt>
                <c:pt idx="47" formatCode="0.00">
                  <c:v>15.1</c:v>
                </c:pt>
                <c:pt idx="48" formatCode="0.00">
                  <c:v>18</c:v>
                </c:pt>
                <c:pt idx="49" formatCode="0.00">
                  <c:v>1.3</c:v>
                </c:pt>
                <c:pt idx="50" formatCode="0.00">
                  <c:v>2.2000000000000002</c:v>
                </c:pt>
                <c:pt idx="51" formatCode="0.00">
                  <c:v>16</c:v>
                </c:pt>
                <c:pt idx="52" formatCode="0.00">
                  <c:v>12.2</c:v>
                </c:pt>
                <c:pt idx="53" formatCode="0.00">
                  <c:v>-8.8000000000000007</c:v>
                </c:pt>
                <c:pt idx="54" formatCode="0.00">
                  <c:v>-6.7</c:v>
                </c:pt>
                <c:pt idx="55" formatCode="0.00">
                  <c:v>-0.8</c:v>
                </c:pt>
                <c:pt idx="56" formatCode="0.00">
                  <c:v>13.7</c:v>
                </c:pt>
                <c:pt idx="57" formatCode="0.00">
                  <c:v>3</c:v>
                </c:pt>
                <c:pt idx="58" formatCode="0.00">
                  <c:v>10.3</c:v>
                </c:pt>
                <c:pt idx="59" formatCode="0.00">
                  <c:v>6.1</c:v>
                </c:pt>
                <c:pt idx="60" formatCode="0.00">
                  <c:v>11.6</c:v>
                </c:pt>
                <c:pt idx="61" formatCode="0.00">
                  <c:v>1.1000000000000001</c:v>
                </c:pt>
                <c:pt idx="62" formatCode="0.00">
                  <c:v>26.4</c:v>
                </c:pt>
                <c:pt idx="63" formatCode="0.00">
                  <c:v>12.3</c:v>
                </c:pt>
                <c:pt idx="64" formatCode="0.00">
                  <c:v>-4.5999999999999996</c:v>
                </c:pt>
                <c:pt idx="65" formatCode="0.00">
                  <c:v>8.1</c:v>
                </c:pt>
                <c:pt idx="66" formatCode="0.00">
                  <c:v>12</c:v>
                </c:pt>
                <c:pt idx="67" formatCode="0.00">
                  <c:v>5.5</c:v>
                </c:pt>
                <c:pt idx="68" formatCode="0.00">
                  <c:v>-2.8</c:v>
                </c:pt>
                <c:pt idx="69" formatCode="0.00">
                  <c:v>16</c:v>
                </c:pt>
                <c:pt idx="70" formatCode="0.00">
                  <c:v>-4.5</c:v>
                </c:pt>
                <c:pt idx="71" formatCode="0.00">
                  <c:v>-1.1000000000000001</c:v>
                </c:pt>
                <c:pt idx="72" formatCode="0.00">
                  <c:v>7.2</c:v>
                </c:pt>
                <c:pt idx="73" formatCode="0.00">
                  <c:v>12</c:v>
                </c:pt>
                <c:pt idx="74" formatCode="0.00">
                  <c:v>8.5</c:v>
                </c:pt>
                <c:pt idx="75" formatCode="0.00">
                  <c:v>14.5</c:v>
                </c:pt>
                <c:pt idx="76" formatCode="0.00">
                  <c:v>-0.3</c:v>
                </c:pt>
                <c:pt idx="77" formatCode="0.00">
                  <c:v>19.399999999999999</c:v>
                </c:pt>
                <c:pt idx="78" formatCode="0.00">
                  <c:v>17.399999999999999</c:v>
                </c:pt>
                <c:pt idx="79" formatCode="0.00">
                  <c:v>-53.6</c:v>
                </c:pt>
                <c:pt idx="80" formatCode="0.00">
                  <c:v>1.7</c:v>
                </c:pt>
                <c:pt idx="81" formatCode="0.00">
                  <c:v>0.1</c:v>
                </c:pt>
                <c:pt idx="82" formatCode="0.00">
                  <c:v>-8.1999999999999993</c:v>
                </c:pt>
                <c:pt idx="83" formatCode="0.00">
                  <c:v>10.6</c:v>
                </c:pt>
                <c:pt idx="84" formatCode="0.00">
                  <c:v>7.1</c:v>
                </c:pt>
                <c:pt idx="85" formatCode="0.00">
                  <c:v>2.2000000000000002</c:v>
                </c:pt>
                <c:pt idx="86" formatCode="0.00">
                  <c:v>-225</c:v>
                </c:pt>
                <c:pt idx="87" formatCode="0.00">
                  <c:v>6.8</c:v>
                </c:pt>
                <c:pt idx="88" formatCode="0.00">
                  <c:v>22</c:v>
                </c:pt>
                <c:pt idx="89" formatCode="0.00">
                  <c:v>3.5</c:v>
                </c:pt>
                <c:pt idx="90" formatCode="0.00">
                  <c:v>-29.7</c:v>
                </c:pt>
                <c:pt idx="91" formatCode="0.00">
                  <c:v>13.6</c:v>
                </c:pt>
                <c:pt idx="92" formatCode="0.00">
                  <c:v>13.2</c:v>
                </c:pt>
                <c:pt idx="93" formatCode="0.00">
                  <c:v>-11.9</c:v>
                </c:pt>
                <c:pt idx="94" formatCode="0.00">
                  <c:v>24.9</c:v>
                </c:pt>
                <c:pt idx="95" formatCode="0.00">
                  <c:v>11.5</c:v>
                </c:pt>
                <c:pt idx="96" formatCode="0.00">
                  <c:v>-61.6</c:v>
                </c:pt>
                <c:pt idx="97" formatCode="0.00">
                  <c:v>8.1999999999999993</c:v>
                </c:pt>
                <c:pt idx="98" formatCode="0.00">
                  <c:v>1</c:v>
                </c:pt>
                <c:pt idx="99" formatCode="0.00">
                  <c:v>10.3</c:v>
                </c:pt>
                <c:pt idx="100" formatCode="0.00">
                  <c:v>3.9</c:v>
                </c:pt>
                <c:pt idx="101" formatCode="0.00">
                  <c:v>-8.6</c:v>
                </c:pt>
                <c:pt idx="102" formatCode="0.00">
                  <c:v>-21.8</c:v>
                </c:pt>
                <c:pt idx="103" formatCode="0.00">
                  <c:v>-5</c:v>
                </c:pt>
                <c:pt idx="104" formatCode="0.00">
                  <c:v>2.8</c:v>
                </c:pt>
                <c:pt idx="105" formatCode="0.00">
                  <c:v>7.2</c:v>
                </c:pt>
                <c:pt idx="106" formatCode="0.00">
                  <c:v>19.899999999999999</c:v>
                </c:pt>
                <c:pt idx="107" formatCode="0.00">
                  <c:v>-7.2</c:v>
                </c:pt>
                <c:pt idx="108" formatCode="0.00">
                  <c:v>-4.8</c:v>
                </c:pt>
                <c:pt idx="109" formatCode="0.00">
                  <c:v>1.1000000000000001</c:v>
                </c:pt>
                <c:pt idx="110" formatCode="0.00">
                  <c:v>-1.9</c:v>
                </c:pt>
                <c:pt idx="111" formatCode="0.00">
                  <c:v>15.4</c:v>
                </c:pt>
                <c:pt idx="112" formatCode="0.00">
                  <c:v>4.0999999999999996</c:v>
                </c:pt>
                <c:pt idx="113" formatCode="0.00">
                  <c:v>9.5</c:v>
                </c:pt>
                <c:pt idx="114" formatCode="0.00">
                  <c:v>26.5</c:v>
                </c:pt>
                <c:pt idx="115" formatCode="0.00">
                  <c:v>-66</c:v>
                </c:pt>
                <c:pt idx="116" formatCode="0.00">
                  <c:v>5.2</c:v>
                </c:pt>
                <c:pt idx="117" formatCode="0.00">
                  <c:v>0.2</c:v>
                </c:pt>
                <c:pt idx="118" formatCode="0.00">
                  <c:v>3.5</c:v>
                </c:pt>
                <c:pt idx="119" formatCode="0.00">
                  <c:v>-34.4</c:v>
                </c:pt>
                <c:pt idx="120" formatCode="0.00">
                  <c:v>-206.7</c:v>
                </c:pt>
                <c:pt idx="121" formatCode="0.00">
                  <c:v>-13</c:v>
                </c:pt>
                <c:pt idx="122" formatCode="0.00">
                  <c:v>2.2000000000000002</c:v>
                </c:pt>
                <c:pt idx="123" formatCode="0.00">
                  <c:v>-2.2999999999999998</c:v>
                </c:pt>
                <c:pt idx="124" formatCode="0.00">
                  <c:v>11.8</c:v>
                </c:pt>
                <c:pt idx="125" formatCode="0.00">
                  <c:v>0.8</c:v>
                </c:pt>
                <c:pt idx="126" formatCode="0.00">
                  <c:v>15.7</c:v>
                </c:pt>
                <c:pt idx="127" formatCode="0.00">
                  <c:v>-4.5999999999999996</c:v>
                </c:pt>
                <c:pt idx="128" formatCode="0.00">
                  <c:v>-124.9</c:v>
                </c:pt>
                <c:pt idx="129" formatCode="0.00">
                  <c:v>1.8</c:v>
                </c:pt>
                <c:pt idx="130" formatCode="0.00">
                  <c:v>-2.2999999999999998</c:v>
                </c:pt>
                <c:pt idx="131" formatCode="0.00">
                  <c:v>-5.2</c:v>
                </c:pt>
                <c:pt idx="132" formatCode="0.00">
                  <c:v>32.4</c:v>
                </c:pt>
                <c:pt idx="133" formatCode="0.00">
                  <c:v>3.2</c:v>
                </c:pt>
                <c:pt idx="134" formatCode="0.00">
                  <c:v>9.4</c:v>
                </c:pt>
                <c:pt idx="135" formatCode="0.00">
                  <c:v>-180.7</c:v>
                </c:pt>
                <c:pt idx="136" formatCode="0.00">
                  <c:v>4.7</c:v>
                </c:pt>
                <c:pt idx="137" formatCode="0.00">
                  <c:v>1.5</c:v>
                </c:pt>
                <c:pt idx="138" formatCode="0.00">
                  <c:v>12.3</c:v>
                </c:pt>
                <c:pt idx="139" formatCode="0.00">
                  <c:v>7.9</c:v>
                </c:pt>
                <c:pt idx="140" formatCode="0.00">
                  <c:v>0.4</c:v>
                </c:pt>
                <c:pt idx="141" formatCode="0.00">
                  <c:v>7.2</c:v>
                </c:pt>
                <c:pt idx="142" formatCode="0.00">
                  <c:v>5.0999999999999996</c:v>
                </c:pt>
                <c:pt idx="143" formatCode="0.00">
                  <c:v>-25.7</c:v>
                </c:pt>
                <c:pt idx="144" formatCode="0.00">
                  <c:v>5.0999999999999996</c:v>
                </c:pt>
                <c:pt idx="145" formatCode="0.00">
                  <c:v>7.6</c:v>
                </c:pt>
                <c:pt idx="146" formatCode="0.00">
                  <c:v>-3.7</c:v>
                </c:pt>
                <c:pt idx="147" formatCode="0.00">
                  <c:v>-32</c:v>
                </c:pt>
                <c:pt idx="148" formatCode="0.00">
                  <c:v>17.100000000000001</c:v>
                </c:pt>
                <c:pt idx="149" formatCode="0.00">
                  <c:v>-13.8</c:v>
                </c:pt>
                <c:pt idx="150" formatCode="0.00">
                  <c:v>-30</c:v>
                </c:pt>
                <c:pt idx="151" formatCode="0.00">
                  <c:v>5</c:v>
                </c:pt>
                <c:pt idx="152" formatCode="0.00">
                  <c:v>-28.6</c:v>
                </c:pt>
                <c:pt idx="153" formatCode="0.00">
                  <c:v>17.600000000000001</c:v>
                </c:pt>
                <c:pt idx="154" formatCode="0.00">
                  <c:v>4.8</c:v>
                </c:pt>
                <c:pt idx="155" formatCode="0.00">
                  <c:v>-0.7</c:v>
                </c:pt>
                <c:pt idx="156" formatCode="0.00">
                  <c:v>1.3</c:v>
                </c:pt>
                <c:pt idx="157" formatCode="0.00">
                  <c:v>6.8</c:v>
                </c:pt>
                <c:pt idx="158" formatCode="0.00">
                  <c:v>15.2</c:v>
                </c:pt>
                <c:pt idx="159" formatCode="0.00">
                  <c:v>8.3000000000000007</c:v>
                </c:pt>
                <c:pt idx="160" formatCode="0.00">
                  <c:v>13.5</c:v>
                </c:pt>
                <c:pt idx="161" formatCode="0.00">
                  <c:v>4.7</c:v>
                </c:pt>
                <c:pt idx="162" formatCode="0.00">
                  <c:v>11</c:v>
                </c:pt>
                <c:pt idx="163" formatCode="0.00">
                  <c:v>3.8</c:v>
                </c:pt>
                <c:pt idx="164" formatCode="0.00">
                  <c:v>3.2</c:v>
                </c:pt>
                <c:pt idx="165" formatCode="0.00">
                  <c:v>9.4</c:v>
                </c:pt>
                <c:pt idx="166" formatCode="0.00">
                  <c:v>5.3</c:v>
                </c:pt>
                <c:pt idx="167" formatCode="0.00">
                  <c:v>6.7</c:v>
                </c:pt>
                <c:pt idx="168" formatCode="0.00">
                  <c:v>9.6999999999999993</c:v>
                </c:pt>
                <c:pt idx="169" formatCode="0.00">
                  <c:v>1.2</c:v>
                </c:pt>
                <c:pt idx="170" formatCode="0.00">
                  <c:v>3.8</c:v>
                </c:pt>
                <c:pt idx="171" formatCode="0.00">
                  <c:v>13.3</c:v>
                </c:pt>
                <c:pt idx="172" formatCode="0.00">
                  <c:v>24.4</c:v>
                </c:pt>
                <c:pt idx="173" formatCode="0.00">
                  <c:v>12.5</c:v>
                </c:pt>
                <c:pt idx="174" formatCode="0.00">
                  <c:v>5.7</c:v>
                </c:pt>
                <c:pt idx="175" formatCode="0.00">
                  <c:v>-9</c:v>
                </c:pt>
                <c:pt idx="176" formatCode="0.00">
                  <c:v>17.5</c:v>
                </c:pt>
                <c:pt idx="177" formatCode="0.00">
                  <c:v>12.2</c:v>
                </c:pt>
                <c:pt idx="178" formatCode="0.00">
                  <c:v>13.6</c:v>
                </c:pt>
                <c:pt idx="179" formatCode="0.00">
                  <c:v>-18.3</c:v>
                </c:pt>
                <c:pt idx="180" formatCode="0.00">
                  <c:v>-3.9</c:v>
                </c:pt>
                <c:pt idx="181" formatCode="0.00">
                  <c:v>6.1</c:v>
                </c:pt>
                <c:pt idx="182" formatCode="0.00">
                  <c:v>-23.7</c:v>
                </c:pt>
                <c:pt idx="183" formatCode="0.00">
                  <c:v>13.9</c:v>
                </c:pt>
                <c:pt idx="184" formatCode="0.00">
                  <c:v>5.2</c:v>
                </c:pt>
                <c:pt idx="185" formatCode="0.00">
                  <c:v>-7.3</c:v>
                </c:pt>
                <c:pt idx="186" formatCode="0.00">
                  <c:v>6.9</c:v>
                </c:pt>
                <c:pt idx="187" formatCode="0.00">
                  <c:v>4.0999999999999996</c:v>
                </c:pt>
                <c:pt idx="188" formatCode="0.00">
                  <c:v>-7</c:v>
                </c:pt>
                <c:pt idx="189" formatCode="0.00">
                  <c:v>5.6</c:v>
                </c:pt>
                <c:pt idx="190" formatCode="0.00">
                  <c:v>2.8</c:v>
                </c:pt>
                <c:pt idx="191" formatCode="0.00">
                  <c:v>8.6</c:v>
                </c:pt>
                <c:pt idx="192" formatCode="0.00">
                  <c:v>7.1</c:v>
                </c:pt>
                <c:pt idx="193" formatCode="0.00">
                  <c:v>10.9</c:v>
                </c:pt>
                <c:pt idx="194" formatCode="0.00">
                  <c:v>-9.3000000000000007</c:v>
                </c:pt>
                <c:pt idx="195" formatCode="0.00">
                  <c:v>-30.2</c:v>
                </c:pt>
                <c:pt idx="196" formatCode="0.00">
                  <c:v>15</c:v>
                </c:pt>
                <c:pt idx="197" formatCode="0.00">
                  <c:v>4.4000000000000004</c:v>
                </c:pt>
                <c:pt idx="198" formatCode="0.00">
                  <c:v>10.4</c:v>
                </c:pt>
                <c:pt idx="199" formatCode="0.00">
                  <c:v>-220.2</c:v>
                </c:pt>
                <c:pt idx="200" formatCode="0.00">
                  <c:v>1.6</c:v>
                </c:pt>
                <c:pt idx="201" formatCode="0.00">
                  <c:v>8</c:v>
                </c:pt>
                <c:pt idx="202" formatCode="0.00">
                  <c:v>3.4</c:v>
                </c:pt>
                <c:pt idx="203" formatCode="0.00">
                  <c:v>2.9</c:v>
                </c:pt>
                <c:pt idx="204" formatCode="0.00">
                  <c:v>6.7</c:v>
                </c:pt>
                <c:pt idx="205" formatCode="0.00">
                  <c:v>-3.7</c:v>
                </c:pt>
                <c:pt idx="206" formatCode="0.00">
                  <c:v>10.8</c:v>
                </c:pt>
                <c:pt idx="207" formatCode="0.00">
                  <c:v>6</c:v>
                </c:pt>
                <c:pt idx="208" formatCode="0.00">
                  <c:v>23.3</c:v>
                </c:pt>
                <c:pt idx="209" formatCode="0.00">
                  <c:v>8.8000000000000007</c:v>
                </c:pt>
                <c:pt idx="210" formatCode="0.00">
                  <c:v>-405.9</c:v>
                </c:pt>
                <c:pt idx="211" formatCode="0.00">
                  <c:v>9.6</c:v>
                </c:pt>
                <c:pt idx="212" formatCode="0.00">
                  <c:v>39.9</c:v>
                </c:pt>
                <c:pt idx="213" formatCode="0.00">
                  <c:v>14.9</c:v>
                </c:pt>
                <c:pt idx="214" formatCode="0.00">
                  <c:v>5.6</c:v>
                </c:pt>
                <c:pt idx="215" formatCode="0.00">
                  <c:v>-2.7</c:v>
                </c:pt>
                <c:pt idx="216" formatCode="0.00">
                  <c:v>0.4</c:v>
                </c:pt>
                <c:pt idx="217" formatCode="0.00">
                  <c:v>-5.3</c:v>
                </c:pt>
                <c:pt idx="218" formatCode="0.00">
                  <c:v>7.2</c:v>
                </c:pt>
                <c:pt idx="219" formatCode="0.00">
                  <c:v>14.5</c:v>
                </c:pt>
                <c:pt idx="220" formatCode="0.00">
                  <c:v>33.4</c:v>
                </c:pt>
                <c:pt idx="221" formatCode="0.00">
                  <c:v>9.3000000000000007</c:v>
                </c:pt>
                <c:pt idx="222" formatCode="0.00">
                  <c:v>-0.3</c:v>
                </c:pt>
                <c:pt idx="223" formatCode="0.00">
                  <c:v>66.3</c:v>
                </c:pt>
                <c:pt idx="224" formatCode="0.00">
                  <c:v>18.100000000000001</c:v>
                </c:pt>
                <c:pt idx="225" formatCode="0.00">
                  <c:v>7.1</c:v>
                </c:pt>
                <c:pt idx="226" formatCode="0.00">
                  <c:v>3.4</c:v>
                </c:pt>
                <c:pt idx="227" formatCode="0.00">
                  <c:v>4.7</c:v>
                </c:pt>
                <c:pt idx="228" formatCode="0.00">
                  <c:v>-36.1</c:v>
                </c:pt>
                <c:pt idx="229" formatCode="0.00">
                  <c:v>4.9000000000000004</c:v>
                </c:pt>
                <c:pt idx="230" formatCode="0.00">
                  <c:v>14.7</c:v>
                </c:pt>
                <c:pt idx="231" formatCode="0.00">
                  <c:v>3.4</c:v>
                </c:pt>
                <c:pt idx="232" formatCode="0.00">
                  <c:v>-2.1</c:v>
                </c:pt>
                <c:pt idx="233" formatCode="0.00">
                  <c:v>6.4</c:v>
                </c:pt>
                <c:pt idx="234" formatCode="0.00">
                  <c:v>2.5</c:v>
                </c:pt>
                <c:pt idx="235" formatCode="0.00">
                  <c:v>-4.0999999999999996</c:v>
                </c:pt>
                <c:pt idx="236" formatCode="0.00">
                  <c:v>6.4</c:v>
                </c:pt>
                <c:pt idx="237" formatCode="0.00">
                  <c:v>15.6</c:v>
                </c:pt>
                <c:pt idx="238" formatCode="0.00">
                  <c:v>0.2</c:v>
                </c:pt>
                <c:pt idx="239" formatCode="0.00">
                  <c:v>9.8000000000000007</c:v>
                </c:pt>
                <c:pt idx="240" formatCode="0.00">
                  <c:v>-51.1</c:v>
                </c:pt>
                <c:pt idx="241" formatCode="0.00">
                  <c:v>-4.7</c:v>
                </c:pt>
                <c:pt idx="242" formatCode="0.00">
                  <c:v>0.9</c:v>
                </c:pt>
                <c:pt idx="243" formatCode="0.00">
                  <c:v>22.1</c:v>
                </c:pt>
                <c:pt idx="244" formatCode="0.00">
                  <c:v>-19.899999999999999</c:v>
                </c:pt>
                <c:pt idx="245" formatCode="0.00">
                  <c:v>1.4</c:v>
                </c:pt>
                <c:pt idx="246" formatCode="0.00">
                  <c:v>0.8</c:v>
                </c:pt>
                <c:pt idx="247" formatCode="0.00">
                  <c:v>11.7</c:v>
                </c:pt>
                <c:pt idx="248" formatCode="0.00">
                  <c:v>2.2999999999999998</c:v>
                </c:pt>
                <c:pt idx="249" formatCode="0.00">
                  <c:v>1.3</c:v>
                </c:pt>
                <c:pt idx="250" formatCode="0.00">
                  <c:v>4.9000000000000004</c:v>
                </c:pt>
                <c:pt idx="251" formatCode="0.00">
                  <c:v>0.5</c:v>
                </c:pt>
                <c:pt idx="252" formatCode="0.00">
                  <c:v>8.1</c:v>
                </c:pt>
                <c:pt idx="253" formatCode="0.00">
                  <c:v>-43.3</c:v>
                </c:pt>
                <c:pt idx="254" formatCode="0.00">
                  <c:v>10.199999999999999</c:v>
                </c:pt>
                <c:pt idx="255" formatCode="0.00">
                  <c:v>7.8</c:v>
                </c:pt>
                <c:pt idx="256" formatCode="0.00">
                  <c:v>19.3</c:v>
                </c:pt>
                <c:pt idx="257" formatCode="0.00">
                  <c:v>9</c:v>
                </c:pt>
                <c:pt idx="258" formatCode="0.00">
                  <c:v>-19.5</c:v>
                </c:pt>
                <c:pt idx="259" formatCode="0.00">
                  <c:v>7.3</c:v>
                </c:pt>
                <c:pt idx="260" formatCode="0.00">
                  <c:v>11.1</c:v>
                </c:pt>
                <c:pt idx="261" formatCode="0.00">
                  <c:v>6.6</c:v>
                </c:pt>
                <c:pt idx="262" formatCode="0.00">
                  <c:v>-9.3000000000000007</c:v>
                </c:pt>
                <c:pt idx="263" formatCode="0.00">
                  <c:v>8.3000000000000007</c:v>
                </c:pt>
                <c:pt idx="264" formatCode="0.00">
                  <c:v>4.5999999999999996</c:v>
                </c:pt>
                <c:pt idx="265" formatCode="0.00">
                  <c:v>-439.6</c:v>
                </c:pt>
                <c:pt idx="266" formatCode="0.00">
                  <c:v>4.2</c:v>
                </c:pt>
                <c:pt idx="267" formatCode="0.00">
                  <c:v>6.1</c:v>
                </c:pt>
                <c:pt idx="268" formatCode="0.00">
                  <c:v>4.5999999999999996</c:v>
                </c:pt>
                <c:pt idx="269" formatCode="0.00">
                  <c:v>3</c:v>
                </c:pt>
                <c:pt idx="270" formatCode="0.00">
                  <c:v>27.1</c:v>
                </c:pt>
                <c:pt idx="271" formatCode="0.00">
                  <c:v>11.7</c:v>
                </c:pt>
                <c:pt idx="272" formatCode="0.00">
                  <c:v>4.2</c:v>
                </c:pt>
                <c:pt idx="273" formatCode="0.00">
                  <c:v>12.3</c:v>
                </c:pt>
                <c:pt idx="274" formatCode="0.00">
                  <c:v>12.1</c:v>
                </c:pt>
                <c:pt idx="275" formatCode="0.00">
                  <c:v>0</c:v>
                </c:pt>
                <c:pt idx="276" formatCode="0.00">
                  <c:v>23.7</c:v>
                </c:pt>
                <c:pt idx="277" formatCode="0.00">
                  <c:v>9.6</c:v>
                </c:pt>
                <c:pt idx="278" formatCode="0.00">
                  <c:v>1.5</c:v>
                </c:pt>
                <c:pt idx="279" formatCode="0.00">
                  <c:v>15.5</c:v>
                </c:pt>
                <c:pt idx="280" formatCode="0.00">
                  <c:v>6.9</c:v>
                </c:pt>
                <c:pt idx="281" formatCode="0.00">
                  <c:v>-3.3</c:v>
                </c:pt>
                <c:pt idx="282" formatCode="0.00">
                  <c:v>0.7</c:v>
                </c:pt>
                <c:pt idx="283" formatCode="0.00">
                  <c:v>14.4</c:v>
                </c:pt>
                <c:pt idx="284" formatCode="0.00">
                  <c:v>8</c:v>
                </c:pt>
                <c:pt idx="285" formatCode="0.00">
                  <c:v>258.10000000000002</c:v>
                </c:pt>
                <c:pt idx="286" formatCode="0.00">
                  <c:v>3</c:v>
                </c:pt>
                <c:pt idx="287" formatCode="0.00">
                  <c:v>11.4</c:v>
                </c:pt>
                <c:pt idx="288" formatCode="0.00">
                  <c:v>21.1</c:v>
                </c:pt>
                <c:pt idx="289" formatCode="0.00">
                  <c:v>4</c:v>
                </c:pt>
                <c:pt idx="290" formatCode="0.00">
                  <c:v>11.7</c:v>
                </c:pt>
                <c:pt idx="291" formatCode="0.00">
                  <c:v>13.8</c:v>
                </c:pt>
                <c:pt idx="292" formatCode="0.00">
                  <c:v>-22.3</c:v>
                </c:pt>
                <c:pt idx="293" formatCode="0.00">
                  <c:v>13.5</c:v>
                </c:pt>
                <c:pt idx="294" formatCode="0.00">
                  <c:v>62.4</c:v>
                </c:pt>
                <c:pt idx="295" formatCode="0.00">
                  <c:v>4.0999999999999996</c:v>
                </c:pt>
                <c:pt idx="296" formatCode="0.00">
                  <c:v>16.100000000000001</c:v>
                </c:pt>
                <c:pt idx="297" formatCode="0.00">
                  <c:v>25.3</c:v>
                </c:pt>
                <c:pt idx="298" formatCode="0.00">
                  <c:v>17.8</c:v>
                </c:pt>
                <c:pt idx="299" formatCode="0.00">
                  <c:v>8.9</c:v>
                </c:pt>
                <c:pt idx="300" formatCode="0.00">
                  <c:v>-25.1</c:v>
                </c:pt>
                <c:pt idx="301" formatCode="0.00">
                  <c:v>4.4000000000000004</c:v>
                </c:pt>
                <c:pt idx="302" formatCode="0.00">
                  <c:v>3.8</c:v>
                </c:pt>
                <c:pt idx="303" formatCode="0.00">
                  <c:v>17.3</c:v>
                </c:pt>
                <c:pt idx="304" formatCode="0.00">
                  <c:v>9.4</c:v>
                </c:pt>
                <c:pt idx="305" formatCode="0.00">
                  <c:v>15.3</c:v>
                </c:pt>
                <c:pt idx="306" formatCode="0.00">
                  <c:v>20.2</c:v>
                </c:pt>
                <c:pt idx="307" formatCode="0.00">
                  <c:v>2.6</c:v>
                </c:pt>
                <c:pt idx="308" formatCode="0.00">
                  <c:v>9.9</c:v>
                </c:pt>
                <c:pt idx="309" formatCode="0.00">
                  <c:v>-0.2</c:v>
                </c:pt>
                <c:pt idx="310" formatCode="0.00">
                  <c:v>7.6</c:v>
                </c:pt>
                <c:pt idx="311" formatCode="0.00">
                  <c:v>0.5</c:v>
                </c:pt>
                <c:pt idx="312" formatCode="0.00">
                  <c:v>5.3</c:v>
                </c:pt>
                <c:pt idx="313" formatCode="0.00">
                  <c:v>-20.5</c:v>
                </c:pt>
                <c:pt idx="314" formatCode="0.00">
                  <c:v>14</c:v>
                </c:pt>
                <c:pt idx="315" formatCode="0.00">
                  <c:v>-324.10000000000002</c:v>
                </c:pt>
                <c:pt idx="316" formatCode="0.00">
                  <c:v>2.6</c:v>
                </c:pt>
                <c:pt idx="317" formatCode="0.00">
                  <c:v>12.5</c:v>
                </c:pt>
                <c:pt idx="318" formatCode="0.00">
                  <c:v>13.4</c:v>
                </c:pt>
                <c:pt idx="319" formatCode="0.00">
                  <c:v>6.6</c:v>
                </c:pt>
                <c:pt idx="320" formatCode="0.00">
                  <c:v>14.8</c:v>
                </c:pt>
                <c:pt idx="321" formatCode="0.00">
                  <c:v>8.6999999999999993</c:v>
                </c:pt>
                <c:pt idx="322" formatCode="0.00">
                  <c:v>7.9</c:v>
                </c:pt>
                <c:pt idx="323" formatCode="0.00">
                  <c:v>8.3000000000000007</c:v>
                </c:pt>
                <c:pt idx="324" formatCode="0.00">
                  <c:v>-5.2</c:v>
                </c:pt>
                <c:pt idx="325" formatCode="0.00">
                  <c:v>-3.4</c:v>
                </c:pt>
                <c:pt idx="326" formatCode="0.00">
                  <c:v>2.6</c:v>
                </c:pt>
                <c:pt idx="327" formatCode="0.00">
                  <c:v>4.2</c:v>
                </c:pt>
                <c:pt idx="328" formatCode="0.00">
                  <c:v>6.9</c:v>
                </c:pt>
                <c:pt idx="329" formatCode="0.00">
                  <c:v>7.2</c:v>
                </c:pt>
                <c:pt idx="331" formatCode="0.00">
                  <c:v>4.9000000000000004</c:v>
                </c:pt>
                <c:pt idx="332" formatCode="0.00">
                  <c:v>19.3</c:v>
                </c:pt>
                <c:pt idx="333" formatCode="0.00">
                  <c:v>4.2</c:v>
                </c:pt>
                <c:pt idx="334" formatCode="0.00">
                  <c:v>2</c:v>
                </c:pt>
                <c:pt idx="335" formatCode="0.00">
                  <c:v>13.6</c:v>
                </c:pt>
                <c:pt idx="336" formatCode="0.00">
                  <c:v>13.9</c:v>
                </c:pt>
                <c:pt idx="337" formatCode="0.00">
                  <c:v>5.9</c:v>
                </c:pt>
                <c:pt idx="338" formatCode="0.00">
                  <c:v>9.6</c:v>
                </c:pt>
                <c:pt idx="339" formatCode="0.00">
                  <c:v>6.7</c:v>
                </c:pt>
                <c:pt idx="340" formatCode="0.00">
                  <c:v>-17.399999999999999</c:v>
                </c:pt>
                <c:pt idx="341" formatCode="0.00">
                  <c:v>-89</c:v>
                </c:pt>
                <c:pt idx="342" formatCode="0.00">
                  <c:v>6.7</c:v>
                </c:pt>
                <c:pt idx="343" formatCode="0.00">
                  <c:v>0.9</c:v>
                </c:pt>
                <c:pt idx="344" formatCode="0.00">
                  <c:v>6.1</c:v>
                </c:pt>
                <c:pt idx="345" formatCode="0.00">
                  <c:v>-7.8</c:v>
                </c:pt>
                <c:pt idx="346" formatCode="0.00">
                  <c:v>2</c:v>
                </c:pt>
                <c:pt idx="347" formatCode="0.00">
                  <c:v>4.7</c:v>
                </c:pt>
                <c:pt idx="348" formatCode="0.00">
                  <c:v>13.3</c:v>
                </c:pt>
                <c:pt idx="349" formatCode="0.00">
                  <c:v>-0.3</c:v>
                </c:pt>
                <c:pt idx="350" formatCode="0.00">
                  <c:v>4.4000000000000004</c:v>
                </c:pt>
                <c:pt idx="351" formatCode="0.00">
                  <c:v>19.100000000000001</c:v>
                </c:pt>
                <c:pt idx="352" formatCode="0.00">
                  <c:v>5.0999999999999996</c:v>
                </c:pt>
                <c:pt idx="353" formatCode="0.00">
                  <c:v>19.7</c:v>
                </c:pt>
                <c:pt idx="354" formatCode="0.00">
                  <c:v>9.6999999999999993</c:v>
                </c:pt>
                <c:pt idx="355" formatCode="0.00">
                  <c:v>5.5</c:v>
                </c:pt>
                <c:pt idx="356" formatCode="0.00">
                  <c:v>7.8</c:v>
                </c:pt>
                <c:pt idx="357" formatCode="0.00">
                  <c:v>39</c:v>
                </c:pt>
                <c:pt idx="358" formatCode="0.00">
                  <c:v>15</c:v>
                </c:pt>
                <c:pt idx="359" formatCode="0.00">
                  <c:v>10.8</c:v>
                </c:pt>
                <c:pt idx="360" formatCode="0.00">
                  <c:v>14</c:v>
                </c:pt>
                <c:pt idx="361" formatCode="0.00">
                  <c:v>12.2</c:v>
                </c:pt>
                <c:pt idx="362" formatCode="0.00">
                  <c:v>6.6</c:v>
                </c:pt>
                <c:pt idx="363" formatCode="0.00">
                  <c:v>-4.3</c:v>
                </c:pt>
                <c:pt idx="364" formatCode="0.00">
                  <c:v>8.3000000000000007</c:v>
                </c:pt>
                <c:pt idx="365" formatCode="0.00">
                  <c:v>14.1</c:v>
                </c:pt>
                <c:pt idx="366" formatCode="0.00">
                  <c:v>-1.1000000000000001</c:v>
                </c:pt>
                <c:pt idx="367" formatCode="0.00">
                  <c:v>6.1</c:v>
                </c:pt>
                <c:pt idx="368" formatCode="0.00">
                  <c:v>-221.6</c:v>
                </c:pt>
                <c:pt idx="369" formatCode="0.00">
                  <c:v>4.5</c:v>
                </c:pt>
                <c:pt idx="370" formatCode="0.00">
                  <c:v>-8</c:v>
                </c:pt>
                <c:pt idx="371" formatCode="0.00">
                  <c:v>14.7</c:v>
                </c:pt>
                <c:pt idx="372" formatCode="0.00">
                  <c:v>4.7</c:v>
                </c:pt>
                <c:pt idx="373" formatCode="0.00">
                  <c:v>5</c:v>
                </c:pt>
                <c:pt idx="374" formatCode="0.00">
                  <c:v>3.7</c:v>
                </c:pt>
                <c:pt idx="375" formatCode="0.00">
                  <c:v>23.1</c:v>
                </c:pt>
                <c:pt idx="376" formatCode="0.00">
                  <c:v>5.9</c:v>
                </c:pt>
                <c:pt idx="377" formatCode="0.00">
                  <c:v>1.3</c:v>
                </c:pt>
                <c:pt idx="378" formatCode="0.00">
                  <c:v>21.6</c:v>
                </c:pt>
                <c:pt idx="379" formatCode="0.00">
                  <c:v>7.6</c:v>
                </c:pt>
                <c:pt idx="380" formatCode="0.00">
                  <c:v>13.6</c:v>
                </c:pt>
                <c:pt idx="381" formatCode="0.00">
                  <c:v>8.1</c:v>
                </c:pt>
                <c:pt idx="382" formatCode="0.00">
                  <c:v>5</c:v>
                </c:pt>
                <c:pt idx="383" formatCode="0.00">
                  <c:v>7.5</c:v>
                </c:pt>
                <c:pt idx="384" formatCode="0.00">
                  <c:v>11.4</c:v>
                </c:pt>
                <c:pt idx="385" formatCode="0.00">
                  <c:v>1.9</c:v>
                </c:pt>
                <c:pt idx="386" formatCode="0.00">
                  <c:v>12.7</c:v>
                </c:pt>
                <c:pt idx="387" formatCode="0.00">
                  <c:v>6.8</c:v>
                </c:pt>
                <c:pt idx="388" formatCode="0.00">
                  <c:v>-117.6</c:v>
                </c:pt>
                <c:pt idx="389" formatCode="0.00">
                  <c:v>15.7</c:v>
                </c:pt>
                <c:pt idx="390" formatCode="0.00">
                  <c:v>2.4</c:v>
                </c:pt>
                <c:pt idx="391" formatCode="0.00">
                  <c:v>2.2999999999999998</c:v>
                </c:pt>
                <c:pt idx="392" formatCode="0.00">
                  <c:v>39.5</c:v>
                </c:pt>
                <c:pt idx="393" formatCode="0.00">
                  <c:v>-1.1000000000000001</c:v>
                </c:pt>
                <c:pt idx="394" formatCode="0.00">
                  <c:v>3.5</c:v>
                </c:pt>
                <c:pt idx="395" formatCode="0.00">
                  <c:v>32.6</c:v>
                </c:pt>
                <c:pt idx="396" formatCode="0.00">
                  <c:v>-3.3</c:v>
                </c:pt>
                <c:pt idx="397" formatCode="0.00">
                  <c:v>9</c:v>
                </c:pt>
                <c:pt idx="399" formatCode="0.00">
                  <c:v>5</c:v>
                </c:pt>
                <c:pt idx="400" formatCode="0.00">
                  <c:v>12</c:v>
                </c:pt>
                <c:pt idx="401" formatCode="0.00">
                  <c:v>17.8</c:v>
                </c:pt>
                <c:pt idx="402" formatCode="0.00">
                  <c:v>-41.4</c:v>
                </c:pt>
                <c:pt idx="403" formatCode="0.00">
                  <c:v>24.8</c:v>
                </c:pt>
                <c:pt idx="404" formatCode="0.00">
                  <c:v>3</c:v>
                </c:pt>
                <c:pt idx="405" formatCode="0.00">
                  <c:v>5.3</c:v>
                </c:pt>
                <c:pt idx="406" formatCode="0.00">
                  <c:v>8.4</c:v>
                </c:pt>
                <c:pt idx="407" formatCode="0.00">
                  <c:v>14.5</c:v>
                </c:pt>
                <c:pt idx="408" formatCode="0.00">
                  <c:v>4.7</c:v>
                </c:pt>
                <c:pt idx="409" formatCode="0.00">
                  <c:v>37.1</c:v>
                </c:pt>
                <c:pt idx="410" formatCode="0.00">
                  <c:v>19.8</c:v>
                </c:pt>
                <c:pt idx="411" formatCode="0.00">
                  <c:v>11</c:v>
                </c:pt>
                <c:pt idx="412" formatCode="0.00">
                  <c:v>3.2</c:v>
                </c:pt>
                <c:pt idx="413" formatCode="0.00">
                  <c:v>12.2</c:v>
                </c:pt>
                <c:pt idx="414" formatCode="0.00">
                  <c:v>-116.2</c:v>
                </c:pt>
                <c:pt idx="415" formatCode="0.00">
                  <c:v>3.4</c:v>
                </c:pt>
                <c:pt idx="416" formatCode="0.00">
                  <c:v>4.2</c:v>
                </c:pt>
                <c:pt idx="417" formatCode="0.00">
                  <c:v>3.2</c:v>
                </c:pt>
                <c:pt idx="418" formatCode="0.00">
                  <c:v>-9.3000000000000007</c:v>
                </c:pt>
                <c:pt idx="419" formatCode="0.00">
                  <c:v>1.4</c:v>
                </c:pt>
                <c:pt idx="420" formatCode="0.00">
                  <c:v>9.8000000000000007</c:v>
                </c:pt>
                <c:pt idx="421" formatCode="0.00">
                  <c:v>3.4</c:v>
                </c:pt>
                <c:pt idx="422" formatCode="0.00">
                  <c:v>4.4000000000000004</c:v>
                </c:pt>
                <c:pt idx="423" formatCode="0.00">
                  <c:v>7.2</c:v>
                </c:pt>
                <c:pt idx="424" formatCode="0.00">
                  <c:v>7</c:v>
                </c:pt>
                <c:pt idx="425" formatCode="0.00">
                  <c:v>3</c:v>
                </c:pt>
                <c:pt idx="426" formatCode="0.00">
                  <c:v>13</c:v>
                </c:pt>
                <c:pt idx="427" formatCode="0.00">
                  <c:v>8.1999999999999993</c:v>
                </c:pt>
                <c:pt idx="428" formatCode="0.00">
                  <c:v>32.9</c:v>
                </c:pt>
                <c:pt idx="429" formatCode="0.00">
                  <c:v>9.1</c:v>
                </c:pt>
                <c:pt idx="430" formatCode="0.00">
                  <c:v>26.4</c:v>
                </c:pt>
                <c:pt idx="431" formatCode="0.00">
                  <c:v>-1.6</c:v>
                </c:pt>
                <c:pt idx="432" formatCode="0.00">
                  <c:v>-0.2</c:v>
                </c:pt>
                <c:pt idx="433" formatCode="0.00">
                  <c:v>9</c:v>
                </c:pt>
                <c:pt idx="434" formatCode="0.00">
                  <c:v>1.6</c:v>
                </c:pt>
                <c:pt idx="435" formatCode="0.00">
                  <c:v>0.3</c:v>
                </c:pt>
                <c:pt idx="436" formatCode="0.00">
                  <c:v>11</c:v>
                </c:pt>
                <c:pt idx="437" formatCode="0.00">
                  <c:v>-84.5</c:v>
                </c:pt>
                <c:pt idx="438" formatCode="0.00">
                  <c:v>8.9</c:v>
                </c:pt>
                <c:pt idx="439" formatCode="0.00">
                  <c:v>3.8</c:v>
                </c:pt>
                <c:pt idx="440" formatCode="0.00">
                  <c:v>2.7</c:v>
                </c:pt>
                <c:pt idx="441" formatCode="0.00">
                  <c:v>-0.7</c:v>
                </c:pt>
                <c:pt idx="442" formatCode="0.00">
                  <c:v>30.7</c:v>
                </c:pt>
                <c:pt idx="443" formatCode="0.00">
                  <c:v>13.4</c:v>
                </c:pt>
                <c:pt idx="444" formatCode="0.00">
                  <c:v>2.2000000000000002</c:v>
                </c:pt>
                <c:pt idx="445" formatCode="0.00">
                  <c:v>1.3</c:v>
                </c:pt>
                <c:pt idx="446" formatCode="0.00">
                  <c:v>-52.2</c:v>
                </c:pt>
                <c:pt idx="447" formatCode="0.00">
                  <c:v>58</c:v>
                </c:pt>
                <c:pt idx="448" formatCode="0.00">
                  <c:v>7.6</c:v>
                </c:pt>
                <c:pt idx="449" formatCode="0.00">
                  <c:v>12.2</c:v>
                </c:pt>
                <c:pt idx="450" formatCode="0.00">
                  <c:v>7.6</c:v>
                </c:pt>
                <c:pt idx="451" formatCode="0.00">
                  <c:v>12.5</c:v>
                </c:pt>
                <c:pt idx="452" formatCode="0.00">
                  <c:v>-8.1</c:v>
                </c:pt>
                <c:pt idx="453" formatCode="0.00">
                  <c:v>16.8</c:v>
                </c:pt>
                <c:pt idx="454" formatCode="0.00">
                  <c:v>15.5</c:v>
                </c:pt>
                <c:pt idx="455" formatCode="0.00">
                  <c:v>-12.3</c:v>
                </c:pt>
                <c:pt idx="456" formatCode="0.00">
                  <c:v>-4.4000000000000004</c:v>
                </c:pt>
                <c:pt idx="457" formatCode="0.00">
                  <c:v>0.9</c:v>
                </c:pt>
                <c:pt idx="458" formatCode="0.00">
                  <c:v>2.8</c:v>
                </c:pt>
                <c:pt idx="459" formatCode="0.00">
                  <c:v>-4.5</c:v>
                </c:pt>
                <c:pt idx="460" formatCode="0.00">
                  <c:v>1.7</c:v>
                </c:pt>
                <c:pt idx="461" formatCode="0.00">
                  <c:v>2.2999999999999998</c:v>
                </c:pt>
                <c:pt idx="462" formatCode="0.00">
                  <c:v>2.2999999999999998</c:v>
                </c:pt>
                <c:pt idx="463" formatCode="0.00">
                  <c:v>4.2</c:v>
                </c:pt>
                <c:pt idx="464" formatCode="0.00">
                  <c:v>13.9</c:v>
                </c:pt>
                <c:pt idx="465" formatCode="0.00">
                  <c:v>-0.2</c:v>
                </c:pt>
                <c:pt idx="466" formatCode="0.00">
                  <c:v>12.8</c:v>
                </c:pt>
                <c:pt idx="467" formatCode="0.00">
                  <c:v>4.2</c:v>
                </c:pt>
                <c:pt idx="468" formatCode="0.00">
                  <c:v>7</c:v>
                </c:pt>
                <c:pt idx="469" formatCode="0.00">
                  <c:v>19.8</c:v>
                </c:pt>
                <c:pt idx="470" formatCode="0.00">
                  <c:v>1.3</c:v>
                </c:pt>
                <c:pt idx="471" formatCode="0.00">
                  <c:v>-1.9</c:v>
                </c:pt>
                <c:pt idx="472" formatCode="0.00">
                  <c:v>7.6</c:v>
                </c:pt>
                <c:pt idx="473" formatCode="0.00">
                  <c:v>6.3</c:v>
                </c:pt>
                <c:pt idx="474" formatCode="0.00">
                  <c:v>0.5</c:v>
                </c:pt>
                <c:pt idx="475" formatCode="0.00">
                  <c:v>2.4</c:v>
                </c:pt>
                <c:pt idx="476" formatCode="0.00">
                  <c:v>13.4</c:v>
                </c:pt>
                <c:pt idx="477" formatCode="0.00">
                  <c:v>3.8</c:v>
                </c:pt>
                <c:pt idx="478" formatCode="0.00">
                  <c:v>13</c:v>
                </c:pt>
                <c:pt idx="479" formatCode="0.00">
                  <c:v>27.4</c:v>
                </c:pt>
                <c:pt idx="480" formatCode="0.00">
                  <c:v>-3.4</c:v>
                </c:pt>
                <c:pt idx="481" formatCode="0.00">
                  <c:v>-6.5</c:v>
                </c:pt>
                <c:pt idx="482" formatCode="0.00">
                  <c:v>4.8</c:v>
                </c:pt>
                <c:pt idx="483" formatCode="0.00">
                  <c:v>1.2</c:v>
                </c:pt>
                <c:pt idx="484" formatCode="0.00">
                  <c:v>8.1</c:v>
                </c:pt>
                <c:pt idx="485" formatCode="0.00">
                  <c:v>30.1</c:v>
                </c:pt>
                <c:pt idx="486" formatCode="0.00">
                  <c:v>5.9</c:v>
                </c:pt>
                <c:pt idx="487" formatCode="0.00">
                  <c:v>-9.9</c:v>
                </c:pt>
                <c:pt idx="488" formatCode="0.00">
                  <c:v>6.5</c:v>
                </c:pt>
                <c:pt idx="489" formatCode="0.00">
                  <c:v>28.3</c:v>
                </c:pt>
                <c:pt idx="490" formatCode="0.00">
                  <c:v>1.5</c:v>
                </c:pt>
                <c:pt idx="491" formatCode="0.00">
                  <c:v>27</c:v>
                </c:pt>
                <c:pt idx="492" formatCode="0.00">
                  <c:v>19.8</c:v>
                </c:pt>
                <c:pt idx="493" formatCode="0.00">
                  <c:v>6.5</c:v>
                </c:pt>
                <c:pt idx="494" formatCode="0.00">
                  <c:v>-16.3</c:v>
                </c:pt>
                <c:pt idx="495" formatCode="0.00">
                  <c:v>-2.9</c:v>
                </c:pt>
                <c:pt idx="496" formatCode="0.00">
                  <c:v>10.5</c:v>
                </c:pt>
                <c:pt idx="497" formatCode="0.00">
                  <c:v>-4.3</c:v>
                </c:pt>
                <c:pt idx="498" formatCode="0.00">
                  <c:v>-8.8000000000000007</c:v>
                </c:pt>
                <c:pt idx="499" formatCode="0.00">
                  <c:v>2.8</c:v>
                </c:pt>
                <c:pt idx="500" formatCode="0.00">
                  <c:v>5.9</c:v>
                </c:pt>
                <c:pt idx="501" formatCode="0.00">
                  <c:v>11.9</c:v>
                </c:pt>
                <c:pt idx="502" formatCode="0.00">
                  <c:v>3.5</c:v>
                </c:pt>
                <c:pt idx="503" formatCode="0.00">
                  <c:v>9.5</c:v>
                </c:pt>
                <c:pt idx="504" formatCode="0.00">
                  <c:v>1.2</c:v>
                </c:pt>
                <c:pt idx="505" formatCode="0.00">
                  <c:v>12</c:v>
                </c:pt>
                <c:pt idx="506" formatCode="0.00">
                  <c:v>0</c:v>
                </c:pt>
                <c:pt idx="507" formatCode="0.00">
                  <c:v>-15.1</c:v>
                </c:pt>
                <c:pt idx="508" formatCode="0.00">
                  <c:v>-28.5</c:v>
                </c:pt>
                <c:pt idx="509" formatCode="0.00">
                  <c:v>5.6</c:v>
                </c:pt>
                <c:pt idx="510" formatCode="0.00">
                  <c:v>5.3</c:v>
                </c:pt>
                <c:pt idx="511" formatCode="0.00">
                  <c:v>1.8</c:v>
                </c:pt>
                <c:pt idx="512" formatCode="0.00">
                  <c:v>3.2</c:v>
                </c:pt>
                <c:pt idx="513" formatCode="0.00">
                  <c:v>16.2</c:v>
                </c:pt>
                <c:pt idx="514" formatCode="0.00">
                  <c:v>21.1</c:v>
                </c:pt>
                <c:pt idx="515" formatCode="0.00">
                  <c:v>2.4</c:v>
                </c:pt>
                <c:pt idx="516" formatCode="0.00">
                  <c:v>4.2</c:v>
                </c:pt>
                <c:pt idx="517" formatCode="0.00">
                  <c:v>4.5</c:v>
                </c:pt>
                <c:pt idx="518" formatCode="0.00">
                  <c:v>4</c:v>
                </c:pt>
                <c:pt idx="519" formatCode="0.00">
                  <c:v>1</c:v>
                </c:pt>
                <c:pt idx="520" formatCode="0.00">
                  <c:v>10.3</c:v>
                </c:pt>
                <c:pt idx="521" formatCode="0.00">
                  <c:v>13.6</c:v>
                </c:pt>
                <c:pt idx="522" formatCode="0.00">
                  <c:v>98.2</c:v>
                </c:pt>
                <c:pt idx="523" formatCode="0.00">
                  <c:v>-2.9</c:v>
                </c:pt>
                <c:pt idx="524" formatCode="0.00">
                  <c:v>3.6</c:v>
                </c:pt>
                <c:pt idx="525" formatCode="0.00">
                  <c:v>32.9</c:v>
                </c:pt>
                <c:pt idx="526" formatCode="0.00">
                  <c:v>25.1</c:v>
                </c:pt>
                <c:pt idx="527" formatCode="0.00">
                  <c:v>-10.8</c:v>
                </c:pt>
                <c:pt idx="528" formatCode="0.00">
                  <c:v>-4.4000000000000004</c:v>
                </c:pt>
                <c:pt idx="529" formatCode="0.00">
                  <c:v>7.7</c:v>
                </c:pt>
                <c:pt idx="530" formatCode="0.00">
                  <c:v>17.8</c:v>
                </c:pt>
                <c:pt idx="531" formatCode="0.00">
                  <c:v>-0.9</c:v>
                </c:pt>
                <c:pt idx="532" formatCode="0.00">
                  <c:v>0.3</c:v>
                </c:pt>
                <c:pt idx="533" formatCode="0.00">
                  <c:v>-14.8</c:v>
                </c:pt>
                <c:pt idx="534" formatCode="0.00">
                  <c:v>5.9</c:v>
                </c:pt>
                <c:pt idx="535" formatCode="0.00">
                  <c:v>21.2</c:v>
                </c:pt>
                <c:pt idx="536" formatCode="0.00">
                  <c:v>6.1</c:v>
                </c:pt>
                <c:pt idx="537" formatCode="0.00">
                  <c:v>-3.3</c:v>
                </c:pt>
                <c:pt idx="538" formatCode="0.00">
                  <c:v>9.4</c:v>
                </c:pt>
                <c:pt idx="539" formatCode="0.00">
                  <c:v>14.5</c:v>
                </c:pt>
                <c:pt idx="540" formatCode="0.00">
                  <c:v>12.9</c:v>
                </c:pt>
                <c:pt idx="541" formatCode="0.00">
                  <c:v>13</c:v>
                </c:pt>
                <c:pt idx="542" formatCode="0.00">
                  <c:v>12.1</c:v>
                </c:pt>
                <c:pt idx="543" formatCode="0.00">
                  <c:v>1.6</c:v>
                </c:pt>
                <c:pt idx="544" formatCode="0.00">
                  <c:v>7.5</c:v>
                </c:pt>
                <c:pt idx="545" formatCode="0.00">
                  <c:v>-5</c:v>
                </c:pt>
                <c:pt idx="546" formatCode="0.00">
                  <c:v>12</c:v>
                </c:pt>
                <c:pt idx="547" formatCode="0.00">
                  <c:v>3.3</c:v>
                </c:pt>
                <c:pt idx="548" formatCode="0.00">
                  <c:v>3.8</c:v>
                </c:pt>
                <c:pt idx="549" formatCode="0.00">
                  <c:v>-1.4</c:v>
                </c:pt>
                <c:pt idx="550" formatCode="0.00">
                  <c:v>10.9</c:v>
                </c:pt>
                <c:pt idx="551" formatCode="0.00">
                  <c:v>16.600000000000001</c:v>
                </c:pt>
                <c:pt idx="552" formatCode="0.00">
                  <c:v>16.100000000000001</c:v>
                </c:pt>
                <c:pt idx="553" formatCode="0.00">
                  <c:v>5.6</c:v>
                </c:pt>
                <c:pt idx="554" formatCode="0.00">
                  <c:v>6.3</c:v>
                </c:pt>
                <c:pt idx="555" formatCode="0.00">
                  <c:v>7.9</c:v>
                </c:pt>
                <c:pt idx="556" formatCode="0.00">
                  <c:v>-27</c:v>
                </c:pt>
                <c:pt idx="557" formatCode="0.00">
                  <c:v>16.8</c:v>
                </c:pt>
                <c:pt idx="558" formatCode="0.00">
                  <c:v>-4.4000000000000004</c:v>
                </c:pt>
                <c:pt idx="559" formatCode="0.00">
                  <c:v>-31.3</c:v>
                </c:pt>
                <c:pt idx="560" formatCode="0.00">
                  <c:v>13.1</c:v>
                </c:pt>
                <c:pt idx="561" formatCode="0.00">
                  <c:v>14</c:v>
                </c:pt>
                <c:pt idx="562" formatCode="0.00">
                  <c:v>7.6</c:v>
                </c:pt>
                <c:pt idx="563" formatCode="0.00">
                  <c:v>14.2</c:v>
                </c:pt>
                <c:pt idx="564" formatCode="0.00">
                  <c:v>1.6</c:v>
                </c:pt>
                <c:pt idx="565" formatCode="0.00">
                  <c:v>8.6999999999999993</c:v>
                </c:pt>
                <c:pt idx="566" formatCode="0.00">
                  <c:v>14.7</c:v>
                </c:pt>
                <c:pt idx="567" formatCode="0.00">
                  <c:v>16.399999999999999</c:v>
                </c:pt>
                <c:pt idx="568" formatCode="0.00">
                  <c:v>13.1</c:v>
                </c:pt>
                <c:pt idx="569" formatCode="0.00">
                  <c:v>3.5</c:v>
                </c:pt>
                <c:pt idx="570" formatCode="0.00">
                  <c:v>2.8</c:v>
                </c:pt>
                <c:pt idx="571" formatCode="0.00">
                  <c:v>7.9</c:v>
                </c:pt>
                <c:pt idx="572" formatCode="0.00">
                  <c:v>8.1999999999999993</c:v>
                </c:pt>
                <c:pt idx="573" formatCode="0.00">
                  <c:v>22.7</c:v>
                </c:pt>
                <c:pt idx="574" formatCode="0.00">
                  <c:v>34.200000000000003</c:v>
                </c:pt>
                <c:pt idx="575" formatCode="0.00">
                  <c:v>-13.4</c:v>
                </c:pt>
                <c:pt idx="576" formatCode="0.00">
                  <c:v>3.3</c:v>
                </c:pt>
                <c:pt idx="577" formatCode="0.00">
                  <c:v>-8.8000000000000007</c:v>
                </c:pt>
                <c:pt idx="578" formatCode="0.00">
                  <c:v>3.3</c:v>
                </c:pt>
                <c:pt idx="579" formatCode="0.00">
                  <c:v>4.8</c:v>
                </c:pt>
                <c:pt idx="580" formatCode="0.00">
                  <c:v>13.5</c:v>
                </c:pt>
                <c:pt idx="581" formatCode="0.00">
                  <c:v>0.5</c:v>
                </c:pt>
                <c:pt idx="582" formatCode="0.00">
                  <c:v>5.0999999999999996</c:v>
                </c:pt>
                <c:pt idx="583" formatCode="0.00">
                  <c:v>-1.8</c:v>
                </c:pt>
                <c:pt idx="584" formatCode="0.00">
                  <c:v>-13.9</c:v>
                </c:pt>
                <c:pt idx="585" formatCode="0.00">
                  <c:v>-19.7</c:v>
                </c:pt>
                <c:pt idx="586" formatCode="0.00">
                  <c:v>2.2999999999999998</c:v>
                </c:pt>
                <c:pt idx="587" formatCode="0.00">
                  <c:v>12</c:v>
                </c:pt>
                <c:pt idx="588" formatCode="0.00">
                  <c:v>3.2</c:v>
                </c:pt>
                <c:pt idx="589" formatCode="0.00">
                  <c:v>0.7</c:v>
                </c:pt>
                <c:pt idx="590" formatCode="0.00">
                  <c:v>16</c:v>
                </c:pt>
                <c:pt idx="591" formatCode="0.00">
                  <c:v>0.3</c:v>
                </c:pt>
                <c:pt idx="592" formatCode="0.00">
                  <c:v>6.6</c:v>
                </c:pt>
                <c:pt idx="593" formatCode="0.00">
                  <c:v>1.5</c:v>
                </c:pt>
                <c:pt idx="594" formatCode="0.00">
                  <c:v>12.1</c:v>
                </c:pt>
                <c:pt idx="595" formatCode="0.00">
                  <c:v>1.9</c:v>
                </c:pt>
                <c:pt idx="596" formatCode="0.00">
                  <c:v>-3.3</c:v>
                </c:pt>
                <c:pt idx="597" formatCode="0.00">
                  <c:v>1.8</c:v>
                </c:pt>
                <c:pt idx="598" formatCode="0.00">
                  <c:v>5.2</c:v>
                </c:pt>
                <c:pt idx="599" formatCode="0.00">
                  <c:v>2.7</c:v>
                </c:pt>
                <c:pt idx="600" formatCode="0.00">
                  <c:v>8.6</c:v>
                </c:pt>
                <c:pt idx="601" formatCode="0.00">
                  <c:v>0.9</c:v>
                </c:pt>
                <c:pt idx="602" formatCode="0.00">
                  <c:v>-0.4</c:v>
                </c:pt>
                <c:pt idx="603" formatCode="0.00">
                  <c:v>3.6</c:v>
                </c:pt>
                <c:pt idx="604" formatCode="0.00">
                  <c:v>-5.6</c:v>
                </c:pt>
                <c:pt idx="605" formatCode="0.00">
                  <c:v>26.3</c:v>
                </c:pt>
                <c:pt idx="606" formatCode="0.00">
                  <c:v>7.5</c:v>
                </c:pt>
                <c:pt idx="607" formatCode="0.00">
                  <c:v>2</c:v>
                </c:pt>
                <c:pt idx="608" formatCode="0.00">
                  <c:v>2.6</c:v>
                </c:pt>
                <c:pt idx="609" formatCode="0.00">
                  <c:v>-1.3</c:v>
                </c:pt>
                <c:pt idx="610" formatCode="0.00">
                  <c:v>18</c:v>
                </c:pt>
                <c:pt idx="611" formatCode="0.00">
                  <c:v>-3.5</c:v>
                </c:pt>
                <c:pt idx="612" formatCode="0.00">
                  <c:v>-6.8</c:v>
                </c:pt>
                <c:pt idx="613" formatCode="0.00">
                  <c:v>9.6</c:v>
                </c:pt>
                <c:pt idx="614" formatCode="0.00">
                  <c:v>15.9</c:v>
                </c:pt>
                <c:pt idx="615" formatCode="0.00">
                  <c:v>31</c:v>
                </c:pt>
                <c:pt idx="616" formatCode="0.00">
                  <c:v>2.2999999999999998</c:v>
                </c:pt>
                <c:pt idx="617" formatCode="0.00">
                  <c:v>14.4</c:v>
                </c:pt>
                <c:pt idx="618" formatCode="0.00">
                  <c:v>5.0999999999999996</c:v>
                </c:pt>
                <c:pt idx="619" formatCode="0.00">
                  <c:v>13.9</c:v>
                </c:pt>
                <c:pt idx="620" formatCode="0.00">
                  <c:v>0.9</c:v>
                </c:pt>
                <c:pt idx="621" formatCode="0.00">
                  <c:v>17.2</c:v>
                </c:pt>
                <c:pt idx="622" formatCode="0.00">
                  <c:v>15.5</c:v>
                </c:pt>
                <c:pt idx="623" formatCode="0.00">
                  <c:v>-25.3</c:v>
                </c:pt>
                <c:pt idx="624" formatCode="0.00">
                  <c:v>13.7</c:v>
                </c:pt>
                <c:pt idx="625" formatCode="0.00">
                  <c:v>7</c:v>
                </c:pt>
                <c:pt idx="626" formatCode="0.00">
                  <c:v>5.0999999999999996</c:v>
                </c:pt>
                <c:pt idx="627" formatCode="0.00">
                  <c:v>4.5</c:v>
                </c:pt>
                <c:pt idx="628" formatCode="0.00">
                  <c:v>-2.5</c:v>
                </c:pt>
                <c:pt idx="629" formatCode="0.00">
                  <c:v>0.1</c:v>
                </c:pt>
                <c:pt idx="630" formatCode="0.00">
                  <c:v>7.5</c:v>
                </c:pt>
                <c:pt idx="631" formatCode="0.00">
                  <c:v>-11.4</c:v>
                </c:pt>
                <c:pt idx="632" formatCode="0.00">
                  <c:v>4.7</c:v>
                </c:pt>
                <c:pt idx="633" formatCode="0.00">
                  <c:v>11.9</c:v>
                </c:pt>
                <c:pt idx="634" formatCode="0.00">
                  <c:v>14.1</c:v>
                </c:pt>
                <c:pt idx="635" formatCode="0.00">
                  <c:v>-7</c:v>
                </c:pt>
                <c:pt idx="636" formatCode="0.00">
                  <c:v>4.4000000000000004</c:v>
                </c:pt>
                <c:pt idx="637" formatCode="0.00">
                  <c:v>2.7</c:v>
                </c:pt>
                <c:pt idx="638" formatCode="0.00">
                  <c:v>-78.3</c:v>
                </c:pt>
                <c:pt idx="639" formatCode="0.00">
                  <c:v>5.7</c:v>
                </c:pt>
                <c:pt idx="640" formatCode="0.00">
                  <c:v>-2.8</c:v>
                </c:pt>
                <c:pt idx="641" formatCode="0.00">
                  <c:v>0.8</c:v>
                </c:pt>
                <c:pt idx="642" formatCode="0.00">
                  <c:v>3.5</c:v>
                </c:pt>
                <c:pt idx="643" formatCode="0.00">
                  <c:v>6.6</c:v>
                </c:pt>
                <c:pt idx="644" formatCode="0.00">
                  <c:v>35.9</c:v>
                </c:pt>
                <c:pt idx="645" formatCode="0.00">
                  <c:v>-28.8</c:v>
                </c:pt>
                <c:pt idx="646" formatCode="0.00">
                  <c:v>-7</c:v>
                </c:pt>
                <c:pt idx="647" formatCode="0.00">
                  <c:v>0.6</c:v>
                </c:pt>
                <c:pt idx="648" formatCode="0.00">
                  <c:v>4.7</c:v>
                </c:pt>
                <c:pt idx="649" formatCode="0.00">
                  <c:v>3.5</c:v>
                </c:pt>
                <c:pt idx="650" formatCode="0.00">
                  <c:v>17.600000000000001</c:v>
                </c:pt>
                <c:pt idx="651" formatCode="0.00">
                  <c:v>-14.5</c:v>
                </c:pt>
                <c:pt idx="652" formatCode="0.00">
                  <c:v>-6.3</c:v>
                </c:pt>
                <c:pt idx="653" formatCode="0.00">
                  <c:v>14.1</c:v>
                </c:pt>
                <c:pt idx="654" formatCode="0.00">
                  <c:v>1.6</c:v>
                </c:pt>
                <c:pt idx="655" formatCode="0.00">
                  <c:v>-1.8</c:v>
                </c:pt>
                <c:pt idx="656" formatCode="0.00">
                  <c:v>13.8</c:v>
                </c:pt>
                <c:pt idx="657" formatCode="0.00">
                  <c:v>3.5</c:v>
                </c:pt>
                <c:pt idx="658" formatCode="0.00">
                  <c:v>14.9</c:v>
                </c:pt>
                <c:pt idx="659" formatCode="0.00">
                  <c:v>13.6</c:v>
                </c:pt>
                <c:pt idx="660" formatCode="0.00">
                  <c:v>0.1</c:v>
                </c:pt>
                <c:pt idx="661" formatCode="0.00">
                  <c:v>16.7</c:v>
                </c:pt>
                <c:pt idx="662" formatCode="0.00">
                  <c:v>-18.5</c:v>
                </c:pt>
                <c:pt idx="663" formatCode="0.00">
                  <c:v>7.1</c:v>
                </c:pt>
                <c:pt idx="664" formatCode="0.00">
                  <c:v>-6.5</c:v>
                </c:pt>
                <c:pt idx="665" formatCode="0.00">
                  <c:v>12.4</c:v>
                </c:pt>
                <c:pt idx="666" formatCode="0.00">
                  <c:v>8.8000000000000007</c:v>
                </c:pt>
                <c:pt idx="667" formatCode="0.00">
                  <c:v>17.899999999999999</c:v>
                </c:pt>
                <c:pt idx="668" formatCode="0.00">
                  <c:v>-2.1</c:v>
                </c:pt>
                <c:pt idx="669" formatCode="0.00">
                  <c:v>9.6</c:v>
                </c:pt>
                <c:pt idx="670" formatCode="0.00">
                  <c:v>-14.6</c:v>
                </c:pt>
                <c:pt idx="671" formatCode="0.00">
                  <c:v>10.199999999999999</c:v>
                </c:pt>
                <c:pt idx="672" formatCode="0.00">
                  <c:v>21.5</c:v>
                </c:pt>
                <c:pt idx="673" formatCode="0.00">
                  <c:v>5.7</c:v>
                </c:pt>
                <c:pt idx="674" formatCode="0.00">
                  <c:v>1.4</c:v>
                </c:pt>
                <c:pt idx="675" formatCode="0.00">
                  <c:v>5.5</c:v>
                </c:pt>
                <c:pt idx="676" formatCode="0.00">
                  <c:v>-9.9</c:v>
                </c:pt>
                <c:pt idx="677" formatCode="0.00">
                  <c:v>-127.4</c:v>
                </c:pt>
                <c:pt idx="678" formatCode="0.00">
                  <c:v>5.2</c:v>
                </c:pt>
                <c:pt idx="679" formatCode="0.00">
                  <c:v>8.4</c:v>
                </c:pt>
                <c:pt idx="680" formatCode="0.00">
                  <c:v>-2.7</c:v>
                </c:pt>
                <c:pt idx="681" formatCode="0.00">
                  <c:v>-35.6</c:v>
                </c:pt>
                <c:pt idx="682" formatCode="0.00">
                  <c:v>3.6</c:v>
                </c:pt>
                <c:pt idx="683" formatCode="0.00">
                  <c:v>1.3</c:v>
                </c:pt>
                <c:pt idx="684" formatCode="0.00">
                  <c:v>10.199999999999999</c:v>
                </c:pt>
                <c:pt idx="685" formatCode="0.00">
                  <c:v>19.5</c:v>
                </c:pt>
                <c:pt idx="686" formatCode="0.00">
                  <c:v>27.5</c:v>
                </c:pt>
                <c:pt idx="687" formatCode="0.00">
                  <c:v>4.8</c:v>
                </c:pt>
                <c:pt idx="688" formatCode="0.00">
                  <c:v>-23.5</c:v>
                </c:pt>
                <c:pt idx="689" formatCode="0.00">
                  <c:v>10.8</c:v>
                </c:pt>
                <c:pt idx="690" formatCode="0.00">
                  <c:v>-2.9</c:v>
                </c:pt>
                <c:pt idx="691" formatCode="0.00">
                  <c:v>-2.2000000000000002</c:v>
                </c:pt>
                <c:pt idx="692" formatCode="0.00">
                  <c:v>-25.5</c:v>
                </c:pt>
                <c:pt idx="693" formatCode="0.00">
                  <c:v>0.8</c:v>
                </c:pt>
                <c:pt idx="694" formatCode="0.00">
                  <c:v>0.5</c:v>
                </c:pt>
                <c:pt idx="695" formatCode="0.00">
                  <c:v>28.9</c:v>
                </c:pt>
                <c:pt idx="696" formatCode="0.00">
                  <c:v>-1.3</c:v>
                </c:pt>
                <c:pt idx="697" formatCode="0.00">
                  <c:v>15.4</c:v>
                </c:pt>
                <c:pt idx="698" formatCode="0.00">
                  <c:v>2.5</c:v>
                </c:pt>
                <c:pt idx="699" formatCode="0.00">
                  <c:v>2.6</c:v>
                </c:pt>
                <c:pt idx="700" formatCode="0.00">
                  <c:v>6.5</c:v>
                </c:pt>
                <c:pt idx="701" formatCode="0.00">
                  <c:v>11.9</c:v>
                </c:pt>
                <c:pt idx="702" formatCode="0.00">
                  <c:v>36.799999999999997</c:v>
                </c:pt>
                <c:pt idx="703" formatCode="0.00">
                  <c:v>4.5999999999999996</c:v>
                </c:pt>
                <c:pt idx="704" formatCode="0.00">
                  <c:v>10</c:v>
                </c:pt>
                <c:pt idx="705" formatCode="0.00">
                  <c:v>1.1000000000000001</c:v>
                </c:pt>
                <c:pt idx="706" formatCode="0.00">
                  <c:v>6.7</c:v>
                </c:pt>
                <c:pt idx="707" formatCode="0.00">
                  <c:v>3.9</c:v>
                </c:pt>
                <c:pt idx="708" formatCode="0.00">
                  <c:v>3.4</c:v>
                </c:pt>
                <c:pt idx="709" formatCode="0.00">
                  <c:v>-7</c:v>
                </c:pt>
                <c:pt idx="710" formatCode="0.00">
                  <c:v>0.4</c:v>
                </c:pt>
                <c:pt idx="712" formatCode="0.00">
                  <c:v>0.2</c:v>
                </c:pt>
                <c:pt idx="713" formatCode="0.00">
                  <c:v>5.6</c:v>
                </c:pt>
                <c:pt idx="714" formatCode="0.00">
                  <c:v>-2.9</c:v>
                </c:pt>
                <c:pt idx="715" formatCode="0.00">
                  <c:v>-2.8</c:v>
                </c:pt>
                <c:pt idx="716" formatCode="0.00">
                  <c:v>10.8</c:v>
                </c:pt>
                <c:pt idx="717" formatCode="0.00">
                  <c:v>-7.7</c:v>
                </c:pt>
                <c:pt idx="718" formatCode="0.00">
                  <c:v>-3.5</c:v>
                </c:pt>
                <c:pt idx="719" formatCode="0.00">
                  <c:v>4.8</c:v>
                </c:pt>
                <c:pt idx="720" formatCode="0.00">
                  <c:v>8.4</c:v>
                </c:pt>
                <c:pt idx="721" formatCode="0.00">
                  <c:v>10.6</c:v>
                </c:pt>
                <c:pt idx="722" formatCode="0.00">
                  <c:v>1.9</c:v>
                </c:pt>
                <c:pt idx="723" formatCode="0.00">
                  <c:v>0.8</c:v>
                </c:pt>
                <c:pt idx="724" formatCode="0.00">
                  <c:v>-3.8</c:v>
                </c:pt>
                <c:pt idx="725" formatCode="0.00">
                  <c:v>-2.4</c:v>
                </c:pt>
                <c:pt idx="726" formatCode="0.00">
                  <c:v>4</c:v>
                </c:pt>
                <c:pt idx="727" formatCode="0.00">
                  <c:v>1.8</c:v>
                </c:pt>
                <c:pt idx="728" formatCode="0.00">
                  <c:v>10.1</c:v>
                </c:pt>
                <c:pt idx="729" formatCode="0.00">
                  <c:v>9</c:v>
                </c:pt>
                <c:pt idx="730" formatCode="0.00">
                  <c:v>1.2</c:v>
                </c:pt>
                <c:pt idx="731" formatCode="0.00">
                  <c:v>-1.2</c:v>
                </c:pt>
                <c:pt idx="732" formatCode="0.00">
                  <c:v>31.2</c:v>
                </c:pt>
                <c:pt idx="733" formatCode="0.00">
                  <c:v>16.100000000000001</c:v>
                </c:pt>
                <c:pt idx="734" formatCode="0.00">
                  <c:v>-40.1</c:v>
                </c:pt>
                <c:pt idx="735" formatCode="0.00">
                  <c:v>10.5</c:v>
                </c:pt>
                <c:pt idx="736" formatCode="0.00">
                  <c:v>9.3000000000000007</c:v>
                </c:pt>
                <c:pt idx="737" formatCode="0.00">
                  <c:v>10.199999999999999</c:v>
                </c:pt>
                <c:pt idx="738" formatCode="0.00">
                  <c:v>14.5</c:v>
                </c:pt>
                <c:pt idx="739" formatCode="0.00">
                  <c:v>11.2</c:v>
                </c:pt>
                <c:pt idx="740" formatCode="0.00">
                  <c:v>3.6</c:v>
                </c:pt>
                <c:pt idx="741" formatCode="0.00">
                  <c:v>0.5</c:v>
                </c:pt>
                <c:pt idx="742" formatCode="0.00">
                  <c:v>20.3</c:v>
                </c:pt>
                <c:pt idx="743" formatCode="0.00">
                  <c:v>8</c:v>
                </c:pt>
                <c:pt idx="744" formatCode="0.00">
                  <c:v>15.2</c:v>
                </c:pt>
                <c:pt idx="745" formatCode="0.00">
                  <c:v>15</c:v>
                </c:pt>
                <c:pt idx="746" formatCode="0.00">
                  <c:v>-41.2</c:v>
                </c:pt>
                <c:pt idx="747" formatCode="0.00">
                  <c:v>-30.2</c:v>
                </c:pt>
                <c:pt idx="748" formatCode="0.00">
                  <c:v>25.7</c:v>
                </c:pt>
                <c:pt idx="749" formatCode="0.00">
                  <c:v>14.9</c:v>
                </c:pt>
                <c:pt idx="750" formatCode="0.00">
                  <c:v>15.1</c:v>
                </c:pt>
                <c:pt idx="751" formatCode="0.00">
                  <c:v>13.7</c:v>
                </c:pt>
                <c:pt idx="752" formatCode="0.00">
                  <c:v>13.3</c:v>
                </c:pt>
                <c:pt idx="753" formatCode="0.00">
                  <c:v>-4.3</c:v>
                </c:pt>
                <c:pt idx="754" formatCode="0.00">
                  <c:v>8.3000000000000007</c:v>
                </c:pt>
                <c:pt idx="755" formatCode="0.00">
                  <c:v>-1259.2</c:v>
                </c:pt>
                <c:pt idx="756" formatCode="0.00">
                  <c:v>9.6</c:v>
                </c:pt>
                <c:pt idx="757" formatCode="0.00">
                  <c:v>1.9</c:v>
                </c:pt>
                <c:pt idx="758" formatCode="0.00">
                  <c:v>3.2</c:v>
                </c:pt>
                <c:pt idx="759" formatCode="0.00">
                  <c:v>11.2</c:v>
                </c:pt>
                <c:pt idx="760" formatCode="0.00">
                  <c:v>-10.6</c:v>
                </c:pt>
                <c:pt idx="761" formatCode="0.00">
                  <c:v>-5.8</c:v>
                </c:pt>
                <c:pt idx="762" formatCode="0.00">
                  <c:v>12.5</c:v>
                </c:pt>
                <c:pt idx="763" formatCode="0.00">
                  <c:v>10.9</c:v>
                </c:pt>
                <c:pt idx="764" formatCode="0.00">
                  <c:v>-2.5</c:v>
                </c:pt>
                <c:pt idx="765" formatCode="0.00">
                  <c:v>12.8</c:v>
                </c:pt>
                <c:pt idx="766" formatCode="0.00">
                  <c:v>2.2999999999999998</c:v>
                </c:pt>
                <c:pt idx="767" formatCode="0.00">
                  <c:v>10.9</c:v>
                </c:pt>
                <c:pt idx="768" formatCode="0.00">
                  <c:v>2.7</c:v>
                </c:pt>
                <c:pt idx="769" formatCode="0.00">
                  <c:v>13.9</c:v>
                </c:pt>
                <c:pt idx="770" formatCode="0.00">
                  <c:v>16.600000000000001</c:v>
                </c:pt>
                <c:pt idx="771" formatCode="0.00">
                  <c:v>9.8000000000000007</c:v>
                </c:pt>
                <c:pt idx="772" formatCode="0.00">
                  <c:v>-12.7</c:v>
                </c:pt>
                <c:pt idx="773" formatCode="0.00">
                  <c:v>3.1</c:v>
                </c:pt>
                <c:pt idx="774" formatCode="0.00">
                  <c:v>10.199999999999999</c:v>
                </c:pt>
                <c:pt idx="775" formatCode="0.00">
                  <c:v>2.7</c:v>
                </c:pt>
                <c:pt idx="776" formatCode="0.00">
                  <c:v>0.6</c:v>
                </c:pt>
                <c:pt idx="777" formatCode="0.00">
                  <c:v>3.1</c:v>
                </c:pt>
                <c:pt idx="778" formatCode="0.00">
                  <c:v>21.2</c:v>
                </c:pt>
                <c:pt idx="779" formatCode="0.00">
                  <c:v>2</c:v>
                </c:pt>
                <c:pt idx="780" formatCode="0.00">
                  <c:v>-2.1</c:v>
                </c:pt>
                <c:pt idx="781" formatCode="0.00">
                  <c:v>6.1</c:v>
                </c:pt>
                <c:pt idx="782" formatCode="0.00">
                  <c:v>9.1999999999999993</c:v>
                </c:pt>
                <c:pt idx="783" formatCode="0.00">
                  <c:v>-12.2</c:v>
                </c:pt>
                <c:pt idx="784" formatCode="0.00">
                  <c:v>-5.8</c:v>
                </c:pt>
                <c:pt idx="785" formatCode="0.00">
                  <c:v>14.9</c:v>
                </c:pt>
                <c:pt idx="786" formatCode="0.00">
                  <c:v>16.7</c:v>
                </c:pt>
                <c:pt idx="787" formatCode="0.00">
                  <c:v>9.1</c:v>
                </c:pt>
                <c:pt idx="788" formatCode="0.00">
                  <c:v>6.8</c:v>
                </c:pt>
                <c:pt idx="789" formatCode="0.00">
                  <c:v>5.7</c:v>
                </c:pt>
                <c:pt idx="790" formatCode="0.00">
                  <c:v>-5.6</c:v>
                </c:pt>
                <c:pt idx="791" formatCode="0.00">
                  <c:v>6.3</c:v>
                </c:pt>
                <c:pt idx="792" formatCode="0.00">
                  <c:v>17.100000000000001</c:v>
                </c:pt>
                <c:pt idx="793" formatCode="0.00">
                  <c:v>-19.600000000000001</c:v>
                </c:pt>
                <c:pt idx="794" formatCode="0.00">
                  <c:v>5</c:v>
                </c:pt>
                <c:pt idx="795" formatCode="0.00">
                  <c:v>-28.7</c:v>
                </c:pt>
                <c:pt idx="796" formatCode="0.00">
                  <c:v>15.9</c:v>
                </c:pt>
                <c:pt idx="797" formatCode="0.00">
                  <c:v>25.3</c:v>
                </c:pt>
                <c:pt idx="798" formatCode="0.00">
                  <c:v>-0.5</c:v>
                </c:pt>
                <c:pt idx="799" formatCode="0.00">
                  <c:v>29.5</c:v>
                </c:pt>
                <c:pt idx="800" formatCode="0.00">
                  <c:v>54.9</c:v>
                </c:pt>
                <c:pt idx="801" formatCode="0.00">
                  <c:v>10.6</c:v>
                </c:pt>
                <c:pt idx="802" formatCode="0.00">
                  <c:v>5.9</c:v>
                </c:pt>
                <c:pt idx="803" formatCode="0.00">
                  <c:v>8.6999999999999993</c:v>
                </c:pt>
                <c:pt idx="804" formatCode="0.00">
                  <c:v>3.4</c:v>
                </c:pt>
                <c:pt idx="805" formatCode="0.00">
                  <c:v>-3.6</c:v>
                </c:pt>
                <c:pt idx="806" formatCode="0.00">
                  <c:v>0.2</c:v>
                </c:pt>
                <c:pt idx="807" formatCode="0.00">
                  <c:v>4.3</c:v>
                </c:pt>
                <c:pt idx="808" formatCode="0.00">
                  <c:v>5.2</c:v>
                </c:pt>
                <c:pt idx="809" formatCode="0.00">
                  <c:v>-6.8</c:v>
                </c:pt>
                <c:pt idx="810" formatCode="0.00">
                  <c:v>10.9</c:v>
                </c:pt>
                <c:pt idx="811" formatCode="0.00">
                  <c:v>27.4</c:v>
                </c:pt>
                <c:pt idx="812" formatCode="0.00">
                  <c:v>12.9</c:v>
                </c:pt>
                <c:pt idx="813" formatCode="0.00">
                  <c:v>19.100000000000001</c:v>
                </c:pt>
                <c:pt idx="814" formatCode="0.00">
                  <c:v>-0.6</c:v>
                </c:pt>
                <c:pt idx="815" formatCode="0.00">
                  <c:v>7.8</c:v>
                </c:pt>
                <c:pt idx="816" formatCode="0.00">
                  <c:v>89.6</c:v>
                </c:pt>
                <c:pt idx="817" formatCode="0.00">
                  <c:v>-7.5</c:v>
                </c:pt>
                <c:pt idx="818" formatCode="0.00">
                  <c:v>9.6999999999999993</c:v>
                </c:pt>
                <c:pt idx="819" formatCode="0.00">
                  <c:v>3</c:v>
                </c:pt>
                <c:pt idx="820" formatCode="0.00">
                  <c:v>7.1</c:v>
                </c:pt>
                <c:pt idx="821" formatCode="0.00">
                  <c:v>6</c:v>
                </c:pt>
                <c:pt idx="822" formatCode="0.00">
                  <c:v>-11.6</c:v>
                </c:pt>
                <c:pt idx="823" formatCode="0.00">
                  <c:v>3</c:v>
                </c:pt>
                <c:pt idx="824" formatCode="0.00">
                  <c:v>6.3</c:v>
                </c:pt>
                <c:pt idx="825" formatCode="0.00">
                  <c:v>7.6</c:v>
                </c:pt>
                <c:pt idx="826" formatCode="0.00">
                  <c:v>-3.1</c:v>
                </c:pt>
                <c:pt idx="827" formatCode="0.00">
                  <c:v>3.6</c:v>
                </c:pt>
                <c:pt idx="828" formatCode="0.00">
                  <c:v>4.2</c:v>
                </c:pt>
                <c:pt idx="829" formatCode="0.00">
                  <c:v>23.2</c:v>
                </c:pt>
                <c:pt idx="830" formatCode="0.00">
                  <c:v>14.1</c:v>
                </c:pt>
                <c:pt idx="831" formatCode="0.00">
                  <c:v>3.1</c:v>
                </c:pt>
                <c:pt idx="832" formatCode="0.00">
                  <c:v>-1.5</c:v>
                </c:pt>
                <c:pt idx="833" formatCode="0.00">
                  <c:v>4.3</c:v>
                </c:pt>
                <c:pt idx="834" formatCode="0.00">
                  <c:v>14</c:v>
                </c:pt>
                <c:pt idx="835" formatCode="0.00">
                  <c:v>-16.7</c:v>
                </c:pt>
                <c:pt idx="836" formatCode="0.00">
                  <c:v>33.799999999999997</c:v>
                </c:pt>
                <c:pt idx="837" formatCode="0.00">
                  <c:v>10.199999999999999</c:v>
                </c:pt>
                <c:pt idx="838" formatCode="0.00">
                  <c:v>12.7</c:v>
                </c:pt>
                <c:pt idx="839" formatCode="0.00">
                  <c:v>5.7</c:v>
                </c:pt>
                <c:pt idx="840" formatCode="0.00">
                  <c:v>2.9</c:v>
                </c:pt>
                <c:pt idx="841" formatCode="0.00">
                  <c:v>-1.1000000000000001</c:v>
                </c:pt>
                <c:pt idx="842" formatCode="0.00">
                  <c:v>0.6</c:v>
                </c:pt>
                <c:pt idx="843" formatCode="0.00">
                  <c:v>11.7</c:v>
                </c:pt>
                <c:pt idx="844" formatCode="0.00">
                  <c:v>7.6</c:v>
                </c:pt>
                <c:pt idx="845" formatCode="0.00">
                  <c:v>6.3</c:v>
                </c:pt>
                <c:pt idx="846" formatCode="0.00">
                  <c:v>19.2</c:v>
                </c:pt>
                <c:pt idx="847" formatCode="0.00">
                  <c:v>3.1</c:v>
                </c:pt>
                <c:pt idx="848" formatCode="0.00">
                  <c:v>9</c:v>
                </c:pt>
                <c:pt idx="849" formatCode="0.00">
                  <c:v>16.3</c:v>
                </c:pt>
                <c:pt idx="850" formatCode="0.00">
                  <c:v>6.3</c:v>
                </c:pt>
                <c:pt idx="851" formatCode="0.00">
                  <c:v>14.3</c:v>
                </c:pt>
                <c:pt idx="852" formatCode="0.00">
                  <c:v>25.3</c:v>
                </c:pt>
                <c:pt idx="853" formatCode="0.00">
                  <c:v>8.5</c:v>
                </c:pt>
                <c:pt idx="854" formatCode="0.00">
                  <c:v>40.299999999999997</c:v>
                </c:pt>
                <c:pt idx="855" formatCode="0.00">
                  <c:v>4.2</c:v>
                </c:pt>
                <c:pt idx="856" formatCode="0.00">
                  <c:v>1.3</c:v>
                </c:pt>
                <c:pt idx="857" formatCode="0.00">
                  <c:v>11.3</c:v>
                </c:pt>
                <c:pt idx="858" formatCode="0.00">
                  <c:v>3.6</c:v>
                </c:pt>
                <c:pt idx="859" formatCode="0.00">
                  <c:v>3.8</c:v>
                </c:pt>
                <c:pt idx="860" formatCode="0.00">
                  <c:v>-24.7</c:v>
                </c:pt>
                <c:pt idx="861" formatCode="0.00">
                  <c:v>4.8</c:v>
                </c:pt>
                <c:pt idx="862" formatCode="0.00">
                  <c:v>-2.7</c:v>
                </c:pt>
                <c:pt idx="863" formatCode="0.00">
                  <c:v>35.700000000000003</c:v>
                </c:pt>
                <c:pt idx="864" formatCode="0.00">
                  <c:v>-5.0999999999999996</c:v>
                </c:pt>
                <c:pt idx="865" formatCode="0.00">
                  <c:v>4.7</c:v>
                </c:pt>
                <c:pt idx="866" formatCode="0.00">
                  <c:v>19.8</c:v>
                </c:pt>
                <c:pt idx="867" formatCode="0.00">
                  <c:v>7.1</c:v>
                </c:pt>
                <c:pt idx="868" formatCode="0.00">
                  <c:v>4.7</c:v>
                </c:pt>
                <c:pt idx="869" formatCode="0.00">
                  <c:v>7.5</c:v>
                </c:pt>
                <c:pt idx="870" formatCode="0.00">
                  <c:v>-28.1</c:v>
                </c:pt>
                <c:pt idx="871" formatCode="0.00">
                  <c:v>8.5</c:v>
                </c:pt>
                <c:pt idx="872" formatCode="0.00">
                  <c:v>-10.8</c:v>
                </c:pt>
                <c:pt idx="873" formatCode="0.00">
                  <c:v>3.7</c:v>
                </c:pt>
                <c:pt idx="874" formatCode="0.00">
                  <c:v>4.8</c:v>
                </c:pt>
                <c:pt idx="875" formatCode="0.00">
                  <c:v>2.4</c:v>
                </c:pt>
                <c:pt idx="876" formatCode="0.00">
                  <c:v>17.399999999999999</c:v>
                </c:pt>
                <c:pt idx="877" formatCode="0.00">
                  <c:v>14.5</c:v>
                </c:pt>
                <c:pt idx="878" formatCode="0.00">
                  <c:v>5.6</c:v>
                </c:pt>
                <c:pt idx="879" formatCode="0.00">
                  <c:v>8.5</c:v>
                </c:pt>
                <c:pt idx="880" formatCode="0.00">
                  <c:v>-5.5</c:v>
                </c:pt>
                <c:pt idx="881" formatCode="0.00">
                  <c:v>12.4</c:v>
                </c:pt>
                <c:pt idx="882" formatCode="0.00">
                  <c:v>14.1</c:v>
                </c:pt>
                <c:pt idx="883" formatCode="0.00">
                  <c:v>7.7</c:v>
                </c:pt>
                <c:pt idx="884" formatCode="0.00">
                  <c:v>14</c:v>
                </c:pt>
                <c:pt idx="885" formatCode="0.00">
                  <c:v>-4.7</c:v>
                </c:pt>
                <c:pt idx="886" formatCode="0.00">
                  <c:v>9.3000000000000007</c:v>
                </c:pt>
                <c:pt idx="887" formatCode="0.00">
                  <c:v>15.6</c:v>
                </c:pt>
                <c:pt idx="888" formatCode="0.00">
                  <c:v>5.7</c:v>
                </c:pt>
                <c:pt idx="889" formatCode="0.00">
                  <c:v>7.1</c:v>
                </c:pt>
                <c:pt idx="890" formatCode="0.00">
                  <c:v>9.6999999999999993</c:v>
                </c:pt>
                <c:pt idx="891" formatCode="0.00">
                  <c:v>11.9</c:v>
                </c:pt>
                <c:pt idx="892" formatCode="0.00">
                  <c:v>9.1</c:v>
                </c:pt>
                <c:pt idx="893" formatCode="0.00">
                  <c:v>1.9</c:v>
                </c:pt>
                <c:pt idx="894" formatCode="0.00">
                  <c:v>-28.7</c:v>
                </c:pt>
                <c:pt idx="895" formatCode="0.00">
                  <c:v>14.4</c:v>
                </c:pt>
                <c:pt idx="896" formatCode="0.00">
                  <c:v>-7.8</c:v>
                </c:pt>
                <c:pt idx="897" formatCode="0.00">
                  <c:v>5.0999999999999996</c:v>
                </c:pt>
                <c:pt idx="898" formatCode="0.00">
                  <c:v>-78.7</c:v>
                </c:pt>
                <c:pt idx="899" formatCode="0.00">
                  <c:v>32.5</c:v>
                </c:pt>
                <c:pt idx="900" formatCode="0.00">
                  <c:v>-28.8</c:v>
                </c:pt>
                <c:pt idx="901" formatCode="0.00">
                  <c:v>8.1999999999999993</c:v>
                </c:pt>
                <c:pt idx="902" formatCode="0.00">
                  <c:v>11.3</c:v>
                </c:pt>
                <c:pt idx="903" formatCode="0.00">
                  <c:v>3.8</c:v>
                </c:pt>
                <c:pt idx="904" formatCode="0.00">
                  <c:v>-11.3</c:v>
                </c:pt>
                <c:pt idx="905" formatCode="0.00">
                  <c:v>4.0999999999999996</c:v>
                </c:pt>
                <c:pt idx="906" formatCode="0.00">
                  <c:v>10</c:v>
                </c:pt>
                <c:pt idx="907" formatCode="0.00">
                  <c:v>-9.1</c:v>
                </c:pt>
                <c:pt idx="908" formatCode="0.00">
                  <c:v>11</c:v>
                </c:pt>
                <c:pt idx="909" formatCode="0.00">
                  <c:v>13.5</c:v>
                </c:pt>
                <c:pt idx="910" formatCode="0.00">
                  <c:v>3.8</c:v>
                </c:pt>
                <c:pt idx="911" formatCode="0.00">
                  <c:v>-0.7</c:v>
                </c:pt>
                <c:pt idx="912" formatCode="0.00">
                  <c:v>3.4</c:v>
                </c:pt>
                <c:pt idx="913" formatCode="0.00">
                  <c:v>9.1999999999999993</c:v>
                </c:pt>
                <c:pt idx="914" formatCode="0.00">
                  <c:v>7.2</c:v>
                </c:pt>
                <c:pt idx="915" formatCode="0.00">
                  <c:v>-29.6</c:v>
                </c:pt>
                <c:pt idx="916" formatCode="0.00">
                  <c:v>-5.9</c:v>
                </c:pt>
                <c:pt idx="917" formatCode="0.00">
                  <c:v>-26.7</c:v>
                </c:pt>
                <c:pt idx="918" formatCode="0.00">
                  <c:v>-0.2</c:v>
                </c:pt>
                <c:pt idx="919" formatCode="0.00">
                  <c:v>9.8000000000000007</c:v>
                </c:pt>
                <c:pt idx="920" formatCode="0.00">
                  <c:v>9.4</c:v>
                </c:pt>
                <c:pt idx="921" formatCode="0.00">
                  <c:v>10.4</c:v>
                </c:pt>
                <c:pt idx="922" formatCode="0.00">
                  <c:v>-13.3</c:v>
                </c:pt>
                <c:pt idx="923" formatCode="0.00">
                  <c:v>29.6</c:v>
                </c:pt>
                <c:pt idx="924" formatCode="0.00">
                  <c:v>79.599999999999994</c:v>
                </c:pt>
                <c:pt idx="925" formatCode="0.00">
                  <c:v>-3.6</c:v>
                </c:pt>
                <c:pt idx="926" formatCode="0.00">
                  <c:v>-3</c:v>
                </c:pt>
                <c:pt idx="927" formatCode="0.00">
                  <c:v>11.9</c:v>
                </c:pt>
                <c:pt idx="928" formatCode="0.00">
                  <c:v>-6.6</c:v>
                </c:pt>
                <c:pt idx="929" formatCode="0.00">
                  <c:v>12.8</c:v>
                </c:pt>
                <c:pt idx="930" formatCode="0.00">
                  <c:v>14.9</c:v>
                </c:pt>
                <c:pt idx="931" formatCode="0.00">
                  <c:v>1.5</c:v>
                </c:pt>
                <c:pt idx="932" formatCode="0.00">
                  <c:v>4.9000000000000004</c:v>
                </c:pt>
                <c:pt idx="933" formatCode="0.00">
                  <c:v>40.700000000000003</c:v>
                </c:pt>
                <c:pt idx="934" formatCode="0.00">
                  <c:v>-15.3</c:v>
                </c:pt>
                <c:pt idx="935" formatCode="0.00">
                  <c:v>6.7</c:v>
                </c:pt>
                <c:pt idx="936" formatCode="0.00">
                  <c:v>5.2</c:v>
                </c:pt>
                <c:pt idx="938" formatCode="0.00">
                  <c:v>1.2</c:v>
                </c:pt>
                <c:pt idx="939" formatCode="0.00">
                  <c:v>19</c:v>
                </c:pt>
                <c:pt idx="940" formatCode="0.00">
                  <c:v>-3</c:v>
                </c:pt>
                <c:pt idx="941" formatCode="0.00">
                  <c:v>3.1</c:v>
                </c:pt>
                <c:pt idx="942" formatCode="0.00">
                  <c:v>35.299999999999997</c:v>
                </c:pt>
                <c:pt idx="943" formatCode="0.00">
                  <c:v>4</c:v>
                </c:pt>
                <c:pt idx="944" formatCode="0.00">
                  <c:v>32.6</c:v>
                </c:pt>
                <c:pt idx="945" formatCode="0.00">
                  <c:v>21.2</c:v>
                </c:pt>
                <c:pt idx="946" formatCode="0.00">
                  <c:v>11.6</c:v>
                </c:pt>
                <c:pt idx="947" formatCode="0.00">
                  <c:v>0.9</c:v>
                </c:pt>
                <c:pt idx="948" formatCode="0.00">
                  <c:v>-4.0999999999999996</c:v>
                </c:pt>
                <c:pt idx="949" formatCode="0.00">
                  <c:v>7.5</c:v>
                </c:pt>
                <c:pt idx="950" formatCode="0.00">
                  <c:v>16.600000000000001</c:v>
                </c:pt>
                <c:pt idx="951" formatCode="0.00">
                  <c:v>10.6</c:v>
                </c:pt>
                <c:pt idx="952" formatCode="0.00">
                  <c:v>4.3</c:v>
                </c:pt>
                <c:pt idx="953" formatCode="0.00">
                  <c:v>-10.1</c:v>
                </c:pt>
                <c:pt idx="954" formatCode="0.00">
                  <c:v>0.7</c:v>
                </c:pt>
                <c:pt idx="955" formatCode="0.00">
                  <c:v>13.5</c:v>
                </c:pt>
                <c:pt idx="956" formatCode="0.00">
                  <c:v>0.8</c:v>
                </c:pt>
                <c:pt idx="958" formatCode="0.00">
                  <c:v>14.7</c:v>
                </c:pt>
                <c:pt idx="959" formatCode="0.00">
                  <c:v>7.6</c:v>
                </c:pt>
                <c:pt idx="960" formatCode="0.00">
                  <c:v>-0.1</c:v>
                </c:pt>
                <c:pt idx="961" formatCode="0.00">
                  <c:v>11.3</c:v>
                </c:pt>
                <c:pt idx="962" formatCode="0.00">
                  <c:v>11.5</c:v>
                </c:pt>
                <c:pt idx="963" formatCode="0.00">
                  <c:v>-16.899999999999999</c:v>
                </c:pt>
                <c:pt idx="964" formatCode="0.00">
                  <c:v>16.7</c:v>
                </c:pt>
                <c:pt idx="965" formatCode="0.00">
                  <c:v>-931.9</c:v>
                </c:pt>
                <c:pt idx="966" formatCode="0.00">
                  <c:v>16.399999999999999</c:v>
                </c:pt>
                <c:pt idx="967" formatCode="0.00">
                  <c:v>4.9000000000000004</c:v>
                </c:pt>
                <c:pt idx="968" formatCode="0.00">
                  <c:v>12.9</c:v>
                </c:pt>
                <c:pt idx="969" formatCode="0.00">
                  <c:v>-0.9</c:v>
                </c:pt>
                <c:pt idx="970" formatCode="0.00">
                  <c:v>11.7</c:v>
                </c:pt>
                <c:pt idx="971" formatCode="0.00">
                  <c:v>7.9</c:v>
                </c:pt>
                <c:pt idx="972" formatCode="0.00">
                  <c:v>10.3</c:v>
                </c:pt>
                <c:pt idx="973" formatCode="0.00">
                  <c:v>5.0999999999999996</c:v>
                </c:pt>
                <c:pt idx="974" formatCode="0.00">
                  <c:v>13.6</c:v>
                </c:pt>
                <c:pt idx="975" formatCode="0.00">
                  <c:v>4.5999999999999996</c:v>
                </c:pt>
                <c:pt idx="976" formatCode="0.00">
                  <c:v>12.4</c:v>
                </c:pt>
                <c:pt idx="977" formatCode="0.00">
                  <c:v>7.8</c:v>
                </c:pt>
                <c:pt idx="978" formatCode="0.00">
                  <c:v>2.1</c:v>
                </c:pt>
                <c:pt idx="979" formatCode="0.00">
                  <c:v>-5.7</c:v>
                </c:pt>
                <c:pt idx="980" formatCode="0.00">
                  <c:v>8.8000000000000007</c:v>
                </c:pt>
                <c:pt idx="981" formatCode="0.00">
                  <c:v>6.4</c:v>
                </c:pt>
                <c:pt idx="982" formatCode="0.00">
                  <c:v>3.7</c:v>
                </c:pt>
                <c:pt idx="983" formatCode="0.00">
                  <c:v>-11.5</c:v>
                </c:pt>
                <c:pt idx="984" formatCode="0.00">
                  <c:v>16.2</c:v>
                </c:pt>
                <c:pt idx="985" formatCode="0.00">
                  <c:v>10.199999999999999</c:v>
                </c:pt>
                <c:pt idx="986" formatCode="0.00">
                  <c:v>1.5</c:v>
                </c:pt>
                <c:pt idx="987" formatCode="0.00">
                  <c:v>4.5999999999999996</c:v>
                </c:pt>
                <c:pt idx="988" formatCode="0.00">
                  <c:v>11.2</c:v>
                </c:pt>
                <c:pt idx="989" formatCode="0.00">
                  <c:v>-2.2999999999999998</c:v>
                </c:pt>
                <c:pt idx="990" formatCode="0.00">
                  <c:v>-22.5</c:v>
                </c:pt>
                <c:pt idx="991" formatCode="0.00">
                  <c:v>2.7</c:v>
                </c:pt>
                <c:pt idx="992" formatCode="0.00">
                  <c:v>15.9</c:v>
                </c:pt>
                <c:pt idx="993" formatCode="0.00">
                  <c:v>7.4</c:v>
                </c:pt>
                <c:pt idx="994" formatCode="0.00">
                  <c:v>-4.2</c:v>
                </c:pt>
                <c:pt idx="995" formatCode="0.00">
                  <c:v>-30.1</c:v>
                </c:pt>
                <c:pt idx="996" formatCode="0.00">
                  <c:v>3</c:v>
                </c:pt>
                <c:pt idx="997" formatCode="0.00">
                  <c:v>-1.2</c:v>
                </c:pt>
                <c:pt idx="998" formatCode="0.00">
                  <c:v>1.1000000000000001</c:v>
                </c:pt>
                <c:pt idx="999" formatCode="0.00">
                  <c:v>21.5</c:v>
                </c:pt>
                <c:pt idx="1000" formatCode="0.00">
                  <c:v>16.7</c:v>
                </c:pt>
                <c:pt idx="1001" formatCode="0.00">
                  <c:v>13.6</c:v>
                </c:pt>
                <c:pt idx="1002" formatCode="0.00">
                  <c:v>3</c:v>
                </c:pt>
                <c:pt idx="1003" formatCode="0.00">
                  <c:v>3.5</c:v>
                </c:pt>
                <c:pt idx="1004" formatCode="0.00">
                  <c:v>38.200000000000003</c:v>
                </c:pt>
                <c:pt idx="1005" formatCode="0.00">
                  <c:v>3.3</c:v>
                </c:pt>
                <c:pt idx="1006" formatCode="0.00">
                  <c:v>-1.5</c:v>
                </c:pt>
                <c:pt idx="1007" formatCode="0.00">
                  <c:v>14.6</c:v>
                </c:pt>
                <c:pt idx="1008" formatCode="0.00">
                  <c:v>0.6</c:v>
                </c:pt>
                <c:pt idx="1009" formatCode="0.00">
                  <c:v>0.9</c:v>
                </c:pt>
                <c:pt idx="1010" formatCode="0.00">
                  <c:v>5</c:v>
                </c:pt>
                <c:pt idx="1011" formatCode="0.00">
                  <c:v>-1.3</c:v>
                </c:pt>
                <c:pt idx="1012" formatCode="0.00">
                  <c:v>0.2</c:v>
                </c:pt>
                <c:pt idx="1013" formatCode="0.00">
                  <c:v>16.899999999999999</c:v>
                </c:pt>
                <c:pt idx="1014" formatCode="0.00">
                  <c:v>7</c:v>
                </c:pt>
                <c:pt idx="1015" formatCode="0.00">
                  <c:v>5.9</c:v>
                </c:pt>
                <c:pt idx="1016" formatCode="0.00">
                  <c:v>-4.8</c:v>
                </c:pt>
                <c:pt idx="1017" formatCode="0.00">
                  <c:v>1.9</c:v>
                </c:pt>
                <c:pt idx="1018" formatCode="0.00">
                  <c:v>30.4</c:v>
                </c:pt>
                <c:pt idx="1019" formatCode="0.00">
                  <c:v>12.6</c:v>
                </c:pt>
                <c:pt idx="1020" formatCode="0.00">
                  <c:v>22.7</c:v>
                </c:pt>
                <c:pt idx="1021" formatCode="0.00">
                  <c:v>9.1999999999999993</c:v>
                </c:pt>
                <c:pt idx="1022" formatCode="0.00">
                  <c:v>12.7</c:v>
                </c:pt>
                <c:pt idx="1024" formatCode="0.00">
                  <c:v>-95.9</c:v>
                </c:pt>
                <c:pt idx="1025" formatCode="0.00">
                  <c:v>6.1</c:v>
                </c:pt>
                <c:pt idx="1026" formatCode="0.00">
                  <c:v>7.5</c:v>
                </c:pt>
                <c:pt idx="1027" formatCode="0.00">
                  <c:v>-3.8</c:v>
                </c:pt>
                <c:pt idx="1028" formatCode="0.00">
                  <c:v>6.5</c:v>
                </c:pt>
                <c:pt idx="1029" formatCode="0.00">
                  <c:v>5.5</c:v>
                </c:pt>
                <c:pt idx="1030" formatCode="0.00">
                  <c:v>-0.7</c:v>
                </c:pt>
                <c:pt idx="1031" formatCode="0.00">
                  <c:v>2.6</c:v>
                </c:pt>
                <c:pt idx="1032" formatCode="0.00">
                  <c:v>5.5</c:v>
                </c:pt>
                <c:pt idx="1033" formatCode="0.00">
                  <c:v>3.3</c:v>
                </c:pt>
                <c:pt idx="1034" formatCode="0.00">
                  <c:v>9.1</c:v>
                </c:pt>
                <c:pt idx="1035" formatCode="0.00">
                  <c:v>7.1</c:v>
                </c:pt>
                <c:pt idx="1036" formatCode="0.00">
                  <c:v>10.4</c:v>
                </c:pt>
                <c:pt idx="1037" formatCode="0.00">
                  <c:v>10.199999999999999</c:v>
                </c:pt>
                <c:pt idx="1038" formatCode="0.00">
                  <c:v>7.2</c:v>
                </c:pt>
                <c:pt idx="1039" formatCode="0.00">
                  <c:v>-35.6</c:v>
                </c:pt>
                <c:pt idx="1040" formatCode="0.00">
                  <c:v>1.5</c:v>
                </c:pt>
                <c:pt idx="1041" formatCode="0.00">
                  <c:v>1.3</c:v>
                </c:pt>
                <c:pt idx="1042" formatCode="0.00">
                  <c:v>-0.8</c:v>
                </c:pt>
                <c:pt idx="1043" formatCode="0.00">
                  <c:v>12.7</c:v>
                </c:pt>
                <c:pt idx="1044" formatCode="0.00">
                  <c:v>13.9</c:v>
                </c:pt>
                <c:pt idx="1045" formatCode="0.00">
                  <c:v>1.8</c:v>
                </c:pt>
                <c:pt idx="1046" formatCode="0.00">
                  <c:v>-14.2</c:v>
                </c:pt>
                <c:pt idx="1047" formatCode="0.00">
                  <c:v>4.5</c:v>
                </c:pt>
                <c:pt idx="1048" formatCode="0.00">
                  <c:v>5.3</c:v>
                </c:pt>
                <c:pt idx="1049" formatCode="0.00">
                  <c:v>13</c:v>
                </c:pt>
                <c:pt idx="1050" formatCode="0.00">
                  <c:v>1.3</c:v>
                </c:pt>
                <c:pt idx="1051" formatCode="0.00">
                  <c:v>10.4</c:v>
                </c:pt>
                <c:pt idx="1052" formatCode="0.00">
                  <c:v>10.5</c:v>
                </c:pt>
                <c:pt idx="1053" formatCode="0.00">
                  <c:v>9.1</c:v>
                </c:pt>
                <c:pt idx="1054" formatCode="0.00">
                  <c:v>16.3</c:v>
                </c:pt>
                <c:pt idx="1055" formatCode="0.00">
                  <c:v>6.2</c:v>
                </c:pt>
                <c:pt idx="1056" formatCode="0.00">
                  <c:v>18.7</c:v>
                </c:pt>
                <c:pt idx="1057" formatCode="0.00">
                  <c:v>-7.2</c:v>
                </c:pt>
                <c:pt idx="1058" formatCode="0.00">
                  <c:v>11.8</c:v>
                </c:pt>
                <c:pt idx="1059" formatCode="0.00">
                  <c:v>7.5</c:v>
                </c:pt>
                <c:pt idx="1060" formatCode="0.00">
                  <c:v>-2.4</c:v>
                </c:pt>
                <c:pt idx="1061" formatCode="0.00">
                  <c:v>-4</c:v>
                </c:pt>
                <c:pt idx="1062" formatCode="0.00">
                  <c:v>5.0999999999999996</c:v>
                </c:pt>
                <c:pt idx="1063" formatCode="0.00">
                  <c:v>24.7</c:v>
                </c:pt>
                <c:pt idx="1064" formatCode="0.00">
                  <c:v>-17</c:v>
                </c:pt>
                <c:pt idx="1065" formatCode="0.00">
                  <c:v>3.3</c:v>
                </c:pt>
                <c:pt idx="1066" formatCode="0.00">
                  <c:v>-17.100000000000001</c:v>
                </c:pt>
                <c:pt idx="1067" formatCode="0.00">
                  <c:v>-12.2</c:v>
                </c:pt>
                <c:pt idx="1068" formatCode="0.00">
                  <c:v>-142.19999999999999</c:v>
                </c:pt>
                <c:pt idx="1069" formatCode="0.00">
                  <c:v>-4</c:v>
                </c:pt>
                <c:pt idx="1070" formatCode="0.00">
                  <c:v>10.5</c:v>
                </c:pt>
                <c:pt idx="1071" formatCode="0.00">
                  <c:v>21</c:v>
                </c:pt>
                <c:pt idx="1072" formatCode="0.00">
                  <c:v>-13.8</c:v>
                </c:pt>
                <c:pt idx="1073" formatCode="0.00">
                  <c:v>14.2</c:v>
                </c:pt>
                <c:pt idx="1074" formatCode="0.00">
                  <c:v>-1.8</c:v>
                </c:pt>
                <c:pt idx="1075" formatCode="0.00">
                  <c:v>7.4</c:v>
                </c:pt>
                <c:pt idx="1076" formatCode="0.00">
                  <c:v>-12.7</c:v>
                </c:pt>
                <c:pt idx="1077" formatCode="0.00">
                  <c:v>-4.9000000000000004</c:v>
                </c:pt>
                <c:pt idx="1078" formatCode="0.00">
                  <c:v>12</c:v>
                </c:pt>
                <c:pt idx="1079" formatCode="0.00">
                  <c:v>4.5999999999999996</c:v>
                </c:pt>
                <c:pt idx="1080" formatCode="0.00">
                  <c:v>5</c:v>
                </c:pt>
                <c:pt idx="1081" formatCode="0.00">
                  <c:v>5.0999999999999996</c:v>
                </c:pt>
                <c:pt idx="1082" formatCode="0.00">
                  <c:v>-110.5</c:v>
                </c:pt>
                <c:pt idx="1083" formatCode="0.00">
                  <c:v>11.7</c:v>
                </c:pt>
                <c:pt idx="1084" formatCode="0.00">
                  <c:v>0</c:v>
                </c:pt>
                <c:pt idx="1085" formatCode="0.00">
                  <c:v>8.1</c:v>
                </c:pt>
                <c:pt idx="1086" formatCode="0.00">
                  <c:v>1.1000000000000001</c:v>
                </c:pt>
                <c:pt idx="1087" formatCode="0.00">
                  <c:v>14.2</c:v>
                </c:pt>
                <c:pt idx="1088" formatCode="0.00">
                  <c:v>-10</c:v>
                </c:pt>
                <c:pt idx="1089" formatCode="0.00">
                  <c:v>-2.1</c:v>
                </c:pt>
                <c:pt idx="1090" formatCode="0.00">
                  <c:v>0</c:v>
                </c:pt>
                <c:pt idx="1091" formatCode="0.00">
                  <c:v>1</c:v>
                </c:pt>
                <c:pt idx="1092" formatCode="0.00">
                  <c:v>-209.6</c:v>
                </c:pt>
                <c:pt idx="1093" formatCode="0.00">
                  <c:v>10.9</c:v>
                </c:pt>
                <c:pt idx="1094" formatCode="0.00">
                  <c:v>9.1</c:v>
                </c:pt>
                <c:pt idx="1095" formatCode="0.00">
                  <c:v>13.7</c:v>
                </c:pt>
                <c:pt idx="1096" formatCode="0.00">
                  <c:v>4.3</c:v>
                </c:pt>
                <c:pt idx="1097" formatCode="0.00">
                  <c:v>1.1000000000000001</c:v>
                </c:pt>
                <c:pt idx="1098" formatCode="0.00">
                  <c:v>13.5</c:v>
                </c:pt>
                <c:pt idx="1099" formatCode="0.00">
                  <c:v>-71.5</c:v>
                </c:pt>
                <c:pt idx="1100" formatCode="0.00">
                  <c:v>7.8</c:v>
                </c:pt>
                <c:pt idx="1101" formatCode="0.00">
                  <c:v>-4.2</c:v>
                </c:pt>
                <c:pt idx="1102" formatCode="0.00">
                  <c:v>4.7</c:v>
                </c:pt>
                <c:pt idx="1103" formatCode="0.00">
                  <c:v>14.9</c:v>
                </c:pt>
                <c:pt idx="1104" formatCode="0.00">
                  <c:v>3</c:v>
                </c:pt>
                <c:pt idx="1105" formatCode="0.00">
                  <c:v>6.3</c:v>
                </c:pt>
                <c:pt idx="1106" formatCode="0.00">
                  <c:v>1.3</c:v>
                </c:pt>
                <c:pt idx="1107" formatCode="0.00">
                  <c:v>-6.4</c:v>
                </c:pt>
                <c:pt idx="1108" formatCode="0.00">
                  <c:v>7</c:v>
                </c:pt>
                <c:pt idx="1109" formatCode="0.00">
                  <c:v>9.4</c:v>
                </c:pt>
                <c:pt idx="1110" formatCode="0.00">
                  <c:v>-4.7</c:v>
                </c:pt>
                <c:pt idx="1111" formatCode="0.00">
                  <c:v>-24.4</c:v>
                </c:pt>
                <c:pt idx="1112" formatCode="0.00">
                  <c:v>13.5</c:v>
                </c:pt>
                <c:pt idx="1113" formatCode="0.00">
                  <c:v>8.3000000000000007</c:v>
                </c:pt>
                <c:pt idx="1114" formatCode="0.00">
                  <c:v>-0.7</c:v>
                </c:pt>
                <c:pt idx="1115" formatCode="0.00">
                  <c:v>-5.3</c:v>
                </c:pt>
                <c:pt idx="1116" formatCode="0.00">
                  <c:v>8.8000000000000007</c:v>
                </c:pt>
                <c:pt idx="1117" formatCode="0.00">
                  <c:v>11.7</c:v>
                </c:pt>
                <c:pt idx="1118" formatCode="0.00">
                  <c:v>8.5</c:v>
                </c:pt>
                <c:pt idx="1119" formatCode="0.00">
                  <c:v>5.4</c:v>
                </c:pt>
                <c:pt idx="1120" formatCode="0.00">
                  <c:v>22.4</c:v>
                </c:pt>
                <c:pt idx="1121" formatCode="0.00">
                  <c:v>53.5</c:v>
                </c:pt>
                <c:pt idx="1122" formatCode="0.00">
                  <c:v>6.2</c:v>
                </c:pt>
                <c:pt idx="1123" formatCode="0.00">
                  <c:v>3.1</c:v>
                </c:pt>
                <c:pt idx="1124" formatCode="0.00">
                  <c:v>3.1</c:v>
                </c:pt>
                <c:pt idx="1125" formatCode="0.00">
                  <c:v>5.3</c:v>
                </c:pt>
                <c:pt idx="1126" formatCode="0.00">
                  <c:v>29.7</c:v>
                </c:pt>
                <c:pt idx="1127" formatCode="0.00">
                  <c:v>4.0999999999999996</c:v>
                </c:pt>
                <c:pt idx="1128" formatCode="0.00">
                  <c:v>9.3000000000000007</c:v>
                </c:pt>
                <c:pt idx="1130" formatCode="0.00">
                  <c:v>3.3</c:v>
                </c:pt>
                <c:pt idx="1131" formatCode="0.00">
                  <c:v>2.2999999999999998</c:v>
                </c:pt>
                <c:pt idx="1132" formatCode="0.00">
                  <c:v>-5.5</c:v>
                </c:pt>
                <c:pt idx="1133" formatCode="0.00">
                  <c:v>-1</c:v>
                </c:pt>
                <c:pt idx="1135" formatCode="0.00">
                  <c:v>3.6</c:v>
                </c:pt>
                <c:pt idx="1136" formatCode="0.00">
                  <c:v>1.1000000000000001</c:v>
                </c:pt>
                <c:pt idx="1137" formatCode="0.00">
                  <c:v>0.6</c:v>
                </c:pt>
                <c:pt idx="1138" formatCode="0.00">
                  <c:v>-7.2</c:v>
                </c:pt>
                <c:pt idx="1139" formatCode="0.00">
                  <c:v>-1.2</c:v>
                </c:pt>
                <c:pt idx="1140" formatCode="0.00">
                  <c:v>-8.9</c:v>
                </c:pt>
                <c:pt idx="1141" formatCode="0.00">
                  <c:v>-1.4</c:v>
                </c:pt>
                <c:pt idx="1142" formatCode="0.00">
                  <c:v>8.6</c:v>
                </c:pt>
                <c:pt idx="1143" formatCode="0.00">
                  <c:v>34.799999999999997</c:v>
                </c:pt>
                <c:pt idx="1144" formatCode="0.00">
                  <c:v>1.1000000000000001</c:v>
                </c:pt>
                <c:pt idx="1145" formatCode="0.00">
                  <c:v>3</c:v>
                </c:pt>
                <c:pt idx="1146" formatCode="0.00">
                  <c:v>5.0999999999999996</c:v>
                </c:pt>
                <c:pt idx="1147" formatCode="0.00">
                  <c:v>51.8</c:v>
                </c:pt>
                <c:pt idx="1148" formatCode="0.00">
                  <c:v>3.2</c:v>
                </c:pt>
                <c:pt idx="1149" formatCode="0.00">
                  <c:v>13.2</c:v>
                </c:pt>
                <c:pt idx="1150" formatCode="0.00">
                  <c:v>-7.9</c:v>
                </c:pt>
                <c:pt idx="1151" formatCode="0.00">
                  <c:v>-3.4</c:v>
                </c:pt>
                <c:pt idx="1152" formatCode="0.00">
                  <c:v>8.1999999999999993</c:v>
                </c:pt>
                <c:pt idx="1153" formatCode="0.00">
                  <c:v>5.4</c:v>
                </c:pt>
                <c:pt idx="1154" formatCode="0.00">
                  <c:v>10.4</c:v>
                </c:pt>
                <c:pt idx="1155" formatCode="0.00">
                  <c:v>15.7</c:v>
                </c:pt>
                <c:pt idx="1156" formatCode="0.00">
                  <c:v>1.6</c:v>
                </c:pt>
                <c:pt idx="1157" formatCode="0.00">
                  <c:v>8.1999999999999993</c:v>
                </c:pt>
                <c:pt idx="1158" formatCode="0.00">
                  <c:v>32.6</c:v>
                </c:pt>
                <c:pt idx="1159" formatCode="0.00">
                  <c:v>14</c:v>
                </c:pt>
                <c:pt idx="1160" formatCode="0.00">
                  <c:v>-3.4</c:v>
                </c:pt>
                <c:pt idx="1161" formatCode="0.00">
                  <c:v>6</c:v>
                </c:pt>
                <c:pt idx="1162" formatCode="0.00">
                  <c:v>0.2</c:v>
                </c:pt>
                <c:pt idx="1163" formatCode="0.00">
                  <c:v>-12</c:v>
                </c:pt>
                <c:pt idx="1164" formatCode="0.00">
                  <c:v>10.5</c:v>
                </c:pt>
                <c:pt idx="1165" formatCode="0.00">
                  <c:v>13.6</c:v>
                </c:pt>
                <c:pt idx="1166" formatCode="0.00">
                  <c:v>2.2000000000000002</c:v>
                </c:pt>
                <c:pt idx="1167" formatCode="0.00">
                  <c:v>1.3</c:v>
                </c:pt>
                <c:pt idx="1168" formatCode="0.00">
                  <c:v>6.4</c:v>
                </c:pt>
                <c:pt idx="1169" formatCode="0.00">
                  <c:v>-43.5</c:v>
                </c:pt>
                <c:pt idx="1170" formatCode="0.00">
                  <c:v>11</c:v>
                </c:pt>
                <c:pt idx="1171" formatCode="0.00">
                  <c:v>16</c:v>
                </c:pt>
                <c:pt idx="1172" formatCode="0.00">
                  <c:v>3.1</c:v>
                </c:pt>
                <c:pt idx="1173" formatCode="0.00">
                  <c:v>6.7</c:v>
                </c:pt>
                <c:pt idx="1174" formatCode="0.00">
                  <c:v>0.4</c:v>
                </c:pt>
                <c:pt idx="1175" formatCode="0.00">
                  <c:v>11.6</c:v>
                </c:pt>
                <c:pt idx="1176" formatCode="0.00">
                  <c:v>3.7</c:v>
                </c:pt>
                <c:pt idx="1177" formatCode="0.00">
                  <c:v>7.8</c:v>
                </c:pt>
                <c:pt idx="1178" formatCode="0.00">
                  <c:v>4.3</c:v>
                </c:pt>
                <c:pt idx="1179" formatCode="0.00">
                  <c:v>1.4</c:v>
                </c:pt>
                <c:pt idx="1180" formatCode="0.00">
                  <c:v>11.5</c:v>
                </c:pt>
                <c:pt idx="1181" formatCode="0.00">
                  <c:v>10.199999999999999</c:v>
                </c:pt>
                <c:pt idx="1182" formatCode="0.00">
                  <c:v>1.1000000000000001</c:v>
                </c:pt>
                <c:pt idx="1183" formatCode="0.00">
                  <c:v>7.4</c:v>
                </c:pt>
                <c:pt idx="1184" formatCode="0.00">
                  <c:v>8.5</c:v>
                </c:pt>
                <c:pt idx="1185" formatCode="0.00">
                  <c:v>6.8</c:v>
                </c:pt>
                <c:pt idx="1186" formatCode="0.00">
                  <c:v>5.8</c:v>
                </c:pt>
                <c:pt idx="1187" formatCode="0.00">
                  <c:v>3.5</c:v>
                </c:pt>
                <c:pt idx="1188" formatCode="0.00">
                  <c:v>1.4</c:v>
                </c:pt>
                <c:pt idx="1189" formatCode="0.00">
                  <c:v>-0.4</c:v>
                </c:pt>
                <c:pt idx="1190" formatCode="0.00">
                  <c:v>14.2</c:v>
                </c:pt>
                <c:pt idx="1191" formatCode="0.00">
                  <c:v>4.4000000000000004</c:v>
                </c:pt>
                <c:pt idx="1192" formatCode="0.00">
                  <c:v>1.5</c:v>
                </c:pt>
                <c:pt idx="1193" formatCode="0.00">
                  <c:v>6.9</c:v>
                </c:pt>
                <c:pt idx="1194" formatCode="0.00">
                  <c:v>9.6</c:v>
                </c:pt>
                <c:pt idx="1195" formatCode="0.00">
                  <c:v>7.1</c:v>
                </c:pt>
                <c:pt idx="1196" formatCode="0.00">
                  <c:v>5.3</c:v>
                </c:pt>
                <c:pt idx="1197" formatCode="0.00">
                  <c:v>7.4</c:v>
                </c:pt>
                <c:pt idx="1198" formatCode="0.00">
                  <c:v>3.1</c:v>
                </c:pt>
                <c:pt idx="1199" formatCode="0.00">
                  <c:v>10</c:v>
                </c:pt>
                <c:pt idx="1200" formatCode="0.00">
                  <c:v>1.8</c:v>
                </c:pt>
                <c:pt idx="1201" formatCode="0.00">
                  <c:v>-1.5</c:v>
                </c:pt>
                <c:pt idx="1202" formatCode="0.00">
                  <c:v>14.2</c:v>
                </c:pt>
                <c:pt idx="1203" formatCode="0.00">
                  <c:v>3.7</c:v>
                </c:pt>
                <c:pt idx="1204" formatCode="0.00">
                  <c:v>28.7</c:v>
                </c:pt>
                <c:pt idx="1205" formatCode="0.00">
                  <c:v>-3.7</c:v>
                </c:pt>
                <c:pt idx="1206" formatCode="0.00">
                  <c:v>-0.9</c:v>
                </c:pt>
                <c:pt idx="1207" formatCode="0.00">
                  <c:v>3.6</c:v>
                </c:pt>
                <c:pt idx="1208" formatCode="0.00">
                  <c:v>-7</c:v>
                </c:pt>
                <c:pt idx="1209" formatCode="0.00">
                  <c:v>12.6</c:v>
                </c:pt>
                <c:pt idx="1210" formatCode="0.00">
                  <c:v>15</c:v>
                </c:pt>
                <c:pt idx="1211" formatCode="0.00">
                  <c:v>9</c:v>
                </c:pt>
                <c:pt idx="1212" formatCode="0.00">
                  <c:v>6.7</c:v>
                </c:pt>
                <c:pt idx="1213" formatCode="0.00">
                  <c:v>-0.1</c:v>
                </c:pt>
                <c:pt idx="1214" formatCode="0.00">
                  <c:v>26</c:v>
                </c:pt>
                <c:pt idx="1215" formatCode="0.00">
                  <c:v>11.2</c:v>
                </c:pt>
                <c:pt idx="1216" formatCode="0.00">
                  <c:v>1.6</c:v>
                </c:pt>
                <c:pt idx="1217" formatCode="0.00">
                  <c:v>8.6999999999999993</c:v>
                </c:pt>
                <c:pt idx="1218" formatCode="0.00">
                  <c:v>7.3</c:v>
                </c:pt>
                <c:pt idx="1219" formatCode="0.00">
                  <c:v>17.2</c:v>
                </c:pt>
                <c:pt idx="1220" formatCode="0.00">
                  <c:v>5.4</c:v>
                </c:pt>
                <c:pt idx="1221" formatCode="0.00">
                  <c:v>24</c:v>
                </c:pt>
                <c:pt idx="1222" formatCode="0.00">
                  <c:v>-5.4</c:v>
                </c:pt>
                <c:pt idx="1223" formatCode="0.00">
                  <c:v>3.6</c:v>
                </c:pt>
                <c:pt idx="1224" formatCode="0.00">
                  <c:v>9.6</c:v>
                </c:pt>
                <c:pt idx="1225" formatCode="0.00">
                  <c:v>1.5</c:v>
                </c:pt>
                <c:pt idx="1226" formatCode="0.00">
                  <c:v>-2</c:v>
                </c:pt>
                <c:pt idx="1227" formatCode="0.00">
                  <c:v>4.5</c:v>
                </c:pt>
                <c:pt idx="1228" formatCode="0.00">
                  <c:v>-2.9</c:v>
                </c:pt>
                <c:pt idx="1229" formatCode="0.00">
                  <c:v>6</c:v>
                </c:pt>
                <c:pt idx="1230" formatCode="0.00">
                  <c:v>0.4</c:v>
                </c:pt>
                <c:pt idx="1231" formatCode="0.00">
                  <c:v>-29.2</c:v>
                </c:pt>
                <c:pt idx="1232" formatCode="0.00">
                  <c:v>1.5</c:v>
                </c:pt>
                <c:pt idx="1233" formatCode="0.00">
                  <c:v>-1.2</c:v>
                </c:pt>
                <c:pt idx="1234" formatCode="0.00">
                  <c:v>21</c:v>
                </c:pt>
                <c:pt idx="1235" formatCode="0.00">
                  <c:v>12.4</c:v>
                </c:pt>
                <c:pt idx="1236" formatCode="0.00">
                  <c:v>0.4</c:v>
                </c:pt>
                <c:pt idx="1237" formatCode="0.00">
                  <c:v>-2.9</c:v>
                </c:pt>
                <c:pt idx="1238" formatCode="0.00">
                  <c:v>0.5</c:v>
                </c:pt>
                <c:pt idx="1239" formatCode="0.00">
                  <c:v>12.8</c:v>
                </c:pt>
                <c:pt idx="1240" formatCode="0.00">
                  <c:v>15.6</c:v>
                </c:pt>
                <c:pt idx="1241" formatCode="0.00">
                  <c:v>-0.5</c:v>
                </c:pt>
                <c:pt idx="1242" formatCode="0.00">
                  <c:v>-2.2000000000000002</c:v>
                </c:pt>
                <c:pt idx="1243" formatCode="0.00">
                  <c:v>-4.2</c:v>
                </c:pt>
                <c:pt idx="1244" formatCode="0.00">
                  <c:v>44.6</c:v>
                </c:pt>
                <c:pt idx="1245" formatCode="0.00">
                  <c:v>4.5999999999999996</c:v>
                </c:pt>
                <c:pt idx="1246" formatCode="0.00">
                  <c:v>-178.5</c:v>
                </c:pt>
                <c:pt idx="1247" formatCode="0.00">
                  <c:v>9.1</c:v>
                </c:pt>
                <c:pt idx="1248" formatCode="0.00">
                  <c:v>8.4</c:v>
                </c:pt>
                <c:pt idx="1249" formatCode="0.00">
                  <c:v>-7.1</c:v>
                </c:pt>
                <c:pt idx="1250" formatCode="0.00">
                  <c:v>3.1</c:v>
                </c:pt>
                <c:pt idx="1251" formatCode="0.00">
                  <c:v>6.7</c:v>
                </c:pt>
                <c:pt idx="1252" formatCode="0.00">
                  <c:v>30.5</c:v>
                </c:pt>
                <c:pt idx="1253" formatCode="0.00">
                  <c:v>7.1</c:v>
                </c:pt>
                <c:pt idx="1254" formatCode="0.00">
                  <c:v>9</c:v>
                </c:pt>
                <c:pt idx="1255" formatCode="0.00">
                  <c:v>2.2999999999999998</c:v>
                </c:pt>
                <c:pt idx="1256" formatCode="0.00">
                  <c:v>12.7</c:v>
                </c:pt>
                <c:pt idx="1257" formatCode="0.00">
                  <c:v>9.1</c:v>
                </c:pt>
                <c:pt idx="1258" formatCode="0.00">
                  <c:v>24.1</c:v>
                </c:pt>
                <c:pt idx="1259" formatCode="0.00">
                  <c:v>1.5</c:v>
                </c:pt>
                <c:pt idx="1260" formatCode="0.00">
                  <c:v>5.0999999999999996</c:v>
                </c:pt>
                <c:pt idx="1261" formatCode="0.00">
                  <c:v>13.3</c:v>
                </c:pt>
                <c:pt idx="1262" formatCode="0.00">
                  <c:v>0.6</c:v>
                </c:pt>
                <c:pt idx="1263" formatCode="0.00">
                  <c:v>10</c:v>
                </c:pt>
                <c:pt idx="1265" formatCode="0.00">
                  <c:v>8.8000000000000007</c:v>
                </c:pt>
                <c:pt idx="1266" formatCode="0.00">
                  <c:v>41.8</c:v>
                </c:pt>
                <c:pt idx="1267" formatCode="0.00">
                  <c:v>4.7</c:v>
                </c:pt>
                <c:pt idx="1268" formatCode="0.00">
                  <c:v>2.8</c:v>
                </c:pt>
                <c:pt idx="1269" formatCode="0.00">
                  <c:v>1.3</c:v>
                </c:pt>
                <c:pt idx="1270" formatCode="0.00">
                  <c:v>5.9</c:v>
                </c:pt>
                <c:pt idx="1271" formatCode="0.00">
                  <c:v>13.3</c:v>
                </c:pt>
                <c:pt idx="1272" formatCode="0.00">
                  <c:v>-38.1</c:v>
                </c:pt>
                <c:pt idx="1273" formatCode="0.00">
                  <c:v>3.4</c:v>
                </c:pt>
                <c:pt idx="1274" formatCode="0.00">
                  <c:v>6.1</c:v>
                </c:pt>
                <c:pt idx="1275" formatCode="0.00">
                  <c:v>21.8</c:v>
                </c:pt>
                <c:pt idx="1276" formatCode="0.00">
                  <c:v>8.4</c:v>
                </c:pt>
                <c:pt idx="1278" formatCode="0.00">
                  <c:v>21.6</c:v>
                </c:pt>
                <c:pt idx="1279" formatCode="0.00">
                  <c:v>3.3</c:v>
                </c:pt>
                <c:pt idx="1280" formatCode="0.00">
                  <c:v>3.3</c:v>
                </c:pt>
                <c:pt idx="1281" formatCode="0.00">
                  <c:v>6</c:v>
                </c:pt>
                <c:pt idx="1282" formatCode="0.00">
                  <c:v>4.9000000000000004</c:v>
                </c:pt>
                <c:pt idx="1283" formatCode="0.00">
                  <c:v>20.399999999999999</c:v>
                </c:pt>
                <c:pt idx="1284" formatCode="0.00">
                  <c:v>-2.2999999999999998</c:v>
                </c:pt>
                <c:pt idx="1285" formatCode="0.00">
                  <c:v>-0.7</c:v>
                </c:pt>
                <c:pt idx="1286" formatCode="0.00">
                  <c:v>-1.1000000000000001</c:v>
                </c:pt>
                <c:pt idx="1287" formatCode="0.00">
                  <c:v>4.3</c:v>
                </c:pt>
                <c:pt idx="1288" formatCode="0.00">
                  <c:v>3.1</c:v>
                </c:pt>
                <c:pt idx="1289" formatCode="0.00">
                  <c:v>1.3</c:v>
                </c:pt>
                <c:pt idx="1290" formatCode="0.00">
                  <c:v>7.1</c:v>
                </c:pt>
                <c:pt idx="1291" formatCode="0.00">
                  <c:v>2.5</c:v>
                </c:pt>
                <c:pt idx="1292" formatCode="0.00">
                  <c:v>6.8</c:v>
                </c:pt>
                <c:pt idx="1293" formatCode="0.00">
                  <c:v>-94</c:v>
                </c:pt>
                <c:pt idx="1294" formatCode="0.00">
                  <c:v>9.6</c:v>
                </c:pt>
                <c:pt idx="1295" formatCode="0.00">
                  <c:v>11.1</c:v>
                </c:pt>
                <c:pt idx="1296" formatCode="0.00">
                  <c:v>8.6999999999999993</c:v>
                </c:pt>
                <c:pt idx="1297" formatCode="0.00">
                  <c:v>-4.5999999999999996</c:v>
                </c:pt>
                <c:pt idx="1298" formatCode="0.00">
                  <c:v>-3.2</c:v>
                </c:pt>
                <c:pt idx="1299" formatCode="0.00">
                  <c:v>0.5</c:v>
                </c:pt>
                <c:pt idx="1300" formatCode="0.00">
                  <c:v>11.9</c:v>
                </c:pt>
                <c:pt idx="1301" formatCode="0.00">
                  <c:v>30.2</c:v>
                </c:pt>
                <c:pt idx="1302" formatCode="0.00">
                  <c:v>18.100000000000001</c:v>
                </c:pt>
                <c:pt idx="1303" formatCode="0.00">
                  <c:v>15.5</c:v>
                </c:pt>
                <c:pt idx="1304" formatCode="0.00">
                  <c:v>-145.30000000000001</c:v>
                </c:pt>
                <c:pt idx="1305" formatCode="0.00">
                  <c:v>2.7</c:v>
                </c:pt>
                <c:pt idx="1306" formatCode="0.00">
                  <c:v>10.8</c:v>
                </c:pt>
                <c:pt idx="1307" formatCode="0.00">
                  <c:v>-35.1</c:v>
                </c:pt>
                <c:pt idx="1308" formatCode="0.00">
                  <c:v>-8.1</c:v>
                </c:pt>
                <c:pt idx="1309" formatCode="0.00">
                  <c:v>2</c:v>
                </c:pt>
                <c:pt idx="1310" formatCode="0.00">
                  <c:v>1.5</c:v>
                </c:pt>
                <c:pt idx="1311" formatCode="0.00">
                  <c:v>16.100000000000001</c:v>
                </c:pt>
                <c:pt idx="1312" formatCode="0.00">
                  <c:v>-3.2</c:v>
                </c:pt>
                <c:pt idx="1313" formatCode="0.00">
                  <c:v>15.6</c:v>
                </c:pt>
                <c:pt idx="1314" formatCode="0.00">
                  <c:v>2.2999999999999998</c:v>
                </c:pt>
                <c:pt idx="1315" formatCode="0.00">
                  <c:v>-1.8</c:v>
                </c:pt>
                <c:pt idx="1316" formatCode="0.00">
                  <c:v>5.4</c:v>
                </c:pt>
                <c:pt idx="1317" formatCode="0.00">
                  <c:v>3.3</c:v>
                </c:pt>
                <c:pt idx="1318" formatCode="0.00">
                  <c:v>2.1</c:v>
                </c:pt>
                <c:pt idx="1319" formatCode="0.00">
                  <c:v>12.9</c:v>
                </c:pt>
                <c:pt idx="1320" formatCode="0.00">
                  <c:v>10.8</c:v>
                </c:pt>
                <c:pt idx="1321" formatCode="0.00">
                  <c:v>4.5</c:v>
                </c:pt>
                <c:pt idx="1322" formatCode="0.00">
                  <c:v>14.7</c:v>
                </c:pt>
                <c:pt idx="1323" formatCode="0.00">
                  <c:v>-7.1</c:v>
                </c:pt>
                <c:pt idx="1324" formatCode="0.00">
                  <c:v>-1.7</c:v>
                </c:pt>
                <c:pt idx="1325" formatCode="0.00">
                  <c:v>21.4</c:v>
                </c:pt>
                <c:pt idx="1326" formatCode="0.00">
                  <c:v>-12.7</c:v>
                </c:pt>
                <c:pt idx="1327" formatCode="0.00">
                  <c:v>-7.3</c:v>
                </c:pt>
                <c:pt idx="1328" formatCode="0.00">
                  <c:v>11.8</c:v>
                </c:pt>
                <c:pt idx="1329" formatCode="0.00">
                  <c:v>-9.9</c:v>
                </c:pt>
                <c:pt idx="1330" formatCode="0.00">
                  <c:v>1.3</c:v>
                </c:pt>
                <c:pt idx="1331" formatCode="0.00">
                  <c:v>15.1</c:v>
                </c:pt>
                <c:pt idx="1332" formatCode="0.00">
                  <c:v>0.9</c:v>
                </c:pt>
                <c:pt idx="1333" formatCode="0.00">
                  <c:v>-39.299999999999997</c:v>
                </c:pt>
                <c:pt idx="1334" formatCode="0.00">
                  <c:v>-4.9000000000000004</c:v>
                </c:pt>
                <c:pt idx="1335" formatCode="0.00">
                  <c:v>13.6</c:v>
                </c:pt>
                <c:pt idx="1336" formatCode="0.00">
                  <c:v>-8.5</c:v>
                </c:pt>
                <c:pt idx="1337" formatCode="0.00">
                  <c:v>8.5</c:v>
                </c:pt>
                <c:pt idx="1338" formatCode="0.00">
                  <c:v>22.6</c:v>
                </c:pt>
                <c:pt idx="1339" formatCode="0.00">
                  <c:v>2.4</c:v>
                </c:pt>
                <c:pt idx="1340" formatCode="0.00">
                  <c:v>-0.7</c:v>
                </c:pt>
                <c:pt idx="1341" formatCode="0.00">
                  <c:v>2.7</c:v>
                </c:pt>
                <c:pt idx="1342" formatCode="0.00">
                  <c:v>15.2</c:v>
                </c:pt>
                <c:pt idx="1343" formatCode="0.00">
                  <c:v>8.6</c:v>
                </c:pt>
                <c:pt idx="1344" formatCode="0.00">
                  <c:v>8.9</c:v>
                </c:pt>
                <c:pt idx="1345" formatCode="0.00">
                  <c:v>9.9</c:v>
                </c:pt>
                <c:pt idx="1346" formatCode="0.00">
                  <c:v>11.8</c:v>
                </c:pt>
                <c:pt idx="1347" formatCode="0.00">
                  <c:v>7.3</c:v>
                </c:pt>
                <c:pt idx="1348" formatCode="0.00">
                  <c:v>9</c:v>
                </c:pt>
                <c:pt idx="1349" formatCode="0.00">
                  <c:v>21.2</c:v>
                </c:pt>
                <c:pt idx="1350" formatCode="0.00">
                  <c:v>13.9</c:v>
                </c:pt>
                <c:pt idx="1351" formatCode="0.00">
                  <c:v>7</c:v>
                </c:pt>
                <c:pt idx="1352" formatCode="0.00">
                  <c:v>0.8</c:v>
                </c:pt>
                <c:pt idx="1353" formatCode="0.00">
                  <c:v>26.7</c:v>
                </c:pt>
                <c:pt idx="1354" formatCode="0.00">
                  <c:v>0.8</c:v>
                </c:pt>
                <c:pt idx="1355" formatCode="0.00">
                  <c:v>27.8</c:v>
                </c:pt>
                <c:pt idx="1356" formatCode="0.00">
                  <c:v>3.6</c:v>
                </c:pt>
                <c:pt idx="1357" formatCode="0.00">
                  <c:v>-9.9</c:v>
                </c:pt>
                <c:pt idx="1358" formatCode="0.00">
                  <c:v>7.6</c:v>
                </c:pt>
                <c:pt idx="1359" formatCode="0.00">
                  <c:v>6.5</c:v>
                </c:pt>
                <c:pt idx="1360" formatCode="0.00">
                  <c:v>6.7</c:v>
                </c:pt>
                <c:pt idx="1361" formatCode="0.00">
                  <c:v>12.1</c:v>
                </c:pt>
                <c:pt idx="1362" formatCode="0.00">
                  <c:v>18.600000000000001</c:v>
                </c:pt>
                <c:pt idx="1363" formatCode="0.00">
                  <c:v>31.9</c:v>
                </c:pt>
                <c:pt idx="1364" formatCode="0.00">
                  <c:v>0.3</c:v>
                </c:pt>
                <c:pt idx="1365" formatCode="0.00">
                  <c:v>-25</c:v>
                </c:pt>
                <c:pt idx="1366" formatCode="0.00">
                  <c:v>-0.9</c:v>
                </c:pt>
                <c:pt idx="1367" formatCode="0.00">
                  <c:v>1.1000000000000001</c:v>
                </c:pt>
                <c:pt idx="1368" formatCode="0.00">
                  <c:v>-2</c:v>
                </c:pt>
                <c:pt idx="1369" formatCode="0.00">
                  <c:v>23.6</c:v>
                </c:pt>
                <c:pt idx="1370" formatCode="0.00">
                  <c:v>11.9</c:v>
                </c:pt>
                <c:pt idx="1371" formatCode="0.00">
                  <c:v>0.7</c:v>
                </c:pt>
                <c:pt idx="1372" formatCode="0.00">
                  <c:v>5.9</c:v>
                </c:pt>
                <c:pt idx="1373" formatCode="0.00">
                  <c:v>1.8</c:v>
                </c:pt>
                <c:pt idx="1374" formatCode="0.00">
                  <c:v>-15</c:v>
                </c:pt>
                <c:pt idx="1375" formatCode="0.00">
                  <c:v>1.2</c:v>
                </c:pt>
                <c:pt idx="1376" formatCode="0.00">
                  <c:v>-1.9</c:v>
                </c:pt>
                <c:pt idx="1377" formatCode="0.00">
                  <c:v>14.4</c:v>
                </c:pt>
                <c:pt idx="1378" formatCode="0.00">
                  <c:v>1.6</c:v>
                </c:pt>
                <c:pt idx="1379" formatCode="0.00">
                  <c:v>2.7</c:v>
                </c:pt>
                <c:pt idx="1380" formatCode="0.00">
                  <c:v>3.5</c:v>
                </c:pt>
                <c:pt idx="1381" formatCode="0.00">
                  <c:v>2.4</c:v>
                </c:pt>
                <c:pt idx="1382" formatCode="0.00">
                  <c:v>-6.2</c:v>
                </c:pt>
                <c:pt idx="1383" formatCode="0.00">
                  <c:v>14.1</c:v>
                </c:pt>
                <c:pt idx="1384" formatCode="0.00">
                  <c:v>-43.8</c:v>
                </c:pt>
                <c:pt idx="1385" formatCode="0.00">
                  <c:v>24.2</c:v>
                </c:pt>
                <c:pt idx="1386" formatCode="0.00">
                  <c:v>14</c:v>
                </c:pt>
                <c:pt idx="1387" formatCode="0.00">
                  <c:v>8.1</c:v>
                </c:pt>
                <c:pt idx="1388" formatCode="0.00">
                  <c:v>5.8</c:v>
                </c:pt>
                <c:pt idx="1389" formatCode="0.00">
                  <c:v>11.7</c:v>
                </c:pt>
                <c:pt idx="1390" formatCode="0.00">
                  <c:v>5.9</c:v>
                </c:pt>
                <c:pt idx="1391" formatCode="0.00">
                  <c:v>-2.2000000000000002</c:v>
                </c:pt>
                <c:pt idx="1392" formatCode="0.00">
                  <c:v>-9.1999999999999993</c:v>
                </c:pt>
                <c:pt idx="1393" formatCode="0.00">
                  <c:v>0.9</c:v>
                </c:pt>
                <c:pt idx="1394" formatCode="0.00">
                  <c:v>0.9</c:v>
                </c:pt>
                <c:pt idx="1395" formatCode="0.00">
                  <c:v>-1.6</c:v>
                </c:pt>
                <c:pt idx="1396" formatCode="0.00">
                  <c:v>-0.2</c:v>
                </c:pt>
                <c:pt idx="1397" formatCode="0.00">
                  <c:v>2.9</c:v>
                </c:pt>
                <c:pt idx="1398" formatCode="0.00">
                  <c:v>5.7</c:v>
                </c:pt>
                <c:pt idx="1399" formatCode="0.00">
                  <c:v>6.8</c:v>
                </c:pt>
                <c:pt idx="1400" formatCode="0.00">
                  <c:v>5.0999999999999996</c:v>
                </c:pt>
                <c:pt idx="1401" formatCode="0.00">
                  <c:v>10.4</c:v>
                </c:pt>
                <c:pt idx="1402" formatCode="0.00">
                  <c:v>-1.8</c:v>
                </c:pt>
                <c:pt idx="1403" formatCode="0.00">
                  <c:v>18.2</c:v>
                </c:pt>
                <c:pt idx="1405" formatCode="0.00">
                  <c:v>5.0999999999999996</c:v>
                </c:pt>
                <c:pt idx="1406" formatCode="0.00">
                  <c:v>9.1999999999999993</c:v>
                </c:pt>
                <c:pt idx="1407" formatCode="0.00">
                  <c:v>13.8</c:v>
                </c:pt>
                <c:pt idx="1408" formatCode="0.00">
                  <c:v>2.7</c:v>
                </c:pt>
                <c:pt idx="1409" formatCode="0.00">
                  <c:v>-777.3</c:v>
                </c:pt>
                <c:pt idx="1410" formatCode="0.00">
                  <c:v>-15.7</c:v>
                </c:pt>
                <c:pt idx="1411" formatCode="0.00">
                  <c:v>0.3</c:v>
                </c:pt>
                <c:pt idx="1412" formatCode="0.00">
                  <c:v>14.1</c:v>
                </c:pt>
                <c:pt idx="1413" formatCode="0.00">
                  <c:v>8.6</c:v>
                </c:pt>
                <c:pt idx="1414" formatCode="0.00">
                  <c:v>3.5</c:v>
                </c:pt>
                <c:pt idx="1415" formatCode="0.00">
                  <c:v>-16.600000000000001</c:v>
                </c:pt>
                <c:pt idx="1416" formatCode="0.00">
                  <c:v>14.7</c:v>
                </c:pt>
                <c:pt idx="1417" formatCode="0.00">
                  <c:v>2.2999999999999998</c:v>
                </c:pt>
                <c:pt idx="1418" formatCode="0.00">
                  <c:v>0.8</c:v>
                </c:pt>
                <c:pt idx="1419" formatCode="0.00">
                  <c:v>0.3</c:v>
                </c:pt>
                <c:pt idx="1420" formatCode="0.00">
                  <c:v>3.3</c:v>
                </c:pt>
                <c:pt idx="1421" formatCode="0.00">
                  <c:v>1</c:v>
                </c:pt>
                <c:pt idx="1422" formatCode="0.00">
                  <c:v>-6</c:v>
                </c:pt>
                <c:pt idx="1423" formatCode="0.00">
                  <c:v>-1.4</c:v>
                </c:pt>
                <c:pt idx="1424" formatCode="0.00">
                  <c:v>-14.4</c:v>
                </c:pt>
                <c:pt idx="1425" formatCode="0.00">
                  <c:v>-4.2</c:v>
                </c:pt>
                <c:pt idx="1426" formatCode="0.00">
                  <c:v>12.7</c:v>
                </c:pt>
                <c:pt idx="1427" formatCode="0.00">
                  <c:v>7.3</c:v>
                </c:pt>
                <c:pt idx="1428" formatCode="0.00">
                  <c:v>5.5</c:v>
                </c:pt>
                <c:pt idx="1429" formatCode="0.00">
                  <c:v>-41.2</c:v>
                </c:pt>
                <c:pt idx="1430" formatCode="0.00">
                  <c:v>26.4</c:v>
                </c:pt>
                <c:pt idx="1431" formatCode="0.00">
                  <c:v>26.6</c:v>
                </c:pt>
                <c:pt idx="1432" formatCode="#,##0.00">
                  <c:v>10.4</c:v>
                </c:pt>
                <c:pt idx="1433" formatCode="#,##0.00">
                  <c:v>14.8</c:v>
                </c:pt>
                <c:pt idx="1434" formatCode="#,##0.00">
                  <c:v>8.1999999999999993</c:v>
                </c:pt>
                <c:pt idx="1435" formatCode="#,##0.00">
                  <c:v>6.2</c:v>
                </c:pt>
                <c:pt idx="1436" formatCode="#,##0.00">
                  <c:v>8.4</c:v>
                </c:pt>
                <c:pt idx="1437" formatCode="#,##0.00">
                  <c:v>6.3</c:v>
                </c:pt>
                <c:pt idx="1438" formatCode="#,##0.00">
                  <c:v>-1.8</c:v>
                </c:pt>
                <c:pt idx="1439" formatCode="#,##0.00">
                  <c:v>17.100000000000001</c:v>
                </c:pt>
                <c:pt idx="1440" formatCode="#,##0.00">
                  <c:v>13.9</c:v>
                </c:pt>
                <c:pt idx="1441" formatCode="#,##0.00">
                  <c:v>0</c:v>
                </c:pt>
                <c:pt idx="1442" formatCode="#,##0.00">
                  <c:v>-0.5</c:v>
                </c:pt>
                <c:pt idx="1443" formatCode="#,##0.00">
                  <c:v>7.8</c:v>
                </c:pt>
                <c:pt idx="1444" formatCode="#,##0.00">
                  <c:v>16.899999999999999</c:v>
                </c:pt>
                <c:pt idx="1445" formatCode="#,##0.00">
                  <c:v>18.8</c:v>
                </c:pt>
                <c:pt idx="1446" formatCode="#,##0.00">
                  <c:v>-10.199999999999999</c:v>
                </c:pt>
                <c:pt idx="1447" formatCode="#,##0.00">
                  <c:v>4.8</c:v>
                </c:pt>
                <c:pt idx="1448" formatCode="#,##0.00">
                  <c:v>3.4</c:v>
                </c:pt>
                <c:pt idx="1449" formatCode="#,##0.00">
                  <c:v>1.1000000000000001</c:v>
                </c:pt>
                <c:pt idx="1450" formatCode="#,##0.00">
                  <c:v>22.8</c:v>
                </c:pt>
                <c:pt idx="1451" formatCode="#,##0.00">
                  <c:v>3.3</c:v>
                </c:pt>
                <c:pt idx="1452" formatCode="#,##0.00">
                  <c:v>4</c:v>
                </c:pt>
                <c:pt idx="1453" formatCode="#,##0.00">
                  <c:v>-2</c:v>
                </c:pt>
                <c:pt idx="1454" formatCode="#,##0.00">
                  <c:v>-13.9</c:v>
                </c:pt>
                <c:pt idx="1455" formatCode="#,##0.00">
                  <c:v>6</c:v>
                </c:pt>
                <c:pt idx="1456" formatCode="#,##0.00">
                  <c:v>25.1</c:v>
                </c:pt>
                <c:pt idx="1457" formatCode="#,##0.00">
                  <c:v>5.8</c:v>
                </c:pt>
                <c:pt idx="1458" formatCode="#,##0.00">
                  <c:v>-5.4</c:v>
                </c:pt>
                <c:pt idx="1459" formatCode="#,##0.00">
                  <c:v>5.7</c:v>
                </c:pt>
                <c:pt idx="1460" formatCode="#,##0.00">
                  <c:v>3.5</c:v>
                </c:pt>
                <c:pt idx="1461" formatCode="#,##0.00">
                  <c:v>1.7</c:v>
                </c:pt>
                <c:pt idx="1462" formatCode="#,##0.00">
                  <c:v>5.7</c:v>
                </c:pt>
                <c:pt idx="1463" formatCode="#,##0.00">
                  <c:v>21.7</c:v>
                </c:pt>
                <c:pt idx="1464" formatCode="#,##0.00">
                  <c:v>3.4</c:v>
                </c:pt>
                <c:pt idx="1465" formatCode="#,##0.00">
                  <c:v>1.5</c:v>
                </c:pt>
                <c:pt idx="1466" formatCode="#,##0.00">
                  <c:v>11.3</c:v>
                </c:pt>
                <c:pt idx="1467" formatCode="#,##0.00">
                  <c:v>13.1</c:v>
                </c:pt>
                <c:pt idx="1468" formatCode="#,##0.00">
                  <c:v>18.8</c:v>
                </c:pt>
                <c:pt idx="1469" formatCode="#,##0.00">
                  <c:v>15.8</c:v>
                </c:pt>
                <c:pt idx="1470" formatCode="#,##0.00">
                  <c:v>7.3</c:v>
                </c:pt>
                <c:pt idx="1471" formatCode="#,##0.00">
                  <c:v>17.5</c:v>
                </c:pt>
                <c:pt idx="1472" formatCode="#,##0.00">
                  <c:v>9.9</c:v>
                </c:pt>
                <c:pt idx="1473" formatCode="#,##0.00">
                  <c:v>7.3</c:v>
                </c:pt>
                <c:pt idx="1474" formatCode="#,##0.00">
                  <c:v>-4</c:v>
                </c:pt>
                <c:pt idx="1475" formatCode="#,##0.00">
                  <c:v>7.8</c:v>
                </c:pt>
                <c:pt idx="1476" formatCode="#,##0.00">
                  <c:v>4.7</c:v>
                </c:pt>
                <c:pt idx="1477" formatCode="#,##0.00">
                  <c:v>4.9000000000000004</c:v>
                </c:pt>
                <c:pt idx="1478" formatCode="#,##0.00">
                  <c:v>23.6</c:v>
                </c:pt>
                <c:pt idx="1479" formatCode="#,##0.00">
                  <c:v>2.2000000000000002</c:v>
                </c:pt>
                <c:pt idx="1480" formatCode="#,##0.00">
                  <c:v>2.1</c:v>
                </c:pt>
                <c:pt idx="1481" formatCode="#,##0.00">
                  <c:v>-28.9</c:v>
                </c:pt>
                <c:pt idx="1482" formatCode="#,##0.00">
                  <c:v>11.3</c:v>
                </c:pt>
                <c:pt idx="1483" formatCode="#,##0.00">
                  <c:v>8.9</c:v>
                </c:pt>
                <c:pt idx="1484" formatCode="#,##0.00">
                  <c:v>12.9</c:v>
                </c:pt>
                <c:pt idx="1485" formatCode="#,##0.00">
                  <c:v>6.1</c:v>
                </c:pt>
                <c:pt idx="1486" formatCode="#,##0.00">
                  <c:v>5.5</c:v>
                </c:pt>
                <c:pt idx="1487" formatCode="#,##0.00">
                  <c:v>-11.5</c:v>
                </c:pt>
                <c:pt idx="1488" formatCode="#,##0.00">
                  <c:v>-8.3000000000000007</c:v>
                </c:pt>
                <c:pt idx="1489" formatCode="#,##0.00">
                  <c:v>4.2</c:v>
                </c:pt>
                <c:pt idx="1490" formatCode="#,##0.00">
                  <c:v>-0.2</c:v>
                </c:pt>
                <c:pt idx="1491" formatCode="#,##0.00">
                  <c:v>33.299999999999997</c:v>
                </c:pt>
                <c:pt idx="1492" formatCode="#,##0.00">
                  <c:v>-488.6</c:v>
                </c:pt>
                <c:pt idx="1493" formatCode="#,##0.00">
                  <c:v>5.9</c:v>
                </c:pt>
                <c:pt idx="1494" formatCode="#,##0.00">
                  <c:v>35.1</c:v>
                </c:pt>
                <c:pt idx="1495" formatCode="#,##0.00">
                  <c:v>8.5</c:v>
                </c:pt>
                <c:pt idx="1496" formatCode="#,##0.00">
                  <c:v>1.6</c:v>
                </c:pt>
                <c:pt idx="1497" formatCode="#,##0.00">
                  <c:v>8.8000000000000007</c:v>
                </c:pt>
                <c:pt idx="1498" formatCode="#,##0.00">
                  <c:v>5.5</c:v>
                </c:pt>
                <c:pt idx="1499" formatCode="#,##0.00">
                  <c:v>3.4</c:v>
                </c:pt>
                <c:pt idx="1500" formatCode="#,##0.00">
                  <c:v>9.1</c:v>
                </c:pt>
                <c:pt idx="1501" formatCode="#,##0.00">
                  <c:v>-2.2000000000000002</c:v>
                </c:pt>
                <c:pt idx="1502" formatCode="#,##0.00">
                  <c:v>27.1</c:v>
                </c:pt>
                <c:pt idx="1503" formatCode="#,##0.00">
                  <c:v>10</c:v>
                </c:pt>
                <c:pt idx="1504" formatCode="#,##0.00">
                  <c:v>5.4</c:v>
                </c:pt>
                <c:pt idx="1505" formatCode="#,##0.00">
                  <c:v>28.7</c:v>
                </c:pt>
                <c:pt idx="1506" formatCode="#,##0.00">
                  <c:v>29.6</c:v>
                </c:pt>
                <c:pt idx="1507" formatCode="#,##0.00">
                  <c:v>2.4</c:v>
                </c:pt>
                <c:pt idx="1508" formatCode="#,##0.00">
                  <c:v>7.8</c:v>
                </c:pt>
                <c:pt idx="1509" formatCode="#,##0.00">
                  <c:v>1.3</c:v>
                </c:pt>
                <c:pt idx="1510" formatCode="#,##0.00">
                  <c:v>59.9</c:v>
                </c:pt>
                <c:pt idx="1511" formatCode="#,##0.00">
                  <c:v>12.9</c:v>
                </c:pt>
                <c:pt idx="1512" formatCode="#,##0.00">
                  <c:v>-0.2</c:v>
                </c:pt>
                <c:pt idx="1513" formatCode="#,##0.00">
                  <c:v>8.5</c:v>
                </c:pt>
                <c:pt idx="1514" formatCode="#,##0.00">
                  <c:v>10.4</c:v>
                </c:pt>
                <c:pt idx="1515" formatCode="#,##0.00">
                  <c:v>-8</c:v>
                </c:pt>
                <c:pt idx="1516" formatCode="#,##0.00">
                  <c:v>39.299999999999997</c:v>
                </c:pt>
                <c:pt idx="1517" formatCode="#,##0.00">
                  <c:v>-432</c:v>
                </c:pt>
                <c:pt idx="1518" formatCode="#,##0.00">
                  <c:v>-29.5</c:v>
                </c:pt>
                <c:pt idx="1519" formatCode="#,##0.00">
                  <c:v>13.6</c:v>
                </c:pt>
                <c:pt idx="1520" formatCode="#,##0.00">
                  <c:v>18.399999999999999</c:v>
                </c:pt>
                <c:pt idx="1521" formatCode="#,##0.00">
                  <c:v>-36</c:v>
                </c:pt>
                <c:pt idx="1522" formatCode="#,##0.00">
                  <c:v>10.199999999999999</c:v>
                </c:pt>
                <c:pt idx="1523" formatCode="#,##0.00">
                  <c:v>14.3</c:v>
                </c:pt>
                <c:pt idx="1524" formatCode="#,##0.00">
                  <c:v>8</c:v>
                </c:pt>
                <c:pt idx="1525" formatCode="#,##0.00">
                  <c:v>16.100000000000001</c:v>
                </c:pt>
                <c:pt idx="1526" formatCode="#,##0.00">
                  <c:v>1.9</c:v>
                </c:pt>
                <c:pt idx="1527" formatCode="#,##0.00">
                  <c:v>2.1</c:v>
                </c:pt>
                <c:pt idx="1528" formatCode="#,##0.00">
                  <c:v>5.2</c:v>
                </c:pt>
                <c:pt idx="1529" formatCode="#,##0.00">
                  <c:v>3.7</c:v>
                </c:pt>
                <c:pt idx="1530" formatCode="#,##0.00">
                  <c:v>11.4</c:v>
                </c:pt>
                <c:pt idx="1531" formatCode="#,##0.00">
                  <c:v>1.4</c:v>
                </c:pt>
                <c:pt idx="1532" formatCode="#,##0.00">
                  <c:v>7</c:v>
                </c:pt>
                <c:pt idx="1533" formatCode="#,##0.00">
                  <c:v>14.7</c:v>
                </c:pt>
                <c:pt idx="1534" formatCode="#,##0.00">
                  <c:v>2.2999999999999998</c:v>
                </c:pt>
                <c:pt idx="1535" formatCode="#,##0.00">
                  <c:v>3.3</c:v>
                </c:pt>
                <c:pt idx="1536" formatCode="#,##0.00">
                  <c:v>7.3</c:v>
                </c:pt>
                <c:pt idx="1537" formatCode="#,##0.00">
                  <c:v>4.4000000000000004</c:v>
                </c:pt>
                <c:pt idx="1538" formatCode="#,##0.00">
                  <c:v>1</c:v>
                </c:pt>
                <c:pt idx="1539" formatCode="#,##0.00">
                  <c:v>10.7</c:v>
                </c:pt>
                <c:pt idx="1540" formatCode="#,##0.00">
                  <c:v>-1</c:v>
                </c:pt>
                <c:pt idx="1541" formatCode="#,##0.00">
                  <c:v>-4.0999999999999996</c:v>
                </c:pt>
                <c:pt idx="1542" formatCode="#,##0.00">
                  <c:v>1.4</c:v>
                </c:pt>
                <c:pt idx="1543" formatCode="#,##0.00">
                  <c:v>-8.6</c:v>
                </c:pt>
                <c:pt idx="1544" formatCode="#,##0.00">
                  <c:v>2.7</c:v>
                </c:pt>
                <c:pt idx="1545" formatCode="#,##0.00">
                  <c:v>13.8</c:v>
                </c:pt>
                <c:pt idx="1546" formatCode="#,##0.00">
                  <c:v>11.6</c:v>
                </c:pt>
                <c:pt idx="1547" formatCode="#,##0.00">
                  <c:v>11.7</c:v>
                </c:pt>
                <c:pt idx="1548" formatCode="#,##0.00">
                  <c:v>1.1000000000000001</c:v>
                </c:pt>
                <c:pt idx="1549" formatCode="#,##0.00">
                  <c:v>10.3</c:v>
                </c:pt>
                <c:pt idx="1550" formatCode="#,##0.00">
                  <c:v>-0.2</c:v>
                </c:pt>
                <c:pt idx="1551" formatCode="#,##0.00">
                  <c:v>18.899999999999999</c:v>
                </c:pt>
                <c:pt idx="1552" formatCode="#,##0.00">
                  <c:v>0.1</c:v>
                </c:pt>
                <c:pt idx="1553" formatCode="#,##0.00">
                  <c:v>8.5</c:v>
                </c:pt>
                <c:pt idx="1554" formatCode="#,##0.00">
                  <c:v>5.6</c:v>
                </c:pt>
                <c:pt idx="1555" formatCode="#,##0.00">
                  <c:v>0.4</c:v>
                </c:pt>
                <c:pt idx="1556" formatCode="#,##0.00">
                  <c:v>1.8</c:v>
                </c:pt>
                <c:pt idx="1557" formatCode="#,##0.00">
                  <c:v>5.4</c:v>
                </c:pt>
                <c:pt idx="1558" formatCode="#,##0.00">
                  <c:v>-3.5</c:v>
                </c:pt>
                <c:pt idx="1559" formatCode="#,##0.00">
                  <c:v>12</c:v>
                </c:pt>
                <c:pt idx="1560" formatCode="#,##0.00">
                  <c:v>-71.8</c:v>
                </c:pt>
                <c:pt idx="1561" formatCode="#,##0.00">
                  <c:v>7.4</c:v>
                </c:pt>
                <c:pt idx="1562" formatCode="#,##0.00">
                  <c:v>2.2000000000000002</c:v>
                </c:pt>
                <c:pt idx="1563" formatCode="#,##0.00">
                  <c:v>17.7</c:v>
                </c:pt>
                <c:pt idx="1564" formatCode="#,##0.00">
                  <c:v>0</c:v>
                </c:pt>
                <c:pt idx="1565" formatCode="#,##0.00">
                  <c:v>7.8</c:v>
                </c:pt>
                <c:pt idx="1566" formatCode="#,##0.00">
                  <c:v>1.3</c:v>
                </c:pt>
                <c:pt idx="1567" formatCode="#,##0.00">
                  <c:v>19.899999999999999</c:v>
                </c:pt>
                <c:pt idx="1568" formatCode="#,##0.00">
                  <c:v>5.2</c:v>
                </c:pt>
                <c:pt idx="1569" formatCode="#,##0.00">
                  <c:v>4.2</c:v>
                </c:pt>
                <c:pt idx="1570" formatCode="#,##0.00">
                  <c:v>-3.4</c:v>
                </c:pt>
                <c:pt idx="1571" formatCode="#,##0.00">
                  <c:v>7</c:v>
                </c:pt>
                <c:pt idx="1572" formatCode="#,##0.00">
                  <c:v>4.5999999999999996</c:v>
                </c:pt>
                <c:pt idx="1573" formatCode="#,##0.00">
                  <c:v>29.1</c:v>
                </c:pt>
                <c:pt idx="1574" formatCode="#,##0.00">
                  <c:v>21.5</c:v>
                </c:pt>
                <c:pt idx="1575" formatCode="#,##0.00">
                  <c:v>10.9</c:v>
                </c:pt>
                <c:pt idx="1576" formatCode="#,##0.00">
                  <c:v>-1.7</c:v>
                </c:pt>
                <c:pt idx="1577" formatCode="#,##0.00">
                  <c:v>-3</c:v>
                </c:pt>
                <c:pt idx="1578" formatCode="#,##0.00">
                  <c:v>10.199999999999999</c:v>
                </c:pt>
                <c:pt idx="1579" formatCode="#,##0.00">
                  <c:v>3.3</c:v>
                </c:pt>
                <c:pt idx="1580" formatCode="#,##0.00">
                  <c:v>-4</c:v>
                </c:pt>
                <c:pt idx="1581" formatCode="#,##0.00">
                  <c:v>9.6999999999999993</c:v>
                </c:pt>
                <c:pt idx="1582" formatCode="#,##0.00">
                  <c:v>56.1</c:v>
                </c:pt>
                <c:pt idx="1583" formatCode="#,##0.00">
                  <c:v>-16.8</c:v>
                </c:pt>
                <c:pt idx="1584" formatCode="#,##0.00">
                  <c:v>1.9</c:v>
                </c:pt>
                <c:pt idx="1585" formatCode="#,##0.00">
                  <c:v>5.7</c:v>
                </c:pt>
                <c:pt idx="1586" formatCode="#,##0.00">
                  <c:v>1.2</c:v>
                </c:pt>
                <c:pt idx="1587" formatCode="#,##0.00">
                  <c:v>-4.2</c:v>
                </c:pt>
                <c:pt idx="1588" formatCode="#,##0.00">
                  <c:v>-2.4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Taul1!$B$2:$B$1592</c:f>
              <c:numCache>
                <c:formatCode>General</c:formatCode>
                <c:ptCount val="1591"/>
                <c:pt idx="2" formatCode="0.00">
                  <c:v>1</c:v>
                </c:pt>
                <c:pt idx="3" formatCode="0.00">
                  <c:v>9.1</c:v>
                </c:pt>
                <c:pt idx="4" formatCode="0.00">
                  <c:v>1.9</c:v>
                </c:pt>
                <c:pt idx="5" formatCode="0.00">
                  <c:v>13.5</c:v>
                </c:pt>
                <c:pt idx="6" formatCode="0.00">
                  <c:v>-13.7</c:v>
                </c:pt>
                <c:pt idx="7" formatCode="0.00">
                  <c:v>4.9000000000000004</c:v>
                </c:pt>
                <c:pt idx="8" formatCode="0.00">
                  <c:v>-3.5</c:v>
                </c:pt>
                <c:pt idx="9" formatCode="0.00">
                  <c:v>-5.3</c:v>
                </c:pt>
                <c:pt idx="10" formatCode="0.00">
                  <c:v>17.2</c:v>
                </c:pt>
                <c:pt idx="11" formatCode="0.00">
                  <c:v>9.9</c:v>
                </c:pt>
                <c:pt idx="12" formatCode="0.00">
                  <c:v>3.8</c:v>
                </c:pt>
                <c:pt idx="13" formatCode="0.00">
                  <c:v>-2</c:v>
                </c:pt>
                <c:pt idx="14" formatCode="0.00">
                  <c:v>4.0999999999999996</c:v>
                </c:pt>
                <c:pt idx="15" formatCode="0.00">
                  <c:v>-0.6</c:v>
                </c:pt>
                <c:pt idx="16" formatCode="0.00">
                  <c:v>1.9</c:v>
                </c:pt>
                <c:pt idx="17" formatCode="0.00">
                  <c:v>2.7</c:v>
                </c:pt>
                <c:pt idx="18" formatCode="0.00">
                  <c:v>11.7</c:v>
                </c:pt>
                <c:pt idx="19" formatCode="0.00">
                  <c:v>26.9</c:v>
                </c:pt>
                <c:pt idx="20" formatCode="0.00">
                  <c:v>8.8000000000000007</c:v>
                </c:pt>
                <c:pt idx="21" formatCode="0.00">
                  <c:v>7.4</c:v>
                </c:pt>
                <c:pt idx="22" formatCode="0.00">
                  <c:v>30.9</c:v>
                </c:pt>
                <c:pt idx="23" formatCode="0.00">
                  <c:v>1.7</c:v>
                </c:pt>
                <c:pt idx="24" formatCode="0.00">
                  <c:v>10.3</c:v>
                </c:pt>
                <c:pt idx="25" formatCode="0.00">
                  <c:v>4.5</c:v>
                </c:pt>
                <c:pt idx="26" formatCode="0.00">
                  <c:v>3.7</c:v>
                </c:pt>
                <c:pt idx="27" formatCode="0.00">
                  <c:v>-17.100000000000001</c:v>
                </c:pt>
                <c:pt idx="28" formatCode="0.00">
                  <c:v>19.100000000000001</c:v>
                </c:pt>
                <c:pt idx="29" formatCode="0.00">
                  <c:v>-43.2</c:v>
                </c:pt>
                <c:pt idx="31" formatCode="0.00">
                  <c:v>6.5</c:v>
                </c:pt>
                <c:pt idx="32" formatCode="0.00">
                  <c:v>0.3</c:v>
                </c:pt>
                <c:pt idx="33" formatCode="0.00">
                  <c:v>-12.7</c:v>
                </c:pt>
                <c:pt idx="34" formatCode="0.00">
                  <c:v>-12.4</c:v>
                </c:pt>
                <c:pt idx="35" formatCode="0.00">
                  <c:v>3.8</c:v>
                </c:pt>
                <c:pt idx="36" formatCode="0.00">
                  <c:v>0</c:v>
                </c:pt>
                <c:pt idx="37" formatCode="0.00">
                  <c:v>14.1</c:v>
                </c:pt>
                <c:pt idx="39" formatCode="0.00">
                  <c:v>17</c:v>
                </c:pt>
                <c:pt idx="40" formatCode="0.00">
                  <c:v>11.5</c:v>
                </c:pt>
                <c:pt idx="41" formatCode="0.00">
                  <c:v>4</c:v>
                </c:pt>
                <c:pt idx="42" formatCode="0.00">
                  <c:v>6.5</c:v>
                </c:pt>
                <c:pt idx="43" formatCode="0.00">
                  <c:v>11</c:v>
                </c:pt>
                <c:pt idx="44" formatCode="0.00">
                  <c:v>9.1999999999999993</c:v>
                </c:pt>
                <c:pt idx="45" formatCode="0.00">
                  <c:v>-26.4</c:v>
                </c:pt>
                <c:pt idx="46" formatCode="0.00">
                  <c:v>2.6</c:v>
                </c:pt>
                <c:pt idx="47" formatCode="0.00">
                  <c:v>13.6</c:v>
                </c:pt>
                <c:pt idx="48" formatCode="0.00">
                  <c:v>14.4</c:v>
                </c:pt>
                <c:pt idx="49" formatCode="0.00">
                  <c:v>-4.9000000000000004</c:v>
                </c:pt>
                <c:pt idx="50" formatCode="0.00">
                  <c:v>0.5</c:v>
                </c:pt>
                <c:pt idx="51" formatCode="0.00">
                  <c:v>12.8</c:v>
                </c:pt>
                <c:pt idx="52" formatCode="0.00">
                  <c:v>9.6</c:v>
                </c:pt>
                <c:pt idx="53" formatCode="0.00">
                  <c:v>-8.9</c:v>
                </c:pt>
                <c:pt idx="54" formatCode="0.00">
                  <c:v>-7.4</c:v>
                </c:pt>
                <c:pt idx="55" formatCode="0.00">
                  <c:v>-1.7</c:v>
                </c:pt>
                <c:pt idx="56" formatCode="0.00">
                  <c:v>10.8</c:v>
                </c:pt>
                <c:pt idx="57" formatCode="0.00">
                  <c:v>1.5</c:v>
                </c:pt>
                <c:pt idx="58" formatCode="0.00">
                  <c:v>8.6999999999999993</c:v>
                </c:pt>
                <c:pt idx="59" formatCode="0.00">
                  <c:v>5.5</c:v>
                </c:pt>
                <c:pt idx="60" formatCode="0.00">
                  <c:v>8.6999999999999993</c:v>
                </c:pt>
                <c:pt idx="61" formatCode="0.00">
                  <c:v>0.8</c:v>
                </c:pt>
                <c:pt idx="62" formatCode="0.00">
                  <c:v>21.1</c:v>
                </c:pt>
                <c:pt idx="63" formatCode="0.00">
                  <c:v>9.6</c:v>
                </c:pt>
                <c:pt idx="64" formatCode="0.00">
                  <c:v>-1.8</c:v>
                </c:pt>
                <c:pt idx="65" formatCode="0.00">
                  <c:v>8.4</c:v>
                </c:pt>
                <c:pt idx="66" formatCode="0.00">
                  <c:v>11.7</c:v>
                </c:pt>
                <c:pt idx="67" formatCode="0.00">
                  <c:v>5.6</c:v>
                </c:pt>
                <c:pt idx="68" formatCode="0.00">
                  <c:v>22.5</c:v>
                </c:pt>
                <c:pt idx="69" formatCode="0.00">
                  <c:v>13.6</c:v>
                </c:pt>
                <c:pt idx="70" formatCode="0.00">
                  <c:v>-7.1</c:v>
                </c:pt>
                <c:pt idx="71" formatCode="0.00">
                  <c:v>-2.5</c:v>
                </c:pt>
                <c:pt idx="72" formatCode="0.00">
                  <c:v>5.6</c:v>
                </c:pt>
                <c:pt idx="73" formatCode="0.00">
                  <c:v>1.5</c:v>
                </c:pt>
                <c:pt idx="74" formatCode="0.00">
                  <c:v>5.7</c:v>
                </c:pt>
                <c:pt idx="75" formatCode="0.00">
                  <c:v>14.4</c:v>
                </c:pt>
                <c:pt idx="76" formatCode="0.00">
                  <c:v>-0.3</c:v>
                </c:pt>
                <c:pt idx="77" formatCode="0.00">
                  <c:v>16.100000000000001</c:v>
                </c:pt>
                <c:pt idx="78" formatCode="0.00">
                  <c:v>15.4</c:v>
                </c:pt>
                <c:pt idx="79" formatCode="0.00">
                  <c:v>-57.9</c:v>
                </c:pt>
                <c:pt idx="80" formatCode="0.00">
                  <c:v>1.5</c:v>
                </c:pt>
                <c:pt idx="81" formatCode="0.00">
                  <c:v>0.1</c:v>
                </c:pt>
                <c:pt idx="82" formatCode="0.00">
                  <c:v>-7.8</c:v>
                </c:pt>
                <c:pt idx="83" formatCode="0.00">
                  <c:v>8.6999999999999993</c:v>
                </c:pt>
                <c:pt idx="84" formatCode="0.00">
                  <c:v>6.4</c:v>
                </c:pt>
                <c:pt idx="85" formatCode="0.00">
                  <c:v>1.8</c:v>
                </c:pt>
                <c:pt idx="86" formatCode="0.00">
                  <c:v>-225.6</c:v>
                </c:pt>
                <c:pt idx="87" formatCode="0.00">
                  <c:v>4.7</c:v>
                </c:pt>
                <c:pt idx="88" formatCode="0.00">
                  <c:v>20.2</c:v>
                </c:pt>
                <c:pt idx="89" formatCode="0.00">
                  <c:v>-0.6</c:v>
                </c:pt>
                <c:pt idx="90" formatCode="0.00">
                  <c:v>-29.7</c:v>
                </c:pt>
                <c:pt idx="91" formatCode="0.00">
                  <c:v>14.5</c:v>
                </c:pt>
                <c:pt idx="92" formatCode="0.00">
                  <c:v>10.4</c:v>
                </c:pt>
                <c:pt idx="93" formatCode="0.00">
                  <c:v>-14.1</c:v>
                </c:pt>
                <c:pt idx="94" formatCode="0.00">
                  <c:v>19.899999999999999</c:v>
                </c:pt>
                <c:pt idx="95" formatCode="0.00">
                  <c:v>11.5</c:v>
                </c:pt>
                <c:pt idx="96" formatCode="0.00">
                  <c:v>-62.2</c:v>
                </c:pt>
                <c:pt idx="97" formatCode="0.00">
                  <c:v>6.5</c:v>
                </c:pt>
                <c:pt idx="98" formatCode="0.00">
                  <c:v>0.9</c:v>
                </c:pt>
                <c:pt idx="99" formatCode="0.00">
                  <c:v>9.1999999999999993</c:v>
                </c:pt>
                <c:pt idx="100" formatCode="0.00">
                  <c:v>2.7</c:v>
                </c:pt>
                <c:pt idx="101" formatCode="0.00">
                  <c:v>10.3</c:v>
                </c:pt>
                <c:pt idx="102" formatCode="0.00">
                  <c:v>215.9</c:v>
                </c:pt>
                <c:pt idx="103" formatCode="0.00">
                  <c:v>-2.4</c:v>
                </c:pt>
                <c:pt idx="104" formatCode="0.00">
                  <c:v>2.4</c:v>
                </c:pt>
                <c:pt idx="105" formatCode="0.00">
                  <c:v>5</c:v>
                </c:pt>
                <c:pt idx="106" formatCode="0.00">
                  <c:v>76.5</c:v>
                </c:pt>
                <c:pt idx="107" formatCode="0.00">
                  <c:v>-8.9</c:v>
                </c:pt>
                <c:pt idx="108" formatCode="0.00">
                  <c:v>-5.3</c:v>
                </c:pt>
                <c:pt idx="109" formatCode="0.00">
                  <c:v>1.1000000000000001</c:v>
                </c:pt>
                <c:pt idx="110" formatCode="0.00">
                  <c:v>-2.1</c:v>
                </c:pt>
                <c:pt idx="111" formatCode="0.00">
                  <c:v>11.5</c:v>
                </c:pt>
                <c:pt idx="112" formatCode="0.00">
                  <c:v>-8.1999999999999993</c:v>
                </c:pt>
                <c:pt idx="113" formatCode="0.00">
                  <c:v>9.6</c:v>
                </c:pt>
                <c:pt idx="114" formatCode="0.00">
                  <c:v>23.6</c:v>
                </c:pt>
                <c:pt idx="115" formatCode="0.00">
                  <c:v>-70.3</c:v>
                </c:pt>
                <c:pt idx="116" formatCode="0.00">
                  <c:v>11.1</c:v>
                </c:pt>
                <c:pt idx="117" formatCode="0.00">
                  <c:v>-3</c:v>
                </c:pt>
                <c:pt idx="118" formatCode="0.00">
                  <c:v>2.7</c:v>
                </c:pt>
                <c:pt idx="119" formatCode="0.00">
                  <c:v>-36.299999999999997</c:v>
                </c:pt>
                <c:pt idx="120" formatCode="0.00">
                  <c:v>-140</c:v>
                </c:pt>
                <c:pt idx="121" formatCode="0.00">
                  <c:v>-13.7</c:v>
                </c:pt>
                <c:pt idx="122" formatCode="0.00">
                  <c:v>1.6</c:v>
                </c:pt>
                <c:pt idx="123" formatCode="0.00">
                  <c:v>-3.2</c:v>
                </c:pt>
                <c:pt idx="124" formatCode="0.00">
                  <c:v>8.8000000000000007</c:v>
                </c:pt>
                <c:pt idx="125" formatCode="0.00">
                  <c:v>0.6</c:v>
                </c:pt>
                <c:pt idx="126" formatCode="0.00">
                  <c:v>12.3</c:v>
                </c:pt>
                <c:pt idx="127" formatCode="0.00">
                  <c:v>-4.5999999999999996</c:v>
                </c:pt>
                <c:pt idx="128" formatCode="0.00">
                  <c:v>-128.5</c:v>
                </c:pt>
                <c:pt idx="129" formatCode="0.00">
                  <c:v>2.5</c:v>
                </c:pt>
                <c:pt idx="130" formatCode="0.00">
                  <c:v>-2.7</c:v>
                </c:pt>
                <c:pt idx="131" formatCode="0.00">
                  <c:v>-9.1</c:v>
                </c:pt>
                <c:pt idx="132" formatCode="0.00">
                  <c:v>25.9</c:v>
                </c:pt>
                <c:pt idx="133" formatCode="0.00">
                  <c:v>1.7</c:v>
                </c:pt>
                <c:pt idx="134" formatCode="0.00">
                  <c:v>6.6</c:v>
                </c:pt>
                <c:pt idx="135" formatCode="0.00">
                  <c:v>1407.8</c:v>
                </c:pt>
                <c:pt idx="136" formatCode="0.00">
                  <c:v>3.9</c:v>
                </c:pt>
                <c:pt idx="137" formatCode="0.00">
                  <c:v>1.2</c:v>
                </c:pt>
                <c:pt idx="138" formatCode="0.00">
                  <c:v>11.7</c:v>
                </c:pt>
                <c:pt idx="139" formatCode="0.00">
                  <c:v>5.2</c:v>
                </c:pt>
                <c:pt idx="140" formatCode="0.00">
                  <c:v>0.2</c:v>
                </c:pt>
                <c:pt idx="141" formatCode="0.00">
                  <c:v>5.7</c:v>
                </c:pt>
                <c:pt idx="142" formatCode="0.00">
                  <c:v>4.2</c:v>
                </c:pt>
                <c:pt idx="143" formatCode="0.00">
                  <c:v>-48</c:v>
                </c:pt>
                <c:pt idx="144" formatCode="0.00">
                  <c:v>2.7</c:v>
                </c:pt>
                <c:pt idx="145" formatCode="0.00">
                  <c:v>-2.4</c:v>
                </c:pt>
                <c:pt idx="146" formatCode="0.00">
                  <c:v>-2.5</c:v>
                </c:pt>
                <c:pt idx="147" formatCode="0.00">
                  <c:v>-12.9</c:v>
                </c:pt>
                <c:pt idx="148" formatCode="0.00">
                  <c:v>15.4</c:v>
                </c:pt>
                <c:pt idx="149" formatCode="0.00">
                  <c:v>-14.1</c:v>
                </c:pt>
                <c:pt idx="150" formatCode="0.00">
                  <c:v>-65.8</c:v>
                </c:pt>
                <c:pt idx="151" formatCode="0.00">
                  <c:v>3.1</c:v>
                </c:pt>
                <c:pt idx="152" formatCode="0.00">
                  <c:v>-20.9</c:v>
                </c:pt>
                <c:pt idx="153" formatCode="0.00">
                  <c:v>14.5</c:v>
                </c:pt>
                <c:pt idx="154" formatCode="0.00">
                  <c:v>4.5999999999999996</c:v>
                </c:pt>
                <c:pt idx="155" formatCode="0.00">
                  <c:v>-1.4</c:v>
                </c:pt>
                <c:pt idx="156" formatCode="0.00">
                  <c:v>0.3</c:v>
                </c:pt>
                <c:pt idx="157" formatCode="0.00">
                  <c:v>6.8</c:v>
                </c:pt>
                <c:pt idx="158" formatCode="0.00">
                  <c:v>13.1</c:v>
                </c:pt>
                <c:pt idx="159" formatCode="0.00">
                  <c:v>8.1</c:v>
                </c:pt>
                <c:pt idx="160" formatCode="0.00">
                  <c:v>9.9</c:v>
                </c:pt>
                <c:pt idx="161" formatCode="0.00">
                  <c:v>4.4000000000000004</c:v>
                </c:pt>
                <c:pt idx="162" formatCode="0.00">
                  <c:v>12.2</c:v>
                </c:pt>
                <c:pt idx="163" formatCode="0.00">
                  <c:v>3.1</c:v>
                </c:pt>
                <c:pt idx="164" formatCode="0.00">
                  <c:v>1.7</c:v>
                </c:pt>
                <c:pt idx="165" formatCode="0.00">
                  <c:v>8.8000000000000007</c:v>
                </c:pt>
                <c:pt idx="166" formatCode="0.00">
                  <c:v>5.3</c:v>
                </c:pt>
                <c:pt idx="167" formatCode="0.00">
                  <c:v>8.5</c:v>
                </c:pt>
                <c:pt idx="168" formatCode="0.00">
                  <c:v>7.5</c:v>
                </c:pt>
                <c:pt idx="169" formatCode="0.00">
                  <c:v>0.2</c:v>
                </c:pt>
                <c:pt idx="170" formatCode="0.00">
                  <c:v>3.1</c:v>
                </c:pt>
                <c:pt idx="171" formatCode="0.00">
                  <c:v>10.9</c:v>
                </c:pt>
                <c:pt idx="172" formatCode="0.00">
                  <c:v>19.600000000000001</c:v>
                </c:pt>
                <c:pt idx="173" formatCode="0.00">
                  <c:v>-2.5</c:v>
                </c:pt>
                <c:pt idx="174" formatCode="0.00">
                  <c:v>4.4000000000000004</c:v>
                </c:pt>
                <c:pt idx="175" formatCode="0.00">
                  <c:v>-11.7</c:v>
                </c:pt>
                <c:pt idx="176" formatCode="0.00">
                  <c:v>10.199999999999999</c:v>
                </c:pt>
                <c:pt idx="177" formatCode="0.00">
                  <c:v>11.1</c:v>
                </c:pt>
                <c:pt idx="178" formatCode="0.00">
                  <c:v>10.9</c:v>
                </c:pt>
                <c:pt idx="179" formatCode="0.00">
                  <c:v>-21.3</c:v>
                </c:pt>
                <c:pt idx="180" formatCode="0.00">
                  <c:v>-4.0999999999999996</c:v>
                </c:pt>
                <c:pt idx="181" formatCode="0.00">
                  <c:v>5.9</c:v>
                </c:pt>
                <c:pt idx="182" formatCode="0.00">
                  <c:v>-26</c:v>
                </c:pt>
                <c:pt idx="183" formatCode="0.00">
                  <c:v>11</c:v>
                </c:pt>
                <c:pt idx="184" formatCode="0.00">
                  <c:v>3.3</c:v>
                </c:pt>
                <c:pt idx="185" formatCode="0.00">
                  <c:v>-8.3000000000000007</c:v>
                </c:pt>
                <c:pt idx="186" formatCode="0.00">
                  <c:v>5.0999999999999996</c:v>
                </c:pt>
                <c:pt idx="187" formatCode="0.00">
                  <c:v>2.7</c:v>
                </c:pt>
                <c:pt idx="188" formatCode="0.00">
                  <c:v>-8</c:v>
                </c:pt>
                <c:pt idx="189" formatCode="0.00">
                  <c:v>5</c:v>
                </c:pt>
                <c:pt idx="190" formatCode="0.00">
                  <c:v>2</c:v>
                </c:pt>
                <c:pt idx="191" formatCode="0.00">
                  <c:v>6.7</c:v>
                </c:pt>
                <c:pt idx="192" formatCode="0.00">
                  <c:v>5.4</c:v>
                </c:pt>
                <c:pt idx="193" formatCode="0.00">
                  <c:v>4.9000000000000004</c:v>
                </c:pt>
                <c:pt idx="194" formatCode="0.00">
                  <c:v>-9.4</c:v>
                </c:pt>
                <c:pt idx="195" formatCode="0.00">
                  <c:v>-31.9</c:v>
                </c:pt>
                <c:pt idx="196" formatCode="0.00">
                  <c:v>12.1</c:v>
                </c:pt>
                <c:pt idx="197" formatCode="0.00">
                  <c:v>3.6</c:v>
                </c:pt>
                <c:pt idx="198" formatCode="0.00">
                  <c:v>7.7</c:v>
                </c:pt>
                <c:pt idx="199" formatCode="0.00">
                  <c:v>-251.2</c:v>
                </c:pt>
                <c:pt idx="200" formatCode="0.00">
                  <c:v>1.5</c:v>
                </c:pt>
                <c:pt idx="201" formatCode="0.00">
                  <c:v>7.3</c:v>
                </c:pt>
                <c:pt idx="202" formatCode="0.00">
                  <c:v>80.900000000000006</c:v>
                </c:pt>
                <c:pt idx="203" formatCode="0.00">
                  <c:v>2.2000000000000002</c:v>
                </c:pt>
                <c:pt idx="204" formatCode="0.00">
                  <c:v>5.2</c:v>
                </c:pt>
                <c:pt idx="205" formatCode="0.00">
                  <c:v>-4.5</c:v>
                </c:pt>
                <c:pt idx="206" formatCode="0.00">
                  <c:v>6.7</c:v>
                </c:pt>
                <c:pt idx="207" formatCode="0.00">
                  <c:v>4.8</c:v>
                </c:pt>
                <c:pt idx="208" formatCode="0.00">
                  <c:v>16</c:v>
                </c:pt>
                <c:pt idx="209" formatCode="0.00">
                  <c:v>8.4</c:v>
                </c:pt>
                <c:pt idx="210" formatCode="0.00">
                  <c:v>-420.2</c:v>
                </c:pt>
                <c:pt idx="211" formatCode="0.00">
                  <c:v>14.6</c:v>
                </c:pt>
                <c:pt idx="212" formatCode="0.00">
                  <c:v>38</c:v>
                </c:pt>
                <c:pt idx="213" formatCode="0.00">
                  <c:v>11.9</c:v>
                </c:pt>
                <c:pt idx="214" formatCode="0.00">
                  <c:v>5.5</c:v>
                </c:pt>
                <c:pt idx="215" formatCode="0.00">
                  <c:v>-6.6</c:v>
                </c:pt>
                <c:pt idx="216" formatCode="0.00">
                  <c:v>1.1000000000000001</c:v>
                </c:pt>
                <c:pt idx="217" formatCode="0.00">
                  <c:v>-6.1</c:v>
                </c:pt>
                <c:pt idx="218" formatCode="0.00">
                  <c:v>4</c:v>
                </c:pt>
                <c:pt idx="219" formatCode="0.00">
                  <c:v>11.6</c:v>
                </c:pt>
                <c:pt idx="220" formatCode="0.00">
                  <c:v>26.7</c:v>
                </c:pt>
                <c:pt idx="221" formatCode="0.00">
                  <c:v>7.9</c:v>
                </c:pt>
                <c:pt idx="222" formatCode="0.00">
                  <c:v>-5.6</c:v>
                </c:pt>
                <c:pt idx="223" formatCode="0.00">
                  <c:v>51.6</c:v>
                </c:pt>
                <c:pt idx="224" formatCode="0.00">
                  <c:v>15.2</c:v>
                </c:pt>
                <c:pt idx="225" formatCode="0.00">
                  <c:v>4.2</c:v>
                </c:pt>
                <c:pt idx="226" formatCode="0.00">
                  <c:v>2.1</c:v>
                </c:pt>
                <c:pt idx="227" formatCode="0.00">
                  <c:v>3.7</c:v>
                </c:pt>
                <c:pt idx="228" formatCode="0.00">
                  <c:v>-35.799999999999997</c:v>
                </c:pt>
                <c:pt idx="229" formatCode="0.00">
                  <c:v>4.5999999999999996</c:v>
                </c:pt>
                <c:pt idx="230" formatCode="0.00">
                  <c:v>11</c:v>
                </c:pt>
                <c:pt idx="231" formatCode="0.00">
                  <c:v>2.9</c:v>
                </c:pt>
                <c:pt idx="232" formatCode="0.00">
                  <c:v>-2.2999999999999998</c:v>
                </c:pt>
                <c:pt idx="233" formatCode="0.00">
                  <c:v>5.5</c:v>
                </c:pt>
                <c:pt idx="234" formatCode="0.00">
                  <c:v>2.5</c:v>
                </c:pt>
                <c:pt idx="235" formatCode="0.00">
                  <c:v>-7.1</c:v>
                </c:pt>
                <c:pt idx="236" formatCode="0.00">
                  <c:v>4.7</c:v>
                </c:pt>
                <c:pt idx="237" formatCode="0.00">
                  <c:v>12.4</c:v>
                </c:pt>
                <c:pt idx="238" formatCode="0.00">
                  <c:v>-0.1</c:v>
                </c:pt>
                <c:pt idx="239" formatCode="0.00">
                  <c:v>8</c:v>
                </c:pt>
                <c:pt idx="240" formatCode="0.00">
                  <c:v>-50.2</c:v>
                </c:pt>
                <c:pt idx="241" formatCode="0.00">
                  <c:v>-4.7</c:v>
                </c:pt>
                <c:pt idx="242" formatCode="0.00">
                  <c:v>0.6</c:v>
                </c:pt>
                <c:pt idx="243" formatCode="0.00">
                  <c:v>17.399999999999999</c:v>
                </c:pt>
                <c:pt idx="244" formatCode="0.00">
                  <c:v>-22</c:v>
                </c:pt>
                <c:pt idx="245" formatCode="0.00">
                  <c:v>0.6</c:v>
                </c:pt>
                <c:pt idx="246" formatCode="0.00">
                  <c:v>0</c:v>
                </c:pt>
                <c:pt idx="247" formatCode="0.00">
                  <c:v>9.6</c:v>
                </c:pt>
                <c:pt idx="248" formatCode="0.00">
                  <c:v>1.1000000000000001</c:v>
                </c:pt>
                <c:pt idx="249" formatCode="0.00">
                  <c:v>1.5</c:v>
                </c:pt>
                <c:pt idx="250" formatCode="0.00">
                  <c:v>2.9</c:v>
                </c:pt>
                <c:pt idx="251" formatCode="0.00">
                  <c:v>0.3</c:v>
                </c:pt>
                <c:pt idx="252" formatCode="0.00">
                  <c:v>6.3</c:v>
                </c:pt>
                <c:pt idx="253" formatCode="0.00">
                  <c:v>-54</c:v>
                </c:pt>
                <c:pt idx="254" formatCode="0.00">
                  <c:v>7.9</c:v>
                </c:pt>
                <c:pt idx="255" formatCode="0.00">
                  <c:v>8</c:v>
                </c:pt>
                <c:pt idx="256" formatCode="0.00">
                  <c:v>19.8</c:v>
                </c:pt>
                <c:pt idx="257" formatCode="0.00">
                  <c:v>6.4</c:v>
                </c:pt>
                <c:pt idx="258" formatCode="0.00">
                  <c:v>-19.5</c:v>
                </c:pt>
                <c:pt idx="259" formatCode="0.00">
                  <c:v>7.1</c:v>
                </c:pt>
                <c:pt idx="260" formatCode="0.00">
                  <c:v>8.9</c:v>
                </c:pt>
                <c:pt idx="261" formatCode="0.00">
                  <c:v>18.399999999999999</c:v>
                </c:pt>
                <c:pt idx="262" formatCode="0.00">
                  <c:v>-8.4</c:v>
                </c:pt>
                <c:pt idx="263" formatCode="0.00">
                  <c:v>7.1</c:v>
                </c:pt>
                <c:pt idx="264" formatCode="0.00">
                  <c:v>3.6</c:v>
                </c:pt>
                <c:pt idx="265" formatCode="0.00">
                  <c:v>-329</c:v>
                </c:pt>
                <c:pt idx="266" formatCode="0.00">
                  <c:v>3.5</c:v>
                </c:pt>
                <c:pt idx="267" formatCode="0.00">
                  <c:v>4</c:v>
                </c:pt>
                <c:pt idx="268" formatCode="0.00">
                  <c:v>4.5</c:v>
                </c:pt>
                <c:pt idx="269" formatCode="0.00">
                  <c:v>1.4</c:v>
                </c:pt>
                <c:pt idx="270" formatCode="0.00">
                  <c:v>21</c:v>
                </c:pt>
                <c:pt idx="271" formatCode="0.00">
                  <c:v>7.5</c:v>
                </c:pt>
                <c:pt idx="272" formatCode="0.00">
                  <c:v>3.7</c:v>
                </c:pt>
                <c:pt idx="273" formatCode="0.00">
                  <c:v>12</c:v>
                </c:pt>
                <c:pt idx="274" formatCode="0.00">
                  <c:v>10.7</c:v>
                </c:pt>
                <c:pt idx="275" formatCode="0.00">
                  <c:v>0</c:v>
                </c:pt>
                <c:pt idx="276" formatCode="0.00">
                  <c:v>22.8</c:v>
                </c:pt>
                <c:pt idx="277" formatCode="0.00">
                  <c:v>7.6</c:v>
                </c:pt>
                <c:pt idx="278" formatCode="0.00">
                  <c:v>0.1</c:v>
                </c:pt>
                <c:pt idx="279" formatCode="0.00">
                  <c:v>12.4</c:v>
                </c:pt>
                <c:pt idx="280" formatCode="0.00">
                  <c:v>6.9</c:v>
                </c:pt>
                <c:pt idx="281" formatCode="0.00">
                  <c:v>-3.9</c:v>
                </c:pt>
                <c:pt idx="282" formatCode="0.00">
                  <c:v>-0.6</c:v>
                </c:pt>
                <c:pt idx="283" formatCode="0.00">
                  <c:v>11.6</c:v>
                </c:pt>
                <c:pt idx="284" formatCode="0.00">
                  <c:v>6.4</c:v>
                </c:pt>
                <c:pt idx="285" formatCode="0.00">
                  <c:v>249.4</c:v>
                </c:pt>
                <c:pt idx="286" formatCode="0.00">
                  <c:v>1.9</c:v>
                </c:pt>
                <c:pt idx="287" formatCode="0.00">
                  <c:v>9.1</c:v>
                </c:pt>
                <c:pt idx="288" formatCode="0.00">
                  <c:v>16.8</c:v>
                </c:pt>
                <c:pt idx="289" formatCode="0.00">
                  <c:v>3.9</c:v>
                </c:pt>
                <c:pt idx="290" formatCode="0.00">
                  <c:v>10.5</c:v>
                </c:pt>
                <c:pt idx="291" formatCode="0.00">
                  <c:v>11.1</c:v>
                </c:pt>
                <c:pt idx="292" formatCode="0.00">
                  <c:v>-21</c:v>
                </c:pt>
                <c:pt idx="293" formatCode="0.00">
                  <c:v>13</c:v>
                </c:pt>
                <c:pt idx="294" formatCode="0.00">
                  <c:v>49</c:v>
                </c:pt>
                <c:pt idx="295" formatCode="0.00">
                  <c:v>3.9</c:v>
                </c:pt>
                <c:pt idx="296" formatCode="0.00">
                  <c:v>12.9</c:v>
                </c:pt>
                <c:pt idx="297" formatCode="0.00">
                  <c:v>25.5</c:v>
                </c:pt>
                <c:pt idx="298" formatCode="0.00">
                  <c:v>14</c:v>
                </c:pt>
                <c:pt idx="299" formatCode="0.00">
                  <c:v>7.4</c:v>
                </c:pt>
                <c:pt idx="300" formatCode="0.00">
                  <c:v>-27.9</c:v>
                </c:pt>
                <c:pt idx="301" formatCode="0.00">
                  <c:v>3.9</c:v>
                </c:pt>
                <c:pt idx="302" formatCode="0.00">
                  <c:v>3.2</c:v>
                </c:pt>
                <c:pt idx="303" formatCode="0.00">
                  <c:v>16.600000000000001</c:v>
                </c:pt>
                <c:pt idx="304" formatCode="0.00">
                  <c:v>7.6</c:v>
                </c:pt>
                <c:pt idx="305" formatCode="0.00">
                  <c:v>12.1</c:v>
                </c:pt>
                <c:pt idx="306" formatCode="0.00">
                  <c:v>18.399999999999999</c:v>
                </c:pt>
                <c:pt idx="307" formatCode="0.00">
                  <c:v>0.1</c:v>
                </c:pt>
                <c:pt idx="308" formatCode="0.00">
                  <c:v>7.8</c:v>
                </c:pt>
                <c:pt idx="309" formatCode="0.00">
                  <c:v>-1.2</c:v>
                </c:pt>
                <c:pt idx="310" formatCode="0.00">
                  <c:v>6.1</c:v>
                </c:pt>
                <c:pt idx="311" formatCode="0.00">
                  <c:v>-0.1</c:v>
                </c:pt>
                <c:pt idx="312" formatCode="0.00">
                  <c:v>4</c:v>
                </c:pt>
                <c:pt idx="313" formatCode="0.00">
                  <c:v>-25.2</c:v>
                </c:pt>
                <c:pt idx="314" formatCode="0.00">
                  <c:v>52.3</c:v>
                </c:pt>
                <c:pt idx="315" formatCode="0.00">
                  <c:v>331.1</c:v>
                </c:pt>
                <c:pt idx="316" formatCode="0.00">
                  <c:v>2</c:v>
                </c:pt>
                <c:pt idx="317" formatCode="0.00">
                  <c:v>9</c:v>
                </c:pt>
                <c:pt idx="318" formatCode="0.00">
                  <c:v>13.2</c:v>
                </c:pt>
                <c:pt idx="319" formatCode="0.00">
                  <c:v>4.5999999999999996</c:v>
                </c:pt>
                <c:pt idx="320" formatCode="0.00">
                  <c:v>11.9</c:v>
                </c:pt>
                <c:pt idx="321" formatCode="0.00">
                  <c:v>7.4</c:v>
                </c:pt>
                <c:pt idx="322" formatCode="0.00">
                  <c:v>8.4</c:v>
                </c:pt>
                <c:pt idx="323" formatCode="0.00">
                  <c:v>6.8</c:v>
                </c:pt>
                <c:pt idx="324" formatCode="0.00">
                  <c:v>-6.6</c:v>
                </c:pt>
                <c:pt idx="325" formatCode="0.00">
                  <c:v>-6</c:v>
                </c:pt>
                <c:pt idx="326" formatCode="0.00">
                  <c:v>2.4</c:v>
                </c:pt>
                <c:pt idx="327" formatCode="0.00">
                  <c:v>2.5</c:v>
                </c:pt>
                <c:pt idx="328" formatCode="0.00">
                  <c:v>2.9</c:v>
                </c:pt>
                <c:pt idx="329" formatCode="0.00">
                  <c:v>6.4</c:v>
                </c:pt>
                <c:pt idx="331" formatCode="0.00">
                  <c:v>3.9</c:v>
                </c:pt>
                <c:pt idx="332" formatCode="0.00">
                  <c:v>18.600000000000001</c:v>
                </c:pt>
                <c:pt idx="333" formatCode="0.00">
                  <c:v>3.5</c:v>
                </c:pt>
                <c:pt idx="334" formatCode="0.00">
                  <c:v>-37.299999999999997</c:v>
                </c:pt>
                <c:pt idx="335" formatCode="0.00">
                  <c:v>10.8</c:v>
                </c:pt>
                <c:pt idx="336" formatCode="0.00">
                  <c:v>10.4</c:v>
                </c:pt>
                <c:pt idx="337" formatCode="0.00">
                  <c:v>12.5</c:v>
                </c:pt>
                <c:pt idx="338" formatCode="0.00">
                  <c:v>8.6</c:v>
                </c:pt>
                <c:pt idx="339" formatCode="0.00">
                  <c:v>6.6</c:v>
                </c:pt>
                <c:pt idx="340" formatCode="0.00">
                  <c:v>-21.3</c:v>
                </c:pt>
                <c:pt idx="341" formatCode="0.00">
                  <c:v>599</c:v>
                </c:pt>
                <c:pt idx="342" formatCode="0.00">
                  <c:v>3.8</c:v>
                </c:pt>
                <c:pt idx="343" formatCode="0.00">
                  <c:v>-0.6</c:v>
                </c:pt>
                <c:pt idx="344" formatCode="0.00">
                  <c:v>5.8</c:v>
                </c:pt>
                <c:pt idx="345" formatCode="0.00">
                  <c:v>-11.1</c:v>
                </c:pt>
                <c:pt idx="346" formatCode="0.00">
                  <c:v>20.100000000000001</c:v>
                </c:pt>
                <c:pt idx="347" formatCode="0.00">
                  <c:v>3.9</c:v>
                </c:pt>
                <c:pt idx="348" formatCode="0.00">
                  <c:v>10.5</c:v>
                </c:pt>
                <c:pt idx="349" formatCode="0.00">
                  <c:v>-0.2</c:v>
                </c:pt>
                <c:pt idx="350" formatCode="0.00">
                  <c:v>3.6</c:v>
                </c:pt>
                <c:pt idx="351" formatCode="0.00">
                  <c:v>14.8</c:v>
                </c:pt>
                <c:pt idx="352" formatCode="0.00">
                  <c:v>4.0999999999999996</c:v>
                </c:pt>
                <c:pt idx="353" formatCode="0.00">
                  <c:v>21.7</c:v>
                </c:pt>
                <c:pt idx="354" formatCode="0.00">
                  <c:v>6.1</c:v>
                </c:pt>
                <c:pt idx="355" formatCode="0.00">
                  <c:v>4.4000000000000004</c:v>
                </c:pt>
                <c:pt idx="356" formatCode="0.00">
                  <c:v>5.8</c:v>
                </c:pt>
                <c:pt idx="357" formatCode="0.00">
                  <c:v>31</c:v>
                </c:pt>
                <c:pt idx="358" formatCode="0.00">
                  <c:v>12</c:v>
                </c:pt>
                <c:pt idx="359" formatCode="0.00">
                  <c:v>9.3000000000000007</c:v>
                </c:pt>
                <c:pt idx="360" formatCode="0.00">
                  <c:v>11.1</c:v>
                </c:pt>
                <c:pt idx="361" formatCode="0.00">
                  <c:v>9.5</c:v>
                </c:pt>
                <c:pt idx="362" formatCode="0.00">
                  <c:v>4.0999999999999996</c:v>
                </c:pt>
                <c:pt idx="363" formatCode="0.00">
                  <c:v>-4.5999999999999996</c:v>
                </c:pt>
                <c:pt idx="364" formatCode="0.00">
                  <c:v>6</c:v>
                </c:pt>
                <c:pt idx="365" formatCode="0.00">
                  <c:v>12.9</c:v>
                </c:pt>
                <c:pt idx="366" formatCode="0.00">
                  <c:v>-1.3</c:v>
                </c:pt>
                <c:pt idx="367" formatCode="0.00">
                  <c:v>5</c:v>
                </c:pt>
                <c:pt idx="368" formatCode="0.00">
                  <c:v>387</c:v>
                </c:pt>
                <c:pt idx="369" formatCode="0.00">
                  <c:v>1.8</c:v>
                </c:pt>
                <c:pt idx="370" formatCode="0.00">
                  <c:v>-9.4</c:v>
                </c:pt>
                <c:pt idx="371" formatCode="0.00">
                  <c:v>12</c:v>
                </c:pt>
                <c:pt idx="372" formatCode="0.00">
                  <c:v>4</c:v>
                </c:pt>
                <c:pt idx="373" formatCode="0.00">
                  <c:v>3.9</c:v>
                </c:pt>
                <c:pt idx="374" formatCode="0.00">
                  <c:v>2.8</c:v>
                </c:pt>
                <c:pt idx="375" formatCode="0.00">
                  <c:v>18.3</c:v>
                </c:pt>
                <c:pt idx="376" formatCode="0.00">
                  <c:v>4.3</c:v>
                </c:pt>
                <c:pt idx="377" formatCode="0.00">
                  <c:v>0.5</c:v>
                </c:pt>
                <c:pt idx="378" formatCode="0.00">
                  <c:v>21.3</c:v>
                </c:pt>
                <c:pt idx="379" formatCode="0.00">
                  <c:v>7.5</c:v>
                </c:pt>
                <c:pt idx="380" formatCode="0.00">
                  <c:v>10.8</c:v>
                </c:pt>
                <c:pt idx="381" formatCode="0.00">
                  <c:v>6.5</c:v>
                </c:pt>
                <c:pt idx="382" formatCode="0.00">
                  <c:v>1.3</c:v>
                </c:pt>
                <c:pt idx="383" formatCode="0.00">
                  <c:v>6.9</c:v>
                </c:pt>
                <c:pt idx="384" formatCode="0.00">
                  <c:v>8.1999999999999993</c:v>
                </c:pt>
                <c:pt idx="385" formatCode="0.00">
                  <c:v>1.7</c:v>
                </c:pt>
                <c:pt idx="386" formatCode="0.00">
                  <c:v>10</c:v>
                </c:pt>
                <c:pt idx="387" formatCode="0.00">
                  <c:v>5.6</c:v>
                </c:pt>
                <c:pt idx="388" formatCode="0.00">
                  <c:v>-117.7</c:v>
                </c:pt>
                <c:pt idx="389" formatCode="0.00">
                  <c:v>11.8</c:v>
                </c:pt>
                <c:pt idx="390" formatCode="0.00">
                  <c:v>-0.6</c:v>
                </c:pt>
                <c:pt idx="391" formatCode="0.00">
                  <c:v>1.1000000000000001</c:v>
                </c:pt>
                <c:pt idx="392" formatCode="0.00">
                  <c:v>44.9</c:v>
                </c:pt>
                <c:pt idx="393" formatCode="0.00">
                  <c:v>-1.2</c:v>
                </c:pt>
                <c:pt idx="394" formatCode="0.00">
                  <c:v>3.3</c:v>
                </c:pt>
                <c:pt idx="395" formatCode="0.00">
                  <c:v>29.1</c:v>
                </c:pt>
                <c:pt idx="396" formatCode="0.00">
                  <c:v>-3.5</c:v>
                </c:pt>
                <c:pt idx="397" formatCode="0.00">
                  <c:v>3.8</c:v>
                </c:pt>
                <c:pt idx="399" formatCode="0.00">
                  <c:v>3.5</c:v>
                </c:pt>
                <c:pt idx="400" formatCode="0.00">
                  <c:v>9.6</c:v>
                </c:pt>
                <c:pt idx="401" formatCode="0.00">
                  <c:v>17.399999999999999</c:v>
                </c:pt>
                <c:pt idx="402" formatCode="0.00">
                  <c:v>-41.8</c:v>
                </c:pt>
                <c:pt idx="403" formatCode="0.00">
                  <c:v>19.7</c:v>
                </c:pt>
                <c:pt idx="404" formatCode="0.00">
                  <c:v>2.6</c:v>
                </c:pt>
                <c:pt idx="405" formatCode="0.00">
                  <c:v>5.3</c:v>
                </c:pt>
                <c:pt idx="406" formatCode="0.00">
                  <c:v>6.4</c:v>
                </c:pt>
                <c:pt idx="407" formatCode="0.00">
                  <c:v>11.5</c:v>
                </c:pt>
                <c:pt idx="408" formatCode="0.00">
                  <c:v>3.2</c:v>
                </c:pt>
                <c:pt idx="409" formatCode="0.00">
                  <c:v>29.3</c:v>
                </c:pt>
                <c:pt idx="410" formatCode="0.00">
                  <c:v>15.7</c:v>
                </c:pt>
                <c:pt idx="411" formatCode="0.00">
                  <c:v>11.1</c:v>
                </c:pt>
                <c:pt idx="412" formatCode="0.00">
                  <c:v>2.2000000000000002</c:v>
                </c:pt>
                <c:pt idx="413" formatCode="0.00">
                  <c:v>10.4</c:v>
                </c:pt>
                <c:pt idx="414" formatCode="0.00">
                  <c:v>-116.3</c:v>
                </c:pt>
                <c:pt idx="415" formatCode="0.00">
                  <c:v>1.9</c:v>
                </c:pt>
                <c:pt idx="416" formatCode="0.00">
                  <c:v>3</c:v>
                </c:pt>
                <c:pt idx="417" formatCode="0.00">
                  <c:v>3.1</c:v>
                </c:pt>
                <c:pt idx="418" formatCode="0.00">
                  <c:v>-9.8000000000000007</c:v>
                </c:pt>
                <c:pt idx="419" formatCode="0.00">
                  <c:v>1.9</c:v>
                </c:pt>
                <c:pt idx="420" formatCode="0.00">
                  <c:v>7.8</c:v>
                </c:pt>
                <c:pt idx="421" formatCode="0.00">
                  <c:v>3.2</c:v>
                </c:pt>
                <c:pt idx="422" formatCode="0.00">
                  <c:v>3.6</c:v>
                </c:pt>
                <c:pt idx="423" formatCode="0.00">
                  <c:v>5.8</c:v>
                </c:pt>
                <c:pt idx="424" formatCode="0.00">
                  <c:v>5.0999999999999996</c:v>
                </c:pt>
                <c:pt idx="425" formatCode="0.00">
                  <c:v>1.8</c:v>
                </c:pt>
                <c:pt idx="426" formatCode="0.00">
                  <c:v>10.8</c:v>
                </c:pt>
                <c:pt idx="427" formatCode="0.00">
                  <c:v>5.4</c:v>
                </c:pt>
                <c:pt idx="428" formatCode="0.00">
                  <c:v>26.3</c:v>
                </c:pt>
                <c:pt idx="429" formatCode="0.00">
                  <c:v>8.6</c:v>
                </c:pt>
                <c:pt idx="430" formatCode="0.00">
                  <c:v>19.600000000000001</c:v>
                </c:pt>
                <c:pt idx="431" formatCode="0.00">
                  <c:v>-2.2000000000000002</c:v>
                </c:pt>
                <c:pt idx="432" formatCode="0.00">
                  <c:v>-1.4</c:v>
                </c:pt>
                <c:pt idx="433" formatCode="0.00">
                  <c:v>7.1</c:v>
                </c:pt>
                <c:pt idx="434" formatCode="0.00">
                  <c:v>29.6</c:v>
                </c:pt>
                <c:pt idx="435" formatCode="0.00">
                  <c:v>0.6</c:v>
                </c:pt>
                <c:pt idx="436" formatCode="0.00">
                  <c:v>8.8000000000000007</c:v>
                </c:pt>
                <c:pt idx="437" formatCode="0.00">
                  <c:v>-87.3</c:v>
                </c:pt>
                <c:pt idx="438" formatCode="0.00">
                  <c:v>6.8</c:v>
                </c:pt>
                <c:pt idx="439" formatCode="0.00">
                  <c:v>3.3</c:v>
                </c:pt>
                <c:pt idx="440" formatCode="0.00">
                  <c:v>2.2000000000000002</c:v>
                </c:pt>
                <c:pt idx="441" formatCode="0.00">
                  <c:v>-1.2</c:v>
                </c:pt>
                <c:pt idx="442" formatCode="0.00">
                  <c:v>25.6</c:v>
                </c:pt>
                <c:pt idx="443" formatCode="0.00">
                  <c:v>10.7</c:v>
                </c:pt>
                <c:pt idx="444" formatCode="0.00">
                  <c:v>0.6</c:v>
                </c:pt>
                <c:pt idx="445" formatCode="0.00">
                  <c:v>1.5</c:v>
                </c:pt>
                <c:pt idx="446" formatCode="0.00">
                  <c:v>-52.6</c:v>
                </c:pt>
                <c:pt idx="447" formatCode="0.00">
                  <c:v>84.6</c:v>
                </c:pt>
                <c:pt idx="448" formatCode="0.00">
                  <c:v>5.9</c:v>
                </c:pt>
                <c:pt idx="449" formatCode="0.00">
                  <c:v>9.6</c:v>
                </c:pt>
                <c:pt idx="450" formatCode="0.00">
                  <c:v>4.9000000000000004</c:v>
                </c:pt>
                <c:pt idx="451" formatCode="0.00">
                  <c:v>9.8000000000000007</c:v>
                </c:pt>
                <c:pt idx="452" formatCode="0.00">
                  <c:v>-9.1999999999999993</c:v>
                </c:pt>
                <c:pt idx="453" formatCode="0.00">
                  <c:v>13.4</c:v>
                </c:pt>
                <c:pt idx="454" formatCode="0.00">
                  <c:v>12.8</c:v>
                </c:pt>
                <c:pt idx="455" formatCode="0.00">
                  <c:v>-14.9</c:v>
                </c:pt>
                <c:pt idx="456" formatCode="0.00">
                  <c:v>-8.1</c:v>
                </c:pt>
                <c:pt idx="457" formatCode="0.00">
                  <c:v>0.9</c:v>
                </c:pt>
                <c:pt idx="458" formatCode="0.00">
                  <c:v>2.1</c:v>
                </c:pt>
                <c:pt idx="459" formatCode="0.00">
                  <c:v>-5</c:v>
                </c:pt>
                <c:pt idx="460" formatCode="0.00">
                  <c:v>1.7</c:v>
                </c:pt>
                <c:pt idx="461" formatCode="0.00">
                  <c:v>1.8</c:v>
                </c:pt>
                <c:pt idx="462" formatCode="0.00">
                  <c:v>1.9</c:v>
                </c:pt>
                <c:pt idx="463" formatCode="0.00">
                  <c:v>3.4</c:v>
                </c:pt>
                <c:pt idx="464" formatCode="0.00">
                  <c:v>11.1</c:v>
                </c:pt>
                <c:pt idx="465" formatCode="0.00">
                  <c:v>-1.2</c:v>
                </c:pt>
                <c:pt idx="466" formatCode="0.00">
                  <c:v>9.6999999999999993</c:v>
                </c:pt>
                <c:pt idx="467" formatCode="0.00">
                  <c:v>3.1</c:v>
                </c:pt>
                <c:pt idx="468" formatCode="0.00">
                  <c:v>5.0999999999999996</c:v>
                </c:pt>
                <c:pt idx="469" formatCode="0.00">
                  <c:v>15.4</c:v>
                </c:pt>
                <c:pt idx="470" formatCode="0.00">
                  <c:v>0.5</c:v>
                </c:pt>
                <c:pt idx="471" formatCode="0.00">
                  <c:v>-2</c:v>
                </c:pt>
                <c:pt idx="472" formatCode="0.00">
                  <c:v>5.4</c:v>
                </c:pt>
                <c:pt idx="473" formatCode="0.00">
                  <c:v>8.6</c:v>
                </c:pt>
                <c:pt idx="474" formatCode="0.00">
                  <c:v>-0.3</c:v>
                </c:pt>
                <c:pt idx="475" formatCode="0.00">
                  <c:v>1.6</c:v>
                </c:pt>
                <c:pt idx="476" formatCode="0.00">
                  <c:v>10.8</c:v>
                </c:pt>
                <c:pt idx="477" formatCode="0.00">
                  <c:v>3.1</c:v>
                </c:pt>
                <c:pt idx="478" formatCode="0.00">
                  <c:v>12</c:v>
                </c:pt>
                <c:pt idx="479" formatCode="0.00">
                  <c:v>21.9</c:v>
                </c:pt>
                <c:pt idx="480" formatCode="0.00">
                  <c:v>6.7</c:v>
                </c:pt>
                <c:pt idx="481" formatCode="0.00">
                  <c:v>-6.9</c:v>
                </c:pt>
                <c:pt idx="482" formatCode="0.00">
                  <c:v>0</c:v>
                </c:pt>
                <c:pt idx="483" formatCode="0.00">
                  <c:v>-3.3</c:v>
                </c:pt>
                <c:pt idx="484" formatCode="0.00">
                  <c:v>1.6</c:v>
                </c:pt>
                <c:pt idx="485" formatCode="0.00">
                  <c:v>29.1</c:v>
                </c:pt>
                <c:pt idx="486" formatCode="0.00">
                  <c:v>4.3</c:v>
                </c:pt>
                <c:pt idx="487" formatCode="0.00">
                  <c:v>-10</c:v>
                </c:pt>
                <c:pt idx="488" formatCode="0.00">
                  <c:v>6.4</c:v>
                </c:pt>
                <c:pt idx="489" formatCode="0.00">
                  <c:v>20.5</c:v>
                </c:pt>
                <c:pt idx="490" formatCode="0.00">
                  <c:v>1</c:v>
                </c:pt>
                <c:pt idx="491" formatCode="0.00">
                  <c:v>21.3</c:v>
                </c:pt>
                <c:pt idx="492" formatCode="0.00">
                  <c:v>15.9</c:v>
                </c:pt>
                <c:pt idx="493" formatCode="0.00">
                  <c:v>4.4000000000000004</c:v>
                </c:pt>
                <c:pt idx="494" formatCode="0.00">
                  <c:v>-18.899999999999999</c:v>
                </c:pt>
                <c:pt idx="495" formatCode="0.00">
                  <c:v>-7</c:v>
                </c:pt>
                <c:pt idx="496" formatCode="0.00">
                  <c:v>10.5</c:v>
                </c:pt>
                <c:pt idx="497" formatCode="0.00">
                  <c:v>-42.1</c:v>
                </c:pt>
                <c:pt idx="498" formatCode="0.00">
                  <c:v>-5.3</c:v>
                </c:pt>
                <c:pt idx="499" formatCode="0.00">
                  <c:v>2.4</c:v>
                </c:pt>
                <c:pt idx="500" formatCode="0.00">
                  <c:v>9.1999999999999993</c:v>
                </c:pt>
                <c:pt idx="501" formatCode="0.00">
                  <c:v>9.8000000000000007</c:v>
                </c:pt>
                <c:pt idx="502" formatCode="0.00">
                  <c:v>2.9</c:v>
                </c:pt>
                <c:pt idx="503" formatCode="0.00">
                  <c:v>3.8</c:v>
                </c:pt>
                <c:pt idx="504" formatCode="0.00">
                  <c:v>1</c:v>
                </c:pt>
                <c:pt idx="505" formatCode="0.00">
                  <c:v>9.6999999999999993</c:v>
                </c:pt>
                <c:pt idx="506" formatCode="0.00">
                  <c:v>0.3</c:v>
                </c:pt>
                <c:pt idx="507" formatCode="0.00">
                  <c:v>-13.4</c:v>
                </c:pt>
                <c:pt idx="508" formatCode="0.00">
                  <c:v>72.900000000000006</c:v>
                </c:pt>
                <c:pt idx="509" formatCode="0.00">
                  <c:v>6.2</c:v>
                </c:pt>
                <c:pt idx="510" formatCode="0.00">
                  <c:v>3.6</c:v>
                </c:pt>
                <c:pt idx="511" formatCode="0.00">
                  <c:v>1.7</c:v>
                </c:pt>
                <c:pt idx="512" formatCode="0.00">
                  <c:v>2.4</c:v>
                </c:pt>
                <c:pt idx="513" formatCode="0.00">
                  <c:v>16.7</c:v>
                </c:pt>
                <c:pt idx="514" formatCode="0.00">
                  <c:v>19.7</c:v>
                </c:pt>
                <c:pt idx="515" formatCode="0.00">
                  <c:v>0.8</c:v>
                </c:pt>
                <c:pt idx="516" formatCode="0.00">
                  <c:v>2.8</c:v>
                </c:pt>
                <c:pt idx="517" formatCode="0.00">
                  <c:v>3.6</c:v>
                </c:pt>
                <c:pt idx="518" formatCode="0.00">
                  <c:v>3.4</c:v>
                </c:pt>
                <c:pt idx="519" formatCode="0.00">
                  <c:v>0.4</c:v>
                </c:pt>
                <c:pt idx="520" formatCode="0.00">
                  <c:v>8.1999999999999993</c:v>
                </c:pt>
                <c:pt idx="521" formatCode="0.00">
                  <c:v>12.5</c:v>
                </c:pt>
                <c:pt idx="522" formatCode="0.00">
                  <c:v>96.5</c:v>
                </c:pt>
                <c:pt idx="523" formatCode="0.00">
                  <c:v>-2.9</c:v>
                </c:pt>
                <c:pt idx="524" formatCode="0.00">
                  <c:v>3.3</c:v>
                </c:pt>
                <c:pt idx="525" formatCode="0.00">
                  <c:v>29.2</c:v>
                </c:pt>
                <c:pt idx="526" formatCode="0.00">
                  <c:v>19.899999999999999</c:v>
                </c:pt>
                <c:pt idx="527" formatCode="0.00">
                  <c:v>-10.6</c:v>
                </c:pt>
                <c:pt idx="528" formatCode="0.00">
                  <c:v>-13.1</c:v>
                </c:pt>
                <c:pt idx="529" formatCode="0.00">
                  <c:v>5.6</c:v>
                </c:pt>
                <c:pt idx="530" formatCode="0.00">
                  <c:v>15.3</c:v>
                </c:pt>
                <c:pt idx="531" formatCode="0.00">
                  <c:v>-2.9</c:v>
                </c:pt>
                <c:pt idx="532" formatCode="0.00">
                  <c:v>0</c:v>
                </c:pt>
                <c:pt idx="533" formatCode="0.00">
                  <c:v>-14.8</c:v>
                </c:pt>
                <c:pt idx="534" formatCode="0.00">
                  <c:v>6</c:v>
                </c:pt>
                <c:pt idx="535" formatCode="0.00">
                  <c:v>21.5</c:v>
                </c:pt>
                <c:pt idx="536" formatCode="0.00">
                  <c:v>3.5</c:v>
                </c:pt>
                <c:pt idx="537" formatCode="0.00">
                  <c:v>-6</c:v>
                </c:pt>
                <c:pt idx="538" formatCode="0.00">
                  <c:v>8.9</c:v>
                </c:pt>
                <c:pt idx="539" formatCode="0.00">
                  <c:v>11.6</c:v>
                </c:pt>
                <c:pt idx="540" formatCode="0.00">
                  <c:v>9.8000000000000007</c:v>
                </c:pt>
                <c:pt idx="541" formatCode="0.00">
                  <c:v>10.4</c:v>
                </c:pt>
                <c:pt idx="542" formatCode="0.00">
                  <c:v>12</c:v>
                </c:pt>
                <c:pt idx="543" formatCode="0.00">
                  <c:v>1.5</c:v>
                </c:pt>
                <c:pt idx="544" formatCode="0.00">
                  <c:v>6.4</c:v>
                </c:pt>
                <c:pt idx="545" formatCode="0.00">
                  <c:v>-6.1</c:v>
                </c:pt>
                <c:pt idx="546" formatCode="0.00">
                  <c:v>9.4</c:v>
                </c:pt>
                <c:pt idx="547" formatCode="0.00">
                  <c:v>0.3</c:v>
                </c:pt>
                <c:pt idx="548" formatCode="0.00">
                  <c:v>1.1000000000000001</c:v>
                </c:pt>
                <c:pt idx="549" formatCode="0.00">
                  <c:v>-1.9</c:v>
                </c:pt>
                <c:pt idx="550" formatCode="0.00">
                  <c:v>9.4</c:v>
                </c:pt>
                <c:pt idx="551" formatCode="0.00">
                  <c:v>13.3</c:v>
                </c:pt>
                <c:pt idx="552" formatCode="0.00">
                  <c:v>12.7</c:v>
                </c:pt>
                <c:pt idx="553" formatCode="0.00">
                  <c:v>5.4</c:v>
                </c:pt>
                <c:pt idx="554" formatCode="0.00">
                  <c:v>8.5</c:v>
                </c:pt>
                <c:pt idx="555" formatCode="0.00">
                  <c:v>6.5</c:v>
                </c:pt>
                <c:pt idx="556" formatCode="0.00">
                  <c:v>-28.3</c:v>
                </c:pt>
                <c:pt idx="557" formatCode="0.00">
                  <c:v>13.5</c:v>
                </c:pt>
                <c:pt idx="558" formatCode="0.00">
                  <c:v>-5.6</c:v>
                </c:pt>
                <c:pt idx="559" formatCode="0.00">
                  <c:v>-32.9</c:v>
                </c:pt>
                <c:pt idx="560" formatCode="0.00">
                  <c:v>10</c:v>
                </c:pt>
                <c:pt idx="561" formatCode="0.00">
                  <c:v>11.1</c:v>
                </c:pt>
                <c:pt idx="562" formatCode="0.00">
                  <c:v>6</c:v>
                </c:pt>
                <c:pt idx="563" formatCode="0.00">
                  <c:v>19.5</c:v>
                </c:pt>
                <c:pt idx="564" formatCode="0.00">
                  <c:v>1.6</c:v>
                </c:pt>
                <c:pt idx="565" formatCode="0.00">
                  <c:v>6</c:v>
                </c:pt>
                <c:pt idx="566" formatCode="0.00">
                  <c:v>11.1</c:v>
                </c:pt>
                <c:pt idx="567" formatCode="0.00">
                  <c:v>12.8</c:v>
                </c:pt>
                <c:pt idx="568" formatCode="0.00">
                  <c:v>10.5</c:v>
                </c:pt>
                <c:pt idx="569" formatCode="0.00">
                  <c:v>4.2</c:v>
                </c:pt>
                <c:pt idx="570" formatCode="0.00">
                  <c:v>0.9</c:v>
                </c:pt>
                <c:pt idx="571" formatCode="0.00">
                  <c:v>5.4</c:v>
                </c:pt>
                <c:pt idx="572" formatCode="0.00">
                  <c:v>6.3</c:v>
                </c:pt>
                <c:pt idx="573" formatCode="0.00">
                  <c:v>22.7</c:v>
                </c:pt>
                <c:pt idx="574" formatCode="0.00">
                  <c:v>27.8</c:v>
                </c:pt>
                <c:pt idx="575" formatCode="0.00">
                  <c:v>-16.7</c:v>
                </c:pt>
                <c:pt idx="576" formatCode="0.00">
                  <c:v>2.8</c:v>
                </c:pt>
                <c:pt idx="577" formatCode="0.00">
                  <c:v>-10</c:v>
                </c:pt>
                <c:pt idx="578" formatCode="0.00">
                  <c:v>3.2</c:v>
                </c:pt>
                <c:pt idx="579" formatCode="0.00">
                  <c:v>2.6</c:v>
                </c:pt>
                <c:pt idx="580" formatCode="0.00">
                  <c:v>11</c:v>
                </c:pt>
                <c:pt idx="581" formatCode="0.00">
                  <c:v>1.2</c:v>
                </c:pt>
                <c:pt idx="582" formatCode="0.00">
                  <c:v>4.2</c:v>
                </c:pt>
                <c:pt idx="583" formatCode="0.00">
                  <c:v>-2.2000000000000002</c:v>
                </c:pt>
                <c:pt idx="584" formatCode="0.00">
                  <c:v>43.2</c:v>
                </c:pt>
                <c:pt idx="585" formatCode="0.00">
                  <c:v>-23.3</c:v>
                </c:pt>
                <c:pt idx="586" formatCode="0.00">
                  <c:v>1.5</c:v>
                </c:pt>
                <c:pt idx="587" formatCode="0.00">
                  <c:v>13.9</c:v>
                </c:pt>
                <c:pt idx="588" formatCode="0.00">
                  <c:v>3.2</c:v>
                </c:pt>
                <c:pt idx="589" formatCode="0.00">
                  <c:v>4.2</c:v>
                </c:pt>
                <c:pt idx="590" formatCode="0.00">
                  <c:v>12.7</c:v>
                </c:pt>
                <c:pt idx="591" formatCode="0.00">
                  <c:v>0.7</c:v>
                </c:pt>
                <c:pt idx="592" formatCode="0.00">
                  <c:v>5.2</c:v>
                </c:pt>
                <c:pt idx="593" formatCode="0.00">
                  <c:v>0</c:v>
                </c:pt>
                <c:pt idx="594" formatCode="0.00">
                  <c:v>-32.299999999999997</c:v>
                </c:pt>
                <c:pt idx="595" formatCode="0.00">
                  <c:v>2.2000000000000002</c:v>
                </c:pt>
                <c:pt idx="596" formatCode="0.00">
                  <c:v>-4</c:v>
                </c:pt>
                <c:pt idx="597" formatCode="0.00">
                  <c:v>2.5</c:v>
                </c:pt>
                <c:pt idx="598" formatCode="0.00">
                  <c:v>3.9</c:v>
                </c:pt>
                <c:pt idx="599" formatCode="0.00">
                  <c:v>2.2999999999999998</c:v>
                </c:pt>
                <c:pt idx="600" formatCode="0.00">
                  <c:v>8.6999999999999993</c:v>
                </c:pt>
                <c:pt idx="601" formatCode="0.00">
                  <c:v>0.4</c:v>
                </c:pt>
                <c:pt idx="602" formatCode="0.00">
                  <c:v>-0.7</c:v>
                </c:pt>
                <c:pt idx="603" formatCode="0.00">
                  <c:v>1.2</c:v>
                </c:pt>
                <c:pt idx="604" formatCode="0.00">
                  <c:v>-8.5</c:v>
                </c:pt>
                <c:pt idx="605" formatCode="0.00">
                  <c:v>26.3</c:v>
                </c:pt>
                <c:pt idx="606" formatCode="0.00">
                  <c:v>5.7</c:v>
                </c:pt>
                <c:pt idx="607" formatCode="0.00">
                  <c:v>1.6</c:v>
                </c:pt>
                <c:pt idx="608" formatCode="0.00">
                  <c:v>2.2999999999999998</c:v>
                </c:pt>
                <c:pt idx="609" formatCode="0.00">
                  <c:v>-2.2999999999999998</c:v>
                </c:pt>
                <c:pt idx="610" formatCode="0.00">
                  <c:v>15</c:v>
                </c:pt>
                <c:pt idx="611" formatCode="0.00">
                  <c:v>-7.5</c:v>
                </c:pt>
                <c:pt idx="612" formatCode="0.00">
                  <c:v>-10.1</c:v>
                </c:pt>
                <c:pt idx="613" formatCode="0.00">
                  <c:v>7.7</c:v>
                </c:pt>
                <c:pt idx="614" formatCode="0.00">
                  <c:v>13.3</c:v>
                </c:pt>
                <c:pt idx="615" formatCode="0.00">
                  <c:v>24.6</c:v>
                </c:pt>
                <c:pt idx="616" formatCode="0.00">
                  <c:v>1.7</c:v>
                </c:pt>
                <c:pt idx="617" formatCode="0.00">
                  <c:v>11.6</c:v>
                </c:pt>
                <c:pt idx="618" formatCode="0.00">
                  <c:v>1.6</c:v>
                </c:pt>
                <c:pt idx="619" formatCode="0.00">
                  <c:v>12.9</c:v>
                </c:pt>
                <c:pt idx="620" formatCode="0.00">
                  <c:v>-1.7</c:v>
                </c:pt>
                <c:pt idx="621" formatCode="0.00">
                  <c:v>14.3</c:v>
                </c:pt>
                <c:pt idx="622" formatCode="0.00">
                  <c:v>14.2</c:v>
                </c:pt>
                <c:pt idx="623" formatCode="0.00">
                  <c:v>-32.4</c:v>
                </c:pt>
                <c:pt idx="624" formatCode="0.00">
                  <c:v>12.9</c:v>
                </c:pt>
                <c:pt idx="625" formatCode="0.00">
                  <c:v>5</c:v>
                </c:pt>
                <c:pt idx="626" formatCode="0.00">
                  <c:v>4</c:v>
                </c:pt>
                <c:pt idx="627" formatCode="0.00">
                  <c:v>3.9</c:v>
                </c:pt>
                <c:pt idx="628" formatCode="0.00">
                  <c:v>-4</c:v>
                </c:pt>
                <c:pt idx="629" formatCode="0.00">
                  <c:v>-3.2</c:v>
                </c:pt>
                <c:pt idx="630" formatCode="0.00">
                  <c:v>6</c:v>
                </c:pt>
                <c:pt idx="631" formatCode="0.00">
                  <c:v>-11.6</c:v>
                </c:pt>
                <c:pt idx="632" formatCode="0.00">
                  <c:v>4.0999999999999996</c:v>
                </c:pt>
                <c:pt idx="633" formatCode="0.00">
                  <c:v>10.7</c:v>
                </c:pt>
                <c:pt idx="634" formatCode="0.00">
                  <c:v>11.6</c:v>
                </c:pt>
                <c:pt idx="635" formatCode="0.00">
                  <c:v>-8.1</c:v>
                </c:pt>
                <c:pt idx="636" formatCode="0.00">
                  <c:v>3.1</c:v>
                </c:pt>
                <c:pt idx="637" formatCode="0.00">
                  <c:v>2.1</c:v>
                </c:pt>
                <c:pt idx="638" formatCode="0.00">
                  <c:v>-99.4</c:v>
                </c:pt>
                <c:pt idx="639" formatCode="0.00">
                  <c:v>5.6</c:v>
                </c:pt>
                <c:pt idx="640" formatCode="0.00">
                  <c:v>-3.1</c:v>
                </c:pt>
                <c:pt idx="641" formatCode="0.00">
                  <c:v>-0.8</c:v>
                </c:pt>
                <c:pt idx="642" formatCode="0.00">
                  <c:v>3.6</c:v>
                </c:pt>
                <c:pt idx="643" formatCode="0.00">
                  <c:v>4.9000000000000004</c:v>
                </c:pt>
                <c:pt idx="644" formatCode="0.00">
                  <c:v>28.5</c:v>
                </c:pt>
                <c:pt idx="645" formatCode="0.00">
                  <c:v>-26.4</c:v>
                </c:pt>
                <c:pt idx="646" formatCode="0.00">
                  <c:v>-8.9</c:v>
                </c:pt>
                <c:pt idx="647" formatCode="0.00">
                  <c:v>0.3</c:v>
                </c:pt>
                <c:pt idx="648" formatCode="0.00">
                  <c:v>3.7</c:v>
                </c:pt>
                <c:pt idx="649" formatCode="0.00">
                  <c:v>3.4</c:v>
                </c:pt>
                <c:pt idx="650" formatCode="0.00">
                  <c:v>14.5</c:v>
                </c:pt>
                <c:pt idx="651" formatCode="0.00">
                  <c:v>-14.2</c:v>
                </c:pt>
                <c:pt idx="652" formatCode="0.00">
                  <c:v>-7.6</c:v>
                </c:pt>
                <c:pt idx="653" formatCode="0.00">
                  <c:v>11.4</c:v>
                </c:pt>
                <c:pt idx="654" formatCode="0.00">
                  <c:v>1.2</c:v>
                </c:pt>
                <c:pt idx="655" formatCode="0.00">
                  <c:v>-1.3</c:v>
                </c:pt>
                <c:pt idx="656" formatCode="0.00">
                  <c:v>11.1</c:v>
                </c:pt>
                <c:pt idx="657" formatCode="0.00">
                  <c:v>2.8</c:v>
                </c:pt>
                <c:pt idx="658" formatCode="0.00">
                  <c:v>14.2</c:v>
                </c:pt>
                <c:pt idx="659" formatCode="0.00">
                  <c:v>10.9</c:v>
                </c:pt>
                <c:pt idx="660" formatCode="0.00">
                  <c:v>0.4</c:v>
                </c:pt>
                <c:pt idx="661" formatCode="0.00">
                  <c:v>16.8</c:v>
                </c:pt>
                <c:pt idx="662" formatCode="0.00">
                  <c:v>-18.899999999999999</c:v>
                </c:pt>
                <c:pt idx="663" formatCode="0.00">
                  <c:v>6.6</c:v>
                </c:pt>
                <c:pt idx="664" formatCode="0.00">
                  <c:v>-7</c:v>
                </c:pt>
                <c:pt idx="665" formatCode="0.00">
                  <c:v>16.399999999999999</c:v>
                </c:pt>
                <c:pt idx="666" formatCode="0.00">
                  <c:v>7.7</c:v>
                </c:pt>
                <c:pt idx="667" formatCode="0.00">
                  <c:v>13.3</c:v>
                </c:pt>
                <c:pt idx="668" formatCode="0.00">
                  <c:v>3.3</c:v>
                </c:pt>
                <c:pt idx="669" formatCode="0.00">
                  <c:v>7.5</c:v>
                </c:pt>
                <c:pt idx="670" formatCode="0.00">
                  <c:v>-15.6</c:v>
                </c:pt>
                <c:pt idx="671" formatCode="0.00">
                  <c:v>6.2</c:v>
                </c:pt>
                <c:pt idx="672" formatCode="0.00">
                  <c:v>21.4</c:v>
                </c:pt>
                <c:pt idx="673" formatCode="0.00">
                  <c:v>5.2</c:v>
                </c:pt>
                <c:pt idx="674" formatCode="0.00">
                  <c:v>1.4</c:v>
                </c:pt>
                <c:pt idx="675" formatCode="0.00">
                  <c:v>4.7</c:v>
                </c:pt>
                <c:pt idx="676" formatCode="0.00">
                  <c:v>90.6</c:v>
                </c:pt>
                <c:pt idx="677" formatCode="0.00">
                  <c:v>-129.4</c:v>
                </c:pt>
                <c:pt idx="678" formatCode="0.00">
                  <c:v>2.7</c:v>
                </c:pt>
                <c:pt idx="679" formatCode="0.00">
                  <c:v>6</c:v>
                </c:pt>
                <c:pt idx="680" formatCode="0.00">
                  <c:v>-6.3</c:v>
                </c:pt>
                <c:pt idx="681" formatCode="0.00">
                  <c:v>-34.4</c:v>
                </c:pt>
                <c:pt idx="682" formatCode="0.00">
                  <c:v>2.8</c:v>
                </c:pt>
                <c:pt idx="683" formatCode="0.00">
                  <c:v>0.3</c:v>
                </c:pt>
                <c:pt idx="684" formatCode="0.00">
                  <c:v>14.9</c:v>
                </c:pt>
                <c:pt idx="685" formatCode="0.00">
                  <c:v>15.6</c:v>
                </c:pt>
                <c:pt idx="686" formatCode="0.00">
                  <c:v>21.3</c:v>
                </c:pt>
                <c:pt idx="687" formatCode="0.00">
                  <c:v>4.2</c:v>
                </c:pt>
                <c:pt idx="688" formatCode="0.00">
                  <c:v>-22.1</c:v>
                </c:pt>
                <c:pt idx="689" formatCode="0.00">
                  <c:v>10.9</c:v>
                </c:pt>
                <c:pt idx="690" formatCode="0.00">
                  <c:v>-4.2</c:v>
                </c:pt>
                <c:pt idx="691" formatCode="0.00">
                  <c:v>0.3</c:v>
                </c:pt>
                <c:pt idx="692" formatCode="0.00">
                  <c:v>-26.6</c:v>
                </c:pt>
                <c:pt idx="693" formatCode="0.00">
                  <c:v>0.7</c:v>
                </c:pt>
                <c:pt idx="694" formatCode="0.00">
                  <c:v>0.1</c:v>
                </c:pt>
                <c:pt idx="695" formatCode="0.00">
                  <c:v>22.6</c:v>
                </c:pt>
                <c:pt idx="696" formatCode="0.00">
                  <c:v>-1.8</c:v>
                </c:pt>
                <c:pt idx="697" formatCode="0.00">
                  <c:v>11.9</c:v>
                </c:pt>
                <c:pt idx="698" formatCode="0.00">
                  <c:v>1.6</c:v>
                </c:pt>
                <c:pt idx="699" formatCode="0.00">
                  <c:v>2.1</c:v>
                </c:pt>
                <c:pt idx="700" formatCode="0.00">
                  <c:v>5.8</c:v>
                </c:pt>
                <c:pt idx="701" formatCode="0.00">
                  <c:v>9.4</c:v>
                </c:pt>
                <c:pt idx="702" formatCode="0.00">
                  <c:v>29.7</c:v>
                </c:pt>
                <c:pt idx="703" formatCode="0.00">
                  <c:v>2.6</c:v>
                </c:pt>
                <c:pt idx="704" formatCode="0.00">
                  <c:v>5.8</c:v>
                </c:pt>
                <c:pt idx="705" formatCode="0.00">
                  <c:v>0.8</c:v>
                </c:pt>
                <c:pt idx="706" formatCode="0.00">
                  <c:v>4.9000000000000004</c:v>
                </c:pt>
                <c:pt idx="707" formatCode="0.00">
                  <c:v>2.8</c:v>
                </c:pt>
                <c:pt idx="708" formatCode="0.00">
                  <c:v>2.9</c:v>
                </c:pt>
                <c:pt idx="709" formatCode="0.00">
                  <c:v>-7.1</c:v>
                </c:pt>
                <c:pt idx="710" formatCode="0.00">
                  <c:v>0.4</c:v>
                </c:pt>
                <c:pt idx="712" formatCode="0.00">
                  <c:v>-0.8</c:v>
                </c:pt>
                <c:pt idx="713" formatCode="0.00">
                  <c:v>9.1</c:v>
                </c:pt>
                <c:pt idx="714" formatCode="0.00">
                  <c:v>-4.7</c:v>
                </c:pt>
                <c:pt idx="715" formatCode="0.00">
                  <c:v>-3.5</c:v>
                </c:pt>
                <c:pt idx="716" formatCode="0.00">
                  <c:v>9.1</c:v>
                </c:pt>
                <c:pt idx="717" formatCode="0.00">
                  <c:v>-6</c:v>
                </c:pt>
                <c:pt idx="718" formatCode="0.00">
                  <c:v>-6.3</c:v>
                </c:pt>
                <c:pt idx="719" formatCode="0.00">
                  <c:v>3.1</c:v>
                </c:pt>
                <c:pt idx="720" formatCode="0.00">
                  <c:v>7</c:v>
                </c:pt>
                <c:pt idx="721" formatCode="0.00">
                  <c:v>6.2</c:v>
                </c:pt>
                <c:pt idx="722" formatCode="0.00">
                  <c:v>0.8</c:v>
                </c:pt>
                <c:pt idx="723" formatCode="0.00">
                  <c:v>0.2</c:v>
                </c:pt>
                <c:pt idx="724" formatCode="0.00">
                  <c:v>-4</c:v>
                </c:pt>
                <c:pt idx="725" formatCode="0.00">
                  <c:v>-2.5</c:v>
                </c:pt>
                <c:pt idx="726" formatCode="0.00">
                  <c:v>3.2</c:v>
                </c:pt>
                <c:pt idx="727" formatCode="0.00">
                  <c:v>1.8</c:v>
                </c:pt>
                <c:pt idx="728" formatCode="0.00">
                  <c:v>10</c:v>
                </c:pt>
                <c:pt idx="729" formatCode="0.00">
                  <c:v>6.5</c:v>
                </c:pt>
                <c:pt idx="730" formatCode="0.00">
                  <c:v>0.5</c:v>
                </c:pt>
                <c:pt idx="731" formatCode="0.00">
                  <c:v>-1.3</c:v>
                </c:pt>
                <c:pt idx="732" formatCode="0.00">
                  <c:v>24.9</c:v>
                </c:pt>
                <c:pt idx="733" formatCode="0.00">
                  <c:v>12.7</c:v>
                </c:pt>
                <c:pt idx="734" formatCode="0.00">
                  <c:v>-45.8</c:v>
                </c:pt>
                <c:pt idx="735" formatCode="0.00">
                  <c:v>8.4</c:v>
                </c:pt>
                <c:pt idx="736" formatCode="0.00">
                  <c:v>12.3</c:v>
                </c:pt>
                <c:pt idx="737" formatCode="0.00">
                  <c:v>9</c:v>
                </c:pt>
                <c:pt idx="738" formatCode="0.00">
                  <c:v>19.100000000000001</c:v>
                </c:pt>
                <c:pt idx="739" formatCode="0.00">
                  <c:v>8.4</c:v>
                </c:pt>
                <c:pt idx="740" formatCode="0.00">
                  <c:v>3.5</c:v>
                </c:pt>
                <c:pt idx="741" formatCode="0.00">
                  <c:v>-1.6</c:v>
                </c:pt>
                <c:pt idx="742" formatCode="0.00">
                  <c:v>21.5</c:v>
                </c:pt>
                <c:pt idx="743" formatCode="0.00">
                  <c:v>5.9</c:v>
                </c:pt>
                <c:pt idx="744" formatCode="0.00">
                  <c:v>11.9</c:v>
                </c:pt>
                <c:pt idx="745" formatCode="0.00">
                  <c:v>11.9</c:v>
                </c:pt>
                <c:pt idx="746" formatCode="0.00">
                  <c:v>-41.8</c:v>
                </c:pt>
                <c:pt idx="747" formatCode="0.00">
                  <c:v>-30.2</c:v>
                </c:pt>
                <c:pt idx="748" formatCode="0.00">
                  <c:v>-160.4</c:v>
                </c:pt>
                <c:pt idx="749" formatCode="0.00">
                  <c:v>11</c:v>
                </c:pt>
                <c:pt idx="750" formatCode="0.00">
                  <c:v>12.3</c:v>
                </c:pt>
                <c:pt idx="751" formatCode="0.00">
                  <c:v>8.1999999999999993</c:v>
                </c:pt>
                <c:pt idx="752" formatCode="0.00">
                  <c:v>10.6</c:v>
                </c:pt>
                <c:pt idx="753" formatCode="0.00">
                  <c:v>-5.6</c:v>
                </c:pt>
                <c:pt idx="754" formatCode="0.00">
                  <c:v>6.1</c:v>
                </c:pt>
                <c:pt idx="755" formatCode="0.00">
                  <c:v>-1318.4</c:v>
                </c:pt>
                <c:pt idx="756" formatCode="0.00">
                  <c:v>7.7</c:v>
                </c:pt>
                <c:pt idx="757" formatCode="0.00">
                  <c:v>1.4</c:v>
                </c:pt>
                <c:pt idx="758" formatCode="0.00">
                  <c:v>1.5</c:v>
                </c:pt>
                <c:pt idx="759" formatCode="0.00">
                  <c:v>11.2</c:v>
                </c:pt>
                <c:pt idx="760" formatCode="0.00">
                  <c:v>-12.1</c:v>
                </c:pt>
                <c:pt idx="761" formatCode="0.00">
                  <c:v>-7.2</c:v>
                </c:pt>
                <c:pt idx="762" formatCode="0.00">
                  <c:v>9.5</c:v>
                </c:pt>
                <c:pt idx="763" formatCode="0.00">
                  <c:v>10.3</c:v>
                </c:pt>
                <c:pt idx="764" formatCode="0.00">
                  <c:v>0</c:v>
                </c:pt>
                <c:pt idx="765" formatCode="0.00">
                  <c:v>10.6</c:v>
                </c:pt>
                <c:pt idx="766" formatCode="0.00">
                  <c:v>1.5</c:v>
                </c:pt>
                <c:pt idx="767" formatCode="0.00">
                  <c:v>8.8000000000000007</c:v>
                </c:pt>
                <c:pt idx="768" formatCode="0.00">
                  <c:v>2.7</c:v>
                </c:pt>
                <c:pt idx="769" formatCode="0.00">
                  <c:v>11</c:v>
                </c:pt>
                <c:pt idx="770" formatCode="0.00">
                  <c:v>15.7</c:v>
                </c:pt>
                <c:pt idx="771" formatCode="0.00">
                  <c:v>9.8000000000000007</c:v>
                </c:pt>
                <c:pt idx="772" formatCode="0.00">
                  <c:v>-12.7</c:v>
                </c:pt>
                <c:pt idx="773" formatCode="0.00">
                  <c:v>2.2999999999999998</c:v>
                </c:pt>
                <c:pt idx="774" formatCode="0.00">
                  <c:v>9.1</c:v>
                </c:pt>
                <c:pt idx="775" formatCode="0.00">
                  <c:v>2</c:v>
                </c:pt>
                <c:pt idx="776" formatCode="0.00">
                  <c:v>-0.1</c:v>
                </c:pt>
                <c:pt idx="777" formatCode="0.00">
                  <c:v>2.7</c:v>
                </c:pt>
                <c:pt idx="778" formatCode="0.00">
                  <c:v>16.899999999999999</c:v>
                </c:pt>
                <c:pt idx="779" formatCode="0.00">
                  <c:v>2.1</c:v>
                </c:pt>
                <c:pt idx="780" formatCode="0.00">
                  <c:v>-3.8</c:v>
                </c:pt>
                <c:pt idx="781" formatCode="0.00">
                  <c:v>5.0999999999999996</c:v>
                </c:pt>
                <c:pt idx="782" formatCode="0.00">
                  <c:v>7.9</c:v>
                </c:pt>
                <c:pt idx="783" formatCode="0.00">
                  <c:v>-20</c:v>
                </c:pt>
                <c:pt idx="784" formatCode="0.00">
                  <c:v>-7.9</c:v>
                </c:pt>
                <c:pt idx="785" formatCode="0.00">
                  <c:v>15.6</c:v>
                </c:pt>
                <c:pt idx="786" formatCode="0.00">
                  <c:v>21.1</c:v>
                </c:pt>
                <c:pt idx="787" formatCode="0.00">
                  <c:v>6.6</c:v>
                </c:pt>
                <c:pt idx="788" formatCode="0.00">
                  <c:v>7.1</c:v>
                </c:pt>
                <c:pt idx="789" formatCode="0.00">
                  <c:v>6.2</c:v>
                </c:pt>
                <c:pt idx="790" formatCode="0.00">
                  <c:v>-5.8</c:v>
                </c:pt>
                <c:pt idx="791" formatCode="0.00">
                  <c:v>6.2</c:v>
                </c:pt>
                <c:pt idx="792" formatCode="0.00">
                  <c:v>17.100000000000001</c:v>
                </c:pt>
                <c:pt idx="793" formatCode="0.00">
                  <c:v>-20</c:v>
                </c:pt>
                <c:pt idx="794" formatCode="0.00">
                  <c:v>4.0999999999999996</c:v>
                </c:pt>
                <c:pt idx="795" formatCode="0.00">
                  <c:v>-30.1</c:v>
                </c:pt>
                <c:pt idx="796" formatCode="0.00">
                  <c:v>12.5</c:v>
                </c:pt>
                <c:pt idx="797" formatCode="0.00">
                  <c:v>23.9</c:v>
                </c:pt>
                <c:pt idx="798" formatCode="0.00">
                  <c:v>-0.7</c:v>
                </c:pt>
                <c:pt idx="799" formatCode="0.00">
                  <c:v>23.6</c:v>
                </c:pt>
                <c:pt idx="800" formatCode="0.00">
                  <c:v>54.3</c:v>
                </c:pt>
                <c:pt idx="801" formatCode="0.00">
                  <c:v>9.6</c:v>
                </c:pt>
                <c:pt idx="802" formatCode="0.00">
                  <c:v>4.5999999999999996</c:v>
                </c:pt>
                <c:pt idx="803" formatCode="0.00">
                  <c:v>6.2</c:v>
                </c:pt>
                <c:pt idx="804" formatCode="0.00">
                  <c:v>-2.4</c:v>
                </c:pt>
                <c:pt idx="805" formatCode="0.00">
                  <c:v>-6.8</c:v>
                </c:pt>
                <c:pt idx="806" formatCode="0.00">
                  <c:v>0.3</c:v>
                </c:pt>
                <c:pt idx="807" formatCode="0.00">
                  <c:v>2.9</c:v>
                </c:pt>
                <c:pt idx="808" formatCode="0.00">
                  <c:v>4.2</c:v>
                </c:pt>
                <c:pt idx="809" formatCode="0.00">
                  <c:v>-7.1</c:v>
                </c:pt>
                <c:pt idx="810" formatCode="0.00">
                  <c:v>7.4</c:v>
                </c:pt>
                <c:pt idx="811" formatCode="0.00">
                  <c:v>44.9</c:v>
                </c:pt>
                <c:pt idx="812" formatCode="0.00">
                  <c:v>10.199999999999999</c:v>
                </c:pt>
                <c:pt idx="813" formatCode="0.00">
                  <c:v>19</c:v>
                </c:pt>
                <c:pt idx="814" formatCode="0.00">
                  <c:v>-1.3</c:v>
                </c:pt>
                <c:pt idx="815" formatCode="0.00">
                  <c:v>6.2</c:v>
                </c:pt>
                <c:pt idx="816" formatCode="0.00">
                  <c:v>88.5</c:v>
                </c:pt>
                <c:pt idx="817" formatCode="0.00">
                  <c:v>-7.5</c:v>
                </c:pt>
                <c:pt idx="818" formatCode="0.00">
                  <c:v>7.8</c:v>
                </c:pt>
                <c:pt idx="819" formatCode="0.00">
                  <c:v>1.6</c:v>
                </c:pt>
                <c:pt idx="820" formatCode="0.00">
                  <c:v>-15.5</c:v>
                </c:pt>
                <c:pt idx="821" formatCode="0.00">
                  <c:v>4.7</c:v>
                </c:pt>
                <c:pt idx="822" formatCode="0.00">
                  <c:v>-11.6</c:v>
                </c:pt>
                <c:pt idx="823" formatCode="0.00">
                  <c:v>2.1</c:v>
                </c:pt>
                <c:pt idx="824" formatCode="0.00">
                  <c:v>5</c:v>
                </c:pt>
                <c:pt idx="825" formatCode="0.00">
                  <c:v>5.9</c:v>
                </c:pt>
                <c:pt idx="826" formatCode="0.00">
                  <c:v>-3.9</c:v>
                </c:pt>
                <c:pt idx="827" formatCode="0.00">
                  <c:v>-8.4</c:v>
                </c:pt>
                <c:pt idx="828" formatCode="0.00">
                  <c:v>3.4</c:v>
                </c:pt>
                <c:pt idx="829" formatCode="0.00">
                  <c:v>18.7</c:v>
                </c:pt>
                <c:pt idx="830" formatCode="0.00">
                  <c:v>10.6</c:v>
                </c:pt>
                <c:pt idx="831" formatCode="0.00">
                  <c:v>2.2000000000000002</c:v>
                </c:pt>
                <c:pt idx="832" formatCode="0.00">
                  <c:v>-2.4</c:v>
                </c:pt>
                <c:pt idx="833" formatCode="0.00">
                  <c:v>3.4</c:v>
                </c:pt>
                <c:pt idx="834" formatCode="0.00">
                  <c:v>12.3</c:v>
                </c:pt>
                <c:pt idx="835" formatCode="0.00">
                  <c:v>-18.399999999999999</c:v>
                </c:pt>
                <c:pt idx="836" formatCode="0.00">
                  <c:v>26.9</c:v>
                </c:pt>
                <c:pt idx="837" formatCode="0.00">
                  <c:v>9</c:v>
                </c:pt>
                <c:pt idx="838" formatCode="0.00">
                  <c:v>11.8</c:v>
                </c:pt>
                <c:pt idx="839" formatCode="0.00">
                  <c:v>4.4000000000000004</c:v>
                </c:pt>
                <c:pt idx="840" formatCode="0.00">
                  <c:v>1.7</c:v>
                </c:pt>
                <c:pt idx="841" formatCode="0.00">
                  <c:v>-1.1000000000000001</c:v>
                </c:pt>
                <c:pt idx="842" formatCode="0.00">
                  <c:v>0.4</c:v>
                </c:pt>
                <c:pt idx="843" formatCode="0.00">
                  <c:v>11.7</c:v>
                </c:pt>
                <c:pt idx="844" formatCode="0.00">
                  <c:v>5.9</c:v>
                </c:pt>
                <c:pt idx="845" formatCode="0.00">
                  <c:v>5</c:v>
                </c:pt>
                <c:pt idx="846" formatCode="0.00">
                  <c:v>19.2</c:v>
                </c:pt>
                <c:pt idx="847" formatCode="0.00">
                  <c:v>2.7</c:v>
                </c:pt>
                <c:pt idx="848" formatCode="0.00">
                  <c:v>8.1999999999999993</c:v>
                </c:pt>
                <c:pt idx="849" formatCode="0.00">
                  <c:v>12.8</c:v>
                </c:pt>
                <c:pt idx="850" formatCode="0.00">
                  <c:v>5.2</c:v>
                </c:pt>
                <c:pt idx="851" formatCode="0.00">
                  <c:v>11.6</c:v>
                </c:pt>
                <c:pt idx="852" formatCode="0.00">
                  <c:v>21</c:v>
                </c:pt>
                <c:pt idx="853" formatCode="0.00">
                  <c:v>7.7</c:v>
                </c:pt>
                <c:pt idx="854" formatCode="0.00">
                  <c:v>29.4</c:v>
                </c:pt>
                <c:pt idx="855" formatCode="0.00">
                  <c:v>5.3</c:v>
                </c:pt>
                <c:pt idx="856" formatCode="0.00">
                  <c:v>-1.1000000000000001</c:v>
                </c:pt>
                <c:pt idx="857" formatCode="0.00">
                  <c:v>10.6</c:v>
                </c:pt>
                <c:pt idx="858" formatCode="0.00">
                  <c:v>2.5</c:v>
                </c:pt>
                <c:pt idx="859" formatCode="0.00">
                  <c:v>2.6</c:v>
                </c:pt>
                <c:pt idx="860" formatCode="0.00">
                  <c:v>-28</c:v>
                </c:pt>
                <c:pt idx="861" formatCode="0.00">
                  <c:v>3.9</c:v>
                </c:pt>
                <c:pt idx="862" formatCode="0.00">
                  <c:v>-3.3</c:v>
                </c:pt>
                <c:pt idx="863" formatCode="0.00">
                  <c:v>28.7</c:v>
                </c:pt>
                <c:pt idx="864" formatCode="0.00">
                  <c:v>-6.3</c:v>
                </c:pt>
                <c:pt idx="865" formatCode="0.00">
                  <c:v>3.6</c:v>
                </c:pt>
                <c:pt idx="866" formatCode="0.00">
                  <c:v>16.8</c:v>
                </c:pt>
                <c:pt idx="867" formatCode="0.00">
                  <c:v>-0.4</c:v>
                </c:pt>
                <c:pt idx="868" formatCode="0.00">
                  <c:v>3.5</c:v>
                </c:pt>
                <c:pt idx="869" formatCode="0.00">
                  <c:v>7.6</c:v>
                </c:pt>
                <c:pt idx="870" formatCode="0.00">
                  <c:v>-34.200000000000003</c:v>
                </c:pt>
                <c:pt idx="871" formatCode="0.00">
                  <c:v>8.5</c:v>
                </c:pt>
                <c:pt idx="872" formatCode="0.00">
                  <c:v>-11.5</c:v>
                </c:pt>
                <c:pt idx="873" formatCode="0.00">
                  <c:v>3.6</c:v>
                </c:pt>
                <c:pt idx="874" formatCode="0.00">
                  <c:v>2.7</c:v>
                </c:pt>
                <c:pt idx="875" formatCode="0.00">
                  <c:v>0.7</c:v>
                </c:pt>
                <c:pt idx="876" formatCode="0.00">
                  <c:v>28.3</c:v>
                </c:pt>
                <c:pt idx="877" formatCode="0.00">
                  <c:v>11.8</c:v>
                </c:pt>
                <c:pt idx="878" formatCode="0.00">
                  <c:v>4.2</c:v>
                </c:pt>
                <c:pt idx="879" formatCode="0.00">
                  <c:v>3.2</c:v>
                </c:pt>
                <c:pt idx="880" formatCode="0.00">
                  <c:v>-4.0999999999999996</c:v>
                </c:pt>
                <c:pt idx="881" formatCode="0.00">
                  <c:v>18</c:v>
                </c:pt>
                <c:pt idx="882" formatCode="0.00">
                  <c:v>11.2</c:v>
                </c:pt>
                <c:pt idx="883" formatCode="0.00">
                  <c:v>6</c:v>
                </c:pt>
                <c:pt idx="884" formatCode="0.00">
                  <c:v>11.1</c:v>
                </c:pt>
                <c:pt idx="885" formatCode="0.00">
                  <c:v>-2.2999999999999998</c:v>
                </c:pt>
                <c:pt idx="886" formatCode="0.00">
                  <c:v>3.7</c:v>
                </c:pt>
                <c:pt idx="887" formatCode="0.00">
                  <c:v>12.5</c:v>
                </c:pt>
                <c:pt idx="888" formatCode="0.00">
                  <c:v>5.6</c:v>
                </c:pt>
                <c:pt idx="889" formatCode="0.00">
                  <c:v>5.5</c:v>
                </c:pt>
                <c:pt idx="890" formatCode="0.00">
                  <c:v>6.7</c:v>
                </c:pt>
                <c:pt idx="891" formatCode="0.00">
                  <c:v>9.4</c:v>
                </c:pt>
                <c:pt idx="892" formatCode="0.00">
                  <c:v>7.7</c:v>
                </c:pt>
                <c:pt idx="893" formatCode="0.00">
                  <c:v>1.9</c:v>
                </c:pt>
                <c:pt idx="894" formatCode="0.00">
                  <c:v>-30.8</c:v>
                </c:pt>
                <c:pt idx="895" formatCode="0.00">
                  <c:v>13.3</c:v>
                </c:pt>
                <c:pt idx="896" formatCode="0.00">
                  <c:v>-10.5</c:v>
                </c:pt>
                <c:pt idx="897" formatCode="0.00">
                  <c:v>7.2</c:v>
                </c:pt>
                <c:pt idx="898" formatCode="0.00">
                  <c:v>-78.7</c:v>
                </c:pt>
                <c:pt idx="899" formatCode="0.00">
                  <c:v>24</c:v>
                </c:pt>
                <c:pt idx="900" formatCode="0.00">
                  <c:v>92.4</c:v>
                </c:pt>
                <c:pt idx="901" formatCode="0.00">
                  <c:v>8.1</c:v>
                </c:pt>
                <c:pt idx="902" formatCode="0.00">
                  <c:v>9</c:v>
                </c:pt>
                <c:pt idx="903" formatCode="0.00">
                  <c:v>2.6</c:v>
                </c:pt>
                <c:pt idx="904" formatCode="0.00">
                  <c:v>-11.3</c:v>
                </c:pt>
                <c:pt idx="905" formatCode="0.00">
                  <c:v>3</c:v>
                </c:pt>
                <c:pt idx="906" formatCode="0.00">
                  <c:v>8.1</c:v>
                </c:pt>
                <c:pt idx="907" formatCode="0.00">
                  <c:v>-11.4</c:v>
                </c:pt>
                <c:pt idx="908" formatCode="0.00">
                  <c:v>10.1</c:v>
                </c:pt>
                <c:pt idx="909" formatCode="0.00">
                  <c:v>12.7</c:v>
                </c:pt>
                <c:pt idx="910" formatCode="0.00">
                  <c:v>2.9</c:v>
                </c:pt>
                <c:pt idx="911" formatCode="0.00">
                  <c:v>-0.9</c:v>
                </c:pt>
                <c:pt idx="912" formatCode="0.00">
                  <c:v>1.5</c:v>
                </c:pt>
                <c:pt idx="913" formatCode="0.00">
                  <c:v>9.1999999999999993</c:v>
                </c:pt>
                <c:pt idx="914" formatCode="0.00">
                  <c:v>5.5</c:v>
                </c:pt>
                <c:pt idx="915" formatCode="0.00">
                  <c:v>-30.2</c:v>
                </c:pt>
                <c:pt idx="916" formatCode="0.00">
                  <c:v>-6.4</c:v>
                </c:pt>
                <c:pt idx="917" formatCode="0.00">
                  <c:v>-26.7</c:v>
                </c:pt>
                <c:pt idx="918" formatCode="0.00">
                  <c:v>-0.6</c:v>
                </c:pt>
                <c:pt idx="919" formatCode="0.00">
                  <c:v>7.8</c:v>
                </c:pt>
                <c:pt idx="920" formatCode="0.00">
                  <c:v>7.3</c:v>
                </c:pt>
                <c:pt idx="921" formatCode="0.00">
                  <c:v>7</c:v>
                </c:pt>
                <c:pt idx="922" formatCode="0.00">
                  <c:v>-13.2</c:v>
                </c:pt>
                <c:pt idx="923" formatCode="0.00">
                  <c:v>23.7</c:v>
                </c:pt>
                <c:pt idx="924" formatCode="0.00">
                  <c:v>137.6</c:v>
                </c:pt>
                <c:pt idx="925" formatCode="0.00">
                  <c:v>-3.9</c:v>
                </c:pt>
                <c:pt idx="926" formatCode="0.00">
                  <c:v>-3.4</c:v>
                </c:pt>
                <c:pt idx="927" formatCode="0.00">
                  <c:v>10</c:v>
                </c:pt>
                <c:pt idx="928" formatCode="0.00">
                  <c:v>-9.8000000000000007</c:v>
                </c:pt>
                <c:pt idx="929" formatCode="0.00">
                  <c:v>10</c:v>
                </c:pt>
                <c:pt idx="930" formatCode="0.00">
                  <c:v>12.3</c:v>
                </c:pt>
                <c:pt idx="931" formatCode="0.00">
                  <c:v>1.1000000000000001</c:v>
                </c:pt>
                <c:pt idx="932" formatCode="0.00">
                  <c:v>3.9</c:v>
                </c:pt>
                <c:pt idx="933" formatCode="0.00">
                  <c:v>33.799999999999997</c:v>
                </c:pt>
                <c:pt idx="934" formatCode="0.00">
                  <c:v>-17.2</c:v>
                </c:pt>
                <c:pt idx="935" formatCode="0.00">
                  <c:v>6.6</c:v>
                </c:pt>
                <c:pt idx="936" formatCode="0.00">
                  <c:v>1.5</c:v>
                </c:pt>
                <c:pt idx="938" formatCode="0.00">
                  <c:v>1.1000000000000001</c:v>
                </c:pt>
                <c:pt idx="939" formatCode="0.00">
                  <c:v>14.7</c:v>
                </c:pt>
                <c:pt idx="940" formatCode="0.00">
                  <c:v>-9.1999999999999993</c:v>
                </c:pt>
                <c:pt idx="941" formatCode="0.00">
                  <c:v>2.2999999999999998</c:v>
                </c:pt>
                <c:pt idx="942" formatCode="0.00">
                  <c:v>28.2</c:v>
                </c:pt>
                <c:pt idx="943" formatCode="0.00">
                  <c:v>3</c:v>
                </c:pt>
                <c:pt idx="944" formatCode="0.00">
                  <c:v>30.6</c:v>
                </c:pt>
                <c:pt idx="945" formatCode="0.00">
                  <c:v>19.899999999999999</c:v>
                </c:pt>
                <c:pt idx="946" formatCode="0.00">
                  <c:v>9.5</c:v>
                </c:pt>
                <c:pt idx="947" formatCode="0.00">
                  <c:v>0.6</c:v>
                </c:pt>
                <c:pt idx="948" formatCode="0.00">
                  <c:v>-4.3</c:v>
                </c:pt>
                <c:pt idx="949" formatCode="0.00">
                  <c:v>5.2</c:v>
                </c:pt>
                <c:pt idx="950" formatCode="0.00">
                  <c:v>13</c:v>
                </c:pt>
                <c:pt idx="951" formatCode="0.00">
                  <c:v>10.7</c:v>
                </c:pt>
                <c:pt idx="952" formatCode="0.00">
                  <c:v>3.7</c:v>
                </c:pt>
                <c:pt idx="953" formatCode="0.00">
                  <c:v>-11.4</c:v>
                </c:pt>
                <c:pt idx="954" formatCode="0.00">
                  <c:v>0.5</c:v>
                </c:pt>
                <c:pt idx="955" formatCode="0.00">
                  <c:v>19</c:v>
                </c:pt>
                <c:pt idx="956" formatCode="0.00">
                  <c:v>0</c:v>
                </c:pt>
                <c:pt idx="958" formatCode="0.00">
                  <c:v>11.3</c:v>
                </c:pt>
                <c:pt idx="959" formatCode="0.00">
                  <c:v>4.3</c:v>
                </c:pt>
                <c:pt idx="960" formatCode="0.00">
                  <c:v>0</c:v>
                </c:pt>
                <c:pt idx="961" formatCode="0.00">
                  <c:v>11.1</c:v>
                </c:pt>
                <c:pt idx="962" formatCode="0.00">
                  <c:v>9.1999999999999993</c:v>
                </c:pt>
                <c:pt idx="963" formatCode="0.00">
                  <c:v>-18.600000000000001</c:v>
                </c:pt>
                <c:pt idx="964" formatCode="0.00">
                  <c:v>12.6</c:v>
                </c:pt>
                <c:pt idx="965" formatCode="0.00">
                  <c:v>-949.3</c:v>
                </c:pt>
                <c:pt idx="966" formatCode="0.00">
                  <c:v>13.2</c:v>
                </c:pt>
                <c:pt idx="967" formatCode="0.00">
                  <c:v>4</c:v>
                </c:pt>
                <c:pt idx="968" formatCode="0.00">
                  <c:v>10</c:v>
                </c:pt>
                <c:pt idx="969" formatCode="0.00">
                  <c:v>-1.9</c:v>
                </c:pt>
                <c:pt idx="970" formatCode="0.00">
                  <c:v>9.3000000000000007</c:v>
                </c:pt>
                <c:pt idx="971" formatCode="0.00">
                  <c:v>5.9</c:v>
                </c:pt>
                <c:pt idx="972" formatCode="0.00">
                  <c:v>8.1999999999999993</c:v>
                </c:pt>
                <c:pt idx="973" formatCode="0.00">
                  <c:v>0.4</c:v>
                </c:pt>
                <c:pt idx="974" formatCode="0.00">
                  <c:v>10.7</c:v>
                </c:pt>
                <c:pt idx="975" formatCode="0.00">
                  <c:v>3.7</c:v>
                </c:pt>
                <c:pt idx="976" formatCode="0.00">
                  <c:v>9.8000000000000007</c:v>
                </c:pt>
                <c:pt idx="977" formatCode="0.00">
                  <c:v>7.7</c:v>
                </c:pt>
                <c:pt idx="978" formatCode="0.00">
                  <c:v>0.8</c:v>
                </c:pt>
                <c:pt idx="979" formatCode="0.00">
                  <c:v>-6.2</c:v>
                </c:pt>
                <c:pt idx="980" formatCode="0.00">
                  <c:v>7.4</c:v>
                </c:pt>
                <c:pt idx="981" formatCode="0.00">
                  <c:v>4.9000000000000004</c:v>
                </c:pt>
                <c:pt idx="982" formatCode="0.00">
                  <c:v>2.8</c:v>
                </c:pt>
                <c:pt idx="983" formatCode="0.00">
                  <c:v>-11.8</c:v>
                </c:pt>
                <c:pt idx="984" formatCode="0.00">
                  <c:v>16.2</c:v>
                </c:pt>
                <c:pt idx="985" formatCode="0.00">
                  <c:v>8.1</c:v>
                </c:pt>
                <c:pt idx="986" formatCode="0.00">
                  <c:v>0</c:v>
                </c:pt>
                <c:pt idx="987" formatCode="0.00">
                  <c:v>3.5</c:v>
                </c:pt>
                <c:pt idx="988" formatCode="0.00">
                  <c:v>9.8000000000000007</c:v>
                </c:pt>
                <c:pt idx="989" formatCode="0.00">
                  <c:v>-3.1</c:v>
                </c:pt>
                <c:pt idx="990" formatCode="0.00">
                  <c:v>-25.1</c:v>
                </c:pt>
                <c:pt idx="991" formatCode="0.00">
                  <c:v>2.4</c:v>
                </c:pt>
                <c:pt idx="992" formatCode="0.00">
                  <c:v>10</c:v>
                </c:pt>
                <c:pt idx="993" formatCode="0.00">
                  <c:v>4.7</c:v>
                </c:pt>
                <c:pt idx="994" formatCode="0.00">
                  <c:v>-4.5999999999999996</c:v>
                </c:pt>
                <c:pt idx="995" formatCode="0.00">
                  <c:v>-74.3</c:v>
                </c:pt>
                <c:pt idx="996" formatCode="0.00">
                  <c:v>1.8</c:v>
                </c:pt>
                <c:pt idx="997" formatCode="0.00">
                  <c:v>-1.6</c:v>
                </c:pt>
                <c:pt idx="998" formatCode="0.00">
                  <c:v>0.4</c:v>
                </c:pt>
                <c:pt idx="999" formatCode="0.00">
                  <c:v>17.600000000000001</c:v>
                </c:pt>
                <c:pt idx="1000" formatCode="0.00">
                  <c:v>14.3</c:v>
                </c:pt>
                <c:pt idx="1001" formatCode="0.00">
                  <c:v>11.4</c:v>
                </c:pt>
                <c:pt idx="1002" formatCode="0.00">
                  <c:v>2.7</c:v>
                </c:pt>
                <c:pt idx="1003" formatCode="0.00">
                  <c:v>3.1</c:v>
                </c:pt>
                <c:pt idx="1004" formatCode="0.00">
                  <c:v>38.200000000000003</c:v>
                </c:pt>
                <c:pt idx="1005" formatCode="0.00">
                  <c:v>2.4</c:v>
                </c:pt>
                <c:pt idx="1006" formatCode="0.00">
                  <c:v>-4.3</c:v>
                </c:pt>
                <c:pt idx="1007" formatCode="0.00">
                  <c:v>11.8</c:v>
                </c:pt>
                <c:pt idx="1008" formatCode="0.00">
                  <c:v>1</c:v>
                </c:pt>
                <c:pt idx="1009" formatCode="0.00">
                  <c:v>191.6</c:v>
                </c:pt>
                <c:pt idx="1010" formatCode="0.00">
                  <c:v>4.5999999999999996</c:v>
                </c:pt>
                <c:pt idx="1011" formatCode="0.00">
                  <c:v>-1</c:v>
                </c:pt>
                <c:pt idx="1012" formatCode="0.00">
                  <c:v>-0.3</c:v>
                </c:pt>
                <c:pt idx="1013" formatCode="0.00">
                  <c:v>17.100000000000001</c:v>
                </c:pt>
                <c:pt idx="1014" formatCode="0.00">
                  <c:v>5.6</c:v>
                </c:pt>
                <c:pt idx="1015" formatCode="0.00">
                  <c:v>0.2</c:v>
                </c:pt>
                <c:pt idx="1016" formatCode="0.00">
                  <c:v>-10.5</c:v>
                </c:pt>
                <c:pt idx="1017" formatCode="0.00">
                  <c:v>1.7</c:v>
                </c:pt>
                <c:pt idx="1018" formatCode="0.00">
                  <c:v>24.3</c:v>
                </c:pt>
                <c:pt idx="1019" formatCode="0.00">
                  <c:v>16.899999999999999</c:v>
                </c:pt>
                <c:pt idx="1020" formatCode="0.00">
                  <c:v>21.5</c:v>
                </c:pt>
                <c:pt idx="1021" formatCode="0.00">
                  <c:v>7.3</c:v>
                </c:pt>
                <c:pt idx="1022" formatCode="0.00">
                  <c:v>9.1999999999999993</c:v>
                </c:pt>
                <c:pt idx="1024" formatCode="0.00">
                  <c:v>166</c:v>
                </c:pt>
                <c:pt idx="1025" formatCode="0.00">
                  <c:v>5.8</c:v>
                </c:pt>
                <c:pt idx="1026" formatCode="0.00">
                  <c:v>9</c:v>
                </c:pt>
                <c:pt idx="1027" formatCode="0.00">
                  <c:v>-3.7</c:v>
                </c:pt>
                <c:pt idx="1028" formatCode="0.00">
                  <c:v>5.5</c:v>
                </c:pt>
                <c:pt idx="1029" formatCode="0.00">
                  <c:v>4.4000000000000004</c:v>
                </c:pt>
                <c:pt idx="1030" formatCode="0.00">
                  <c:v>-1.1000000000000001</c:v>
                </c:pt>
                <c:pt idx="1031" formatCode="0.00">
                  <c:v>1.6</c:v>
                </c:pt>
                <c:pt idx="1032" formatCode="0.00">
                  <c:v>4.3</c:v>
                </c:pt>
                <c:pt idx="1033" formatCode="0.00">
                  <c:v>2.6</c:v>
                </c:pt>
                <c:pt idx="1034" formatCode="0.00">
                  <c:v>7.7</c:v>
                </c:pt>
                <c:pt idx="1035" formatCode="0.00">
                  <c:v>4.9000000000000004</c:v>
                </c:pt>
                <c:pt idx="1036" formatCode="0.00">
                  <c:v>4.9000000000000004</c:v>
                </c:pt>
                <c:pt idx="1037" formatCode="0.00">
                  <c:v>8</c:v>
                </c:pt>
                <c:pt idx="1038" formatCode="0.00">
                  <c:v>6.3</c:v>
                </c:pt>
                <c:pt idx="1039" formatCode="0.00">
                  <c:v>-35.799999999999997</c:v>
                </c:pt>
                <c:pt idx="1040" formatCode="0.00">
                  <c:v>1.5</c:v>
                </c:pt>
                <c:pt idx="1041" formatCode="0.00">
                  <c:v>-9.9</c:v>
                </c:pt>
                <c:pt idx="1042" formatCode="0.00">
                  <c:v>-2.2000000000000002</c:v>
                </c:pt>
                <c:pt idx="1043" formatCode="0.00">
                  <c:v>9.5</c:v>
                </c:pt>
                <c:pt idx="1044" formatCode="0.00">
                  <c:v>14.6</c:v>
                </c:pt>
                <c:pt idx="1045" formatCode="0.00">
                  <c:v>3.5</c:v>
                </c:pt>
                <c:pt idx="1046" formatCode="0.00">
                  <c:v>-14.3</c:v>
                </c:pt>
                <c:pt idx="1047" formatCode="0.00">
                  <c:v>3.5</c:v>
                </c:pt>
                <c:pt idx="1048" formatCode="0.00">
                  <c:v>4.0999999999999996</c:v>
                </c:pt>
                <c:pt idx="1049" formatCode="0.00">
                  <c:v>12.4</c:v>
                </c:pt>
                <c:pt idx="1050" formatCode="0.00">
                  <c:v>0</c:v>
                </c:pt>
                <c:pt idx="1051" formatCode="0.00">
                  <c:v>8.1</c:v>
                </c:pt>
                <c:pt idx="1052" formatCode="0.00">
                  <c:v>8.4</c:v>
                </c:pt>
                <c:pt idx="1053" formatCode="0.00">
                  <c:v>9.1</c:v>
                </c:pt>
                <c:pt idx="1054" formatCode="0.00">
                  <c:v>13.3</c:v>
                </c:pt>
                <c:pt idx="1055" formatCode="0.00">
                  <c:v>4.5</c:v>
                </c:pt>
                <c:pt idx="1056" formatCode="0.00">
                  <c:v>14.9</c:v>
                </c:pt>
                <c:pt idx="1057" formatCode="0.00">
                  <c:v>-8.3000000000000007</c:v>
                </c:pt>
                <c:pt idx="1058" formatCode="0.00">
                  <c:v>10.8</c:v>
                </c:pt>
                <c:pt idx="1059" formatCode="0.00">
                  <c:v>6.7</c:v>
                </c:pt>
                <c:pt idx="1060" formatCode="0.00">
                  <c:v>-2.2000000000000002</c:v>
                </c:pt>
                <c:pt idx="1061" formatCode="0.00">
                  <c:v>-4</c:v>
                </c:pt>
                <c:pt idx="1062" formatCode="0.00">
                  <c:v>4</c:v>
                </c:pt>
                <c:pt idx="1063" formatCode="0.00">
                  <c:v>13.9</c:v>
                </c:pt>
                <c:pt idx="1064" formatCode="0.00">
                  <c:v>-20.7</c:v>
                </c:pt>
                <c:pt idx="1065" formatCode="0.00">
                  <c:v>2.9</c:v>
                </c:pt>
                <c:pt idx="1066" formatCode="0.00">
                  <c:v>-16.7</c:v>
                </c:pt>
                <c:pt idx="1067" formatCode="0.00">
                  <c:v>-12.4</c:v>
                </c:pt>
                <c:pt idx="1068" formatCode="0.00">
                  <c:v>-160.6</c:v>
                </c:pt>
                <c:pt idx="1069" formatCode="0.00">
                  <c:v>-4.0999999999999996</c:v>
                </c:pt>
                <c:pt idx="1070" formatCode="0.00">
                  <c:v>8.3000000000000007</c:v>
                </c:pt>
                <c:pt idx="1071" formatCode="0.00">
                  <c:v>16.899999999999999</c:v>
                </c:pt>
                <c:pt idx="1072" formatCode="0.00">
                  <c:v>-4.9000000000000004</c:v>
                </c:pt>
                <c:pt idx="1073" formatCode="0.00">
                  <c:v>11.2</c:v>
                </c:pt>
                <c:pt idx="1074" formatCode="0.00">
                  <c:v>-1.8</c:v>
                </c:pt>
                <c:pt idx="1075" formatCode="0.00">
                  <c:v>5.8</c:v>
                </c:pt>
                <c:pt idx="1076" formatCode="0.00">
                  <c:v>-16.899999999999999</c:v>
                </c:pt>
                <c:pt idx="1077" formatCode="0.00">
                  <c:v>-7.4</c:v>
                </c:pt>
                <c:pt idx="1078" formatCode="0.00">
                  <c:v>10.6</c:v>
                </c:pt>
                <c:pt idx="1079" formatCode="0.00">
                  <c:v>2.4</c:v>
                </c:pt>
                <c:pt idx="1080" formatCode="0.00">
                  <c:v>3</c:v>
                </c:pt>
                <c:pt idx="1081" formatCode="0.00">
                  <c:v>4.8</c:v>
                </c:pt>
                <c:pt idx="1082" formatCode="0.00">
                  <c:v>-120.1</c:v>
                </c:pt>
                <c:pt idx="1083" formatCode="0.00">
                  <c:v>11.9</c:v>
                </c:pt>
                <c:pt idx="1084" formatCode="0.00">
                  <c:v>0</c:v>
                </c:pt>
                <c:pt idx="1085" formatCode="0.00">
                  <c:v>19.2</c:v>
                </c:pt>
                <c:pt idx="1086" formatCode="0.00">
                  <c:v>1.1000000000000001</c:v>
                </c:pt>
                <c:pt idx="1087" formatCode="0.00">
                  <c:v>10.6</c:v>
                </c:pt>
                <c:pt idx="1088" formatCode="0.00">
                  <c:v>-14.4</c:v>
                </c:pt>
                <c:pt idx="1089" formatCode="0.00">
                  <c:v>-2.8</c:v>
                </c:pt>
                <c:pt idx="1090" formatCode="0.00">
                  <c:v>-0.1</c:v>
                </c:pt>
                <c:pt idx="1091" formatCode="0.00">
                  <c:v>0</c:v>
                </c:pt>
                <c:pt idx="1092" formatCode="0.00">
                  <c:v>-216.4</c:v>
                </c:pt>
                <c:pt idx="1093" formatCode="0.00">
                  <c:v>10.9</c:v>
                </c:pt>
                <c:pt idx="1094" formatCode="0.00">
                  <c:v>7.3</c:v>
                </c:pt>
                <c:pt idx="1095" formatCode="0.00">
                  <c:v>11.5</c:v>
                </c:pt>
                <c:pt idx="1096" formatCode="0.00">
                  <c:v>2.1</c:v>
                </c:pt>
                <c:pt idx="1097" formatCode="0.00">
                  <c:v>0.5</c:v>
                </c:pt>
                <c:pt idx="1098" formatCode="0.00">
                  <c:v>10.7</c:v>
                </c:pt>
                <c:pt idx="1099" formatCode="0.00">
                  <c:v>-70.2</c:v>
                </c:pt>
                <c:pt idx="1100" formatCode="0.00">
                  <c:v>8.4</c:v>
                </c:pt>
                <c:pt idx="1101" formatCode="0.00">
                  <c:v>-16.399999999999999</c:v>
                </c:pt>
                <c:pt idx="1102" formatCode="0.00">
                  <c:v>3.9</c:v>
                </c:pt>
                <c:pt idx="1103" formatCode="0.00">
                  <c:v>13.7</c:v>
                </c:pt>
                <c:pt idx="1104" formatCode="0.00">
                  <c:v>0.6</c:v>
                </c:pt>
                <c:pt idx="1105" formatCode="0.00">
                  <c:v>4.4000000000000004</c:v>
                </c:pt>
                <c:pt idx="1106" formatCode="0.00">
                  <c:v>0.6</c:v>
                </c:pt>
                <c:pt idx="1107" formatCode="0.00">
                  <c:v>-6.3</c:v>
                </c:pt>
                <c:pt idx="1108" formatCode="0.00">
                  <c:v>6.4</c:v>
                </c:pt>
                <c:pt idx="1109" formatCode="0.00">
                  <c:v>9.1</c:v>
                </c:pt>
                <c:pt idx="1110" formatCode="0.00">
                  <c:v>-6.6</c:v>
                </c:pt>
                <c:pt idx="1111" formatCode="0.00">
                  <c:v>-25.1</c:v>
                </c:pt>
                <c:pt idx="1112" formatCode="0.00">
                  <c:v>13.3</c:v>
                </c:pt>
                <c:pt idx="1113" formatCode="0.00">
                  <c:v>8.1</c:v>
                </c:pt>
                <c:pt idx="1114" formatCode="0.00">
                  <c:v>-0.7</c:v>
                </c:pt>
                <c:pt idx="1115" formatCode="0.00">
                  <c:v>-6.7</c:v>
                </c:pt>
                <c:pt idx="1116" formatCode="0.00">
                  <c:v>6.1</c:v>
                </c:pt>
                <c:pt idx="1117" formatCode="0.00">
                  <c:v>9.3000000000000007</c:v>
                </c:pt>
                <c:pt idx="1118" formatCode="0.00">
                  <c:v>6.8</c:v>
                </c:pt>
                <c:pt idx="1119" formatCode="0.00">
                  <c:v>9.8000000000000007</c:v>
                </c:pt>
                <c:pt idx="1120" formatCode="0.00">
                  <c:v>17.7</c:v>
                </c:pt>
                <c:pt idx="1121" formatCode="0.00">
                  <c:v>43.2</c:v>
                </c:pt>
                <c:pt idx="1122" formatCode="0.00">
                  <c:v>6.2</c:v>
                </c:pt>
                <c:pt idx="1123" formatCode="0.00">
                  <c:v>2.4</c:v>
                </c:pt>
                <c:pt idx="1124" formatCode="0.00">
                  <c:v>1.7</c:v>
                </c:pt>
                <c:pt idx="1125" formatCode="0.00">
                  <c:v>3.8</c:v>
                </c:pt>
                <c:pt idx="1126" formatCode="0.00">
                  <c:v>5</c:v>
                </c:pt>
                <c:pt idx="1127" formatCode="0.00">
                  <c:v>3.5</c:v>
                </c:pt>
                <c:pt idx="1128" formatCode="0.00">
                  <c:v>7.5</c:v>
                </c:pt>
                <c:pt idx="1130" formatCode="0.00">
                  <c:v>2.7</c:v>
                </c:pt>
                <c:pt idx="1131" formatCode="0.00">
                  <c:v>1.3</c:v>
                </c:pt>
                <c:pt idx="1132" formatCode="0.00">
                  <c:v>-10.9</c:v>
                </c:pt>
                <c:pt idx="1133" formatCode="0.00">
                  <c:v>-1.5</c:v>
                </c:pt>
                <c:pt idx="1135" formatCode="0.00">
                  <c:v>2.4</c:v>
                </c:pt>
                <c:pt idx="1136" formatCode="0.00">
                  <c:v>0.6</c:v>
                </c:pt>
                <c:pt idx="1137" formatCode="0.00">
                  <c:v>0.6</c:v>
                </c:pt>
                <c:pt idx="1138" formatCode="0.00">
                  <c:v>-8.6</c:v>
                </c:pt>
                <c:pt idx="1139" formatCode="0.00">
                  <c:v>-1.4</c:v>
                </c:pt>
                <c:pt idx="1140" formatCode="0.00">
                  <c:v>-9</c:v>
                </c:pt>
                <c:pt idx="1141" formatCode="0.00">
                  <c:v>213.7</c:v>
                </c:pt>
                <c:pt idx="1142" formatCode="0.00">
                  <c:v>6.8</c:v>
                </c:pt>
                <c:pt idx="1143" formatCode="0.00">
                  <c:v>34.799999999999997</c:v>
                </c:pt>
                <c:pt idx="1144" formatCode="0.00">
                  <c:v>0</c:v>
                </c:pt>
                <c:pt idx="1145" formatCode="0.00">
                  <c:v>1.9</c:v>
                </c:pt>
                <c:pt idx="1146" formatCode="0.00">
                  <c:v>3.8</c:v>
                </c:pt>
                <c:pt idx="1147" formatCode="0.00">
                  <c:v>51.4</c:v>
                </c:pt>
                <c:pt idx="1148" formatCode="0.00">
                  <c:v>2.2999999999999998</c:v>
                </c:pt>
                <c:pt idx="1149" formatCode="0.00">
                  <c:v>10</c:v>
                </c:pt>
                <c:pt idx="1150" formatCode="0.00">
                  <c:v>-9.3000000000000007</c:v>
                </c:pt>
                <c:pt idx="1151" formatCode="0.00">
                  <c:v>-2.5</c:v>
                </c:pt>
                <c:pt idx="1152" formatCode="0.00">
                  <c:v>8.6</c:v>
                </c:pt>
                <c:pt idx="1153" formatCode="0.00">
                  <c:v>4.3</c:v>
                </c:pt>
                <c:pt idx="1154" formatCode="0.00">
                  <c:v>8</c:v>
                </c:pt>
                <c:pt idx="1155" formatCode="0.00">
                  <c:v>12.9</c:v>
                </c:pt>
                <c:pt idx="1156" formatCode="0.00">
                  <c:v>1.2</c:v>
                </c:pt>
                <c:pt idx="1157" formatCode="0.00">
                  <c:v>7.6</c:v>
                </c:pt>
                <c:pt idx="1158" formatCode="0.00">
                  <c:v>26.1</c:v>
                </c:pt>
                <c:pt idx="1159" formatCode="0.00">
                  <c:v>8.5</c:v>
                </c:pt>
                <c:pt idx="1160" formatCode="0.00">
                  <c:v>-5</c:v>
                </c:pt>
                <c:pt idx="1161" formatCode="0.00">
                  <c:v>4</c:v>
                </c:pt>
                <c:pt idx="1162" formatCode="0.00">
                  <c:v>0</c:v>
                </c:pt>
                <c:pt idx="1163" formatCode="0.00">
                  <c:v>-12.3</c:v>
                </c:pt>
                <c:pt idx="1164" formatCode="0.00">
                  <c:v>9</c:v>
                </c:pt>
                <c:pt idx="1165" formatCode="0.00">
                  <c:v>10.8</c:v>
                </c:pt>
                <c:pt idx="1166" formatCode="0.00">
                  <c:v>1.3</c:v>
                </c:pt>
                <c:pt idx="1167" formatCode="0.00">
                  <c:v>0.1</c:v>
                </c:pt>
                <c:pt idx="1168" formatCode="0.00">
                  <c:v>4.7</c:v>
                </c:pt>
                <c:pt idx="1169" formatCode="0.00">
                  <c:v>-45.2</c:v>
                </c:pt>
                <c:pt idx="1170" formatCode="0.00">
                  <c:v>9.6</c:v>
                </c:pt>
                <c:pt idx="1171" formatCode="0.00">
                  <c:v>12.5</c:v>
                </c:pt>
                <c:pt idx="1172" formatCode="0.00">
                  <c:v>0.4</c:v>
                </c:pt>
                <c:pt idx="1173" formatCode="0.00">
                  <c:v>7</c:v>
                </c:pt>
                <c:pt idx="1174" formatCode="0.00">
                  <c:v>0</c:v>
                </c:pt>
                <c:pt idx="1175" formatCode="0.00">
                  <c:v>9.3000000000000007</c:v>
                </c:pt>
                <c:pt idx="1176" formatCode="0.00">
                  <c:v>2.7</c:v>
                </c:pt>
                <c:pt idx="1177" formatCode="0.00">
                  <c:v>6.2</c:v>
                </c:pt>
                <c:pt idx="1178" formatCode="0.00">
                  <c:v>3.5</c:v>
                </c:pt>
                <c:pt idx="1179" formatCode="0.00">
                  <c:v>2.4</c:v>
                </c:pt>
                <c:pt idx="1180" formatCode="0.00">
                  <c:v>9.1</c:v>
                </c:pt>
                <c:pt idx="1181" formatCode="0.00">
                  <c:v>8</c:v>
                </c:pt>
                <c:pt idx="1182" formatCode="0.00">
                  <c:v>-3.9</c:v>
                </c:pt>
                <c:pt idx="1183" formatCode="0.00">
                  <c:v>5.9</c:v>
                </c:pt>
                <c:pt idx="1184" formatCode="0.00">
                  <c:v>7.8</c:v>
                </c:pt>
                <c:pt idx="1185" formatCode="0.00">
                  <c:v>11</c:v>
                </c:pt>
                <c:pt idx="1186" formatCode="0.00">
                  <c:v>5.0999999999999996</c:v>
                </c:pt>
                <c:pt idx="1187" formatCode="0.00">
                  <c:v>0.7</c:v>
                </c:pt>
                <c:pt idx="1188" formatCode="0.00">
                  <c:v>1.2</c:v>
                </c:pt>
                <c:pt idx="1189" formatCode="0.00">
                  <c:v>-0.4</c:v>
                </c:pt>
                <c:pt idx="1190" formatCode="0.00">
                  <c:v>11.4</c:v>
                </c:pt>
                <c:pt idx="1191" formatCode="0.00">
                  <c:v>1.3</c:v>
                </c:pt>
                <c:pt idx="1192" formatCode="0.00">
                  <c:v>1.3</c:v>
                </c:pt>
                <c:pt idx="1193" formatCode="0.00">
                  <c:v>5.5</c:v>
                </c:pt>
                <c:pt idx="1194" formatCode="0.00">
                  <c:v>7.8</c:v>
                </c:pt>
                <c:pt idx="1195" formatCode="0.00">
                  <c:v>7</c:v>
                </c:pt>
                <c:pt idx="1196" formatCode="0.00">
                  <c:v>4.3</c:v>
                </c:pt>
                <c:pt idx="1197" formatCode="0.00">
                  <c:v>6.2</c:v>
                </c:pt>
                <c:pt idx="1198" formatCode="0.00">
                  <c:v>2.5</c:v>
                </c:pt>
                <c:pt idx="1199" formatCode="0.00">
                  <c:v>7.7</c:v>
                </c:pt>
                <c:pt idx="1200" formatCode="0.00">
                  <c:v>0.8</c:v>
                </c:pt>
                <c:pt idx="1201" formatCode="0.00">
                  <c:v>-1.6</c:v>
                </c:pt>
                <c:pt idx="1202" formatCode="0.00">
                  <c:v>11.2</c:v>
                </c:pt>
                <c:pt idx="1203" formatCode="0.00">
                  <c:v>2.1</c:v>
                </c:pt>
                <c:pt idx="1204" formatCode="0.00">
                  <c:v>22.9</c:v>
                </c:pt>
                <c:pt idx="1205" formatCode="0.00">
                  <c:v>-4.5999999999999996</c:v>
                </c:pt>
                <c:pt idx="1206" formatCode="0.00">
                  <c:v>-1.1000000000000001</c:v>
                </c:pt>
                <c:pt idx="1207" formatCode="0.00">
                  <c:v>2.4</c:v>
                </c:pt>
                <c:pt idx="1208" formatCode="0.00">
                  <c:v>-8</c:v>
                </c:pt>
                <c:pt idx="1209" formatCode="0.00">
                  <c:v>7.1</c:v>
                </c:pt>
                <c:pt idx="1210" formatCode="0.00">
                  <c:v>4.9000000000000004</c:v>
                </c:pt>
                <c:pt idx="1211" formatCode="0.00">
                  <c:v>8.9</c:v>
                </c:pt>
                <c:pt idx="1212" formatCode="0.00">
                  <c:v>4.8</c:v>
                </c:pt>
                <c:pt idx="1213" formatCode="0.00">
                  <c:v>-0.7</c:v>
                </c:pt>
                <c:pt idx="1214" formatCode="0.00">
                  <c:v>11.7</c:v>
                </c:pt>
                <c:pt idx="1215" formatCode="0.00">
                  <c:v>10.199999999999999</c:v>
                </c:pt>
                <c:pt idx="1216" formatCode="0.00">
                  <c:v>0.9</c:v>
                </c:pt>
                <c:pt idx="1217" formatCode="0.00">
                  <c:v>7.3</c:v>
                </c:pt>
                <c:pt idx="1218" formatCode="0.00">
                  <c:v>5.3</c:v>
                </c:pt>
                <c:pt idx="1219" formatCode="0.00">
                  <c:v>15.7</c:v>
                </c:pt>
                <c:pt idx="1220" formatCode="0.00">
                  <c:v>4.2</c:v>
                </c:pt>
                <c:pt idx="1221" formatCode="0.00">
                  <c:v>17.899999999999999</c:v>
                </c:pt>
                <c:pt idx="1222" formatCode="0.00">
                  <c:v>-7.3</c:v>
                </c:pt>
                <c:pt idx="1223" formatCode="0.00">
                  <c:v>1.9</c:v>
                </c:pt>
                <c:pt idx="1224" formatCode="0.00">
                  <c:v>9.6999999999999993</c:v>
                </c:pt>
                <c:pt idx="1225" formatCode="0.00">
                  <c:v>1.1000000000000001</c:v>
                </c:pt>
                <c:pt idx="1226" formatCode="0.00">
                  <c:v>-2.1</c:v>
                </c:pt>
                <c:pt idx="1227" formatCode="0.00">
                  <c:v>3.1</c:v>
                </c:pt>
                <c:pt idx="1228" formatCode="0.00">
                  <c:v>-4.5</c:v>
                </c:pt>
                <c:pt idx="1229" formatCode="0.00">
                  <c:v>4.3</c:v>
                </c:pt>
                <c:pt idx="1230" formatCode="0.00">
                  <c:v>0.2</c:v>
                </c:pt>
                <c:pt idx="1231" formatCode="0.00">
                  <c:v>-29.4</c:v>
                </c:pt>
                <c:pt idx="1232" formatCode="0.00">
                  <c:v>1.1000000000000001</c:v>
                </c:pt>
                <c:pt idx="1233" formatCode="0.00">
                  <c:v>-1.8</c:v>
                </c:pt>
                <c:pt idx="1234" formatCode="0.00">
                  <c:v>16.7</c:v>
                </c:pt>
                <c:pt idx="1235" formatCode="0.00">
                  <c:v>8.8000000000000007</c:v>
                </c:pt>
                <c:pt idx="1236" formatCode="0.00">
                  <c:v>-0.2</c:v>
                </c:pt>
                <c:pt idx="1237" formatCode="0.00">
                  <c:v>-4.8</c:v>
                </c:pt>
                <c:pt idx="1238" formatCode="0.00">
                  <c:v>-0.4</c:v>
                </c:pt>
                <c:pt idx="1239" formatCode="0.00">
                  <c:v>11.5</c:v>
                </c:pt>
                <c:pt idx="1240" formatCode="0.00">
                  <c:v>12</c:v>
                </c:pt>
                <c:pt idx="1241" formatCode="0.00">
                  <c:v>-0.7</c:v>
                </c:pt>
                <c:pt idx="1242" formatCode="0.00">
                  <c:v>-15.9</c:v>
                </c:pt>
                <c:pt idx="1243" formatCode="0.00">
                  <c:v>-4.7</c:v>
                </c:pt>
                <c:pt idx="1244" formatCode="0.00">
                  <c:v>43.7</c:v>
                </c:pt>
                <c:pt idx="1245" formatCode="0.00">
                  <c:v>4.2</c:v>
                </c:pt>
                <c:pt idx="1246" formatCode="0.00">
                  <c:v>-93.9</c:v>
                </c:pt>
                <c:pt idx="1247" formatCode="0.00">
                  <c:v>7.2</c:v>
                </c:pt>
                <c:pt idx="1248" formatCode="0.00">
                  <c:v>8</c:v>
                </c:pt>
                <c:pt idx="1249" formatCode="0.00">
                  <c:v>-8.4</c:v>
                </c:pt>
                <c:pt idx="1250" formatCode="0.00">
                  <c:v>2.5</c:v>
                </c:pt>
                <c:pt idx="1251" formatCode="0.00">
                  <c:v>4.2</c:v>
                </c:pt>
                <c:pt idx="1252" formatCode="0.00">
                  <c:v>30</c:v>
                </c:pt>
                <c:pt idx="1253" formatCode="0.00">
                  <c:v>5.2</c:v>
                </c:pt>
                <c:pt idx="1254" formatCode="0.00">
                  <c:v>7.1</c:v>
                </c:pt>
                <c:pt idx="1255" formatCode="0.00">
                  <c:v>2</c:v>
                </c:pt>
                <c:pt idx="1256" formatCode="0.00">
                  <c:v>10.3</c:v>
                </c:pt>
                <c:pt idx="1257" formatCode="0.00">
                  <c:v>6.9</c:v>
                </c:pt>
                <c:pt idx="1258" formatCode="0.00">
                  <c:v>19</c:v>
                </c:pt>
                <c:pt idx="1259" formatCode="0.00">
                  <c:v>1.2</c:v>
                </c:pt>
                <c:pt idx="1260" formatCode="0.00">
                  <c:v>4.0999999999999996</c:v>
                </c:pt>
                <c:pt idx="1261" formatCode="0.00">
                  <c:v>13.1</c:v>
                </c:pt>
                <c:pt idx="1262" formatCode="0.00">
                  <c:v>0.2</c:v>
                </c:pt>
                <c:pt idx="1263" formatCode="0.00">
                  <c:v>9</c:v>
                </c:pt>
                <c:pt idx="1265" formatCode="0.00">
                  <c:v>6.2</c:v>
                </c:pt>
                <c:pt idx="1266" formatCode="0.00">
                  <c:v>33.9</c:v>
                </c:pt>
                <c:pt idx="1267" formatCode="0.00">
                  <c:v>3.8</c:v>
                </c:pt>
                <c:pt idx="1268" formatCode="0.00">
                  <c:v>2.6</c:v>
                </c:pt>
                <c:pt idx="1269" formatCode="0.00">
                  <c:v>0.4</c:v>
                </c:pt>
                <c:pt idx="1270" formatCode="0.00">
                  <c:v>4.8</c:v>
                </c:pt>
                <c:pt idx="1271" formatCode="0.00">
                  <c:v>11.5</c:v>
                </c:pt>
                <c:pt idx="1272" formatCode="0.00">
                  <c:v>-3.2</c:v>
                </c:pt>
                <c:pt idx="1273" formatCode="0.00">
                  <c:v>5.4</c:v>
                </c:pt>
                <c:pt idx="1274" formatCode="0.00">
                  <c:v>3.5</c:v>
                </c:pt>
                <c:pt idx="1275" formatCode="0.00">
                  <c:v>18.399999999999999</c:v>
                </c:pt>
                <c:pt idx="1276" formatCode="0.00">
                  <c:v>6.2</c:v>
                </c:pt>
                <c:pt idx="1278" formatCode="0.00">
                  <c:v>19.8</c:v>
                </c:pt>
                <c:pt idx="1279" formatCode="0.00">
                  <c:v>2.6</c:v>
                </c:pt>
                <c:pt idx="1280" formatCode="0.00">
                  <c:v>2.4</c:v>
                </c:pt>
                <c:pt idx="1281" formatCode="0.00">
                  <c:v>3.7</c:v>
                </c:pt>
                <c:pt idx="1282" formatCode="0.00">
                  <c:v>4.9000000000000004</c:v>
                </c:pt>
                <c:pt idx="1283" formatCode="0.00">
                  <c:v>16.399999999999999</c:v>
                </c:pt>
                <c:pt idx="1284" formatCode="0.00">
                  <c:v>-2.2999999999999998</c:v>
                </c:pt>
                <c:pt idx="1285" formatCode="0.00">
                  <c:v>-1.4</c:v>
                </c:pt>
                <c:pt idx="1286" formatCode="0.00">
                  <c:v>-1.4</c:v>
                </c:pt>
                <c:pt idx="1287" formatCode="0.00">
                  <c:v>3.2</c:v>
                </c:pt>
                <c:pt idx="1288" formatCode="0.00">
                  <c:v>11.3</c:v>
                </c:pt>
                <c:pt idx="1289" formatCode="0.00">
                  <c:v>1</c:v>
                </c:pt>
                <c:pt idx="1290" formatCode="0.00">
                  <c:v>7.1</c:v>
                </c:pt>
                <c:pt idx="1291" formatCode="0.00">
                  <c:v>1.2</c:v>
                </c:pt>
                <c:pt idx="1292" formatCode="0.00">
                  <c:v>5.4</c:v>
                </c:pt>
                <c:pt idx="1293" formatCode="0.00">
                  <c:v>-102.1</c:v>
                </c:pt>
                <c:pt idx="1294" formatCode="0.00">
                  <c:v>7.6</c:v>
                </c:pt>
                <c:pt idx="1295" formatCode="0.00">
                  <c:v>13.7</c:v>
                </c:pt>
                <c:pt idx="1296" formatCode="0.00">
                  <c:v>7.2</c:v>
                </c:pt>
                <c:pt idx="1297" formatCode="0.00">
                  <c:v>-3.4</c:v>
                </c:pt>
                <c:pt idx="1298" formatCode="0.00">
                  <c:v>0</c:v>
                </c:pt>
                <c:pt idx="1299" formatCode="0.00">
                  <c:v>19.600000000000001</c:v>
                </c:pt>
                <c:pt idx="1300" formatCode="0.00">
                  <c:v>9.5</c:v>
                </c:pt>
                <c:pt idx="1301" formatCode="0.00">
                  <c:v>15.8</c:v>
                </c:pt>
                <c:pt idx="1302" formatCode="0.00">
                  <c:v>14.4</c:v>
                </c:pt>
                <c:pt idx="1303" formatCode="0.00">
                  <c:v>10.199999999999999</c:v>
                </c:pt>
                <c:pt idx="1304" formatCode="0.00">
                  <c:v>-522.79999999999995</c:v>
                </c:pt>
                <c:pt idx="1305" formatCode="0.00">
                  <c:v>2.7</c:v>
                </c:pt>
                <c:pt idx="1306" formatCode="0.00">
                  <c:v>8.4</c:v>
                </c:pt>
                <c:pt idx="1307" formatCode="0.00">
                  <c:v>-38.1</c:v>
                </c:pt>
                <c:pt idx="1308" formatCode="0.00">
                  <c:v>-8.1999999999999993</c:v>
                </c:pt>
                <c:pt idx="1309" formatCode="0.00">
                  <c:v>1.8</c:v>
                </c:pt>
                <c:pt idx="1310" formatCode="0.00">
                  <c:v>0</c:v>
                </c:pt>
                <c:pt idx="1311" formatCode="0.00">
                  <c:v>13</c:v>
                </c:pt>
                <c:pt idx="1312" formatCode="0.00">
                  <c:v>-3.2</c:v>
                </c:pt>
                <c:pt idx="1313" formatCode="0.00">
                  <c:v>15.4</c:v>
                </c:pt>
                <c:pt idx="1314" formatCode="0.00">
                  <c:v>1.8</c:v>
                </c:pt>
                <c:pt idx="1315" formatCode="0.00">
                  <c:v>-2.8</c:v>
                </c:pt>
                <c:pt idx="1316" formatCode="0.00">
                  <c:v>4.9000000000000004</c:v>
                </c:pt>
                <c:pt idx="1317" formatCode="0.00">
                  <c:v>3.2</c:v>
                </c:pt>
                <c:pt idx="1318" formatCode="0.00">
                  <c:v>1.1000000000000001</c:v>
                </c:pt>
                <c:pt idx="1319" formatCode="0.00">
                  <c:v>8.1999999999999993</c:v>
                </c:pt>
                <c:pt idx="1320" formatCode="0.00">
                  <c:v>8.3000000000000007</c:v>
                </c:pt>
                <c:pt idx="1321" formatCode="0.00">
                  <c:v>4.0999999999999996</c:v>
                </c:pt>
                <c:pt idx="1322" formatCode="0.00">
                  <c:v>15.4</c:v>
                </c:pt>
                <c:pt idx="1323" formatCode="0.00">
                  <c:v>-8</c:v>
                </c:pt>
                <c:pt idx="1324" formatCode="0.00">
                  <c:v>-2</c:v>
                </c:pt>
                <c:pt idx="1325" formatCode="0.00">
                  <c:v>16.8</c:v>
                </c:pt>
                <c:pt idx="1326" formatCode="0.00">
                  <c:v>-12.7</c:v>
                </c:pt>
                <c:pt idx="1327" formatCode="0.00">
                  <c:v>-7.6</c:v>
                </c:pt>
                <c:pt idx="1328" formatCode="0.00">
                  <c:v>9.1999999999999993</c:v>
                </c:pt>
                <c:pt idx="1329" formatCode="0.00">
                  <c:v>-10.9</c:v>
                </c:pt>
                <c:pt idx="1330" formatCode="0.00">
                  <c:v>1.5</c:v>
                </c:pt>
                <c:pt idx="1331" formatCode="0.00">
                  <c:v>11.9</c:v>
                </c:pt>
                <c:pt idx="1332" formatCode="0.00">
                  <c:v>0.5</c:v>
                </c:pt>
                <c:pt idx="1333" formatCode="0.00">
                  <c:v>-39.6</c:v>
                </c:pt>
                <c:pt idx="1334" formatCode="0.00">
                  <c:v>-7.1</c:v>
                </c:pt>
                <c:pt idx="1335" formatCode="0.00">
                  <c:v>12.9</c:v>
                </c:pt>
                <c:pt idx="1336" formatCode="0.00">
                  <c:v>-15.1</c:v>
                </c:pt>
                <c:pt idx="1337" formatCode="0.00">
                  <c:v>6.9</c:v>
                </c:pt>
                <c:pt idx="1338" formatCode="0.00">
                  <c:v>22.2</c:v>
                </c:pt>
                <c:pt idx="1339" formatCode="0.00">
                  <c:v>1.1000000000000001</c:v>
                </c:pt>
                <c:pt idx="1340" formatCode="0.00">
                  <c:v>-2.1</c:v>
                </c:pt>
                <c:pt idx="1341" formatCode="0.00">
                  <c:v>2.1</c:v>
                </c:pt>
                <c:pt idx="1342" formatCode="0.00">
                  <c:v>11.5</c:v>
                </c:pt>
                <c:pt idx="1343" formatCode="0.00">
                  <c:v>6.8</c:v>
                </c:pt>
                <c:pt idx="1344" formatCode="0.00">
                  <c:v>6.4</c:v>
                </c:pt>
                <c:pt idx="1345" formatCode="0.00">
                  <c:v>8.1</c:v>
                </c:pt>
                <c:pt idx="1346" formatCode="0.00">
                  <c:v>9.5</c:v>
                </c:pt>
                <c:pt idx="1347" formatCode="0.00">
                  <c:v>6.7</c:v>
                </c:pt>
                <c:pt idx="1348" formatCode="0.00">
                  <c:v>-591.9</c:v>
                </c:pt>
                <c:pt idx="1349" formatCode="0.00">
                  <c:v>16.600000000000001</c:v>
                </c:pt>
                <c:pt idx="1350" formatCode="0.00">
                  <c:v>-0.1</c:v>
                </c:pt>
                <c:pt idx="1351" formatCode="0.00">
                  <c:v>4.8</c:v>
                </c:pt>
                <c:pt idx="1352" formatCode="0.00">
                  <c:v>0.5</c:v>
                </c:pt>
                <c:pt idx="1353" formatCode="0.00">
                  <c:v>21.5</c:v>
                </c:pt>
                <c:pt idx="1354" formatCode="0.00">
                  <c:v>-1.3</c:v>
                </c:pt>
                <c:pt idx="1355" formatCode="0.00">
                  <c:v>26.8</c:v>
                </c:pt>
                <c:pt idx="1356" formatCode="0.00">
                  <c:v>6.7</c:v>
                </c:pt>
                <c:pt idx="1357" formatCode="0.00">
                  <c:v>-11.4</c:v>
                </c:pt>
                <c:pt idx="1358" formatCode="0.00">
                  <c:v>6.1</c:v>
                </c:pt>
                <c:pt idx="1359" formatCode="0.00">
                  <c:v>4.2</c:v>
                </c:pt>
                <c:pt idx="1360" formatCode="0.00">
                  <c:v>5.9</c:v>
                </c:pt>
                <c:pt idx="1361" formatCode="0.00">
                  <c:v>9.3000000000000007</c:v>
                </c:pt>
                <c:pt idx="1362" formatCode="0.00">
                  <c:v>22.5</c:v>
                </c:pt>
                <c:pt idx="1363" formatCode="0.00">
                  <c:v>25.1</c:v>
                </c:pt>
                <c:pt idx="1364" formatCode="0.00">
                  <c:v>-0.4</c:v>
                </c:pt>
                <c:pt idx="1365" formatCode="0.00">
                  <c:v>-28.3</c:v>
                </c:pt>
                <c:pt idx="1366" formatCode="0.00">
                  <c:v>1.6</c:v>
                </c:pt>
                <c:pt idx="1367" formatCode="0.00">
                  <c:v>0.6</c:v>
                </c:pt>
                <c:pt idx="1368" formatCode="0.00">
                  <c:v>-3.6</c:v>
                </c:pt>
                <c:pt idx="1369" formatCode="0.00">
                  <c:v>16.7</c:v>
                </c:pt>
                <c:pt idx="1370" formatCode="0.00">
                  <c:v>10.199999999999999</c:v>
                </c:pt>
                <c:pt idx="1371" formatCode="0.00">
                  <c:v>-0.1</c:v>
                </c:pt>
                <c:pt idx="1372" formatCode="0.00">
                  <c:v>6</c:v>
                </c:pt>
                <c:pt idx="1373" formatCode="0.00">
                  <c:v>0.8</c:v>
                </c:pt>
                <c:pt idx="1374" formatCode="0.00">
                  <c:v>-34</c:v>
                </c:pt>
                <c:pt idx="1375" formatCode="0.00">
                  <c:v>0</c:v>
                </c:pt>
                <c:pt idx="1376" formatCode="0.00">
                  <c:v>-5.3</c:v>
                </c:pt>
                <c:pt idx="1377" formatCode="0.00">
                  <c:v>11.6</c:v>
                </c:pt>
                <c:pt idx="1378" formatCode="0.00">
                  <c:v>0.9</c:v>
                </c:pt>
                <c:pt idx="1379" formatCode="0.00">
                  <c:v>0.9</c:v>
                </c:pt>
                <c:pt idx="1380" formatCode="0.00">
                  <c:v>2.2999999999999998</c:v>
                </c:pt>
                <c:pt idx="1381" formatCode="0.00">
                  <c:v>1.6</c:v>
                </c:pt>
                <c:pt idx="1382" formatCode="0.00">
                  <c:v>-6.5</c:v>
                </c:pt>
                <c:pt idx="1383" formatCode="0.00">
                  <c:v>14.6</c:v>
                </c:pt>
                <c:pt idx="1384" formatCode="0.00">
                  <c:v>-45.1</c:v>
                </c:pt>
                <c:pt idx="1385" formatCode="0.00">
                  <c:v>24.1</c:v>
                </c:pt>
                <c:pt idx="1386" formatCode="0.00">
                  <c:v>11.3</c:v>
                </c:pt>
                <c:pt idx="1387" formatCode="0.00">
                  <c:v>5.3</c:v>
                </c:pt>
                <c:pt idx="1388" formatCode="0.00">
                  <c:v>4.5999999999999996</c:v>
                </c:pt>
                <c:pt idx="1389" formatCode="0.00">
                  <c:v>10.8</c:v>
                </c:pt>
                <c:pt idx="1390" formatCode="0.00">
                  <c:v>4.3</c:v>
                </c:pt>
                <c:pt idx="1391" formatCode="0.00">
                  <c:v>-5.6</c:v>
                </c:pt>
                <c:pt idx="1392" formatCode="0.00">
                  <c:v>-9.6</c:v>
                </c:pt>
                <c:pt idx="1393" formatCode="0.00">
                  <c:v>-0.6</c:v>
                </c:pt>
                <c:pt idx="1394" formatCode="0.00">
                  <c:v>0.8</c:v>
                </c:pt>
                <c:pt idx="1395" formatCode="0.00">
                  <c:v>-1.2</c:v>
                </c:pt>
                <c:pt idx="1396" formatCode="0.00">
                  <c:v>-1.1000000000000001</c:v>
                </c:pt>
                <c:pt idx="1397" formatCode="0.00">
                  <c:v>2.9</c:v>
                </c:pt>
                <c:pt idx="1398" formatCode="0.00">
                  <c:v>4.5</c:v>
                </c:pt>
                <c:pt idx="1399" formatCode="0.00">
                  <c:v>6.6</c:v>
                </c:pt>
                <c:pt idx="1400" formatCode="0.00">
                  <c:v>3.2</c:v>
                </c:pt>
                <c:pt idx="1401" formatCode="0.00">
                  <c:v>18.3</c:v>
                </c:pt>
                <c:pt idx="1402" formatCode="0.00">
                  <c:v>24.1</c:v>
                </c:pt>
                <c:pt idx="1403" formatCode="0.00">
                  <c:v>14.4</c:v>
                </c:pt>
                <c:pt idx="1405" formatCode="0.00">
                  <c:v>4</c:v>
                </c:pt>
                <c:pt idx="1406" formatCode="0.00">
                  <c:v>7.7</c:v>
                </c:pt>
                <c:pt idx="1407" formatCode="0.00">
                  <c:v>12.8</c:v>
                </c:pt>
                <c:pt idx="1408" formatCode="0.00">
                  <c:v>1.8</c:v>
                </c:pt>
                <c:pt idx="1409" formatCode="0.00">
                  <c:v>812.5</c:v>
                </c:pt>
                <c:pt idx="1410" formatCode="0.00">
                  <c:v>-16.100000000000001</c:v>
                </c:pt>
                <c:pt idx="1411" formatCode="0.00">
                  <c:v>0.2</c:v>
                </c:pt>
                <c:pt idx="1412" formatCode="0.00">
                  <c:v>11.4</c:v>
                </c:pt>
                <c:pt idx="1413" formatCode="0.00">
                  <c:v>6.8</c:v>
                </c:pt>
                <c:pt idx="1414" formatCode="0.00">
                  <c:v>3</c:v>
                </c:pt>
                <c:pt idx="1415" formatCode="0.00">
                  <c:v>-54.8</c:v>
                </c:pt>
                <c:pt idx="1416" formatCode="0.00">
                  <c:v>14.2</c:v>
                </c:pt>
                <c:pt idx="1417" formatCode="0.00">
                  <c:v>0</c:v>
                </c:pt>
                <c:pt idx="1418" formatCode="0.00">
                  <c:v>0.7</c:v>
                </c:pt>
                <c:pt idx="1419" formatCode="0.00">
                  <c:v>-9.5</c:v>
                </c:pt>
                <c:pt idx="1420" formatCode="0.00">
                  <c:v>2.4</c:v>
                </c:pt>
                <c:pt idx="1421" formatCode="0.00">
                  <c:v>0.1</c:v>
                </c:pt>
                <c:pt idx="1422" formatCode="0.00">
                  <c:v>-6.1</c:v>
                </c:pt>
                <c:pt idx="1423" formatCode="0.00">
                  <c:v>-0.8</c:v>
                </c:pt>
                <c:pt idx="1424" formatCode="0.00">
                  <c:v>-14.3</c:v>
                </c:pt>
                <c:pt idx="1425" formatCode="0.00">
                  <c:v>-5.9</c:v>
                </c:pt>
                <c:pt idx="1426" formatCode="0.00">
                  <c:v>10.5</c:v>
                </c:pt>
                <c:pt idx="1427" formatCode="0.00">
                  <c:v>5.2</c:v>
                </c:pt>
                <c:pt idx="1428" formatCode="0.00">
                  <c:v>4.4000000000000004</c:v>
                </c:pt>
                <c:pt idx="1429" formatCode="0.00">
                  <c:v>-11</c:v>
                </c:pt>
                <c:pt idx="1430" formatCode="0.00">
                  <c:v>21.2</c:v>
                </c:pt>
                <c:pt idx="1431" formatCode="0.00">
                  <c:v>26.6</c:v>
                </c:pt>
                <c:pt idx="1432" formatCode="#,##0.00">
                  <c:v>9.3000000000000007</c:v>
                </c:pt>
                <c:pt idx="1433" formatCode="#,##0.00">
                  <c:v>11</c:v>
                </c:pt>
                <c:pt idx="1434" formatCode="#,##0.00">
                  <c:v>9</c:v>
                </c:pt>
                <c:pt idx="1435" formatCode="#,##0.00">
                  <c:v>4.5999999999999996</c:v>
                </c:pt>
                <c:pt idx="1436" formatCode="#,##0.00">
                  <c:v>10.3</c:v>
                </c:pt>
                <c:pt idx="1437" formatCode="#,##0.00">
                  <c:v>5</c:v>
                </c:pt>
                <c:pt idx="1438" formatCode="#,##0.00">
                  <c:v>-2.6</c:v>
                </c:pt>
                <c:pt idx="1439" formatCode="#,##0.00">
                  <c:v>16.2</c:v>
                </c:pt>
                <c:pt idx="1440" formatCode="#,##0.00">
                  <c:v>11.1</c:v>
                </c:pt>
                <c:pt idx="1441" formatCode="#,##0.00">
                  <c:v>-0.1</c:v>
                </c:pt>
                <c:pt idx="1442" formatCode="#,##0.00">
                  <c:v>-4.9000000000000004</c:v>
                </c:pt>
                <c:pt idx="1443" formatCode="#,##0.00">
                  <c:v>6.3</c:v>
                </c:pt>
                <c:pt idx="1444" formatCode="#,##0.00">
                  <c:v>-0.1</c:v>
                </c:pt>
                <c:pt idx="1445" formatCode="#,##0.00">
                  <c:v>15.1</c:v>
                </c:pt>
                <c:pt idx="1446" formatCode="#,##0.00">
                  <c:v>-10.199999999999999</c:v>
                </c:pt>
                <c:pt idx="1447" formatCode="#,##0.00">
                  <c:v>2.8</c:v>
                </c:pt>
                <c:pt idx="1448" formatCode="#,##0.00">
                  <c:v>2.7</c:v>
                </c:pt>
                <c:pt idx="1449" formatCode="#,##0.00">
                  <c:v>0.8</c:v>
                </c:pt>
                <c:pt idx="1450" formatCode="#,##0.00">
                  <c:v>19.8</c:v>
                </c:pt>
                <c:pt idx="1451" formatCode="#,##0.00">
                  <c:v>2.2000000000000002</c:v>
                </c:pt>
                <c:pt idx="1452" formatCode="#,##0.00">
                  <c:v>4.5</c:v>
                </c:pt>
                <c:pt idx="1453" formatCode="#,##0.00">
                  <c:v>-3.5</c:v>
                </c:pt>
                <c:pt idx="1454" formatCode="#,##0.00">
                  <c:v>-14.7</c:v>
                </c:pt>
                <c:pt idx="1455" formatCode="#,##0.00">
                  <c:v>5.5</c:v>
                </c:pt>
                <c:pt idx="1456" formatCode="#,##0.00">
                  <c:v>19.3</c:v>
                </c:pt>
                <c:pt idx="1457" formatCode="#,##0.00">
                  <c:v>4.4000000000000004</c:v>
                </c:pt>
                <c:pt idx="1458" formatCode="#,##0.00">
                  <c:v>-7.3</c:v>
                </c:pt>
                <c:pt idx="1459" formatCode="#,##0.00">
                  <c:v>3.6</c:v>
                </c:pt>
                <c:pt idx="1460" formatCode="#,##0.00">
                  <c:v>3.9</c:v>
                </c:pt>
                <c:pt idx="1461" formatCode="#,##0.00">
                  <c:v>1.6</c:v>
                </c:pt>
                <c:pt idx="1462" formatCode="#,##0.00">
                  <c:v>3.5</c:v>
                </c:pt>
                <c:pt idx="1463" formatCode="#,##0.00">
                  <c:v>15.7</c:v>
                </c:pt>
                <c:pt idx="1464" formatCode="#,##0.00">
                  <c:v>2.4</c:v>
                </c:pt>
                <c:pt idx="1465" formatCode="#,##0.00">
                  <c:v>0.1</c:v>
                </c:pt>
                <c:pt idx="1466" formatCode="#,##0.00">
                  <c:v>7.7</c:v>
                </c:pt>
                <c:pt idx="1467" formatCode="#,##0.00">
                  <c:v>10.5</c:v>
                </c:pt>
                <c:pt idx="1468" formatCode="#,##0.00">
                  <c:v>15</c:v>
                </c:pt>
                <c:pt idx="1469" formatCode="#,##0.00">
                  <c:v>13.5</c:v>
                </c:pt>
                <c:pt idx="1470" formatCode="#,##0.00">
                  <c:v>4.7</c:v>
                </c:pt>
                <c:pt idx="1471" formatCode="#,##0.00">
                  <c:v>17.5</c:v>
                </c:pt>
                <c:pt idx="1472" formatCode="#,##0.00">
                  <c:v>8</c:v>
                </c:pt>
                <c:pt idx="1473" formatCode="#,##0.00">
                  <c:v>5.6</c:v>
                </c:pt>
                <c:pt idx="1474" formatCode="#,##0.00">
                  <c:v>-18.899999999999999</c:v>
                </c:pt>
                <c:pt idx="1475" formatCode="#,##0.00">
                  <c:v>7.6</c:v>
                </c:pt>
                <c:pt idx="1476" formatCode="#,##0.00">
                  <c:v>3.4</c:v>
                </c:pt>
                <c:pt idx="1477" formatCode="#,##0.00">
                  <c:v>-0.6</c:v>
                </c:pt>
                <c:pt idx="1478" formatCode="#,##0.00">
                  <c:v>19.399999999999999</c:v>
                </c:pt>
                <c:pt idx="1479" formatCode="#,##0.00">
                  <c:v>1</c:v>
                </c:pt>
                <c:pt idx="1480" formatCode="#,##0.00">
                  <c:v>-4.5999999999999996</c:v>
                </c:pt>
                <c:pt idx="1481" formatCode="#,##0.00">
                  <c:v>-34</c:v>
                </c:pt>
                <c:pt idx="1482" formatCode="#,##0.00">
                  <c:v>8.6999999999999993</c:v>
                </c:pt>
                <c:pt idx="1483" formatCode="#,##0.00">
                  <c:v>7.8</c:v>
                </c:pt>
                <c:pt idx="1484" formatCode="#,##0.00">
                  <c:v>12.4</c:v>
                </c:pt>
                <c:pt idx="1485" formatCode="#,##0.00">
                  <c:v>4.5999999999999996</c:v>
                </c:pt>
                <c:pt idx="1486" formatCode="#,##0.00">
                  <c:v>3.9</c:v>
                </c:pt>
                <c:pt idx="1487" formatCode="#,##0.00">
                  <c:v>-23</c:v>
                </c:pt>
                <c:pt idx="1488" formatCode="#,##0.00">
                  <c:v>-8.6999999999999993</c:v>
                </c:pt>
                <c:pt idx="1489" formatCode="#,##0.00">
                  <c:v>0.5</c:v>
                </c:pt>
                <c:pt idx="1490" formatCode="#,##0.00">
                  <c:v>-1.2</c:v>
                </c:pt>
                <c:pt idx="1491" formatCode="#,##0.00">
                  <c:v>33.200000000000003</c:v>
                </c:pt>
                <c:pt idx="1492" formatCode="#,##0.00">
                  <c:v>535.70000000000005</c:v>
                </c:pt>
                <c:pt idx="1493" formatCode="#,##0.00">
                  <c:v>5.0999999999999996</c:v>
                </c:pt>
                <c:pt idx="1494" formatCode="#,##0.00">
                  <c:v>35.1</c:v>
                </c:pt>
                <c:pt idx="1495" formatCode="#,##0.00">
                  <c:v>6.5</c:v>
                </c:pt>
                <c:pt idx="1496" formatCode="#,##0.00">
                  <c:v>1.4</c:v>
                </c:pt>
                <c:pt idx="1497" formatCode="#,##0.00">
                  <c:v>7</c:v>
                </c:pt>
                <c:pt idx="1498" formatCode="#,##0.00">
                  <c:v>5.2</c:v>
                </c:pt>
                <c:pt idx="1499" formatCode="#,##0.00">
                  <c:v>4.0999999999999996</c:v>
                </c:pt>
                <c:pt idx="1500" formatCode="#,##0.00">
                  <c:v>9.3000000000000007</c:v>
                </c:pt>
                <c:pt idx="1501" formatCode="#,##0.00">
                  <c:v>-3.3</c:v>
                </c:pt>
                <c:pt idx="1502" formatCode="#,##0.00">
                  <c:v>1157.2</c:v>
                </c:pt>
                <c:pt idx="1503" formatCode="#,##0.00">
                  <c:v>10.4</c:v>
                </c:pt>
                <c:pt idx="1504" formatCode="#,##0.00">
                  <c:v>5.0999999999999996</c:v>
                </c:pt>
                <c:pt idx="1505" formatCode="#,##0.00">
                  <c:v>26.8</c:v>
                </c:pt>
                <c:pt idx="1506" formatCode="#,##0.00">
                  <c:v>10.6</c:v>
                </c:pt>
                <c:pt idx="1507" formatCode="#,##0.00">
                  <c:v>1.9</c:v>
                </c:pt>
                <c:pt idx="1508" formatCode="#,##0.00">
                  <c:v>7.5</c:v>
                </c:pt>
                <c:pt idx="1509" formatCode="#,##0.00">
                  <c:v>0.1</c:v>
                </c:pt>
                <c:pt idx="1510" formatCode="#,##0.00">
                  <c:v>54</c:v>
                </c:pt>
                <c:pt idx="1511" formatCode="#,##0.00">
                  <c:v>9.6999999999999993</c:v>
                </c:pt>
                <c:pt idx="1512" formatCode="#,##0.00">
                  <c:v>4</c:v>
                </c:pt>
                <c:pt idx="1513" formatCode="#,##0.00">
                  <c:v>6.8</c:v>
                </c:pt>
                <c:pt idx="1514" formatCode="#,##0.00">
                  <c:v>8.1</c:v>
                </c:pt>
                <c:pt idx="1515" formatCode="#,##0.00">
                  <c:v>-8.9</c:v>
                </c:pt>
                <c:pt idx="1516" formatCode="#,##0.00">
                  <c:v>229.3</c:v>
                </c:pt>
                <c:pt idx="1517" formatCode="#,##0.00">
                  <c:v>-548.20000000000005</c:v>
                </c:pt>
                <c:pt idx="1518" formatCode="#,##0.00">
                  <c:v>-33.6</c:v>
                </c:pt>
                <c:pt idx="1519" formatCode="#,##0.00">
                  <c:v>11.8</c:v>
                </c:pt>
                <c:pt idx="1520" formatCode="#,##0.00">
                  <c:v>19</c:v>
                </c:pt>
                <c:pt idx="1521" formatCode="#,##0.00">
                  <c:v>-36.9</c:v>
                </c:pt>
                <c:pt idx="1522" formatCode="#,##0.00">
                  <c:v>8.4</c:v>
                </c:pt>
                <c:pt idx="1523" formatCode="#,##0.00">
                  <c:v>12.3</c:v>
                </c:pt>
                <c:pt idx="1524" formatCode="#,##0.00">
                  <c:v>7.9</c:v>
                </c:pt>
                <c:pt idx="1525" formatCode="#,##0.00">
                  <c:v>15.2</c:v>
                </c:pt>
                <c:pt idx="1526" formatCode="#,##0.00">
                  <c:v>1.6</c:v>
                </c:pt>
                <c:pt idx="1527" formatCode="#,##0.00">
                  <c:v>2</c:v>
                </c:pt>
                <c:pt idx="1528" formatCode="#,##0.00">
                  <c:v>4.5999999999999996</c:v>
                </c:pt>
                <c:pt idx="1529" formatCode="#,##0.00">
                  <c:v>3</c:v>
                </c:pt>
                <c:pt idx="1530" formatCode="#,##0.00">
                  <c:v>9.3000000000000007</c:v>
                </c:pt>
                <c:pt idx="1531" formatCode="#,##0.00">
                  <c:v>1.3</c:v>
                </c:pt>
                <c:pt idx="1532" formatCode="#,##0.00">
                  <c:v>4.9000000000000004</c:v>
                </c:pt>
                <c:pt idx="1533" formatCode="#,##0.00">
                  <c:v>13.6</c:v>
                </c:pt>
                <c:pt idx="1534" formatCode="#,##0.00">
                  <c:v>2.5</c:v>
                </c:pt>
                <c:pt idx="1535" formatCode="#,##0.00">
                  <c:v>2.7</c:v>
                </c:pt>
                <c:pt idx="1536" formatCode="#,##0.00">
                  <c:v>7.3</c:v>
                </c:pt>
                <c:pt idx="1537" formatCode="#,##0.00">
                  <c:v>3</c:v>
                </c:pt>
                <c:pt idx="1538" formatCode="#,##0.00">
                  <c:v>1</c:v>
                </c:pt>
                <c:pt idx="1539" formatCode="#,##0.00">
                  <c:v>10.5</c:v>
                </c:pt>
                <c:pt idx="1540" formatCode="#,##0.00">
                  <c:v>-4.5999999999999996</c:v>
                </c:pt>
                <c:pt idx="1541" formatCode="#,##0.00">
                  <c:v>-4.0999999999999996</c:v>
                </c:pt>
                <c:pt idx="1542" formatCode="#,##0.00">
                  <c:v>0.3</c:v>
                </c:pt>
                <c:pt idx="1543" formatCode="#,##0.00">
                  <c:v>-8.6</c:v>
                </c:pt>
                <c:pt idx="1544" formatCode="#,##0.00">
                  <c:v>0.7</c:v>
                </c:pt>
                <c:pt idx="1545" formatCode="#,##0.00">
                  <c:v>13.4</c:v>
                </c:pt>
                <c:pt idx="1546" formatCode="#,##0.00">
                  <c:v>10.9</c:v>
                </c:pt>
                <c:pt idx="1547" formatCode="#,##0.00">
                  <c:v>8.6</c:v>
                </c:pt>
                <c:pt idx="1548" formatCode="#,##0.00">
                  <c:v>0.8</c:v>
                </c:pt>
                <c:pt idx="1549" formatCode="#,##0.00">
                  <c:v>8</c:v>
                </c:pt>
                <c:pt idx="1550" formatCode="#,##0.00">
                  <c:v>0</c:v>
                </c:pt>
                <c:pt idx="1551" formatCode="#,##0.00">
                  <c:v>14.5</c:v>
                </c:pt>
                <c:pt idx="1552" formatCode="#,##0.00">
                  <c:v>-0.7</c:v>
                </c:pt>
                <c:pt idx="1553" formatCode="#,##0.00">
                  <c:v>6.1</c:v>
                </c:pt>
                <c:pt idx="1554" formatCode="#,##0.00">
                  <c:v>5.4</c:v>
                </c:pt>
                <c:pt idx="1555" formatCode="#,##0.00">
                  <c:v>-12.1</c:v>
                </c:pt>
                <c:pt idx="1556" formatCode="#,##0.00">
                  <c:v>2.6</c:v>
                </c:pt>
                <c:pt idx="1557" formatCode="#,##0.00">
                  <c:v>0</c:v>
                </c:pt>
                <c:pt idx="1558" formatCode="#,##0.00">
                  <c:v>-125.4</c:v>
                </c:pt>
                <c:pt idx="1559" formatCode="#,##0.00">
                  <c:v>12.1</c:v>
                </c:pt>
                <c:pt idx="1560" formatCode="#,##0.00">
                  <c:v>-72.5</c:v>
                </c:pt>
                <c:pt idx="1561" formatCode="#,##0.00">
                  <c:v>7.1</c:v>
                </c:pt>
                <c:pt idx="1562" formatCode="#,##0.00">
                  <c:v>3.5</c:v>
                </c:pt>
                <c:pt idx="1563" formatCode="#,##0.00">
                  <c:v>14.6</c:v>
                </c:pt>
                <c:pt idx="1564" formatCode="#,##0.00">
                  <c:v>0.3</c:v>
                </c:pt>
                <c:pt idx="1565" formatCode="#,##0.00">
                  <c:v>6.1</c:v>
                </c:pt>
                <c:pt idx="1566" formatCode="#,##0.00">
                  <c:v>0.8</c:v>
                </c:pt>
                <c:pt idx="1567" formatCode="#,##0.00">
                  <c:v>15.8</c:v>
                </c:pt>
                <c:pt idx="1568" formatCode="#,##0.00">
                  <c:v>4.0999999999999996</c:v>
                </c:pt>
                <c:pt idx="1569" formatCode="#,##0.00">
                  <c:v>4.0999999999999996</c:v>
                </c:pt>
                <c:pt idx="1570" formatCode="#,##0.00">
                  <c:v>-6.1</c:v>
                </c:pt>
                <c:pt idx="1571" formatCode="#,##0.00">
                  <c:v>5.9</c:v>
                </c:pt>
                <c:pt idx="1572" formatCode="#,##0.00">
                  <c:v>3.7</c:v>
                </c:pt>
                <c:pt idx="1573" formatCode="#,##0.00">
                  <c:v>23.3</c:v>
                </c:pt>
                <c:pt idx="1574" formatCode="#,##0.00">
                  <c:v>19.3</c:v>
                </c:pt>
                <c:pt idx="1575" formatCode="#,##0.00">
                  <c:v>8.3000000000000007</c:v>
                </c:pt>
                <c:pt idx="1576" formatCode="#,##0.00">
                  <c:v>-2</c:v>
                </c:pt>
                <c:pt idx="1577" formatCode="#,##0.00">
                  <c:v>3.7</c:v>
                </c:pt>
                <c:pt idx="1578" formatCode="#,##0.00">
                  <c:v>7.4</c:v>
                </c:pt>
                <c:pt idx="1579" formatCode="#,##0.00">
                  <c:v>1.9</c:v>
                </c:pt>
                <c:pt idx="1580" formatCode="#,##0.00">
                  <c:v>-0.6</c:v>
                </c:pt>
                <c:pt idx="1581" formatCode="#,##0.00">
                  <c:v>6.7</c:v>
                </c:pt>
                <c:pt idx="1582" formatCode="#,##0.00">
                  <c:v>44.1</c:v>
                </c:pt>
                <c:pt idx="1583" formatCode="#,##0.00">
                  <c:v>-20.2</c:v>
                </c:pt>
                <c:pt idx="1584" formatCode="#,##0.00">
                  <c:v>1.4</c:v>
                </c:pt>
                <c:pt idx="1585" formatCode="#,##0.00">
                  <c:v>41.4</c:v>
                </c:pt>
                <c:pt idx="1586" formatCode="#,##0.00">
                  <c:v>0.1</c:v>
                </c:pt>
                <c:pt idx="1587" formatCode="#,##0.00">
                  <c:v>-4.4000000000000004</c:v>
                </c:pt>
                <c:pt idx="1588" formatCode="#,##0.00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Taul1!$B$2:$B$1592</c:f>
              <c:numCache>
                <c:formatCode>General</c:formatCode>
                <c:ptCount val="1591"/>
                <c:pt idx="2" formatCode="0.00">
                  <c:v>12.3</c:v>
                </c:pt>
                <c:pt idx="3" formatCode="0.00">
                  <c:v>56.9</c:v>
                </c:pt>
                <c:pt idx="4" formatCode="0.00">
                  <c:v>14.8</c:v>
                </c:pt>
                <c:pt idx="5" formatCode="0.00">
                  <c:v>48.8</c:v>
                </c:pt>
                <c:pt idx="6" formatCode="0.00">
                  <c:v>-12.9</c:v>
                </c:pt>
                <c:pt idx="7" formatCode="0.00">
                  <c:v>13.2</c:v>
                </c:pt>
                <c:pt idx="8" formatCode="0.00">
                  <c:v>-4.8</c:v>
                </c:pt>
                <c:pt idx="9" formatCode="0.00">
                  <c:v>-3.3</c:v>
                </c:pt>
                <c:pt idx="10" formatCode="0.00">
                  <c:v>48.8</c:v>
                </c:pt>
                <c:pt idx="11" formatCode="0.00">
                  <c:v>47.8</c:v>
                </c:pt>
                <c:pt idx="12" formatCode="0.00">
                  <c:v>15.8</c:v>
                </c:pt>
                <c:pt idx="13" formatCode="0.00">
                  <c:v>2.2000000000000002</c:v>
                </c:pt>
                <c:pt idx="14" formatCode="0.00">
                  <c:v>35.9</c:v>
                </c:pt>
                <c:pt idx="15" formatCode="0.00">
                  <c:v>-15.2</c:v>
                </c:pt>
                <c:pt idx="16" formatCode="0.00">
                  <c:v>17.5</c:v>
                </c:pt>
                <c:pt idx="17" formatCode="0.00">
                  <c:v>15</c:v>
                </c:pt>
                <c:pt idx="18" formatCode="0.00">
                  <c:v>41.1</c:v>
                </c:pt>
                <c:pt idx="19" formatCode="0.00">
                  <c:v>44.4</c:v>
                </c:pt>
                <c:pt idx="20" formatCode="0.00">
                  <c:v>18.3</c:v>
                </c:pt>
                <c:pt idx="21" formatCode="0.00">
                  <c:v>39.799999999999997</c:v>
                </c:pt>
                <c:pt idx="22" formatCode="0.00">
                  <c:v>40.700000000000003</c:v>
                </c:pt>
                <c:pt idx="23" formatCode="0.00">
                  <c:v>3.9</c:v>
                </c:pt>
                <c:pt idx="24" formatCode="0.00">
                  <c:v>77.8</c:v>
                </c:pt>
                <c:pt idx="25" formatCode="0.00">
                  <c:v>32.200000000000003</c:v>
                </c:pt>
                <c:pt idx="26" formatCode="0.00">
                  <c:v>13.7</c:v>
                </c:pt>
                <c:pt idx="27" formatCode="0.00">
                  <c:v>0.4</c:v>
                </c:pt>
                <c:pt idx="28" formatCode="0.00">
                  <c:v>52.4</c:v>
                </c:pt>
                <c:pt idx="29" formatCode="0.00">
                  <c:v>1.7</c:v>
                </c:pt>
                <c:pt idx="30" formatCode="0.00">
                  <c:v>4.9000000000000004</c:v>
                </c:pt>
                <c:pt idx="31" formatCode="0.00">
                  <c:v>10.8</c:v>
                </c:pt>
                <c:pt idx="32" formatCode="0.00">
                  <c:v>1.7</c:v>
                </c:pt>
                <c:pt idx="33" formatCode="0.00">
                  <c:v>5.6</c:v>
                </c:pt>
                <c:pt idx="34" formatCode="0.00">
                  <c:v>-4.2</c:v>
                </c:pt>
                <c:pt idx="35" formatCode="0.00">
                  <c:v>6.1</c:v>
                </c:pt>
                <c:pt idx="36" formatCode="0.00">
                  <c:v>2.2999999999999998</c:v>
                </c:pt>
                <c:pt idx="37" formatCode="0.00">
                  <c:v>21.6</c:v>
                </c:pt>
                <c:pt idx="38" formatCode="0.00">
                  <c:v>-10.199999999999999</c:v>
                </c:pt>
                <c:pt idx="39" formatCode="0.00">
                  <c:v>137.19999999999999</c:v>
                </c:pt>
                <c:pt idx="40" formatCode="0.00">
                  <c:v>21</c:v>
                </c:pt>
                <c:pt idx="41" formatCode="0.00">
                  <c:v>10.199999999999999</c:v>
                </c:pt>
                <c:pt idx="42" formatCode="0.00">
                  <c:v>7.6</c:v>
                </c:pt>
                <c:pt idx="43" formatCode="0.00">
                  <c:v>76.599999999999994</c:v>
                </c:pt>
                <c:pt idx="44" formatCode="0.00">
                  <c:v>24.8</c:v>
                </c:pt>
                <c:pt idx="45" formatCode="0.00">
                  <c:v>-28.8</c:v>
                </c:pt>
                <c:pt idx="46" formatCode="0.00">
                  <c:v>4.9000000000000004</c:v>
                </c:pt>
                <c:pt idx="47" formatCode="0.00">
                  <c:v>37.6</c:v>
                </c:pt>
                <c:pt idx="48" formatCode="0.00">
                  <c:v>16.7</c:v>
                </c:pt>
                <c:pt idx="49" formatCode="0.00">
                  <c:v>3.8</c:v>
                </c:pt>
                <c:pt idx="50" formatCode="0.00">
                  <c:v>2.8</c:v>
                </c:pt>
                <c:pt idx="51" formatCode="0.00">
                  <c:v>51.3</c:v>
                </c:pt>
                <c:pt idx="52" formatCode="0.00">
                  <c:v>33.299999999999997</c:v>
                </c:pt>
                <c:pt idx="53" formatCode="0.00">
                  <c:v>-19.600000000000001</c:v>
                </c:pt>
                <c:pt idx="54" formatCode="0.00">
                  <c:v>-7.8</c:v>
                </c:pt>
                <c:pt idx="55" formatCode="0.00">
                  <c:v>-1</c:v>
                </c:pt>
                <c:pt idx="56" formatCode="0.00">
                  <c:v>65.900000000000006</c:v>
                </c:pt>
                <c:pt idx="57" formatCode="0.00">
                  <c:v>3.7</c:v>
                </c:pt>
                <c:pt idx="58" formatCode="0.00">
                  <c:v>29.2</c:v>
                </c:pt>
                <c:pt idx="59" formatCode="0.00">
                  <c:v>30.2</c:v>
                </c:pt>
                <c:pt idx="60" formatCode="0.00">
                  <c:v>20.2</c:v>
                </c:pt>
                <c:pt idx="61" formatCode="0.00">
                  <c:v>10.7</c:v>
                </c:pt>
                <c:pt idx="62" formatCode="0.00">
                  <c:v>9.8000000000000007</c:v>
                </c:pt>
                <c:pt idx="63" formatCode="0.00">
                  <c:v>23.4</c:v>
                </c:pt>
                <c:pt idx="64" formatCode="0.00">
                  <c:v>-0.5</c:v>
                </c:pt>
                <c:pt idx="65" formatCode="0.00">
                  <c:v>23.3</c:v>
                </c:pt>
                <c:pt idx="66" formatCode="0.00">
                  <c:v>28.5</c:v>
                </c:pt>
                <c:pt idx="67" formatCode="0.00">
                  <c:v>15</c:v>
                </c:pt>
                <c:pt idx="68" formatCode="0.00">
                  <c:v>205.8</c:v>
                </c:pt>
                <c:pt idx="69" formatCode="0.00">
                  <c:v>42</c:v>
                </c:pt>
                <c:pt idx="70" formatCode="0.00">
                  <c:v>-10.7</c:v>
                </c:pt>
                <c:pt idx="71" formatCode="0.00">
                  <c:v>-2.9</c:v>
                </c:pt>
                <c:pt idx="72" formatCode="0.00">
                  <c:v>28.9</c:v>
                </c:pt>
                <c:pt idx="73" formatCode="0.00">
                  <c:v>4.7</c:v>
                </c:pt>
                <c:pt idx="74" formatCode="0.00">
                  <c:v>15.6</c:v>
                </c:pt>
                <c:pt idx="75" formatCode="0.00">
                  <c:v>22.1</c:v>
                </c:pt>
                <c:pt idx="76" formatCode="0.00">
                  <c:v>0.1</c:v>
                </c:pt>
                <c:pt idx="77" formatCode="0.00">
                  <c:v>20.9</c:v>
                </c:pt>
                <c:pt idx="78" formatCode="0.00">
                  <c:v>21.1</c:v>
                </c:pt>
                <c:pt idx="79" formatCode="0.00">
                  <c:v>-46</c:v>
                </c:pt>
                <c:pt idx="80" formatCode="0.00">
                  <c:v>2.1</c:v>
                </c:pt>
                <c:pt idx="81" formatCode="0.00">
                  <c:v>0.5</c:v>
                </c:pt>
                <c:pt idx="82" formatCode="0.00">
                  <c:v>-40.9</c:v>
                </c:pt>
                <c:pt idx="83" formatCode="0.00">
                  <c:v>16.899999999999999</c:v>
                </c:pt>
                <c:pt idx="84" formatCode="0.00">
                  <c:v>27.8</c:v>
                </c:pt>
                <c:pt idx="85" formatCode="0.00">
                  <c:v>2</c:v>
                </c:pt>
                <c:pt idx="86" formatCode="0.00">
                  <c:v>-157.6</c:v>
                </c:pt>
                <c:pt idx="87" formatCode="0.00">
                  <c:v>23.2</c:v>
                </c:pt>
                <c:pt idx="88" formatCode="0.00">
                  <c:v>29.8</c:v>
                </c:pt>
                <c:pt idx="89" formatCode="0.00">
                  <c:v>15.2</c:v>
                </c:pt>
                <c:pt idx="90" formatCode="0.00">
                  <c:v>-25.7</c:v>
                </c:pt>
                <c:pt idx="91" formatCode="0.00">
                  <c:v>65.400000000000006</c:v>
                </c:pt>
                <c:pt idx="92" formatCode="0.00">
                  <c:v>43.2</c:v>
                </c:pt>
                <c:pt idx="93" formatCode="0.00">
                  <c:v>-7.1</c:v>
                </c:pt>
                <c:pt idx="94" formatCode="0.00">
                  <c:v>69.400000000000006</c:v>
                </c:pt>
                <c:pt idx="95" formatCode="0.00">
                  <c:v>29.7</c:v>
                </c:pt>
                <c:pt idx="96" formatCode="0.00">
                  <c:v>-41.8</c:v>
                </c:pt>
                <c:pt idx="97" formatCode="0.00">
                  <c:v>9.1999999999999993</c:v>
                </c:pt>
                <c:pt idx="98" formatCode="0.00">
                  <c:v>8.8000000000000007</c:v>
                </c:pt>
                <c:pt idx="99" formatCode="0.00">
                  <c:v>47.7</c:v>
                </c:pt>
                <c:pt idx="100" formatCode="0.00">
                  <c:v>12.7</c:v>
                </c:pt>
                <c:pt idx="101" formatCode="0.00">
                  <c:v>19.100000000000001</c:v>
                </c:pt>
                <c:pt idx="102" formatCode="0.00">
                  <c:v>14.3</c:v>
                </c:pt>
                <c:pt idx="103" formatCode="0.00">
                  <c:v>0</c:v>
                </c:pt>
                <c:pt idx="104" formatCode="0.00">
                  <c:v>9.6999999999999993</c:v>
                </c:pt>
                <c:pt idx="105" formatCode="0.00">
                  <c:v>17.100000000000001</c:v>
                </c:pt>
                <c:pt idx="106" formatCode="0.00">
                  <c:v>12.8</c:v>
                </c:pt>
                <c:pt idx="107" formatCode="0.00">
                  <c:v>-52.5</c:v>
                </c:pt>
                <c:pt idx="108" formatCode="0.00">
                  <c:v>-7.8</c:v>
                </c:pt>
                <c:pt idx="109" formatCode="0.00">
                  <c:v>5.0999999999999996</c:v>
                </c:pt>
                <c:pt idx="110" formatCode="0.00">
                  <c:v>-14.3</c:v>
                </c:pt>
                <c:pt idx="111" formatCode="0.00">
                  <c:v>60</c:v>
                </c:pt>
                <c:pt idx="112" formatCode="0.00">
                  <c:v>0.8</c:v>
                </c:pt>
                <c:pt idx="113" formatCode="0.00">
                  <c:v>13</c:v>
                </c:pt>
                <c:pt idx="114" formatCode="0.00">
                  <c:v>53.5</c:v>
                </c:pt>
                <c:pt idx="116" formatCode="0.00">
                  <c:v>21.7</c:v>
                </c:pt>
                <c:pt idx="117" formatCode="0.00">
                  <c:v>0.8</c:v>
                </c:pt>
                <c:pt idx="118" formatCode="0.00">
                  <c:v>8.1</c:v>
                </c:pt>
                <c:pt idx="119" formatCode="0.00">
                  <c:v>-42.3</c:v>
                </c:pt>
                <c:pt idx="120" formatCode="0.00">
                  <c:v>-0.8</c:v>
                </c:pt>
                <c:pt idx="121" formatCode="0.00">
                  <c:v>-44</c:v>
                </c:pt>
                <c:pt idx="122" formatCode="0.00">
                  <c:v>13.1</c:v>
                </c:pt>
                <c:pt idx="123" formatCode="0.00">
                  <c:v>-3.7</c:v>
                </c:pt>
                <c:pt idx="124" formatCode="0.00">
                  <c:v>18.8</c:v>
                </c:pt>
                <c:pt idx="125" formatCode="0.00">
                  <c:v>0.7</c:v>
                </c:pt>
                <c:pt idx="126" formatCode="0.00">
                  <c:v>43.5</c:v>
                </c:pt>
                <c:pt idx="127" formatCode="0.00">
                  <c:v>-25.1</c:v>
                </c:pt>
                <c:pt idx="128" formatCode="0.00">
                  <c:v>-51.6</c:v>
                </c:pt>
                <c:pt idx="129" formatCode="0.00">
                  <c:v>7.9</c:v>
                </c:pt>
                <c:pt idx="130" formatCode="0.00">
                  <c:v>-3</c:v>
                </c:pt>
                <c:pt idx="131" formatCode="0.00">
                  <c:v>-13.2</c:v>
                </c:pt>
                <c:pt idx="132" formatCode="0.00">
                  <c:v>65</c:v>
                </c:pt>
                <c:pt idx="133" formatCode="0.00">
                  <c:v>5</c:v>
                </c:pt>
                <c:pt idx="134" formatCode="0.00">
                  <c:v>4.8</c:v>
                </c:pt>
                <c:pt idx="135" formatCode="0.00">
                  <c:v>58.6</c:v>
                </c:pt>
                <c:pt idx="136" formatCode="0.00">
                  <c:v>9.3000000000000007</c:v>
                </c:pt>
                <c:pt idx="137" formatCode="0.00">
                  <c:v>4.9000000000000004</c:v>
                </c:pt>
                <c:pt idx="138" formatCode="0.00">
                  <c:v>10.7</c:v>
                </c:pt>
                <c:pt idx="139" formatCode="0.00">
                  <c:v>10.4</c:v>
                </c:pt>
                <c:pt idx="140" formatCode="0.00">
                  <c:v>1.2</c:v>
                </c:pt>
                <c:pt idx="141" formatCode="0.00">
                  <c:v>18.600000000000001</c:v>
                </c:pt>
                <c:pt idx="142" formatCode="0.00">
                  <c:v>32</c:v>
                </c:pt>
                <c:pt idx="143" formatCode="0.00">
                  <c:v>-6.2</c:v>
                </c:pt>
                <c:pt idx="144" formatCode="0.00">
                  <c:v>6.9</c:v>
                </c:pt>
                <c:pt idx="145" formatCode="0.00">
                  <c:v>8.6</c:v>
                </c:pt>
                <c:pt idx="146" formatCode="0.00">
                  <c:v>-6.4</c:v>
                </c:pt>
                <c:pt idx="147" formatCode="0.00">
                  <c:v>0.3</c:v>
                </c:pt>
                <c:pt idx="148" formatCode="0.00">
                  <c:v>17.7</c:v>
                </c:pt>
                <c:pt idx="149" formatCode="0.00">
                  <c:v>-18.899999999999999</c:v>
                </c:pt>
                <c:pt idx="150" formatCode="0.00">
                  <c:v>-59.5</c:v>
                </c:pt>
                <c:pt idx="151" formatCode="0.00">
                  <c:v>32.1</c:v>
                </c:pt>
                <c:pt idx="152" formatCode="0.00">
                  <c:v>-12.2</c:v>
                </c:pt>
                <c:pt idx="153" formatCode="0.00">
                  <c:v>32.5</c:v>
                </c:pt>
                <c:pt idx="154" formatCode="0.00">
                  <c:v>10.199999999999999</c:v>
                </c:pt>
                <c:pt idx="155" formatCode="0.00">
                  <c:v>5</c:v>
                </c:pt>
                <c:pt idx="156" formatCode="0.00">
                  <c:v>6.6</c:v>
                </c:pt>
                <c:pt idx="157" formatCode="0.00">
                  <c:v>15.6</c:v>
                </c:pt>
                <c:pt idx="158" formatCode="0.00">
                  <c:v>15.6</c:v>
                </c:pt>
                <c:pt idx="159" formatCode="0.00">
                  <c:v>16.5</c:v>
                </c:pt>
                <c:pt idx="160" formatCode="0.00">
                  <c:v>41.4</c:v>
                </c:pt>
                <c:pt idx="161" formatCode="0.00">
                  <c:v>39.9</c:v>
                </c:pt>
                <c:pt idx="162" formatCode="0.00">
                  <c:v>24.4</c:v>
                </c:pt>
                <c:pt idx="163" formatCode="0.00">
                  <c:v>6</c:v>
                </c:pt>
                <c:pt idx="164" formatCode="0.00">
                  <c:v>7.5</c:v>
                </c:pt>
                <c:pt idx="165" formatCode="0.00">
                  <c:v>12</c:v>
                </c:pt>
                <c:pt idx="166" formatCode="0.00">
                  <c:v>8.8000000000000007</c:v>
                </c:pt>
                <c:pt idx="167" formatCode="0.00">
                  <c:v>9.3000000000000007</c:v>
                </c:pt>
                <c:pt idx="168" formatCode="0.00">
                  <c:v>23.8</c:v>
                </c:pt>
                <c:pt idx="169" formatCode="0.00">
                  <c:v>4.2</c:v>
                </c:pt>
                <c:pt idx="170" formatCode="0.00">
                  <c:v>90.8</c:v>
                </c:pt>
                <c:pt idx="171" formatCode="0.00">
                  <c:v>13.2</c:v>
                </c:pt>
                <c:pt idx="172" formatCode="0.00">
                  <c:v>19.600000000000001</c:v>
                </c:pt>
                <c:pt idx="173" formatCode="0.00">
                  <c:v>7.4</c:v>
                </c:pt>
                <c:pt idx="174" formatCode="0.00">
                  <c:v>8.3000000000000007</c:v>
                </c:pt>
                <c:pt idx="175" formatCode="0.00">
                  <c:v>-40.6</c:v>
                </c:pt>
                <c:pt idx="176" formatCode="0.00">
                  <c:v>24.7</c:v>
                </c:pt>
                <c:pt idx="177" formatCode="0.00">
                  <c:v>8</c:v>
                </c:pt>
                <c:pt idx="178" formatCode="0.00">
                  <c:v>27.8</c:v>
                </c:pt>
                <c:pt idx="179" formatCode="0.00">
                  <c:v>-11.8</c:v>
                </c:pt>
                <c:pt idx="180" formatCode="0.00">
                  <c:v>-4.4000000000000004</c:v>
                </c:pt>
                <c:pt idx="181" formatCode="0.00">
                  <c:v>16.600000000000001</c:v>
                </c:pt>
                <c:pt idx="182" formatCode="0.00">
                  <c:v>-18.100000000000001</c:v>
                </c:pt>
                <c:pt idx="183" formatCode="0.00">
                  <c:v>26.7</c:v>
                </c:pt>
                <c:pt idx="184" formatCode="0.00">
                  <c:v>12.2</c:v>
                </c:pt>
                <c:pt idx="185" formatCode="0.00">
                  <c:v>-37.9</c:v>
                </c:pt>
                <c:pt idx="186" formatCode="0.00">
                  <c:v>20.2</c:v>
                </c:pt>
                <c:pt idx="187" formatCode="0.00">
                  <c:v>6.2</c:v>
                </c:pt>
                <c:pt idx="188" formatCode="0.00">
                  <c:v>-13.2</c:v>
                </c:pt>
                <c:pt idx="189" formatCode="0.00">
                  <c:v>69.099999999999994</c:v>
                </c:pt>
                <c:pt idx="190" formatCode="0.00">
                  <c:v>5.6</c:v>
                </c:pt>
                <c:pt idx="191" formatCode="0.00">
                  <c:v>23.6</c:v>
                </c:pt>
                <c:pt idx="192" formatCode="0.00">
                  <c:v>14.9</c:v>
                </c:pt>
                <c:pt idx="193" formatCode="0.00">
                  <c:v>9.9</c:v>
                </c:pt>
                <c:pt idx="194" formatCode="0.00">
                  <c:v>-50.4</c:v>
                </c:pt>
                <c:pt idx="195" formatCode="0.00">
                  <c:v>-26.1</c:v>
                </c:pt>
                <c:pt idx="196" formatCode="0.00">
                  <c:v>18.5</c:v>
                </c:pt>
                <c:pt idx="197" formatCode="0.00">
                  <c:v>5.2</c:v>
                </c:pt>
                <c:pt idx="198" formatCode="0.00">
                  <c:v>15.2</c:v>
                </c:pt>
                <c:pt idx="199" formatCode="0.00">
                  <c:v>-5.5</c:v>
                </c:pt>
                <c:pt idx="200" formatCode="0.00">
                  <c:v>4.2</c:v>
                </c:pt>
                <c:pt idx="201" formatCode="0.00">
                  <c:v>59.1</c:v>
                </c:pt>
                <c:pt idx="202" formatCode="0.00">
                  <c:v>32.200000000000003</c:v>
                </c:pt>
                <c:pt idx="203" formatCode="0.00">
                  <c:v>8</c:v>
                </c:pt>
                <c:pt idx="204" formatCode="0.00">
                  <c:v>16.2</c:v>
                </c:pt>
                <c:pt idx="205" formatCode="0.00">
                  <c:v>-9.5</c:v>
                </c:pt>
                <c:pt idx="206" formatCode="0.00">
                  <c:v>25.2</c:v>
                </c:pt>
                <c:pt idx="207" formatCode="0.00">
                  <c:v>56.9</c:v>
                </c:pt>
                <c:pt idx="208" formatCode="0.00">
                  <c:v>8.9</c:v>
                </c:pt>
                <c:pt idx="209" formatCode="0.00">
                  <c:v>22</c:v>
                </c:pt>
                <c:pt idx="210" formatCode="0.00">
                  <c:v>-24.8</c:v>
                </c:pt>
                <c:pt idx="211" formatCode="0.00">
                  <c:v>47.4</c:v>
                </c:pt>
                <c:pt idx="212" formatCode="0.00">
                  <c:v>19.3</c:v>
                </c:pt>
                <c:pt idx="213" formatCode="0.00">
                  <c:v>26.1</c:v>
                </c:pt>
                <c:pt idx="214" formatCode="0.00">
                  <c:v>26.4</c:v>
                </c:pt>
                <c:pt idx="215" formatCode="0.00">
                  <c:v>-4.7</c:v>
                </c:pt>
                <c:pt idx="216" formatCode="0.00">
                  <c:v>12.8</c:v>
                </c:pt>
                <c:pt idx="217" formatCode="0.00">
                  <c:v>-12.4</c:v>
                </c:pt>
                <c:pt idx="218" formatCode="0.00">
                  <c:v>8.9</c:v>
                </c:pt>
                <c:pt idx="219" formatCode="0.00">
                  <c:v>19.399999999999999</c:v>
                </c:pt>
                <c:pt idx="220" formatCode="0.00">
                  <c:v>15.3</c:v>
                </c:pt>
                <c:pt idx="221" formatCode="0.00">
                  <c:v>7.7</c:v>
                </c:pt>
                <c:pt idx="222" formatCode="0.00">
                  <c:v>-0.2</c:v>
                </c:pt>
                <c:pt idx="223" formatCode="0.00">
                  <c:v>84.2</c:v>
                </c:pt>
                <c:pt idx="224" formatCode="0.00">
                  <c:v>26.7</c:v>
                </c:pt>
                <c:pt idx="225" formatCode="0.00">
                  <c:v>7.5</c:v>
                </c:pt>
                <c:pt idx="226" formatCode="0.00">
                  <c:v>7.6</c:v>
                </c:pt>
                <c:pt idx="227" formatCode="0.00">
                  <c:v>6.9</c:v>
                </c:pt>
                <c:pt idx="228" formatCode="0.00">
                  <c:v>-100.3</c:v>
                </c:pt>
                <c:pt idx="229" formatCode="0.00">
                  <c:v>17.8</c:v>
                </c:pt>
                <c:pt idx="230" formatCode="0.00">
                  <c:v>77.7</c:v>
                </c:pt>
                <c:pt idx="231" formatCode="0.00">
                  <c:v>15.7</c:v>
                </c:pt>
                <c:pt idx="232" formatCode="0.00">
                  <c:v>-4.8</c:v>
                </c:pt>
                <c:pt idx="233" formatCode="0.00">
                  <c:v>20.6</c:v>
                </c:pt>
                <c:pt idx="234" formatCode="0.00">
                  <c:v>5.5</c:v>
                </c:pt>
                <c:pt idx="235" formatCode="0.00">
                  <c:v>-9.4</c:v>
                </c:pt>
                <c:pt idx="236" formatCode="0.00">
                  <c:v>9.3000000000000007</c:v>
                </c:pt>
                <c:pt idx="237" formatCode="0.00">
                  <c:v>47.9</c:v>
                </c:pt>
                <c:pt idx="238" formatCode="0.00">
                  <c:v>3.2</c:v>
                </c:pt>
                <c:pt idx="239" formatCode="0.00">
                  <c:v>20.3</c:v>
                </c:pt>
                <c:pt idx="240" formatCode="0.00">
                  <c:v>-117.4</c:v>
                </c:pt>
                <c:pt idx="241" formatCode="0.00">
                  <c:v>-12.6</c:v>
                </c:pt>
                <c:pt idx="242" formatCode="0.00">
                  <c:v>2.2000000000000002</c:v>
                </c:pt>
                <c:pt idx="243" formatCode="0.00">
                  <c:v>44.1</c:v>
                </c:pt>
                <c:pt idx="244" formatCode="0.00">
                  <c:v>-45.3</c:v>
                </c:pt>
                <c:pt idx="245" formatCode="0.00">
                  <c:v>6.8</c:v>
                </c:pt>
                <c:pt idx="246" formatCode="0.00">
                  <c:v>0.3</c:v>
                </c:pt>
                <c:pt idx="247" formatCode="0.00">
                  <c:v>48.3</c:v>
                </c:pt>
                <c:pt idx="248" formatCode="0.00">
                  <c:v>7.2</c:v>
                </c:pt>
                <c:pt idx="249" formatCode="0.00">
                  <c:v>1.6</c:v>
                </c:pt>
                <c:pt idx="250" formatCode="0.00">
                  <c:v>7.8</c:v>
                </c:pt>
                <c:pt idx="251" formatCode="0.00">
                  <c:v>1.8</c:v>
                </c:pt>
                <c:pt idx="252" formatCode="0.00">
                  <c:v>23.5</c:v>
                </c:pt>
                <c:pt idx="253" formatCode="0.00">
                  <c:v>-18</c:v>
                </c:pt>
                <c:pt idx="254" formatCode="0.00">
                  <c:v>29.5</c:v>
                </c:pt>
                <c:pt idx="255" formatCode="0.00">
                  <c:v>16</c:v>
                </c:pt>
                <c:pt idx="256" formatCode="0.00">
                  <c:v>8.8000000000000007</c:v>
                </c:pt>
                <c:pt idx="257" formatCode="0.00">
                  <c:v>29.8</c:v>
                </c:pt>
                <c:pt idx="259" formatCode="0.00">
                  <c:v>29.4</c:v>
                </c:pt>
                <c:pt idx="260" formatCode="0.00">
                  <c:v>30.7</c:v>
                </c:pt>
                <c:pt idx="261" formatCode="0.00">
                  <c:v>4.2</c:v>
                </c:pt>
                <c:pt idx="262" formatCode="0.00">
                  <c:v>-10.6</c:v>
                </c:pt>
                <c:pt idx="263" formatCode="0.00">
                  <c:v>7.9</c:v>
                </c:pt>
                <c:pt idx="264" formatCode="0.00">
                  <c:v>8.4</c:v>
                </c:pt>
                <c:pt idx="265" formatCode="0.00">
                  <c:v>-7.9</c:v>
                </c:pt>
                <c:pt idx="266" formatCode="0.00">
                  <c:v>22.6</c:v>
                </c:pt>
                <c:pt idx="267" formatCode="0.00">
                  <c:v>13.4</c:v>
                </c:pt>
                <c:pt idx="268" formatCode="0.00">
                  <c:v>11.4</c:v>
                </c:pt>
                <c:pt idx="269" formatCode="0.00">
                  <c:v>1.5</c:v>
                </c:pt>
                <c:pt idx="270" formatCode="0.00">
                  <c:v>40.9</c:v>
                </c:pt>
                <c:pt idx="271" formatCode="0.00">
                  <c:v>23.6</c:v>
                </c:pt>
                <c:pt idx="272" formatCode="0.00">
                  <c:v>16</c:v>
                </c:pt>
                <c:pt idx="273" formatCode="0.00">
                  <c:v>31.3</c:v>
                </c:pt>
                <c:pt idx="274" formatCode="0.00">
                  <c:v>23.5</c:v>
                </c:pt>
                <c:pt idx="275" formatCode="0.00">
                  <c:v>0</c:v>
                </c:pt>
                <c:pt idx="276" formatCode="0.00">
                  <c:v>29.2</c:v>
                </c:pt>
                <c:pt idx="277" formatCode="0.00">
                  <c:v>36.799999999999997</c:v>
                </c:pt>
                <c:pt idx="278" formatCode="0.00">
                  <c:v>4.4000000000000004</c:v>
                </c:pt>
                <c:pt idx="279" formatCode="0.00">
                  <c:v>49.3</c:v>
                </c:pt>
                <c:pt idx="280" formatCode="0.00">
                  <c:v>21.8</c:v>
                </c:pt>
                <c:pt idx="281" formatCode="0.00">
                  <c:v>-3.6</c:v>
                </c:pt>
                <c:pt idx="282" formatCode="0.00">
                  <c:v>2.6</c:v>
                </c:pt>
                <c:pt idx="283" formatCode="0.00">
                  <c:v>15.1</c:v>
                </c:pt>
                <c:pt idx="284" formatCode="0.00">
                  <c:v>44</c:v>
                </c:pt>
                <c:pt idx="285" formatCode="0.00">
                  <c:v>22.7</c:v>
                </c:pt>
                <c:pt idx="286" formatCode="0.00">
                  <c:v>13.1</c:v>
                </c:pt>
                <c:pt idx="287" formatCode="0.00">
                  <c:v>15</c:v>
                </c:pt>
                <c:pt idx="288" formatCode="0.00">
                  <c:v>30.7</c:v>
                </c:pt>
                <c:pt idx="289" formatCode="0.00">
                  <c:v>17.5</c:v>
                </c:pt>
                <c:pt idx="290" formatCode="0.00">
                  <c:v>58.6</c:v>
                </c:pt>
                <c:pt idx="291" formatCode="0.00">
                  <c:v>50.8</c:v>
                </c:pt>
                <c:pt idx="292" formatCode="0.00">
                  <c:v>-10.6</c:v>
                </c:pt>
                <c:pt idx="293" formatCode="0.00">
                  <c:v>27.3</c:v>
                </c:pt>
                <c:pt idx="294" formatCode="0.00">
                  <c:v>65.2</c:v>
                </c:pt>
                <c:pt idx="295" formatCode="0.00">
                  <c:v>11.4</c:v>
                </c:pt>
                <c:pt idx="296" formatCode="0.00">
                  <c:v>29.5</c:v>
                </c:pt>
                <c:pt idx="297" formatCode="0.00">
                  <c:v>61</c:v>
                </c:pt>
                <c:pt idx="298" formatCode="0.00">
                  <c:v>29.2</c:v>
                </c:pt>
                <c:pt idx="299" formatCode="0.00">
                  <c:v>8.9</c:v>
                </c:pt>
                <c:pt idx="300" formatCode="0.00">
                  <c:v>-19.399999999999999</c:v>
                </c:pt>
                <c:pt idx="301" formatCode="0.00">
                  <c:v>9.8000000000000007</c:v>
                </c:pt>
                <c:pt idx="302" formatCode="0.00">
                  <c:v>5.0999999999999996</c:v>
                </c:pt>
                <c:pt idx="303" formatCode="0.00">
                  <c:v>53.2</c:v>
                </c:pt>
                <c:pt idx="304" formatCode="0.00">
                  <c:v>14.3</c:v>
                </c:pt>
                <c:pt idx="305" formatCode="0.00">
                  <c:v>80.400000000000006</c:v>
                </c:pt>
                <c:pt idx="306" formatCode="0.00">
                  <c:v>24.8</c:v>
                </c:pt>
                <c:pt idx="307" formatCode="0.00">
                  <c:v>6.4</c:v>
                </c:pt>
                <c:pt idx="308" formatCode="0.00">
                  <c:v>29.9</c:v>
                </c:pt>
                <c:pt idx="309" formatCode="0.00">
                  <c:v>-0.1</c:v>
                </c:pt>
                <c:pt idx="310" formatCode="0.00">
                  <c:v>55.6</c:v>
                </c:pt>
                <c:pt idx="311" formatCode="0.00">
                  <c:v>1.5</c:v>
                </c:pt>
                <c:pt idx="312" formatCode="0.00">
                  <c:v>7.1</c:v>
                </c:pt>
                <c:pt idx="313" formatCode="0.00">
                  <c:v>-18.7</c:v>
                </c:pt>
                <c:pt idx="314" formatCode="0.00">
                  <c:v>16.5</c:v>
                </c:pt>
                <c:pt idx="315" formatCode="0.00">
                  <c:v>4.2</c:v>
                </c:pt>
                <c:pt idx="316" formatCode="0.00">
                  <c:v>17.3</c:v>
                </c:pt>
                <c:pt idx="317" formatCode="0.00">
                  <c:v>13.8</c:v>
                </c:pt>
                <c:pt idx="318" formatCode="0.00">
                  <c:v>10.4</c:v>
                </c:pt>
                <c:pt idx="319" formatCode="0.00">
                  <c:v>11.7</c:v>
                </c:pt>
                <c:pt idx="320" formatCode="0.00">
                  <c:v>77</c:v>
                </c:pt>
                <c:pt idx="321" formatCode="0.00">
                  <c:v>8.4</c:v>
                </c:pt>
                <c:pt idx="322" formatCode="0.00">
                  <c:v>12.9</c:v>
                </c:pt>
                <c:pt idx="323" formatCode="0.00">
                  <c:v>32.299999999999997</c:v>
                </c:pt>
                <c:pt idx="324" formatCode="0.00">
                  <c:v>-37.9</c:v>
                </c:pt>
                <c:pt idx="325" formatCode="0.00">
                  <c:v>-6.5</c:v>
                </c:pt>
                <c:pt idx="326" formatCode="0.00">
                  <c:v>3.1</c:v>
                </c:pt>
                <c:pt idx="327" formatCode="0.00">
                  <c:v>9.9</c:v>
                </c:pt>
                <c:pt idx="328" formatCode="0.00">
                  <c:v>5</c:v>
                </c:pt>
                <c:pt idx="329" formatCode="0.00">
                  <c:v>30.3</c:v>
                </c:pt>
                <c:pt idx="330" formatCode="0.00">
                  <c:v>-41.7</c:v>
                </c:pt>
                <c:pt idx="331" formatCode="0.00">
                  <c:v>13.8</c:v>
                </c:pt>
                <c:pt idx="332" formatCode="0.00">
                  <c:v>195.2</c:v>
                </c:pt>
                <c:pt idx="333" formatCode="0.00">
                  <c:v>15.5</c:v>
                </c:pt>
                <c:pt idx="334" formatCode="0.00">
                  <c:v>1.4</c:v>
                </c:pt>
                <c:pt idx="335" formatCode="0.00">
                  <c:v>45.9</c:v>
                </c:pt>
                <c:pt idx="336" formatCode="0.00">
                  <c:v>31.2</c:v>
                </c:pt>
                <c:pt idx="337" formatCode="0.00">
                  <c:v>46</c:v>
                </c:pt>
                <c:pt idx="338" formatCode="0.00">
                  <c:v>10.7</c:v>
                </c:pt>
                <c:pt idx="339" formatCode="0.00">
                  <c:v>28.6</c:v>
                </c:pt>
                <c:pt idx="340" formatCode="0.00">
                  <c:v>-26.1</c:v>
                </c:pt>
                <c:pt idx="341" formatCode="0.00">
                  <c:v>5.3</c:v>
                </c:pt>
                <c:pt idx="342" formatCode="0.00">
                  <c:v>5.7</c:v>
                </c:pt>
                <c:pt idx="343" formatCode="0.00">
                  <c:v>11.5</c:v>
                </c:pt>
                <c:pt idx="344" formatCode="0.00">
                  <c:v>27.1</c:v>
                </c:pt>
                <c:pt idx="345" formatCode="0.00">
                  <c:v>-21.5</c:v>
                </c:pt>
                <c:pt idx="346" formatCode="0.00">
                  <c:v>10.5</c:v>
                </c:pt>
                <c:pt idx="347" formatCode="0.00">
                  <c:v>18.2</c:v>
                </c:pt>
                <c:pt idx="348" formatCode="0.00">
                  <c:v>27.9</c:v>
                </c:pt>
                <c:pt idx="349" formatCode="0.00">
                  <c:v>0</c:v>
                </c:pt>
                <c:pt idx="350" formatCode="0.00">
                  <c:v>13.3</c:v>
                </c:pt>
                <c:pt idx="351" formatCode="0.00">
                  <c:v>25</c:v>
                </c:pt>
                <c:pt idx="352" formatCode="0.00">
                  <c:v>5.8</c:v>
                </c:pt>
                <c:pt idx="353" formatCode="0.00">
                  <c:v>36.200000000000003</c:v>
                </c:pt>
                <c:pt idx="354" formatCode="0.00">
                  <c:v>11.4</c:v>
                </c:pt>
                <c:pt idx="355" formatCode="0.00">
                  <c:v>11.1</c:v>
                </c:pt>
                <c:pt idx="356" formatCode="0.00">
                  <c:v>21.7</c:v>
                </c:pt>
                <c:pt idx="357" formatCode="0.00">
                  <c:v>11.3</c:v>
                </c:pt>
                <c:pt idx="358" formatCode="0.00">
                  <c:v>64.400000000000006</c:v>
                </c:pt>
                <c:pt idx="359" formatCode="0.00">
                  <c:v>12.6</c:v>
                </c:pt>
                <c:pt idx="360" formatCode="0.00">
                  <c:v>68.599999999999994</c:v>
                </c:pt>
                <c:pt idx="361" formatCode="0.00">
                  <c:v>22.9</c:v>
                </c:pt>
                <c:pt idx="362" formatCode="0.00">
                  <c:v>6.6</c:v>
                </c:pt>
                <c:pt idx="363" formatCode="0.00">
                  <c:v>-26.1</c:v>
                </c:pt>
                <c:pt idx="364" formatCode="0.00">
                  <c:v>29.7</c:v>
                </c:pt>
                <c:pt idx="365" formatCode="0.00">
                  <c:v>11.5</c:v>
                </c:pt>
                <c:pt idx="366" formatCode="0.00">
                  <c:v>-1.8</c:v>
                </c:pt>
                <c:pt idx="367" formatCode="0.00">
                  <c:v>10.1</c:v>
                </c:pt>
                <c:pt idx="368" formatCode="0.00">
                  <c:v>5.3</c:v>
                </c:pt>
                <c:pt idx="369" formatCode="0.00">
                  <c:v>3.3</c:v>
                </c:pt>
                <c:pt idx="370" formatCode="0.00">
                  <c:v>-20.2</c:v>
                </c:pt>
                <c:pt idx="371" formatCode="0.00">
                  <c:v>64.7</c:v>
                </c:pt>
                <c:pt idx="372" formatCode="0.00">
                  <c:v>10.6</c:v>
                </c:pt>
                <c:pt idx="373" formatCode="0.00">
                  <c:v>9</c:v>
                </c:pt>
                <c:pt idx="374" formatCode="0.00">
                  <c:v>8.8000000000000007</c:v>
                </c:pt>
                <c:pt idx="375" formatCode="0.00">
                  <c:v>33.200000000000003</c:v>
                </c:pt>
                <c:pt idx="376" formatCode="0.00">
                  <c:v>9.1</c:v>
                </c:pt>
                <c:pt idx="377" formatCode="0.00">
                  <c:v>7</c:v>
                </c:pt>
                <c:pt idx="378" formatCode="0.00">
                  <c:v>18.8</c:v>
                </c:pt>
                <c:pt idx="379" formatCode="0.00">
                  <c:v>15.1</c:v>
                </c:pt>
                <c:pt idx="380" formatCode="0.00">
                  <c:v>18.600000000000001</c:v>
                </c:pt>
                <c:pt idx="381" formatCode="0.00">
                  <c:v>13</c:v>
                </c:pt>
                <c:pt idx="382" formatCode="0.00">
                  <c:v>29.2</c:v>
                </c:pt>
                <c:pt idx="383" formatCode="0.00">
                  <c:v>12.6</c:v>
                </c:pt>
                <c:pt idx="384" formatCode="0.00">
                  <c:v>87.5</c:v>
                </c:pt>
                <c:pt idx="385" formatCode="0.00">
                  <c:v>4.8</c:v>
                </c:pt>
                <c:pt idx="386" formatCode="0.00">
                  <c:v>32</c:v>
                </c:pt>
                <c:pt idx="387" formatCode="0.00">
                  <c:v>9.5</c:v>
                </c:pt>
                <c:pt idx="388" formatCode="0.00">
                  <c:v>-15.8</c:v>
                </c:pt>
                <c:pt idx="389" formatCode="0.00">
                  <c:v>14.2</c:v>
                </c:pt>
                <c:pt idx="390" formatCode="0.00">
                  <c:v>3.5</c:v>
                </c:pt>
                <c:pt idx="391" formatCode="0.00">
                  <c:v>1.2</c:v>
                </c:pt>
                <c:pt idx="392" formatCode="0.00">
                  <c:v>5.8</c:v>
                </c:pt>
                <c:pt idx="393" formatCode="0.00">
                  <c:v>-3.9</c:v>
                </c:pt>
                <c:pt idx="394" formatCode="0.00">
                  <c:v>2.1</c:v>
                </c:pt>
                <c:pt idx="395" formatCode="0.00">
                  <c:v>44.8</c:v>
                </c:pt>
                <c:pt idx="396" formatCode="0.00">
                  <c:v>-2</c:v>
                </c:pt>
                <c:pt idx="397" formatCode="0.00">
                  <c:v>6.9</c:v>
                </c:pt>
                <c:pt idx="398" formatCode="0.00">
                  <c:v>1.3</c:v>
                </c:pt>
                <c:pt idx="399" formatCode="0.00">
                  <c:v>8.6999999999999993</c:v>
                </c:pt>
                <c:pt idx="400" formatCode="0.00">
                  <c:v>20.9</c:v>
                </c:pt>
                <c:pt idx="401" formatCode="0.00">
                  <c:v>28.8</c:v>
                </c:pt>
                <c:pt idx="402" formatCode="0.00">
                  <c:v>-32.6</c:v>
                </c:pt>
                <c:pt idx="403" formatCode="0.00">
                  <c:v>0.8</c:v>
                </c:pt>
                <c:pt idx="404" formatCode="0.00">
                  <c:v>5.9</c:v>
                </c:pt>
                <c:pt idx="405" formatCode="0.00">
                  <c:v>4.4000000000000004</c:v>
                </c:pt>
                <c:pt idx="406" formatCode="0.00">
                  <c:v>16.7</c:v>
                </c:pt>
                <c:pt idx="407" formatCode="0.00">
                  <c:v>27.4</c:v>
                </c:pt>
                <c:pt idx="408" formatCode="0.00">
                  <c:v>12.8</c:v>
                </c:pt>
                <c:pt idx="409" formatCode="0.00">
                  <c:v>75.8</c:v>
                </c:pt>
                <c:pt idx="410" formatCode="0.00">
                  <c:v>28.7</c:v>
                </c:pt>
                <c:pt idx="411" formatCode="0.00">
                  <c:v>15.3</c:v>
                </c:pt>
                <c:pt idx="412" formatCode="0.00">
                  <c:v>3</c:v>
                </c:pt>
                <c:pt idx="413" formatCode="0.00">
                  <c:v>17.399999999999999</c:v>
                </c:pt>
                <c:pt idx="415" formatCode="0.00">
                  <c:v>16.899999999999999</c:v>
                </c:pt>
                <c:pt idx="416" formatCode="0.00">
                  <c:v>5.2</c:v>
                </c:pt>
                <c:pt idx="417" formatCode="0.00">
                  <c:v>36.1</c:v>
                </c:pt>
                <c:pt idx="418" formatCode="0.00">
                  <c:v>-21.5</c:v>
                </c:pt>
                <c:pt idx="419" formatCode="0.00">
                  <c:v>5.9</c:v>
                </c:pt>
                <c:pt idx="420" formatCode="0.00">
                  <c:v>19</c:v>
                </c:pt>
                <c:pt idx="421" formatCode="0.00">
                  <c:v>12.4</c:v>
                </c:pt>
                <c:pt idx="422" formatCode="0.00">
                  <c:v>20.2</c:v>
                </c:pt>
                <c:pt idx="423" formatCode="0.00">
                  <c:v>12.6</c:v>
                </c:pt>
                <c:pt idx="424" formatCode="0.00">
                  <c:v>22.3</c:v>
                </c:pt>
                <c:pt idx="425" formatCode="0.00">
                  <c:v>7.2</c:v>
                </c:pt>
                <c:pt idx="426" formatCode="0.00">
                  <c:v>37.9</c:v>
                </c:pt>
                <c:pt idx="427" formatCode="0.00">
                  <c:v>16.7</c:v>
                </c:pt>
                <c:pt idx="428" formatCode="0.00">
                  <c:v>51.2</c:v>
                </c:pt>
                <c:pt idx="429" formatCode="0.00">
                  <c:v>20.8</c:v>
                </c:pt>
                <c:pt idx="430" formatCode="0.00">
                  <c:v>18.600000000000001</c:v>
                </c:pt>
                <c:pt idx="432" formatCode="0.00">
                  <c:v>-0.4</c:v>
                </c:pt>
                <c:pt idx="433" formatCode="0.00">
                  <c:v>32.200000000000003</c:v>
                </c:pt>
                <c:pt idx="434" formatCode="0.00">
                  <c:v>2.4</c:v>
                </c:pt>
                <c:pt idx="436" formatCode="0.00">
                  <c:v>37</c:v>
                </c:pt>
                <c:pt idx="437" formatCode="0.00">
                  <c:v>-60.4</c:v>
                </c:pt>
                <c:pt idx="438" formatCode="0.00">
                  <c:v>44.2</c:v>
                </c:pt>
                <c:pt idx="439" formatCode="0.00">
                  <c:v>7.4</c:v>
                </c:pt>
                <c:pt idx="440" formatCode="0.00">
                  <c:v>12.1</c:v>
                </c:pt>
                <c:pt idx="441" formatCode="0.00">
                  <c:v>-1.6</c:v>
                </c:pt>
                <c:pt idx="442" formatCode="0.00">
                  <c:v>17.100000000000001</c:v>
                </c:pt>
                <c:pt idx="443" formatCode="0.00">
                  <c:v>28.6</c:v>
                </c:pt>
                <c:pt idx="444" formatCode="0.00">
                  <c:v>1.7</c:v>
                </c:pt>
                <c:pt idx="445" formatCode="0.00">
                  <c:v>45</c:v>
                </c:pt>
                <c:pt idx="446" formatCode="0.00">
                  <c:v>-121.8</c:v>
                </c:pt>
                <c:pt idx="447" formatCode="0.00">
                  <c:v>12.3</c:v>
                </c:pt>
                <c:pt idx="448" formatCode="0.00">
                  <c:v>20</c:v>
                </c:pt>
                <c:pt idx="449" formatCode="0.00">
                  <c:v>13</c:v>
                </c:pt>
                <c:pt idx="450" formatCode="0.00">
                  <c:v>8</c:v>
                </c:pt>
                <c:pt idx="451" formatCode="0.00">
                  <c:v>39.4</c:v>
                </c:pt>
                <c:pt idx="452" formatCode="0.00">
                  <c:v>-7.9</c:v>
                </c:pt>
                <c:pt idx="453" formatCode="0.00">
                  <c:v>30.5</c:v>
                </c:pt>
                <c:pt idx="454" formatCode="0.00">
                  <c:v>41.7</c:v>
                </c:pt>
                <c:pt idx="455" formatCode="0.00">
                  <c:v>-20.399999999999999</c:v>
                </c:pt>
                <c:pt idx="456" formatCode="0.00">
                  <c:v>-6.6</c:v>
                </c:pt>
                <c:pt idx="457" formatCode="0.00">
                  <c:v>27.4</c:v>
                </c:pt>
                <c:pt idx="458" formatCode="0.00">
                  <c:v>3.8</c:v>
                </c:pt>
                <c:pt idx="459" formatCode="0.00">
                  <c:v>-17.8</c:v>
                </c:pt>
                <c:pt idx="460" formatCode="0.00">
                  <c:v>1.4</c:v>
                </c:pt>
                <c:pt idx="461" formatCode="0.00">
                  <c:v>16.3</c:v>
                </c:pt>
                <c:pt idx="462" formatCode="0.00">
                  <c:v>8</c:v>
                </c:pt>
                <c:pt idx="463" formatCode="0.00">
                  <c:v>36.799999999999997</c:v>
                </c:pt>
                <c:pt idx="464" formatCode="0.00">
                  <c:v>61.4</c:v>
                </c:pt>
                <c:pt idx="465" formatCode="0.00">
                  <c:v>-1</c:v>
                </c:pt>
                <c:pt idx="466" formatCode="0.00">
                  <c:v>18.5</c:v>
                </c:pt>
                <c:pt idx="467" formatCode="0.00">
                  <c:v>21.2</c:v>
                </c:pt>
                <c:pt idx="468" formatCode="0.00">
                  <c:v>29.9</c:v>
                </c:pt>
                <c:pt idx="469" formatCode="0.00">
                  <c:v>25.5</c:v>
                </c:pt>
                <c:pt idx="470" formatCode="0.00">
                  <c:v>5.3</c:v>
                </c:pt>
                <c:pt idx="471" formatCode="0.00">
                  <c:v>-2.1</c:v>
                </c:pt>
                <c:pt idx="472" formatCode="0.00">
                  <c:v>14.2</c:v>
                </c:pt>
                <c:pt idx="473" formatCode="0.00">
                  <c:v>23.3</c:v>
                </c:pt>
                <c:pt idx="474" formatCode="0.00">
                  <c:v>1.1000000000000001</c:v>
                </c:pt>
                <c:pt idx="475" formatCode="0.00">
                  <c:v>2.6</c:v>
                </c:pt>
                <c:pt idx="476" formatCode="0.00">
                  <c:v>27</c:v>
                </c:pt>
                <c:pt idx="477" formatCode="0.00">
                  <c:v>6.9</c:v>
                </c:pt>
                <c:pt idx="478" formatCode="0.00">
                  <c:v>39.9</c:v>
                </c:pt>
                <c:pt idx="479" formatCode="0.00">
                  <c:v>20.6</c:v>
                </c:pt>
                <c:pt idx="480" formatCode="0.00">
                  <c:v>4.8</c:v>
                </c:pt>
                <c:pt idx="481" formatCode="0.00">
                  <c:v>-15</c:v>
                </c:pt>
                <c:pt idx="482" formatCode="0.00">
                  <c:v>11.5</c:v>
                </c:pt>
                <c:pt idx="483" formatCode="0.00">
                  <c:v>1.3</c:v>
                </c:pt>
                <c:pt idx="484" formatCode="0.00">
                  <c:v>41.8</c:v>
                </c:pt>
                <c:pt idx="485" formatCode="0.00">
                  <c:v>40.1</c:v>
                </c:pt>
                <c:pt idx="486" formatCode="0.00">
                  <c:v>14</c:v>
                </c:pt>
                <c:pt idx="487" formatCode="0.00">
                  <c:v>-18.8</c:v>
                </c:pt>
                <c:pt idx="488" formatCode="0.00">
                  <c:v>76.7</c:v>
                </c:pt>
                <c:pt idx="489" formatCode="0.00">
                  <c:v>43.5</c:v>
                </c:pt>
                <c:pt idx="490" formatCode="0.00">
                  <c:v>6.2</c:v>
                </c:pt>
                <c:pt idx="491" formatCode="0.00">
                  <c:v>54.8</c:v>
                </c:pt>
                <c:pt idx="492" formatCode="0.00">
                  <c:v>58.6</c:v>
                </c:pt>
                <c:pt idx="493" formatCode="0.00">
                  <c:v>29.7</c:v>
                </c:pt>
                <c:pt idx="494" formatCode="0.00">
                  <c:v>-1.9</c:v>
                </c:pt>
                <c:pt idx="495" formatCode="0.00">
                  <c:v>-11.2</c:v>
                </c:pt>
                <c:pt idx="496" formatCode="0.00">
                  <c:v>34.700000000000003</c:v>
                </c:pt>
                <c:pt idx="497" formatCode="0.00">
                  <c:v>-2.8</c:v>
                </c:pt>
                <c:pt idx="498" formatCode="0.00">
                  <c:v>-13.3</c:v>
                </c:pt>
                <c:pt idx="499" formatCode="0.00">
                  <c:v>11.9</c:v>
                </c:pt>
                <c:pt idx="500" formatCode="0.00">
                  <c:v>7.3</c:v>
                </c:pt>
                <c:pt idx="501" formatCode="0.00">
                  <c:v>10.9</c:v>
                </c:pt>
                <c:pt idx="502" formatCode="0.00">
                  <c:v>9.6999999999999993</c:v>
                </c:pt>
                <c:pt idx="503" formatCode="0.00">
                  <c:v>7</c:v>
                </c:pt>
                <c:pt idx="504" formatCode="0.00">
                  <c:v>15.6</c:v>
                </c:pt>
                <c:pt idx="505" formatCode="0.00">
                  <c:v>23</c:v>
                </c:pt>
                <c:pt idx="506" formatCode="0.00">
                  <c:v>0.2</c:v>
                </c:pt>
                <c:pt idx="507" formatCode="0.00">
                  <c:v>-13.3</c:v>
                </c:pt>
                <c:pt idx="508" formatCode="0.00">
                  <c:v>3.1</c:v>
                </c:pt>
                <c:pt idx="509" formatCode="0.00">
                  <c:v>5.6</c:v>
                </c:pt>
                <c:pt idx="510" formatCode="0.00">
                  <c:v>15.5</c:v>
                </c:pt>
                <c:pt idx="511" formatCode="0.00">
                  <c:v>4.5999999999999996</c:v>
                </c:pt>
                <c:pt idx="512" formatCode="0.00">
                  <c:v>14.6</c:v>
                </c:pt>
                <c:pt idx="513" formatCode="0.00">
                  <c:v>37.9</c:v>
                </c:pt>
                <c:pt idx="514" formatCode="0.00">
                  <c:v>21</c:v>
                </c:pt>
                <c:pt idx="515" formatCode="0.00">
                  <c:v>3.2</c:v>
                </c:pt>
                <c:pt idx="516" formatCode="0.00">
                  <c:v>41.8</c:v>
                </c:pt>
                <c:pt idx="517" formatCode="0.00">
                  <c:v>22.6</c:v>
                </c:pt>
                <c:pt idx="518" formatCode="0.00">
                  <c:v>12.8</c:v>
                </c:pt>
                <c:pt idx="519" formatCode="0.00">
                  <c:v>2.2999999999999998</c:v>
                </c:pt>
                <c:pt idx="520" formatCode="0.00">
                  <c:v>44</c:v>
                </c:pt>
                <c:pt idx="521" formatCode="0.00">
                  <c:v>55.6</c:v>
                </c:pt>
                <c:pt idx="522" formatCode="0.00">
                  <c:v>58.3</c:v>
                </c:pt>
                <c:pt idx="523" formatCode="0.00">
                  <c:v>-4</c:v>
                </c:pt>
                <c:pt idx="524" formatCode="0.00">
                  <c:v>18.3</c:v>
                </c:pt>
                <c:pt idx="525" formatCode="0.00">
                  <c:v>92.5</c:v>
                </c:pt>
                <c:pt idx="526" formatCode="0.00">
                  <c:v>27.2</c:v>
                </c:pt>
                <c:pt idx="527" formatCode="0.00">
                  <c:v>-12.9</c:v>
                </c:pt>
                <c:pt idx="528" formatCode="0.00">
                  <c:v>0.2</c:v>
                </c:pt>
                <c:pt idx="529" formatCode="0.00">
                  <c:v>29.7</c:v>
                </c:pt>
                <c:pt idx="530" formatCode="0.00">
                  <c:v>19.3</c:v>
                </c:pt>
                <c:pt idx="531" formatCode="0.00">
                  <c:v>-5.8</c:v>
                </c:pt>
                <c:pt idx="532" formatCode="0.00">
                  <c:v>1.6</c:v>
                </c:pt>
                <c:pt idx="533" formatCode="0.00">
                  <c:v>-12.9</c:v>
                </c:pt>
                <c:pt idx="534" formatCode="0.00">
                  <c:v>22.3</c:v>
                </c:pt>
                <c:pt idx="535" formatCode="0.00">
                  <c:v>52.3</c:v>
                </c:pt>
                <c:pt idx="536" formatCode="0.00">
                  <c:v>8.3000000000000007</c:v>
                </c:pt>
                <c:pt idx="537" formatCode="0.00">
                  <c:v>-9.3000000000000007</c:v>
                </c:pt>
                <c:pt idx="538" formatCode="0.00">
                  <c:v>22.2</c:v>
                </c:pt>
                <c:pt idx="539" formatCode="0.00">
                  <c:v>20.100000000000001</c:v>
                </c:pt>
                <c:pt idx="540" formatCode="0.00">
                  <c:v>19.399999999999999</c:v>
                </c:pt>
                <c:pt idx="541" formatCode="0.00">
                  <c:v>46.5</c:v>
                </c:pt>
                <c:pt idx="542" formatCode="0.00">
                  <c:v>29.5</c:v>
                </c:pt>
                <c:pt idx="543" formatCode="0.00">
                  <c:v>2.7</c:v>
                </c:pt>
                <c:pt idx="544" formatCode="0.00">
                  <c:v>4.0999999999999996</c:v>
                </c:pt>
                <c:pt idx="545" formatCode="0.00">
                  <c:v>-5.3</c:v>
                </c:pt>
                <c:pt idx="546" formatCode="0.00">
                  <c:v>38.1</c:v>
                </c:pt>
                <c:pt idx="547" formatCode="0.00">
                  <c:v>11.9</c:v>
                </c:pt>
                <c:pt idx="548" formatCode="0.00">
                  <c:v>10.8</c:v>
                </c:pt>
                <c:pt idx="549" formatCode="0.00">
                  <c:v>-5</c:v>
                </c:pt>
                <c:pt idx="550" formatCode="0.00">
                  <c:v>38.1</c:v>
                </c:pt>
                <c:pt idx="551" formatCode="0.00">
                  <c:v>39.5</c:v>
                </c:pt>
                <c:pt idx="552" formatCode="0.00">
                  <c:v>34.1</c:v>
                </c:pt>
                <c:pt idx="553" formatCode="0.00">
                  <c:v>40.299999999999997</c:v>
                </c:pt>
                <c:pt idx="554" formatCode="0.00">
                  <c:v>9.5</c:v>
                </c:pt>
                <c:pt idx="555" formatCode="0.00">
                  <c:v>8.5</c:v>
                </c:pt>
                <c:pt idx="556" formatCode="0.00">
                  <c:v>-51</c:v>
                </c:pt>
                <c:pt idx="557" formatCode="0.00">
                  <c:v>25.2</c:v>
                </c:pt>
                <c:pt idx="558" formatCode="0.00">
                  <c:v>-7.2</c:v>
                </c:pt>
                <c:pt idx="559" formatCode="0.00">
                  <c:v>-37.700000000000003</c:v>
                </c:pt>
                <c:pt idx="560" formatCode="0.00">
                  <c:v>40</c:v>
                </c:pt>
                <c:pt idx="561" formatCode="0.00">
                  <c:v>10.199999999999999</c:v>
                </c:pt>
                <c:pt idx="562" formatCode="0.00">
                  <c:v>25.4</c:v>
                </c:pt>
                <c:pt idx="563" formatCode="0.00">
                  <c:v>13.2</c:v>
                </c:pt>
                <c:pt idx="564" formatCode="0.00">
                  <c:v>2.4</c:v>
                </c:pt>
                <c:pt idx="565" formatCode="0.00">
                  <c:v>2.5</c:v>
                </c:pt>
                <c:pt idx="566" formatCode="0.00">
                  <c:v>21.5</c:v>
                </c:pt>
                <c:pt idx="567" formatCode="0.00">
                  <c:v>30.8</c:v>
                </c:pt>
                <c:pt idx="568" formatCode="0.00">
                  <c:v>54.2</c:v>
                </c:pt>
                <c:pt idx="569" formatCode="0.00">
                  <c:v>8.1999999999999993</c:v>
                </c:pt>
                <c:pt idx="570" formatCode="0.00">
                  <c:v>6</c:v>
                </c:pt>
                <c:pt idx="571" formatCode="0.00">
                  <c:v>13.6</c:v>
                </c:pt>
                <c:pt idx="572" formatCode="0.00">
                  <c:v>17.5</c:v>
                </c:pt>
                <c:pt idx="573" formatCode="0.00">
                  <c:v>36.700000000000003</c:v>
                </c:pt>
                <c:pt idx="574" formatCode="0.00">
                  <c:v>25.3</c:v>
                </c:pt>
                <c:pt idx="575" formatCode="0.00">
                  <c:v>-21.8</c:v>
                </c:pt>
                <c:pt idx="576" formatCode="0.00">
                  <c:v>7</c:v>
                </c:pt>
                <c:pt idx="577" formatCode="0.00">
                  <c:v>-10.1</c:v>
                </c:pt>
                <c:pt idx="578" formatCode="0.00">
                  <c:v>8.6</c:v>
                </c:pt>
                <c:pt idx="579" formatCode="0.00">
                  <c:v>6.3</c:v>
                </c:pt>
                <c:pt idx="580" formatCode="0.00">
                  <c:v>27.5</c:v>
                </c:pt>
                <c:pt idx="581" formatCode="0.00">
                  <c:v>6.6</c:v>
                </c:pt>
                <c:pt idx="582" formatCode="0.00">
                  <c:v>18.399999999999999</c:v>
                </c:pt>
                <c:pt idx="583" formatCode="0.00">
                  <c:v>-2.9</c:v>
                </c:pt>
                <c:pt idx="584" formatCode="0.00">
                  <c:v>1.2</c:v>
                </c:pt>
                <c:pt idx="585" formatCode="0.00">
                  <c:v>-21.6</c:v>
                </c:pt>
                <c:pt idx="586" formatCode="0.00">
                  <c:v>2.7</c:v>
                </c:pt>
                <c:pt idx="587" formatCode="0.00">
                  <c:v>15.1</c:v>
                </c:pt>
                <c:pt idx="588" formatCode="0.00">
                  <c:v>10.1</c:v>
                </c:pt>
                <c:pt idx="589" formatCode="0.00">
                  <c:v>2.5</c:v>
                </c:pt>
                <c:pt idx="590" formatCode="0.00">
                  <c:v>34.700000000000003</c:v>
                </c:pt>
                <c:pt idx="591" formatCode="0.00">
                  <c:v>3.9</c:v>
                </c:pt>
                <c:pt idx="592" formatCode="0.00">
                  <c:v>14.4</c:v>
                </c:pt>
                <c:pt idx="593" formatCode="0.00">
                  <c:v>3</c:v>
                </c:pt>
                <c:pt idx="594" formatCode="0.00">
                  <c:v>5.6</c:v>
                </c:pt>
                <c:pt idx="595" formatCode="0.00">
                  <c:v>9.8000000000000007</c:v>
                </c:pt>
                <c:pt idx="596" formatCode="0.00">
                  <c:v>-7.3</c:v>
                </c:pt>
                <c:pt idx="597" formatCode="0.00">
                  <c:v>22.2</c:v>
                </c:pt>
                <c:pt idx="598" formatCode="0.00">
                  <c:v>13.7</c:v>
                </c:pt>
                <c:pt idx="599" formatCode="0.00">
                  <c:v>7.9</c:v>
                </c:pt>
                <c:pt idx="600" formatCode="0.00">
                  <c:v>52.5</c:v>
                </c:pt>
                <c:pt idx="601" formatCode="0.00">
                  <c:v>3.3</c:v>
                </c:pt>
                <c:pt idx="602" formatCode="0.00">
                  <c:v>-1.4</c:v>
                </c:pt>
                <c:pt idx="603" formatCode="0.00">
                  <c:v>7.6</c:v>
                </c:pt>
                <c:pt idx="604" formatCode="0.00">
                  <c:v>-14.4</c:v>
                </c:pt>
                <c:pt idx="605" formatCode="0.00">
                  <c:v>60.7</c:v>
                </c:pt>
                <c:pt idx="606" formatCode="0.00">
                  <c:v>29.3</c:v>
                </c:pt>
                <c:pt idx="607" formatCode="0.00">
                  <c:v>8</c:v>
                </c:pt>
                <c:pt idx="608" formatCode="0.00">
                  <c:v>21.4</c:v>
                </c:pt>
                <c:pt idx="609" formatCode="0.00">
                  <c:v>-2.7</c:v>
                </c:pt>
                <c:pt idx="610" formatCode="0.00">
                  <c:v>33.9</c:v>
                </c:pt>
                <c:pt idx="611" formatCode="0.00">
                  <c:v>-11.3</c:v>
                </c:pt>
                <c:pt idx="612" formatCode="0.00">
                  <c:v>-4.9000000000000004</c:v>
                </c:pt>
                <c:pt idx="613" formatCode="0.00">
                  <c:v>31.2</c:v>
                </c:pt>
                <c:pt idx="614" formatCode="0.00">
                  <c:v>21.8</c:v>
                </c:pt>
                <c:pt idx="615" formatCode="0.00">
                  <c:v>77.2</c:v>
                </c:pt>
                <c:pt idx="616" formatCode="0.00">
                  <c:v>14</c:v>
                </c:pt>
                <c:pt idx="617" formatCode="0.00">
                  <c:v>29.5</c:v>
                </c:pt>
                <c:pt idx="618" formatCode="0.00">
                  <c:v>15.5</c:v>
                </c:pt>
                <c:pt idx="619" formatCode="0.00">
                  <c:v>22.8</c:v>
                </c:pt>
                <c:pt idx="620" formatCode="0.00">
                  <c:v>2.1</c:v>
                </c:pt>
                <c:pt idx="621" formatCode="0.00">
                  <c:v>11</c:v>
                </c:pt>
                <c:pt idx="622" formatCode="0.00">
                  <c:v>22.4</c:v>
                </c:pt>
                <c:pt idx="623" formatCode="0.00">
                  <c:v>-13</c:v>
                </c:pt>
                <c:pt idx="624" formatCode="0.00">
                  <c:v>65.099999999999994</c:v>
                </c:pt>
                <c:pt idx="625" formatCode="0.00">
                  <c:v>17</c:v>
                </c:pt>
                <c:pt idx="626" formatCode="0.00">
                  <c:v>9.4</c:v>
                </c:pt>
                <c:pt idx="627" formatCode="0.00">
                  <c:v>21.1</c:v>
                </c:pt>
                <c:pt idx="628" formatCode="0.00">
                  <c:v>-15.7</c:v>
                </c:pt>
                <c:pt idx="629" formatCode="0.00">
                  <c:v>1.2</c:v>
                </c:pt>
                <c:pt idx="630" formatCode="0.00">
                  <c:v>27.3</c:v>
                </c:pt>
                <c:pt idx="631" formatCode="0.00">
                  <c:v>-21.6</c:v>
                </c:pt>
                <c:pt idx="632" formatCode="0.00">
                  <c:v>29.9</c:v>
                </c:pt>
                <c:pt idx="633" formatCode="0.00">
                  <c:v>14.3</c:v>
                </c:pt>
                <c:pt idx="634" formatCode="0.00">
                  <c:v>35.200000000000003</c:v>
                </c:pt>
                <c:pt idx="635" formatCode="0.00">
                  <c:v>-21</c:v>
                </c:pt>
                <c:pt idx="636" formatCode="0.00">
                  <c:v>12.6</c:v>
                </c:pt>
                <c:pt idx="637" formatCode="0.00">
                  <c:v>8.5</c:v>
                </c:pt>
                <c:pt idx="638" formatCode="0.00">
                  <c:v>-67.900000000000006</c:v>
                </c:pt>
                <c:pt idx="639" formatCode="0.00">
                  <c:v>8</c:v>
                </c:pt>
                <c:pt idx="640" formatCode="0.00">
                  <c:v>-17.899999999999999</c:v>
                </c:pt>
                <c:pt idx="641" formatCode="0.00">
                  <c:v>0.8</c:v>
                </c:pt>
                <c:pt idx="642" formatCode="0.00">
                  <c:v>2.9</c:v>
                </c:pt>
                <c:pt idx="643" formatCode="0.00">
                  <c:v>12.5</c:v>
                </c:pt>
                <c:pt idx="644" formatCode="0.00">
                  <c:v>12.9</c:v>
                </c:pt>
                <c:pt idx="645" formatCode="0.00">
                  <c:v>-48.1</c:v>
                </c:pt>
                <c:pt idx="646" formatCode="0.00">
                  <c:v>-12.6</c:v>
                </c:pt>
                <c:pt idx="647" formatCode="0.00">
                  <c:v>1.3</c:v>
                </c:pt>
                <c:pt idx="648" formatCode="0.00">
                  <c:v>16.600000000000001</c:v>
                </c:pt>
                <c:pt idx="649" formatCode="0.00">
                  <c:v>5.9</c:v>
                </c:pt>
                <c:pt idx="650" formatCode="0.00">
                  <c:v>35.1</c:v>
                </c:pt>
                <c:pt idx="651" formatCode="0.00">
                  <c:v>-164.6</c:v>
                </c:pt>
                <c:pt idx="652" formatCode="0.00">
                  <c:v>-12</c:v>
                </c:pt>
                <c:pt idx="653" formatCode="0.00">
                  <c:v>25.8</c:v>
                </c:pt>
                <c:pt idx="654" formatCode="0.00">
                  <c:v>4.5</c:v>
                </c:pt>
                <c:pt idx="655" formatCode="0.00">
                  <c:v>-0.6</c:v>
                </c:pt>
                <c:pt idx="656" formatCode="0.00">
                  <c:v>59.7</c:v>
                </c:pt>
                <c:pt idx="657" formatCode="0.00">
                  <c:v>3.9</c:v>
                </c:pt>
                <c:pt idx="658" formatCode="0.00">
                  <c:v>20.9</c:v>
                </c:pt>
                <c:pt idx="659" formatCode="0.00">
                  <c:v>47.9</c:v>
                </c:pt>
                <c:pt idx="660" formatCode="0.00">
                  <c:v>2.8</c:v>
                </c:pt>
                <c:pt idx="661" formatCode="0.00">
                  <c:v>19.399999999999999</c:v>
                </c:pt>
                <c:pt idx="662" formatCode="0.00">
                  <c:v>-28.4</c:v>
                </c:pt>
                <c:pt idx="663" formatCode="0.00">
                  <c:v>12.6</c:v>
                </c:pt>
                <c:pt idx="664" formatCode="0.00">
                  <c:v>-5.8</c:v>
                </c:pt>
                <c:pt idx="665" formatCode="0.00">
                  <c:v>105.4</c:v>
                </c:pt>
                <c:pt idx="666" formatCode="0.00">
                  <c:v>9.6</c:v>
                </c:pt>
                <c:pt idx="667" formatCode="0.00">
                  <c:v>50.2</c:v>
                </c:pt>
                <c:pt idx="668" formatCode="0.00">
                  <c:v>3.1</c:v>
                </c:pt>
                <c:pt idx="669" formatCode="0.00">
                  <c:v>5.2</c:v>
                </c:pt>
                <c:pt idx="670" formatCode="0.00">
                  <c:v>-54.4</c:v>
                </c:pt>
                <c:pt idx="671" formatCode="0.00">
                  <c:v>11.6</c:v>
                </c:pt>
                <c:pt idx="672" formatCode="0.00">
                  <c:v>53.4</c:v>
                </c:pt>
                <c:pt idx="673" formatCode="0.00">
                  <c:v>7.6</c:v>
                </c:pt>
                <c:pt idx="674" formatCode="0.00">
                  <c:v>2.2000000000000002</c:v>
                </c:pt>
                <c:pt idx="675" formatCode="0.00">
                  <c:v>27.6</c:v>
                </c:pt>
                <c:pt idx="676" formatCode="0.00">
                  <c:v>20</c:v>
                </c:pt>
                <c:pt idx="677" formatCode="0.00">
                  <c:v>-312.7</c:v>
                </c:pt>
                <c:pt idx="678" formatCode="0.00">
                  <c:v>5.3</c:v>
                </c:pt>
                <c:pt idx="679" formatCode="0.00">
                  <c:v>42.6</c:v>
                </c:pt>
                <c:pt idx="680" formatCode="0.00">
                  <c:v>-4.4000000000000004</c:v>
                </c:pt>
                <c:pt idx="682" formatCode="0.00">
                  <c:v>8.8000000000000007</c:v>
                </c:pt>
                <c:pt idx="683" formatCode="0.00">
                  <c:v>4.3</c:v>
                </c:pt>
                <c:pt idx="684" formatCode="0.00">
                  <c:v>3.2</c:v>
                </c:pt>
                <c:pt idx="685" formatCode="0.00">
                  <c:v>80.400000000000006</c:v>
                </c:pt>
                <c:pt idx="686" formatCode="0.00">
                  <c:v>18.899999999999999</c:v>
                </c:pt>
                <c:pt idx="687" formatCode="0.00">
                  <c:v>58.2</c:v>
                </c:pt>
                <c:pt idx="688" formatCode="0.00">
                  <c:v>-20.2</c:v>
                </c:pt>
                <c:pt idx="689" formatCode="0.00">
                  <c:v>20.8</c:v>
                </c:pt>
                <c:pt idx="690" formatCode="0.00">
                  <c:v>-2.8</c:v>
                </c:pt>
                <c:pt idx="691" formatCode="0.00">
                  <c:v>0.3</c:v>
                </c:pt>
                <c:pt idx="692" formatCode="0.00">
                  <c:v>-25.5</c:v>
                </c:pt>
                <c:pt idx="693" formatCode="0.00">
                  <c:v>5.6</c:v>
                </c:pt>
                <c:pt idx="694" formatCode="0.00">
                  <c:v>0.8</c:v>
                </c:pt>
                <c:pt idx="695" formatCode="0.00">
                  <c:v>32.9</c:v>
                </c:pt>
                <c:pt idx="696" formatCode="0.00">
                  <c:v>-3.5</c:v>
                </c:pt>
                <c:pt idx="697" formatCode="0.00">
                  <c:v>32.299999999999997</c:v>
                </c:pt>
                <c:pt idx="698" formatCode="0.00">
                  <c:v>7</c:v>
                </c:pt>
                <c:pt idx="699" formatCode="0.00">
                  <c:v>8.1999999999999993</c:v>
                </c:pt>
                <c:pt idx="700" formatCode="0.00">
                  <c:v>36.6</c:v>
                </c:pt>
                <c:pt idx="701" formatCode="0.00">
                  <c:v>27.3</c:v>
                </c:pt>
                <c:pt idx="702" formatCode="0.00">
                  <c:v>72.400000000000006</c:v>
                </c:pt>
                <c:pt idx="703" formatCode="0.00">
                  <c:v>6.9</c:v>
                </c:pt>
                <c:pt idx="704" formatCode="0.00">
                  <c:v>8.8000000000000007</c:v>
                </c:pt>
                <c:pt idx="705" formatCode="0.00">
                  <c:v>20.6</c:v>
                </c:pt>
                <c:pt idx="706" formatCode="0.00">
                  <c:v>27.4</c:v>
                </c:pt>
                <c:pt idx="707" formatCode="0.00">
                  <c:v>8.6999999999999993</c:v>
                </c:pt>
                <c:pt idx="708" formatCode="0.00">
                  <c:v>6.8</c:v>
                </c:pt>
                <c:pt idx="709" formatCode="0.00">
                  <c:v>-3.9</c:v>
                </c:pt>
                <c:pt idx="711" formatCode="0.00">
                  <c:v>4.5999999999999996</c:v>
                </c:pt>
                <c:pt idx="712" formatCode="0.00">
                  <c:v>0.5</c:v>
                </c:pt>
                <c:pt idx="713" formatCode="0.00">
                  <c:v>25.4</c:v>
                </c:pt>
                <c:pt idx="714" formatCode="0.00">
                  <c:v>-2.9</c:v>
                </c:pt>
                <c:pt idx="715" formatCode="0.00">
                  <c:v>-4.0999999999999996</c:v>
                </c:pt>
                <c:pt idx="716" formatCode="0.00">
                  <c:v>10.199999999999999</c:v>
                </c:pt>
                <c:pt idx="717" formatCode="0.00">
                  <c:v>-4.8</c:v>
                </c:pt>
                <c:pt idx="718" formatCode="0.00">
                  <c:v>-8.8000000000000007</c:v>
                </c:pt>
                <c:pt idx="719" formatCode="0.00">
                  <c:v>13.7</c:v>
                </c:pt>
                <c:pt idx="720" formatCode="0.00">
                  <c:v>17.600000000000001</c:v>
                </c:pt>
                <c:pt idx="721" formatCode="0.00">
                  <c:v>52.6</c:v>
                </c:pt>
                <c:pt idx="722" formatCode="0.00">
                  <c:v>4</c:v>
                </c:pt>
                <c:pt idx="723" formatCode="0.00">
                  <c:v>2.6</c:v>
                </c:pt>
                <c:pt idx="724" formatCode="0.00">
                  <c:v>-6.6</c:v>
                </c:pt>
                <c:pt idx="725" formatCode="0.00">
                  <c:v>-21</c:v>
                </c:pt>
                <c:pt idx="726" formatCode="0.00">
                  <c:v>23.1</c:v>
                </c:pt>
                <c:pt idx="727" formatCode="0.00">
                  <c:v>5.8</c:v>
                </c:pt>
                <c:pt idx="728" formatCode="0.00">
                  <c:v>1.8</c:v>
                </c:pt>
                <c:pt idx="729" formatCode="0.00">
                  <c:v>13.5</c:v>
                </c:pt>
                <c:pt idx="730" formatCode="0.00">
                  <c:v>10.1</c:v>
                </c:pt>
                <c:pt idx="731" formatCode="0.00">
                  <c:v>-34.4</c:v>
                </c:pt>
                <c:pt idx="732" formatCode="0.00">
                  <c:v>21.1</c:v>
                </c:pt>
                <c:pt idx="733" formatCode="0.00">
                  <c:v>26.9</c:v>
                </c:pt>
                <c:pt idx="734" formatCode="0.00">
                  <c:v>-14.4</c:v>
                </c:pt>
                <c:pt idx="735" formatCode="0.00">
                  <c:v>10.9</c:v>
                </c:pt>
                <c:pt idx="736" formatCode="0.00">
                  <c:v>26.7</c:v>
                </c:pt>
                <c:pt idx="737" formatCode="0.00">
                  <c:v>27.4</c:v>
                </c:pt>
                <c:pt idx="738" formatCode="0.00">
                  <c:v>27</c:v>
                </c:pt>
                <c:pt idx="739" formatCode="0.00">
                  <c:v>22.3</c:v>
                </c:pt>
                <c:pt idx="740" formatCode="0.00">
                  <c:v>7.8</c:v>
                </c:pt>
                <c:pt idx="741" formatCode="0.00">
                  <c:v>0.7</c:v>
                </c:pt>
                <c:pt idx="742" formatCode="0.00">
                  <c:v>24.9</c:v>
                </c:pt>
                <c:pt idx="743" formatCode="0.00">
                  <c:v>43.1</c:v>
                </c:pt>
                <c:pt idx="744" formatCode="0.00">
                  <c:v>26.1</c:v>
                </c:pt>
                <c:pt idx="745" formatCode="0.00">
                  <c:v>34.6</c:v>
                </c:pt>
                <c:pt idx="746" formatCode="0.00">
                  <c:v>-533.4</c:v>
                </c:pt>
                <c:pt idx="747" formatCode="0.00">
                  <c:v>-51.3</c:v>
                </c:pt>
                <c:pt idx="748" formatCode="0.00">
                  <c:v>0.4</c:v>
                </c:pt>
                <c:pt idx="749" formatCode="0.00">
                  <c:v>25.5</c:v>
                </c:pt>
                <c:pt idx="750" formatCode="0.00">
                  <c:v>39.5</c:v>
                </c:pt>
                <c:pt idx="751" formatCode="0.00">
                  <c:v>14.5</c:v>
                </c:pt>
                <c:pt idx="752" formatCode="0.00">
                  <c:v>52.4</c:v>
                </c:pt>
                <c:pt idx="753" formatCode="0.00">
                  <c:v>-3.2</c:v>
                </c:pt>
                <c:pt idx="754" formatCode="0.00">
                  <c:v>13.6</c:v>
                </c:pt>
                <c:pt idx="755" formatCode="0.00">
                  <c:v>-48.3</c:v>
                </c:pt>
                <c:pt idx="756" formatCode="0.00">
                  <c:v>24.8</c:v>
                </c:pt>
                <c:pt idx="757" formatCode="0.00">
                  <c:v>7.1</c:v>
                </c:pt>
                <c:pt idx="758" formatCode="0.00">
                  <c:v>22.8</c:v>
                </c:pt>
                <c:pt idx="759" formatCode="0.00">
                  <c:v>20.3</c:v>
                </c:pt>
                <c:pt idx="760" formatCode="0.00">
                  <c:v>-33.1</c:v>
                </c:pt>
                <c:pt idx="761" formatCode="0.00">
                  <c:v>-6.7</c:v>
                </c:pt>
                <c:pt idx="762" formatCode="0.00">
                  <c:v>64.3</c:v>
                </c:pt>
                <c:pt idx="763" formatCode="0.00">
                  <c:v>17.3</c:v>
                </c:pt>
                <c:pt idx="764" formatCode="0.00">
                  <c:v>-4.2</c:v>
                </c:pt>
                <c:pt idx="765" formatCode="0.00">
                  <c:v>23.9</c:v>
                </c:pt>
                <c:pt idx="766" formatCode="0.00">
                  <c:v>10.6</c:v>
                </c:pt>
                <c:pt idx="767" formatCode="0.00">
                  <c:v>18.7</c:v>
                </c:pt>
                <c:pt idx="768" formatCode="0.00">
                  <c:v>5.7</c:v>
                </c:pt>
                <c:pt idx="769" formatCode="0.00">
                  <c:v>34.5</c:v>
                </c:pt>
                <c:pt idx="770" formatCode="0.00">
                  <c:v>9.4</c:v>
                </c:pt>
                <c:pt idx="771" formatCode="0.00">
                  <c:v>293.8</c:v>
                </c:pt>
                <c:pt idx="772" formatCode="0.00">
                  <c:v>-5.7</c:v>
                </c:pt>
                <c:pt idx="773" formatCode="0.00">
                  <c:v>7.1</c:v>
                </c:pt>
                <c:pt idx="774" formatCode="0.00">
                  <c:v>16.3</c:v>
                </c:pt>
                <c:pt idx="775" formatCode="0.00">
                  <c:v>6.8</c:v>
                </c:pt>
                <c:pt idx="776" formatCode="0.00">
                  <c:v>2.5</c:v>
                </c:pt>
                <c:pt idx="777" formatCode="0.00">
                  <c:v>6.9</c:v>
                </c:pt>
                <c:pt idx="778" formatCode="0.00">
                  <c:v>66.900000000000006</c:v>
                </c:pt>
                <c:pt idx="779" formatCode="0.00">
                  <c:v>4.2</c:v>
                </c:pt>
                <c:pt idx="780" formatCode="0.00">
                  <c:v>-8</c:v>
                </c:pt>
                <c:pt idx="781" formatCode="0.00">
                  <c:v>19.7</c:v>
                </c:pt>
                <c:pt idx="782" formatCode="0.00">
                  <c:v>25.4</c:v>
                </c:pt>
                <c:pt idx="783" formatCode="0.00">
                  <c:v>-17.8</c:v>
                </c:pt>
                <c:pt idx="784" formatCode="0.00">
                  <c:v>-8.3000000000000007</c:v>
                </c:pt>
                <c:pt idx="785" formatCode="0.00">
                  <c:v>16.399999999999999</c:v>
                </c:pt>
                <c:pt idx="786" formatCode="0.00">
                  <c:v>132.19999999999999</c:v>
                </c:pt>
                <c:pt idx="787" formatCode="0.00">
                  <c:v>19.100000000000001</c:v>
                </c:pt>
                <c:pt idx="788" formatCode="0.00">
                  <c:v>8.8000000000000007</c:v>
                </c:pt>
                <c:pt idx="789" formatCode="0.00">
                  <c:v>24.1</c:v>
                </c:pt>
                <c:pt idx="790" formatCode="0.00">
                  <c:v>-22.2</c:v>
                </c:pt>
                <c:pt idx="791" formatCode="0.00">
                  <c:v>11.2</c:v>
                </c:pt>
                <c:pt idx="792" formatCode="0.00">
                  <c:v>61.9</c:v>
                </c:pt>
                <c:pt idx="793" formatCode="0.00">
                  <c:v>-15.2</c:v>
                </c:pt>
                <c:pt idx="794" formatCode="0.00">
                  <c:v>9.5</c:v>
                </c:pt>
                <c:pt idx="795" formatCode="0.00">
                  <c:v>-17.899999999999999</c:v>
                </c:pt>
                <c:pt idx="796" formatCode="0.00">
                  <c:v>40.700000000000003</c:v>
                </c:pt>
                <c:pt idx="797" formatCode="0.00">
                  <c:v>43.6</c:v>
                </c:pt>
                <c:pt idx="798" formatCode="0.00">
                  <c:v>-0.3</c:v>
                </c:pt>
                <c:pt idx="799" formatCode="0.00">
                  <c:v>25.3</c:v>
                </c:pt>
                <c:pt idx="800" formatCode="0.00">
                  <c:v>83.8</c:v>
                </c:pt>
                <c:pt idx="801" formatCode="0.00">
                  <c:v>37.4</c:v>
                </c:pt>
                <c:pt idx="802" formatCode="0.00">
                  <c:v>56.1</c:v>
                </c:pt>
                <c:pt idx="803" formatCode="0.00">
                  <c:v>17.600000000000001</c:v>
                </c:pt>
                <c:pt idx="805" formatCode="0.00">
                  <c:v>-2.8</c:v>
                </c:pt>
                <c:pt idx="806" formatCode="0.00">
                  <c:v>0.4</c:v>
                </c:pt>
                <c:pt idx="807" formatCode="0.00">
                  <c:v>8.3000000000000007</c:v>
                </c:pt>
                <c:pt idx="808" formatCode="0.00">
                  <c:v>13.8</c:v>
                </c:pt>
                <c:pt idx="809" formatCode="0.00">
                  <c:v>-49.6</c:v>
                </c:pt>
                <c:pt idx="810" formatCode="0.00">
                  <c:v>11.1</c:v>
                </c:pt>
                <c:pt idx="811" formatCode="0.00">
                  <c:v>23.3</c:v>
                </c:pt>
                <c:pt idx="812" formatCode="0.00">
                  <c:v>38.4</c:v>
                </c:pt>
                <c:pt idx="813" formatCode="0.00">
                  <c:v>62.5</c:v>
                </c:pt>
                <c:pt idx="814" formatCode="0.00">
                  <c:v>-2.7</c:v>
                </c:pt>
                <c:pt idx="815" formatCode="0.00">
                  <c:v>31.1</c:v>
                </c:pt>
                <c:pt idx="816" formatCode="0.00">
                  <c:v>69.8</c:v>
                </c:pt>
                <c:pt idx="817" formatCode="0.00">
                  <c:v>-22.6</c:v>
                </c:pt>
                <c:pt idx="818" formatCode="0.00">
                  <c:v>46.2</c:v>
                </c:pt>
                <c:pt idx="819" formatCode="0.00">
                  <c:v>11</c:v>
                </c:pt>
                <c:pt idx="820" formatCode="0.00">
                  <c:v>12.2</c:v>
                </c:pt>
                <c:pt idx="821" formatCode="0.00">
                  <c:v>18.2</c:v>
                </c:pt>
                <c:pt idx="822" formatCode="0.00">
                  <c:v>-19.7</c:v>
                </c:pt>
                <c:pt idx="823" formatCode="0.00">
                  <c:v>9.1999999999999993</c:v>
                </c:pt>
                <c:pt idx="824" formatCode="0.00">
                  <c:v>32.1</c:v>
                </c:pt>
                <c:pt idx="825" formatCode="0.00">
                  <c:v>12.2</c:v>
                </c:pt>
                <c:pt idx="826" formatCode="0.00">
                  <c:v>-21.7</c:v>
                </c:pt>
                <c:pt idx="827" formatCode="0.00">
                  <c:v>1.9</c:v>
                </c:pt>
                <c:pt idx="828" formatCode="0.00">
                  <c:v>13.3</c:v>
                </c:pt>
                <c:pt idx="829" formatCode="0.00">
                  <c:v>40.700000000000003</c:v>
                </c:pt>
                <c:pt idx="830" formatCode="0.00">
                  <c:v>24.8</c:v>
                </c:pt>
                <c:pt idx="831" formatCode="0.00">
                  <c:v>8.1999999999999993</c:v>
                </c:pt>
                <c:pt idx="832" formatCode="0.00">
                  <c:v>-4.4000000000000004</c:v>
                </c:pt>
                <c:pt idx="833" formatCode="0.00">
                  <c:v>22.5</c:v>
                </c:pt>
                <c:pt idx="834" formatCode="0.00">
                  <c:v>27.4</c:v>
                </c:pt>
                <c:pt idx="835" formatCode="0.00">
                  <c:v>-10.7</c:v>
                </c:pt>
                <c:pt idx="836" formatCode="0.00">
                  <c:v>47.9</c:v>
                </c:pt>
                <c:pt idx="837" formatCode="0.00">
                  <c:v>33.5</c:v>
                </c:pt>
                <c:pt idx="838" formatCode="0.00">
                  <c:v>16.100000000000001</c:v>
                </c:pt>
                <c:pt idx="839" formatCode="0.00">
                  <c:v>13.6</c:v>
                </c:pt>
                <c:pt idx="840" formatCode="0.00">
                  <c:v>14.1</c:v>
                </c:pt>
                <c:pt idx="841" formatCode="0.00">
                  <c:v>-21.9</c:v>
                </c:pt>
                <c:pt idx="842" formatCode="0.00">
                  <c:v>0.4</c:v>
                </c:pt>
                <c:pt idx="843" formatCode="0.00">
                  <c:v>43.2</c:v>
                </c:pt>
                <c:pt idx="844" formatCode="0.00">
                  <c:v>23.3</c:v>
                </c:pt>
                <c:pt idx="845" formatCode="0.00">
                  <c:v>58.6</c:v>
                </c:pt>
                <c:pt idx="846" formatCode="0.00">
                  <c:v>53.5</c:v>
                </c:pt>
                <c:pt idx="847" formatCode="0.00">
                  <c:v>10.1</c:v>
                </c:pt>
                <c:pt idx="848" formatCode="0.00">
                  <c:v>32.799999999999997</c:v>
                </c:pt>
                <c:pt idx="849" formatCode="0.00">
                  <c:v>14.8</c:v>
                </c:pt>
                <c:pt idx="850" formatCode="0.00">
                  <c:v>15.8</c:v>
                </c:pt>
                <c:pt idx="851" formatCode="0.00">
                  <c:v>26.1</c:v>
                </c:pt>
                <c:pt idx="852" formatCode="0.00">
                  <c:v>16.3</c:v>
                </c:pt>
                <c:pt idx="853" formatCode="0.00">
                  <c:v>385.5</c:v>
                </c:pt>
                <c:pt idx="854" formatCode="0.00">
                  <c:v>12.9</c:v>
                </c:pt>
                <c:pt idx="855" formatCode="0.00">
                  <c:v>7.5</c:v>
                </c:pt>
                <c:pt idx="856" formatCode="0.00">
                  <c:v>1.5</c:v>
                </c:pt>
                <c:pt idx="857" formatCode="0.00">
                  <c:v>19.8</c:v>
                </c:pt>
                <c:pt idx="858" formatCode="0.00">
                  <c:v>9.3000000000000007</c:v>
                </c:pt>
                <c:pt idx="859" formatCode="0.00">
                  <c:v>13.8</c:v>
                </c:pt>
                <c:pt idx="860" formatCode="0.00">
                  <c:v>-24.2</c:v>
                </c:pt>
                <c:pt idx="861" formatCode="0.00">
                  <c:v>6.5</c:v>
                </c:pt>
                <c:pt idx="862" formatCode="0.00">
                  <c:v>-2.2999999999999998</c:v>
                </c:pt>
                <c:pt idx="863" formatCode="0.00">
                  <c:v>25.4</c:v>
                </c:pt>
                <c:pt idx="864" formatCode="0.00">
                  <c:v>-11.3</c:v>
                </c:pt>
                <c:pt idx="865" formatCode="0.00">
                  <c:v>10.8</c:v>
                </c:pt>
                <c:pt idx="866" formatCode="0.00">
                  <c:v>32.200000000000003</c:v>
                </c:pt>
                <c:pt idx="867" formatCode="0.00">
                  <c:v>8.1999999999999993</c:v>
                </c:pt>
                <c:pt idx="868" formatCode="0.00">
                  <c:v>13.6</c:v>
                </c:pt>
                <c:pt idx="869" formatCode="0.00">
                  <c:v>14.7</c:v>
                </c:pt>
                <c:pt idx="870" formatCode="0.00">
                  <c:v>-30.8</c:v>
                </c:pt>
                <c:pt idx="871" formatCode="0.00">
                  <c:v>12.9</c:v>
                </c:pt>
                <c:pt idx="872" formatCode="0.00">
                  <c:v>-14.3</c:v>
                </c:pt>
                <c:pt idx="873" formatCode="0.00">
                  <c:v>10.4</c:v>
                </c:pt>
                <c:pt idx="874" formatCode="0.00">
                  <c:v>12.3</c:v>
                </c:pt>
                <c:pt idx="875" formatCode="0.00">
                  <c:v>9.1</c:v>
                </c:pt>
                <c:pt idx="876" formatCode="0.00">
                  <c:v>24.6</c:v>
                </c:pt>
                <c:pt idx="877" formatCode="0.00">
                  <c:v>38.9</c:v>
                </c:pt>
                <c:pt idx="878" formatCode="0.00">
                  <c:v>16.5</c:v>
                </c:pt>
                <c:pt idx="879" formatCode="0.00">
                  <c:v>8.1999999999999993</c:v>
                </c:pt>
                <c:pt idx="880" formatCode="0.00">
                  <c:v>-7.6</c:v>
                </c:pt>
                <c:pt idx="881" formatCode="0.00">
                  <c:v>16.2</c:v>
                </c:pt>
                <c:pt idx="882" formatCode="0.00">
                  <c:v>65.3</c:v>
                </c:pt>
                <c:pt idx="883" formatCode="0.00">
                  <c:v>29.5</c:v>
                </c:pt>
                <c:pt idx="884" formatCode="0.00">
                  <c:v>51.6</c:v>
                </c:pt>
                <c:pt idx="885" formatCode="0.00">
                  <c:v>-13.1</c:v>
                </c:pt>
                <c:pt idx="886" formatCode="0.00">
                  <c:v>11.7</c:v>
                </c:pt>
                <c:pt idx="887" formatCode="0.00">
                  <c:v>58.6</c:v>
                </c:pt>
                <c:pt idx="888" formatCode="0.00">
                  <c:v>29.8</c:v>
                </c:pt>
                <c:pt idx="889" formatCode="0.00">
                  <c:v>21.4</c:v>
                </c:pt>
                <c:pt idx="890" formatCode="0.00">
                  <c:v>22.3</c:v>
                </c:pt>
                <c:pt idx="891" formatCode="0.00">
                  <c:v>23.4</c:v>
                </c:pt>
                <c:pt idx="892" formatCode="0.00">
                  <c:v>28</c:v>
                </c:pt>
                <c:pt idx="893" formatCode="0.00">
                  <c:v>17.100000000000001</c:v>
                </c:pt>
                <c:pt idx="894" formatCode="0.00">
                  <c:v>-20.7</c:v>
                </c:pt>
                <c:pt idx="895" formatCode="0.00">
                  <c:v>17.600000000000001</c:v>
                </c:pt>
                <c:pt idx="896" formatCode="0.00">
                  <c:v>-21.3</c:v>
                </c:pt>
                <c:pt idx="897" formatCode="0.00">
                  <c:v>29.3</c:v>
                </c:pt>
                <c:pt idx="899" formatCode="0.00">
                  <c:v>40.799999999999997</c:v>
                </c:pt>
                <c:pt idx="900" formatCode="0.00">
                  <c:v>37</c:v>
                </c:pt>
                <c:pt idx="901" formatCode="0.00">
                  <c:v>93</c:v>
                </c:pt>
                <c:pt idx="902" formatCode="0.00">
                  <c:v>52.1</c:v>
                </c:pt>
                <c:pt idx="903" formatCode="0.00">
                  <c:v>10.6</c:v>
                </c:pt>
                <c:pt idx="904" formatCode="0.00">
                  <c:v>-9.3000000000000007</c:v>
                </c:pt>
                <c:pt idx="905" formatCode="0.00">
                  <c:v>27</c:v>
                </c:pt>
                <c:pt idx="906" formatCode="0.00">
                  <c:v>20.2</c:v>
                </c:pt>
                <c:pt idx="907" formatCode="0.00">
                  <c:v>-12.3</c:v>
                </c:pt>
                <c:pt idx="908" formatCode="0.00">
                  <c:v>31.2</c:v>
                </c:pt>
                <c:pt idx="909" formatCode="0.00">
                  <c:v>24.3</c:v>
                </c:pt>
                <c:pt idx="910" formatCode="0.00">
                  <c:v>7.8</c:v>
                </c:pt>
                <c:pt idx="911" formatCode="0.00">
                  <c:v>-1.2</c:v>
                </c:pt>
                <c:pt idx="912" formatCode="0.00">
                  <c:v>4.2</c:v>
                </c:pt>
                <c:pt idx="913" formatCode="0.00">
                  <c:v>28.9</c:v>
                </c:pt>
                <c:pt idx="914" formatCode="0.00">
                  <c:v>43.3</c:v>
                </c:pt>
                <c:pt idx="915" formatCode="0.00">
                  <c:v>-89.7</c:v>
                </c:pt>
                <c:pt idx="916" formatCode="0.00">
                  <c:v>-5.2</c:v>
                </c:pt>
                <c:pt idx="917" formatCode="0.00">
                  <c:v>-24.6</c:v>
                </c:pt>
                <c:pt idx="918" formatCode="0.00">
                  <c:v>-0.4</c:v>
                </c:pt>
                <c:pt idx="919" formatCode="0.00">
                  <c:v>20.8</c:v>
                </c:pt>
                <c:pt idx="920" formatCode="0.00">
                  <c:v>28.7</c:v>
                </c:pt>
                <c:pt idx="921" formatCode="0.00">
                  <c:v>12.1</c:v>
                </c:pt>
                <c:pt idx="922" formatCode="0.00">
                  <c:v>-19.8</c:v>
                </c:pt>
                <c:pt idx="923" formatCode="0.00">
                  <c:v>69</c:v>
                </c:pt>
                <c:pt idx="924" formatCode="0.00">
                  <c:v>2.2999999999999998</c:v>
                </c:pt>
                <c:pt idx="925" formatCode="0.00">
                  <c:v>-14.5</c:v>
                </c:pt>
                <c:pt idx="926" formatCode="0.00">
                  <c:v>-4.5</c:v>
                </c:pt>
                <c:pt idx="927" formatCode="0.00">
                  <c:v>29.4</c:v>
                </c:pt>
                <c:pt idx="928" formatCode="0.00">
                  <c:v>-3.5</c:v>
                </c:pt>
                <c:pt idx="929" formatCode="0.00">
                  <c:v>54.8</c:v>
                </c:pt>
                <c:pt idx="930" formatCode="0.00">
                  <c:v>12.1</c:v>
                </c:pt>
                <c:pt idx="931" formatCode="0.00">
                  <c:v>5.8</c:v>
                </c:pt>
                <c:pt idx="932" formatCode="0.00">
                  <c:v>4.5</c:v>
                </c:pt>
                <c:pt idx="933" formatCode="0.00">
                  <c:v>38.299999999999997</c:v>
                </c:pt>
                <c:pt idx="934" formatCode="0.00">
                  <c:v>-22.1</c:v>
                </c:pt>
                <c:pt idx="935" formatCode="0.00">
                  <c:v>59.9</c:v>
                </c:pt>
                <c:pt idx="936" formatCode="0.00">
                  <c:v>14.9</c:v>
                </c:pt>
                <c:pt idx="937" formatCode="0.00">
                  <c:v>2.4</c:v>
                </c:pt>
                <c:pt idx="938" formatCode="0.00">
                  <c:v>5.3</c:v>
                </c:pt>
                <c:pt idx="939" formatCode="0.00">
                  <c:v>35.700000000000003</c:v>
                </c:pt>
                <c:pt idx="940" formatCode="0.00">
                  <c:v>-0.5</c:v>
                </c:pt>
                <c:pt idx="941" formatCode="0.00">
                  <c:v>7.8</c:v>
                </c:pt>
                <c:pt idx="942" formatCode="0.00">
                  <c:v>41.4</c:v>
                </c:pt>
                <c:pt idx="943" formatCode="0.00">
                  <c:v>12.2</c:v>
                </c:pt>
                <c:pt idx="944" formatCode="0.00">
                  <c:v>79</c:v>
                </c:pt>
                <c:pt idx="945" formatCode="0.00">
                  <c:v>14.7</c:v>
                </c:pt>
                <c:pt idx="946" formatCode="0.00">
                  <c:v>24.8</c:v>
                </c:pt>
                <c:pt idx="947" formatCode="0.00">
                  <c:v>4.5999999999999996</c:v>
                </c:pt>
                <c:pt idx="948" formatCode="0.00">
                  <c:v>-15.3</c:v>
                </c:pt>
                <c:pt idx="949" formatCode="0.00">
                  <c:v>6.4</c:v>
                </c:pt>
                <c:pt idx="950" formatCode="0.00">
                  <c:v>44.4</c:v>
                </c:pt>
                <c:pt idx="951" formatCode="0.00">
                  <c:v>40.799999999999997</c:v>
                </c:pt>
                <c:pt idx="952" formatCode="0.00">
                  <c:v>10.4</c:v>
                </c:pt>
                <c:pt idx="953" formatCode="0.00">
                  <c:v>-18</c:v>
                </c:pt>
                <c:pt idx="954" formatCode="0.00">
                  <c:v>2.4</c:v>
                </c:pt>
                <c:pt idx="955" formatCode="0.00">
                  <c:v>53.3</c:v>
                </c:pt>
                <c:pt idx="956" formatCode="0.00">
                  <c:v>2.1</c:v>
                </c:pt>
                <c:pt idx="957" formatCode="0.00">
                  <c:v>-68.099999999999994</c:v>
                </c:pt>
                <c:pt idx="958" formatCode="0.00">
                  <c:v>25.1</c:v>
                </c:pt>
                <c:pt idx="959" formatCode="0.00">
                  <c:v>7.8</c:v>
                </c:pt>
                <c:pt idx="960" formatCode="0.00">
                  <c:v>0.7</c:v>
                </c:pt>
                <c:pt idx="961" formatCode="0.00">
                  <c:v>9.1</c:v>
                </c:pt>
                <c:pt idx="962" formatCode="0.00">
                  <c:v>47.4</c:v>
                </c:pt>
                <c:pt idx="963" formatCode="0.00">
                  <c:v>-37.9</c:v>
                </c:pt>
                <c:pt idx="964" formatCode="0.00">
                  <c:v>36.799999999999997</c:v>
                </c:pt>
                <c:pt idx="965" formatCode="0.00">
                  <c:v>-37.6</c:v>
                </c:pt>
                <c:pt idx="966" formatCode="0.00">
                  <c:v>47.3</c:v>
                </c:pt>
                <c:pt idx="967" formatCode="0.00">
                  <c:v>16.399999999999999</c:v>
                </c:pt>
                <c:pt idx="968" formatCode="0.00">
                  <c:v>17.5</c:v>
                </c:pt>
                <c:pt idx="969" formatCode="0.00">
                  <c:v>-1.3</c:v>
                </c:pt>
                <c:pt idx="970" formatCode="0.00">
                  <c:v>32</c:v>
                </c:pt>
                <c:pt idx="971" formatCode="0.00">
                  <c:v>19.100000000000001</c:v>
                </c:pt>
                <c:pt idx="972" formatCode="0.00">
                  <c:v>20.399999999999999</c:v>
                </c:pt>
                <c:pt idx="973" formatCode="0.00">
                  <c:v>4.3</c:v>
                </c:pt>
                <c:pt idx="974" formatCode="0.00">
                  <c:v>18.600000000000001</c:v>
                </c:pt>
                <c:pt idx="975" formatCode="0.00">
                  <c:v>11</c:v>
                </c:pt>
                <c:pt idx="976" formatCode="0.00">
                  <c:v>48.7</c:v>
                </c:pt>
                <c:pt idx="977" formatCode="0.00">
                  <c:v>18.600000000000001</c:v>
                </c:pt>
                <c:pt idx="978" formatCode="0.00">
                  <c:v>4.7</c:v>
                </c:pt>
                <c:pt idx="979" formatCode="0.00">
                  <c:v>-15.6</c:v>
                </c:pt>
                <c:pt idx="980" formatCode="0.00">
                  <c:v>18.600000000000001</c:v>
                </c:pt>
                <c:pt idx="981" formatCode="0.00">
                  <c:v>12.2</c:v>
                </c:pt>
                <c:pt idx="982" formatCode="0.00">
                  <c:v>14.4</c:v>
                </c:pt>
                <c:pt idx="983" formatCode="0.00">
                  <c:v>-36.4</c:v>
                </c:pt>
                <c:pt idx="984" formatCode="0.00">
                  <c:v>51.6</c:v>
                </c:pt>
                <c:pt idx="985" formatCode="0.00">
                  <c:v>11.5</c:v>
                </c:pt>
                <c:pt idx="986" formatCode="0.00">
                  <c:v>2.2999999999999998</c:v>
                </c:pt>
                <c:pt idx="987" formatCode="0.00">
                  <c:v>16.899999999999999</c:v>
                </c:pt>
                <c:pt idx="988" formatCode="0.00">
                  <c:v>25</c:v>
                </c:pt>
                <c:pt idx="989" formatCode="0.00">
                  <c:v>-9.1</c:v>
                </c:pt>
                <c:pt idx="990" formatCode="0.00">
                  <c:v>-9.6</c:v>
                </c:pt>
                <c:pt idx="991" formatCode="0.00">
                  <c:v>8.5</c:v>
                </c:pt>
                <c:pt idx="992" formatCode="0.00">
                  <c:v>6</c:v>
                </c:pt>
                <c:pt idx="993" formatCode="0.00">
                  <c:v>19.100000000000001</c:v>
                </c:pt>
                <c:pt idx="994" formatCode="0.00">
                  <c:v>-11.6</c:v>
                </c:pt>
                <c:pt idx="995" formatCode="0.00">
                  <c:v>-1.9</c:v>
                </c:pt>
                <c:pt idx="996" formatCode="0.00">
                  <c:v>7.3</c:v>
                </c:pt>
                <c:pt idx="997" formatCode="0.00">
                  <c:v>-7.2</c:v>
                </c:pt>
                <c:pt idx="998" formatCode="0.00">
                  <c:v>5.8</c:v>
                </c:pt>
                <c:pt idx="999" formatCode="0.00">
                  <c:v>24.9</c:v>
                </c:pt>
                <c:pt idx="1000" formatCode="0.00">
                  <c:v>21.5</c:v>
                </c:pt>
                <c:pt idx="1001" formatCode="0.00">
                  <c:v>51.7</c:v>
                </c:pt>
                <c:pt idx="1002" formatCode="0.00">
                  <c:v>2.4</c:v>
                </c:pt>
                <c:pt idx="1003" formatCode="0.00">
                  <c:v>25.5</c:v>
                </c:pt>
                <c:pt idx="1004" formatCode="0.00">
                  <c:v>13.6</c:v>
                </c:pt>
                <c:pt idx="1005" formatCode="0.00">
                  <c:v>3.9</c:v>
                </c:pt>
                <c:pt idx="1006" formatCode="0.00">
                  <c:v>-1.1000000000000001</c:v>
                </c:pt>
                <c:pt idx="1007" formatCode="0.00">
                  <c:v>25.9</c:v>
                </c:pt>
                <c:pt idx="1008" formatCode="0.00">
                  <c:v>2</c:v>
                </c:pt>
                <c:pt idx="1009" formatCode="0.00">
                  <c:v>25.3</c:v>
                </c:pt>
                <c:pt idx="1010" formatCode="0.00">
                  <c:v>22.7</c:v>
                </c:pt>
                <c:pt idx="1011" formatCode="0.00">
                  <c:v>-1</c:v>
                </c:pt>
                <c:pt idx="1012" formatCode="0.00">
                  <c:v>0.3</c:v>
                </c:pt>
                <c:pt idx="1013" formatCode="0.00">
                  <c:v>120.2</c:v>
                </c:pt>
                <c:pt idx="1014" formatCode="0.00">
                  <c:v>5.6</c:v>
                </c:pt>
                <c:pt idx="1015" formatCode="0.00">
                  <c:v>3.3</c:v>
                </c:pt>
                <c:pt idx="1016" formatCode="0.00">
                  <c:v>-5.7</c:v>
                </c:pt>
                <c:pt idx="1017" formatCode="0.00">
                  <c:v>11</c:v>
                </c:pt>
                <c:pt idx="1018" formatCode="0.00">
                  <c:v>25</c:v>
                </c:pt>
                <c:pt idx="1019" formatCode="0.00">
                  <c:v>55.8</c:v>
                </c:pt>
                <c:pt idx="1020" formatCode="0.00">
                  <c:v>236.6</c:v>
                </c:pt>
                <c:pt idx="1021" formatCode="0.00">
                  <c:v>36.5</c:v>
                </c:pt>
                <c:pt idx="1022" formatCode="0.00">
                  <c:v>11.4</c:v>
                </c:pt>
                <c:pt idx="1023" formatCode="0.00">
                  <c:v>52.5</c:v>
                </c:pt>
                <c:pt idx="1024" formatCode="0.00">
                  <c:v>8.8000000000000007</c:v>
                </c:pt>
                <c:pt idx="1025" formatCode="0.00">
                  <c:v>30.4</c:v>
                </c:pt>
                <c:pt idx="1026" formatCode="0.00">
                  <c:v>110.7</c:v>
                </c:pt>
                <c:pt idx="1027" formatCode="0.00">
                  <c:v>-9.6999999999999993</c:v>
                </c:pt>
                <c:pt idx="1028" formatCode="0.00">
                  <c:v>15.8</c:v>
                </c:pt>
                <c:pt idx="1029" formatCode="0.00">
                  <c:v>9.6999999999999993</c:v>
                </c:pt>
                <c:pt idx="1030" formatCode="0.00">
                  <c:v>-1.8</c:v>
                </c:pt>
                <c:pt idx="1031" formatCode="0.00">
                  <c:v>2.7</c:v>
                </c:pt>
                <c:pt idx="1032" formatCode="0.00">
                  <c:v>10.5</c:v>
                </c:pt>
                <c:pt idx="1033" formatCode="0.00">
                  <c:v>18.3</c:v>
                </c:pt>
                <c:pt idx="1034" formatCode="0.00">
                  <c:v>14.5</c:v>
                </c:pt>
                <c:pt idx="1035" formatCode="0.00">
                  <c:v>27.6</c:v>
                </c:pt>
                <c:pt idx="1036" formatCode="0.00">
                  <c:v>5</c:v>
                </c:pt>
                <c:pt idx="1037" formatCode="0.00">
                  <c:v>17.2</c:v>
                </c:pt>
                <c:pt idx="1038" formatCode="0.00">
                  <c:v>23.2</c:v>
                </c:pt>
                <c:pt idx="1039" formatCode="0.00">
                  <c:v>-91</c:v>
                </c:pt>
                <c:pt idx="1040" formatCode="0.00">
                  <c:v>4.7</c:v>
                </c:pt>
                <c:pt idx="1041" formatCode="0.00">
                  <c:v>2.8</c:v>
                </c:pt>
                <c:pt idx="1042" formatCode="0.00">
                  <c:v>-0.9</c:v>
                </c:pt>
                <c:pt idx="1043" formatCode="0.00">
                  <c:v>28.7</c:v>
                </c:pt>
                <c:pt idx="1044" formatCode="0.00">
                  <c:v>17.600000000000001</c:v>
                </c:pt>
                <c:pt idx="1045" formatCode="0.00">
                  <c:v>11</c:v>
                </c:pt>
                <c:pt idx="1046" formatCode="0.00">
                  <c:v>-19.3</c:v>
                </c:pt>
                <c:pt idx="1047" formatCode="0.00">
                  <c:v>15.3</c:v>
                </c:pt>
                <c:pt idx="1048" formatCode="0.00">
                  <c:v>16.8</c:v>
                </c:pt>
                <c:pt idx="1049" formatCode="0.00">
                  <c:v>63</c:v>
                </c:pt>
                <c:pt idx="1050" formatCode="0.00">
                  <c:v>6.9</c:v>
                </c:pt>
                <c:pt idx="1051" formatCode="0.00">
                  <c:v>27.3</c:v>
                </c:pt>
                <c:pt idx="1052" formatCode="0.00">
                  <c:v>23.7</c:v>
                </c:pt>
                <c:pt idx="1053" formatCode="0.00">
                  <c:v>14.9</c:v>
                </c:pt>
                <c:pt idx="1054" formatCode="0.00">
                  <c:v>45.1</c:v>
                </c:pt>
                <c:pt idx="1055" formatCode="0.00">
                  <c:v>8.5</c:v>
                </c:pt>
                <c:pt idx="1056" formatCode="0.00">
                  <c:v>28.4</c:v>
                </c:pt>
                <c:pt idx="1057" formatCode="0.00">
                  <c:v>-12</c:v>
                </c:pt>
                <c:pt idx="1058" formatCode="0.00">
                  <c:v>97.3</c:v>
                </c:pt>
                <c:pt idx="1059" formatCode="0.00">
                  <c:v>30.5</c:v>
                </c:pt>
                <c:pt idx="1060" formatCode="0.00">
                  <c:v>-2.1</c:v>
                </c:pt>
                <c:pt idx="1061" formatCode="0.00">
                  <c:v>-10.8</c:v>
                </c:pt>
                <c:pt idx="1062" formatCode="0.00">
                  <c:v>7.2</c:v>
                </c:pt>
                <c:pt idx="1063" formatCode="0.00">
                  <c:v>8.5</c:v>
                </c:pt>
                <c:pt idx="1064" formatCode="0.00">
                  <c:v>-19.2</c:v>
                </c:pt>
                <c:pt idx="1065" formatCode="0.00">
                  <c:v>2.9</c:v>
                </c:pt>
                <c:pt idx="1066" formatCode="0.00">
                  <c:v>-46.1</c:v>
                </c:pt>
                <c:pt idx="1067" formatCode="0.00">
                  <c:v>-20</c:v>
                </c:pt>
                <c:pt idx="1068" formatCode="0.00">
                  <c:v>-32.4</c:v>
                </c:pt>
                <c:pt idx="1069" formatCode="0.00">
                  <c:v>-19.100000000000001</c:v>
                </c:pt>
                <c:pt idx="1070" formatCode="0.00">
                  <c:v>18.100000000000001</c:v>
                </c:pt>
                <c:pt idx="1071" formatCode="0.00">
                  <c:v>55</c:v>
                </c:pt>
                <c:pt idx="1072" formatCode="0.00">
                  <c:v>3.9</c:v>
                </c:pt>
                <c:pt idx="1073" formatCode="0.00">
                  <c:v>29.3</c:v>
                </c:pt>
                <c:pt idx="1074" formatCode="0.00">
                  <c:v>-1.1000000000000001</c:v>
                </c:pt>
                <c:pt idx="1075" formatCode="0.00">
                  <c:v>21.9</c:v>
                </c:pt>
                <c:pt idx="1076" formatCode="0.00">
                  <c:v>-62.7</c:v>
                </c:pt>
                <c:pt idx="1077" formatCode="0.00">
                  <c:v>-3.8</c:v>
                </c:pt>
                <c:pt idx="1079" formatCode="0.00">
                  <c:v>8.3000000000000007</c:v>
                </c:pt>
                <c:pt idx="1080" formatCode="0.00">
                  <c:v>5.0999999999999996</c:v>
                </c:pt>
                <c:pt idx="1081" formatCode="0.00">
                  <c:v>30.4</c:v>
                </c:pt>
                <c:pt idx="1082" formatCode="0.00">
                  <c:v>-40.1</c:v>
                </c:pt>
                <c:pt idx="1083" formatCode="0.00">
                  <c:v>15.5</c:v>
                </c:pt>
                <c:pt idx="1084" formatCode="0.00">
                  <c:v>0.3</c:v>
                </c:pt>
                <c:pt idx="1085" formatCode="0.00">
                  <c:v>19.3</c:v>
                </c:pt>
                <c:pt idx="1086" formatCode="0.00">
                  <c:v>1.8</c:v>
                </c:pt>
                <c:pt idx="1087" formatCode="0.00">
                  <c:v>26.8</c:v>
                </c:pt>
                <c:pt idx="1088" formatCode="0.00">
                  <c:v>-8.4</c:v>
                </c:pt>
                <c:pt idx="1089" formatCode="0.00">
                  <c:v>-3.2</c:v>
                </c:pt>
                <c:pt idx="1090" formatCode="0.00">
                  <c:v>-0.1</c:v>
                </c:pt>
                <c:pt idx="1091" formatCode="0.00">
                  <c:v>2076</c:v>
                </c:pt>
                <c:pt idx="1092" formatCode="0.00">
                  <c:v>-76.400000000000006</c:v>
                </c:pt>
                <c:pt idx="1093" formatCode="0.00">
                  <c:v>62.7</c:v>
                </c:pt>
                <c:pt idx="1094" formatCode="0.00">
                  <c:v>15</c:v>
                </c:pt>
                <c:pt idx="1095" formatCode="0.00">
                  <c:v>47.8</c:v>
                </c:pt>
                <c:pt idx="1096" formatCode="0.00">
                  <c:v>7.3</c:v>
                </c:pt>
                <c:pt idx="1097" formatCode="0.00">
                  <c:v>3.2</c:v>
                </c:pt>
                <c:pt idx="1098" formatCode="0.00">
                  <c:v>13.3</c:v>
                </c:pt>
                <c:pt idx="1099" formatCode="0.00">
                  <c:v>-76.599999999999994</c:v>
                </c:pt>
                <c:pt idx="1100" formatCode="0.00">
                  <c:v>13.2</c:v>
                </c:pt>
                <c:pt idx="1101" formatCode="0.00">
                  <c:v>-0.3</c:v>
                </c:pt>
                <c:pt idx="1102" formatCode="0.00">
                  <c:v>17.7</c:v>
                </c:pt>
                <c:pt idx="1103" formatCode="0.00">
                  <c:v>9.3000000000000007</c:v>
                </c:pt>
                <c:pt idx="1104" formatCode="0.00">
                  <c:v>11</c:v>
                </c:pt>
                <c:pt idx="1105" formatCode="0.00">
                  <c:v>13.7</c:v>
                </c:pt>
                <c:pt idx="1106" formatCode="0.00">
                  <c:v>29.9</c:v>
                </c:pt>
                <c:pt idx="1107" formatCode="0.00">
                  <c:v>-9.1</c:v>
                </c:pt>
                <c:pt idx="1108" formatCode="0.00">
                  <c:v>40.1</c:v>
                </c:pt>
                <c:pt idx="1109" formatCode="0.00">
                  <c:v>18.7</c:v>
                </c:pt>
                <c:pt idx="1110" formatCode="0.00">
                  <c:v>-6.2</c:v>
                </c:pt>
                <c:pt idx="1111" formatCode="0.00">
                  <c:v>-16.399999999999999</c:v>
                </c:pt>
                <c:pt idx="1112" formatCode="0.00">
                  <c:v>29.4</c:v>
                </c:pt>
                <c:pt idx="1113" formatCode="0.00">
                  <c:v>50.2</c:v>
                </c:pt>
                <c:pt idx="1114" formatCode="0.00">
                  <c:v>-1</c:v>
                </c:pt>
                <c:pt idx="1115" formatCode="0.00">
                  <c:v>-7.5</c:v>
                </c:pt>
                <c:pt idx="1116" formatCode="0.00">
                  <c:v>14.8</c:v>
                </c:pt>
                <c:pt idx="1117" formatCode="0.00">
                  <c:v>23.8</c:v>
                </c:pt>
                <c:pt idx="1118" formatCode="0.00">
                  <c:v>25.9</c:v>
                </c:pt>
                <c:pt idx="1119" formatCode="0.00">
                  <c:v>12.2</c:v>
                </c:pt>
                <c:pt idx="1120" formatCode="0.00">
                  <c:v>115.5</c:v>
                </c:pt>
                <c:pt idx="1121" formatCode="0.00">
                  <c:v>91.9</c:v>
                </c:pt>
                <c:pt idx="1122" formatCode="0.00">
                  <c:v>14.8</c:v>
                </c:pt>
                <c:pt idx="1123" formatCode="0.00">
                  <c:v>11.9</c:v>
                </c:pt>
                <c:pt idx="1124" formatCode="0.00">
                  <c:v>4.5999999999999996</c:v>
                </c:pt>
                <c:pt idx="1125" formatCode="0.00">
                  <c:v>11.5</c:v>
                </c:pt>
                <c:pt idx="1126" formatCode="0.00">
                  <c:v>13.7</c:v>
                </c:pt>
                <c:pt idx="1127" formatCode="0.00">
                  <c:v>11.1</c:v>
                </c:pt>
                <c:pt idx="1128" formatCode="0.00">
                  <c:v>17.2</c:v>
                </c:pt>
                <c:pt idx="1129" formatCode="0.00">
                  <c:v>-6.5</c:v>
                </c:pt>
                <c:pt idx="1130" formatCode="0.00">
                  <c:v>7.1</c:v>
                </c:pt>
                <c:pt idx="1131" formatCode="0.00">
                  <c:v>10.5</c:v>
                </c:pt>
                <c:pt idx="1132" formatCode="0.00">
                  <c:v>-1.6</c:v>
                </c:pt>
                <c:pt idx="1133" formatCode="0.00">
                  <c:v>-6.6</c:v>
                </c:pt>
                <c:pt idx="1135" formatCode="0.00">
                  <c:v>10.7</c:v>
                </c:pt>
                <c:pt idx="1136" formatCode="0.00">
                  <c:v>4.3</c:v>
                </c:pt>
                <c:pt idx="1137" formatCode="0.00">
                  <c:v>0.8</c:v>
                </c:pt>
                <c:pt idx="1138" formatCode="0.00">
                  <c:v>-6.4</c:v>
                </c:pt>
                <c:pt idx="1139" formatCode="0.00">
                  <c:v>-3.6</c:v>
                </c:pt>
                <c:pt idx="1140" formatCode="0.00">
                  <c:v>-20.399999999999999</c:v>
                </c:pt>
                <c:pt idx="1141" formatCode="0.00">
                  <c:v>14.8</c:v>
                </c:pt>
                <c:pt idx="1142" formatCode="0.00">
                  <c:v>18.600000000000001</c:v>
                </c:pt>
                <c:pt idx="1143" formatCode="0.00">
                  <c:v>4437.3</c:v>
                </c:pt>
                <c:pt idx="1144" formatCode="0.00">
                  <c:v>8.5</c:v>
                </c:pt>
                <c:pt idx="1145" formatCode="0.00">
                  <c:v>9.9</c:v>
                </c:pt>
                <c:pt idx="1146" formatCode="0.00">
                  <c:v>7.4</c:v>
                </c:pt>
                <c:pt idx="1147" formatCode="0.00">
                  <c:v>298.8</c:v>
                </c:pt>
                <c:pt idx="1148" formatCode="0.00">
                  <c:v>14.2</c:v>
                </c:pt>
                <c:pt idx="1149" formatCode="0.00">
                  <c:v>32.200000000000003</c:v>
                </c:pt>
                <c:pt idx="1150" formatCode="0.00">
                  <c:v>-17.600000000000001</c:v>
                </c:pt>
                <c:pt idx="1151" formatCode="0.00">
                  <c:v>-2.7</c:v>
                </c:pt>
                <c:pt idx="1152" formatCode="0.00">
                  <c:v>14.9</c:v>
                </c:pt>
                <c:pt idx="1153" formatCode="0.00">
                  <c:v>18.7</c:v>
                </c:pt>
                <c:pt idx="1154" formatCode="0.00">
                  <c:v>29.8</c:v>
                </c:pt>
                <c:pt idx="1155" formatCode="0.00">
                  <c:v>24.6</c:v>
                </c:pt>
                <c:pt idx="1156" formatCode="0.00">
                  <c:v>6.2</c:v>
                </c:pt>
                <c:pt idx="1157" formatCode="0.00">
                  <c:v>48.7</c:v>
                </c:pt>
                <c:pt idx="1158" formatCode="0.00">
                  <c:v>38.5</c:v>
                </c:pt>
                <c:pt idx="1159" formatCode="0.00">
                  <c:v>61</c:v>
                </c:pt>
                <c:pt idx="1160" formatCode="0.00">
                  <c:v>-2.2000000000000002</c:v>
                </c:pt>
                <c:pt idx="1161" formatCode="0.00">
                  <c:v>9.9</c:v>
                </c:pt>
                <c:pt idx="1162" formatCode="0.00">
                  <c:v>0.6</c:v>
                </c:pt>
                <c:pt idx="1163" formatCode="0.00">
                  <c:v>-52.9</c:v>
                </c:pt>
                <c:pt idx="1164" formatCode="0.00">
                  <c:v>27.5</c:v>
                </c:pt>
                <c:pt idx="1165" formatCode="0.00">
                  <c:v>60.6</c:v>
                </c:pt>
                <c:pt idx="1166" formatCode="0.00">
                  <c:v>4.4000000000000004</c:v>
                </c:pt>
                <c:pt idx="1167" formatCode="0.00">
                  <c:v>5.2</c:v>
                </c:pt>
                <c:pt idx="1168" formatCode="0.00">
                  <c:v>20.100000000000001</c:v>
                </c:pt>
                <c:pt idx="1169" formatCode="0.00">
                  <c:v>-45.5</c:v>
                </c:pt>
                <c:pt idx="1170" formatCode="0.00">
                  <c:v>37.4</c:v>
                </c:pt>
                <c:pt idx="1171" formatCode="0.00">
                  <c:v>16.2</c:v>
                </c:pt>
                <c:pt idx="1172" formatCode="0.00">
                  <c:v>7.4</c:v>
                </c:pt>
                <c:pt idx="1173" formatCode="0.00">
                  <c:v>83.2</c:v>
                </c:pt>
                <c:pt idx="1174" formatCode="0.00">
                  <c:v>3.5</c:v>
                </c:pt>
                <c:pt idx="1175" formatCode="0.00">
                  <c:v>19.5</c:v>
                </c:pt>
                <c:pt idx="1176" formatCode="0.00">
                  <c:v>15.5</c:v>
                </c:pt>
                <c:pt idx="1177" formatCode="0.00">
                  <c:v>16.3</c:v>
                </c:pt>
                <c:pt idx="1178" formatCode="0.00">
                  <c:v>5.4</c:v>
                </c:pt>
                <c:pt idx="1179" formatCode="0.00">
                  <c:v>14.3</c:v>
                </c:pt>
                <c:pt idx="1180" formatCode="0.00">
                  <c:v>17.600000000000001</c:v>
                </c:pt>
                <c:pt idx="1181" formatCode="0.00">
                  <c:v>31.8</c:v>
                </c:pt>
                <c:pt idx="1182" formatCode="0.00">
                  <c:v>2.6</c:v>
                </c:pt>
                <c:pt idx="1183" formatCode="0.00">
                  <c:v>11.5</c:v>
                </c:pt>
                <c:pt idx="1184" formatCode="0.00">
                  <c:v>28.4</c:v>
                </c:pt>
                <c:pt idx="1185" formatCode="0.00">
                  <c:v>1.8</c:v>
                </c:pt>
                <c:pt idx="1186" formatCode="0.00">
                  <c:v>7.1</c:v>
                </c:pt>
                <c:pt idx="1187" formatCode="0.00">
                  <c:v>6.3</c:v>
                </c:pt>
                <c:pt idx="1188" formatCode="0.00">
                  <c:v>1.2</c:v>
                </c:pt>
                <c:pt idx="1189" formatCode="0.00">
                  <c:v>-0.5</c:v>
                </c:pt>
                <c:pt idx="1190" formatCode="0.00">
                  <c:v>19.600000000000001</c:v>
                </c:pt>
                <c:pt idx="1191" formatCode="0.00">
                  <c:v>11.3</c:v>
                </c:pt>
                <c:pt idx="1192" formatCode="0.00">
                  <c:v>7.5</c:v>
                </c:pt>
                <c:pt idx="1193" formatCode="0.00">
                  <c:v>20.7</c:v>
                </c:pt>
                <c:pt idx="1194" formatCode="0.00">
                  <c:v>22.5</c:v>
                </c:pt>
                <c:pt idx="1195" formatCode="0.00">
                  <c:v>150.80000000000001</c:v>
                </c:pt>
                <c:pt idx="1196" formatCode="0.00">
                  <c:v>7.5</c:v>
                </c:pt>
                <c:pt idx="1197" formatCode="0.00">
                  <c:v>35.1</c:v>
                </c:pt>
                <c:pt idx="1198" formatCode="0.00">
                  <c:v>5</c:v>
                </c:pt>
                <c:pt idx="1199" formatCode="0.00">
                  <c:v>23.3</c:v>
                </c:pt>
                <c:pt idx="1200" formatCode="0.00">
                  <c:v>5.7</c:v>
                </c:pt>
                <c:pt idx="1201" formatCode="0.00">
                  <c:v>-10.199999999999999</c:v>
                </c:pt>
                <c:pt idx="1202" formatCode="0.00">
                  <c:v>33.5</c:v>
                </c:pt>
                <c:pt idx="1203" formatCode="0.00">
                  <c:v>8</c:v>
                </c:pt>
                <c:pt idx="1204" formatCode="0.00">
                  <c:v>45.5</c:v>
                </c:pt>
                <c:pt idx="1205" formatCode="0.00">
                  <c:v>-4.9000000000000004</c:v>
                </c:pt>
                <c:pt idx="1206" formatCode="0.00">
                  <c:v>-5.2</c:v>
                </c:pt>
                <c:pt idx="1207" formatCode="0.00">
                  <c:v>9.9</c:v>
                </c:pt>
                <c:pt idx="1208" formatCode="0.00">
                  <c:v>-32.700000000000003</c:v>
                </c:pt>
                <c:pt idx="1209" formatCode="0.00">
                  <c:v>47.5</c:v>
                </c:pt>
                <c:pt idx="1210" formatCode="0.00">
                  <c:v>26.8</c:v>
                </c:pt>
                <c:pt idx="1211" formatCode="0.00">
                  <c:v>33.200000000000003</c:v>
                </c:pt>
                <c:pt idx="1212" formatCode="0.00">
                  <c:v>29.7</c:v>
                </c:pt>
                <c:pt idx="1213" formatCode="0.00">
                  <c:v>1.3</c:v>
                </c:pt>
                <c:pt idx="1214" formatCode="0.00">
                  <c:v>6.2</c:v>
                </c:pt>
                <c:pt idx="1215" formatCode="0.00">
                  <c:v>12.4</c:v>
                </c:pt>
                <c:pt idx="1216" formatCode="0.00">
                  <c:v>2.7</c:v>
                </c:pt>
                <c:pt idx="1217" formatCode="0.00">
                  <c:v>20</c:v>
                </c:pt>
                <c:pt idx="1218" formatCode="0.00">
                  <c:v>5.7</c:v>
                </c:pt>
                <c:pt idx="1219" formatCode="0.00">
                  <c:v>53.8</c:v>
                </c:pt>
                <c:pt idx="1220" formatCode="0.00">
                  <c:v>14.7</c:v>
                </c:pt>
                <c:pt idx="1221" formatCode="0.00">
                  <c:v>28.8</c:v>
                </c:pt>
                <c:pt idx="1222" formatCode="0.00">
                  <c:v>-25.8</c:v>
                </c:pt>
                <c:pt idx="1223" formatCode="0.00">
                  <c:v>11.3</c:v>
                </c:pt>
                <c:pt idx="1225" formatCode="0.00">
                  <c:v>6.4</c:v>
                </c:pt>
                <c:pt idx="1226" formatCode="0.00">
                  <c:v>-13.6</c:v>
                </c:pt>
                <c:pt idx="1227" formatCode="0.00">
                  <c:v>9.1999999999999993</c:v>
                </c:pt>
                <c:pt idx="1228" formatCode="0.00">
                  <c:v>-12.6</c:v>
                </c:pt>
                <c:pt idx="1229" formatCode="0.00">
                  <c:v>19.899999999999999</c:v>
                </c:pt>
                <c:pt idx="1230" formatCode="0.00">
                  <c:v>2.5</c:v>
                </c:pt>
                <c:pt idx="1231" formatCode="0.00">
                  <c:v>-28.8</c:v>
                </c:pt>
                <c:pt idx="1232" formatCode="0.00">
                  <c:v>12</c:v>
                </c:pt>
                <c:pt idx="1233" formatCode="0.00">
                  <c:v>-1</c:v>
                </c:pt>
                <c:pt idx="1234" formatCode="0.00">
                  <c:v>29.3</c:v>
                </c:pt>
                <c:pt idx="1235" formatCode="0.00">
                  <c:v>16.899999999999999</c:v>
                </c:pt>
                <c:pt idx="1236" formatCode="0.00">
                  <c:v>0.8</c:v>
                </c:pt>
                <c:pt idx="1237" formatCode="0.00">
                  <c:v>-4.5</c:v>
                </c:pt>
                <c:pt idx="1238" formatCode="0.00">
                  <c:v>1.2</c:v>
                </c:pt>
                <c:pt idx="1239" formatCode="0.00">
                  <c:v>4.7</c:v>
                </c:pt>
                <c:pt idx="1240" formatCode="0.00">
                  <c:v>24</c:v>
                </c:pt>
                <c:pt idx="1241" formatCode="0.00">
                  <c:v>-1.4</c:v>
                </c:pt>
                <c:pt idx="1242" formatCode="0.00">
                  <c:v>-0.4</c:v>
                </c:pt>
                <c:pt idx="1243" formatCode="0.00">
                  <c:v>-16.7</c:v>
                </c:pt>
                <c:pt idx="1244" formatCode="0.00">
                  <c:v>81</c:v>
                </c:pt>
                <c:pt idx="1245" formatCode="0.00">
                  <c:v>9.6999999999999993</c:v>
                </c:pt>
                <c:pt idx="1246" formatCode="0.00">
                  <c:v>-54.4</c:v>
                </c:pt>
                <c:pt idx="1247" formatCode="0.00">
                  <c:v>15.1</c:v>
                </c:pt>
                <c:pt idx="1248" formatCode="0.00">
                  <c:v>28.6</c:v>
                </c:pt>
                <c:pt idx="1249" formatCode="0.00">
                  <c:v>-9.3000000000000007</c:v>
                </c:pt>
                <c:pt idx="1250" formatCode="0.00">
                  <c:v>10.8</c:v>
                </c:pt>
                <c:pt idx="1251" formatCode="0.00">
                  <c:v>19.5</c:v>
                </c:pt>
                <c:pt idx="1252" formatCode="0.00">
                  <c:v>74.8</c:v>
                </c:pt>
                <c:pt idx="1253" formatCode="0.00">
                  <c:v>14.8</c:v>
                </c:pt>
                <c:pt idx="1254" formatCode="0.00">
                  <c:v>8.6</c:v>
                </c:pt>
                <c:pt idx="1255" formatCode="0.00">
                  <c:v>23.7</c:v>
                </c:pt>
                <c:pt idx="1256" formatCode="0.00">
                  <c:v>26.7</c:v>
                </c:pt>
                <c:pt idx="1257" formatCode="0.00">
                  <c:v>14.8</c:v>
                </c:pt>
                <c:pt idx="1258" formatCode="0.00">
                  <c:v>34.200000000000003</c:v>
                </c:pt>
                <c:pt idx="1259" formatCode="0.00">
                  <c:v>4.3</c:v>
                </c:pt>
                <c:pt idx="1260" formatCode="0.00">
                  <c:v>16</c:v>
                </c:pt>
                <c:pt idx="1261" formatCode="0.00">
                  <c:v>85.4</c:v>
                </c:pt>
                <c:pt idx="1262" formatCode="0.00">
                  <c:v>2.1</c:v>
                </c:pt>
                <c:pt idx="1263" formatCode="0.00">
                  <c:v>33.299999999999997</c:v>
                </c:pt>
                <c:pt idx="1264" formatCode="0.00">
                  <c:v>-1.1000000000000001</c:v>
                </c:pt>
                <c:pt idx="1265" formatCode="0.00">
                  <c:v>11.7</c:v>
                </c:pt>
                <c:pt idx="1266" formatCode="0.00">
                  <c:v>34.200000000000003</c:v>
                </c:pt>
                <c:pt idx="1267" formatCode="0.00">
                  <c:v>17.399999999999999</c:v>
                </c:pt>
                <c:pt idx="1268" formatCode="0.00">
                  <c:v>2.8</c:v>
                </c:pt>
                <c:pt idx="1269" formatCode="0.00">
                  <c:v>3.5</c:v>
                </c:pt>
                <c:pt idx="1270" formatCode="0.00">
                  <c:v>17.899999999999999</c:v>
                </c:pt>
                <c:pt idx="1271" formatCode="0.00">
                  <c:v>9</c:v>
                </c:pt>
                <c:pt idx="1272" formatCode="0.00">
                  <c:v>-1.5</c:v>
                </c:pt>
                <c:pt idx="1273" formatCode="0.00">
                  <c:v>25.8</c:v>
                </c:pt>
                <c:pt idx="1274" formatCode="0.00">
                  <c:v>22.1</c:v>
                </c:pt>
                <c:pt idx="1275" formatCode="0.00">
                  <c:v>38.200000000000003</c:v>
                </c:pt>
                <c:pt idx="1276" formatCode="0.00">
                  <c:v>68</c:v>
                </c:pt>
                <c:pt idx="1277" formatCode="0.00">
                  <c:v>-34.299999999999997</c:v>
                </c:pt>
                <c:pt idx="1278" formatCode="0.00">
                  <c:v>2.7</c:v>
                </c:pt>
                <c:pt idx="1279" formatCode="0.00">
                  <c:v>21.2</c:v>
                </c:pt>
                <c:pt idx="1280" formatCode="0.00">
                  <c:v>19.5</c:v>
                </c:pt>
                <c:pt idx="1281" formatCode="0.00">
                  <c:v>12.3</c:v>
                </c:pt>
                <c:pt idx="1282" formatCode="0.00">
                  <c:v>22.8</c:v>
                </c:pt>
                <c:pt idx="1283" formatCode="0.00">
                  <c:v>30.5</c:v>
                </c:pt>
                <c:pt idx="1284" formatCode="0.00">
                  <c:v>-4.5</c:v>
                </c:pt>
                <c:pt idx="1285" formatCode="0.00">
                  <c:v>-2.6</c:v>
                </c:pt>
                <c:pt idx="1286" formatCode="0.00">
                  <c:v>-2.7</c:v>
                </c:pt>
                <c:pt idx="1287" formatCode="0.00">
                  <c:v>7.8</c:v>
                </c:pt>
                <c:pt idx="1288" formatCode="0.00">
                  <c:v>6.6</c:v>
                </c:pt>
                <c:pt idx="1289" formatCode="0.00">
                  <c:v>5.5</c:v>
                </c:pt>
                <c:pt idx="1290" formatCode="0.00">
                  <c:v>2.6</c:v>
                </c:pt>
                <c:pt idx="1291" formatCode="0.00">
                  <c:v>2.2000000000000002</c:v>
                </c:pt>
                <c:pt idx="1292" formatCode="0.00">
                  <c:v>19</c:v>
                </c:pt>
                <c:pt idx="1293" formatCode="0.00">
                  <c:v>-356.7</c:v>
                </c:pt>
                <c:pt idx="1294" formatCode="0.00">
                  <c:v>28.7</c:v>
                </c:pt>
                <c:pt idx="1295" formatCode="0.00">
                  <c:v>1.5</c:v>
                </c:pt>
                <c:pt idx="1296" formatCode="0.00">
                  <c:v>6.6</c:v>
                </c:pt>
                <c:pt idx="1298" formatCode="0.00">
                  <c:v>0</c:v>
                </c:pt>
                <c:pt idx="1299" formatCode="0.00">
                  <c:v>150.69999999999999</c:v>
                </c:pt>
                <c:pt idx="1300" formatCode="0.00">
                  <c:v>12.5</c:v>
                </c:pt>
                <c:pt idx="1301" formatCode="0.00">
                  <c:v>16.8</c:v>
                </c:pt>
                <c:pt idx="1302" formatCode="0.00">
                  <c:v>24.9</c:v>
                </c:pt>
                <c:pt idx="1303" formatCode="0.00">
                  <c:v>8</c:v>
                </c:pt>
                <c:pt idx="1304" formatCode="0.00">
                  <c:v>-0.5</c:v>
                </c:pt>
                <c:pt idx="1305" formatCode="0.00">
                  <c:v>2.6</c:v>
                </c:pt>
                <c:pt idx="1306" formatCode="0.00">
                  <c:v>21.5</c:v>
                </c:pt>
                <c:pt idx="1307" formatCode="0.00">
                  <c:v>-118.3</c:v>
                </c:pt>
                <c:pt idx="1308" formatCode="0.00">
                  <c:v>-24.4</c:v>
                </c:pt>
                <c:pt idx="1309" formatCode="0.00">
                  <c:v>12.9</c:v>
                </c:pt>
                <c:pt idx="1310" formatCode="0.00">
                  <c:v>4.5999999999999996</c:v>
                </c:pt>
                <c:pt idx="1311" formatCode="0.00">
                  <c:v>17.600000000000001</c:v>
                </c:pt>
                <c:pt idx="1312" formatCode="0.00">
                  <c:v>-18.899999999999999</c:v>
                </c:pt>
                <c:pt idx="1313" formatCode="0.00">
                  <c:v>32.799999999999997</c:v>
                </c:pt>
                <c:pt idx="1314" formatCode="0.00">
                  <c:v>9.5</c:v>
                </c:pt>
                <c:pt idx="1315" formatCode="0.00">
                  <c:v>-5.7</c:v>
                </c:pt>
                <c:pt idx="1316" formatCode="0.00">
                  <c:v>11.3</c:v>
                </c:pt>
                <c:pt idx="1317" formatCode="0.00">
                  <c:v>22.9</c:v>
                </c:pt>
                <c:pt idx="1318" formatCode="0.00">
                  <c:v>3.9</c:v>
                </c:pt>
                <c:pt idx="1319" formatCode="0.00">
                  <c:v>30</c:v>
                </c:pt>
                <c:pt idx="1320" formatCode="0.00">
                  <c:v>11.2</c:v>
                </c:pt>
                <c:pt idx="1321" formatCode="0.00">
                  <c:v>8.8000000000000007</c:v>
                </c:pt>
                <c:pt idx="1322" formatCode="0.00">
                  <c:v>34.1</c:v>
                </c:pt>
                <c:pt idx="1323" formatCode="0.00">
                  <c:v>-11.2</c:v>
                </c:pt>
                <c:pt idx="1325" formatCode="0.00">
                  <c:v>39.5</c:v>
                </c:pt>
                <c:pt idx="1326" formatCode="0.00">
                  <c:v>-114.9</c:v>
                </c:pt>
                <c:pt idx="1327" formatCode="0.00">
                  <c:v>-19.600000000000001</c:v>
                </c:pt>
                <c:pt idx="1328" formatCode="0.00">
                  <c:v>36.9</c:v>
                </c:pt>
                <c:pt idx="1329" formatCode="0.00">
                  <c:v>-27</c:v>
                </c:pt>
                <c:pt idx="1330" formatCode="0.00">
                  <c:v>3.7</c:v>
                </c:pt>
                <c:pt idx="1331" formatCode="0.00">
                  <c:v>23.8</c:v>
                </c:pt>
                <c:pt idx="1332" formatCode="0.00">
                  <c:v>4</c:v>
                </c:pt>
                <c:pt idx="1333" formatCode="0.00">
                  <c:v>-3.7</c:v>
                </c:pt>
                <c:pt idx="1334" formatCode="0.00">
                  <c:v>-9.1999999999999993</c:v>
                </c:pt>
                <c:pt idx="1335" formatCode="0.00">
                  <c:v>42.8</c:v>
                </c:pt>
                <c:pt idx="1336" formatCode="0.00">
                  <c:v>-3.4</c:v>
                </c:pt>
                <c:pt idx="1337" formatCode="0.00">
                  <c:v>62.6</c:v>
                </c:pt>
                <c:pt idx="1338" formatCode="0.00">
                  <c:v>36.700000000000003</c:v>
                </c:pt>
                <c:pt idx="1339" formatCode="0.00">
                  <c:v>4.8</c:v>
                </c:pt>
                <c:pt idx="1340" formatCode="0.00">
                  <c:v>1.3</c:v>
                </c:pt>
                <c:pt idx="1341" formatCode="0.00">
                  <c:v>12.5</c:v>
                </c:pt>
                <c:pt idx="1342" formatCode="0.00">
                  <c:v>47.7</c:v>
                </c:pt>
                <c:pt idx="1343" formatCode="0.00">
                  <c:v>19.7</c:v>
                </c:pt>
                <c:pt idx="1344" formatCode="0.00">
                  <c:v>25.2</c:v>
                </c:pt>
                <c:pt idx="1345" formatCode="0.00">
                  <c:v>24.3</c:v>
                </c:pt>
                <c:pt idx="1346" formatCode="0.00">
                  <c:v>20.9</c:v>
                </c:pt>
                <c:pt idx="1347" formatCode="0.00">
                  <c:v>27</c:v>
                </c:pt>
                <c:pt idx="1348" formatCode="0.00">
                  <c:v>0.8</c:v>
                </c:pt>
                <c:pt idx="1349" formatCode="0.00">
                  <c:v>14</c:v>
                </c:pt>
                <c:pt idx="1350" formatCode="0.00">
                  <c:v>5.7</c:v>
                </c:pt>
                <c:pt idx="1351" formatCode="0.00">
                  <c:v>27.5</c:v>
                </c:pt>
                <c:pt idx="1352" formatCode="0.00">
                  <c:v>4.8</c:v>
                </c:pt>
                <c:pt idx="1353" formatCode="0.00">
                  <c:v>95.5</c:v>
                </c:pt>
                <c:pt idx="1354" formatCode="0.00">
                  <c:v>0.9</c:v>
                </c:pt>
                <c:pt idx="1355" formatCode="0.00">
                  <c:v>36.700000000000003</c:v>
                </c:pt>
                <c:pt idx="1356" formatCode="0.00">
                  <c:v>12.4</c:v>
                </c:pt>
                <c:pt idx="1357" formatCode="0.00">
                  <c:v>-10.199999999999999</c:v>
                </c:pt>
                <c:pt idx="1358" formatCode="0.00">
                  <c:v>10</c:v>
                </c:pt>
                <c:pt idx="1359" formatCode="0.00">
                  <c:v>14</c:v>
                </c:pt>
                <c:pt idx="1360" formatCode="0.00">
                  <c:v>13.6</c:v>
                </c:pt>
                <c:pt idx="1361" formatCode="0.00">
                  <c:v>27.7</c:v>
                </c:pt>
                <c:pt idx="1362" formatCode="0.00">
                  <c:v>12.2</c:v>
                </c:pt>
                <c:pt idx="1363" formatCode="0.00">
                  <c:v>48.9</c:v>
                </c:pt>
                <c:pt idx="1364" formatCode="0.00">
                  <c:v>1.1000000000000001</c:v>
                </c:pt>
                <c:pt idx="1365" formatCode="0.00">
                  <c:v>-21.2</c:v>
                </c:pt>
                <c:pt idx="1366" formatCode="0.00">
                  <c:v>2.4</c:v>
                </c:pt>
                <c:pt idx="1367" formatCode="0.00">
                  <c:v>4.5</c:v>
                </c:pt>
                <c:pt idx="1368" formatCode="0.00">
                  <c:v>-15.6</c:v>
                </c:pt>
                <c:pt idx="1369" formatCode="0.00">
                  <c:v>31.3</c:v>
                </c:pt>
                <c:pt idx="1370" formatCode="0.00">
                  <c:v>28.2</c:v>
                </c:pt>
                <c:pt idx="1371" formatCode="0.00">
                  <c:v>3.8</c:v>
                </c:pt>
                <c:pt idx="1372" formatCode="0.00">
                  <c:v>16.899999999999999</c:v>
                </c:pt>
                <c:pt idx="1373" formatCode="0.00">
                  <c:v>4.8</c:v>
                </c:pt>
                <c:pt idx="1374" formatCode="0.00">
                  <c:v>-20.9</c:v>
                </c:pt>
                <c:pt idx="1375" formatCode="0.00">
                  <c:v>1.9</c:v>
                </c:pt>
                <c:pt idx="1376" formatCode="0.00">
                  <c:v>-1.4</c:v>
                </c:pt>
                <c:pt idx="1377" formatCode="0.00">
                  <c:v>35.299999999999997</c:v>
                </c:pt>
                <c:pt idx="1378" formatCode="0.00">
                  <c:v>9.1999999999999993</c:v>
                </c:pt>
                <c:pt idx="1379" formatCode="0.00">
                  <c:v>4</c:v>
                </c:pt>
                <c:pt idx="1380" formatCode="0.00">
                  <c:v>12.1</c:v>
                </c:pt>
                <c:pt idx="1381" formatCode="0.00">
                  <c:v>3</c:v>
                </c:pt>
                <c:pt idx="1382" formatCode="0.00">
                  <c:v>-8.9</c:v>
                </c:pt>
                <c:pt idx="1383" formatCode="0.00">
                  <c:v>50.4</c:v>
                </c:pt>
                <c:pt idx="1384" formatCode="0.00">
                  <c:v>-23.4</c:v>
                </c:pt>
                <c:pt idx="1385" formatCode="0.00">
                  <c:v>73.7</c:v>
                </c:pt>
                <c:pt idx="1386" formatCode="0.00">
                  <c:v>26.9</c:v>
                </c:pt>
                <c:pt idx="1387" formatCode="0.00">
                  <c:v>27.7</c:v>
                </c:pt>
                <c:pt idx="1388" formatCode="0.00">
                  <c:v>13.9</c:v>
                </c:pt>
                <c:pt idx="1389" formatCode="0.00">
                  <c:v>29.8</c:v>
                </c:pt>
                <c:pt idx="1390" formatCode="0.00">
                  <c:v>25.7</c:v>
                </c:pt>
                <c:pt idx="1391" formatCode="0.00">
                  <c:v>-0.1</c:v>
                </c:pt>
                <c:pt idx="1393" formatCode="0.00">
                  <c:v>2.2999999999999998</c:v>
                </c:pt>
                <c:pt idx="1394" formatCode="0.00">
                  <c:v>3.4</c:v>
                </c:pt>
                <c:pt idx="1395" formatCode="0.00">
                  <c:v>-0.4</c:v>
                </c:pt>
                <c:pt idx="1396" formatCode="0.00">
                  <c:v>-0.5</c:v>
                </c:pt>
                <c:pt idx="1397" formatCode="0.00">
                  <c:v>31.5</c:v>
                </c:pt>
                <c:pt idx="1398" formatCode="0.00">
                  <c:v>69.7</c:v>
                </c:pt>
                <c:pt idx="1399" formatCode="0.00">
                  <c:v>43.1</c:v>
                </c:pt>
                <c:pt idx="1400" formatCode="0.00">
                  <c:v>24.6</c:v>
                </c:pt>
                <c:pt idx="1401" formatCode="0.00">
                  <c:v>20.399999999999999</c:v>
                </c:pt>
                <c:pt idx="1402" formatCode="0.00">
                  <c:v>45.2</c:v>
                </c:pt>
                <c:pt idx="1403" formatCode="0.00">
                  <c:v>42.1</c:v>
                </c:pt>
                <c:pt idx="1404" formatCode="0.00">
                  <c:v>-17.7</c:v>
                </c:pt>
                <c:pt idx="1405" formatCode="0.00">
                  <c:v>5.7</c:v>
                </c:pt>
                <c:pt idx="1406" formatCode="0.00">
                  <c:v>14.8</c:v>
                </c:pt>
                <c:pt idx="1407" formatCode="0.00">
                  <c:v>38.9</c:v>
                </c:pt>
                <c:pt idx="1408" formatCode="0.00">
                  <c:v>5.2</c:v>
                </c:pt>
                <c:pt idx="1409" formatCode="0.00">
                  <c:v>4.3</c:v>
                </c:pt>
                <c:pt idx="1410" formatCode="0.00">
                  <c:v>-103.7</c:v>
                </c:pt>
                <c:pt idx="1411" formatCode="0.00">
                  <c:v>1.4</c:v>
                </c:pt>
                <c:pt idx="1412" formatCode="0.00">
                  <c:v>26.4</c:v>
                </c:pt>
                <c:pt idx="1413" formatCode="0.00">
                  <c:v>23.7</c:v>
                </c:pt>
                <c:pt idx="1414" formatCode="0.00">
                  <c:v>11.7</c:v>
                </c:pt>
                <c:pt idx="1415" formatCode="0.00">
                  <c:v>-7.4</c:v>
                </c:pt>
                <c:pt idx="1416" formatCode="0.00">
                  <c:v>48</c:v>
                </c:pt>
                <c:pt idx="1417" formatCode="0.00">
                  <c:v>10.8</c:v>
                </c:pt>
                <c:pt idx="1418" formatCode="0.00">
                  <c:v>3.4</c:v>
                </c:pt>
                <c:pt idx="1419" formatCode="0.00">
                  <c:v>10.1</c:v>
                </c:pt>
                <c:pt idx="1420" formatCode="0.00">
                  <c:v>20.6</c:v>
                </c:pt>
                <c:pt idx="1421" formatCode="0.00">
                  <c:v>4</c:v>
                </c:pt>
                <c:pt idx="1422" formatCode="0.00">
                  <c:v>-10.4</c:v>
                </c:pt>
                <c:pt idx="1423" formatCode="0.00">
                  <c:v>-1.1000000000000001</c:v>
                </c:pt>
                <c:pt idx="1424" formatCode="0.00">
                  <c:v>-143.80000000000001</c:v>
                </c:pt>
                <c:pt idx="1425" formatCode="0.00">
                  <c:v>-4.7</c:v>
                </c:pt>
                <c:pt idx="1426" formatCode="0.00">
                  <c:v>72.099999999999994</c:v>
                </c:pt>
                <c:pt idx="1427" formatCode="0.00">
                  <c:v>22.5</c:v>
                </c:pt>
                <c:pt idx="1428" formatCode="0.00">
                  <c:v>16.600000000000001</c:v>
                </c:pt>
                <c:pt idx="1429" formatCode="0.00">
                  <c:v>0.7</c:v>
                </c:pt>
                <c:pt idx="1430" formatCode="0.00">
                  <c:v>71.3</c:v>
                </c:pt>
                <c:pt idx="1431" formatCode="0.00">
                  <c:v>42.1</c:v>
                </c:pt>
                <c:pt idx="1432" formatCode="#,##0.00">
                  <c:v>21.5</c:v>
                </c:pt>
                <c:pt idx="1433" formatCode="#,##0.00">
                  <c:v>31.7</c:v>
                </c:pt>
                <c:pt idx="1434" formatCode="#,##0.00">
                  <c:v>5.4</c:v>
                </c:pt>
                <c:pt idx="1435" formatCode="#,##0.00">
                  <c:v>14.5</c:v>
                </c:pt>
                <c:pt idx="1436" formatCode="#,##0.00">
                  <c:v>16.5</c:v>
                </c:pt>
                <c:pt idx="1437" formatCode="#,##0.00">
                  <c:v>24.3</c:v>
                </c:pt>
                <c:pt idx="1438" formatCode="#,##0.00">
                  <c:v>-4.5999999999999996</c:v>
                </c:pt>
                <c:pt idx="1439" formatCode="#,##0.00">
                  <c:v>13.9</c:v>
                </c:pt>
                <c:pt idx="1440" formatCode="#,##0.00">
                  <c:v>23.1</c:v>
                </c:pt>
                <c:pt idx="1441" formatCode="#,##0.00">
                  <c:v>0</c:v>
                </c:pt>
                <c:pt idx="1442" formatCode="#,##0.00">
                  <c:v>-1.2</c:v>
                </c:pt>
                <c:pt idx="1443" formatCode="#,##0.00">
                  <c:v>15.8</c:v>
                </c:pt>
                <c:pt idx="1444" formatCode="#,##0.00">
                  <c:v>2.1</c:v>
                </c:pt>
                <c:pt idx="1445" formatCode="#,##0.00">
                  <c:v>28.6</c:v>
                </c:pt>
                <c:pt idx="1446" formatCode="#,##0.00">
                  <c:v>-47.6</c:v>
                </c:pt>
                <c:pt idx="1447" formatCode="#,##0.00">
                  <c:v>2.2999999999999998</c:v>
                </c:pt>
                <c:pt idx="1448" formatCode="#,##0.00">
                  <c:v>25.5</c:v>
                </c:pt>
                <c:pt idx="1450" formatCode="#,##0.00">
                  <c:v>15.3</c:v>
                </c:pt>
                <c:pt idx="1451" formatCode="#,##0.00">
                  <c:v>8.9</c:v>
                </c:pt>
                <c:pt idx="1452" formatCode="#,##0.00">
                  <c:v>18.2</c:v>
                </c:pt>
                <c:pt idx="1453" formatCode="#,##0.00">
                  <c:v>-3.4</c:v>
                </c:pt>
                <c:pt idx="1454" formatCode="#,##0.00">
                  <c:v>-42.2</c:v>
                </c:pt>
                <c:pt idx="1455" formatCode="#,##0.00">
                  <c:v>7.3</c:v>
                </c:pt>
                <c:pt idx="1456" formatCode="#,##0.00">
                  <c:v>24.7</c:v>
                </c:pt>
                <c:pt idx="1457" formatCode="#,##0.00">
                  <c:v>16.600000000000001</c:v>
                </c:pt>
                <c:pt idx="1458" formatCode="#,##0.00">
                  <c:v>-6</c:v>
                </c:pt>
                <c:pt idx="1459" formatCode="#,##0.00">
                  <c:v>8.4</c:v>
                </c:pt>
                <c:pt idx="1460" formatCode="#,##0.00">
                  <c:v>21.8</c:v>
                </c:pt>
                <c:pt idx="1461" formatCode="#,##0.00">
                  <c:v>3.3</c:v>
                </c:pt>
                <c:pt idx="1462" formatCode="#,##0.00">
                  <c:v>12.6</c:v>
                </c:pt>
                <c:pt idx="1463" formatCode="#,##0.00">
                  <c:v>32.1</c:v>
                </c:pt>
                <c:pt idx="1464" formatCode="#,##0.00">
                  <c:v>7.6</c:v>
                </c:pt>
                <c:pt idx="1465" formatCode="#,##0.00">
                  <c:v>2.4</c:v>
                </c:pt>
                <c:pt idx="1466" formatCode="#,##0.00">
                  <c:v>14.2</c:v>
                </c:pt>
                <c:pt idx="1467" formatCode="#,##0.00">
                  <c:v>73.099999999999994</c:v>
                </c:pt>
                <c:pt idx="1468" formatCode="#,##0.00">
                  <c:v>16.2</c:v>
                </c:pt>
                <c:pt idx="1469" formatCode="#,##0.00">
                  <c:v>28.6</c:v>
                </c:pt>
                <c:pt idx="1470" formatCode="#,##0.00">
                  <c:v>12.3</c:v>
                </c:pt>
                <c:pt idx="1471" formatCode="#,##0.00">
                  <c:v>74.400000000000006</c:v>
                </c:pt>
                <c:pt idx="1472" formatCode="#,##0.00">
                  <c:v>17.2</c:v>
                </c:pt>
                <c:pt idx="1473" formatCode="#,##0.00">
                  <c:v>26</c:v>
                </c:pt>
                <c:pt idx="1474" formatCode="#,##0.00">
                  <c:v>0.2</c:v>
                </c:pt>
                <c:pt idx="1475" formatCode="#,##0.00">
                  <c:v>16.100000000000001</c:v>
                </c:pt>
                <c:pt idx="1476" formatCode="#,##0.00">
                  <c:v>21</c:v>
                </c:pt>
                <c:pt idx="1477" formatCode="#,##0.00">
                  <c:v>20.100000000000001</c:v>
                </c:pt>
                <c:pt idx="1478" formatCode="#,##0.00">
                  <c:v>29.1</c:v>
                </c:pt>
                <c:pt idx="1479" formatCode="#,##0.00">
                  <c:v>4.5999999999999996</c:v>
                </c:pt>
                <c:pt idx="1480" formatCode="#,##0.00">
                  <c:v>3.2</c:v>
                </c:pt>
                <c:pt idx="1481" formatCode="#,##0.00">
                  <c:v>-23.4</c:v>
                </c:pt>
                <c:pt idx="1482" formatCode="#,##0.00">
                  <c:v>66.7</c:v>
                </c:pt>
                <c:pt idx="1483" formatCode="#,##0.00">
                  <c:v>69.400000000000006</c:v>
                </c:pt>
                <c:pt idx="1484" formatCode="#,##0.00">
                  <c:v>19.5</c:v>
                </c:pt>
                <c:pt idx="1485" formatCode="#,##0.00">
                  <c:v>15.8</c:v>
                </c:pt>
                <c:pt idx="1486" formatCode="#,##0.00">
                  <c:v>8.8000000000000007</c:v>
                </c:pt>
                <c:pt idx="1487" formatCode="#,##0.00">
                  <c:v>-4.5999999999999996</c:v>
                </c:pt>
                <c:pt idx="1488" formatCode="#,##0.00">
                  <c:v>-17.899999999999999</c:v>
                </c:pt>
                <c:pt idx="1489" formatCode="#,##0.00">
                  <c:v>0.5</c:v>
                </c:pt>
                <c:pt idx="1490" formatCode="#,##0.00">
                  <c:v>-0.6</c:v>
                </c:pt>
                <c:pt idx="1491" formatCode="#,##0.00">
                  <c:v>5.4</c:v>
                </c:pt>
                <c:pt idx="1492" formatCode="#,##0.00">
                  <c:v>3</c:v>
                </c:pt>
                <c:pt idx="1493" formatCode="#,##0.00">
                  <c:v>46.3</c:v>
                </c:pt>
                <c:pt idx="1494" formatCode="#,##0.00">
                  <c:v>311.5</c:v>
                </c:pt>
                <c:pt idx="1495" formatCode="#,##0.00">
                  <c:v>14.2</c:v>
                </c:pt>
                <c:pt idx="1496" formatCode="#,##0.00">
                  <c:v>4.4000000000000004</c:v>
                </c:pt>
                <c:pt idx="1497" formatCode="#,##0.00">
                  <c:v>9</c:v>
                </c:pt>
                <c:pt idx="1498" formatCode="#,##0.00">
                  <c:v>39</c:v>
                </c:pt>
                <c:pt idx="1499" formatCode="#,##0.00">
                  <c:v>8.4</c:v>
                </c:pt>
                <c:pt idx="1500" formatCode="#,##0.00">
                  <c:v>14</c:v>
                </c:pt>
                <c:pt idx="1501" formatCode="#,##0.00">
                  <c:v>-2.2999999999999998</c:v>
                </c:pt>
                <c:pt idx="1502" formatCode="#,##0.00">
                  <c:v>16.100000000000001</c:v>
                </c:pt>
                <c:pt idx="1503" formatCode="#,##0.00">
                  <c:v>26.4</c:v>
                </c:pt>
                <c:pt idx="1504" formatCode="#,##0.00">
                  <c:v>85.4</c:v>
                </c:pt>
                <c:pt idx="1505" formatCode="#,##0.00">
                  <c:v>107.3</c:v>
                </c:pt>
                <c:pt idx="1506" formatCode="#,##0.00">
                  <c:v>14.3</c:v>
                </c:pt>
                <c:pt idx="1507" formatCode="#,##0.00">
                  <c:v>7.7</c:v>
                </c:pt>
                <c:pt idx="1508" formatCode="#,##0.00">
                  <c:v>54.7</c:v>
                </c:pt>
                <c:pt idx="1509" formatCode="#,##0.00">
                  <c:v>2.9</c:v>
                </c:pt>
                <c:pt idx="1510" formatCode="#,##0.00">
                  <c:v>129.6</c:v>
                </c:pt>
                <c:pt idx="1511" formatCode="#,##0.00">
                  <c:v>16.7</c:v>
                </c:pt>
                <c:pt idx="1512" formatCode="#,##0.00">
                  <c:v>22.5</c:v>
                </c:pt>
                <c:pt idx="1513" formatCode="#,##0.00">
                  <c:v>17.5</c:v>
                </c:pt>
                <c:pt idx="1514" formatCode="#,##0.00">
                  <c:v>16.7</c:v>
                </c:pt>
                <c:pt idx="1515" formatCode="#,##0.00">
                  <c:v>-17.899999999999999</c:v>
                </c:pt>
                <c:pt idx="1516" formatCode="#,##0.00">
                  <c:v>21.1</c:v>
                </c:pt>
                <c:pt idx="1517" formatCode="#,##0.00">
                  <c:v>-21.6</c:v>
                </c:pt>
                <c:pt idx="1518" formatCode="#,##0.00">
                  <c:v>-23.1</c:v>
                </c:pt>
                <c:pt idx="1519" formatCode="#,##0.00">
                  <c:v>21.4</c:v>
                </c:pt>
                <c:pt idx="1520" formatCode="#,##0.00">
                  <c:v>238.4</c:v>
                </c:pt>
                <c:pt idx="1521" formatCode="#,##0.00">
                  <c:v>-22.2</c:v>
                </c:pt>
                <c:pt idx="1522" formatCode="#,##0.00">
                  <c:v>8.6</c:v>
                </c:pt>
                <c:pt idx="1523" formatCode="#,##0.00">
                  <c:v>76.400000000000006</c:v>
                </c:pt>
                <c:pt idx="1524" formatCode="#,##0.00">
                  <c:v>55.6</c:v>
                </c:pt>
                <c:pt idx="1525" formatCode="#,##0.00">
                  <c:v>43</c:v>
                </c:pt>
                <c:pt idx="1526" formatCode="#,##0.00">
                  <c:v>16.100000000000001</c:v>
                </c:pt>
                <c:pt idx="1528" formatCode="#,##0.00">
                  <c:v>16.100000000000001</c:v>
                </c:pt>
                <c:pt idx="1529" formatCode="#,##0.00">
                  <c:v>15.4</c:v>
                </c:pt>
                <c:pt idx="1530" formatCode="#,##0.00">
                  <c:v>20.5</c:v>
                </c:pt>
                <c:pt idx="1531" formatCode="#,##0.00">
                  <c:v>31.9</c:v>
                </c:pt>
                <c:pt idx="1532" formatCode="#,##0.00">
                  <c:v>12</c:v>
                </c:pt>
                <c:pt idx="1533" formatCode="#,##0.00">
                  <c:v>36.5</c:v>
                </c:pt>
                <c:pt idx="1534" formatCode="#,##0.00">
                  <c:v>9.4</c:v>
                </c:pt>
                <c:pt idx="1536" formatCode="#,##0.00">
                  <c:v>32.4</c:v>
                </c:pt>
                <c:pt idx="1537" formatCode="#,##0.00">
                  <c:v>8.9</c:v>
                </c:pt>
                <c:pt idx="1538" formatCode="#,##0.00">
                  <c:v>3.8</c:v>
                </c:pt>
                <c:pt idx="1539" formatCode="#,##0.00">
                  <c:v>10.9</c:v>
                </c:pt>
                <c:pt idx="1540" formatCode="#,##0.00">
                  <c:v>3.6</c:v>
                </c:pt>
                <c:pt idx="1541" formatCode="#,##0.00">
                  <c:v>-39.4</c:v>
                </c:pt>
                <c:pt idx="1542" formatCode="#,##0.00">
                  <c:v>2.2999999999999998</c:v>
                </c:pt>
                <c:pt idx="1543" formatCode="#,##0.00">
                  <c:v>-14.4</c:v>
                </c:pt>
                <c:pt idx="1544" formatCode="#,##0.00">
                  <c:v>6.1</c:v>
                </c:pt>
                <c:pt idx="1545" formatCode="#,##0.00">
                  <c:v>61.5</c:v>
                </c:pt>
                <c:pt idx="1546" formatCode="#,##0.00">
                  <c:v>17.2</c:v>
                </c:pt>
                <c:pt idx="1547" formatCode="#,##0.00">
                  <c:v>17.5</c:v>
                </c:pt>
                <c:pt idx="1548" formatCode="#,##0.00">
                  <c:v>2</c:v>
                </c:pt>
                <c:pt idx="1549" formatCode="#,##0.00">
                  <c:v>30.5</c:v>
                </c:pt>
                <c:pt idx="1550" formatCode="#,##0.00">
                  <c:v>2.2999999999999998</c:v>
                </c:pt>
                <c:pt idx="1551" formatCode="#,##0.00">
                  <c:v>63.2</c:v>
                </c:pt>
                <c:pt idx="1552" formatCode="#,##0.00">
                  <c:v>0.5</c:v>
                </c:pt>
                <c:pt idx="1553" formatCode="#,##0.00">
                  <c:v>54.8</c:v>
                </c:pt>
                <c:pt idx="1554" formatCode="#,##0.00">
                  <c:v>11.7</c:v>
                </c:pt>
                <c:pt idx="1555" formatCode="#,##0.00">
                  <c:v>0.1</c:v>
                </c:pt>
                <c:pt idx="1556" formatCode="#,##0.00">
                  <c:v>47.8</c:v>
                </c:pt>
                <c:pt idx="1557" formatCode="#,##0.00">
                  <c:v>2</c:v>
                </c:pt>
                <c:pt idx="1558" formatCode="#,##0.00">
                  <c:v>-0.1</c:v>
                </c:pt>
                <c:pt idx="1559" formatCode="#,##0.00">
                  <c:v>30.2</c:v>
                </c:pt>
                <c:pt idx="1560" formatCode="#,##0.00">
                  <c:v>-38.299999999999997</c:v>
                </c:pt>
                <c:pt idx="1561" formatCode="#,##0.00">
                  <c:v>35.5</c:v>
                </c:pt>
                <c:pt idx="1562" formatCode="#,##0.00">
                  <c:v>6.2</c:v>
                </c:pt>
                <c:pt idx="1563" formatCode="#,##0.00">
                  <c:v>34.299999999999997</c:v>
                </c:pt>
                <c:pt idx="1564" formatCode="#,##0.00">
                  <c:v>1.3</c:v>
                </c:pt>
                <c:pt idx="1565" formatCode="#,##0.00">
                  <c:v>15.7</c:v>
                </c:pt>
                <c:pt idx="1566" formatCode="#,##0.00">
                  <c:v>6.7</c:v>
                </c:pt>
                <c:pt idx="1567" formatCode="#,##0.00">
                  <c:v>88.4</c:v>
                </c:pt>
                <c:pt idx="1568" formatCode="#,##0.00">
                  <c:v>10</c:v>
                </c:pt>
                <c:pt idx="1569" formatCode="#,##0.00">
                  <c:v>218.4</c:v>
                </c:pt>
                <c:pt idx="1570" formatCode="#,##0.00">
                  <c:v>-12</c:v>
                </c:pt>
                <c:pt idx="1571" formatCode="#,##0.00">
                  <c:v>13</c:v>
                </c:pt>
                <c:pt idx="1572" formatCode="#,##0.00">
                  <c:v>13.5</c:v>
                </c:pt>
                <c:pt idx="1573" formatCode="#,##0.00">
                  <c:v>224.5</c:v>
                </c:pt>
                <c:pt idx="1574" formatCode="#,##0.00">
                  <c:v>51.9</c:v>
                </c:pt>
                <c:pt idx="1575" formatCode="#,##0.00">
                  <c:v>8.8000000000000007</c:v>
                </c:pt>
                <c:pt idx="1576" formatCode="#,##0.00">
                  <c:v>-1.6</c:v>
                </c:pt>
                <c:pt idx="1577" formatCode="#,##0.00">
                  <c:v>0.7</c:v>
                </c:pt>
                <c:pt idx="1578" formatCode="#,##0.00">
                  <c:v>26.7</c:v>
                </c:pt>
                <c:pt idx="1579" formatCode="#,##0.00">
                  <c:v>26.5</c:v>
                </c:pt>
                <c:pt idx="1580" formatCode="#,##0.00">
                  <c:v>0.2</c:v>
                </c:pt>
                <c:pt idx="1581" formatCode="#,##0.00">
                  <c:v>18.2</c:v>
                </c:pt>
                <c:pt idx="1582" formatCode="#,##0.00">
                  <c:v>31.3</c:v>
                </c:pt>
                <c:pt idx="1584" formatCode="#,##0.00">
                  <c:v>10.5</c:v>
                </c:pt>
                <c:pt idx="1585" formatCode="#,##0.00">
                  <c:v>5.4</c:v>
                </c:pt>
                <c:pt idx="1586" formatCode="#,##0.00">
                  <c:v>2.4</c:v>
                </c:pt>
                <c:pt idx="1587" formatCode="#,##0.00">
                  <c:v>-7.8</c:v>
                </c:pt>
                <c:pt idx="1588" formatCode="#,##0.00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Taul1!$B$2:$B$1592</c:f>
              <c:numCache>
                <c:formatCode>General</c:formatCode>
                <c:ptCount val="1591"/>
                <c:pt idx="2" formatCode="0.00">
                  <c:v>23.9</c:v>
                </c:pt>
                <c:pt idx="3" formatCode="0.00">
                  <c:v>-32.6</c:v>
                </c:pt>
                <c:pt idx="4" formatCode="0.00">
                  <c:v>22.7</c:v>
                </c:pt>
                <c:pt idx="5" formatCode="0.00">
                  <c:v>31.4</c:v>
                </c:pt>
                <c:pt idx="6" formatCode="0.00">
                  <c:v>75.7</c:v>
                </c:pt>
                <c:pt idx="7" formatCode="0.00">
                  <c:v>61.4</c:v>
                </c:pt>
                <c:pt idx="8" formatCode="0.00">
                  <c:v>68.8</c:v>
                </c:pt>
                <c:pt idx="9" formatCode="0.00">
                  <c:v>-11</c:v>
                </c:pt>
                <c:pt idx="10" formatCode="0.00">
                  <c:v>73.400000000000006</c:v>
                </c:pt>
                <c:pt idx="11" formatCode="0.00">
                  <c:v>18.2</c:v>
                </c:pt>
                <c:pt idx="12" formatCode="0.00">
                  <c:v>52.9</c:v>
                </c:pt>
                <c:pt idx="13" formatCode="0.00">
                  <c:v>10.9</c:v>
                </c:pt>
                <c:pt idx="14" formatCode="0.00">
                  <c:v>25.1</c:v>
                </c:pt>
                <c:pt idx="15" formatCode="0.00">
                  <c:v>5.8</c:v>
                </c:pt>
                <c:pt idx="16" formatCode="0.00">
                  <c:v>44.7</c:v>
                </c:pt>
                <c:pt idx="17" formatCode="0.00">
                  <c:v>28.8</c:v>
                </c:pt>
                <c:pt idx="18" formatCode="0.00">
                  <c:v>34.200000000000003</c:v>
                </c:pt>
                <c:pt idx="19" formatCode="0.00">
                  <c:v>86.6</c:v>
                </c:pt>
                <c:pt idx="20" formatCode="0.00">
                  <c:v>80.599999999999994</c:v>
                </c:pt>
                <c:pt idx="21" formatCode="0.00">
                  <c:v>47.5</c:v>
                </c:pt>
                <c:pt idx="22" formatCode="0.00">
                  <c:v>83.1</c:v>
                </c:pt>
                <c:pt idx="23" formatCode="0.00">
                  <c:v>56.5</c:v>
                </c:pt>
                <c:pt idx="24" formatCode="0.00">
                  <c:v>18.5</c:v>
                </c:pt>
                <c:pt idx="25" formatCode="0.00">
                  <c:v>50.5</c:v>
                </c:pt>
                <c:pt idx="26" formatCode="0.00">
                  <c:v>48.6</c:v>
                </c:pt>
                <c:pt idx="27" formatCode="0.00">
                  <c:v>45.5</c:v>
                </c:pt>
                <c:pt idx="28" formatCode="0.00">
                  <c:v>68.5</c:v>
                </c:pt>
                <c:pt idx="29" formatCode="0.00">
                  <c:v>60.6</c:v>
                </c:pt>
                <c:pt idx="30" formatCode="0.00">
                  <c:v>84.2</c:v>
                </c:pt>
                <c:pt idx="31" formatCode="0.00">
                  <c:v>51.4</c:v>
                </c:pt>
                <c:pt idx="32" formatCode="0.00">
                  <c:v>55.3</c:v>
                </c:pt>
                <c:pt idx="33" formatCode="0.00">
                  <c:v>23.7</c:v>
                </c:pt>
                <c:pt idx="34" formatCode="0.00">
                  <c:v>10.199999999999999</c:v>
                </c:pt>
                <c:pt idx="35" formatCode="0.00">
                  <c:v>30.5</c:v>
                </c:pt>
                <c:pt idx="36" formatCode="0.00">
                  <c:v>22.8</c:v>
                </c:pt>
                <c:pt idx="37" formatCode="0.00">
                  <c:v>71.3</c:v>
                </c:pt>
                <c:pt idx="38" formatCode="0.00">
                  <c:v>-101.3</c:v>
                </c:pt>
                <c:pt idx="39" formatCode="0.00">
                  <c:v>-22.9</c:v>
                </c:pt>
                <c:pt idx="40" formatCode="0.00">
                  <c:v>53.7</c:v>
                </c:pt>
                <c:pt idx="41" formatCode="0.00">
                  <c:v>33.9</c:v>
                </c:pt>
                <c:pt idx="42" formatCode="0.00">
                  <c:v>56.3</c:v>
                </c:pt>
                <c:pt idx="43" formatCode="0.00">
                  <c:v>14.8</c:v>
                </c:pt>
                <c:pt idx="44" formatCode="0.00">
                  <c:v>67.3</c:v>
                </c:pt>
                <c:pt idx="45" formatCode="0.00">
                  <c:v>27.6</c:v>
                </c:pt>
                <c:pt idx="46" formatCode="0.00">
                  <c:v>62.2</c:v>
                </c:pt>
                <c:pt idx="47" formatCode="0.00">
                  <c:v>67.900000000000006</c:v>
                </c:pt>
                <c:pt idx="48" formatCode="0.00">
                  <c:v>89.9</c:v>
                </c:pt>
                <c:pt idx="49" formatCode="0.00">
                  <c:v>19.7</c:v>
                </c:pt>
                <c:pt idx="50" formatCode="0.00">
                  <c:v>51.5</c:v>
                </c:pt>
                <c:pt idx="51" formatCode="0.00">
                  <c:v>51.4</c:v>
                </c:pt>
                <c:pt idx="52" formatCode="0.00">
                  <c:v>61</c:v>
                </c:pt>
                <c:pt idx="53" formatCode="0.00">
                  <c:v>-9.1</c:v>
                </c:pt>
                <c:pt idx="54" formatCode="0.00">
                  <c:v>47.2</c:v>
                </c:pt>
                <c:pt idx="55" formatCode="0.00">
                  <c:v>25.9</c:v>
                </c:pt>
                <c:pt idx="56" formatCode="0.00">
                  <c:v>64.3</c:v>
                </c:pt>
                <c:pt idx="57" formatCode="0.00">
                  <c:v>17.600000000000001</c:v>
                </c:pt>
                <c:pt idx="58" formatCode="0.00">
                  <c:v>41.6</c:v>
                </c:pt>
                <c:pt idx="59" formatCode="0.00">
                  <c:v>39.6</c:v>
                </c:pt>
                <c:pt idx="60" formatCode="0.00">
                  <c:v>39</c:v>
                </c:pt>
                <c:pt idx="61" formatCode="0.00">
                  <c:v>29.3</c:v>
                </c:pt>
                <c:pt idx="62" formatCode="0.00">
                  <c:v>92.8</c:v>
                </c:pt>
                <c:pt idx="63" formatCode="0.00">
                  <c:v>72.400000000000006</c:v>
                </c:pt>
                <c:pt idx="64" formatCode="0.00">
                  <c:v>24.1</c:v>
                </c:pt>
                <c:pt idx="65" formatCode="0.00">
                  <c:v>78.8</c:v>
                </c:pt>
                <c:pt idx="66" formatCode="0.00">
                  <c:v>28.4</c:v>
                </c:pt>
                <c:pt idx="67" formatCode="0.00">
                  <c:v>70.400000000000006</c:v>
                </c:pt>
                <c:pt idx="68" formatCode="0.00">
                  <c:v>59</c:v>
                </c:pt>
                <c:pt idx="69" formatCode="0.00">
                  <c:v>25.8</c:v>
                </c:pt>
                <c:pt idx="70" formatCode="0.00">
                  <c:v>7.8</c:v>
                </c:pt>
                <c:pt idx="71" formatCode="0.00">
                  <c:v>9.8000000000000007</c:v>
                </c:pt>
                <c:pt idx="72" formatCode="0.00">
                  <c:v>47.6</c:v>
                </c:pt>
                <c:pt idx="73" formatCode="0.00">
                  <c:v>-104.9</c:v>
                </c:pt>
                <c:pt idx="74" formatCode="0.00">
                  <c:v>72.400000000000006</c:v>
                </c:pt>
                <c:pt idx="75" formatCode="0.00">
                  <c:v>78.900000000000006</c:v>
                </c:pt>
                <c:pt idx="76" formatCode="0.00">
                  <c:v>41.9</c:v>
                </c:pt>
                <c:pt idx="77" formatCode="0.00">
                  <c:v>72.7</c:v>
                </c:pt>
                <c:pt idx="78" formatCode="0.00">
                  <c:v>42.5</c:v>
                </c:pt>
                <c:pt idx="79" formatCode="0.00">
                  <c:v>42.8</c:v>
                </c:pt>
                <c:pt idx="80" formatCode="0.00">
                  <c:v>35.700000000000003</c:v>
                </c:pt>
                <c:pt idx="81" formatCode="0.00">
                  <c:v>52.1</c:v>
                </c:pt>
                <c:pt idx="82" formatCode="0.00">
                  <c:v>66.2</c:v>
                </c:pt>
                <c:pt idx="83" formatCode="0.00">
                  <c:v>71</c:v>
                </c:pt>
                <c:pt idx="84" formatCode="0.00">
                  <c:v>34.9</c:v>
                </c:pt>
                <c:pt idx="85" formatCode="0.00">
                  <c:v>65.400000000000006</c:v>
                </c:pt>
                <c:pt idx="86" formatCode="0.00">
                  <c:v>38.9</c:v>
                </c:pt>
                <c:pt idx="87" formatCode="0.00">
                  <c:v>50.4</c:v>
                </c:pt>
                <c:pt idx="88" formatCode="0.00">
                  <c:v>72.599999999999994</c:v>
                </c:pt>
                <c:pt idx="89" formatCode="0.00">
                  <c:v>51.9</c:v>
                </c:pt>
                <c:pt idx="90" formatCode="0.00">
                  <c:v>18.600000000000001</c:v>
                </c:pt>
                <c:pt idx="91" formatCode="0.00">
                  <c:v>8.5</c:v>
                </c:pt>
                <c:pt idx="92" formatCode="0.00">
                  <c:v>44.6</c:v>
                </c:pt>
                <c:pt idx="93" formatCode="0.00">
                  <c:v>21.4</c:v>
                </c:pt>
                <c:pt idx="94" formatCode="0.00">
                  <c:v>61.6</c:v>
                </c:pt>
                <c:pt idx="95" formatCode="0.00">
                  <c:v>69.2</c:v>
                </c:pt>
                <c:pt idx="96" formatCode="0.00">
                  <c:v>-35.9</c:v>
                </c:pt>
                <c:pt idx="97" formatCode="0.00">
                  <c:v>37.700000000000003</c:v>
                </c:pt>
                <c:pt idx="98" formatCode="0.00">
                  <c:v>30.8</c:v>
                </c:pt>
                <c:pt idx="99" formatCode="0.00">
                  <c:v>-24.3</c:v>
                </c:pt>
                <c:pt idx="100" formatCode="0.00">
                  <c:v>11.4</c:v>
                </c:pt>
                <c:pt idx="101" formatCode="0.00">
                  <c:v>25.3</c:v>
                </c:pt>
                <c:pt idx="102" formatCode="0.00">
                  <c:v>56.2</c:v>
                </c:pt>
                <c:pt idx="103" formatCode="0.00">
                  <c:v>48.1</c:v>
                </c:pt>
                <c:pt idx="104" formatCode="0.00">
                  <c:v>19</c:v>
                </c:pt>
                <c:pt idx="105" formatCode="0.00">
                  <c:v>23.9</c:v>
                </c:pt>
                <c:pt idx="106" formatCode="0.00">
                  <c:v>97.1</c:v>
                </c:pt>
                <c:pt idx="107" formatCode="0.00">
                  <c:v>11.9</c:v>
                </c:pt>
                <c:pt idx="108" formatCode="0.00">
                  <c:v>53.8</c:v>
                </c:pt>
                <c:pt idx="109" formatCode="0.00">
                  <c:v>67.3</c:v>
                </c:pt>
                <c:pt idx="110" formatCode="0.00">
                  <c:v>17.5</c:v>
                </c:pt>
                <c:pt idx="111" formatCode="0.00">
                  <c:v>51.1</c:v>
                </c:pt>
                <c:pt idx="112" formatCode="0.00">
                  <c:v>74.2</c:v>
                </c:pt>
                <c:pt idx="113" formatCode="0.00">
                  <c:v>38.9</c:v>
                </c:pt>
                <c:pt idx="114" formatCode="0.00">
                  <c:v>59.1</c:v>
                </c:pt>
                <c:pt idx="115" formatCode="0.00">
                  <c:v>66.2</c:v>
                </c:pt>
                <c:pt idx="116" formatCode="0.00">
                  <c:v>70.900000000000006</c:v>
                </c:pt>
                <c:pt idx="117" formatCode="0.00">
                  <c:v>19.7</c:v>
                </c:pt>
                <c:pt idx="118" formatCode="0.00">
                  <c:v>38.5</c:v>
                </c:pt>
                <c:pt idx="119" formatCode="0.00">
                  <c:v>-75</c:v>
                </c:pt>
                <c:pt idx="120" formatCode="0.00">
                  <c:v>41.6</c:v>
                </c:pt>
                <c:pt idx="121" formatCode="0.00">
                  <c:v>-69.900000000000006</c:v>
                </c:pt>
                <c:pt idx="122" formatCode="0.00">
                  <c:v>49.7</c:v>
                </c:pt>
                <c:pt idx="123" formatCode="0.00">
                  <c:v>59.5</c:v>
                </c:pt>
                <c:pt idx="124" formatCode="0.00">
                  <c:v>37.700000000000003</c:v>
                </c:pt>
                <c:pt idx="125" formatCode="0.00">
                  <c:v>0.5</c:v>
                </c:pt>
                <c:pt idx="126" formatCode="0.00">
                  <c:v>36.299999999999997</c:v>
                </c:pt>
                <c:pt idx="127" formatCode="0.00">
                  <c:v>48.1</c:v>
                </c:pt>
                <c:pt idx="128" formatCode="0.00">
                  <c:v>69.5</c:v>
                </c:pt>
                <c:pt idx="129" formatCode="0.00">
                  <c:v>18.5</c:v>
                </c:pt>
                <c:pt idx="130" formatCode="0.00">
                  <c:v>14</c:v>
                </c:pt>
                <c:pt idx="131" formatCode="0.00">
                  <c:v>-15.3</c:v>
                </c:pt>
                <c:pt idx="132" formatCode="0.00">
                  <c:v>80.3</c:v>
                </c:pt>
                <c:pt idx="133" formatCode="0.00">
                  <c:v>48.5</c:v>
                </c:pt>
                <c:pt idx="134" formatCode="0.00">
                  <c:v>3.7</c:v>
                </c:pt>
                <c:pt idx="135" formatCode="0.00">
                  <c:v>65.3</c:v>
                </c:pt>
                <c:pt idx="136" formatCode="0.00">
                  <c:v>37.200000000000003</c:v>
                </c:pt>
                <c:pt idx="137" formatCode="0.00">
                  <c:v>57.1</c:v>
                </c:pt>
                <c:pt idx="138" formatCode="0.00">
                  <c:v>26.6</c:v>
                </c:pt>
                <c:pt idx="139" formatCode="0.00">
                  <c:v>42.8</c:v>
                </c:pt>
                <c:pt idx="140" formatCode="0.00">
                  <c:v>62.2</c:v>
                </c:pt>
                <c:pt idx="141" formatCode="0.00">
                  <c:v>68.900000000000006</c:v>
                </c:pt>
                <c:pt idx="142" formatCode="0.00">
                  <c:v>49.1</c:v>
                </c:pt>
                <c:pt idx="143" formatCode="0.00">
                  <c:v>73.3</c:v>
                </c:pt>
                <c:pt idx="144" formatCode="0.00">
                  <c:v>15.8</c:v>
                </c:pt>
                <c:pt idx="145" formatCode="0.00">
                  <c:v>40.700000000000003</c:v>
                </c:pt>
                <c:pt idx="146" formatCode="0.00">
                  <c:v>62.6</c:v>
                </c:pt>
                <c:pt idx="147" formatCode="0.00">
                  <c:v>16.399999999999999</c:v>
                </c:pt>
                <c:pt idx="148" formatCode="0.00">
                  <c:v>87.9</c:v>
                </c:pt>
                <c:pt idx="149" formatCode="0.00">
                  <c:v>56.5</c:v>
                </c:pt>
                <c:pt idx="150" formatCode="0.00">
                  <c:v>86.2</c:v>
                </c:pt>
                <c:pt idx="151" formatCode="0.00">
                  <c:v>23</c:v>
                </c:pt>
                <c:pt idx="152" formatCode="0.00">
                  <c:v>29.8</c:v>
                </c:pt>
                <c:pt idx="153" formatCode="0.00">
                  <c:v>65.5</c:v>
                </c:pt>
                <c:pt idx="154" formatCode="0.00">
                  <c:v>73.2</c:v>
                </c:pt>
                <c:pt idx="155" formatCode="0.00">
                  <c:v>52.7</c:v>
                </c:pt>
                <c:pt idx="156" formatCode="0.00">
                  <c:v>7.7</c:v>
                </c:pt>
                <c:pt idx="157" formatCode="0.00">
                  <c:v>-49.2</c:v>
                </c:pt>
                <c:pt idx="158" formatCode="0.00">
                  <c:v>71.7</c:v>
                </c:pt>
                <c:pt idx="159" formatCode="0.00">
                  <c:v>71.7</c:v>
                </c:pt>
                <c:pt idx="160" formatCode="0.00">
                  <c:v>29.1</c:v>
                </c:pt>
                <c:pt idx="161" formatCode="0.00">
                  <c:v>20.6</c:v>
                </c:pt>
                <c:pt idx="162" formatCode="0.00">
                  <c:v>60.1</c:v>
                </c:pt>
                <c:pt idx="163" formatCode="0.00">
                  <c:v>77.3</c:v>
                </c:pt>
                <c:pt idx="164" formatCode="0.00">
                  <c:v>14.6</c:v>
                </c:pt>
                <c:pt idx="165" formatCode="0.00">
                  <c:v>75.900000000000006</c:v>
                </c:pt>
                <c:pt idx="166" formatCode="0.00">
                  <c:v>83.5</c:v>
                </c:pt>
                <c:pt idx="167" formatCode="0.00">
                  <c:v>75</c:v>
                </c:pt>
                <c:pt idx="168" formatCode="0.00">
                  <c:v>72.2</c:v>
                </c:pt>
                <c:pt idx="169" formatCode="0.00">
                  <c:v>8.1</c:v>
                </c:pt>
                <c:pt idx="170" formatCode="0.00">
                  <c:v>-96.6</c:v>
                </c:pt>
                <c:pt idx="171" formatCode="0.00">
                  <c:v>73.900000000000006</c:v>
                </c:pt>
                <c:pt idx="172" formatCode="0.00">
                  <c:v>93.3</c:v>
                </c:pt>
                <c:pt idx="173" formatCode="0.00">
                  <c:v>95.1</c:v>
                </c:pt>
                <c:pt idx="174" formatCode="0.00">
                  <c:v>70</c:v>
                </c:pt>
                <c:pt idx="175" formatCode="0.00">
                  <c:v>0.1</c:v>
                </c:pt>
                <c:pt idx="176" formatCode="0.00">
                  <c:v>36.299999999999997</c:v>
                </c:pt>
                <c:pt idx="177" formatCode="0.00">
                  <c:v>39.4</c:v>
                </c:pt>
                <c:pt idx="178" formatCode="0.00">
                  <c:v>64.099999999999994</c:v>
                </c:pt>
                <c:pt idx="179" formatCode="0.00">
                  <c:v>32</c:v>
                </c:pt>
                <c:pt idx="180" formatCode="0.00">
                  <c:v>64.900000000000006</c:v>
                </c:pt>
                <c:pt idx="181" formatCode="0.00">
                  <c:v>15.2</c:v>
                </c:pt>
                <c:pt idx="182" formatCode="0.00">
                  <c:v>8.9</c:v>
                </c:pt>
                <c:pt idx="183" formatCode="0.00">
                  <c:v>66.099999999999994</c:v>
                </c:pt>
                <c:pt idx="184" formatCode="0.00">
                  <c:v>47.7</c:v>
                </c:pt>
                <c:pt idx="185" formatCode="0.00">
                  <c:v>23.2</c:v>
                </c:pt>
                <c:pt idx="186" formatCode="0.00">
                  <c:v>37</c:v>
                </c:pt>
                <c:pt idx="187" formatCode="0.00">
                  <c:v>18.100000000000001</c:v>
                </c:pt>
                <c:pt idx="188" formatCode="0.00">
                  <c:v>18.399999999999999</c:v>
                </c:pt>
                <c:pt idx="189" formatCode="0.00">
                  <c:v>-4.5</c:v>
                </c:pt>
                <c:pt idx="190" formatCode="0.00">
                  <c:v>48.3</c:v>
                </c:pt>
                <c:pt idx="191" formatCode="0.00">
                  <c:v>6.8</c:v>
                </c:pt>
                <c:pt idx="192" formatCode="0.00">
                  <c:v>72.7</c:v>
                </c:pt>
                <c:pt idx="193" formatCode="0.00">
                  <c:v>39.700000000000003</c:v>
                </c:pt>
                <c:pt idx="194" formatCode="0.00">
                  <c:v>85.2</c:v>
                </c:pt>
                <c:pt idx="195" formatCode="0.00">
                  <c:v>45.7</c:v>
                </c:pt>
                <c:pt idx="196" formatCode="0.00">
                  <c:v>69.099999999999994</c:v>
                </c:pt>
                <c:pt idx="197" formatCode="0.00">
                  <c:v>88.3</c:v>
                </c:pt>
                <c:pt idx="198" formatCode="0.00">
                  <c:v>54.8</c:v>
                </c:pt>
                <c:pt idx="199" formatCode="0.00">
                  <c:v>62.6</c:v>
                </c:pt>
                <c:pt idx="200" formatCode="0.00">
                  <c:v>56.7</c:v>
                </c:pt>
                <c:pt idx="201" formatCode="0.00">
                  <c:v>10.4</c:v>
                </c:pt>
                <c:pt idx="202" formatCode="0.00">
                  <c:v>95.9</c:v>
                </c:pt>
                <c:pt idx="203" formatCode="0.00">
                  <c:v>35.1</c:v>
                </c:pt>
                <c:pt idx="204" formatCode="0.00">
                  <c:v>55.2</c:v>
                </c:pt>
                <c:pt idx="205" formatCode="0.00">
                  <c:v>-56.7</c:v>
                </c:pt>
                <c:pt idx="206" formatCode="0.00">
                  <c:v>70.5</c:v>
                </c:pt>
                <c:pt idx="207" formatCode="0.00">
                  <c:v>32.299999999999997</c:v>
                </c:pt>
                <c:pt idx="208" formatCode="0.00">
                  <c:v>46.1</c:v>
                </c:pt>
                <c:pt idx="209" formatCode="0.00">
                  <c:v>70</c:v>
                </c:pt>
                <c:pt idx="210" formatCode="0.00">
                  <c:v>-394.5</c:v>
                </c:pt>
                <c:pt idx="211" formatCode="0.00">
                  <c:v>34.700000000000003</c:v>
                </c:pt>
                <c:pt idx="212" formatCode="0.00">
                  <c:v>62.3</c:v>
                </c:pt>
                <c:pt idx="213" formatCode="0.00">
                  <c:v>84</c:v>
                </c:pt>
                <c:pt idx="214" formatCode="0.00">
                  <c:v>-4.4000000000000004</c:v>
                </c:pt>
                <c:pt idx="215" formatCode="0.00">
                  <c:v>-102.4</c:v>
                </c:pt>
                <c:pt idx="216" formatCode="0.00">
                  <c:v>26.8</c:v>
                </c:pt>
                <c:pt idx="217" formatCode="0.00">
                  <c:v>29</c:v>
                </c:pt>
                <c:pt idx="218" formatCode="0.00">
                  <c:v>49.2</c:v>
                </c:pt>
                <c:pt idx="219" formatCode="0.00">
                  <c:v>85.1</c:v>
                </c:pt>
                <c:pt idx="220" formatCode="0.00">
                  <c:v>93.8</c:v>
                </c:pt>
                <c:pt idx="221" formatCode="0.00">
                  <c:v>46.3</c:v>
                </c:pt>
                <c:pt idx="222" formatCode="0.00">
                  <c:v>23</c:v>
                </c:pt>
                <c:pt idx="223" formatCode="0.00">
                  <c:v>75</c:v>
                </c:pt>
                <c:pt idx="224" formatCode="0.00">
                  <c:v>75.2</c:v>
                </c:pt>
                <c:pt idx="225" formatCode="0.00">
                  <c:v>75.7</c:v>
                </c:pt>
                <c:pt idx="226" formatCode="0.00">
                  <c:v>83.1</c:v>
                </c:pt>
                <c:pt idx="227" formatCode="0.00">
                  <c:v>68.3</c:v>
                </c:pt>
                <c:pt idx="228" formatCode="0.00">
                  <c:v>34.799999999999997</c:v>
                </c:pt>
                <c:pt idx="229" formatCode="0.00">
                  <c:v>39.299999999999997</c:v>
                </c:pt>
                <c:pt idx="230" formatCode="0.00">
                  <c:v>29.5</c:v>
                </c:pt>
                <c:pt idx="231" formatCode="0.00">
                  <c:v>49.1</c:v>
                </c:pt>
                <c:pt idx="232" formatCode="0.00">
                  <c:v>13</c:v>
                </c:pt>
                <c:pt idx="233" formatCode="0.00">
                  <c:v>33.799999999999997</c:v>
                </c:pt>
                <c:pt idx="234" formatCode="0.00">
                  <c:v>36.700000000000003</c:v>
                </c:pt>
                <c:pt idx="235" formatCode="0.00">
                  <c:v>-42.5</c:v>
                </c:pt>
                <c:pt idx="236" formatCode="0.00">
                  <c:v>42.8</c:v>
                </c:pt>
                <c:pt idx="237" formatCode="0.00">
                  <c:v>65.3</c:v>
                </c:pt>
                <c:pt idx="238" formatCode="0.00">
                  <c:v>58.9</c:v>
                </c:pt>
                <c:pt idx="239" formatCode="0.00">
                  <c:v>72.400000000000006</c:v>
                </c:pt>
                <c:pt idx="240" formatCode="0.00">
                  <c:v>4.5</c:v>
                </c:pt>
                <c:pt idx="241" formatCode="0.00">
                  <c:v>16.100000000000001</c:v>
                </c:pt>
                <c:pt idx="242" formatCode="0.00">
                  <c:v>56.8</c:v>
                </c:pt>
                <c:pt idx="243" formatCode="0.00">
                  <c:v>74.2</c:v>
                </c:pt>
                <c:pt idx="244" formatCode="0.00">
                  <c:v>4.5</c:v>
                </c:pt>
                <c:pt idx="245" formatCode="0.00">
                  <c:v>52.7</c:v>
                </c:pt>
                <c:pt idx="246" formatCode="0.00">
                  <c:v>92.1</c:v>
                </c:pt>
                <c:pt idx="247" formatCode="0.00">
                  <c:v>50.6</c:v>
                </c:pt>
                <c:pt idx="248" formatCode="0.00">
                  <c:v>11.5</c:v>
                </c:pt>
                <c:pt idx="249" formatCode="0.00">
                  <c:v>87.8</c:v>
                </c:pt>
                <c:pt idx="250" formatCode="0.00">
                  <c:v>18</c:v>
                </c:pt>
                <c:pt idx="251" formatCode="0.00">
                  <c:v>52.3</c:v>
                </c:pt>
                <c:pt idx="252" formatCode="0.00">
                  <c:v>54.1</c:v>
                </c:pt>
                <c:pt idx="253" formatCode="0.00">
                  <c:v>-23.5</c:v>
                </c:pt>
                <c:pt idx="254" formatCode="0.00">
                  <c:v>54.9</c:v>
                </c:pt>
                <c:pt idx="255" formatCode="0.00">
                  <c:v>71.599999999999994</c:v>
                </c:pt>
                <c:pt idx="256" formatCode="0.00">
                  <c:v>-2.1</c:v>
                </c:pt>
                <c:pt idx="257" formatCode="0.00">
                  <c:v>54.8</c:v>
                </c:pt>
                <c:pt idx="258" formatCode="0.00">
                  <c:v>-7.2</c:v>
                </c:pt>
                <c:pt idx="259" formatCode="0.00">
                  <c:v>62.3</c:v>
                </c:pt>
                <c:pt idx="260" formatCode="0.00">
                  <c:v>47.2</c:v>
                </c:pt>
                <c:pt idx="261" formatCode="0.00">
                  <c:v>90.5</c:v>
                </c:pt>
                <c:pt idx="262" formatCode="0.00">
                  <c:v>74.3</c:v>
                </c:pt>
                <c:pt idx="263" formatCode="0.00">
                  <c:v>3.7</c:v>
                </c:pt>
                <c:pt idx="264" formatCode="0.00">
                  <c:v>38.9</c:v>
                </c:pt>
                <c:pt idx="265" formatCode="0.00">
                  <c:v>73.599999999999994</c:v>
                </c:pt>
                <c:pt idx="266" formatCode="0.00">
                  <c:v>50.3</c:v>
                </c:pt>
                <c:pt idx="267" formatCode="0.00">
                  <c:v>26.8</c:v>
                </c:pt>
                <c:pt idx="268" formatCode="0.00">
                  <c:v>44.1</c:v>
                </c:pt>
                <c:pt idx="269" formatCode="0.00">
                  <c:v>36.799999999999997</c:v>
                </c:pt>
                <c:pt idx="270" formatCode="0.00">
                  <c:v>82.6</c:v>
                </c:pt>
                <c:pt idx="271" formatCode="0.00">
                  <c:v>34.6</c:v>
                </c:pt>
                <c:pt idx="272" formatCode="0.00">
                  <c:v>12.5</c:v>
                </c:pt>
                <c:pt idx="273" formatCode="0.00">
                  <c:v>53.6</c:v>
                </c:pt>
                <c:pt idx="274" formatCode="0.00">
                  <c:v>54.5</c:v>
                </c:pt>
                <c:pt idx="275" formatCode="0.00">
                  <c:v>74</c:v>
                </c:pt>
                <c:pt idx="276" formatCode="0.00">
                  <c:v>-8.6999999999999993</c:v>
                </c:pt>
                <c:pt idx="277" formatCode="0.00">
                  <c:v>63.1</c:v>
                </c:pt>
                <c:pt idx="278" formatCode="0.00">
                  <c:v>75.5</c:v>
                </c:pt>
                <c:pt idx="279" formatCode="0.00">
                  <c:v>55.6</c:v>
                </c:pt>
                <c:pt idx="280" formatCode="0.00">
                  <c:v>62.7</c:v>
                </c:pt>
                <c:pt idx="281" formatCode="0.00">
                  <c:v>19</c:v>
                </c:pt>
                <c:pt idx="282" formatCode="0.00">
                  <c:v>-1.8</c:v>
                </c:pt>
                <c:pt idx="283" formatCode="0.00">
                  <c:v>89.8</c:v>
                </c:pt>
                <c:pt idx="284" formatCode="0.00">
                  <c:v>45.8</c:v>
                </c:pt>
                <c:pt idx="285" formatCode="0.00">
                  <c:v>51.9</c:v>
                </c:pt>
                <c:pt idx="286" formatCode="0.00">
                  <c:v>33</c:v>
                </c:pt>
                <c:pt idx="287" formatCode="0.00">
                  <c:v>31.8</c:v>
                </c:pt>
                <c:pt idx="288" formatCode="0.00">
                  <c:v>79.900000000000006</c:v>
                </c:pt>
                <c:pt idx="289" formatCode="0.00">
                  <c:v>51.5</c:v>
                </c:pt>
                <c:pt idx="290" formatCode="0.00">
                  <c:v>-5.4</c:v>
                </c:pt>
                <c:pt idx="291" formatCode="0.00">
                  <c:v>54.2</c:v>
                </c:pt>
                <c:pt idx="292" formatCode="0.00">
                  <c:v>89.3</c:v>
                </c:pt>
                <c:pt idx="293" formatCode="0.00">
                  <c:v>2.8</c:v>
                </c:pt>
                <c:pt idx="294" formatCode="0.00">
                  <c:v>86.3</c:v>
                </c:pt>
                <c:pt idx="295" formatCode="0.00">
                  <c:v>59.5</c:v>
                </c:pt>
                <c:pt idx="296" formatCode="0.00">
                  <c:v>77.599999999999994</c:v>
                </c:pt>
                <c:pt idx="297" formatCode="0.00">
                  <c:v>19</c:v>
                </c:pt>
                <c:pt idx="298" formatCode="0.00">
                  <c:v>52</c:v>
                </c:pt>
                <c:pt idx="299" formatCode="0.00">
                  <c:v>83</c:v>
                </c:pt>
                <c:pt idx="300" formatCode="0.00">
                  <c:v>87.7</c:v>
                </c:pt>
                <c:pt idx="301" formatCode="0.00">
                  <c:v>34.5</c:v>
                </c:pt>
                <c:pt idx="302" formatCode="0.00">
                  <c:v>33.9</c:v>
                </c:pt>
                <c:pt idx="303" formatCode="0.00">
                  <c:v>-0.2</c:v>
                </c:pt>
                <c:pt idx="304" formatCode="0.00">
                  <c:v>69.7</c:v>
                </c:pt>
                <c:pt idx="305" formatCode="0.00">
                  <c:v>44.3</c:v>
                </c:pt>
                <c:pt idx="306" formatCode="0.00">
                  <c:v>38</c:v>
                </c:pt>
                <c:pt idx="307" formatCode="0.00">
                  <c:v>41.1</c:v>
                </c:pt>
                <c:pt idx="308" formatCode="0.00">
                  <c:v>48.3</c:v>
                </c:pt>
                <c:pt idx="309" formatCode="0.00">
                  <c:v>27.2</c:v>
                </c:pt>
                <c:pt idx="310" formatCode="0.00">
                  <c:v>40.5</c:v>
                </c:pt>
                <c:pt idx="311" formatCode="0.00">
                  <c:v>26</c:v>
                </c:pt>
                <c:pt idx="312" formatCode="0.00">
                  <c:v>62</c:v>
                </c:pt>
                <c:pt idx="313" formatCode="0.00">
                  <c:v>24.8</c:v>
                </c:pt>
                <c:pt idx="314" formatCode="0.00">
                  <c:v>38.700000000000003</c:v>
                </c:pt>
                <c:pt idx="315" formatCode="0.00">
                  <c:v>64</c:v>
                </c:pt>
                <c:pt idx="316" formatCode="0.00">
                  <c:v>43.9</c:v>
                </c:pt>
                <c:pt idx="317" formatCode="0.00">
                  <c:v>37.6</c:v>
                </c:pt>
                <c:pt idx="318" formatCode="0.00">
                  <c:v>85.8</c:v>
                </c:pt>
                <c:pt idx="319" formatCode="0.00">
                  <c:v>25.6</c:v>
                </c:pt>
                <c:pt idx="320" formatCode="0.00">
                  <c:v>45.8</c:v>
                </c:pt>
                <c:pt idx="321" formatCode="0.00">
                  <c:v>52.9</c:v>
                </c:pt>
                <c:pt idx="322" formatCode="0.00">
                  <c:v>92.1</c:v>
                </c:pt>
                <c:pt idx="323" formatCode="0.00">
                  <c:v>63.7</c:v>
                </c:pt>
                <c:pt idx="324" formatCode="0.00">
                  <c:v>-30.5</c:v>
                </c:pt>
                <c:pt idx="325" formatCode="0.00">
                  <c:v>14.2</c:v>
                </c:pt>
                <c:pt idx="326" formatCode="0.00">
                  <c:v>50.8</c:v>
                </c:pt>
                <c:pt idx="327" formatCode="0.00">
                  <c:v>29.6</c:v>
                </c:pt>
                <c:pt idx="328" formatCode="0.00">
                  <c:v>31.7</c:v>
                </c:pt>
                <c:pt idx="329" formatCode="0.00">
                  <c:v>35.799999999999997</c:v>
                </c:pt>
                <c:pt idx="330" formatCode="0.00">
                  <c:v>10.9</c:v>
                </c:pt>
                <c:pt idx="331" formatCode="0.00">
                  <c:v>43.9</c:v>
                </c:pt>
                <c:pt idx="332" formatCode="0.00">
                  <c:v>-20.8</c:v>
                </c:pt>
                <c:pt idx="333" formatCode="0.00">
                  <c:v>30.2</c:v>
                </c:pt>
                <c:pt idx="334" formatCode="0.00">
                  <c:v>52.3</c:v>
                </c:pt>
                <c:pt idx="335" formatCode="0.00">
                  <c:v>54.3</c:v>
                </c:pt>
                <c:pt idx="336" formatCode="0.00">
                  <c:v>75.900000000000006</c:v>
                </c:pt>
                <c:pt idx="337" formatCode="0.00">
                  <c:v>23.7</c:v>
                </c:pt>
                <c:pt idx="338" formatCode="0.00">
                  <c:v>80.2</c:v>
                </c:pt>
                <c:pt idx="339" formatCode="0.00">
                  <c:v>20.6</c:v>
                </c:pt>
                <c:pt idx="340" formatCode="0.00">
                  <c:v>67</c:v>
                </c:pt>
                <c:pt idx="341" formatCode="0.00">
                  <c:v>26.4</c:v>
                </c:pt>
                <c:pt idx="342" formatCode="0.00">
                  <c:v>74.400000000000006</c:v>
                </c:pt>
                <c:pt idx="343" formatCode="0.00">
                  <c:v>22.3</c:v>
                </c:pt>
                <c:pt idx="344" formatCode="0.00">
                  <c:v>-32.299999999999997</c:v>
                </c:pt>
                <c:pt idx="345" formatCode="0.00">
                  <c:v>-26.9</c:v>
                </c:pt>
                <c:pt idx="346" formatCode="0.00">
                  <c:v>89.3</c:v>
                </c:pt>
                <c:pt idx="347" formatCode="0.00">
                  <c:v>55.3</c:v>
                </c:pt>
                <c:pt idx="348" formatCode="0.00">
                  <c:v>78.599999999999994</c:v>
                </c:pt>
                <c:pt idx="349" formatCode="0.00">
                  <c:v>97.7</c:v>
                </c:pt>
                <c:pt idx="350" formatCode="0.00">
                  <c:v>72.7</c:v>
                </c:pt>
                <c:pt idx="351" formatCode="0.00">
                  <c:v>70.900000000000006</c:v>
                </c:pt>
                <c:pt idx="352" formatCode="0.00">
                  <c:v>53.1</c:v>
                </c:pt>
                <c:pt idx="353" formatCode="0.00">
                  <c:v>45.4</c:v>
                </c:pt>
                <c:pt idx="354" formatCode="0.00">
                  <c:v>84.7</c:v>
                </c:pt>
                <c:pt idx="355" formatCode="0.00">
                  <c:v>70.099999999999994</c:v>
                </c:pt>
                <c:pt idx="356" formatCode="0.00">
                  <c:v>62.7</c:v>
                </c:pt>
                <c:pt idx="357" formatCode="0.00">
                  <c:v>93.8</c:v>
                </c:pt>
                <c:pt idx="358" formatCode="0.00">
                  <c:v>41.5</c:v>
                </c:pt>
                <c:pt idx="359" formatCode="0.00">
                  <c:v>-0.1</c:v>
                </c:pt>
                <c:pt idx="360" formatCode="0.00">
                  <c:v>53.2</c:v>
                </c:pt>
                <c:pt idx="361" formatCode="0.00">
                  <c:v>20.9</c:v>
                </c:pt>
                <c:pt idx="362" formatCode="0.00">
                  <c:v>44.3</c:v>
                </c:pt>
                <c:pt idx="363" formatCode="0.00">
                  <c:v>26.5</c:v>
                </c:pt>
                <c:pt idx="364" formatCode="0.00">
                  <c:v>33.700000000000003</c:v>
                </c:pt>
                <c:pt idx="365" formatCode="0.00">
                  <c:v>57.9</c:v>
                </c:pt>
                <c:pt idx="366" formatCode="0.00">
                  <c:v>47.1</c:v>
                </c:pt>
                <c:pt idx="367" formatCode="0.00">
                  <c:v>72.400000000000006</c:v>
                </c:pt>
                <c:pt idx="368" formatCode="0.00">
                  <c:v>58.7</c:v>
                </c:pt>
                <c:pt idx="369" formatCode="0.00">
                  <c:v>31.5</c:v>
                </c:pt>
                <c:pt idx="370" formatCode="0.00">
                  <c:v>29.3</c:v>
                </c:pt>
                <c:pt idx="371" formatCode="0.00">
                  <c:v>38.1</c:v>
                </c:pt>
                <c:pt idx="372" formatCode="0.00">
                  <c:v>18.5</c:v>
                </c:pt>
                <c:pt idx="373" formatCode="0.00">
                  <c:v>36.700000000000003</c:v>
                </c:pt>
                <c:pt idx="374" formatCode="0.00">
                  <c:v>57.1</c:v>
                </c:pt>
                <c:pt idx="375" formatCode="0.00">
                  <c:v>85.3</c:v>
                </c:pt>
                <c:pt idx="376" formatCode="0.00">
                  <c:v>59.8</c:v>
                </c:pt>
                <c:pt idx="377" formatCode="0.00">
                  <c:v>4.8</c:v>
                </c:pt>
                <c:pt idx="378" formatCode="0.00">
                  <c:v>58.8</c:v>
                </c:pt>
                <c:pt idx="379" formatCode="0.00">
                  <c:v>60.7</c:v>
                </c:pt>
                <c:pt idx="380" formatCode="0.00">
                  <c:v>41.3</c:v>
                </c:pt>
                <c:pt idx="381" formatCode="0.00">
                  <c:v>80</c:v>
                </c:pt>
                <c:pt idx="382" formatCode="0.00">
                  <c:v>37</c:v>
                </c:pt>
                <c:pt idx="383" formatCode="0.00">
                  <c:v>28.7</c:v>
                </c:pt>
                <c:pt idx="384" formatCode="0.00">
                  <c:v>12</c:v>
                </c:pt>
                <c:pt idx="385" formatCode="0.00">
                  <c:v>49.1</c:v>
                </c:pt>
                <c:pt idx="386" formatCode="0.00">
                  <c:v>46.1</c:v>
                </c:pt>
                <c:pt idx="387" formatCode="0.00">
                  <c:v>81.8</c:v>
                </c:pt>
                <c:pt idx="388" formatCode="0.00">
                  <c:v>-237</c:v>
                </c:pt>
                <c:pt idx="389" formatCode="0.00">
                  <c:v>71.099999999999994</c:v>
                </c:pt>
                <c:pt idx="390" formatCode="0.00">
                  <c:v>-58.9</c:v>
                </c:pt>
                <c:pt idx="391" formatCode="0.00">
                  <c:v>80.900000000000006</c:v>
                </c:pt>
                <c:pt idx="392" formatCode="0.00">
                  <c:v>88.9</c:v>
                </c:pt>
                <c:pt idx="393" formatCode="0.00">
                  <c:v>23.7</c:v>
                </c:pt>
                <c:pt idx="394" formatCode="0.00">
                  <c:v>90.8</c:v>
                </c:pt>
                <c:pt idx="395" formatCode="0.00">
                  <c:v>64.8</c:v>
                </c:pt>
                <c:pt idx="396" formatCode="0.00">
                  <c:v>87.4</c:v>
                </c:pt>
                <c:pt idx="397" formatCode="0.00">
                  <c:v>31.1</c:v>
                </c:pt>
                <c:pt idx="398" formatCode="0.00">
                  <c:v>80.400000000000006</c:v>
                </c:pt>
                <c:pt idx="399" formatCode="0.00">
                  <c:v>53.2</c:v>
                </c:pt>
                <c:pt idx="400" formatCode="0.00">
                  <c:v>77.099999999999994</c:v>
                </c:pt>
                <c:pt idx="401" formatCode="0.00">
                  <c:v>34.200000000000003</c:v>
                </c:pt>
                <c:pt idx="402" formatCode="0.00">
                  <c:v>51.7</c:v>
                </c:pt>
                <c:pt idx="403" formatCode="0.00">
                  <c:v>71.2</c:v>
                </c:pt>
                <c:pt idx="404" formatCode="0.00">
                  <c:v>37.299999999999997</c:v>
                </c:pt>
                <c:pt idx="405" formatCode="0.00">
                  <c:v>42.6</c:v>
                </c:pt>
                <c:pt idx="406" formatCode="0.00">
                  <c:v>32.6</c:v>
                </c:pt>
                <c:pt idx="407" formatCode="0.00">
                  <c:v>73.2</c:v>
                </c:pt>
                <c:pt idx="408" formatCode="0.00">
                  <c:v>59.2</c:v>
                </c:pt>
                <c:pt idx="409" formatCode="0.00">
                  <c:v>72.8</c:v>
                </c:pt>
                <c:pt idx="410" formatCode="0.00">
                  <c:v>85.2</c:v>
                </c:pt>
                <c:pt idx="411" formatCode="0.00">
                  <c:v>60.6</c:v>
                </c:pt>
                <c:pt idx="412" formatCode="0.00">
                  <c:v>57.1</c:v>
                </c:pt>
                <c:pt idx="413" formatCode="0.00">
                  <c:v>59.5</c:v>
                </c:pt>
                <c:pt idx="414" formatCode="0.00">
                  <c:v>-177.6</c:v>
                </c:pt>
                <c:pt idx="415" formatCode="0.00">
                  <c:v>27.5</c:v>
                </c:pt>
                <c:pt idx="416" formatCode="0.00">
                  <c:v>58.2</c:v>
                </c:pt>
                <c:pt idx="417" formatCode="0.00">
                  <c:v>1.8</c:v>
                </c:pt>
                <c:pt idx="418" formatCode="0.00">
                  <c:v>21.1</c:v>
                </c:pt>
                <c:pt idx="419" formatCode="0.00">
                  <c:v>70.2</c:v>
                </c:pt>
                <c:pt idx="420" formatCode="0.00">
                  <c:v>74.8</c:v>
                </c:pt>
                <c:pt idx="421" formatCode="0.00">
                  <c:v>44.1</c:v>
                </c:pt>
                <c:pt idx="422" formatCode="0.00">
                  <c:v>49.8</c:v>
                </c:pt>
                <c:pt idx="423" formatCode="0.00">
                  <c:v>49</c:v>
                </c:pt>
                <c:pt idx="424" formatCode="0.00">
                  <c:v>44.8</c:v>
                </c:pt>
                <c:pt idx="425" formatCode="0.00">
                  <c:v>34.6</c:v>
                </c:pt>
                <c:pt idx="426" formatCode="0.00">
                  <c:v>21</c:v>
                </c:pt>
                <c:pt idx="427" formatCode="0.00">
                  <c:v>61</c:v>
                </c:pt>
                <c:pt idx="428" formatCode="0.00">
                  <c:v>83.8</c:v>
                </c:pt>
                <c:pt idx="429" formatCode="0.00">
                  <c:v>54.4</c:v>
                </c:pt>
                <c:pt idx="430" formatCode="0.00">
                  <c:v>71.2</c:v>
                </c:pt>
                <c:pt idx="431" formatCode="0.00">
                  <c:v>23.9</c:v>
                </c:pt>
                <c:pt idx="432" formatCode="0.00">
                  <c:v>9.4</c:v>
                </c:pt>
                <c:pt idx="433" formatCode="0.00">
                  <c:v>54.4</c:v>
                </c:pt>
                <c:pt idx="434" formatCode="0.00">
                  <c:v>73.7</c:v>
                </c:pt>
                <c:pt idx="435" formatCode="0.00">
                  <c:v>11.5</c:v>
                </c:pt>
                <c:pt idx="436" formatCode="0.00">
                  <c:v>76.8</c:v>
                </c:pt>
                <c:pt idx="437" formatCode="0.00">
                  <c:v>38.1</c:v>
                </c:pt>
                <c:pt idx="438" formatCode="0.00">
                  <c:v>43.4</c:v>
                </c:pt>
                <c:pt idx="439" formatCode="0.00">
                  <c:v>63.1</c:v>
                </c:pt>
                <c:pt idx="440" formatCode="0.00">
                  <c:v>29.5</c:v>
                </c:pt>
                <c:pt idx="441" formatCode="0.00">
                  <c:v>-48.5</c:v>
                </c:pt>
                <c:pt idx="442" formatCode="0.00">
                  <c:v>85.1</c:v>
                </c:pt>
                <c:pt idx="443" formatCode="0.00">
                  <c:v>62.4</c:v>
                </c:pt>
                <c:pt idx="444" formatCode="0.00">
                  <c:v>21.9</c:v>
                </c:pt>
                <c:pt idx="445" formatCode="0.00">
                  <c:v>10.6</c:v>
                </c:pt>
                <c:pt idx="446" formatCode="0.00">
                  <c:v>56.7</c:v>
                </c:pt>
                <c:pt idx="447" formatCode="0.00">
                  <c:v>86.1</c:v>
                </c:pt>
                <c:pt idx="448" formatCode="0.00">
                  <c:v>54.3</c:v>
                </c:pt>
                <c:pt idx="449" formatCode="0.00">
                  <c:v>87.5</c:v>
                </c:pt>
                <c:pt idx="450" formatCode="0.00">
                  <c:v>35.6</c:v>
                </c:pt>
                <c:pt idx="451" formatCode="0.00">
                  <c:v>64.099999999999994</c:v>
                </c:pt>
                <c:pt idx="452" formatCode="0.00">
                  <c:v>-21.7</c:v>
                </c:pt>
                <c:pt idx="453" formatCode="0.00">
                  <c:v>71.099999999999994</c:v>
                </c:pt>
                <c:pt idx="454" formatCode="0.00">
                  <c:v>65.900000000000006</c:v>
                </c:pt>
                <c:pt idx="455" formatCode="0.00">
                  <c:v>14.5</c:v>
                </c:pt>
                <c:pt idx="456" formatCode="0.00">
                  <c:v>48.4</c:v>
                </c:pt>
                <c:pt idx="457" formatCode="0.00">
                  <c:v>-1.2</c:v>
                </c:pt>
                <c:pt idx="458" formatCode="0.00">
                  <c:v>71.599999999999994</c:v>
                </c:pt>
                <c:pt idx="459" formatCode="0.00">
                  <c:v>19.600000000000001</c:v>
                </c:pt>
                <c:pt idx="460" formatCode="0.00">
                  <c:v>87.6</c:v>
                </c:pt>
                <c:pt idx="461" formatCode="0.00">
                  <c:v>47.7</c:v>
                </c:pt>
                <c:pt idx="462" formatCode="0.00">
                  <c:v>38</c:v>
                </c:pt>
                <c:pt idx="463" formatCode="0.00">
                  <c:v>17.399999999999999</c:v>
                </c:pt>
                <c:pt idx="464" formatCode="0.00">
                  <c:v>47.9</c:v>
                </c:pt>
                <c:pt idx="465" formatCode="0.00">
                  <c:v>19</c:v>
                </c:pt>
                <c:pt idx="466" formatCode="0.00">
                  <c:v>75.400000000000006</c:v>
                </c:pt>
                <c:pt idx="467" formatCode="0.00">
                  <c:v>62.7</c:v>
                </c:pt>
                <c:pt idx="468" formatCode="0.00">
                  <c:v>-1.8</c:v>
                </c:pt>
                <c:pt idx="469" formatCode="0.00">
                  <c:v>88.8</c:v>
                </c:pt>
                <c:pt idx="470" formatCode="0.00">
                  <c:v>41.9</c:v>
                </c:pt>
                <c:pt idx="471" formatCode="0.00">
                  <c:v>84.3</c:v>
                </c:pt>
                <c:pt idx="472" formatCode="0.00">
                  <c:v>64.599999999999994</c:v>
                </c:pt>
                <c:pt idx="473" formatCode="0.00">
                  <c:v>61.1</c:v>
                </c:pt>
                <c:pt idx="474" formatCode="0.00">
                  <c:v>31.4</c:v>
                </c:pt>
                <c:pt idx="475" formatCode="0.00">
                  <c:v>73.3</c:v>
                </c:pt>
                <c:pt idx="476" formatCode="0.00">
                  <c:v>31.6</c:v>
                </c:pt>
                <c:pt idx="477" formatCode="0.00">
                  <c:v>65.3</c:v>
                </c:pt>
                <c:pt idx="478" formatCode="0.00">
                  <c:v>31.2</c:v>
                </c:pt>
                <c:pt idx="479" formatCode="0.00">
                  <c:v>93.1</c:v>
                </c:pt>
                <c:pt idx="480" formatCode="0.00">
                  <c:v>43.2</c:v>
                </c:pt>
                <c:pt idx="481" formatCode="0.00">
                  <c:v>37.299999999999997</c:v>
                </c:pt>
                <c:pt idx="482" formatCode="0.00">
                  <c:v>30.1</c:v>
                </c:pt>
                <c:pt idx="483" formatCode="0.00">
                  <c:v>7.6</c:v>
                </c:pt>
                <c:pt idx="484" formatCode="0.00">
                  <c:v>27.5</c:v>
                </c:pt>
                <c:pt idx="485" formatCode="0.00">
                  <c:v>80.8</c:v>
                </c:pt>
                <c:pt idx="486" formatCode="0.00">
                  <c:v>54.4</c:v>
                </c:pt>
                <c:pt idx="487" formatCode="0.00">
                  <c:v>78.8</c:v>
                </c:pt>
                <c:pt idx="488" formatCode="0.00">
                  <c:v>1.1000000000000001</c:v>
                </c:pt>
                <c:pt idx="489" formatCode="0.00">
                  <c:v>22.7</c:v>
                </c:pt>
                <c:pt idx="490" formatCode="0.00">
                  <c:v>31.6</c:v>
                </c:pt>
                <c:pt idx="491" formatCode="0.00">
                  <c:v>50.6</c:v>
                </c:pt>
                <c:pt idx="492" formatCode="0.00">
                  <c:v>56.2</c:v>
                </c:pt>
                <c:pt idx="493" formatCode="0.00">
                  <c:v>52.5</c:v>
                </c:pt>
                <c:pt idx="494" formatCode="0.00">
                  <c:v>-87</c:v>
                </c:pt>
                <c:pt idx="495" formatCode="0.00">
                  <c:v>3</c:v>
                </c:pt>
                <c:pt idx="496" formatCode="0.00">
                  <c:v>70.8</c:v>
                </c:pt>
                <c:pt idx="497" formatCode="0.00">
                  <c:v>46.4</c:v>
                </c:pt>
                <c:pt idx="498" formatCode="0.00">
                  <c:v>45</c:v>
                </c:pt>
                <c:pt idx="499" formatCode="0.00">
                  <c:v>11.7</c:v>
                </c:pt>
                <c:pt idx="500" formatCode="0.00">
                  <c:v>73.7</c:v>
                </c:pt>
                <c:pt idx="501" formatCode="0.00">
                  <c:v>68.7</c:v>
                </c:pt>
                <c:pt idx="502" formatCode="0.00">
                  <c:v>1.3</c:v>
                </c:pt>
                <c:pt idx="503" formatCode="0.00">
                  <c:v>31.2</c:v>
                </c:pt>
                <c:pt idx="504" formatCode="0.00">
                  <c:v>23.1</c:v>
                </c:pt>
                <c:pt idx="505" formatCode="0.00">
                  <c:v>72.2</c:v>
                </c:pt>
                <c:pt idx="506" formatCode="0.00">
                  <c:v>53.8</c:v>
                </c:pt>
                <c:pt idx="507" formatCode="0.00">
                  <c:v>33.4</c:v>
                </c:pt>
                <c:pt idx="508" formatCode="0.00">
                  <c:v>99.1</c:v>
                </c:pt>
                <c:pt idx="509" formatCode="0.00">
                  <c:v>85.8</c:v>
                </c:pt>
                <c:pt idx="510" formatCode="0.00">
                  <c:v>32.6</c:v>
                </c:pt>
                <c:pt idx="511" formatCode="0.00">
                  <c:v>66.2</c:v>
                </c:pt>
                <c:pt idx="512" formatCode="0.00">
                  <c:v>22</c:v>
                </c:pt>
                <c:pt idx="513" formatCode="0.00">
                  <c:v>67.2</c:v>
                </c:pt>
                <c:pt idx="514" formatCode="0.00">
                  <c:v>21.2</c:v>
                </c:pt>
                <c:pt idx="515" formatCode="0.00">
                  <c:v>51.9</c:v>
                </c:pt>
                <c:pt idx="516" formatCode="0.00">
                  <c:v>34.799999999999997</c:v>
                </c:pt>
                <c:pt idx="517" formatCode="0.00">
                  <c:v>18.8</c:v>
                </c:pt>
                <c:pt idx="518" formatCode="0.00">
                  <c:v>67.5</c:v>
                </c:pt>
                <c:pt idx="519" formatCode="0.00">
                  <c:v>40.4</c:v>
                </c:pt>
                <c:pt idx="520" formatCode="0.00">
                  <c:v>60.2</c:v>
                </c:pt>
                <c:pt idx="521" formatCode="0.00">
                  <c:v>5</c:v>
                </c:pt>
                <c:pt idx="522" formatCode="0.00">
                  <c:v>-185.1</c:v>
                </c:pt>
                <c:pt idx="523" formatCode="0.00">
                  <c:v>81.400000000000006</c:v>
                </c:pt>
                <c:pt idx="524" formatCode="0.00">
                  <c:v>-29.2</c:v>
                </c:pt>
                <c:pt idx="525" formatCode="0.00">
                  <c:v>4.3</c:v>
                </c:pt>
                <c:pt idx="526" formatCode="0.00">
                  <c:v>87.3</c:v>
                </c:pt>
                <c:pt idx="527" formatCode="0.00">
                  <c:v>27.1</c:v>
                </c:pt>
                <c:pt idx="528" formatCode="0.00">
                  <c:v>62.8</c:v>
                </c:pt>
                <c:pt idx="529" formatCode="0.00">
                  <c:v>30.3</c:v>
                </c:pt>
                <c:pt idx="530" formatCode="0.00">
                  <c:v>80.599999999999994</c:v>
                </c:pt>
                <c:pt idx="531" formatCode="0.00">
                  <c:v>10.7</c:v>
                </c:pt>
                <c:pt idx="532" formatCode="0.00">
                  <c:v>32</c:v>
                </c:pt>
                <c:pt idx="533" formatCode="0.00">
                  <c:v>89.4</c:v>
                </c:pt>
                <c:pt idx="534" formatCode="0.00">
                  <c:v>33.700000000000003</c:v>
                </c:pt>
                <c:pt idx="535" formatCode="0.00">
                  <c:v>-24.7</c:v>
                </c:pt>
                <c:pt idx="536" formatCode="0.00">
                  <c:v>83.4</c:v>
                </c:pt>
                <c:pt idx="537" formatCode="0.00">
                  <c:v>-10</c:v>
                </c:pt>
                <c:pt idx="538" formatCode="0.00">
                  <c:v>69.400000000000006</c:v>
                </c:pt>
                <c:pt idx="539" formatCode="0.00">
                  <c:v>81.099999999999994</c:v>
                </c:pt>
                <c:pt idx="540" formatCode="0.00">
                  <c:v>29.9</c:v>
                </c:pt>
                <c:pt idx="541" formatCode="0.00">
                  <c:v>49.6</c:v>
                </c:pt>
                <c:pt idx="542" formatCode="0.00">
                  <c:v>11</c:v>
                </c:pt>
                <c:pt idx="543" formatCode="0.00">
                  <c:v>69.099999999999994</c:v>
                </c:pt>
                <c:pt idx="544" formatCode="0.00">
                  <c:v>84.6</c:v>
                </c:pt>
                <c:pt idx="545" formatCode="0.00">
                  <c:v>10.7</c:v>
                </c:pt>
                <c:pt idx="546" formatCode="0.00">
                  <c:v>49.1</c:v>
                </c:pt>
                <c:pt idx="547" formatCode="0.00">
                  <c:v>26.9</c:v>
                </c:pt>
                <c:pt idx="548" formatCode="0.00">
                  <c:v>-2.2000000000000002</c:v>
                </c:pt>
                <c:pt idx="549" formatCode="0.00">
                  <c:v>23.7</c:v>
                </c:pt>
                <c:pt idx="550" formatCode="0.00">
                  <c:v>35.299999999999997</c:v>
                </c:pt>
                <c:pt idx="551" formatCode="0.00">
                  <c:v>68.2</c:v>
                </c:pt>
                <c:pt idx="552" formatCode="0.00">
                  <c:v>62.3</c:v>
                </c:pt>
                <c:pt idx="553" formatCode="0.00">
                  <c:v>38.299999999999997</c:v>
                </c:pt>
                <c:pt idx="554" formatCode="0.00">
                  <c:v>71.400000000000006</c:v>
                </c:pt>
                <c:pt idx="555" formatCode="0.00">
                  <c:v>34</c:v>
                </c:pt>
                <c:pt idx="556" formatCode="0.00">
                  <c:v>54.8</c:v>
                </c:pt>
                <c:pt idx="557" formatCode="0.00">
                  <c:v>79.2</c:v>
                </c:pt>
                <c:pt idx="558" formatCode="0.00">
                  <c:v>-42.5</c:v>
                </c:pt>
                <c:pt idx="559" formatCode="0.00">
                  <c:v>38.299999999999997</c:v>
                </c:pt>
                <c:pt idx="560" formatCode="0.00">
                  <c:v>49</c:v>
                </c:pt>
                <c:pt idx="561" formatCode="0.00">
                  <c:v>51</c:v>
                </c:pt>
                <c:pt idx="562" formatCode="0.00">
                  <c:v>73.8</c:v>
                </c:pt>
                <c:pt idx="563" formatCode="0.00">
                  <c:v>81.7</c:v>
                </c:pt>
                <c:pt idx="564" formatCode="0.00">
                  <c:v>68.8</c:v>
                </c:pt>
                <c:pt idx="565" formatCode="0.00">
                  <c:v>96.6</c:v>
                </c:pt>
                <c:pt idx="566" formatCode="0.00">
                  <c:v>70.2</c:v>
                </c:pt>
                <c:pt idx="567" formatCode="0.00">
                  <c:v>30</c:v>
                </c:pt>
                <c:pt idx="568" formatCode="0.00">
                  <c:v>23.4</c:v>
                </c:pt>
                <c:pt idx="569" formatCode="0.00">
                  <c:v>49.4</c:v>
                </c:pt>
                <c:pt idx="570" formatCode="0.00">
                  <c:v>8.1</c:v>
                </c:pt>
                <c:pt idx="571" formatCode="0.00">
                  <c:v>22</c:v>
                </c:pt>
                <c:pt idx="572" formatCode="0.00">
                  <c:v>59.2</c:v>
                </c:pt>
                <c:pt idx="573" formatCode="0.00">
                  <c:v>-0.5</c:v>
                </c:pt>
                <c:pt idx="574" formatCode="0.00">
                  <c:v>23.4</c:v>
                </c:pt>
                <c:pt idx="575" formatCode="0.00">
                  <c:v>4.5999999999999996</c:v>
                </c:pt>
                <c:pt idx="576" formatCode="0.00">
                  <c:v>75.5</c:v>
                </c:pt>
                <c:pt idx="577" formatCode="0.00">
                  <c:v>45.2</c:v>
                </c:pt>
                <c:pt idx="578" formatCode="0.00">
                  <c:v>58.5</c:v>
                </c:pt>
                <c:pt idx="579" formatCode="0.00">
                  <c:v>17.100000000000001</c:v>
                </c:pt>
                <c:pt idx="580" formatCode="0.00">
                  <c:v>68.900000000000006</c:v>
                </c:pt>
                <c:pt idx="581" formatCode="0.00">
                  <c:v>48.4</c:v>
                </c:pt>
                <c:pt idx="582" formatCode="0.00">
                  <c:v>41.7</c:v>
                </c:pt>
                <c:pt idx="583" formatCode="0.00">
                  <c:v>30.2</c:v>
                </c:pt>
                <c:pt idx="584" formatCode="0.00">
                  <c:v>88.6</c:v>
                </c:pt>
                <c:pt idx="585" formatCode="0.00">
                  <c:v>23.6</c:v>
                </c:pt>
                <c:pt idx="586" formatCode="0.00">
                  <c:v>54.7</c:v>
                </c:pt>
                <c:pt idx="587" formatCode="0.00">
                  <c:v>83.2</c:v>
                </c:pt>
                <c:pt idx="588" formatCode="0.00">
                  <c:v>68.900000000000006</c:v>
                </c:pt>
                <c:pt idx="589" formatCode="0.00">
                  <c:v>88.3</c:v>
                </c:pt>
                <c:pt idx="590" formatCode="0.00">
                  <c:v>70.099999999999994</c:v>
                </c:pt>
                <c:pt idx="591" formatCode="0.00">
                  <c:v>34.5</c:v>
                </c:pt>
                <c:pt idx="592" formatCode="0.00">
                  <c:v>65</c:v>
                </c:pt>
                <c:pt idx="593" formatCode="0.00">
                  <c:v>20.399999999999999</c:v>
                </c:pt>
                <c:pt idx="594" formatCode="0.00">
                  <c:v>23.9</c:v>
                </c:pt>
                <c:pt idx="595" formatCode="0.00">
                  <c:v>37.299999999999997</c:v>
                </c:pt>
                <c:pt idx="596" formatCode="0.00">
                  <c:v>38.5</c:v>
                </c:pt>
                <c:pt idx="597" formatCode="0.00">
                  <c:v>58.5</c:v>
                </c:pt>
                <c:pt idx="598" formatCode="0.00">
                  <c:v>69</c:v>
                </c:pt>
                <c:pt idx="599" formatCode="0.00">
                  <c:v>38.799999999999997</c:v>
                </c:pt>
                <c:pt idx="600" formatCode="0.00">
                  <c:v>6</c:v>
                </c:pt>
                <c:pt idx="601" formatCode="0.00">
                  <c:v>21.7</c:v>
                </c:pt>
                <c:pt idx="602" formatCode="0.00">
                  <c:v>12.3</c:v>
                </c:pt>
                <c:pt idx="603" formatCode="0.00">
                  <c:v>21.1</c:v>
                </c:pt>
                <c:pt idx="604" formatCode="0.00">
                  <c:v>9.1</c:v>
                </c:pt>
                <c:pt idx="605" formatCode="0.00">
                  <c:v>70</c:v>
                </c:pt>
                <c:pt idx="606" formatCode="0.00">
                  <c:v>54.7</c:v>
                </c:pt>
                <c:pt idx="607" formatCode="0.00">
                  <c:v>43.7</c:v>
                </c:pt>
                <c:pt idx="608" formatCode="0.00">
                  <c:v>15.2</c:v>
                </c:pt>
                <c:pt idx="609" formatCode="0.00">
                  <c:v>15.3</c:v>
                </c:pt>
                <c:pt idx="610" formatCode="0.00">
                  <c:v>81.8</c:v>
                </c:pt>
                <c:pt idx="611" formatCode="0.00">
                  <c:v>-92.4</c:v>
                </c:pt>
                <c:pt idx="612" formatCode="0.00">
                  <c:v>-7.6</c:v>
                </c:pt>
                <c:pt idx="613" formatCode="0.00">
                  <c:v>68.7</c:v>
                </c:pt>
                <c:pt idx="614" formatCode="0.00">
                  <c:v>58.4</c:v>
                </c:pt>
                <c:pt idx="615" formatCode="0.00">
                  <c:v>65</c:v>
                </c:pt>
                <c:pt idx="616" formatCode="0.00">
                  <c:v>44.5</c:v>
                </c:pt>
                <c:pt idx="617" formatCode="0.00">
                  <c:v>73.7</c:v>
                </c:pt>
                <c:pt idx="618" formatCode="0.00">
                  <c:v>26.6</c:v>
                </c:pt>
                <c:pt idx="619" formatCode="0.00">
                  <c:v>61.7</c:v>
                </c:pt>
                <c:pt idx="620" formatCode="0.00">
                  <c:v>37.700000000000003</c:v>
                </c:pt>
                <c:pt idx="621" formatCode="0.00">
                  <c:v>85.5</c:v>
                </c:pt>
                <c:pt idx="622" formatCode="0.00">
                  <c:v>78</c:v>
                </c:pt>
                <c:pt idx="623" formatCode="0.00">
                  <c:v>33</c:v>
                </c:pt>
                <c:pt idx="624" formatCode="0.00">
                  <c:v>3.5</c:v>
                </c:pt>
                <c:pt idx="625" formatCode="0.00">
                  <c:v>41.5</c:v>
                </c:pt>
                <c:pt idx="626" formatCode="0.00">
                  <c:v>47.1</c:v>
                </c:pt>
                <c:pt idx="627" formatCode="0.00">
                  <c:v>50.3</c:v>
                </c:pt>
                <c:pt idx="628" formatCode="0.00">
                  <c:v>2.6</c:v>
                </c:pt>
                <c:pt idx="629" formatCode="0.00">
                  <c:v>14.1</c:v>
                </c:pt>
                <c:pt idx="630" formatCode="0.00">
                  <c:v>52.4</c:v>
                </c:pt>
                <c:pt idx="631" formatCode="0.00">
                  <c:v>65.5</c:v>
                </c:pt>
                <c:pt idx="632" formatCode="0.00">
                  <c:v>46.6</c:v>
                </c:pt>
                <c:pt idx="633" formatCode="0.00">
                  <c:v>77</c:v>
                </c:pt>
                <c:pt idx="634" formatCode="0.00">
                  <c:v>65.8</c:v>
                </c:pt>
                <c:pt idx="635" formatCode="0.00">
                  <c:v>10.199999999999999</c:v>
                </c:pt>
                <c:pt idx="636" formatCode="0.00">
                  <c:v>10</c:v>
                </c:pt>
                <c:pt idx="637" formatCode="0.00">
                  <c:v>29.3</c:v>
                </c:pt>
                <c:pt idx="638" formatCode="0.00">
                  <c:v>69</c:v>
                </c:pt>
                <c:pt idx="639" formatCode="0.00">
                  <c:v>81.900000000000006</c:v>
                </c:pt>
                <c:pt idx="640" formatCode="0.00">
                  <c:v>37.299999999999997</c:v>
                </c:pt>
                <c:pt idx="641" formatCode="0.00">
                  <c:v>34.5</c:v>
                </c:pt>
                <c:pt idx="642" formatCode="0.00">
                  <c:v>86.6</c:v>
                </c:pt>
                <c:pt idx="643" formatCode="0.00">
                  <c:v>60.6</c:v>
                </c:pt>
                <c:pt idx="644" formatCode="0.00">
                  <c:v>34.6</c:v>
                </c:pt>
                <c:pt idx="645" formatCode="0.00">
                  <c:v>57.6</c:v>
                </c:pt>
                <c:pt idx="646" formatCode="0.00">
                  <c:v>19.399999999999999</c:v>
                </c:pt>
                <c:pt idx="647" formatCode="0.00">
                  <c:v>45.1</c:v>
                </c:pt>
                <c:pt idx="648" formatCode="0.00">
                  <c:v>52.5</c:v>
                </c:pt>
                <c:pt idx="649" formatCode="0.00">
                  <c:v>52.3</c:v>
                </c:pt>
                <c:pt idx="650" formatCode="0.00">
                  <c:v>72.5</c:v>
                </c:pt>
                <c:pt idx="651" formatCode="0.00">
                  <c:v>5.7</c:v>
                </c:pt>
                <c:pt idx="652" formatCode="0.00">
                  <c:v>36.799999999999997</c:v>
                </c:pt>
                <c:pt idx="653" formatCode="0.00">
                  <c:v>76.599999999999994</c:v>
                </c:pt>
                <c:pt idx="654" formatCode="0.00">
                  <c:v>64.3</c:v>
                </c:pt>
                <c:pt idx="655" formatCode="0.00">
                  <c:v>37.6</c:v>
                </c:pt>
                <c:pt idx="656" formatCode="0.00">
                  <c:v>53.8</c:v>
                </c:pt>
                <c:pt idx="657" formatCode="0.00">
                  <c:v>87.6</c:v>
                </c:pt>
                <c:pt idx="658" formatCode="0.00">
                  <c:v>50</c:v>
                </c:pt>
                <c:pt idx="659" formatCode="0.00">
                  <c:v>25.8</c:v>
                </c:pt>
                <c:pt idx="660" formatCode="0.00">
                  <c:v>32.6</c:v>
                </c:pt>
                <c:pt idx="661" formatCode="0.00">
                  <c:v>58.8</c:v>
                </c:pt>
                <c:pt idx="662" formatCode="0.00">
                  <c:v>-28.8</c:v>
                </c:pt>
                <c:pt idx="663" formatCode="0.00">
                  <c:v>24.8</c:v>
                </c:pt>
                <c:pt idx="664" formatCode="0.00">
                  <c:v>1</c:v>
                </c:pt>
                <c:pt idx="665" formatCode="0.00">
                  <c:v>29.4</c:v>
                </c:pt>
                <c:pt idx="666" formatCode="0.00">
                  <c:v>77.400000000000006</c:v>
                </c:pt>
                <c:pt idx="667" formatCode="0.00">
                  <c:v>76.2</c:v>
                </c:pt>
                <c:pt idx="668" formatCode="0.00">
                  <c:v>66.2</c:v>
                </c:pt>
                <c:pt idx="669" formatCode="0.00">
                  <c:v>89.1</c:v>
                </c:pt>
                <c:pt idx="670" formatCode="0.00">
                  <c:v>-32.5</c:v>
                </c:pt>
                <c:pt idx="671" formatCode="0.00">
                  <c:v>10</c:v>
                </c:pt>
                <c:pt idx="672" formatCode="0.00">
                  <c:v>-4.0999999999999996</c:v>
                </c:pt>
                <c:pt idx="673" formatCode="0.00">
                  <c:v>23.7</c:v>
                </c:pt>
                <c:pt idx="674" formatCode="0.00">
                  <c:v>47.2</c:v>
                </c:pt>
                <c:pt idx="675" formatCode="0.00">
                  <c:v>69.400000000000006</c:v>
                </c:pt>
                <c:pt idx="676" formatCode="0.00">
                  <c:v>67.3</c:v>
                </c:pt>
                <c:pt idx="677" formatCode="0.00">
                  <c:v>76.099999999999994</c:v>
                </c:pt>
                <c:pt idx="678" formatCode="0.00">
                  <c:v>31.7</c:v>
                </c:pt>
                <c:pt idx="679" formatCode="0.00">
                  <c:v>41.6</c:v>
                </c:pt>
                <c:pt idx="680" formatCode="0.00">
                  <c:v>20.7</c:v>
                </c:pt>
                <c:pt idx="681" formatCode="0.00">
                  <c:v>86.2</c:v>
                </c:pt>
                <c:pt idx="682" formatCode="0.00">
                  <c:v>64.900000000000006</c:v>
                </c:pt>
                <c:pt idx="683" formatCode="0.00">
                  <c:v>27</c:v>
                </c:pt>
                <c:pt idx="684" formatCode="0.00">
                  <c:v>46.3</c:v>
                </c:pt>
                <c:pt idx="685" formatCode="0.00">
                  <c:v>74</c:v>
                </c:pt>
                <c:pt idx="686" formatCode="0.00">
                  <c:v>85.7</c:v>
                </c:pt>
                <c:pt idx="687" formatCode="0.00">
                  <c:v>24.7</c:v>
                </c:pt>
                <c:pt idx="688" formatCode="0.00">
                  <c:v>84.2</c:v>
                </c:pt>
                <c:pt idx="689" formatCode="0.00">
                  <c:v>69.3</c:v>
                </c:pt>
                <c:pt idx="690" formatCode="0.00">
                  <c:v>6.3</c:v>
                </c:pt>
                <c:pt idx="691" formatCode="0.00">
                  <c:v>54.3</c:v>
                </c:pt>
                <c:pt idx="692" formatCode="0.00">
                  <c:v>51.1</c:v>
                </c:pt>
                <c:pt idx="693" formatCode="0.00">
                  <c:v>26.1</c:v>
                </c:pt>
                <c:pt idx="694" formatCode="0.00">
                  <c:v>12</c:v>
                </c:pt>
                <c:pt idx="695" formatCode="0.00">
                  <c:v>73.8</c:v>
                </c:pt>
                <c:pt idx="696" formatCode="0.00">
                  <c:v>30.3</c:v>
                </c:pt>
                <c:pt idx="697" formatCode="0.00">
                  <c:v>34.1</c:v>
                </c:pt>
                <c:pt idx="698" formatCode="0.00">
                  <c:v>-10.3</c:v>
                </c:pt>
                <c:pt idx="699" formatCode="0.00">
                  <c:v>18</c:v>
                </c:pt>
                <c:pt idx="700" formatCode="0.00">
                  <c:v>19.8</c:v>
                </c:pt>
                <c:pt idx="701" formatCode="0.00">
                  <c:v>67.099999999999994</c:v>
                </c:pt>
                <c:pt idx="702" formatCode="0.00">
                  <c:v>74.400000000000006</c:v>
                </c:pt>
                <c:pt idx="703" formatCode="0.00">
                  <c:v>25.6</c:v>
                </c:pt>
                <c:pt idx="704" formatCode="0.00">
                  <c:v>23.7</c:v>
                </c:pt>
                <c:pt idx="705" formatCode="0.00">
                  <c:v>18.8</c:v>
                </c:pt>
                <c:pt idx="706" formatCode="0.00">
                  <c:v>44.7</c:v>
                </c:pt>
                <c:pt idx="707" formatCode="0.00">
                  <c:v>56.1</c:v>
                </c:pt>
                <c:pt idx="708" formatCode="0.00">
                  <c:v>33.700000000000003</c:v>
                </c:pt>
                <c:pt idx="709" formatCode="0.00">
                  <c:v>91.8</c:v>
                </c:pt>
                <c:pt idx="710" formatCode="0.00">
                  <c:v>6.1</c:v>
                </c:pt>
                <c:pt idx="711" formatCode="0.00">
                  <c:v>26.4</c:v>
                </c:pt>
                <c:pt idx="712" formatCode="0.00">
                  <c:v>67.900000000000006</c:v>
                </c:pt>
                <c:pt idx="713" formatCode="0.00">
                  <c:v>48.7</c:v>
                </c:pt>
                <c:pt idx="714" formatCode="0.00">
                  <c:v>31.9</c:v>
                </c:pt>
                <c:pt idx="715" formatCode="0.00">
                  <c:v>-1.1000000000000001</c:v>
                </c:pt>
                <c:pt idx="716" formatCode="0.00">
                  <c:v>87.3</c:v>
                </c:pt>
                <c:pt idx="717" formatCode="0.00">
                  <c:v>50.5</c:v>
                </c:pt>
                <c:pt idx="718" formatCode="0.00">
                  <c:v>-6.3</c:v>
                </c:pt>
                <c:pt idx="719" formatCode="0.00">
                  <c:v>65.900000000000006</c:v>
                </c:pt>
                <c:pt idx="720" formatCode="0.00">
                  <c:v>72.2</c:v>
                </c:pt>
                <c:pt idx="721" formatCode="0.00">
                  <c:v>40.799999999999997</c:v>
                </c:pt>
                <c:pt idx="722" formatCode="0.00">
                  <c:v>50.6</c:v>
                </c:pt>
                <c:pt idx="723" formatCode="0.00">
                  <c:v>33.200000000000003</c:v>
                </c:pt>
                <c:pt idx="724" formatCode="0.00">
                  <c:v>29.6</c:v>
                </c:pt>
                <c:pt idx="725" formatCode="0.00">
                  <c:v>20.6</c:v>
                </c:pt>
                <c:pt idx="726" formatCode="0.00">
                  <c:v>35.9</c:v>
                </c:pt>
                <c:pt idx="727" formatCode="0.00">
                  <c:v>8.8000000000000007</c:v>
                </c:pt>
                <c:pt idx="728" formatCode="0.00">
                  <c:v>61.2</c:v>
                </c:pt>
                <c:pt idx="729" formatCode="0.00">
                  <c:v>79.7</c:v>
                </c:pt>
                <c:pt idx="730" formatCode="0.00">
                  <c:v>32.5</c:v>
                </c:pt>
                <c:pt idx="731" formatCode="0.00">
                  <c:v>17.399999999999999</c:v>
                </c:pt>
                <c:pt idx="732" formatCode="0.00">
                  <c:v>91.7</c:v>
                </c:pt>
                <c:pt idx="733" formatCode="0.00">
                  <c:v>71.400000000000006</c:v>
                </c:pt>
                <c:pt idx="734" formatCode="0.00">
                  <c:v>50</c:v>
                </c:pt>
                <c:pt idx="735" formatCode="0.00">
                  <c:v>47.3</c:v>
                </c:pt>
                <c:pt idx="736" formatCode="0.00">
                  <c:v>71.400000000000006</c:v>
                </c:pt>
                <c:pt idx="737" formatCode="0.00">
                  <c:v>-10.199999999999999</c:v>
                </c:pt>
                <c:pt idx="738" formatCode="0.00">
                  <c:v>58</c:v>
                </c:pt>
                <c:pt idx="739" formatCode="0.00">
                  <c:v>38.5</c:v>
                </c:pt>
                <c:pt idx="740" formatCode="0.00">
                  <c:v>34.799999999999997</c:v>
                </c:pt>
                <c:pt idx="741" formatCode="0.00">
                  <c:v>86.3</c:v>
                </c:pt>
                <c:pt idx="742" formatCode="0.00">
                  <c:v>16.7</c:v>
                </c:pt>
                <c:pt idx="743" formatCode="0.00">
                  <c:v>62.1</c:v>
                </c:pt>
                <c:pt idx="744" formatCode="0.00">
                  <c:v>69.400000000000006</c:v>
                </c:pt>
                <c:pt idx="745" formatCode="0.00">
                  <c:v>53.4</c:v>
                </c:pt>
                <c:pt idx="746" formatCode="0.00">
                  <c:v>-31.6</c:v>
                </c:pt>
                <c:pt idx="747" formatCode="0.00">
                  <c:v>95.5</c:v>
                </c:pt>
                <c:pt idx="748" formatCode="0.00">
                  <c:v>79.5</c:v>
                </c:pt>
                <c:pt idx="749" formatCode="0.00">
                  <c:v>38.9</c:v>
                </c:pt>
                <c:pt idx="750" formatCode="0.00">
                  <c:v>60.7</c:v>
                </c:pt>
                <c:pt idx="751" formatCode="0.00">
                  <c:v>64.400000000000006</c:v>
                </c:pt>
                <c:pt idx="752" formatCode="0.00">
                  <c:v>48</c:v>
                </c:pt>
                <c:pt idx="753" formatCode="0.00">
                  <c:v>36.299999999999997</c:v>
                </c:pt>
                <c:pt idx="754" formatCode="0.00">
                  <c:v>73.400000000000006</c:v>
                </c:pt>
                <c:pt idx="755" formatCode="0.00">
                  <c:v>25.2</c:v>
                </c:pt>
                <c:pt idx="756" formatCode="0.00">
                  <c:v>64.3</c:v>
                </c:pt>
                <c:pt idx="757" formatCode="0.00">
                  <c:v>35.5</c:v>
                </c:pt>
                <c:pt idx="758" formatCode="0.00">
                  <c:v>41.8</c:v>
                </c:pt>
                <c:pt idx="759" formatCode="0.00">
                  <c:v>34.700000000000003</c:v>
                </c:pt>
                <c:pt idx="760" formatCode="0.00">
                  <c:v>6.4</c:v>
                </c:pt>
                <c:pt idx="761" formatCode="0.00">
                  <c:v>32.9</c:v>
                </c:pt>
                <c:pt idx="762" formatCode="0.00">
                  <c:v>40.5</c:v>
                </c:pt>
                <c:pt idx="763" formatCode="0.00">
                  <c:v>46.6</c:v>
                </c:pt>
                <c:pt idx="764" formatCode="0.00">
                  <c:v>-1.5</c:v>
                </c:pt>
                <c:pt idx="765" formatCode="0.00">
                  <c:v>71.900000000000006</c:v>
                </c:pt>
                <c:pt idx="766" formatCode="0.00">
                  <c:v>26.4</c:v>
                </c:pt>
                <c:pt idx="767" formatCode="0.00">
                  <c:v>88.1</c:v>
                </c:pt>
                <c:pt idx="768" formatCode="0.00">
                  <c:v>68.5</c:v>
                </c:pt>
                <c:pt idx="769" formatCode="0.00">
                  <c:v>76.2</c:v>
                </c:pt>
                <c:pt idx="770" formatCode="0.00">
                  <c:v>-72.599999999999994</c:v>
                </c:pt>
                <c:pt idx="771" formatCode="0.00">
                  <c:v>-20.2</c:v>
                </c:pt>
                <c:pt idx="772" formatCode="0.00">
                  <c:v>90.4</c:v>
                </c:pt>
                <c:pt idx="773" formatCode="0.00">
                  <c:v>26.1</c:v>
                </c:pt>
                <c:pt idx="774" formatCode="0.00">
                  <c:v>37.5</c:v>
                </c:pt>
                <c:pt idx="775" formatCode="0.00">
                  <c:v>43.1</c:v>
                </c:pt>
                <c:pt idx="776" formatCode="0.00">
                  <c:v>11.7</c:v>
                </c:pt>
                <c:pt idx="777" formatCode="0.00">
                  <c:v>32.200000000000003</c:v>
                </c:pt>
                <c:pt idx="778" formatCode="0.00">
                  <c:v>60.3</c:v>
                </c:pt>
                <c:pt idx="779" formatCode="0.00">
                  <c:v>51.6</c:v>
                </c:pt>
                <c:pt idx="780" formatCode="0.00">
                  <c:v>65.5</c:v>
                </c:pt>
                <c:pt idx="781" formatCode="0.00">
                  <c:v>39.6</c:v>
                </c:pt>
                <c:pt idx="782" formatCode="0.00">
                  <c:v>10.5</c:v>
                </c:pt>
                <c:pt idx="783" formatCode="0.00">
                  <c:v>3</c:v>
                </c:pt>
                <c:pt idx="784" formatCode="0.00">
                  <c:v>63</c:v>
                </c:pt>
                <c:pt idx="785" formatCode="0.00">
                  <c:v>-11</c:v>
                </c:pt>
                <c:pt idx="786" formatCode="0.00">
                  <c:v>4.0999999999999996</c:v>
                </c:pt>
                <c:pt idx="787" formatCode="0.00">
                  <c:v>54.3</c:v>
                </c:pt>
                <c:pt idx="788" formatCode="0.00">
                  <c:v>64.599999999999994</c:v>
                </c:pt>
                <c:pt idx="789" formatCode="0.00">
                  <c:v>30.3</c:v>
                </c:pt>
                <c:pt idx="790" formatCode="0.00">
                  <c:v>85.9</c:v>
                </c:pt>
                <c:pt idx="791" formatCode="0.00">
                  <c:v>45.9</c:v>
                </c:pt>
                <c:pt idx="792" formatCode="0.00">
                  <c:v>40.9</c:v>
                </c:pt>
                <c:pt idx="793" formatCode="0.00">
                  <c:v>81.5</c:v>
                </c:pt>
                <c:pt idx="794" formatCode="0.00">
                  <c:v>66.8</c:v>
                </c:pt>
                <c:pt idx="795" formatCode="0.00">
                  <c:v>-0.1</c:v>
                </c:pt>
                <c:pt idx="796" formatCode="0.00">
                  <c:v>56</c:v>
                </c:pt>
                <c:pt idx="797" formatCode="0.00">
                  <c:v>10</c:v>
                </c:pt>
                <c:pt idx="798" formatCode="0.00">
                  <c:v>81.2</c:v>
                </c:pt>
                <c:pt idx="799" formatCode="0.00">
                  <c:v>92.4</c:v>
                </c:pt>
                <c:pt idx="800" formatCode="0.00">
                  <c:v>-74.2</c:v>
                </c:pt>
                <c:pt idx="801" formatCode="0.00">
                  <c:v>33.1</c:v>
                </c:pt>
                <c:pt idx="802" formatCode="0.00">
                  <c:v>26.1</c:v>
                </c:pt>
                <c:pt idx="803" formatCode="0.00">
                  <c:v>10.6</c:v>
                </c:pt>
                <c:pt idx="804" formatCode="0.00">
                  <c:v>85.2</c:v>
                </c:pt>
                <c:pt idx="805" formatCode="0.00">
                  <c:v>34.1</c:v>
                </c:pt>
                <c:pt idx="806" formatCode="0.00">
                  <c:v>71.400000000000006</c:v>
                </c:pt>
                <c:pt idx="807" formatCode="0.00">
                  <c:v>33.799999999999997</c:v>
                </c:pt>
                <c:pt idx="808" formatCode="0.00">
                  <c:v>65.8</c:v>
                </c:pt>
                <c:pt idx="809" formatCode="0.00">
                  <c:v>98.4</c:v>
                </c:pt>
                <c:pt idx="810" formatCode="0.00">
                  <c:v>33.799999999999997</c:v>
                </c:pt>
                <c:pt idx="811" formatCode="0.00">
                  <c:v>83.5</c:v>
                </c:pt>
                <c:pt idx="812" formatCode="0.00">
                  <c:v>69.900000000000006</c:v>
                </c:pt>
                <c:pt idx="813" formatCode="0.00">
                  <c:v>-35.4</c:v>
                </c:pt>
                <c:pt idx="814" formatCode="0.00">
                  <c:v>5.0999999999999996</c:v>
                </c:pt>
                <c:pt idx="815" formatCode="0.00">
                  <c:v>12.3</c:v>
                </c:pt>
                <c:pt idx="816" formatCode="0.00">
                  <c:v>73.900000000000006</c:v>
                </c:pt>
                <c:pt idx="817" formatCode="0.00">
                  <c:v>57.7</c:v>
                </c:pt>
                <c:pt idx="818" formatCode="0.00">
                  <c:v>75.099999999999994</c:v>
                </c:pt>
                <c:pt idx="819" formatCode="0.00">
                  <c:v>77.8</c:v>
                </c:pt>
                <c:pt idx="820" formatCode="0.00">
                  <c:v>51.5</c:v>
                </c:pt>
                <c:pt idx="821" formatCode="0.00">
                  <c:v>49</c:v>
                </c:pt>
                <c:pt idx="822" formatCode="0.00">
                  <c:v>46.8</c:v>
                </c:pt>
                <c:pt idx="823" formatCode="0.00">
                  <c:v>25.5</c:v>
                </c:pt>
                <c:pt idx="824" formatCode="0.00">
                  <c:v>53</c:v>
                </c:pt>
                <c:pt idx="825" formatCode="0.00">
                  <c:v>42.6</c:v>
                </c:pt>
                <c:pt idx="826" formatCode="0.00">
                  <c:v>-33.6</c:v>
                </c:pt>
                <c:pt idx="827" formatCode="0.00">
                  <c:v>25</c:v>
                </c:pt>
                <c:pt idx="828" formatCode="0.00">
                  <c:v>54.5</c:v>
                </c:pt>
                <c:pt idx="829" formatCode="0.00">
                  <c:v>66.400000000000006</c:v>
                </c:pt>
                <c:pt idx="830" formatCode="0.00">
                  <c:v>76.7</c:v>
                </c:pt>
                <c:pt idx="831" formatCode="0.00">
                  <c:v>36</c:v>
                </c:pt>
                <c:pt idx="832" formatCode="0.00">
                  <c:v>32.1</c:v>
                </c:pt>
                <c:pt idx="833" formatCode="0.00">
                  <c:v>43.2</c:v>
                </c:pt>
                <c:pt idx="834" formatCode="0.00">
                  <c:v>-15.7</c:v>
                </c:pt>
                <c:pt idx="835" formatCode="0.00">
                  <c:v>25.7</c:v>
                </c:pt>
                <c:pt idx="836" formatCode="0.00">
                  <c:v>48.8</c:v>
                </c:pt>
                <c:pt idx="837" formatCode="0.00">
                  <c:v>26.9</c:v>
                </c:pt>
                <c:pt idx="838" formatCode="0.00">
                  <c:v>81.3</c:v>
                </c:pt>
                <c:pt idx="839" formatCode="0.00">
                  <c:v>59.8</c:v>
                </c:pt>
                <c:pt idx="840" formatCode="0.00">
                  <c:v>27.6</c:v>
                </c:pt>
                <c:pt idx="841" formatCode="0.00">
                  <c:v>10.3</c:v>
                </c:pt>
                <c:pt idx="842" formatCode="0.00">
                  <c:v>72.2</c:v>
                </c:pt>
                <c:pt idx="843" formatCode="0.00">
                  <c:v>-20.6</c:v>
                </c:pt>
                <c:pt idx="844" formatCode="0.00">
                  <c:v>56.7</c:v>
                </c:pt>
                <c:pt idx="845" formatCode="0.00">
                  <c:v>42.3</c:v>
                </c:pt>
                <c:pt idx="846" formatCode="0.00">
                  <c:v>-0.7</c:v>
                </c:pt>
                <c:pt idx="847" formatCode="0.00">
                  <c:v>30.7</c:v>
                </c:pt>
                <c:pt idx="848" formatCode="0.00">
                  <c:v>18.5</c:v>
                </c:pt>
                <c:pt idx="849" formatCode="0.00">
                  <c:v>47.1</c:v>
                </c:pt>
                <c:pt idx="850" formatCode="0.00">
                  <c:v>55.6</c:v>
                </c:pt>
                <c:pt idx="851" formatCode="0.00">
                  <c:v>68.099999999999994</c:v>
                </c:pt>
                <c:pt idx="852" formatCode="0.00">
                  <c:v>63.7</c:v>
                </c:pt>
                <c:pt idx="853" formatCode="0.00">
                  <c:v>-50.9</c:v>
                </c:pt>
                <c:pt idx="854" formatCode="0.00">
                  <c:v>47</c:v>
                </c:pt>
                <c:pt idx="855" formatCode="0.00">
                  <c:v>24.8</c:v>
                </c:pt>
                <c:pt idx="856" formatCode="0.00">
                  <c:v>-39.6</c:v>
                </c:pt>
                <c:pt idx="857" formatCode="0.00">
                  <c:v>63</c:v>
                </c:pt>
                <c:pt idx="858" formatCode="0.00">
                  <c:v>12.7</c:v>
                </c:pt>
                <c:pt idx="859" formatCode="0.00">
                  <c:v>16.5</c:v>
                </c:pt>
                <c:pt idx="860" formatCode="0.00">
                  <c:v>35.1</c:v>
                </c:pt>
                <c:pt idx="861" formatCode="0.00">
                  <c:v>17.8</c:v>
                </c:pt>
                <c:pt idx="862" formatCode="0.00">
                  <c:v>79.3</c:v>
                </c:pt>
                <c:pt idx="863" formatCode="0.00">
                  <c:v>89.9</c:v>
                </c:pt>
                <c:pt idx="864" formatCode="0.00">
                  <c:v>5.8</c:v>
                </c:pt>
                <c:pt idx="865" formatCode="0.00">
                  <c:v>30.1</c:v>
                </c:pt>
                <c:pt idx="866" formatCode="0.00">
                  <c:v>41.4</c:v>
                </c:pt>
                <c:pt idx="867" formatCode="0.00">
                  <c:v>5.0999999999999996</c:v>
                </c:pt>
                <c:pt idx="868" formatCode="0.00">
                  <c:v>44.2</c:v>
                </c:pt>
                <c:pt idx="869" formatCode="0.00">
                  <c:v>79.8</c:v>
                </c:pt>
                <c:pt idx="870" formatCode="0.00">
                  <c:v>-77.5</c:v>
                </c:pt>
                <c:pt idx="871" formatCode="0.00">
                  <c:v>67.400000000000006</c:v>
                </c:pt>
                <c:pt idx="872" formatCode="0.00">
                  <c:v>29.8</c:v>
                </c:pt>
                <c:pt idx="873" formatCode="0.00">
                  <c:v>57.2</c:v>
                </c:pt>
                <c:pt idx="874" formatCode="0.00">
                  <c:v>40</c:v>
                </c:pt>
                <c:pt idx="875" formatCode="0.00">
                  <c:v>30.3</c:v>
                </c:pt>
                <c:pt idx="876" formatCode="0.00">
                  <c:v>93.4</c:v>
                </c:pt>
                <c:pt idx="877" formatCode="0.00">
                  <c:v>59.1</c:v>
                </c:pt>
                <c:pt idx="878" formatCode="0.00">
                  <c:v>43.2</c:v>
                </c:pt>
                <c:pt idx="879" formatCode="0.00">
                  <c:v>48.1</c:v>
                </c:pt>
                <c:pt idx="880" formatCode="0.00">
                  <c:v>71.900000000000006</c:v>
                </c:pt>
                <c:pt idx="881" formatCode="0.00">
                  <c:v>32.1</c:v>
                </c:pt>
                <c:pt idx="882" formatCode="0.00">
                  <c:v>53.8</c:v>
                </c:pt>
                <c:pt idx="883" formatCode="0.00">
                  <c:v>49.1</c:v>
                </c:pt>
                <c:pt idx="884" formatCode="0.00">
                  <c:v>31.7</c:v>
                </c:pt>
                <c:pt idx="885" formatCode="0.00">
                  <c:v>36.4</c:v>
                </c:pt>
                <c:pt idx="886" formatCode="0.00">
                  <c:v>22.3</c:v>
                </c:pt>
                <c:pt idx="887" formatCode="0.00">
                  <c:v>59.4</c:v>
                </c:pt>
                <c:pt idx="888" formatCode="0.00">
                  <c:v>47.3</c:v>
                </c:pt>
                <c:pt idx="889" formatCode="0.00">
                  <c:v>57.8</c:v>
                </c:pt>
                <c:pt idx="890" formatCode="0.00">
                  <c:v>52.2</c:v>
                </c:pt>
                <c:pt idx="891" formatCode="0.00">
                  <c:v>71.400000000000006</c:v>
                </c:pt>
                <c:pt idx="892" formatCode="0.00">
                  <c:v>14.9</c:v>
                </c:pt>
                <c:pt idx="893" formatCode="0.00">
                  <c:v>33.6</c:v>
                </c:pt>
                <c:pt idx="894" formatCode="0.00">
                  <c:v>108.6</c:v>
                </c:pt>
                <c:pt idx="895" formatCode="0.00">
                  <c:v>45</c:v>
                </c:pt>
                <c:pt idx="896" formatCode="0.00">
                  <c:v>20.7</c:v>
                </c:pt>
                <c:pt idx="897" formatCode="0.00">
                  <c:v>48.9</c:v>
                </c:pt>
                <c:pt idx="898" formatCode="0.00">
                  <c:v>-116.5</c:v>
                </c:pt>
                <c:pt idx="899" formatCode="0.00">
                  <c:v>48.9</c:v>
                </c:pt>
                <c:pt idx="900" formatCode="0.00">
                  <c:v>62.3</c:v>
                </c:pt>
                <c:pt idx="901" formatCode="0.00">
                  <c:v>0.8</c:v>
                </c:pt>
                <c:pt idx="902" formatCode="0.00">
                  <c:v>47.8</c:v>
                </c:pt>
                <c:pt idx="903" formatCode="0.00">
                  <c:v>21.7</c:v>
                </c:pt>
                <c:pt idx="904" formatCode="0.00">
                  <c:v>87.5</c:v>
                </c:pt>
                <c:pt idx="905" formatCode="0.00">
                  <c:v>52.6</c:v>
                </c:pt>
                <c:pt idx="906" formatCode="0.00">
                  <c:v>50.3</c:v>
                </c:pt>
                <c:pt idx="907" formatCode="0.00">
                  <c:v>11.7</c:v>
                </c:pt>
                <c:pt idx="908" formatCode="0.00">
                  <c:v>61.3</c:v>
                </c:pt>
                <c:pt idx="909" formatCode="0.00">
                  <c:v>49.9</c:v>
                </c:pt>
                <c:pt idx="910" formatCode="0.00">
                  <c:v>43.9</c:v>
                </c:pt>
                <c:pt idx="911" formatCode="0.00">
                  <c:v>-19.2</c:v>
                </c:pt>
                <c:pt idx="912" formatCode="0.00">
                  <c:v>53.3</c:v>
                </c:pt>
                <c:pt idx="913" formatCode="0.00">
                  <c:v>56.7</c:v>
                </c:pt>
                <c:pt idx="914" formatCode="0.00">
                  <c:v>46.6</c:v>
                </c:pt>
                <c:pt idx="915" formatCode="0.00">
                  <c:v>62.2</c:v>
                </c:pt>
                <c:pt idx="916" formatCode="0.00">
                  <c:v>56.7</c:v>
                </c:pt>
                <c:pt idx="917" formatCode="0.00">
                  <c:v>22.1</c:v>
                </c:pt>
                <c:pt idx="918" formatCode="0.00">
                  <c:v>74.099999999999994</c:v>
                </c:pt>
                <c:pt idx="919" formatCode="0.00">
                  <c:v>59.5</c:v>
                </c:pt>
                <c:pt idx="920" formatCode="0.00">
                  <c:v>61</c:v>
                </c:pt>
                <c:pt idx="921" formatCode="0.00">
                  <c:v>63.5</c:v>
                </c:pt>
                <c:pt idx="922" formatCode="0.00">
                  <c:v>74</c:v>
                </c:pt>
                <c:pt idx="923" formatCode="0.00">
                  <c:v>64.3</c:v>
                </c:pt>
                <c:pt idx="924" formatCode="0.00">
                  <c:v>50.5</c:v>
                </c:pt>
                <c:pt idx="925" formatCode="0.00">
                  <c:v>16.7</c:v>
                </c:pt>
                <c:pt idx="926" formatCode="0.00">
                  <c:v>-145.19999999999999</c:v>
                </c:pt>
                <c:pt idx="927" formatCode="0.00">
                  <c:v>64.5</c:v>
                </c:pt>
                <c:pt idx="928" formatCode="0.00">
                  <c:v>32.700000000000003</c:v>
                </c:pt>
                <c:pt idx="929" formatCode="0.00">
                  <c:v>42.2</c:v>
                </c:pt>
                <c:pt idx="930" formatCode="0.00">
                  <c:v>52.5</c:v>
                </c:pt>
                <c:pt idx="931" formatCode="0.00">
                  <c:v>46.7</c:v>
                </c:pt>
                <c:pt idx="932" formatCode="0.00">
                  <c:v>37.700000000000003</c:v>
                </c:pt>
                <c:pt idx="933" formatCode="0.00">
                  <c:v>91.3</c:v>
                </c:pt>
                <c:pt idx="934" formatCode="0.00">
                  <c:v>27.9</c:v>
                </c:pt>
                <c:pt idx="935" formatCode="0.00">
                  <c:v>39.5</c:v>
                </c:pt>
                <c:pt idx="936" formatCode="0.00">
                  <c:v>18.2</c:v>
                </c:pt>
                <c:pt idx="937" formatCode="0.00">
                  <c:v>61.8</c:v>
                </c:pt>
                <c:pt idx="938" formatCode="0.00">
                  <c:v>45.3</c:v>
                </c:pt>
                <c:pt idx="939" formatCode="0.00">
                  <c:v>46.2</c:v>
                </c:pt>
                <c:pt idx="940" formatCode="0.00">
                  <c:v>49.6</c:v>
                </c:pt>
                <c:pt idx="941" formatCode="0.00">
                  <c:v>71.3</c:v>
                </c:pt>
                <c:pt idx="942" formatCode="0.00">
                  <c:v>81.3</c:v>
                </c:pt>
                <c:pt idx="943" formatCode="0.00">
                  <c:v>32.5</c:v>
                </c:pt>
                <c:pt idx="944" formatCode="0.00">
                  <c:v>-11.9</c:v>
                </c:pt>
                <c:pt idx="945" formatCode="0.00">
                  <c:v>90</c:v>
                </c:pt>
                <c:pt idx="946" formatCode="0.00">
                  <c:v>64.8</c:v>
                </c:pt>
                <c:pt idx="947" formatCode="0.00">
                  <c:v>23.3</c:v>
                </c:pt>
                <c:pt idx="948" formatCode="0.00">
                  <c:v>51.7</c:v>
                </c:pt>
                <c:pt idx="949" formatCode="0.00">
                  <c:v>49.9</c:v>
                </c:pt>
                <c:pt idx="950" formatCode="0.00">
                  <c:v>65.7</c:v>
                </c:pt>
                <c:pt idx="951" formatCode="0.00">
                  <c:v>59.6</c:v>
                </c:pt>
                <c:pt idx="952" formatCode="0.00">
                  <c:v>36.5</c:v>
                </c:pt>
                <c:pt idx="953" formatCode="0.00">
                  <c:v>4.0999999999999996</c:v>
                </c:pt>
                <c:pt idx="954" formatCode="0.00">
                  <c:v>58.2</c:v>
                </c:pt>
                <c:pt idx="955" formatCode="0.00">
                  <c:v>63.4</c:v>
                </c:pt>
                <c:pt idx="956" formatCode="0.00">
                  <c:v>19.899999999999999</c:v>
                </c:pt>
                <c:pt idx="957" formatCode="0.00">
                  <c:v>88.4</c:v>
                </c:pt>
                <c:pt idx="958" formatCode="0.00">
                  <c:v>70.8</c:v>
                </c:pt>
                <c:pt idx="959" formatCode="0.00">
                  <c:v>15.6</c:v>
                </c:pt>
                <c:pt idx="960" formatCode="0.00">
                  <c:v>55.8</c:v>
                </c:pt>
                <c:pt idx="961" formatCode="0.00">
                  <c:v>-72.400000000000006</c:v>
                </c:pt>
                <c:pt idx="962" formatCode="0.00">
                  <c:v>56.4</c:v>
                </c:pt>
                <c:pt idx="963" formatCode="0.00">
                  <c:v>62.8</c:v>
                </c:pt>
                <c:pt idx="964" formatCode="0.00">
                  <c:v>49.7</c:v>
                </c:pt>
                <c:pt idx="965" formatCode="0.00">
                  <c:v>60.5</c:v>
                </c:pt>
                <c:pt idx="966" formatCode="0.00">
                  <c:v>63.6</c:v>
                </c:pt>
                <c:pt idx="967" formatCode="0.00">
                  <c:v>60.7</c:v>
                </c:pt>
                <c:pt idx="968" formatCode="0.00">
                  <c:v>48.4</c:v>
                </c:pt>
                <c:pt idx="969" formatCode="0.00">
                  <c:v>6.8</c:v>
                </c:pt>
                <c:pt idx="970" formatCode="0.00">
                  <c:v>66.2</c:v>
                </c:pt>
                <c:pt idx="971" formatCode="0.00">
                  <c:v>37.6</c:v>
                </c:pt>
                <c:pt idx="972" formatCode="0.00">
                  <c:v>76.599999999999994</c:v>
                </c:pt>
                <c:pt idx="973" formatCode="0.00">
                  <c:v>49.3</c:v>
                </c:pt>
                <c:pt idx="974" formatCode="0.00">
                  <c:v>87.8</c:v>
                </c:pt>
                <c:pt idx="975" formatCode="0.00">
                  <c:v>65.900000000000006</c:v>
                </c:pt>
                <c:pt idx="976" formatCode="0.00">
                  <c:v>53.9</c:v>
                </c:pt>
                <c:pt idx="977" formatCode="0.00">
                  <c:v>44.6</c:v>
                </c:pt>
                <c:pt idx="978" formatCode="0.00">
                  <c:v>25.9</c:v>
                </c:pt>
                <c:pt idx="979" formatCode="0.00">
                  <c:v>66.2</c:v>
                </c:pt>
                <c:pt idx="980" formatCode="0.00">
                  <c:v>75.400000000000006</c:v>
                </c:pt>
                <c:pt idx="981" formatCode="0.00">
                  <c:v>42.1</c:v>
                </c:pt>
                <c:pt idx="982" formatCode="0.00">
                  <c:v>49.1</c:v>
                </c:pt>
                <c:pt idx="983" formatCode="0.00">
                  <c:v>57.3</c:v>
                </c:pt>
                <c:pt idx="984" formatCode="0.00">
                  <c:v>-11.1</c:v>
                </c:pt>
                <c:pt idx="985" formatCode="0.00">
                  <c:v>91.8</c:v>
                </c:pt>
                <c:pt idx="986" formatCode="0.00">
                  <c:v>0</c:v>
                </c:pt>
                <c:pt idx="987" formatCode="0.00">
                  <c:v>33.1</c:v>
                </c:pt>
                <c:pt idx="988" formatCode="0.00">
                  <c:v>68.599999999999994</c:v>
                </c:pt>
                <c:pt idx="989" formatCode="0.00">
                  <c:v>18.7</c:v>
                </c:pt>
                <c:pt idx="990" formatCode="0.00">
                  <c:v>-41.2</c:v>
                </c:pt>
                <c:pt idx="991" formatCode="0.00">
                  <c:v>47.3</c:v>
                </c:pt>
                <c:pt idx="992" formatCode="0.00">
                  <c:v>42.2</c:v>
                </c:pt>
                <c:pt idx="993" formatCode="0.00">
                  <c:v>73.7</c:v>
                </c:pt>
                <c:pt idx="994" formatCode="0.00">
                  <c:v>38</c:v>
                </c:pt>
                <c:pt idx="995" formatCode="0.00">
                  <c:v>89.2</c:v>
                </c:pt>
                <c:pt idx="996" formatCode="0.00">
                  <c:v>22.7</c:v>
                </c:pt>
                <c:pt idx="997" formatCode="0.00">
                  <c:v>11</c:v>
                </c:pt>
                <c:pt idx="998" formatCode="0.00">
                  <c:v>25.8</c:v>
                </c:pt>
                <c:pt idx="999" formatCode="0.00">
                  <c:v>84.7</c:v>
                </c:pt>
                <c:pt idx="1000" formatCode="0.00">
                  <c:v>74</c:v>
                </c:pt>
                <c:pt idx="1001" formatCode="0.00">
                  <c:v>63.5</c:v>
                </c:pt>
                <c:pt idx="1002" formatCode="0.00">
                  <c:v>21.3</c:v>
                </c:pt>
                <c:pt idx="1003" formatCode="0.00">
                  <c:v>30.2</c:v>
                </c:pt>
                <c:pt idx="1004" formatCode="0.00">
                  <c:v>45.1</c:v>
                </c:pt>
                <c:pt idx="1005" formatCode="0.00">
                  <c:v>62.2</c:v>
                </c:pt>
                <c:pt idx="1006" formatCode="0.00">
                  <c:v>20.6</c:v>
                </c:pt>
                <c:pt idx="1007" formatCode="0.00">
                  <c:v>60.6</c:v>
                </c:pt>
                <c:pt idx="1008" formatCode="0.00">
                  <c:v>72.400000000000006</c:v>
                </c:pt>
                <c:pt idx="1009" formatCode="0.00">
                  <c:v>44.3</c:v>
                </c:pt>
                <c:pt idx="1010" formatCode="0.00">
                  <c:v>12.6</c:v>
                </c:pt>
                <c:pt idx="1011" formatCode="0.00">
                  <c:v>85</c:v>
                </c:pt>
                <c:pt idx="1012" formatCode="0.00">
                  <c:v>-35.9</c:v>
                </c:pt>
                <c:pt idx="1013" formatCode="0.00">
                  <c:v>-3.7</c:v>
                </c:pt>
                <c:pt idx="1014" formatCode="0.00">
                  <c:v>89.3</c:v>
                </c:pt>
                <c:pt idx="1015" formatCode="0.00">
                  <c:v>93.2</c:v>
                </c:pt>
                <c:pt idx="1016" formatCode="0.00">
                  <c:v>1.5</c:v>
                </c:pt>
                <c:pt idx="1017" formatCode="0.00">
                  <c:v>25.2</c:v>
                </c:pt>
                <c:pt idx="1018" formatCode="0.00">
                  <c:v>54.9</c:v>
                </c:pt>
                <c:pt idx="1019" formatCode="0.00">
                  <c:v>69.900000000000006</c:v>
                </c:pt>
                <c:pt idx="1020" formatCode="0.00">
                  <c:v>-18.899999999999999</c:v>
                </c:pt>
                <c:pt idx="1021" formatCode="0.00">
                  <c:v>65.5</c:v>
                </c:pt>
                <c:pt idx="1022" formatCode="0.00">
                  <c:v>29.9</c:v>
                </c:pt>
                <c:pt idx="1023" formatCode="0.00">
                  <c:v>37.6</c:v>
                </c:pt>
                <c:pt idx="1024" formatCode="0.00">
                  <c:v>98.7</c:v>
                </c:pt>
                <c:pt idx="1025" formatCode="0.00">
                  <c:v>39</c:v>
                </c:pt>
                <c:pt idx="1026" formatCode="0.00">
                  <c:v>-10.6</c:v>
                </c:pt>
                <c:pt idx="1027" formatCode="0.00">
                  <c:v>60.3</c:v>
                </c:pt>
                <c:pt idx="1028" formatCode="0.00">
                  <c:v>17.899999999999999</c:v>
                </c:pt>
                <c:pt idx="1029" formatCode="0.00">
                  <c:v>52.8</c:v>
                </c:pt>
                <c:pt idx="1030" formatCode="0.00">
                  <c:v>16.899999999999999</c:v>
                </c:pt>
                <c:pt idx="1031" formatCode="0.00">
                  <c:v>35</c:v>
                </c:pt>
                <c:pt idx="1032" formatCode="0.00">
                  <c:v>40.1</c:v>
                </c:pt>
                <c:pt idx="1033" formatCode="0.00">
                  <c:v>17.8</c:v>
                </c:pt>
                <c:pt idx="1034" formatCode="0.00">
                  <c:v>71.400000000000006</c:v>
                </c:pt>
                <c:pt idx="1035" formatCode="0.00">
                  <c:v>22.6</c:v>
                </c:pt>
                <c:pt idx="1036" formatCode="0.00">
                  <c:v>89.1</c:v>
                </c:pt>
                <c:pt idx="1037" formatCode="0.00">
                  <c:v>67.2</c:v>
                </c:pt>
                <c:pt idx="1038" formatCode="0.00">
                  <c:v>30.2</c:v>
                </c:pt>
                <c:pt idx="1039" formatCode="0.00">
                  <c:v>86.2</c:v>
                </c:pt>
                <c:pt idx="1040" formatCode="0.00">
                  <c:v>45.3</c:v>
                </c:pt>
                <c:pt idx="1041" formatCode="0.00">
                  <c:v>16.600000000000001</c:v>
                </c:pt>
                <c:pt idx="1042" formatCode="0.00">
                  <c:v>14.8</c:v>
                </c:pt>
                <c:pt idx="1043" formatCode="0.00">
                  <c:v>30.9</c:v>
                </c:pt>
                <c:pt idx="1044" formatCode="0.00">
                  <c:v>76.900000000000006</c:v>
                </c:pt>
                <c:pt idx="1045" formatCode="0.00">
                  <c:v>25</c:v>
                </c:pt>
                <c:pt idx="1046" formatCode="0.00">
                  <c:v>9.5</c:v>
                </c:pt>
                <c:pt idx="1047" formatCode="0.00">
                  <c:v>66.3</c:v>
                </c:pt>
                <c:pt idx="1048" formatCode="0.00">
                  <c:v>58.5</c:v>
                </c:pt>
                <c:pt idx="1049" formatCode="0.00">
                  <c:v>-21.5</c:v>
                </c:pt>
                <c:pt idx="1050" formatCode="0.00">
                  <c:v>2.1</c:v>
                </c:pt>
                <c:pt idx="1051" formatCode="0.00">
                  <c:v>58.3</c:v>
                </c:pt>
                <c:pt idx="1052" formatCode="0.00">
                  <c:v>71</c:v>
                </c:pt>
                <c:pt idx="1053" formatCode="0.00">
                  <c:v>60.4</c:v>
                </c:pt>
                <c:pt idx="1054" formatCode="0.00">
                  <c:v>61.2</c:v>
                </c:pt>
                <c:pt idx="1055" formatCode="0.00">
                  <c:v>22.6</c:v>
                </c:pt>
                <c:pt idx="1056" formatCode="0.00">
                  <c:v>82.5</c:v>
                </c:pt>
                <c:pt idx="1057" formatCode="0.00">
                  <c:v>43.3</c:v>
                </c:pt>
                <c:pt idx="1058" formatCode="0.00">
                  <c:v>22</c:v>
                </c:pt>
                <c:pt idx="1059" formatCode="0.00">
                  <c:v>53.5</c:v>
                </c:pt>
                <c:pt idx="1060" formatCode="0.00">
                  <c:v>44.8</c:v>
                </c:pt>
                <c:pt idx="1061" formatCode="0.00">
                  <c:v>67.2</c:v>
                </c:pt>
                <c:pt idx="1062" formatCode="0.00">
                  <c:v>82.4</c:v>
                </c:pt>
                <c:pt idx="1063" formatCode="0.00">
                  <c:v>57.2</c:v>
                </c:pt>
                <c:pt idx="1064" formatCode="0.00">
                  <c:v>10.3</c:v>
                </c:pt>
                <c:pt idx="1065" formatCode="0.00">
                  <c:v>77.7</c:v>
                </c:pt>
                <c:pt idx="1066" formatCode="0.00">
                  <c:v>48.1</c:v>
                </c:pt>
                <c:pt idx="1067" formatCode="0.00">
                  <c:v>56.7</c:v>
                </c:pt>
                <c:pt idx="1068" formatCode="0.00">
                  <c:v>-146.4</c:v>
                </c:pt>
                <c:pt idx="1069" formatCode="0.00">
                  <c:v>34</c:v>
                </c:pt>
                <c:pt idx="1070" formatCode="0.00">
                  <c:v>85.7</c:v>
                </c:pt>
                <c:pt idx="1071" formatCode="0.00">
                  <c:v>68.8</c:v>
                </c:pt>
                <c:pt idx="1072" formatCode="0.00">
                  <c:v>18</c:v>
                </c:pt>
                <c:pt idx="1073" formatCode="0.00">
                  <c:v>46</c:v>
                </c:pt>
                <c:pt idx="1074" formatCode="0.00">
                  <c:v>89.7</c:v>
                </c:pt>
                <c:pt idx="1075" formatCode="0.00">
                  <c:v>25.9</c:v>
                </c:pt>
                <c:pt idx="1076" formatCode="0.00">
                  <c:v>-143.69999999999999</c:v>
                </c:pt>
                <c:pt idx="1077" formatCode="0.00">
                  <c:v>52.6</c:v>
                </c:pt>
                <c:pt idx="1078" formatCode="0.00">
                  <c:v>-10</c:v>
                </c:pt>
                <c:pt idx="1079" formatCode="0.00">
                  <c:v>42.8</c:v>
                </c:pt>
                <c:pt idx="1080" formatCode="0.00">
                  <c:v>24.1</c:v>
                </c:pt>
                <c:pt idx="1081" formatCode="0.00">
                  <c:v>15.6</c:v>
                </c:pt>
                <c:pt idx="1082" formatCode="0.00">
                  <c:v>-65.099999999999994</c:v>
                </c:pt>
                <c:pt idx="1083" formatCode="0.00">
                  <c:v>78.400000000000006</c:v>
                </c:pt>
                <c:pt idx="1084" formatCode="0.00">
                  <c:v>70</c:v>
                </c:pt>
                <c:pt idx="1085" formatCode="0.00">
                  <c:v>53.7</c:v>
                </c:pt>
                <c:pt idx="1086" formatCode="0.00">
                  <c:v>35.5</c:v>
                </c:pt>
                <c:pt idx="1087" formatCode="0.00">
                  <c:v>52.9</c:v>
                </c:pt>
                <c:pt idx="1088" formatCode="0.00">
                  <c:v>15.8</c:v>
                </c:pt>
                <c:pt idx="1089" formatCode="0.00">
                  <c:v>79.400000000000006</c:v>
                </c:pt>
                <c:pt idx="1090" formatCode="0.00">
                  <c:v>22</c:v>
                </c:pt>
                <c:pt idx="1091" formatCode="0.00">
                  <c:v>5.3</c:v>
                </c:pt>
                <c:pt idx="1092" formatCode="0.00">
                  <c:v>-26</c:v>
                </c:pt>
                <c:pt idx="1093" formatCode="0.00">
                  <c:v>41.7</c:v>
                </c:pt>
                <c:pt idx="1094" formatCode="0.00">
                  <c:v>47.9</c:v>
                </c:pt>
                <c:pt idx="1095" formatCode="0.00">
                  <c:v>56.7</c:v>
                </c:pt>
                <c:pt idx="1096" formatCode="0.00">
                  <c:v>33.1</c:v>
                </c:pt>
                <c:pt idx="1097" formatCode="0.00">
                  <c:v>51.2</c:v>
                </c:pt>
                <c:pt idx="1098" formatCode="0.00">
                  <c:v>32.5</c:v>
                </c:pt>
                <c:pt idx="1099" formatCode="0.00">
                  <c:v>-118.3</c:v>
                </c:pt>
                <c:pt idx="1100" formatCode="0.00">
                  <c:v>58.1</c:v>
                </c:pt>
                <c:pt idx="1101" formatCode="0.00">
                  <c:v>57.6</c:v>
                </c:pt>
                <c:pt idx="1102" formatCode="0.00">
                  <c:v>50.1</c:v>
                </c:pt>
                <c:pt idx="1103" formatCode="0.00">
                  <c:v>22.5</c:v>
                </c:pt>
                <c:pt idx="1104" formatCode="0.00">
                  <c:v>38.200000000000003</c:v>
                </c:pt>
                <c:pt idx="1105" formatCode="0.00">
                  <c:v>5.2</c:v>
                </c:pt>
                <c:pt idx="1106" formatCode="0.00">
                  <c:v>10.6</c:v>
                </c:pt>
                <c:pt idx="1107" formatCode="0.00">
                  <c:v>16.3</c:v>
                </c:pt>
                <c:pt idx="1108" formatCode="0.00">
                  <c:v>5.9</c:v>
                </c:pt>
                <c:pt idx="1109" formatCode="0.00">
                  <c:v>29.7</c:v>
                </c:pt>
                <c:pt idx="1110" formatCode="0.00">
                  <c:v>13.7</c:v>
                </c:pt>
                <c:pt idx="1111" formatCode="0.00">
                  <c:v>80.2</c:v>
                </c:pt>
                <c:pt idx="1112" formatCode="0.00">
                  <c:v>82.2</c:v>
                </c:pt>
                <c:pt idx="1113" formatCode="0.00">
                  <c:v>13.6</c:v>
                </c:pt>
                <c:pt idx="1114" formatCode="0.00">
                  <c:v>83.3</c:v>
                </c:pt>
                <c:pt idx="1115" formatCode="0.00">
                  <c:v>-16.899999999999999</c:v>
                </c:pt>
                <c:pt idx="1116" formatCode="0.00">
                  <c:v>9.4</c:v>
                </c:pt>
                <c:pt idx="1117" formatCode="0.00">
                  <c:v>74.8</c:v>
                </c:pt>
                <c:pt idx="1118" formatCode="0.00">
                  <c:v>59.7</c:v>
                </c:pt>
                <c:pt idx="1119" formatCode="0.00">
                  <c:v>44.1</c:v>
                </c:pt>
                <c:pt idx="1120" formatCode="0.00">
                  <c:v>43.2</c:v>
                </c:pt>
                <c:pt idx="1121" formatCode="0.00">
                  <c:v>58.3</c:v>
                </c:pt>
                <c:pt idx="1122" formatCode="0.00">
                  <c:v>59.1</c:v>
                </c:pt>
                <c:pt idx="1123" formatCode="0.00">
                  <c:v>43.3</c:v>
                </c:pt>
                <c:pt idx="1124" formatCode="0.00">
                  <c:v>-3.7</c:v>
                </c:pt>
                <c:pt idx="1125" formatCode="0.00">
                  <c:v>29.5</c:v>
                </c:pt>
                <c:pt idx="1126" formatCode="0.00">
                  <c:v>50</c:v>
                </c:pt>
                <c:pt idx="1127" formatCode="0.00">
                  <c:v>60.3</c:v>
                </c:pt>
                <c:pt idx="1128" formatCode="0.00">
                  <c:v>84.4</c:v>
                </c:pt>
                <c:pt idx="1129" formatCode="0.00">
                  <c:v>105.6</c:v>
                </c:pt>
                <c:pt idx="1130" formatCode="0.00">
                  <c:v>61.5</c:v>
                </c:pt>
                <c:pt idx="1131" formatCode="0.00">
                  <c:v>20.8</c:v>
                </c:pt>
                <c:pt idx="1132" formatCode="0.00">
                  <c:v>10.199999999999999</c:v>
                </c:pt>
                <c:pt idx="1133" formatCode="0.00">
                  <c:v>11.7</c:v>
                </c:pt>
                <c:pt idx="1134" formatCode="0.00">
                  <c:v>91.6</c:v>
                </c:pt>
                <c:pt idx="1135" formatCode="0.00">
                  <c:v>37.9</c:v>
                </c:pt>
                <c:pt idx="1136" formatCode="0.00">
                  <c:v>17.899999999999999</c:v>
                </c:pt>
                <c:pt idx="1137" formatCode="0.00">
                  <c:v>76.2</c:v>
                </c:pt>
                <c:pt idx="1138" formatCode="0.00">
                  <c:v>42.4</c:v>
                </c:pt>
                <c:pt idx="1139" formatCode="0.00">
                  <c:v>25.7</c:v>
                </c:pt>
                <c:pt idx="1140" formatCode="0.00">
                  <c:v>46.6</c:v>
                </c:pt>
                <c:pt idx="1141" formatCode="0.00">
                  <c:v>73</c:v>
                </c:pt>
                <c:pt idx="1142" formatCode="0.00">
                  <c:v>70.099999999999994</c:v>
                </c:pt>
                <c:pt idx="1143" formatCode="0.00">
                  <c:v>69.400000000000006</c:v>
                </c:pt>
                <c:pt idx="1144" formatCode="0.00">
                  <c:v>47.7</c:v>
                </c:pt>
                <c:pt idx="1145" formatCode="0.00">
                  <c:v>39</c:v>
                </c:pt>
                <c:pt idx="1146" formatCode="0.00">
                  <c:v>64.2</c:v>
                </c:pt>
                <c:pt idx="1147" formatCode="0.00">
                  <c:v>-40.6</c:v>
                </c:pt>
                <c:pt idx="1148" formatCode="0.00">
                  <c:v>50.2</c:v>
                </c:pt>
                <c:pt idx="1149" formatCode="0.00">
                  <c:v>29.7</c:v>
                </c:pt>
                <c:pt idx="1150" formatCode="0.00">
                  <c:v>9.6</c:v>
                </c:pt>
                <c:pt idx="1151" formatCode="0.00">
                  <c:v>89.4</c:v>
                </c:pt>
                <c:pt idx="1152" formatCode="0.00">
                  <c:v>81.599999999999994</c:v>
                </c:pt>
                <c:pt idx="1153" formatCode="0.00">
                  <c:v>53</c:v>
                </c:pt>
                <c:pt idx="1154" formatCode="0.00">
                  <c:v>81.5</c:v>
                </c:pt>
                <c:pt idx="1155" formatCode="0.00">
                  <c:v>31.5</c:v>
                </c:pt>
                <c:pt idx="1156" formatCode="0.00">
                  <c:v>70.900000000000006</c:v>
                </c:pt>
                <c:pt idx="1157" formatCode="0.00">
                  <c:v>17.2</c:v>
                </c:pt>
                <c:pt idx="1158" formatCode="0.00">
                  <c:v>76.8</c:v>
                </c:pt>
                <c:pt idx="1159" formatCode="0.00">
                  <c:v>44</c:v>
                </c:pt>
                <c:pt idx="1160" formatCode="0.00">
                  <c:v>19.3</c:v>
                </c:pt>
                <c:pt idx="1161" formatCode="0.00">
                  <c:v>40.6</c:v>
                </c:pt>
                <c:pt idx="1162" formatCode="0.00">
                  <c:v>0</c:v>
                </c:pt>
                <c:pt idx="1163" formatCode="0.00">
                  <c:v>41.4</c:v>
                </c:pt>
                <c:pt idx="1164" formatCode="0.00">
                  <c:v>63.5</c:v>
                </c:pt>
                <c:pt idx="1165" formatCode="0.00">
                  <c:v>53.1</c:v>
                </c:pt>
                <c:pt idx="1166" formatCode="0.00">
                  <c:v>38.6</c:v>
                </c:pt>
                <c:pt idx="1167" formatCode="0.00">
                  <c:v>12.3</c:v>
                </c:pt>
                <c:pt idx="1168" formatCode="0.00">
                  <c:v>30</c:v>
                </c:pt>
                <c:pt idx="1169" formatCode="0.00">
                  <c:v>-24.9</c:v>
                </c:pt>
                <c:pt idx="1170" formatCode="0.00">
                  <c:v>-4.8</c:v>
                </c:pt>
                <c:pt idx="1171" formatCode="0.00">
                  <c:v>83.2</c:v>
                </c:pt>
                <c:pt idx="1172" formatCode="0.00">
                  <c:v>-28.5</c:v>
                </c:pt>
                <c:pt idx="1173" formatCode="0.00">
                  <c:v>6.7</c:v>
                </c:pt>
                <c:pt idx="1174" formatCode="0.00">
                  <c:v>23.1</c:v>
                </c:pt>
                <c:pt idx="1175" formatCode="0.00">
                  <c:v>75.099999999999994</c:v>
                </c:pt>
                <c:pt idx="1176" formatCode="0.00">
                  <c:v>35.9</c:v>
                </c:pt>
                <c:pt idx="1177" formatCode="0.00">
                  <c:v>69.7</c:v>
                </c:pt>
                <c:pt idx="1178" formatCode="0.00">
                  <c:v>85.2</c:v>
                </c:pt>
                <c:pt idx="1179" formatCode="0.00">
                  <c:v>39.9</c:v>
                </c:pt>
                <c:pt idx="1180" formatCode="0.00">
                  <c:v>84.1</c:v>
                </c:pt>
                <c:pt idx="1181" formatCode="0.00">
                  <c:v>51.7</c:v>
                </c:pt>
                <c:pt idx="1182" formatCode="0.00">
                  <c:v>42.7</c:v>
                </c:pt>
                <c:pt idx="1183" formatCode="0.00">
                  <c:v>61.9</c:v>
                </c:pt>
                <c:pt idx="1184" formatCode="0.00">
                  <c:v>16.100000000000001</c:v>
                </c:pt>
                <c:pt idx="1185" formatCode="0.00">
                  <c:v>3.5</c:v>
                </c:pt>
                <c:pt idx="1186" formatCode="0.00">
                  <c:v>67.400000000000006</c:v>
                </c:pt>
                <c:pt idx="1187" formatCode="0.00">
                  <c:v>-3.4</c:v>
                </c:pt>
                <c:pt idx="1188" formatCode="0.00">
                  <c:v>85.5</c:v>
                </c:pt>
                <c:pt idx="1189" formatCode="0.00">
                  <c:v>68.7</c:v>
                </c:pt>
                <c:pt idx="1190" formatCode="0.00">
                  <c:v>75.599999999999994</c:v>
                </c:pt>
                <c:pt idx="1191" formatCode="0.00">
                  <c:v>47.5</c:v>
                </c:pt>
                <c:pt idx="1192" formatCode="0.00">
                  <c:v>24.9</c:v>
                </c:pt>
                <c:pt idx="1193" formatCode="0.00">
                  <c:v>62.9</c:v>
                </c:pt>
                <c:pt idx="1194" formatCode="0.00">
                  <c:v>57.2</c:v>
                </c:pt>
                <c:pt idx="1195" formatCode="0.00">
                  <c:v>19.600000000000001</c:v>
                </c:pt>
                <c:pt idx="1196" formatCode="0.00">
                  <c:v>38.4</c:v>
                </c:pt>
                <c:pt idx="1197" formatCode="0.00">
                  <c:v>3.9</c:v>
                </c:pt>
                <c:pt idx="1198" formatCode="0.00">
                  <c:v>63.7</c:v>
                </c:pt>
                <c:pt idx="1199" formatCode="0.00">
                  <c:v>43.6</c:v>
                </c:pt>
                <c:pt idx="1200" formatCode="0.00">
                  <c:v>41.4</c:v>
                </c:pt>
                <c:pt idx="1201" formatCode="0.00">
                  <c:v>41.1</c:v>
                </c:pt>
                <c:pt idx="1202" formatCode="0.00">
                  <c:v>44.2</c:v>
                </c:pt>
                <c:pt idx="1203" formatCode="0.00">
                  <c:v>50.5</c:v>
                </c:pt>
                <c:pt idx="1204" formatCode="0.00">
                  <c:v>71</c:v>
                </c:pt>
                <c:pt idx="1205" formatCode="0.00">
                  <c:v>28.6</c:v>
                </c:pt>
                <c:pt idx="1206" formatCode="0.00">
                  <c:v>57.3</c:v>
                </c:pt>
                <c:pt idx="1207" formatCode="0.00">
                  <c:v>4.9000000000000004</c:v>
                </c:pt>
                <c:pt idx="1208" formatCode="0.00">
                  <c:v>17.2</c:v>
                </c:pt>
                <c:pt idx="1209" formatCode="0.00">
                  <c:v>49.2</c:v>
                </c:pt>
                <c:pt idx="1210" formatCode="0.00">
                  <c:v>67.900000000000006</c:v>
                </c:pt>
                <c:pt idx="1211" formatCode="0.00">
                  <c:v>35</c:v>
                </c:pt>
                <c:pt idx="1212" formatCode="0.00">
                  <c:v>16.3</c:v>
                </c:pt>
                <c:pt idx="1213" formatCode="0.00">
                  <c:v>51.9</c:v>
                </c:pt>
                <c:pt idx="1214" formatCode="0.00">
                  <c:v>37.4</c:v>
                </c:pt>
                <c:pt idx="1215" formatCode="0.00">
                  <c:v>51.1</c:v>
                </c:pt>
                <c:pt idx="1216" formatCode="0.00">
                  <c:v>69</c:v>
                </c:pt>
                <c:pt idx="1217" formatCode="0.00">
                  <c:v>69.599999999999994</c:v>
                </c:pt>
                <c:pt idx="1218" formatCode="0.00">
                  <c:v>96</c:v>
                </c:pt>
                <c:pt idx="1219" formatCode="0.00">
                  <c:v>12.1</c:v>
                </c:pt>
                <c:pt idx="1220" formatCode="0.00">
                  <c:v>51.5</c:v>
                </c:pt>
                <c:pt idx="1221" formatCode="0.00">
                  <c:v>62.8</c:v>
                </c:pt>
                <c:pt idx="1222" formatCode="0.00">
                  <c:v>57.2</c:v>
                </c:pt>
                <c:pt idx="1223" formatCode="0.00">
                  <c:v>14.8</c:v>
                </c:pt>
                <c:pt idx="1224" formatCode="0.00">
                  <c:v>23.7</c:v>
                </c:pt>
                <c:pt idx="1225" formatCode="0.00">
                  <c:v>57.2</c:v>
                </c:pt>
                <c:pt idx="1226" formatCode="0.00">
                  <c:v>36.700000000000003</c:v>
                </c:pt>
                <c:pt idx="1227" formatCode="0.00">
                  <c:v>25.3</c:v>
                </c:pt>
                <c:pt idx="1228" formatCode="0.00">
                  <c:v>-14.2</c:v>
                </c:pt>
                <c:pt idx="1229" formatCode="0.00">
                  <c:v>46.2</c:v>
                </c:pt>
                <c:pt idx="1230" formatCode="0.00">
                  <c:v>38.700000000000003</c:v>
                </c:pt>
                <c:pt idx="1231" formatCode="0.00">
                  <c:v>64.7</c:v>
                </c:pt>
                <c:pt idx="1232" formatCode="0.00">
                  <c:v>36.4</c:v>
                </c:pt>
                <c:pt idx="1233" formatCode="0.00">
                  <c:v>25.8</c:v>
                </c:pt>
                <c:pt idx="1234" formatCode="0.00">
                  <c:v>74.2</c:v>
                </c:pt>
                <c:pt idx="1235" formatCode="0.00">
                  <c:v>70.5</c:v>
                </c:pt>
                <c:pt idx="1236" formatCode="0.00">
                  <c:v>85.2</c:v>
                </c:pt>
                <c:pt idx="1237" formatCode="0.00">
                  <c:v>19.100000000000001</c:v>
                </c:pt>
                <c:pt idx="1238" formatCode="0.00">
                  <c:v>26.5</c:v>
                </c:pt>
                <c:pt idx="1239" formatCode="0.00">
                  <c:v>25.3</c:v>
                </c:pt>
                <c:pt idx="1240" formatCode="0.00">
                  <c:v>76.7</c:v>
                </c:pt>
                <c:pt idx="1241" formatCode="0.00">
                  <c:v>35.1</c:v>
                </c:pt>
                <c:pt idx="1242" formatCode="0.00">
                  <c:v>36.299999999999997</c:v>
                </c:pt>
                <c:pt idx="1243" formatCode="0.00">
                  <c:v>6.7</c:v>
                </c:pt>
                <c:pt idx="1244" formatCode="0.00">
                  <c:v>74.599999999999994</c:v>
                </c:pt>
                <c:pt idx="1245" formatCode="0.00">
                  <c:v>47.5</c:v>
                </c:pt>
                <c:pt idx="1246" formatCode="0.00">
                  <c:v>83.6</c:v>
                </c:pt>
                <c:pt idx="1247" formatCode="0.00">
                  <c:v>78.3</c:v>
                </c:pt>
                <c:pt idx="1248" formatCode="0.00">
                  <c:v>44.3</c:v>
                </c:pt>
                <c:pt idx="1249" formatCode="0.00">
                  <c:v>42</c:v>
                </c:pt>
                <c:pt idx="1250" formatCode="0.00">
                  <c:v>45.6</c:v>
                </c:pt>
                <c:pt idx="1251" formatCode="0.00">
                  <c:v>19.7</c:v>
                </c:pt>
                <c:pt idx="1252" formatCode="0.00">
                  <c:v>18.100000000000001</c:v>
                </c:pt>
                <c:pt idx="1253" formatCode="0.00">
                  <c:v>56.9</c:v>
                </c:pt>
                <c:pt idx="1254" formatCode="0.00">
                  <c:v>87.7</c:v>
                </c:pt>
                <c:pt idx="1255" formatCode="0.00">
                  <c:v>24.3</c:v>
                </c:pt>
                <c:pt idx="1256" formatCode="0.00">
                  <c:v>68.599999999999994</c:v>
                </c:pt>
                <c:pt idx="1257" formatCode="0.00">
                  <c:v>40.1</c:v>
                </c:pt>
                <c:pt idx="1258" formatCode="0.00">
                  <c:v>75.2</c:v>
                </c:pt>
                <c:pt idx="1259" formatCode="0.00">
                  <c:v>33.5</c:v>
                </c:pt>
                <c:pt idx="1260" formatCode="0.00">
                  <c:v>34.6</c:v>
                </c:pt>
                <c:pt idx="1261" formatCode="0.00">
                  <c:v>5.7</c:v>
                </c:pt>
                <c:pt idx="1262" formatCode="0.00">
                  <c:v>47.6</c:v>
                </c:pt>
                <c:pt idx="1263" formatCode="0.00">
                  <c:v>-5.9</c:v>
                </c:pt>
                <c:pt idx="1264" formatCode="0.00">
                  <c:v>17.7</c:v>
                </c:pt>
                <c:pt idx="1265" formatCode="0.00">
                  <c:v>-0.5</c:v>
                </c:pt>
                <c:pt idx="1266" formatCode="0.00">
                  <c:v>89</c:v>
                </c:pt>
                <c:pt idx="1267" formatCode="0.00">
                  <c:v>43.7</c:v>
                </c:pt>
                <c:pt idx="1268" formatCode="0.00">
                  <c:v>80.900000000000006</c:v>
                </c:pt>
                <c:pt idx="1269" formatCode="0.00">
                  <c:v>37.6</c:v>
                </c:pt>
                <c:pt idx="1270" formatCode="0.00">
                  <c:v>50.8</c:v>
                </c:pt>
                <c:pt idx="1271" formatCode="0.00">
                  <c:v>24.4</c:v>
                </c:pt>
                <c:pt idx="1272" formatCode="0.00">
                  <c:v>8</c:v>
                </c:pt>
                <c:pt idx="1273" formatCode="0.00">
                  <c:v>30.8</c:v>
                </c:pt>
                <c:pt idx="1274" formatCode="0.00">
                  <c:v>7.8</c:v>
                </c:pt>
                <c:pt idx="1275" formatCode="0.00">
                  <c:v>72.5</c:v>
                </c:pt>
                <c:pt idx="1276" formatCode="0.00">
                  <c:v>19.100000000000001</c:v>
                </c:pt>
                <c:pt idx="1277" formatCode="0.00">
                  <c:v>99.2</c:v>
                </c:pt>
                <c:pt idx="1278" formatCode="0.00">
                  <c:v>45.5</c:v>
                </c:pt>
                <c:pt idx="1279" formatCode="0.00">
                  <c:v>34.9</c:v>
                </c:pt>
                <c:pt idx="1280" formatCode="0.00">
                  <c:v>20.399999999999999</c:v>
                </c:pt>
                <c:pt idx="1281" formatCode="0.00">
                  <c:v>41</c:v>
                </c:pt>
                <c:pt idx="1282" formatCode="0.00">
                  <c:v>57.5</c:v>
                </c:pt>
                <c:pt idx="1283" formatCode="0.00">
                  <c:v>83.2</c:v>
                </c:pt>
                <c:pt idx="1284" formatCode="0.00">
                  <c:v>85</c:v>
                </c:pt>
                <c:pt idx="1285" formatCode="0.00">
                  <c:v>8.1</c:v>
                </c:pt>
                <c:pt idx="1286" formatCode="0.00">
                  <c:v>58.1</c:v>
                </c:pt>
                <c:pt idx="1287" formatCode="0.00">
                  <c:v>57.2</c:v>
                </c:pt>
                <c:pt idx="1288" formatCode="0.00">
                  <c:v>57.7</c:v>
                </c:pt>
                <c:pt idx="1289" formatCode="0.00">
                  <c:v>2.9</c:v>
                </c:pt>
                <c:pt idx="1290" formatCode="0.00">
                  <c:v>80.599999999999994</c:v>
                </c:pt>
                <c:pt idx="1291" formatCode="0.00">
                  <c:v>43.1</c:v>
                </c:pt>
                <c:pt idx="1292" formatCode="0.00">
                  <c:v>16.5</c:v>
                </c:pt>
                <c:pt idx="1293" formatCode="0.00">
                  <c:v>113.6</c:v>
                </c:pt>
                <c:pt idx="1294" formatCode="0.00">
                  <c:v>52.1</c:v>
                </c:pt>
                <c:pt idx="1295" formatCode="0.00">
                  <c:v>97.2</c:v>
                </c:pt>
                <c:pt idx="1296" formatCode="0.00">
                  <c:v>-23.7</c:v>
                </c:pt>
                <c:pt idx="1297" formatCode="0.00">
                  <c:v>70.8</c:v>
                </c:pt>
                <c:pt idx="1298" formatCode="0.00">
                  <c:v>97.1</c:v>
                </c:pt>
                <c:pt idx="1299" formatCode="0.00">
                  <c:v>75.8</c:v>
                </c:pt>
                <c:pt idx="1300" formatCode="0.00">
                  <c:v>63.5</c:v>
                </c:pt>
                <c:pt idx="1301" formatCode="0.00">
                  <c:v>-18.8</c:v>
                </c:pt>
                <c:pt idx="1302" formatCode="0.00">
                  <c:v>80.3</c:v>
                </c:pt>
                <c:pt idx="1303" formatCode="0.00">
                  <c:v>51.7</c:v>
                </c:pt>
                <c:pt idx="1304" formatCode="0.00">
                  <c:v>81.400000000000006</c:v>
                </c:pt>
                <c:pt idx="1305" formatCode="0.00">
                  <c:v>78.2</c:v>
                </c:pt>
                <c:pt idx="1306" formatCode="0.00">
                  <c:v>71.8</c:v>
                </c:pt>
                <c:pt idx="1307" formatCode="0.00">
                  <c:v>-124.9</c:v>
                </c:pt>
                <c:pt idx="1308" formatCode="0.00">
                  <c:v>18.899999999999999</c:v>
                </c:pt>
                <c:pt idx="1309" formatCode="0.00">
                  <c:v>28.9</c:v>
                </c:pt>
                <c:pt idx="1310" formatCode="0.00">
                  <c:v>0</c:v>
                </c:pt>
                <c:pt idx="1311" formatCode="0.00">
                  <c:v>79.099999999999994</c:v>
                </c:pt>
                <c:pt idx="1312" formatCode="0.00">
                  <c:v>38.200000000000003</c:v>
                </c:pt>
                <c:pt idx="1313" formatCode="0.00">
                  <c:v>13.2</c:v>
                </c:pt>
                <c:pt idx="1314" formatCode="0.00">
                  <c:v>40.9</c:v>
                </c:pt>
                <c:pt idx="1315" formatCode="0.00">
                  <c:v>17.7</c:v>
                </c:pt>
                <c:pt idx="1316" formatCode="0.00">
                  <c:v>44.9</c:v>
                </c:pt>
                <c:pt idx="1317" formatCode="0.00">
                  <c:v>33.4</c:v>
                </c:pt>
                <c:pt idx="1318" formatCode="0.00">
                  <c:v>51.5</c:v>
                </c:pt>
                <c:pt idx="1319" formatCode="0.00">
                  <c:v>31.7</c:v>
                </c:pt>
                <c:pt idx="1320" formatCode="0.00">
                  <c:v>46.7</c:v>
                </c:pt>
                <c:pt idx="1321" formatCode="0.00">
                  <c:v>6.5</c:v>
                </c:pt>
                <c:pt idx="1322" formatCode="0.00">
                  <c:v>-26.9</c:v>
                </c:pt>
                <c:pt idx="1323" formatCode="0.00">
                  <c:v>18.100000000000001</c:v>
                </c:pt>
                <c:pt idx="1324" formatCode="0.00">
                  <c:v>26.2</c:v>
                </c:pt>
                <c:pt idx="1325" formatCode="0.00">
                  <c:v>76.099999999999994</c:v>
                </c:pt>
                <c:pt idx="1326" formatCode="0.00">
                  <c:v>28.9</c:v>
                </c:pt>
                <c:pt idx="1327" formatCode="0.00">
                  <c:v>57.5</c:v>
                </c:pt>
                <c:pt idx="1328" formatCode="0.00">
                  <c:v>71.900000000000006</c:v>
                </c:pt>
                <c:pt idx="1329" formatCode="0.00">
                  <c:v>32.299999999999997</c:v>
                </c:pt>
                <c:pt idx="1330" formatCode="0.00">
                  <c:v>70.2</c:v>
                </c:pt>
                <c:pt idx="1331" formatCode="0.00">
                  <c:v>65.8</c:v>
                </c:pt>
                <c:pt idx="1332" formatCode="0.00">
                  <c:v>43.6</c:v>
                </c:pt>
                <c:pt idx="1333" formatCode="0.00">
                  <c:v>97.3</c:v>
                </c:pt>
                <c:pt idx="1334" formatCode="0.00">
                  <c:v>-2</c:v>
                </c:pt>
                <c:pt idx="1335" formatCode="0.00">
                  <c:v>40.700000000000003</c:v>
                </c:pt>
                <c:pt idx="1336" formatCode="0.00">
                  <c:v>-31.8</c:v>
                </c:pt>
                <c:pt idx="1337" formatCode="0.00">
                  <c:v>29.7</c:v>
                </c:pt>
                <c:pt idx="1338" formatCode="0.00">
                  <c:v>-20</c:v>
                </c:pt>
                <c:pt idx="1339" formatCode="0.00">
                  <c:v>15</c:v>
                </c:pt>
                <c:pt idx="1340" formatCode="0.00">
                  <c:v>18.399999999999999</c:v>
                </c:pt>
                <c:pt idx="1341" formatCode="0.00">
                  <c:v>34.1</c:v>
                </c:pt>
                <c:pt idx="1342" formatCode="0.00">
                  <c:v>57.6</c:v>
                </c:pt>
                <c:pt idx="1343" formatCode="0.00">
                  <c:v>63.3</c:v>
                </c:pt>
                <c:pt idx="1344" formatCode="0.00">
                  <c:v>59</c:v>
                </c:pt>
                <c:pt idx="1345" formatCode="0.00">
                  <c:v>76.099999999999994</c:v>
                </c:pt>
                <c:pt idx="1346" formatCode="0.00">
                  <c:v>64.3</c:v>
                </c:pt>
                <c:pt idx="1347" formatCode="0.00">
                  <c:v>39.6</c:v>
                </c:pt>
                <c:pt idx="1348" formatCode="0.00">
                  <c:v>3</c:v>
                </c:pt>
                <c:pt idx="1349" formatCode="0.00">
                  <c:v>92.8</c:v>
                </c:pt>
                <c:pt idx="1350" formatCode="0.00">
                  <c:v>53.7</c:v>
                </c:pt>
                <c:pt idx="1351" formatCode="0.00">
                  <c:v>24.9</c:v>
                </c:pt>
                <c:pt idx="1352" formatCode="0.00">
                  <c:v>8</c:v>
                </c:pt>
                <c:pt idx="1353" formatCode="0.00">
                  <c:v>58.6</c:v>
                </c:pt>
                <c:pt idx="1354" formatCode="0.00">
                  <c:v>36.1</c:v>
                </c:pt>
                <c:pt idx="1355" formatCode="0.00">
                  <c:v>-64.5</c:v>
                </c:pt>
                <c:pt idx="1356" formatCode="0.00">
                  <c:v>64.400000000000006</c:v>
                </c:pt>
                <c:pt idx="1357" formatCode="0.00">
                  <c:v>0.3</c:v>
                </c:pt>
                <c:pt idx="1358" formatCode="0.00">
                  <c:v>71.7</c:v>
                </c:pt>
                <c:pt idx="1359" formatCode="0.00">
                  <c:v>47.1</c:v>
                </c:pt>
                <c:pt idx="1360" formatCode="0.00">
                  <c:v>27.1</c:v>
                </c:pt>
                <c:pt idx="1361" formatCode="0.00">
                  <c:v>54.5</c:v>
                </c:pt>
                <c:pt idx="1362" formatCode="0.00">
                  <c:v>92.1</c:v>
                </c:pt>
                <c:pt idx="1363" formatCode="0.00">
                  <c:v>79.400000000000006</c:v>
                </c:pt>
                <c:pt idx="1364" formatCode="0.00">
                  <c:v>31.3</c:v>
                </c:pt>
                <c:pt idx="1365" formatCode="0.00">
                  <c:v>31.6</c:v>
                </c:pt>
                <c:pt idx="1366" formatCode="0.00">
                  <c:v>57.4</c:v>
                </c:pt>
                <c:pt idx="1367" formatCode="0.00">
                  <c:v>26</c:v>
                </c:pt>
                <c:pt idx="1368" formatCode="0.00">
                  <c:v>25.2</c:v>
                </c:pt>
                <c:pt idx="1369" formatCode="0.00">
                  <c:v>65.900000000000006</c:v>
                </c:pt>
                <c:pt idx="1370" formatCode="0.00">
                  <c:v>31.2</c:v>
                </c:pt>
                <c:pt idx="1371" formatCode="0.00">
                  <c:v>30.2</c:v>
                </c:pt>
                <c:pt idx="1372" formatCode="0.00">
                  <c:v>64.400000000000006</c:v>
                </c:pt>
                <c:pt idx="1373" formatCode="0.00">
                  <c:v>41.8</c:v>
                </c:pt>
                <c:pt idx="1374" formatCode="0.00">
                  <c:v>-58.5</c:v>
                </c:pt>
                <c:pt idx="1375" formatCode="0.00">
                  <c:v>19.100000000000001</c:v>
                </c:pt>
                <c:pt idx="1376" formatCode="0.00">
                  <c:v>12</c:v>
                </c:pt>
                <c:pt idx="1377" formatCode="0.00">
                  <c:v>43.4</c:v>
                </c:pt>
                <c:pt idx="1378" formatCode="0.00">
                  <c:v>33.700000000000003</c:v>
                </c:pt>
                <c:pt idx="1379" formatCode="0.00">
                  <c:v>29.5</c:v>
                </c:pt>
                <c:pt idx="1380" formatCode="0.00">
                  <c:v>26.6</c:v>
                </c:pt>
                <c:pt idx="1381" formatCode="0.00">
                  <c:v>47.2</c:v>
                </c:pt>
                <c:pt idx="1382" formatCode="0.00">
                  <c:v>34.5</c:v>
                </c:pt>
                <c:pt idx="1383" formatCode="0.00">
                  <c:v>56.9</c:v>
                </c:pt>
                <c:pt idx="1384" formatCode="0.00">
                  <c:v>68.400000000000006</c:v>
                </c:pt>
                <c:pt idx="1385" formatCode="0.00">
                  <c:v>79.2</c:v>
                </c:pt>
                <c:pt idx="1386" formatCode="0.00">
                  <c:v>79.8</c:v>
                </c:pt>
                <c:pt idx="1387" formatCode="0.00">
                  <c:v>42.8</c:v>
                </c:pt>
                <c:pt idx="1388" formatCode="0.00">
                  <c:v>75.3</c:v>
                </c:pt>
                <c:pt idx="1389" formatCode="0.00">
                  <c:v>52.2</c:v>
                </c:pt>
                <c:pt idx="1390" formatCode="0.00">
                  <c:v>22.7</c:v>
                </c:pt>
                <c:pt idx="1391" formatCode="0.00">
                  <c:v>27.7</c:v>
                </c:pt>
                <c:pt idx="1392" formatCode="0.00">
                  <c:v>50.7</c:v>
                </c:pt>
                <c:pt idx="1393" formatCode="0.00">
                  <c:v>25</c:v>
                </c:pt>
                <c:pt idx="1394" formatCode="0.00">
                  <c:v>44.4</c:v>
                </c:pt>
                <c:pt idx="1395" formatCode="0.00">
                  <c:v>84.8</c:v>
                </c:pt>
                <c:pt idx="1396" formatCode="0.00">
                  <c:v>51.1</c:v>
                </c:pt>
                <c:pt idx="1397" formatCode="0.00">
                  <c:v>30</c:v>
                </c:pt>
                <c:pt idx="1398" formatCode="0.00">
                  <c:v>12.2</c:v>
                </c:pt>
                <c:pt idx="1399" formatCode="0.00">
                  <c:v>11.3</c:v>
                </c:pt>
                <c:pt idx="1400" formatCode="0.00">
                  <c:v>27.8</c:v>
                </c:pt>
                <c:pt idx="1401" formatCode="0.00">
                  <c:v>17.5</c:v>
                </c:pt>
                <c:pt idx="1402" formatCode="0.00">
                  <c:v>69.7</c:v>
                </c:pt>
                <c:pt idx="1403" formatCode="0.00">
                  <c:v>54.1</c:v>
                </c:pt>
                <c:pt idx="1404" formatCode="0.00">
                  <c:v>0.6</c:v>
                </c:pt>
                <c:pt idx="1405" formatCode="0.00">
                  <c:v>59.4</c:v>
                </c:pt>
                <c:pt idx="1406" formatCode="0.00">
                  <c:v>63.6</c:v>
                </c:pt>
                <c:pt idx="1407" formatCode="0.00">
                  <c:v>60.7</c:v>
                </c:pt>
                <c:pt idx="1408" formatCode="0.00">
                  <c:v>47</c:v>
                </c:pt>
                <c:pt idx="1409" formatCode="0.00">
                  <c:v>31.5</c:v>
                </c:pt>
                <c:pt idx="1410" formatCode="0.00">
                  <c:v>35.299999999999997</c:v>
                </c:pt>
                <c:pt idx="1411" formatCode="0.00">
                  <c:v>46</c:v>
                </c:pt>
                <c:pt idx="1412" formatCode="0.00">
                  <c:v>82.9</c:v>
                </c:pt>
                <c:pt idx="1413" formatCode="0.00">
                  <c:v>58.3</c:v>
                </c:pt>
                <c:pt idx="1414" formatCode="0.00">
                  <c:v>18.100000000000001</c:v>
                </c:pt>
                <c:pt idx="1415" formatCode="0.00">
                  <c:v>8.6999999999999993</c:v>
                </c:pt>
                <c:pt idx="1416" formatCode="0.00">
                  <c:v>58.6</c:v>
                </c:pt>
                <c:pt idx="1417" formatCode="0.00">
                  <c:v>34.5</c:v>
                </c:pt>
                <c:pt idx="1418" formatCode="0.00">
                  <c:v>46.5</c:v>
                </c:pt>
                <c:pt idx="1419" formatCode="0.00">
                  <c:v>5.6</c:v>
                </c:pt>
                <c:pt idx="1420" formatCode="0.00">
                  <c:v>40</c:v>
                </c:pt>
                <c:pt idx="1421" formatCode="0.00">
                  <c:v>23.2</c:v>
                </c:pt>
                <c:pt idx="1422" formatCode="0.00">
                  <c:v>58.2</c:v>
                </c:pt>
                <c:pt idx="1423" formatCode="0.00">
                  <c:v>33.200000000000003</c:v>
                </c:pt>
                <c:pt idx="1424" formatCode="0.00">
                  <c:v>39.6</c:v>
                </c:pt>
                <c:pt idx="1425" formatCode="0.00">
                  <c:v>3.6</c:v>
                </c:pt>
                <c:pt idx="1426" formatCode="0.00">
                  <c:v>37.299999999999997</c:v>
                </c:pt>
                <c:pt idx="1427" formatCode="0.00">
                  <c:v>63.9</c:v>
                </c:pt>
                <c:pt idx="1428" formatCode="0.00">
                  <c:v>62.7</c:v>
                </c:pt>
                <c:pt idx="1429" formatCode="0.00">
                  <c:v>56.8</c:v>
                </c:pt>
                <c:pt idx="1430" formatCode="0.00">
                  <c:v>71.400000000000006</c:v>
                </c:pt>
                <c:pt idx="1431" formatCode="0.00">
                  <c:v>42.8</c:v>
                </c:pt>
                <c:pt idx="1432" formatCode="#,##0.00">
                  <c:v>34.9</c:v>
                </c:pt>
                <c:pt idx="1433" formatCode="#,##0.00">
                  <c:v>43.5</c:v>
                </c:pt>
                <c:pt idx="1434" formatCode="#,##0.00">
                  <c:v>35.6</c:v>
                </c:pt>
                <c:pt idx="1435" formatCode="#,##0.00">
                  <c:v>49.1</c:v>
                </c:pt>
                <c:pt idx="1436" formatCode="#,##0.00">
                  <c:v>57.8</c:v>
                </c:pt>
                <c:pt idx="1437" formatCode="#,##0.00">
                  <c:v>74.099999999999994</c:v>
                </c:pt>
                <c:pt idx="1438" formatCode="#,##0.00">
                  <c:v>18.100000000000001</c:v>
                </c:pt>
                <c:pt idx="1439" formatCode="#,##0.00">
                  <c:v>93</c:v>
                </c:pt>
                <c:pt idx="1440" formatCode="#,##0.00">
                  <c:v>85.3</c:v>
                </c:pt>
                <c:pt idx="1441" formatCode="#,##0.00">
                  <c:v>81.5</c:v>
                </c:pt>
                <c:pt idx="1442" formatCode="#,##0.00">
                  <c:v>-3.4</c:v>
                </c:pt>
                <c:pt idx="1443" formatCode="#,##0.00">
                  <c:v>71.5</c:v>
                </c:pt>
                <c:pt idx="1444" formatCode="#,##0.00">
                  <c:v>45.5</c:v>
                </c:pt>
                <c:pt idx="1445" formatCode="#,##0.00">
                  <c:v>36.9</c:v>
                </c:pt>
                <c:pt idx="1446" formatCode="#,##0.00">
                  <c:v>14.7</c:v>
                </c:pt>
                <c:pt idx="1447" formatCode="#,##0.00">
                  <c:v>27</c:v>
                </c:pt>
                <c:pt idx="1448" formatCode="#,##0.00">
                  <c:v>22.6</c:v>
                </c:pt>
                <c:pt idx="1449" formatCode="#,##0.00">
                  <c:v>-3.6</c:v>
                </c:pt>
                <c:pt idx="1450" formatCode="#,##0.00">
                  <c:v>-103.1</c:v>
                </c:pt>
                <c:pt idx="1451" formatCode="#,##0.00">
                  <c:v>32.1</c:v>
                </c:pt>
                <c:pt idx="1452" formatCode="#,##0.00">
                  <c:v>9.1999999999999993</c:v>
                </c:pt>
                <c:pt idx="1453" formatCode="#,##0.00">
                  <c:v>33.1</c:v>
                </c:pt>
                <c:pt idx="1454" formatCode="#,##0.00">
                  <c:v>11.4</c:v>
                </c:pt>
                <c:pt idx="1455" formatCode="#,##0.00">
                  <c:v>36.5</c:v>
                </c:pt>
                <c:pt idx="1456" formatCode="#,##0.00">
                  <c:v>83.3</c:v>
                </c:pt>
                <c:pt idx="1457" formatCode="#,##0.00">
                  <c:v>31.4</c:v>
                </c:pt>
                <c:pt idx="1458" formatCode="#,##0.00">
                  <c:v>26.5</c:v>
                </c:pt>
                <c:pt idx="1459" formatCode="#,##0.00">
                  <c:v>50.3</c:v>
                </c:pt>
                <c:pt idx="1460" formatCode="#,##0.00">
                  <c:v>31.8</c:v>
                </c:pt>
                <c:pt idx="1461" formatCode="#,##0.00">
                  <c:v>60.5</c:v>
                </c:pt>
                <c:pt idx="1462" formatCode="#,##0.00">
                  <c:v>23.1</c:v>
                </c:pt>
                <c:pt idx="1463" formatCode="#,##0.00">
                  <c:v>65.8</c:v>
                </c:pt>
                <c:pt idx="1464" formatCode="#,##0.00">
                  <c:v>53.4</c:v>
                </c:pt>
                <c:pt idx="1465" formatCode="#,##0.00">
                  <c:v>87.7</c:v>
                </c:pt>
                <c:pt idx="1466" formatCode="#,##0.00">
                  <c:v>33.9</c:v>
                </c:pt>
                <c:pt idx="1467" formatCode="#,##0.00">
                  <c:v>62.7</c:v>
                </c:pt>
                <c:pt idx="1468" formatCode="#,##0.00">
                  <c:v>83.2</c:v>
                </c:pt>
                <c:pt idx="1469" formatCode="#,##0.00">
                  <c:v>65.5</c:v>
                </c:pt>
                <c:pt idx="1470" formatCode="#,##0.00">
                  <c:v>56.2</c:v>
                </c:pt>
                <c:pt idx="1471" formatCode="#,##0.00">
                  <c:v>-41.5</c:v>
                </c:pt>
                <c:pt idx="1472" formatCode="#,##0.00">
                  <c:v>71.099999999999994</c:v>
                </c:pt>
                <c:pt idx="1473" formatCode="#,##0.00">
                  <c:v>27.3</c:v>
                </c:pt>
                <c:pt idx="1474" formatCode="#,##0.00">
                  <c:v>0.9</c:v>
                </c:pt>
                <c:pt idx="1475" formatCode="#,##0.00">
                  <c:v>55.2</c:v>
                </c:pt>
                <c:pt idx="1476" formatCode="#,##0.00">
                  <c:v>36.700000000000003</c:v>
                </c:pt>
                <c:pt idx="1477" formatCode="#,##0.00">
                  <c:v>25.8</c:v>
                </c:pt>
                <c:pt idx="1478" formatCode="#,##0.00">
                  <c:v>81</c:v>
                </c:pt>
                <c:pt idx="1479" formatCode="#,##0.00">
                  <c:v>16</c:v>
                </c:pt>
                <c:pt idx="1480" formatCode="#,##0.00">
                  <c:v>14.4</c:v>
                </c:pt>
                <c:pt idx="1481" formatCode="#,##0.00">
                  <c:v>-1186.5</c:v>
                </c:pt>
                <c:pt idx="1482" formatCode="#,##0.00">
                  <c:v>38.9</c:v>
                </c:pt>
                <c:pt idx="1483" formatCode="#,##0.00">
                  <c:v>15.9</c:v>
                </c:pt>
                <c:pt idx="1484" formatCode="#,##0.00">
                  <c:v>58.5</c:v>
                </c:pt>
                <c:pt idx="1485" formatCode="#,##0.00">
                  <c:v>63.1</c:v>
                </c:pt>
                <c:pt idx="1486" formatCode="#,##0.00">
                  <c:v>21.2</c:v>
                </c:pt>
                <c:pt idx="1487" formatCode="#,##0.00">
                  <c:v>91.1</c:v>
                </c:pt>
                <c:pt idx="1488" formatCode="#,##0.00">
                  <c:v>21</c:v>
                </c:pt>
                <c:pt idx="1489" formatCode="#,##0.00">
                  <c:v>22.2</c:v>
                </c:pt>
                <c:pt idx="1490" formatCode="#,##0.00">
                  <c:v>4.0999999999999996</c:v>
                </c:pt>
                <c:pt idx="1491" formatCode="#,##0.00">
                  <c:v>68.7</c:v>
                </c:pt>
                <c:pt idx="1492" formatCode="#,##0.00">
                  <c:v>39</c:v>
                </c:pt>
                <c:pt idx="1493" formatCode="#,##0.00">
                  <c:v>59.3</c:v>
                </c:pt>
                <c:pt idx="1494" formatCode="#,##0.00">
                  <c:v>-38.700000000000003</c:v>
                </c:pt>
                <c:pt idx="1495" formatCode="#,##0.00">
                  <c:v>39.200000000000003</c:v>
                </c:pt>
                <c:pt idx="1496" formatCode="#,##0.00">
                  <c:v>45.7</c:v>
                </c:pt>
                <c:pt idx="1497" formatCode="#,##0.00">
                  <c:v>90.7</c:v>
                </c:pt>
                <c:pt idx="1498" formatCode="#,##0.00">
                  <c:v>7.1</c:v>
                </c:pt>
                <c:pt idx="1499" formatCode="#,##0.00">
                  <c:v>72.400000000000006</c:v>
                </c:pt>
                <c:pt idx="1500" formatCode="#,##0.00">
                  <c:v>39</c:v>
                </c:pt>
                <c:pt idx="1501" formatCode="#,##0.00">
                  <c:v>77.099999999999994</c:v>
                </c:pt>
                <c:pt idx="1502" formatCode="#,##0.00">
                  <c:v>70.400000000000006</c:v>
                </c:pt>
                <c:pt idx="1503" formatCode="#,##0.00">
                  <c:v>48.7</c:v>
                </c:pt>
                <c:pt idx="1504" formatCode="#,##0.00">
                  <c:v>10.7</c:v>
                </c:pt>
                <c:pt idx="1505" formatCode="#,##0.00">
                  <c:v>-39.799999999999997</c:v>
                </c:pt>
                <c:pt idx="1506" formatCode="#,##0.00">
                  <c:v>75.7</c:v>
                </c:pt>
                <c:pt idx="1507" formatCode="#,##0.00">
                  <c:v>15</c:v>
                </c:pt>
                <c:pt idx="1508" formatCode="#,##0.00">
                  <c:v>16.3</c:v>
                </c:pt>
                <c:pt idx="1509" formatCode="#,##0.00">
                  <c:v>73.8</c:v>
                </c:pt>
                <c:pt idx="1510" formatCode="#,##0.00">
                  <c:v>-18.100000000000001</c:v>
                </c:pt>
                <c:pt idx="1511" formatCode="#,##0.00">
                  <c:v>48.6</c:v>
                </c:pt>
                <c:pt idx="1512" formatCode="#,##0.00">
                  <c:v>24.2</c:v>
                </c:pt>
                <c:pt idx="1513" formatCode="#,##0.00">
                  <c:v>50.7</c:v>
                </c:pt>
                <c:pt idx="1514" formatCode="#,##0.00">
                  <c:v>58.8</c:v>
                </c:pt>
                <c:pt idx="1515" formatCode="#,##0.00">
                  <c:v>9.5</c:v>
                </c:pt>
                <c:pt idx="1516" formatCode="#,##0.00">
                  <c:v>45</c:v>
                </c:pt>
                <c:pt idx="1517" formatCode="#,##0.00">
                  <c:v>-3.1</c:v>
                </c:pt>
                <c:pt idx="1518" formatCode="#,##0.00">
                  <c:v>53</c:v>
                </c:pt>
                <c:pt idx="1519" formatCode="#,##0.00">
                  <c:v>73.599999999999994</c:v>
                </c:pt>
                <c:pt idx="1520" formatCode="#,##0.00">
                  <c:v>-17.3</c:v>
                </c:pt>
                <c:pt idx="1521" formatCode="#,##0.00">
                  <c:v>58.2</c:v>
                </c:pt>
                <c:pt idx="1522" formatCode="#,##0.00">
                  <c:v>77</c:v>
                </c:pt>
                <c:pt idx="1523" formatCode="#,##0.00">
                  <c:v>51.3</c:v>
                </c:pt>
                <c:pt idx="1524" formatCode="#,##0.00">
                  <c:v>39.4</c:v>
                </c:pt>
                <c:pt idx="1525" formatCode="#,##0.00">
                  <c:v>-3.4</c:v>
                </c:pt>
                <c:pt idx="1526" formatCode="#,##0.00">
                  <c:v>43</c:v>
                </c:pt>
                <c:pt idx="1527" formatCode="#,##0.00">
                  <c:v>24</c:v>
                </c:pt>
                <c:pt idx="1528" formatCode="#,##0.00">
                  <c:v>21.6</c:v>
                </c:pt>
                <c:pt idx="1529" formatCode="#,##0.00">
                  <c:v>52.9</c:v>
                </c:pt>
                <c:pt idx="1530" formatCode="#,##0.00">
                  <c:v>75.5</c:v>
                </c:pt>
                <c:pt idx="1531" formatCode="#,##0.00">
                  <c:v>15.2</c:v>
                </c:pt>
                <c:pt idx="1532" formatCode="#,##0.00">
                  <c:v>33.200000000000003</c:v>
                </c:pt>
                <c:pt idx="1533" formatCode="#,##0.00">
                  <c:v>41.3</c:v>
                </c:pt>
                <c:pt idx="1534" formatCode="#,##0.00">
                  <c:v>35.799999999999997</c:v>
                </c:pt>
                <c:pt idx="1535" formatCode="#,##0.00">
                  <c:v>58.7</c:v>
                </c:pt>
                <c:pt idx="1536" formatCode="#,##0.00">
                  <c:v>16.100000000000001</c:v>
                </c:pt>
                <c:pt idx="1537" formatCode="#,##0.00">
                  <c:v>18.3</c:v>
                </c:pt>
                <c:pt idx="1538" formatCode="#,##0.00">
                  <c:v>58.8</c:v>
                </c:pt>
                <c:pt idx="1539" formatCode="#,##0.00">
                  <c:v>34</c:v>
                </c:pt>
                <c:pt idx="1540" formatCode="#,##0.00">
                  <c:v>30.8</c:v>
                </c:pt>
                <c:pt idx="1541" formatCode="#,##0.00">
                  <c:v>37.700000000000003</c:v>
                </c:pt>
                <c:pt idx="1542" formatCode="#,##0.00">
                  <c:v>28.9</c:v>
                </c:pt>
                <c:pt idx="1543" formatCode="#,##0.00">
                  <c:v>18.899999999999999</c:v>
                </c:pt>
                <c:pt idx="1544" formatCode="#,##0.00">
                  <c:v>26.1</c:v>
                </c:pt>
                <c:pt idx="1545" formatCode="#,##0.00">
                  <c:v>31</c:v>
                </c:pt>
                <c:pt idx="1546" formatCode="#,##0.00">
                  <c:v>41.5</c:v>
                </c:pt>
                <c:pt idx="1547" formatCode="#,##0.00">
                  <c:v>50.6</c:v>
                </c:pt>
                <c:pt idx="1548" formatCode="#,##0.00">
                  <c:v>65.5</c:v>
                </c:pt>
                <c:pt idx="1549" formatCode="#,##0.00">
                  <c:v>43.6</c:v>
                </c:pt>
                <c:pt idx="1550" formatCode="#,##0.00">
                  <c:v>31.5</c:v>
                </c:pt>
                <c:pt idx="1551" formatCode="#,##0.00">
                  <c:v>55.4</c:v>
                </c:pt>
                <c:pt idx="1552" formatCode="#,##0.00">
                  <c:v>7.5</c:v>
                </c:pt>
                <c:pt idx="1553" formatCode="#,##0.00">
                  <c:v>45.2</c:v>
                </c:pt>
                <c:pt idx="1554" formatCode="#,##0.00">
                  <c:v>62.9</c:v>
                </c:pt>
                <c:pt idx="1555" formatCode="#,##0.00">
                  <c:v>102.2</c:v>
                </c:pt>
                <c:pt idx="1556" formatCode="#,##0.00">
                  <c:v>10</c:v>
                </c:pt>
                <c:pt idx="1557" formatCode="#,##0.00">
                  <c:v>42.9</c:v>
                </c:pt>
                <c:pt idx="1558" formatCode="#,##0.00">
                  <c:v>44.9</c:v>
                </c:pt>
                <c:pt idx="1559" formatCode="#,##0.00">
                  <c:v>10.8</c:v>
                </c:pt>
                <c:pt idx="1560" formatCode="#,##0.00">
                  <c:v>86.9</c:v>
                </c:pt>
                <c:pt idx="1561" formatCode="#,##0.00">
                  <c:v>17.8</c:v>
                </c:pt>
                <c:pt idx="1562" formatCode="#,##0.00">
                  <c:v>39.4</c:v>
                </c:pt>
                <c:pt idx="1563" formatCode="#,##0.00">
                  <c:v>57.6</c:v>
                </c:pt>
                <c:pt idx="1564" formatCode="#,##0.00">
                  <c:v>34.1</c:v>
                </c:pt>
                <c:pt idx="1565" formatCode="#,##0.00">
                  <c:v>52.9</c:v>
                </c:pt>
                <c:pt idx="1566" formatCode="#,##0.00">
                  <c:v>26.4</c:v>
                </c:pt>
                <c:pt idx="1567" formatCode="#,##0.00">
                  <c:v>53.7</c:v>
                </c:pt>
                <c:pt idx="1568" formatCode="#,##0.00">
                  <c:v>95.3</c:v>
                </c:pt>
                <c:pt idx="1569" formatCode="#,##0.00">
                  <c:v>-3.5</c:v>
                </c:pt>
                <c:pt idx="1570" formatCode="#,##0.00">
                  <c:v>33.700000000000003</c:v>
                </c:pt>
                <c:pt idx="1571" formatCode="#,##0.00">
                  <c:v>25.6</c:v>
                </c:pt>
                <c:pt idx="1572" formatCode="#,##0.00">
                  <c:v>60.3</c:v>
                </c:pt>
                <c:pt idx="1573" formatCode="#,##0.00">
                  <c:v>25.6</c:v>
                </c:pt>
                <c:pt idx="1574" formatCode="#,##0.00">
                  <c:v>17.5</c:v>
                </c:pt>
                <c:pt idx="1575" formatCode="#,##0.00">
                  <c:v>9.1</c:v>
                </c:pt>
                <c:pt idx="1576" formatCode="#,##0.00">
                  <c:v>54.2</c:v>
                </c:pt>
                <c:pt idx="1577" formatCode="#,##0.00">
                  <c:v>35.5</c:v>
                </c:pt>
                <c:pt idx="1578" formatCode="#,##0.00">
                  <c:v>37.1</c:v>
                </c:pt>
                <c:pt idx="1579" formatCode="#,##0.00">
                  <c:v>-10.1</c:v>
                </c:pt>
                <c:pt idx="1580" formatCode="#,##0.00">
                  <c:v>87.8</c:v>
                </c:pt>
                <c:pt idx="1581" formatCode="#,##0.00">
                  <c:v>24.7</c:v>
                </c:pt>
                <c:pt idx="1582" formatCode="#,##0.00">
                  <c:v>95.4</c:v>
                </c:pt>
                <c:pt idx="1583" formatCode="#,##0.00">
                  <c:v>7.8</c:v>
                </c:pt>
                <c:pt idx="1584" formatCode="#,##0.00">
                  <c:v>-5.6</c:v>
                </c:pt>
                <c:pt idx="1585" formatCode="#,##0.00">
                  <c:v>94</c:v>
                </c:pt>
                <c:pt idx="1586" formatCode="#,##0.00">
                  <c:v>33.6</c:v>
                </c:pt>
                <c:pt idx="1587" formatCode="#,##0.00">
                  <c:v>-62</c:v>
                </c:pt>
                <c:pt idx="1588" formatCode="#,##0.00">
                  <c:v>61.6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18.2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53-4366-9CD6-D7770E3EE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2B-4D74-A0E4-7402762D9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82B-4D74-A0E4-7402762D9A8B}"/>
              </c:ext>
            </c:extLst>
          </c:dPt>
          <c:dLbls>
            <c:dLbl>
              <c:idx val="1"/>
              <c:layout>
                <c:manualLayout>
                  <c:x val="0.10666571332385952"/>
                  <c:y val="-0.19780038580212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B-4D74-A0E4-7402762D9A8B}"/>
                </c:ext>
              </c:extLst>
            </c:dLbl>
            <c:dLbl>
              <c:idx val="2"/>
              <c:layout>
                <c:manualLayout>
                  <c:x val="0.11949008076601092"/>
                  <c:y val="0.14059358863735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B-4D74-A0E4-7402762D9A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6789.62</c:v>
                </c:pt>
                <c:pt idx="2">
                  <c:v>7042.39</c:v>
                </c:pt>
                <c:pt idx="3">
                  <c:v>6896.65</c:v>
                </c:pt>
                <c:pt idx="4">
                  <c:v>9016.19</c:v>
                </c:pt>
                <c:pt idx="5">
                  <c:v>8286.84</c:v>
                </c:pt>
                <c:pt idx="6">
                  <c:v>8620.5</c:v>
                </c:pt>
                <c:pt idx="7">
                  <c:v>7560.63</c:v>
                </c:pt>
                <c:pt idx="8">
                  <c:v>9305.08</c:v>
                </c:pt>
                <c:pt idx="9">
                  <c:v>8106.02</c:v>
                </c:pt>
                <c:pt idx="10">
                  <c:v>8438.51</c:v>
                </c:pt>
                <c:pt idx="11">
                  <c:v>7483.87</c:v>
                </c:pt>
                <c:pt idx="12">
                  <c:v>8744.94</c:v>
                </c:pt>
                <c:pt idx="13">
                  <c:v>6914.1</c:v>
                </c:pt>
                <c:pt idx="14">
                  <c:v>7381.82</c:v>
                </c:pt>
                <c:pt idx="15">
                  <c:v>6695.66</c:v>
                </c:pt>
                <c:pt idx="16">
                  <c:v>7478.28</c:v>
                </c:pt>
                <c:pt idx="17">
                  <c:v>7480.38</c:v>
                </c:pt>
                <c:pt idx="18">
                  <c:v>7753.36</c:v>
                </c:pt>
                <c:pt idx="19">
                  <c:v>9109.4500000000007</c:v>
                </c:pt>
                <c:pt idx="20">
                  <c:v>7876.42</c:v>
                </c:pt>
                <c:pt idx="21">
                  <c:v>6805.54</c:v>
                </c:pt>
                <c:pt idx="22">
                  <c:v>8801.2999999999993</c:v>
                </c:pt>
                <c:pt idx="23">
                  <c:v>7121.76</c:v>
                </c:pt>
                <c:pt idx="24">
                  <c:v>8047.36</c:v>
                </c:pt>
                <c:pt idx="25">
                  <c:v>6898.08</c:v>
                </c:pt>
                <c:pt idx="26">
                  <c:v>6569.47</c:v>
                </c:pt>
                <c:pt idx="27">
                  <c:v>6547.54</c:v>
                </c:pt>
                <c:pt idx="28">
                  <c:v>8077.24</c:v>
                </c:pt>
                <c:pt idx="29">
                  <c:v>7707.5</c:v>
                </c:pt>
                <c:pt idx="30">
                  <c:v>9698.92</c:v>
                </c:pt>
                <c:pt idx="31">
                  <c:v>7343.79</c:v>
                </c:pt>
                <c:pt idx="32">
                  <c:v>11335.89</c:v>
                </c:pt>
                <c:pt idx="33">
                  <c:v>9193.2099999999991</c:v>
                </c:pt>
                <c:pt idx="34">
                  <c:v>8921.44</c:v>
                </c:pt>
                <c:pt idx="35">
                  <c:v>8972.7900000000009</c:v>
                </c:pt>
                <c:pt idx="36">
                  <c:v>10217.299999999999</c:v>
                </c:pt>
                <c:pt idx="37">
                  <c:v>10217.67</c:v>
                </c:pt>
                <c:pt idx="38">
                  <c:v>9773.25</c:v>
                </c:pt>
                <c:pt idx="39">
                  <c:v>10087.26</c:v>
                </c:pt>
                <c:pt idx="40">
                  <c:v>11546.88</c:v>
                </c:pt>
                <c:pt idx="41">
                  <c:v>9077.48</c:v>
                </c:pt>
                <c:pt idx="42">
                  <c:v>8383.51</c:v>
                </c:pt>
                <c:pt idx="43">
                  <c:v>8878.07</c:v>
                </c:pt>
                <c:pt idx="44">
                  <c:v>13365.02</c:v>
                </c:pt>
                <c:pt idx="45">
                  <c:v>9527.6299999999992</c:v>
                </c:pt>
                <c:pt idx="46">
                  <c:v>10168.81</c:v>
                </c:pt>
                <c:pt idx="47">
                  <c:v>9978.84</c:v>
                </c:pt>
                <c:pt idx="48">
                  <c:v>13877.78</c:v>
                </c:pt>
                <c:pt idx="49">
                  <c:v>10382.68</c:v>
                </c:pt>
                <c:pt idx="50">
                  <c:v>11226.28</c:v>
                </c:pt>
                <c:pt idx="51">
                  <c:v>11613.32</c:v>
                </c:pt>
                <c:pt idx="52">
                  <c:v>13332.06</c:v>
                </c:pt>
                <c:pt idx="53">
                  <c:v>11639.44</c:v>
                </c:pt>
                <c:pt idx="54">
                  <c:v>10637.68</c:v>
                </c:pt>
                <c:pt idx="55">
                  <c:v>8086.17</c:v>
                </c:pt>
                <c:pt idx="56">
                  <c:v>10786.17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5114.66</c:v>
                </c:pt>
                <c:pt idx="2">
                  <c:v>5508.86</c:v>
                </c:pt>
                <c:pt idx="3">
                  <c:v>5413.53</c:v>
                </c:pt>
                <c:pt idx="4">
                  <c:v>6757.04</c:v>
                </c:pt>
                <c:pt idx="5">
                  <c:v>5852.04</c:v>
                </c:pt>
                <c:pt idx="6">
                  <c:v>6612.18</c:v>
                </c:pt>
                <c:pt idx="7">
                  <c:v>5709.8</c:v>
                </c:pt>
                <c:pt idx="8">
                  <c:v>7079.35</c:v>
                </c:pt>
                <c:pt idx="9">
                  <c:v>6055.51</c:v>
                </c:pt>
                <c:pt idx="10">
                  <c:v>6492.11</c:v>
                </c:pt>
                <c:pt idx="11">
                  <c:v>5962.99</c:v>
                </c:pt>
                <c:pt idx="12">
                  <c:v>6977.72</c:v>
                </c:pt>
                <c:pt idx="13">
                  <c:v>5144.72</c:v>
                </c:pt>
                <c:pt idx="14">
                  <c:v>5490.4</c:v>
                </c:pt>
                <c:pt idx="15">
                  <c:v>5192.07</c:v>
                </c:pt>
                <c:pt idx="16">
                  <c:v>5802.26</c:v>
                </c:pt>
                <c:pt idx="17">
                  <c:v>5405.91</c:v>
                </c:pt>
                <c:pt idx="18">
                  <c:v>5598.47</c:v>
                </c:pt>
                <c:pt idx="19">
                  <c:v>6550.46</c:v>
                </c:pt>
                <c:pt idx="20">
                  <c:v>5866.27</c:v>
                </c:pt>
                <c:pt idx="21">
                  <c:v>4786.12</c:v>
                </c:pt>
                <c:pt idx="22">
                  <c:v>6372.45</c:v>
                </c:pt>
                <c:pt idx="23">
                  <c:v>5447.93</c:v>
                </c:pt>
                <c:pt idx="24">
                  <c:v>5713.92</c:v>
                </c:pt>
                <c:pt idx="25">
                  <c:v>4763.4799999999996</c:v>
                </c:pt>
                <c:pt idx="26">
                  <c:v>4570.9799999999996</c:v>
                </c:pt>
                <c:pt idx="27">
                  <c:v>4658.5600000000004</c:v>
                </c:pt>
                <c:pt idx="28">
                  <c:v>5601.68</c:v>
                </c:pt>
                <c:pt idx="29">
                  <c:v>5636.24</c:v>
                </c:pt>
                <c:pt idx="30">
                  <c:v>7485.06</c:v>
                </c:pt>
                <c:pt idx="31">
                  <c:v>5205.0600000000004</c:v>
                </c:pt>
                <c:pt idx="32">
                  <c:v>8283.27</c:v>
                </c:pt>
                <c:pt idx="33">
                  <c:v>6008.4</c:v>
                </c:pt>
                <c:pt idx="34">
                  <c:v>6365.27</c:v>
                </c:pt>
                <c:pt idx="35">
                  <c:v>6643.39</c:v>
                </c:pt>
                <c:pt idx="36">
                  <c:v>7325.74</c:v>
                </c:pt>
                <c:pt idx="37">
                  <c:v>7212.1</c:v>
                </c:pt>
                <c:pt idx="38">
                  <c:v>6710.9</c:v>
                </c:pt>
                <c:pt idx="39">
                  <c:v>7219.64</c:v>
                </c:pt>
                <c:pt idx="40">
                  <c:v>8804.9599999999991</c:v>
                </c:pt>
                <c:pt idx="41">
                  <c:v>6360.63</c:v>
                </c:pt>
                <c:pt idx="42">
                  <c:v>5809.04</c:v>
                </c:pt>
                <c:pt idx="43">
                  <c:v>6492.48</c:v>
                </c:pt>
                <c:pt idx="44">
                  <c:v>9711.07</c:v>
                </c:pt>
                <c:pt idx="45">
                  <c:v>6784.06</c:v>
                </c:pt>
                <c:pt idx="46">
                  <c:v>7818.78</c:v>
                </c:pt>
                <c:pt idx="47">
                  <c:v>7925.86</c:v>
                </c:pt>
                <c:pt idx="48">
                  <c:v>10941.41</c:v>
                </c:pt>
                <c:pt idx="49">
                  <c:v>7903.81</c:v>
                </c:pt>
                <c:pt idx="50">
                  <c:v>8247.7900000000009</c:v>
                </c:pt>
                <c:pt idx="51">
                  <c:v>9448.36</c:v>
                </c:pt>
                <c:pt idx="52">
                  <c:v>10618.71</c:v>
                </c:pt>
                <c:pt idx="53">
                  <c:v>8988.26</c:v>
                </c:pt>
                <c:pt idx="54">
                  <c:v>8106.81</c:v>
                </c:pt>
                <c:pt idx="55">
                  <c:v>6241.34</c:v>
                </c:pt>
                <c:pt idx="56">
                  <c:v>8204.5300000000007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1674.97</c:v>
                </c:pt>
                <c:pt idx="2">
                  <c:v>1533.53</c:v>
                </c:pt>
                <c:pt idx="3">
                  <c:v>1483.12</c:v>
                </c:pt>
                <c:pt idx="4">
                  <c:v>2259.15</c:v>
                </c:pt>
                <c:pt idx="5">
                  <c:v>2434.81</c:v>
                </c:pt>
                <c:pt idx="6">
                  <c:v>2008.32</c:v>
                </c:pt>
                <c:pt idx="7">
                  <c:v>1850.82</c:v>
                </c:pt>
                <c:pt idx="8">
                  <c:v>2225.7399999999998</c:v>
                </c:pt>
                <c:pt idx="9">
                  <c:v>2050.5100000000002</c:v>
                </c:pt>
                <c:pt idx="10">
                  <c:v>1946.4</c:v>
                </c:pt>
                <c:pt idx="11">
                  <c:v>1520.89</c:v>
                </c:pt>
                <c:pt idx="12">
                  <c:v>1767.22</c:v>
                </c:pt>
                <c:pt idx="13">
                  <c:v>1769.38</c:v>
                </c:pt>
                <c:pt idx="14">
                  <c:v>1891.42</c:v>
                </c:pt>
                <c:pt idx="15">
                  <c:v>1503.59</c:v>
                </c:pt>
                <c:pt idx="16">
                  <c:v>1676.02</c:v>
                </c:pt>
                <c:pt idx="17">
                  <c:v>2074.4699999999998</c:v>
                </c:pt>
                <c:pt idx="18">
                  <c:v>2154.89</c:v>
                </c:pt>
                <c:pt idx="19">
                  <c:v>2558.9899999999998</c:v>
                </c:pt>
                <c:pt idx="20">
                  <c:v>2010.15</c:v>
                </c:pt>
                <c:pt idx="21">
                  <c:v>2019.42</c:v>
                </c:pt>
                <c:pt idx="22">
                  <c:v>2428.85</c:v>
                </c:pt>
                <c:pt idx="23">
                  <c:v>1673.83</c:v>
                </c:pt>
                <c:pt idx="24">
                  <c:v>2333.44</c:v>
                </c:pt>
                <c:pt idx="25">
                  <c:v>2134.6</c:v>
                </c:pt>
                <c:pt idx="26">
                  <c:v>1998.49</c:v>
                </c:pt>
                <c:pt idx="27">
                  <c:v>1888.99</c:v>
                </c:pt>
                <c:pt idx="28">
                  <c:v>2475.56</c:v>
                </c:pt>
                <c:pt idx="29">
                  <c:v>2071.2600000000002</c:v>
                </c:pt>
                <c:pt idx="30">
                  <c:v>2213.86</c:v>
                </c:pt>
                <c:pt idx="31">
                  <c:v>2138.73</c:v>
                </c:pt>
                <c:pt idx="32">
                  <c:v>3052.62</c:v>
                </c:pt>
                <c:pt idx="33">
                  <c:v>3184.81</c:v>
                </c:pt>
                <c:pt idx="34">
                  <c:v>2556.17</c:v>
                </c:pt>
                <c:pt idx="35">
                  <c:v>2329.4</c:v>
                </c:pt>
                <c:pt idx="36">
                  <c:v>2891.57</c:v>
                </c:pt>
                <c:pt idx="37">
                  <c:v>3005.57</c:v>
                </c:pt>
                <c:pt idx="38">
                  <c:v>3062.35</c:v>
                </c:pt>
                <c:pt idx="39">
                  <c:v>2867.62</c:v>
                </c:pt>
                <c:pt idx="40">
                  <c:v>2741.91</c:v>
                </c:pt>
                <c:pt idx="41">
                  <c:v>2716.86</c:v>
                </c:pt>
                <c:pt idx="42">
                  <c:v>2574.46</c:v>
                </c:pt>
                <c:pt idx="43">
                  <c:v>2385.58</c:v>
                </c:pt>
                <c:pt idx="44">
                  <c:v>3653.95</c:v>
                </c:pt>
                <c:pt idx="45">
                  <c:v>2743.56</c:v>
                </c:pt>
                <c:pt idx="46">
                  <c:v>2350.0300000000002</c:v>
                </c:pt>
                <c:pt idx="47">
                  <c:v>2052.9699999999998</c:v>
                </c:pt>
                <c:pt idx="48">
                  <c:v>2936.38</c:v>
                </c:pt>
                <c:pt idx="49">
                  <c:v>2478.87</c:v>
                </c:pt>
                <c:pt idx="50">
                  <c:v>2978.49</c:v>
                </c:pt>
                <c:pt idx="51">
                  <c:v>2164.96</c:v>
                </c:pt>
                <c:pt idx="52">
                  <c:v>2713.35</c:v>
                </c:pt>
                <c:pt idx="53">
                  <c:v>2651.18</c:v>
                </c:pt>
                <c:pt idx="54">
                  <c:v>2530.87</c:v>
                </c:pt>
                <c:pt idx="55">
                  <c:v>1844.84</c:v>
                </c:pt>
                <c:pt idx="56">
                  <c:v>2581.64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3251.49</c:v>
                </c:pt>
                <c:pt idx="1">
                  <c:v>3344.18</c:v>
                </c:pt>
                <c:pt idx="2">
                  <c:v>3116.04</c:v>
                </c:pt>
                <c:pt idx="3">
                  <c:v>3081.92</c:v>
                </c:pt>
                <c:pt idx="4">
                  <c:v>3477.28</c:v>
                </c:pt>
                <c:pt idx="5">
                  <c:v>4158.0600000000004</c:v>
                </c:pt>
                <c:pt idx="6">
                  <c:v>4238.42</c:v>
                </c:pt>
                <c:pt idx="7">
                  <c:v>4255.22</c:v>
                </c:pt>
                <c:pt idx="8">
                  <c:v>4209.0200000000004</c:v>
                </c:pt>
                <c:pt idx="9">
                  <c:v>4180.9399999999996</c:v>
                </c:pt>
                <c:pt idx="10">
                  <c:v>4615.9799999999996</c:v>
                </c:pt>
                <c:pt idx="11">
                  <c:v>4011.07</c:v>
                </c:pt>
                <c:pt idx="12">
                  <c:v>4005.45</c:v>
                </c:pt>
                <c:pt idx="13">
                  <c:v>3833.38</c:v>
                </c:pt>
                <c:pt idx="14">
                  <c:v>3923.68</c:v>
                </c:pt>
                <c:pt idx="15">
                  <c:v>3838.96</c:v>
                </c:pt>
                <c:pt idx="16">
                  <c:v>3603.48</c:v>
                </c:pt>
                <c:pt idx="17">
                  <c:v>4018.78</c:v>
                </c:pt>
                <c:pt idx="18">
                  <c:v>4135.67</c:v>
                </c:pt>
                <c:pt idx="19">
                  <c:v>4708.84</c:v>
                </c:pt>
                <c:pt idx="20">
                  <c:v>4832.6099999999997</c:v>
                </c:pt>
                <c:pt idx="21">
                  <c:v>5117.2299999999996</c:v>
                </c:pt>
                <c:pt idx="22">
                  <c:v>5115.26</c:v>
                </c:pt>
                <c:pt idx="23">
                  <c:v>4975.49</c:v>
                </c:pt>
                <c:pt idx="24">
                  <c:v>5347.86</c:v>
                </c:pt>
                <c:pt idx="25">
                  <c:v>5292.1</c:v>
                </c:pt>
                <c:pt idx="26">
                  <c:v>5105.7</c:v>
                </c:pt>
                <c:pt idx="27">
                  <c:v>4931.32</c:v>
                </c:pt>
                <c:pt idx="28">
                  <c:v>4989.8599999999997</c:v>
                </c:pt>
                <c:pt idx="29">
                  <c:v>4988.09</c:v>
                </c:pt>
                <c:pt idx="30">
                  <c:v>5080.42</c:v>
                </c:pt>
                <c:pt idx="31">
                  <c:v>4890.3900000000003</c:v>
                </c:pt>
                <c:pt idx="32">
                  <c:v>5172.25</c:v>
                </c:pt>
                <c:pt idx="33">
                  <c:v>5802.41</c:v>
                </c:pt>
                <c:pt idx="34">
                  <c:v>5502.8</c:v>
                </c:pt>
                <c:pt idx="35">
                  <c:v>5490.51</c:v>
                </c:pt>
                <c:pt idx="36">
                  <c:v>5660.29</c:v>
                </c:pt>
                <c:pt idx="37">
                  <c:v>5931.07</c:v>
                </c:pt>
                <c:pt idx="38">
                  <c:v>6045.64</c:v>
                </c:pt>
                <c:pt idx="39">
                  <c:v>6301.73</c:v>
                </c:pt>
                <c:pt idx="40">
                  <c:v>6267.74</c:v>
                </c:pt>
                <c:pt idx="41">
                  <c:v>6324.2</c:v>
                </c:pt>
                <c:pt idx="42">
                  <c:v>6232.9</c:v>
                </c:pt>
                <c:pt idx="43">
                  <c:v>6124.29</c:v>
                </c:pt>
                <c:pt idx="44">
                  <c:v>6878.32</c:v>
                </c:pt>
                <c:pt idx="45">
                  <c:v>7691.06</c:v>
                </c:pt>
                <c:pt idx="46">
                  <c:v>7838.11</c:v>
                </c:pt>
                <c:pt idx="47">
                  <c:v>7770.45</c:v>
                </c:pt>
                <c:pt idx="48">
                  <c:v>8164.81</c:v>
                </c:pt>
                <c:pt idx="49">
                  <c:v>8179.52</c:v>
                </c:pt>
                <c:pt idx="50">
                  <c:v>8563.27</c:v>
                </c:pt>
                <c:pt idx="51">
                  <c:v>8449.49</c:v>
                </c:pt>
                <c:pt idx="52">
                  <c:v>8482.7900000000009</c:v>
                </c:pt>
                <c:pt idx="53">
                  <c:v>8327.4500000000007</c:v>
                </c:pt>
                <c:pt idx="54">
                  <c:v>8374.43</c:v>
                </c:pt>
                <c:pt idx="55">
                  <c:v>7983.34</c:v>
                </c:pt>
                <c:pt idx="56">
                  <c:v>8022.11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0">
                  <c:v>12808.83</c:v>
                </c:pt>
                <c:pt idx="1">
                  <c:v>11949.9</c:v>
                </c:pt>
                <c:pt idx="2">
                  <c:v>12010.33</c:v>
                </c:pt>
                <c:pt idx="3">
                  <c:v>11876.83</c:v>
                </c:pt>
                <c:pt idx="4">
                  <c:v>11927.02</c:v>
                </c:pt>
                <c:pt idx="5">
                  <c:v>10767.77</c:v>
                </c:pt>
                <c:pt idx="6">
                  <c:v>11405.19</c:v>
                </c:pt>
                <c:pt idx="7">
                  <c:v>11830.45</c:v>
                </c:pt>
                <c:pt idx="8">
                  <c:v>12703.61</c:v>
                </c:pt>
                <c:pt idx="9">
                  <c:v>11945.46</c:v>
                </c:pt>
                <c:pt idx="10">
                  <c:v>12214.62</c:v>
                </c:pt>
                <c:pt idx="11">
                  <c:v>11604.84</c:v>
                </c:pt>
                <c:pt idx="12">
                  <c:v>12212.13</c:v>
                </c:pt>
                <c:pt idx="13">
                  <c:v>11185.64</c:v>
                </c:pt>
                <c:pt idx="14">
                  <c:v>11309.69</c:v>
                </c:pt>
                <c:pt idx="15">
                  <c:v>10990.4</c:v>
                </c:pt>
                <c:pt idx="16">
                  <c:v>10844.95</c:v>
                </c:pt>
                <c:pt idx="17">
                  <c:v>10631.47</c:v>
                </c:pt>
                <c:pt idx="18">
                  <c:v>10713.11</c:v>
                </c:pt>
                <c:pt idx="19">
                  <c:v>11875.9</c:v>
                </c:pt>
                <c:pt idx="20">
                  <c:v>11965.67</c:v>
                </c:pt>
                <c:pt idx="21">
                  <c:v>11533.9</c:v>
                </c:pt>
                <c:pt idx="22">
                  <c:v>12567.18</c:v>
                </c:pt>
                <c:pt idx="23">
                  <c:v>13407.44</c:v>
                </c:pt>
                <c:pt idx="24">
                  <c:v>14331.78</c:v>
                </c:pt>
                <c:pt idx="25">
                  <c:v>14048.62</c:v>
                </c:pt>
                <c:pt idx="26">
                  <c:v>13135.74</c:v>
                </c:pt>
                <c:pt idx="27">
                  <c:v>13619.99</c:v>
                </c:pt>
                <c:pt idx="28">
                  <c:v>13888.04</c:v>
                </c:pt>
                <c:pt idx="29">
                  <c:v>14527.28</c:v>
                </c:pt>
                <c:pt idx="30">
                  <c:v>16466.099999999999</c:v>
                </c:pt>
                <c:pt idx="31">
                  <c:v>16398.25</c:v>
                </c:pt>
                <c:pt idx="32">
                  <c:v>18574.75</c:v>
                </c:pt>
                <c:pt idx="33">
                  <c:v>18884.41</c:v>
                </c:pt>
                <c:pt idx="34">
                  <c:v>18594.86</c:v>
                </c:pt>
                <c:pt idx="35">
                  <c:v>20038.91</c:v>
                </c:pt>
                <c:pt idx="36">
                  <c:v>20846.73</c:v>
                </c:pt>
                <c:pt idx="37">
                  <c:v>21808.77</c:v>
                </c:pt>
                <c:pt idx="38">
                  <c:v>21766.48</c:v>
                </c:pt>
                <c:pt idx="39">
                  <c:v>21804.959999999999</c:v>
                </c:pt>
                <c:pt idx="40">
                  <c:v>22195.58</c:v>
                </c:pt>
                <c:pt idx="41">
                  <c:v>20751.37</c:v>
                </c:pt>
                <c:pt idx="42">
                  <c:v>20822.57</c:v>
                </c:pt>
                <c:pt idx="43">
                  <c:v>20587.419999999998</c:v>
                </c:pt>
                <c:pt idx="44">
                  <c:v>22326.05</c:v>
                </c:pt>
                <c:pt idx="45">
                  <c:v>20491.93</c:v>
                </c:pt>
                <c:pt idx="46">
                  <c:v>21687.360000000001</c:v>
                </c:pt>
                <c:pt idx="47">
                  <c:v>23685.32</c:v>
                </c:pt>
                <c:pt idx="48">
                  <c:v>25795.83</c:v>
                </c:pt>
                <c:pt idx="49">
                  <c:v>23375.86</c:v>
                </c:pt>
                <c:pt idx="50">
                  <c:v>24159.119999999999</c:v>
                </c:pt>
                <c:pt idx="51">
                  <c:v>26102.76</c:v>
                </c:pt>
                <c:pt idx="52">
                  <c:v>26269.47</c:v>
                </c:pt>
                <c:pt idx="53">
                  <c:v>25322.71</c:v>
                </c:pt>
                <c:pt idx="54">
                  <c:v>23123.919999999998</c:v>
                </c:pt>
                <c:pt idx="55">
                  <c:v>22193.14</c:v>
                </c:pt>
                <c:pt idx="56">
                  <c:v>21157.57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4233.95</c:v>
                </c:pt>
                <c:pt idx="2">
                  <c:v>4052.04</c:v>
                </c:pt>
                <c:pt idx="3">
                  <c:v>4147.21</c:v>
                </c:pt>
                <c:pt idx="4">
                  <c:v>5269.22</c:v>
                </c:pt>
                <c:pt idx="5">
                  <c:v>4221.8599999999997</c:v>
                </c:pt>
                <c:pt idx="6">
                  <c:v>3833.27</c:v>
                </c:pt>
                <c:pt idx="7">
                  <c:v>3905.32</c:v>
                </c:pt>
                <c:pt idx="8">
                  <c:v>4991.1099999999997</c:v>
                </c:pt>
                <c:pt idx="9">
                  <c:v>3884.28</c:v>
                </c:pt>
                <c:pt idx="10">
                  <c:v>4380.91</c:v>
                </c:pt>
                <c:pt idx="11">
                  <c:v>3908.86</c:v>
                </c:pt>
                <c:pt idx="12">
                  <c:v>4360.5200000000004</c:v>
                </c:pt>
                <c:pt idx="13">
                  <c:v>3083</c:v>
                </c:pt>
                <c:pt idx="14">
                  <c:v>3348</c:v>
                </c:pt>
                <c:pt idx="15">
                  <c:v>3019.21</c:v>
                </c:pt>
                <c:pt idx="16">
                  <c:v>3680.3</c:v>
                </c:pt>
                <c:pt idx="17">
                  <c:v>2931.32</c:v>
                </c:pt>
                <c:pt idx="18">
                  <c:v>2983.34</c:v>
                </c:pt>
                <c:pt idx="19">
                  <c:v>3622.75</c:v>
                </c:pt>
                <c:pt idx="20">
                  <c:v>3289.22</c:v>
                </c:pt>
                <c:pt idx="21">
                  <c:v>2679.29</c:v>
                </c:pt>
                <c:pt idx="22">
                  <c:v>2626.59</c:v>
                </c:pt>
                <c:pt idx="23">
                  <c:v>2348.87</c:v>
                </c:pt>
                <c:pt idx="24">
                  <c:v>3417.89</c:v>
                </c:pt>
                <c:pt idx="25">
                  <c:v>2748.48</c:v>
                </c:pt>
                <c:pt idx="26">
                  <c:v>2689.61</c:v>
                </c:pt>
                <c:pt idx="27">
                  <c:v>2807.86</c:v>
                </c:pt>
                <c:pt idx="28">
                  <c:v>3141.62</c:v>
                </c:pt>
                <c:pt idx="29">
                  <c:v>2895.31</c:v>
                </c:pt>
                <c:pt idx="30">
                  <c:v>3141.95</c:v>
                </c:pt>
                <c:pt idx="31">
                  <c:v>2982.95</c:v>
                </c:pt>
                <c:pt idx="32">
                  <c:v>3377.4</c:v>
                </c:pt>
                <c:pt idx="33">
                  <c:v>3283.54</c:v>
                </c:pt>
                <c:pt idx="34">
                  <c:v>3245.64</c:v>
                </c:pt>
                <c:pt idx="35">
                  <c:v>3346.77</c:v>
                </c:pt>
                <c:pt idx="36">
                  <c:v>3719.13</c:v>
                </c:pt>
                <c:pt idx="37">
                  <c:v>3748.34</c:v>
                </c:pt>
                <c:pt idx="38">
                  <c:v>3819.03</c:v>
                </c:pt>
                <c:pt idx="39">
                  <c:v>4540.24</c:v>
                </c:pt>
                <c:pt idx="40">
                  <c:v>4954.87</c:v>
                </c:pt>
                <c:pt idx="41">
                  <c:v>3675.44</c:v>
                </c:pt>
                <c:pt idx="42">
                  <c:v>4212.26</c:v>
                </c:pt>
                <c:pt idx="43">
                  <c:v>4333.47</c:v>
                </c:pt>
                <c:pt idx="44">
                  <c:v>6669.68</c:v>
                </c:pt>
                <c:pt idx="45">
                  <c:v>3841.2</c:v>
                </c:pt>
                <c:pt idx="46">
                  <c:v>4259.8100000000004</c:v>
                </c:pt>
                <c:pt idx="47">
                  <c:v>4394.63</c:v>
                </c:pt>
                <c:pt idx="48">
                  <c:v>6496.4</c:v>
                </c:pt>
                <c:pt idx="49">
                  <c:v>4169.05</c:v>
                </c:pt>
                <c:pt idx="50">
                  <c:v>5094.49</c:v>
                </c:pt>
                <c:pt idx="51">
                  <c:v>5630.06</c:v>
                </c:pt>
                <c:pt idx="52">
                  <c:v>6886.17</c:v>
                </c:pt>
                <c:pt idx="53">
                  <c:v>5770.36</c:v>
                </c:pt>
                <c:pt idx="54">
                  <c:v>4658.92</c:v>
                </c:pt>
                <c:pt idx="55">
                  <c:v>4303.63</c:v>
                </c:pt>
                <c:pt idx="56">
                  <c:v>5073.25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3468.17</c:v>
                </c:pt>
                <c:pt idx="2">
                  <c:v>3492.1</c:v>
                </c:pt>
                <c:pt idx="3">
                  <c:v>3442.86</c:v>
                </c:pt>
                <c:pt idx="4">
                  <c:v>4433.37</c:v>
                </c:pt>
                <c:pt idx="5">
                  <c:v>3387.1</c:v>
                </c:pt>
                <c:pt idx="6">
                  <c:v>3280.4</c:v>
                </c:pt>
                <c:pt idx="7">
                  <c:v>3165.92</c:v>
                </c:pt>
                <c:pt idx="8">
                  <c:v>4151.1499999999996</c:v>
                </c:pt>
                <c:pt idx="9">
                  <c:v>3291.86</c:v>
                </c:pt>
                <c:pt idx="10">
                  <c:v>3847.2</c:v>
                </c:pt>
                <c:pt idx="11">
                  <c:v>3548.66</c:v>
                </c:pt>
                <c:pt idx="12">
                  <c:v>3898.56</c:v>
                </c:pt>
                <c:pt idx="13">
                  <c:v>2689.22</c:v>
                </c:pt>
                <c:pt idx="14">
                  <c:v>2982.62</c:v>
                </c:pt>
                <c:pt idx="15">
                  <c:v>2705.24</c:v>
                </c:pt>
                <c:pt idx="16">
                  <c:v>3389.12</c:v>
                </c:pt>
                <c:pt idx="17">
                  <c:v>2554.04</c:v>
                </c:pt>
                <c:pt idx="18">
                  <c:v>2593.12</c:v>
                </c:pt>
                <c:pt idx="19">
                  <c:v>3235.69</c:v>
                </c:pt>
                <c:pt idx="20">
                  <c:v>2914.39</c:v>
                </c:pt>
                <c:pt idx="21">
                  <c:v>2206.48</c:v>
                </c:pt>
                <c:pt idx="22">
                  <c:v>2200.9699999999998</c:v>
                </c:pt>
                <c:pt idx="23">
                  <c:v>1995.18</c:v>
                </c:pt>
                <c:pt idx="24">
                  <c:v>2822.97</c:v>
                </c:pt>
                <c:pt idx="25">
                  <c:v>2290.2800000000002</c:v>
                </c:pt>
                <c:pt idx="26">
                  <c:v>2249.0500000000002</c:v>
                </c:pt>
                <c:pt idx="27">
                  <c:v>2293.81</c:v>
                </c:pt>
                <c:pt idx="28">
                  <c:v>2670.91</c:v>
                </c:pt>
                <c:pt idx="29">
                  <c:v>2406.7600000000002</c:v>
                </c:pt>
                <c:pt idx="30">
                  <c:v>2510.0100000000002</c:v>
                </c:pt>
                <c:pt idx="31">
                  <c:v>2224.62</c:v>
                </c:pt>
                <c:pt idx="32">
                  <c:v>2564.54</c:v>
                </c:pt>
                <c:pt idx="33">
                  <c:v>2614.81</c:v>
                </c:pt>
                <c:pt idx="34">
                  <c:v>2573.4899999999998</c:v>
                </c:pt>
                <c:pt idx="35">
                  <c:v>2641.69</c:v>
                </c:pt>
                <c:pt idx="36">
                  <c:v>2967.94</c:v>
                </c:pt>
                <c:pt idx="37">
                  <c:v>3059.65</c:v>
                </c:pt>
                <c:pt idx="38">
                  <c:v>3084.13</c:v>
                </c:pt>
                <c:pt idx="39">
                  <c:v>3856.7</c:v>
                </c:pt>
                <c:pt idx="40">
                  <c:v>4199.5600000000004</c:v>
                </c:pt>
                <c:pt idx="41">
                  <c:v>2929.19</c:v>
                </c:pt>
                <c:pt idx="42">
                  <c:v>3483.11</c:v>
                </c:pt>
                <c:pt idx="43">
                  <c:v>3676.07</c:v>
                </c:pt>
                <c:pt idx="44">
                  <c:v>5899.72</c:v>
                </c:pt>
                <c:pt idx="45">
                  <c:v>3064.32</c:v>
                </c:pt>
                <c:pt idx="46">
                  <c:v>3448.28</c:v>
                </c:pt>
                <c:pt idx="47">
                  <c:v>3685.52</c:v>
                </c:pt>
                <c:pt idx="48">
                  <c:v>5606.04</c:v>
                </c:pt>
                <c:pt idx="49">
                  <c:v>3448.84</c:v>
                </c:pt>
                <c:pt idx="50">
                  <c:v>4343.8100000000004</c:v>
                </c:pt>
                <c:pt idx="51">
                  <c:v>5028.3900000000003</c:v>
                </c:pt>
                <c:pt idx="52">
                  <c:v>6044.13</c:v>
                </c:pt>
                <c:pt idx="53">
                  <c:v>5017.83</c:v>
                </c:pt>
                <c:pt idx="54">
                  <c:v>3953.05</c:v>
                </c:pt>
                <c:pt idx="55">
                  <c:v>3732.87</c:v>
                </c:pt>
                <c:pt idx="56">
                  <c:v>4411.5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765.78</c:v>
                </c:pt>
                <c:pt idx="2">
                  <c:v>559.94000000000005</c:v>
                </c:pt>
                <c:pt idx="3">
                  <c:v>704.35</c:v>
                </c:pt>
                <c:pt idx="4">
                  <c:v>835.85</c:v>
                </c:pt>
                <c:pt idx="5">
                  <c:v>834.76</c:v>
                </c:pt>
                <c:pt idx="6">
                  <c:v>552.86</c:v>
                </c:pt>
                <c:pt idx="7">
                  <c:v>739.4</c:v>
                </c:pt>
                <c:pt idx="8">
                  <c:v>839.96</c:v>
                </c:pt>
                <c:pt idx="9">
                  <c:v>592.41999999999996</c:v>
                </c:pt>
                <c:pt idx="10">
                  <c:v>533.71</c:v>
                </c:pt>
                <c:pt idx="11">
                  <c:v>360.2</c:v>
                </c:pt>
                <c:pt idx="12">
                  <c:v>461.96</c:v>
                </c:pt>
                <c:pt idx="13">
                  <c:v>393.77</c:v>
                </c:pt>
                <c:pt idx="14">
                  <c:v>365.38</c:v>
                </c:pt>
                <c:pt idx="15">
                  <c:v>313.97000000000003</c:v>
                </c:pt>
                <c:pt idx="16">
                  <c:v>291.18</c:v>
                </c:pt>
                <c:pt idx="17">
                  <c:v>377.28</c:v>
                </c:pt>
                <c:pt idx="18">
                  <c:v>390.22</c:v>
                </c:pt>
                <c:pt idx="19">
                  <c:v>387.06</c:v>
                </c:pt>
                <c:pt idx="20">
                  <c:v>374.83</c:v>
                </c:pt>
                <c:pt idx="21">
                  <c:v>472.81</c:v>
                </c:pt>
                <c:pt idx="22">
                  <c:v>425.62</c:v>
                </c:pt>
                <c:pt idx="23">
                  <c:v>353.69</c:v>
                </c:pt>
                <c:pt idx="24">
                  <c:v>594.91</c:v>
                </c:pt>
                <c:pt idx="25">
                  <c:v>458.2</c:v>
                </c:pt>
                <c:pt idx="26">
                  <c:v>440.56</c:v>
                </c:pt>
                <c:pt idx="27">
                  <c:v>514.04999999999995</c:v>
                </c:pt>
                <c:pt idx="28">
                  <c:v>470.71</c:v>
                </c:pt>
                <c:pt idx="29">
                  <c:v>488.55</c:v>
                </c:pt>
                <c:pt idx="30">
                  <c:v>631.94000000000005</c:v>
                </c:pt>
                <c:pt idx="31">
                  <c:v>758.33</c:v>
                </c:pt>
                <c:pt idx="32">
                  <c:v>812.85</c:v>
                </c:pt>
                <c:pt idx="33">
                  <c:v>668.73</c:v>
                </c:pt>
                <c:pt idx="34">
                  <c:v>672.15</c:v>
                </c:pt>
                <c:pt idx="35">
                  <c:v>705.08</c:v>
                </c:pt>
                <c:pt idx="36">
                  <c:v>751.19</c:v>
                </c:pt>
                <c:pt idx="37">
                  <c:v>688.69</c:v>
                </c:pt>
                <c:pt idx="38">
                  <c:v>734.9</c:v>
                </c:pt>
                <c:pt idx="39">
                  <c:v>683.53</c:v>
                </c:pt>
                <c:pt idx="40">
                  <c:v>755.31</c:v>
                </c:pt>
                <c:pt idx="41">
                  <c:v>746.24</c:v>
                </c:pt>
                <c:pt idx="42">
                  <c:v>729.15</c:v>
                </c:pt>
                <c:pt idx="43">
                  <c:v>657.4</c:v>
                </c:pt>
                <c:pt idx="44">
                  <c:v>769.95</c:v>
                </c:pt>
                <c:pt idx="45">
                  <c:v>776.88</c:v>
                </c:pt>
                <c:pt idx="46">
                  <c:v>811.53</c:v>
                </c:pt>
                <c:pt idx="47">
                  <c:v>709.12</c:v>
                </c:pt>
                <c:pt idx="48">
                  <c:v>890.37</c:v>
                </c:pt>
                <c:pt idx="49">
                  <c:v>720.22</c:v>
                </c:pt>
                <c:pt idx="50">
                  <c:v>750.68</c:v>
                </c:pt>
                <c:pt idx="51">
                  <c:v>601.66999999999996</c:v>
                </c:pt>
                <c:pt idx="52">
                  <c:v>842.04</c:v>
                </c:pt>
                <c:pt idx="53">
                  <c:v>752.53</c:v>
                </c:pt>
                <c:pt idx="54">
                  <c:v>705.87</c:v>
                </c:pt>
                <c:pt idx="55">
                  <c:v>570.77</c:v>
                </c:pt>
                <c:pt idx="56">
                  <c:v>661.75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586.25</c:v>
                </c:pt>
                <c:pt idx="1">
                  <c:v>727.48</c:v>
                </c:pt>
                <c:pt idx="2">
                  <c:v>539.42999999999995</c:v>
                </c:pt>
                <c:pt idx="3">
                  <c:v>681.35</c:v>
                </c:pt>
                <c:pt idx="4">
                  <c:v>679.44</c:v>
                </c:pt>
                <c:pt idx="5">
                  <c:v>731.69</c:v>
                </c:pt>
                <c:pt idx="6">
                  <c:v>669.13</c:v>
                </c:pt>
                <c:pt idx="7">
                  <c:v>773.18</c:v>
                </c:pt>
                <c:pt idx="8">
                  <c:v>827.46</c:v>
                </c:pt>
                <c:pt idx="9">
                  <c:v>573.59</c:v>
                </c:pt>
                <c:pt idx="10">
                  <c:v>595.16</c:v>
                </c:pt>
                <c:pt idx="11">
                  <c:v>489.7</c:v>
                </c:pt>
                <c:pt idx="12">
                  <c:v>550.41999999999996</c:v>
                </c:pt>
                <c:pt idx="13">
                  <c:v>538.59</c:v>
                </c:pt>
                <c:pt idx="14">
                  <c:v>446.87</c:v>
                </c:pt>
                <c:pt idx="15">
                  <c:v>383.99</c:v>
                </c:pt>
                <c:pt idx="16">
                  <c:v>367.1</c:v>
                </c:pt>
                <c:pt idx="17">
                  <c:v>446.72</c:v>
                </c:pt>
                <c:pt idx="18">
                  <c:v>483.71</c:v>
                </c:pt>
                <c:pt idx="19">
                  <c:v>532.37</c:v>
                </c:pt>
                <c:pt idx="20">
                  <c:v>514.37</c:v>
                </c:pt>
                <c:pt idx="21">
                  <c:v>684.99</c:v>
                </c:pt>
                <c:pt idx="22">
                  <c:v>596.35</c:v>
                </c:pt>
                <c:pt idx="23">
                  <c:v>523.48</c:v>
                </c:pt>
                <c:pt idx="24">
                  <c:v>766.22</c:v>
                </c:pt>
                <c:pt idx="25">
                  <c:v>668.91</c:v>
                </c:pt>
                <c:pt idx="26">
                  <c:v>666.23</c:v>
                </c:pt>
                <c:pt idx="27">
                  <c:v>772.83</c:v>
                </c:pt>
                <c:pt idx="28">
                  <c:v>653.66</c:v>
                </c:pt>
                <c:pt idx="29">
                  <c:v>662.55</c:v>
                </c:pt>
                <c:pt idx="30">
                  <c:v>837.13</c:v>
                </c:pt>
                <c:pt idx="31">
                  <c:v>910.13</c:v>
                </c:pt>
                <c:pt idx="32">
                  <c:v>964.28</c:v>
                </c:pt>
                <c:pt idx="33">
                  <c:v>819.06</c:v>
                </c:pt>
                <c:pt idx="34">
                  <c:v>823.32</c:v>
                </c:pt>
                <c:pt idx="35">
                  <c:v>848.76</c:v>
                </c:pt>
                <c:pt idx="36">
                  <c:v>922.35</c:v>
                </c:pt>
                <c:pt idx="37">
                  <c:v>894.77</c:v>
                </c:pt>
                <c:pt idx="38">
                  <c:v>899.6</c:v>
                </c:pt>
                <c:pt idx="39">
                  <c:v>866.58</c:v>
                </c:pt>
                <c:pt idx="40">
                  <c:v>908.79</c:v>
                </c:pt>
                <c:pt idx="41">
                  <c:v>917.15</c:v>
                </c:pt>
                <c:pt idx="42">
                  <c:v>921.55</c:v>
                </c:pt>
                <c:pt idx="43">
                  <c:v>846.81</c:v>
                </c:pt>
                <c:pt idx="44">
                  <c:v>843.6</c:v>
                </c:pt>
                <c:pt idx="45">
                  <c:v>1002.61</c:v>
                </c:pt>
                <c:pt idx="46">
                  <c:v>1089.54</c:v>
                </c:pt>
                <c:pt idx="47">
                  <c:v>1063.06</c:v>
                </c:pt>
                <c:pt idx="48">
                  <c:v>1233.26</c:v>
                </c:pt>
                <c:pt idx="49">
                  <c:v>1153.47</c:v>
                </c:pt>
                <c:pt idx="50">
                  <c:v>1193.95</c:v>
                </c:pt>
                <c:pt idx="51">
                  <c:v>1144.53</c:v>
                </c:pt>
                <c:pt idx="52">
                  <c:v>1292.28</c:v>
                </c:pt>
                <c:pt idx="53">
                  <c:v>1114.08</c:v>
                </c:pt>
                <c:pt idx="54">
                  <c:v>1139.7</c:v>
                </c:pt>
                <c:pt idx="55">
                  <c:v>1041.9100000000001</c:v>
                </c:pt>
                <c:pt idx="56">
                  <c:v>1088.28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0">
                  <c:v>4817.22</c:v>
                </c:pt>
                <c:pt idx="1">
                  <c:v>4269.9799999999996</c:v>
                </c:pt>
                <c:pt idx="2">
                  <c:v>4322.5</c:v>
                </c:pt>
                <c:pt idx="3">
                  <c:v>4264.58</c:v>
                </c:pt>
                <c:pt idx="4">
                  <c:v>5276.57</c:v>
                </c:pt>
                <c:pt idx="5">
                  <c:v>4074.57</c:v>
                </c:pt>
                <c:pt idx="6">
                  <c:v>3861.87</c:v>
                </c:pt>
                <c:pt idx="7">
                  <c:v>3902.42</c:v>
                </c:pt>
                <c:pt idx="8">
                  <c:v>4757.83</c:v>
                </c:pt>
                <c:pt idx="9">
                  <c:v>3893.81</c:v>
                </c:pt>
                <c:pt idx="10">
                  <c:v>4549.53</c:v>
                </c:pt>
                <c:pt idx="11">
                  <c:v>4257.45</c:v>
                </c:pt>
                <c:pt idx="12">
                  <c:v>4572.5</c:v>
                </c:pt>
                <c:pt idx="13">
                  <c:v>3271.62</c:v>
                </c:pt>
                <c:pt idx="14">
                  <c:v>3652.77</c:v>
                </c:pt>
                <c:pt idx="15">
                  <c:v>3313.06</c:v>
                </c:pt>
                <c:pt idx="16">
                  <c:v>3890.86</c:v>
                </c:pt>
                <c:pt idx="17">
                  <c:v>3080</c:v>
                </c:pt>
                <c:pt idx="18">
                  <c:v>3113.88</c:v>
                </c:pt>
                <c:pt idx="19">
                  <c:v>3701.79</c:v>
                </c:pt>
                <c:pt idx="20">
                  <c:v>3691.05</c:v>
                </c:pt>
                <c:pt idx="21">
                  <c:v>3040.69</c:v>
                </c:pt>
                <c:pt idx="22">
                  <c:v>3158.36</c:v>
                </c:pt>
                <c:pt idx="23">
                  <c:v>3002.65</c:v>
                </c:pt>
                <c:pt idx="24">
                  <c:v>3798.06</c:v>
                </c:pt>
                <c:pt idx="25">
                  <c:v>3333.56</c:v>
                </c:pt>
                <c:pt idx="26">
                  <c:v>3385.23</c:v>
                </c:pt>
                <c:pt idx="27">
                  <c:v>3426.52</c:v>
                </c:pt>
                <c:pt idx="28">
                  <c:v>3720.86</c:v>
                </c:pt>
                <c:pt idx="29">
                  <c:v>3523.66</c:v>
                </c:pt>
                <c:pt idx="30">
                  <c:v>3666.72</c:v>
                </c:pt>
                <c:pt idx="31">
                  <c:v>3307.01</c:v>
                </c:pt>
                <c:pt idx="32">
                  <c:v>3580.83</c:v>
                </c:pt>
                <c:pt idx="33">
                  <c:v>3582.98</c:v>
                </c:pt>
                <c:pt idx="34">
                  <c:v>3571.88</c:v>
                </c:pt>
                <c:pt idx="35">
                  <c:v>3706.89</c:v>
                </c:pt>
                <c:pt idx="36">
                  <c:v>3916.7</c:v>
                </c:pt>
                <c:pt idx="37">
                  <c:v>4025.59</c:v>
                </c:pt>
                <c:pt idx="38">
                  <c:v>4117.37</c:v>
                </c:pt>
                <c:pt idx="39">
                  <c:v>4972.55</c:v>
                </c:pt>
                <c:pt idx="40">
                  <c:v>5276.87</c:v>
                </c:pt>
                <c:pt idx="41">
                  <c:v>4021.5</c:v>
                </c:pt>
                <c:pt idx="42">
                  <c:v>4639.6099999999997</c:v>
                </c:pt>
                <c:pt idx="43">
                  <c:v>4772.3</c:v>
                </c:pt>
                <c:pt idx="44">
                  <c:v>6925.08</c:v>
                </c:pt>
                <c:pt idx="45">
                  <c:v>4322.6400000000003</c:v>
                </c:pt>
                <c:pt idx="46">
                  <c:v>4614.41</c:v>
                </c:pt>
                <c:pt idx="47">
                  <c:v>4983.1099999999997</c:v>
                </c:pt>
                <c:pt idx="48">
                  <c:v>6811.41</c:v>
                </c:pt>
                <c:pt idx="49">
                  <c:v>4657.6400000000003</c:v>
                </c:pt>
                <c:pt idx="50">
                  <c:v>5638.54</c:v>
                </c:pt>
                <c:pt idx="51">
                  <c:v>6498.42</c:v>
                </c:pt>
                <c:pt idx="52">
                  <c:v>7336.71</c:v>
                </c:pt>
                <c:pt idx="53">
                  <c:v>6384.41</c:v>
                </c:pt>
                <c:pt idx="54">
                  <c:v>5207.12</c:v>
                </c:pt>
                <c:pt idx="55">
                  <c:v>4980.6099999999997</c:v>
                </c:pt>
                <c:pt idx="56">
                  <c:v>5759.58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9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2217.5300000000002</c:v>
                </c:pt>
                <c:pt idx="2">
                  <c:v>2719.73</c:v>
                </c:pt>
                <c:pt idx="3">
                  <c:v>2466.85</c:v>
                </c:pt>
                <c:pt idx="4">
                  <c:v>3304.49</c:v>
                </c:pt>
                <c:pt idx="5">
                  <c:v>3514.41</c:v>
                </c:pt>
                <c:pt idx="6">
                  <c:v>4445.4399999999996</c:v>
                </c:pt>
                <c:pt idx="7">
                  <c:v>3332.04</c:v>
                </c:pt>
                <c:pt idx="8">
                  <c:v>3864.56</c:v>
                </c:pt>
                <c:pt idx="9">
                  <c:v>3697.66</c:v>
                </c:pt>
                <c:pt idx="10">
                  <c:v>3541.36</c:v>
                </c:pt>
                <c:pt idx="11">
                  <c:v>3232.24</c:v>
                </c:pt>
                <c:pt idx="12">
                  <c:v>3965.62</c:v>
                </c:pt>
                <c:pt idx="13">
                  <c:v>3231.26</c:v>
                </c:pt>
                <c:pt idx="14">
                  <c:v>3520.62</c:v>
                </c:pt>
                <c:pt idx="15">
                  <c:v>3246.99</c:v>
                </c:pt>
                <c:pt idx="16">
                  <c:v>3251.45</c:v>
                </c:pt>
                <c:pt idx="17">
                  <c:v>3965.04</c:v>
                </c:pt>
                <c:pt idx="18">
                  <c:v>4295.22</c:v>
                </c:pt>
                <c:pt idx="19">
                  <c:v>5000.6400000000003</c:v>
                </c:pt>
                <c:pt idx="20">
                  <c:v>4012.42</c:v>
                </c:pt>
                <c:pt idx="21">
                  <c:v>3607.79</c:v>
                </c:pt>
                <c:pt idx="22">
                  <c:v>5626.09</c:v>
                </c:pt>
                <c:pt idx="23">
                  <c:v>4275.03</c:v>
                </c:pt>
                <c:pt idx="24">
                  <c:v>4035.02</c:v>
                </c:pt>
                <c:pt idx="25">
                  <c:v>3675.7</c:v>
                </c:pt>
                <c:pt idx="26">
                  <c:v>3417.38</c:v>
                </c:pt>
                <c:pt idx="27">
                  <c:v>3262.4</c:v>
                </c:pt>
                <c:pt idx="28">
                  <c:v>4324.18</c:v>
                </c:pt>
                <c:pt idx="29">
                  <c:v>4280.57</c:v>
                </c:pt>
                <c:pt idx="30">
                  <c:v>6084</c:v>
                </c:pt>
                <c:pt idx="31">
                  <c:v>3956.5</c:v>
                </c:pt>
                <c:pt idx="32">
                  <c:v>7388.27</c:v>
                </c:pt>
                <c:pt idx="33">
                  <c:v>5011.18</c:v>
                </c:pt>
                <c:pt idx="34">
                  <c:v>4975.13</c:v>
                </c:pt>
                <c:pt idx="35">
                  <c:v>5053.93</c:v>
                </c:pt>
                <c:pt idx="36">
                  <c:v>5751.45</c:v>
                </c:pt>
                <c:pt idx="37">
                  <c:v>5655.09</c:v>
                </c:pt>
                <c:pt idx="38">
                  <c:v>5147.83</c:v>
                </c:pt>
                <c:pt idx="39">
                  <c:v>4977.04</c:v>
                </c:pt>
                <c:pt idx="40">
                  <c:v>5840.13</c:v>
                </c:pt>
                <c:pt idx="41">
                  <c:v>4563.46</c:v>
                </c:pt>
                <c:pt idx="42">
                  <c:v>3487.96</c:v>
                </c:pt>
                <c:pt idx="43">
                  <c:v>3954.2</c:v>
                </c:pt>
                <c:pt idx="44">
                  <c:v>5891.28</c:v>
                </c:pt>
                <c:pt idx="45">
                  <c:v>4851.46</c:v>
                </c:pt>
                <c:pt idx="46">
                  <c:v>5211.55</c:v>
                </c:pt>
                <c:pt idx="47">
                  <c:v>4949.91</c:v>
                </c:pt>
                <c:pt idx="48">
                  <c:v>6283.05</c:v>
                </c:pt>
                <c:pt idx="49">
                  <c:v>5330.01</c:v>
                </c:pt>
                <c:pt idx="50">
                  <c:v>5331.55</c:v>
                </c:pt>
                <c:pt idx="51">
                  <c:v>5292.91</c:v>
                </c:pt>
                <c:pt idx="52">
                  <c:v>5619.93</c:v>
                </c:pt>
                <c:pt idx="53">
                  <c:v>4998.21</c:v>
                </c:pt>
                <c:pt idx="54">
                  <c:v>5209.6499999999996</c:v>
                </c:pt>
                <c:pt idx="55">
                  <c:v>3191.81</c:v>
                </c:pt>
                <c:pt idx="56">
                  <c:v>4719.8100000000004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1625.17</c:v>
                </c:pt>
                <c:pt idx="2">
                  <c:v>1994.62</c:v>
                </c:pt>
                <c:pt idx="3">
                  <c:v>1948</c:v>
                </c:pt>
                <c:pt idx="4">
                  <c:v>2308.11</c:v>
                </c:pt>
                <c:pt idx="5">
                  <c:v>2437.79</c:v>
                </c:pt>
                <c:pt idx="6">
                  <c:v>3307.98</c:v>
                </c:pt>
                <c:pt idx="7">
                  <c:v>2527.04</c:v>
                </c:pt>
                <c:pt idx="8">
                  <c:v>2905.13</c:v>
                </c:pt>
                <c:pt idx="9">
                  <c:v>2736.11</c:v>
                </c:pt>
                <c:pt idx="10">
                  <c:v>2592.5500000000002</c:v>
                </c:pt>
                <c:pt idx="11">
                  <c:v>2391.98</c:v>
                </c:pt>
                <c:pt idx="12">
                  <c:v>3058.65</c:v>
                </c:pt>
                <c:pt idx="13">
                  <c:v>2428.96</c:v>
                </c:pt>
                <c:pt idx="14">
                  <c:v>2482.15</c:v>
                </c:pt>
                <c:pt idx="15">
                  <c:v>2466.73</c:v>
                </c:pt>
                <c:pt idx="16">
                  <c:v>2386.86</c:v>
                </c:pt>
                <c:pt idx="17">
                  <c:v>2826.52</c:v>
                </c:pt>
                <c:pt idx="18">
                  <c:v>2973.26</c:v>
                </c:pt>
                <c:pt idx="19">
                  <c:v>3293.03</c:v>
                </c:pt>
                <c:pt idx="20">
                  <c:v>2921.58</c:v>
                </c:pt>
                <c:pt idx="21">
                  <c:v>2557.86</c:v>
                </c:pt>
                <c:pt idx="22">
                  <c:v>4141.51</c:v>
                </c:pt>
                <c:pt idx="23">
                  <c:v>3436.69</c:v>
                </c:pt>
                <c:pt idx="24">
                  <c:v>2866.53</c:v>
                </c:pt>
                <c:pt idx="25">
                  <c:v>2444.59</c:v>
                </c:pt>
                <c:pt idx="26">
                  <c:v>2300.1799999999998</c:v>
                </c:pt>
                <c:pt idx="27">
                  <c:v>2297.2199999999998</c:v>
                </c:pt>
                <c:pt idx="28">
                  <c:v>2904.35</c:v>
                </c:pt>
                <c:pt idx="29">
                  <c:v>3200.9</c:v>
                </c:pt>
                <c:pt idx="30">
                  <c:v>4959.54</c:v>
                </c:pt>
                <c:pt idx="31">
                  <c:v>2966.06</c:v>
                </c:pt>
                <c:pt idx="32">
                  <c:v>5701.81</c:v>
                </c:pt>
                <c:pt idx="33">
                  <c:v>3363.57</c:v>
                </c:pt>
                <c:pt idx="34">
                  <c:v>3774.86</c:v>
                </c:pt>
                <c:pt idx="35">
                  <c:v>3973.03</c:v>
                </c:pt>
                <c:pt idx="36">
                  <c:v>4326.78</c:v>
                </c:pt>
                <c:pt idx="37">
                  <c:v>4122.3999999999996</c:v>
                </c:pt>
                <c:pt idx="38">
                  <c:v>3600.07</c:v>
                </c:pt>
                <c:pt idx="39">
                  <c:v>3323.66</c:v>
                </c:pt>
                <c:pt idx="40">
                  <c:v>4560.67</c:v>
                </c:pt>
                <c:pt idx="41">
                  <c:v>3368.26</c:v>
                </c:pt>
                <c:pt idx="42">
                  <c:v>2300.09</c:v>
                </c:pt>
                <c:pt idx="43">
                  <c:v>2796.2</c:v>
                </c:pt>
                <c:pt idx="44">
                  <c:v>3792</c:v>
                </c:pt>
                <c:pt idx="45">
                  <c:v>3669.56</c:v>
                </c:pt>
                <c:pt idx="46">
                  <c:v>4347.54</c:v>
                </c:pt>
                <c:pt idx="47">
                  <c:v>4223.04</c:v>
                </c:pt>
                <c:pt idx="48">
                  <c:v>5318.8</c:v>
                </c:pt>
                <c:pt idx="49">
                  <c:v>4417.2299999999996</c:v>
                </c:pt>
                <c:pt idx="50">
                  <c:v>3883.57</c:v>
                </c:pt>
                <c:pt idx="51">
                  <c:v>4397.82</c:v>
                </c:pt>
                <c:pt idx="52">
                  <c:v>4551.63</c:v>
                </c:pt>
                <c:pt idx="53">
                  <c:v>3953.99</c:v>
                </c:pt>
                <c:pt idx="54">
                  <c:v>4138.28</c:v>
                </c:pt>
                <c:pt idx="55">
                  <c:v>2490.38</c:v>
                </c:pt>
                <c:pt idx="56">
                  <c:v>3758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592.36</c:v>
                </c:pt>
                <c:pt idx="2">
                  <c:v>725.11</c:v>
                </c:pt>
                <c:pt idx="3">
                  <c:v>518.84</c:v>
                </c:pt>
                <c:pt idx="4">
                  <c:v>996.38</c:v>
                </c:pt>
                <c:pt idx="5">
                  <c:v>1076.6199999999999</c:v>
                </c:pt>
                <c:pt idx="6">
                  <c:v>1137.47</c:v>
                </c:pt>
                <c:pt idx="7">
                  <c:v>804.99</c:v>
                </c:pt>
                <c:pt idx="8">
                  <c:v>959.44</c:v>
                </c:pt>
                <c:pt idx="9">
                  <c:v>961.55</c:v>
                </c:pt>
                <c:pt idx="10">
                  <c:v>948.8</c:v>
                </c:pt>
                <c:pt idx="11">
                  <c:v>840.26</c:v>
                </c:pt>
                <c:pt idx="12">
                  <c:v>906.98</c:v>
                </c:pt>
                <c:pt idx="13">
                  <c:v>802.3</c:v>
                </c:pt>
                <c:pt idx="14">
                  <c:v>1038.46</c:v>
                </c:pt>
                <c:pt idx="15">
                  <c:v>780.26</c:v>
                </c:pt>
                <c:pt idx="16">
                  <c:v>864.58</c:v>
                </c:pt>
                <c:pt idx="17">
                  <c:v>1138.52</c:v>
                </c:pt>
                <c:pt idx="18">
                  <c:v>1321.96</c:v>
                </c:pt>
                <c:pt idx="19">
                  <c:v>1707.61</c:v>
                </c:pt>
                <c:pt idx="20">
                  <c:v>1090.8399999999999</c:v>
                </c:pt>
                <c:pt idx="21">
                  <c:v>1049.93</c:v>
                </c:pt>
                <c:pt idx="22">
                  <c:v>1484.57</c:v>
                </c:pt>
                <c:pt idx="23">
                  <c:v>838.34</c:v>
                </c:pt>
                <c:pt idx="24">
                  <c:v>1168.49</c:v>
                </c:pt>
                <c:pt idx="25">
                  <c:v>1231.1099999999999</c:v>
                </c:pt>
                <c:pt idx="26">
                  <c:v>1117.2</c:v>
                </c:pt>
                <c:pt idx="27">
                  <c:v>965.18</c:v>
                </c:pt>
                <c:pt idx="28">
                  <c:v>1419.83</c:v>
                </c:pt>
                <c:pt idx="29">
                  <c:v>1079.67</c:v>
                </c:pt>
                <c:pt idx="30">
                  <c:v>1124.45</c:v>
                </c:pt>
                <c:pt idx="31">
                  <c:v>990.44</c:v>
                </c:pt>
                <c:pt idx="32">
                  <c:v>1686.47</c:v>
                </c:pt>
                <c:pt idx="33">
                  <c:v>1647.62</c:v>
                </c:pt>
                <c:pt idx="34">
                  <c:v>1200.27</c:v>
                </c:pt>
                <c:pt idx="35">
                  <c:v>1080.9000000000001</c:v>
                </c:pt>
                <c:pt idx="36">
                  <c:v>1424.67</c:v>
                </c:pt>
                <c:pt idx="37">
                  <c:v>1532.68</c:v>
                </c:pt>
                <c:pt idx="38">
                  <c:v>1547.76</c:v>
                </c:pt>
                <c:pt idx="39">
                  <c:v>1653.38</c:v>
                </c:pt>
                <c:pt idx="40">
                  <c:v>1279.46</c:v>
                </c:pt>
                <c:pt idx="41">
                  <c:v>1195.21</c:v>
                </c:pt>
                <c:pt idx="42">
                  <c:v>1187.8699999999999</c:v>
                </c:pt>
                <c:pt idx="43">
                  <c:v>1158</c:v>
                </c:pt>
                <c:pt idx="44">
                  <c:v>2099.2800000000002</c:v>
                </c:pt>
                <c:pt idx="45">
                  <c:v>1181.8900000000001</c:v>
                </c:pt>
                <c:pt idx="46">
                  <c:v>864.02</c:v>
                </c:pt>
                <c:pt idx="47">
                  <c:v>726.87</c:v>
                </c:pt>
                <c:pt idx="48">
                  <c:v>964.26</c:v>
                </c:pt>
                <c:pt idx="49">
                  <c:v>912.78</c:v>
                </c:pt>
                <c:pt idx="50">
                  <c:v>1447.98</c:v>
                </c:pt>
                <c:pt idx="51">
                  <c:v>895.09</c:v>
                </c:pt>
                <c:pt idx="52">
                  <c:v>1068.3</c:v>
                </c:pt>
                <c:pt idx="53">
                  <c:v>1044.22</c:v>
                </c:pt>
                <c:pt idx="54">
                  <c:v>1071.3699999999999</c:v>
                </c:pt>
                <c:pt idx="55">
                  <c:v>701.43</c:v>
                </c:pt>
                <c:pt idx="56">
                  <c:v>961.81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0.05403</cdr:x>
      <cdr:y>0.34253</cdr:y>
    </cdr:from>
    <cdr:to>
      <cdr:x>0.98118</cdr:x>
      <cdr:y>0.34253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53399" y="108012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0.41103</cdr:y>
    </cdr:from>
    <cdr:to>
      <cdr:x>0.98036</cdr:x>
      <cdr:y>0.41103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97" y="1296140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0.09858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8870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5,2 %)</a:t>
          </a:r>
        </a:p>
      </cdr:txBody>
    </cdr:sp>
  </cdr:relSizeAnchor>
  <cdr:relSizeAnchor xmlns:cdr="http://schemas.openxmlformats.org/drawingml/2006/chartDrawing">
    <cdr:from>
      <cdr:x>0.82713</cdr:x>
      <cdr:y>0.20552</cdr:y>
    </cdr:from>
    <cdr:to>
      <cdr:x>0.99017</cdr:x>
      <cdr:y>0.27737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40901" y="648072"/>
          <a:ext cx="1368152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(30 %)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(22 %)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0.49239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2609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Weak</a:t>
          </a:r>
          <a:r>
            <a:rPr lang="fi-FI" sz="1000" spc="-40" dirty="0"/>
            <a:t> (26 %)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0.99886</cdr:x>
      <cdr:y>0.5743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76697"/>
          <a:ext cx="142286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Unprofitable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(22 %)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4,2 %)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0.0516</cdr:x>
      <cdr:y>0.3527</cdr:y>
    </cdr:from>
    <cdr:to>
      <cdr:x>0.97875</cdr:x>
      <cdr:y>0.3527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33014" y="105123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0.82551</cdr:x>
      <cdr:y>0.02184</cdr:y>
    </cdr:from>
    <cdr:to>
      <cdr:x>1</cdr:x>
      <cdr:y>0.10303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27288" y="65094"/>
          <a:ext cx="1464237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11,9 %)</a:t>
          </a:r>
        </a:p>
      </cdr:txBody>
    </cdr:sp>
  </cdr:relSizeAnchor>
  <cdr:relSizeAnchor xmlns:cdr="http://schemas.openxmlformats.org/drawingml/2006/chartDrawing">
    <cdr:from>
      <cdr:x>0.83098</cdr:x>
      <cdr:y>0.14616</cdr:y>
    </cdr:from>
    <cdr:to>
      <cdr:x>0.98633</cdr:x>
      <cdr:y>0.22219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73165" y="435639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(43 %)</a:t>
          </a:r>
        </a:p>
      </cdr:txBody>
    </cdr:sp>
  </cdr:relSizeAnchor>
  <cdr:relSizeAnchor xmlns:cdr="http://schemas.openxmlformats.org/drawingml/2006/chartDrawing">
    <cdr:from>
      <cdr:x>0.8309</cdr:x>
      <cdr:y>0.26637</cdr:y>
    </cdr:from>
    <cdr:to>
      <cdr:x>0.99589</cdr:x>
      <cdr:y>0.34239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72518" y="793913"/>
          <a:ext cx="1384518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Unsatisfactory</a:t>
          </a:r>
          <a:r>
            <a:rPr lang="fi-FI" sz="1000" spc="-40" dirty="0"/>
            <a:t> (11 %)</a:t>
          </a:r>
        </a:p>
      </cdr:txBody>
    </cdr:sp>
  </cdr:relSizeAnchor>
  <cdr:relSizeAnchor xmlns:cdr="http://schemas.openxmlformats.org/drawingml/2006/chartDrawing">
    <cdr:from>
      <cdr:x>0.83098</cdr:x>
      <cdr:y>0.37686</cdr:y>
    </cdr:from>
    <cdr:to>
      <cdr:x>0.98633</cdr:x>
      <cdr:y>0.45288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73189" y="1123227"/>
          <a:ext cx="1303624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Mediocre</a:t>
          </a:r>
          <a:r>
            <a:rPr lang="fi-FI" sz="1000" spc="-40" dirty="0"/>
            <a:t> (26 %)</a:t>
          </a:r>
        </a:p>
      </cdr:txBody>
    </cdr:sp>
  </cdr:relSizeAnchor>
  <cdr:relSizeAnchor xmlns:cdr="http://schemas.openxmlformats.org/drawingml/2006/chartDrawing">
    <cdr:from>
      <cdr:x>0.82648</cdr:x>
      <cdr:y>0.50006</cdr:y>
    </cdr:from>
    <cdr:to>
      <cdr:x>0.99083</cdr:x>
      <cdr:y>0.57867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35403" y="1490423"/>
          <a:ext cx="137914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(20 %)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0.05322</cdr:x>
      <cdr:y>0.77639</cdr:y>
    </cdr:from>
    <cdr:to>
      <cdr:x>0.98037</cdr:x>
      <cdr:y>0.77639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46584" y="2448272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0.59371</cdr:y>
    </cdr:from>
    <cdr:to>
      <cdr:x>0.98036</cdr:x>
      <cdr:y>0.59371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872208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</cdr:x>
      <cdr:y>0.02284</cdr:y>
    </cdr:from>
    <cdr:to>
      <cdr:x>0.9933</cdr:x>
      <cdr:y>0.10403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14617" y="68074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(Median: 44,9 %)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0.41971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24364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(56 %)</a:t>
          </a:r>
        </a:p>
      </cdr:txBody>
    </cdr:sp>
  </cdr:relSizeAnchor>
  <cdr:relSizeAnchor xmlns:cdr="http://schemas.openxmlformats.org/drawingml/2006/chartDrawing">
    <cdr:from>
      <cdr:x>0.82551</cdr:x>
      <cdr:y>0.63938</cdr:y>
    </cdr:from>
    <cdr:to>
      <cdr:x>0.98086</cdr:x>
      <cdr:y>0.7154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27288" y="1905664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(23 %)</a:t>
          </a:r>
        </a:p>
      </cdr:txBody>
    </cdr:sp>
  </cdr:relSizeAnchor>
  <cdr:relSizeAnchor xmlns:cdr="http://schemas.openxmlformats.org/drawingml/2006/chartDrawing">
    <cdr:from>
      <cdr:x>0.82903</cdr:x>
      <cdr:y>0.82206</cdr:y>
    </cdr:from>
    <cdr:to>
      <cdr:x>0.98828</cdr:x>
      <cdr:y>0.90067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6826" y="2450140"/>
          <a:ext cx="1336350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(21 %)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52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73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7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18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49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22987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2613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69333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7015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1301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39409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564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2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323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2509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04502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150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68888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0605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04502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4457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04502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33772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3108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18794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24596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2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8"/>
            <a:ext cx="4061438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1"/>
            <a:ext cx="4064238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9" y="1285288"/>
            <a:ext cx="4064239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9" y="1660821"/>
            <a:ext cx="4064239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55444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8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4" y="1178560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056050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90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568028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148386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68231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2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76313" indent="-176313">
              <a:lnSpc>
                <a:spcPct val="110000"/>
              </a:lnSpc>
              <a:spcAft>
                <a:spcPts val="132"/>
              </a:spcAft>
              <a:defRPr sz="793"/>
            </a:lvl1pPr>
            <a:lvl2pPr marL="356825" indent="-180510">
              <a:lnSpc>
                <a:spcPct val="110000"/>
              </a:lnSpc>
              <a:spcAft>
                <a:spcPts val="132"/>
              </a:spcAft>
              <a:defRPr sz="728"/>
            </a:lvl2pPr>
            <a:lvl3pPr marL="533137" indent="-176313">
              <a:lnSpc>
                <a:spcPct val="110000"/>
              </a:lnSpc>
              <a:spcAft>
                <a:spcPts val="132"/>
              </a:spcAft>
              <a:defRPr sz="728"/>
            </a:lvl3pPr>
            <a:lvl4pPr marL="708401" indent="-175263">
              <a:lnSpc>
                <a:spcPct val="110000"/>
              </a:lnSpc>
              <a:spcAft>
                <a:spcPts val="132"/>
              </a:spcAft>
              <a:defRPr sz="662"/>
            </a:lvl4pPr>
            <a:lvl5pPr marL="889963" indent="-181560">
              <a:lnSpc>
                <a:spcPct val="110000"/>
              </a:lnSpc>
              <a:spcAft>
                <a:spcPts val="132"/>
              </a:spcAft>
              <a:defRPr sz="66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5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1984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1"/>
            <a:ext cx="8380747" cy="375048"/>
          </a:xfrm>
        </p:spPr>
        <p:txBody>
          <a:bodyPr/>
          <a:lstStyle>
            <a:lvl1pPr marL="0" indent="0">
              <a:buFontTx/>
              <a:buNone/>
              <a:defRPr sz="119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9107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9375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48459"/>
      </p:ext>
    </p:extLst>
  </p:cSld>
  <p:clrMapOvr>
    <a:masterClrMapping/>
  </p:clrMapOvr>
  <p:transition spd="med">
    <p:fade/>
  </p:transition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22928"/>
      </p:ext>
    </p:extLst>
  </p:cSld>
  <p:clrMapOvr>
    <a:masterClrMapping/>
  </p:clrMapOvr>
  <p:transition spd="med">
    <p:fade/>
  </p:transition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85865"/>
      </p:ext>
    </p:extLst>
  </p:cSld>
  <p:clrMapOvr>
    <a:masterClrMapping/>
  </p:clrMapOvr>
  <p:transition spd="med">
    <p:fade/>
  </p:transition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26998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54321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1472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402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7795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15129"/>
      </p:ext>
    </p:extLst>
  </p:cSld>
  <p:clrMapOvr>
    <a:masterClrMapping/>
  </p:clrMapOvr>
  <p:transition spd="med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08202"/>
      </p:ext>
    </p:extLst>
  </p:cSld>
  <p:clrMapOvr>
    <a:masterClrMapping/>
  </p:clrMapOvr>
  <p:transition spd="med">
    <p:fade/>
  </p:transition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8775"/>
      </p:ext>
    </p:extLst>
  </p:cSld>
  <p:clrMapOvr>
    <a:masterClrMapping/>
  </p:clrMapOvr>
  <p:transition spd="med">
    <p:fade/>
  </p:transition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19655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879531"/>
      </p:ext>
    </p:extLst>
  </p:cSld>
  <p:clrMapOvr>
    <a:masterClrMapping/>
  </p:clrMapOvr>
  <p:transition spd="med">
    <p:fade/>
  </p:transition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85675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11209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5142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4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7265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09082"/>
      </p:ext>
    </p:extLst>
  </p:cSld>
  <p:clrMapOvr>
    <a:masterClrMapping/>
  </p:clrMapOvr>
  <p:transition spd="med">
    <p:fade/>
  </p:transition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071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8710"/>
      </p:ext>
    </p:extLst>
  </p:cSld>
  <p:clrMapOvr>
    <a:masterClrMapping/>
  </p:clrMapOvr>
  <p:transition spd="med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9433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237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33851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57471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1249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1566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40012"/>
      </p:ext>
    </p:extLst>
  </p:cSld>
  <p:clrMapOvr>
    <a:masterClrMapping/>
  </p:clrMapOvr>
  <p:transition spd="med">
    <p:fade/>
  </p:transition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307816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191434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050704"/>
      </p:ext>
    </p:extLst>
  </p:cSld>
  <p:clrMapOvr>
    <a:masterClrMapping/>
  </p:clrMapOvr>
  <p:transition spd="med">
    <p:fade/>
  </p:transition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09822"/>
      </p:ext>
    </p:extLst>
  </p:cSld>
  <p:clrMapOvr>
    <a:masterClrMapping/>
  </p:clrMapOvr>
  <p:transition spd="med">
    <p:fade/>
  </p:transition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98338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6355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3570118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346565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090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445079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4266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433106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479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06398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556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309591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4523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26107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17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8257754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946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3/5/2024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6822111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8059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419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949156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5721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0353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114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1350426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427184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802831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1668687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5839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850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572E11D-8BE7-44B4-8E52-EAF725507D01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5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0574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8CB9859-4306-433D-9CC5-D72DAB9B4C04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1594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B5B4897-5EEF-46B1-80D7-047EB15FD373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4998720" y="0"/>
            <a:ext cx="414528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392592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92592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988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ADD2E5E-71CC-43EB-9D61-C52FDA1A367D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57024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7024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7077571" y="0"/>
            <a:ext cx="206643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7868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0B0F488-EA75-44E5-9942-56A8368940B8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2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97304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191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40464" y="4763216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E0B19-528A-4C31-B2D7-64F4B71C3626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202535" y="4763216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50082" y="4763221"/>
            <a:ext cx="863990" cy="16540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774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28775-7307-4F9B-86F9-086C8CE4E765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52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DA0BE-3232-4BF9-BCA5-AC423CBC3648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A977F3-ED5F-41E5-A9CD-A3F03C47AB7C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2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5D69E-D887-4FCC-9D34-A378E7D60D4B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3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30A93-8067-43C9-86F0-523C08D855FF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7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817AEC-55C1-4B42-A187-DA349898EF9E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52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2BC-5C6E-4C89-B1EB-B5320CE11C8B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8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310AC0-7637-405D-8109-03F37915A2B8}" type="datetime5">
              <a:rPr lang="fi-FI" smtClean="0"/>
              <a:pPr/>
              <a:t>5-maalisk-24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970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CAF816-605A-411F-9AC8-2A60CE94A980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103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F86C2-5B72-4F37-B67F-1613C6BF1103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3599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00158-A6C6-4D31-8DE0-BC5D91F69E98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7705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60F58-EA5A-4F7F-8122-E84B701BE71A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5665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D19E8-09E2-4C28-ABC7-39A99D4736EA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506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9EF97-7243-4516-AF7A-DA6C858BE847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5089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5BF09-2F62-4DC9-8E06-E59653D3B9AB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6151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B0731-F788-4364-BB92-9598221D85AE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299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567F39-C76C-47A9-BA41-10A5B0196CA8}" type="datetime5">
              <a:rPr lang="fi-FI" smtClean="0"/>
              <a:pPr/>
              <a:t>5-maalisk-24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defRPr sz="1300" baseline="0">
                <a:solidFill>
                  <a:srgbClr val="000000"/>
                </a:solidFill>
              </a:defRPr>
            </a:lvl2pPr>
            <a:lvl3pPr indent="-158400">
              <a:defRPr sz="1100">
                <a:solidFill>
                  <a:srgbClr val="000000"/>
                </a:solidFill>
              </a:defRPr>
            </a:lvl3pPr>
            <a:lvl4pPr indent="-158400"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81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172-DA9D-401D-8415-D4C12A7896AF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5566-FFE4-4DE1-8085-462DAF3CC032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3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FD999E6-3D6F-4800-A33E-4D315914261B}" type="datetime5">
              <a:rPr lang="fi-FI" smtClean="0">
                <a:solidFill>
                  <a:srgbClr val="B3B3B3"/>
                </a:solidFill>
              </a:rPr>
              <a:pPr/>
              <a:t>5-maalisk-24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936494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5" indent="-159295">
              <a:buFont typeface="Arial"/>
              <a:buChar char="•"/>
              <a:defRPr sz="1500">
                <a:latin typeface="Georgia"/>
              </a:defRPr>
            </a:lvl2pPr>
            <a:lvl3pPr marL="345590" indent="-172795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83" indent="-145796">
              <a:buFont typeface="Arial"/>
              <a:buChar char="•"/>
              <a:defRPr sz="1050" baseline="0">
                <a:latin typeface="Georgia"/>
              </a:defRPr>
            </a:lvl4pPr>
            <a:lvl5pPr marL="815377" indent="-171445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C4D9-630D-4449-8542-51D4D548AB04}" type="datetime5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5-maalisk-24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Teknologiateollisuus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0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275606"/>
            <a:ext cx="8367464" cy="3456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2B3F-E585-4339-BC58-3A338620BF0F}" type="datetime5">
              <a:rPr lang="fi-FI" smtClean="0">
                <a:solidFill>
                  <a:srgbClr val="002664"/>
                </a:solidFill>
              </a:rPr>
              <a:pPr/>
              <a:t>5-maalisk-24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795596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A389-3D5B-4A2F-8D7D-F5750137A40B}" type="datetime5">
              <a:rPr lang="fi-FI" smtClean="0">
                <a:solidFill>
                  <a:srgbClr val="002664"/>
                </a:solidFill>
              </a:rPr>
              <a:pPr/>
              <a:t>5-maalisk-24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934372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A3A106F0-3586-4C34-B64A-18A9417A8F96}" type="datetime5">
              <a:rPr lang="fi-FI" smtClean="0">
                <a:solidFill>
                  <a:srgbClr val="FFFFFF"/>
                </a:solidFill>
              </a:rPr>
              <a:pPr/>
              <a:t>5-maalisk-24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5085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19CC20B7-6165-456F-86D9-617BF4A4A6C0}" type="datetime5">
              <a:rPr lang="fi-FI" smtClean="0"/>
              <a:pPr/>
              <a:t>5-maalisk-24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529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F1D0B20C-A1FF-4BDA-AD72-75EDB1021CAD}" type="datetime5">
              <a:rPr lang="fi-FI" smtClean="0"/>
              <a:pPr/>
              <a:t>5-maalisk-24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402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 - Vaale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488970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113247"/>
            <a:ext cx="8280000" cy="34227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2393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79687E97-FA4E-4A59-B344-DEBDD22EB2EE}" type="datetime5">
              <a:rPr lang="fi-FI" smtClean="0">
                <a:solidFill>
                  <a:srgbClr val="002964"/>
                </a:solidFill>
              </a:rPr>
              <a:pPr/>
              <a:t>5-maalisk-24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0421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353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8738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4886735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457367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129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61173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7239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278246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2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049862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010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6868020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137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9076968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64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5012939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7960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54048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435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9212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55679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2575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574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79455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48633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160557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464804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0092494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9836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8010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8045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295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4815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80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8385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4632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096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4907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78194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73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60904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9229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8529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13872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23709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6575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4397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80273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7265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27211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6830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517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8270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129747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344872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69804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88631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02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7609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177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24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397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>
                <a:solidFill>
                  <a:srgbClr val="002964"/>
                </a:solidFill>
              </a:rPr>
              <a:pPr/>
              <a:t>5.3.2024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9407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111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1544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>
                <a:solidFill>
                  <a:srgbClr val="F04B0D"/>
                </a:solidFill>
              </a:rPr>
              <a:pPr/>
              <a:t>5.3.2024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7670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>
                <a:solidFill>
                  <a:srgbClr val="FFFFFF"/>
                </a:solidFill>
              </a:rPr>
              <a:pPr/>
              <a:t>5.3.2024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7822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pPr/>
              <a:t>5.3.2024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700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29671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4612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>
                <a:solidFill>
                  <a:srgbClr val="B1BEB9"/>
                </a:solidFill>
              </a:rPr>
              <a:pPr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91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53.xml"/><Relationship Id="rId21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29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73.xml"/><Relationship Id="rId28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72.xml"/><Relationship Id="rId27" Type="http://schemas.openxmlformats.org/officeDocument/2006/relationships/slideLayout" Target="../slideLayouts/slideLayout277.xml"/><Relationship Id="rId30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20" r:id="rId17"/>
    <p:sldLayoutId id="2147484521" r:id="rId18"/>
    <p:sldLayoutId id="2147484522" r:id="rId19"/>
    <p:sldLayoutId id="2147484523" r:id="rId20"/>
    <p:sldLayoutId id="2147484524" r:id="rId21"/>
    <p:sldLayoutId id="2147484525" r:id="rId22"/>
    <p:sldLayoutId id="2147484526" r:id="rId23"/>
    <p:sldLayoutId id="2147484527" r:id="rId24"/>
    <p:sldLayoutId id="2147484528" r:id="rId25"/>
    <p:sldLayoutId id="2147484529" r:id="rId26"/>
    <p:sldLayoutId id="2147484530" r:id="rId27"/>
    <p:sldLayoutId id="2147484531" r:id="rId28"/>
    <p:sldLayoutId id="214748453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5.3.2024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0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  <p:sldLayoutId id="2147484551" r:id="rId18"/>
    <p:sldLayoutId id="2147484552" r:id="rId19"/>
    <p:sldLayoutId id="2147484553" r:id="rId20"/>
    <p:sldLayoutId id="2147484554" r:id="rId21"/>
    <p:sldLayoutId id="2147484555" r:id="rId22"/>
    <p:sldLayoutId id="2147484556" r:id="rId23"/>
    <p:sldLayoutId id="2147484557" r:id="rId24"/>
    <p:sldLayoutId id="2147484558" r:id="rId25"/>
    <p:sldLayoutId id="2147484559" r:id="rId26"/>
    <p:sldLayoutId id="2147484560" r:id="rId27"/>
    <p:sldLayoutId id="2147484561" r:id="rId28"/>
    <p:sldLayoutId id="214748456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5.3.2024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D411F6F2-64D4-4B60-8113-527FF7849312}" type="datetime1">
              <a:rPr lang="fi-FI" smtClean="0">
                <a:solidFill>
                  <a:srgbClr val="B1BEB9"/>
                </a:solidFill>
              </a:rPr>
              <a:pPr defTabSz="680159"/>
              <a:t>5.3.2024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8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</p:sldLayoutIdLst>
  <p:transition spd="med">
    <p:fade/>
  </p:transition>
  <p:hf hdr="0"/>
  <p:txStyles>
    <p:titleStyle>
      <a:lvl1pPr algn="l" defTabSz="604502" rtl="0" eaLnBrk="1" latinLnBrk="0" hangingPunct="1">
        <a:lnSpc>
          <a:spcPct val="95000"/>
        </a:lnSpc>
        <a:spcBef>
          <a:spcPct val="0"/>
        </a:spcBef>
        <a:buNone/>
        <a:defRPr sz="1984" b="1" kern="1200" spc="-26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134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389" kern="1200" spc="-26" baseline="0">
          <a:solidFill>
            <a:schemeClr val="tx1"/>
          </a:solidFill>
          <a:latin typeface="+mn-lt"/>
          <a:ea typeface="+mn-ea"/>
          <a:cs typeface="+mn-cs"/>
        </a:defRPr>
      </a:lvl1pPr>
      <a:lvl2pPr marL="472268" indent="-236134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1191" kern="1200" spc="-26" baseline="0">
          <a:solidFill>
            <a:schemeClr val="tx1"/>
          </a:solidFill>
          <a:latin typeface="+mn-lt"/>
          <a:ea typeface="+mn-ea"/>
          <a:cs typeface="+mn-cs"/>
        </a:defRPr>
      </a:lvl2pPr>
      <a:lvl3pPr marL="708401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058" kern="1200" spc="-26" baseline="0">
          <a:solidFill>
            <a:schemeClr val="tx1"/>
          </a:solidFill>
          <a:latin typeface="+mn-lt"/>
          <a:ea typeface="+mn-ea"/>
          <a:cs typeface="+mn-cs"/>
        </a:defRPr>
      </a:lvl3pPr>
      <a:lvl4pPr marL="950832" indent="-242432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4pPr>
      <a:lvl5pPr marL="1186965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5pPr>
      <a:lvl6pPr marL="1662382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1964633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26688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56913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251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502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754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9005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125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50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758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801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0249" y="4731666"/>
            <a:ext cx="94977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4A0B58F-F03D-4E0D-B025-33E44B30A82A}" type="datetime5">
              <a:rPr lang="fi-FI" smtClean="0">
                <a:solidFill>
                  <a:srgbClr val="29282E"/>
                </a:solidFill>
              </a:rPr>
              <a:pPr/>
              <a:t>5-maalisk-24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06545" y="4730070"/>
            <a:ext cx="1246229" cy="175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181978" y="4731671"/>
            <a:ext cx="682788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613517"/>
            <a:ext cx="7171199" cy="30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1"/>
            <a:ext cx="7171199" cy="99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158400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3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33444" y="1470133"/>
            <a:ext cx="6977283" cy="14256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0795"/>
            <a:r>
              <a:rPr lang="en-US" sz="3200" dirty="0">
                <a:latin typeface="Verdana"/>
                <a:ea typeface="Verdana"/>
              </a:rPr>
              <a:t>Technology industry /</a:t>
            </a:r>
            <a:br>
              <a:rPr lang="en-US" sz="3200" dirty="0"/>
            </a:br>
            <a:r>
              <a:rPr lang="en-US" sz="3200" dirty="0">
                <a:latin typeface="Verdana"/>
                <a:ea typeface="Verdana"/>
              </a:rPr>
              <a:t>Finnish economic outlook</a:t>
            </a:r>
            <a:br>
              <a:rPr lang="en-US" sz="3200" dirty="0"/>
            </a:br>
            <a:r>
              <a:rPr lang="en-US" sz="2400" dirty="0">
                <a:latin typeface="Verdana"/>
                <a:ea typeface="Verdana"/>
              </a:rPr>
              <a:t>March 2024</a:t>
            </a:r>
            <a:endParaRPr lang="fi-FI" dirty="0"/>
          </a:p>
          <a:p>
            <a:endParaRPr lang="en-US" sz="2400" dirty="0"/>
          </a:p>
          <a:p>
            <a:endParaRPr lang="en-US" sz="2400" b="0" dirty="0"/>
          </a:p>
          <a:p>
            <a:endParaRPr lang="fi-FI" sz="2400" b="0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goods exports the sector exported services worth some 16-18 billion euros.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Finnish Customs, Statistics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Export of tchnology industry goods from Finland by area in 2023</a:t>
            </a:r>
          </a:p>
          <a:p>
            <a:r>
              <a:rPr lang="fi-FI" sz="1400" b="0" dirty="0"/>
              <a:t>Total goods exports 41.50 billion euros*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5.10 billion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14.4 %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22.02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1.29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3.1 %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4,99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12.0 %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0.74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0.62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5.76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13.9 %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99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the </a:t>
            </a:r>
            <a:r>
              <a:rPr lang="fi-FI" dirty="0" err="1"/>
              <a:t>industry</a:t>
            </a:r>
            <a:r>
              <a:rPr lang="fi-FI" dirty="0"/>
              <a:t> and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75919982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16692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the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05977" y="4727574"/>
            <a:ext cx="763829" cy="165163"/>
          </a:xfrm>
        </p:spPr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3359934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in paikkamerkki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3664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3147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95159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53873"/>
          <a:ext cx="3767898" cy="773701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1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8041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5288662-BA96-1AB3-8B0C-89E29E71695D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7687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C3D62A66-C9D8-C078-BA80-668999019DBD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5083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80112" y="13548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606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17F3D10-28AA-DE93-6F8F-7816A4AC115A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91276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93225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88812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51 %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696F58F-6741-A849-A358-8EE468A4D9BF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639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59EB92F-F641-0706-3D64-8FDD3B3C395C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14998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sub-sectors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</a:t>
            </a: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METALS 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</a:t>
            </a: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124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MECHANICAL ENGINEERING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Cargotec,, Fiskars, Glaston, Kone, Konecranes, Metso, Meyer Turku, </a:t>
            </a:r>
            <a:r>
              <a:rPr lang="fi-FI" sz="1050" spc="-40" dirty="0" err="1"/>
              <a:t>Neles</a:t>
            </a:r>
            <a:r>
              <a:rPr lang="fi-FI" sz="1050" spc="-40" dirty="0"/>
              <a:t>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Prima Power, Stala, Valmet, 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9533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INFORMATION TECHNOLOGY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Basware</a:t>
            </a:r>
            <a:r>
              <a:rPr lang="fi-FI" sz="1050" spc="-40" dirty="0"/>
              <a:t>, CGI,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</a:t>
            </a:r>
            <a:r>
              <a:rPr lang="fi-FI" sz="1050" spc="-40" dirty="0" err="1"/>
              <a:t>TietoEVRY</a:t>
            </a:r>
            <a:r>
              <a:rPr lang="fi-FI" sz="1050" spc="-40" dirty="0"/>
              <a:t>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738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CONSULTING ENGINEERING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AFRY, 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 Granlund, Ramboll, </a:t>
            </a:r>
            <a:r>
              <a:rPr lang="fi-FI" sz="1050" spc="-40" dirty="0" err="1"/>
              <a:t>Rejlers</a:t>
            </a:r>
            <a:r>
              <a:rPr lang="fi-FI" sz="1050" spc="-40" dirty="0"/>
              <a:t>, </a:t>
            </a:r>
            <a:r>
              <a:rPr lang="fi-FI" sz="1050" spc="-40" dirty="0" err="1"/>
              <a:t>Sitowise</a:t>
            </a:r>
            <a:r>
              <a:rPr lang="fi-FI" sz="1050" spc="-40" dirty="0"/>
              <a:t>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88 %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4EF8C9DE-4919-F9AB-7AB7-BBE7097B5BBE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92424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F47924BC-7774-E1EE-7778-9DBB5962F98E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8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5906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92 %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2023.</a:t>
            </a:r>
            <a:endParaRPr lang="en-US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A17C772-A5C0-74A5-AAE5-54053AF33012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0450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December</a:t>
            </a:r>
            <a:r>
              <a:rPr lang="fi-FI" dirty="0"/>
              <a:t> 2023.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0AEFD5DA-8772-7D21-801B-74A99F6FA550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684075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087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38727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C360A9F-17A1-ECB4-D1C3-A0A60052F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267E4C-338E-E52B-EBA5-EC7542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4629E2-78BD-7AB8-3CAC-7D6F4790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FE2C9A-B35E-A7F8-C666-1BD56B5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CB7F99-990A-8259-A423-354219C5DA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81334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80C4C905-4D7A-AAD2-489A-A0EEBF5DD46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80C4C905-4D7A-AAD2-489A-A0EEBF5DD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>
            <a:extLst>
              <a:ext uri="{FF2B5EF4-FFF2-40B4-BE49-F238E27FC236}">
                <a16:creationId xmlns:a16="http://schemas.microsoft.com/office/drawing/2014/main" id="{7CE9D1E7-8FDB-3D10-F233-1C3FE8391C8E}"/>
              </a:ext>
            </a:extLst>
          </p:cNvPr>
          <p:cNvSpPr/>
          <p:nvPr/>
        </p:nvSpPr>
        <p:spPr bwMode="auto">
          <a:xfrm>
            <a:off x="6019467" y="549336"/>
            <a:ext cx="2224533" cy="648001"/>
          </a:xfrm>
          <a:prstGeom prst="wedgeRoundRectCallout">
            <a:avLst>
              <a:gd name="adj1" fmla="val 53051"/>
              <a:gd name="adj2" fmla="val 71094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16 000 employees affected by temporary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December 2023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844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3BEB85-98F8-85BD-AE2D-E4F21DEE7D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Manufacturing Industry*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FBBFF88-4E94-DF69-49EE-D8ED98BC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466E8B-F635-3A34-5056-7F84E57D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EBC53C-AFD7-E573-BD8C-DCEC0D67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F37EBD9-8E3B-9AF1-83BF-476BE5464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41195" cy="165163"/>
          </a:xfrm>
        </p:spPr>
        <p:txBody>
          <a:bodyPr/>
          <a:lstStyle/>
          <a:p>
            <a:r>
              <a:rPr lang="en-US" dirty="0"/>
              <a:t>*) Electronics and electrotechnical industry, mechanical engineering and metals industry</a:t>
            </a:r>
          </a:p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D50FEA3-90D4-1A5C-B657-D9D902B4628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D50FEA3-90D4-1A5C-B657-D9D902B46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3427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56D9A9F-6615-AA8E-992C-E8875E136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34FE2B-A1A2-C204-0708-6EAC3389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815D2D-CC10-1AFA-C0CE-71F556AB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6EBCB0-002C-B0AB-513C-70D94B0D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DF4482-7C41-59EB-9A8F-76A71412EC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4003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16CA3F2-43DC-3EC3-E775-B88518E6B43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16CA3F2-43DC-3EC3-E775-B88518E6B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17254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9566169-1DE9-4D8E-514B-6A005EA97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09AAC7-BB08-8527-4C3B-C745E784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4B57E8-9433-9A4D-9B02-C6072CE0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C6F1EE-6BDB-041C-C864-A50E2D3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50F6849-E0E9-C1E8-8F46-5C080006F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9758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3023AE2-7172-9BD2-987E-69338C5D467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3023AE2-7172-9BD2-987E-69338C5D4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3499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2D50B5-C86E-891A-A7C9-8CEBB76F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4FADD8-5CEA-4E67-DF0C-17AF34E7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2BAB35-B2E7-0DAC-6E54-48628FFC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48F8A-71DF-3D38-DC83-674221CD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7F5582-707E-D611-0F89-340FD5E44A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29371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70284A2-36EC-6C85-761A-B9131B06222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70284A2-36EC-6C85-761A-B9131B062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7878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688255"/>
          </a:xfrm>
        </p:spPr>
        <p:txBody>
          <a:bodyPr/>
          <a:lstStyle/>
          <a:p>
            <a:pPr lvl="0"/>
            <a:r>
              <a:rPr lang="fi-FI" dirty="0"/>
              <a:t>The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sub-sectors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Data </a:t>
            </a:r>
            <a:r>
              <a:rPr lang="fi-FI" sz="1050" spc="-33" dirty="0" err="1"/>
              <a:t>communications</a:t>
            </a:r>
            <a:r>
              <a:rPr lang="fi-FI" sz="1050" spc="-33" dirty="0"/>
              <a:t> </a:t>
            </a:r>
            <a:r>
              <a:rPr lang="fi-FI" sz="1050" spc="-33" dirty="0" err="1"/>
              <a:t>equipment</a:t>
            </a:r>
            <a:r>
              <a:rPr lang="fi-FI" sz="1050" spc="-33" dirty="0"/>
              <a:t>, </a:t>
            </a:r>
            <a:r>
              <a:rPr lang="fi-FI" sz="1050" spc="-33" dirty="0" err="1"/>
              <a:t>electrical</a:t>
            </a:r>
            <a:r>
              <a:rPr lang="fi-FI" sz="1050" spc="-33" dirty="0"/>
              <a:t> </a:t>
            </a: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medical</a:t>
            </a:r>
            <a:r>
              <a:rPr lang="fi-FI" sz="1050" spc="-33" dirty="0"/>
              <a:t>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21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40,700</a:t>
            </a:r>
            <a:endParaRPr lang="fi-FI" sz="1050" spc="-40" dirty="0"/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METALS 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Steel products, </a:t>
            </a:r>
            <a:r>
              <a:rPr lang="fi-FI" sz="1050" spc="-33" dirty="0" err="1"/>
              <a:t>non-ferrous</a:t>
            </a:r>
            <a:r>
              <a:rPr lang="fi-FI" sz="1050" spc="-33" dirty="0"/>
              <a:t> </a:t>
            </a:r>
            <a:r>
              <a:rPr lang="fi-FI" sz="1050" spc="-33" dirty="0" err="1"/>
              <a:t>metals</a:t>
            </a:r>
            <a:r>
              <a:rPr lang="fi-FI" sz="1050" spc="-33" dirty="0"/>
              <a:t>, </a:t>
            </a:r>
            <a:r>
              <a:rPr lang="fi-FI" sz="1050" spc="-33" dirty="0" err="1"/>
              <a:t>castings</a:t>
            </a:r>
            <a:r>
              <a:rPr lang="fi-FI" sz="1050" spc="-33" dirty="0"/>
              <a:t>, </a:t>
            </a:r>
            <a:r>
              <a:rPr lang="fi-FI" sz="1050" spc="-33" dirty="0" err="1"/>
              <a:t>metallic</a:t>
            </a:r>
            <a:r>
              <a:rPr lang="fi-FI" sz="1050" spc="-33" dirty="0"/>
              <a:t> </a:t>
            </a:r>
            <a:r>
              <a:rPr lang="fi-FI" sz="1050" spc="-33" dirty="0" err="1"/>
              <a:t>minerals</a:t>
            </a:r>
            <a:r>
              <a:rPr lang="fi-FI" sz="1050" spc="-33" dirty="0"/>
              <a:t>                     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19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16,000</a:t>
            </a:r>
            <a:endParaRPr lang="fi-FI" sz="1050" spc="-4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MECHANICAL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metal</a:t>
            </a:r>
            <a:r>
              <a:rPr lang="fi-FI" sz="1050" spc="-33" dirty="0"/>
              <a:t> products, </a:t>
            </a:r>
            <a:r>
              <a:rPr lang="fi-FI" sz="1050" spc="-33" dirty="0" err="1"/>
              <a:t>vehicles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38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135,800 </a:t>
            </a:r>
            <a:endParaRPr lang="fi-FI" sz="1050" spc="-4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INFORMATION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IT </a:t>
            </a:r>
            <a:r>
              <a:rPr lang="fi-FI" sz="1050" spc="-33" dirty="0" err="1"/>
              <a:t>services</a:t>
            </a:r>
            <a:r>
              <a:rPr lang="fi-FI" sz="1050" spc="-33" dirty="0"/>
              <a:t>, </a:t>
            </a:r>
            <a:r>
              <a:rPr lang="fi-FI" sz="1050" spc="-33" dirty="0" err="1"/>
              <a:t>applications</a:t>
            </a:r>
            <a:r>
              <a:rPr lang="fi-FI" sz="1050" spc="-33" dirty="0"/>
              <a:t> and </a:t>
            </a:r>
            <a:r>
              <a:rPr lang="fi-FI" sz="1050" spc="-33" dirty="0" err="1"/>
              <a:t>programming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19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83,500</a:t>
            </a:r>
            <a:endParaRPr lang="fi-FI" sz="1050" spc="-4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CONSULTING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Expertise</a:t>
            </a:r>
            <a:r>
              <a:rPr lang="fi-FI" sz="1050" spc="-33" dirty="0"/>
              <a:t> for </a:t>
            </a:r>
            <a:r>
              <a:rPr lang="fi-FI" sz="1050" spc="-33" dirty="0" err="1"/>
              <a:t>construction</a:t>
            </a:r>
            <a:r>
              <a:rPr lang="fi-FI" sz="1050" spc="-33" dirty="0"/>
              <a:t> </a:t>
            </a:r>
            <a:r>
              <a:rPr lang="fi-FI" sz="1050" spc="-33" dirty="0" err="1"/>
              <a:t>industry</a:t>
            </a:r>
            <a:r>
              <a:rPr lang="fi-FI" sz="1050" spc="-33" dirty="0"/>
              <a:t> and </a:t>
            </a:r>
            <a:r>
              <a:rPr lang="fi-FI" sz="1050" spc="-33" dirty="0" err="1"/>
              <a:t>infrastructure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(2022): 7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(2022): </a:t>
            </a:r>
            <a:r>
              <a:rPr lang="fi-FI" sz="1050" spc="-33"/>
              <a:t>54,100</a:t>
            </a:r>
            <a:r>
              <a:rPr lang="fi-FI" sz="1050" spc="-33" dirty="0"/>
              <a:t> </a:t>
            </a:r>
            <a:endParaRPr lang="fi-FI" sz="1050" spc="-40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C0CACFC-FE6D-C2B8-AD34-252FC51611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565B133-31C5-FC76-0CB7-855E6532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F7E3CB-AF9E-01CE-482A-81ED1634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9BFB7-4DC7-24BD-E805-724F0481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DA67FC4-972C-42E8-FF17-6847CB393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5068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B02321E-760A-E1B6-FFA7-082F59602EF9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B02321E-760A-E1B6-FFA7-082F59602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84980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CA76D7C-1515-2D53-D924-D524071C9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A0F3C3A-0202-FA13-46F9-0B3AAB3B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26EE4-E548-4205-AC4A-3D7C3D45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8631D-BF00-82A5-3032-0F8955B5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933A01-6D51-A234-9DC1-0A016C8BE9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37A90B-D5BF-09B4-3EEE-4E3D61202326}"/>
              </a:ext>
            </a:extLst>
          </p:cNvPr>
          <p:cNvSpPr txBox="1"/>
          <p:nvPr/>
        </p:nvSpPr>
        <p:spPr>
          <a:xfrm>
            <a:off x="378749" y="1175013"/>
            <a:ext cx="4719523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2022, total 278 000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D7C9B3D-2B24-4036-8CC4-DC0CA89039A1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1" y="1420937"/>
          <a:ext cx="4440980" cy="3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1C159E4F-0045-45E1-BACC-DD98B3F9F251}"/>
              </a:ext>
            </a:extLst>
          </p:cNvPr>
          <p:cNvGraphicFramePr>
            <a:graphicFrameLocks/>
          </p:cNvGraphicFramePr>
          <p:nvPr/>
        </p:nvGraphicFramePr>
        <p:xfrm>
          <a:off x="5098272" y="1420937"/>
          <a:ext cx="3618131" cy="3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95644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18CAE9-D85E-09F1-6EEE-329314527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Electronics and Electrotechnical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6E77A7-40F5-8FB1-6A9D-477E4088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62F1E1-EFC2-3100-C04D-07EBD79E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B881B-16AB-7A0C-EF96-1973C10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5F4D48F-5F81-CBED-A177-9F98280F5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0579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4FA39D9-CE49-DFEB-35F8-DED1FACEE9E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4FA39D9-CE49-DFEB-35F8-DED1FACEE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6293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A097EE-F9BE-745A-9D7E-C83A1D61CB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Electronics and Electrotechnical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E8B3F6C-4E75-FFD1-A44E-DBC72D9B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8EB58E-DE44-0C3B-B00D-1269E464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30439-C999-EF81-BC7B-7209CEF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C3C5C5-34F8-F537-F67C-57AA10F58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8451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2A08983-19EF-869D-936D-552A5C792132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2A08983-19EF-869D-936D-552A5C792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898069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941B90-B767-A24E-2F32-6F985D2BC0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Mechanical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7496CB-F348-3A7D-B54D-FA569D0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73878F-8F85-2ECA-F3A9-D76635E2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B4F9D-5933-404E-70AE-6CCFE51A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447D3DC-49E4-7683-DF45-EF2B502D8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93133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EDD1B43-244F-675C-5DAE-ABD5B227B359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EDD1B43-244F-675C-5DAE-ABD5B227B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64417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E2C7E5-EA1B-8EC4-382F-5F73B892E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Mechanical Engineering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0C58CC6-BBD0-E070-84BC-579DC7CB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9304D6-5771-CF16-6F07-9B5FA1C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E62F3-6861-6A86-ECDD-E7C33BE3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3B912F7-531B-3E27-7159-2AC9E3399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86366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D21F382-B799-5635-2FFF-88EB2C510F81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D21F382-B799-5635-2FFF-88EB2C510F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47347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8ED3FD-DDAA-FF17-2AD0-57EC66B19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Metals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AB603E-0DBC-8C20-BEBE-D1D5A263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F783E-EAE5-75BD-C578-06728A18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7B6BEE-DBCF-611A-DFDE-34B1BB8B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E024A8-0783-FCB8-23E5-49030B82F4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108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8491D00-8455-20A6-9168-F7D5515D4F7C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8491D00-8455-20A6-9168-F7D5515D4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80238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3F442C-9AF3-9D07-A8CC-E465CBCC9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Metals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1E5EAA-065B-79EB-48BD-F0535C06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7E6E26-2FAF-663E-844A-5BDB2EEE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4EB9F-05F1-87D6-94FC-C01B478F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E8E8079-D1C5-93B1-6B39-540555205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809964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7BD764C-D56D-0042-A2C8-2490179E65EC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7BD764C-D56D-0042-A2C8-2490179E6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01374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F6B96B-7B48-B416-BE03-A92C72581C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Consulting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00865E-ED42-CBD3-03D1-B6D07E36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01265F-86DB-F3CC-6B30-DE7F861E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735D7C-30FB-9303-A0F0-C9EDB4C3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2100B9A-D151-9D14-0C09-3BC4E5AE60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049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2BD9916-D0BC-211C-6EB1-C42A6CA3ACAA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2BD9916-D0BC-211C-6EB1-C42A6CA3A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69791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Consulting Engineering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800D4866-2046-E21C-C7F4-7C291C8E778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800D4866-2046-E21C-C7F4-7C291C8E7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67886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en-GB" dirty="0"/>
              <a:t>The technology industry – </a:t>
            </a:r>
            <a:br>
              <a:rPr lang="en-GB" dirty="0"/>
            </a:br>
            <a:r>
              <a:rPr lang="en-GB" dirty="0"/>
              <a:t>the largest export sector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50770" y="1455600"/>
            <a:ext cx="4804439" cy="318978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Over </a:t>
            </a:r>
            <a:r>
              <a:rPr lang="fi-FI" b="1" dirty="0"/>
              <a:t>50 % </a:t>
            </a:r>
            <a:r>
              <a:rPr lang="fi-FI" dirty="0"/>
              <a:t>of total exports.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Some </a:t>
            </a:r>
            <a:r>
              <a:rPr lang="fi-FI" b="1" dirty="0"/>
              <a:t>338,000</a:t>
            </a:r>
            <a:r>
              <a:rPr lang="fi-FI" dirty="0"/>
              <a:t> employed directly in the sector, including </a:t>
            </a:r>
            <a:r>
              <a:rPr lang="en-US" dirty="0"/>
              <a:t>indirect effects </a:t>
            </a:r>
            <a:r>
              <a:rPr lang="en-US" b="1" dirty="0"/>
              <a:t>720,000</a:t>
            </a:r>
            <a:r>
              <a:rPr lang="en-US" dirty="0"/>
              <a:t> people.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Effect on value added totaling </a:t>
            </a:r>
            <a:r>
              <a:rPr lang="en-US" b="1" dirty="0"/>
              <a:t>€ 63 billion</a:t>
            </a:r>
            <a:r>
              <a:rPr lang="en-US" dirty="0"/>
              <a:t>, or </a:t>
            </a:r>
            <a:r>
              <a:rPr lang="en-US" b="1" dirty="0"/>
              <a:t>29% of GDP </a:t>
            </a:r>
            <a:r>
              <a:rPr lang="en-US" dirty="0"/>
              <a:t>value added.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Bring to Finland </a:t>
            </a:r>
            <a:r>
              <a:rPr lang="en-US" b="1" dirty="0"/>
              <a:t>€ 23 billion </a:t>
            </a:r>
            <a:r>
              <a:rPr lang="en-US" dirty="0"/>
              <a:t>tax revenue annually.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Investments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b="1" dirty="0"/>
              <a:t>EUR 6.0 </a:t>
            </a:r>
            <a:r>
              <a:rPr lang="fi-FI" b="1" dirty="0" err="1"/>
              <a:t>billion</a:t>
            </a:r>
            <a:r>
              <a:rPr lang="fi-FI" b="1" dirty="0"/>
              <a:t> </a:t>
            </a:r>
            <a:r>
              <a:rPr lang="fi-FI" dirty="0" err="1"/>
              <a:t>annually</a:t>
            </a:r>
            <a:r>
              <a:rPr lang="fi-FI" dirty="0"/>
              <a:t> in Finland.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65 %</a:t>
            </a:r>
            <a:r>
              <a:rPr lang="fi-FI" dirty="0"/>
              <a:t> of </a:t>
            </a:r>
            <a:r>
              <a:rPr lang="fi-FI" dirty="0" err="1"/>
              <a:t>private-sector</a:t>
            </a:r>
            <a:r>
              <a:rPr lang="fi-FI" dirty="0"/>
              <a:t> R&amp;D </a:t>
            </a:r>
            <a:r>
              <a:rPr lang="fi-FI" dirty="0" err="1"/>
              <a:t>investment</a:t>
            </a:r>
            <a:r>
              <a:rPr lang="fi-FI" dirty="0"/>
              <a:t>.</a:t>
            </a:r>
            <a:endParaRPr lang="fi-FI" spc="-50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3FBEF11-0695-481A-8B36-2F59C9AB4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22" y="1455600"/>
            <a:ext cx="3757946" cy="29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2454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Information Technology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/>
              <a:t>Source: Statistics Finland,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B1596D4-C490-5BEF-DC0F-7BC23731C5CE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38461" y="1088066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B1596D4-C490-5BEF-DC0F-7BC23731C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461" y="1088066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53103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Information Technology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1700FDF-524F-6CEC-0AA1-077DF2BA7C3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1700FDF-524F-6CEC-0AA1-077DF2BA7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91148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78458" cy="744513"/>
          </a:xfrm>
        </p:spPr>
        <p:txBody>
          <a:bodyPr/>
          <a:lstStyle/>
          <a:p>
            <a:r>
              <a:rPr lang="fi-FI" dirty="0"/>
              <a:t>Retirement of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</a:t>
            </a:r>
            <a:r>
              <a:rPr lang="fi-FI" dirty="0" err="1"/>
              <a:t>personnel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915506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6778430" y="2444792"/>
            <a:ext cx="1552028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Salaried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employees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6780252" y="3673367"/>
            <a:ext cx="1684826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Blue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</a:rPr>
              <a:t>collar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employees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5343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per </a:t>
            </a:r>
            <a:r>
              <a:rPr lang="fi-FI" sz="1050" dirty="0" err="1">
                <a:solidFill>
                  <a:schemeClr val="tx2"/>
                </a:solidFill>
                <a:latin typeface="+mj-lt"/>
              </a:rPr>
              <a:t>year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AC3326AC-B49B-4399-AEEC-54D8D000BB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the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8613ED16-E299-43EF-A71F-6A8E489B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C4C6A48E-3011-4A2D-8464-33B242D6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0452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Retirement of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</a:t>
            </a:r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collar</a:t>
            </a:r>
            <a:r>
              <a:rPr lang="fi-FI" dirty="0"/>
              <a:t> </a:t>
            </a:r>
            <a:r>
              <a:rPr lang="fi-FI" dirty="0" err="1"/>
              <a:t>employees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9210714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the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6" y="4727574"/>
            <a:ext cx="1661486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D55AE71B-D953-46F0-8EED-852378F4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035" y="1337887"/>
            <a:ext cx="220284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Number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 of 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retiring</a:t>
            </a:r>
            <a:endParaRPr lang="fi-FI" sz="1050" dirty="0">
              <a:solidFill>
                <a:schemeClr val="tx2"/>
              </a:solidFill>
              <a:highlight>
                <a:srgbClr val="FFFF00"/>
              </a:highlight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(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estimation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)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CC5B0967-A271-407E-84D4-5F5EFE6D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786" y="1337887"/>
            <a:ext cx="22092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Number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of </a:t>
            </a: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retired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4FFA00C-3077-4E22-ABF6-1018C2B1595A}"/>
              </a:ext>
            </a:extLst>
          </p:cNvPr>
          <p:cNvCxnSpPr/>
          <p:nvPr/>
        </p:nvCxnSpPr>
        <p:spPr>
          <a:xfrm flipV="1">
            <a:off x="6188782" y="1210929"/>
            <a:ext cx="0" cy="2786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4041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72800" y="1924881"/>
            <a:ext cx="6977283" cy="1489281"/>
          </a:xfrm>
        </p:spPr>
        <p:txBody>
          <a:bodyPr/>
          <a:lstStyle/>
          <a:p>
            <a:r>
              <a:rPr lang="fi-FI" sz="3200" spc="-50" dirty="0"/>
              <a:t>World </a:t>
            </a:r>
            <a:r>
              <a:rPr lang="fi-FI" sz="3200" spc="-50" dirty="0" err="1"/>
              <a:t>economic</a:t>
            </a:r>
            <a:r>
              <a:rPr lang="fi-FI" sz="3200" spc="-50" dirty="0"/>
              <a:t> </a:t>
            </a:r>
            <a:r>
              <a:rPr lang="fi-FI" sz="3200" spc="-50" dirty="0" err="1"/>
              <a:t>outlook</a:t>
            </a:r>
            <a:endParaRPr lang="fi-FI" sz="3200" spc="-50" dirty="0"/>
          </a:p>
          <a:p>
            <a:endParaRPr lang="fi-FI" sz="3200" spc="-50" dirty="0"/>
          </a:p>
          <a:p>
            <a:r>
              <a:rPr lang="fi-FI" sz="3200" spc="-50" dirty="0"/>
              <a:t>- Finland as a </a:t>
            </a:r>
            <a:r>
              <a:rPr lang="fi-FI" sz="3200" spc="-50" dirty="0" err="1"/>
              <a:t>part</a:t>
            </a:r>
            <a:r>
              <a:rPr lang="fi-FI" sz="3200" spc="-50" dirty="0"/>
              <a:t> of </a:t>
            </a:r>
            <a:r>
              <a:rPr lang="fi-FI" sz="3200" spc="-50" dirty="0" err="1"/>
              <a:t>global</a:t>
            </a:r>
            <a:r>
              <a:rPr lang="fi-FI" sz="3200" spc="-50" dirty="0"/>
              <a:t> </a:t>
            </a:r>
            <a:r>
              <a:rPr lang="fi-FI" sz="3200" spc="-50" dirty="0" err="1"/>
              <a:t>economy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44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905266" cy="24134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02303536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10372"/>
          </a:xfrm>
        </p:spPr>
        <p:txBody>
          <a:bodyPr/>
          <a:lstStyle/>
          <a:p>
            <a:r>
              <a:rPr lang="en-US" dirty="0"/>
              <a:t>GDP in Euro Area and Finland by quarter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21137820"/>
              </p:ext>
            </p:extLst>
          </p:nvPr>
        </p:nvGraphicFramePr>
        <p:xfrm>
          <a:off x="392113" y="99536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9536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246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18C79C69-31D1-4317-9F1D-B1314601AC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875371"/>
              </p:ext>
            </p:extLst>
          </p:nvPr>
        </p:nvGraphicFramePr>
        <p:xfrm>
          <a:off x="392113" y="1092200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18C79C69-31D1-4317-9F1D-B1314601A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092200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en-US" dirty="0"/>
              <a:t>Export of goods and services from Finland and Euro Area by quarter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CA20A87-0F93-44EA-89A1-3F5C81C5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1815A49-B0F0-4BB2-9A32-5D0F7228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09901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78458" cy="475173"/>
          </a:xfrm>
        </p:spPr>
        <p:txBody>
          <a:bodyPr/>
          <a:lstStyle/>
          <a:p>
            <a:r>
              <a:rPr lang="en-US" dirty="0"/>
              <a:t>GDP by demand sector in Finland by quarter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5363578"/>
              </p:ext>
            </p:extLst>
          </p:nvPr>
        </p:nvGraphicFramePr>
        <p:xfrm>
          <a:off x="387350" y="974725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974725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99359D5-47A8-436B-A3FC-A70313528F67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10371"/>
          </a:xfrm>
        </p:spPr>
        <p:txBody>
          <a:bodyPr/>
          <a:lstStyle/>
          <a:p>
            <a:r>
              <a:rPr lang="en-US" dirty="0"/>
              <a:t>GDP in some western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E78B733-0BB6-447A-8849-F110731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AA4914B-671F-41F7-96F6-5D67F3C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F1741CA1-790D-4E21-95F3-BF607E5718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2803786"/>
              </p:ext>
            </p:extLst>
          </p:nvPr>
        </p:nvGraphicFramePr>
        <p:xfrm>
          <a:off x="392113" y="954088"/>
          <a:ext cx="8316912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F1741CA1-790D-4E21-95F3-BF607E571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54088"/>
                        <a:ext cx="8316912" cy="351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604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GDP in large developing countries</a:t>
            </a:r>
            <a:r>
              <a:rPr lang="fi-FI" dirty="0"/>
              <a:t>			  </a:t>
            </a:r>
            <a:r>
              <a:rPr lang="en-US" sz="1200" b="0" dirty="0"/>
              <a:t>China, India, Brazil and Russia account for 31% of the world economy, adjusted for purchasing power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14645946"/>
              </p:ext>
            </p:extLst>
          </p:nvPr>
        </p:nvGraphicFramePr>
        <p:xfrm>
          <a:off x="392113" y="10271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0271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4219A1E-C0B8-4BAD-9C2E-20D7C8FC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E2B9749E-CFF0-45EB-8FD0-85492D2B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83418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80440" cy="648000"/>
          </a:xfrm>
        </p:spPr>
        <p:txBody>
          <a:bodyPr/>
          <a:lstStyle/>
          <a:p>
            <a:r>
              <a:rPr lang="en-US" dirty="0"/>
              <a:t>Value added to the economy generated by the technology industry is EUR 55 billion, or over 28% of GDP * (2017)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1002495"/>
              </p:ext>
            </p:extLst>
          </p:nvPr>
        </p:nvGraphicFramePr>
        <p:xfrm>
          <a:off x="381000" y="1340531"/>
          <a:ext cx="8391525" cy="330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AEF0B71-577B-4C9A-B255-AAE85556C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GDP value added was EUR 193.3 billion in 2017.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142A40-200F-4891-8AD4-55190200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90CB2D8-E03B-409A-951C-B79FA04B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63365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en-US" dirty="0"/>
              <a:t>Purchasing Manager Indices for the entire business sector in Finland’s most important export countries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71750923"/>
              </p:ext>
            </p:extLst>
          </p:nvPr>
        </p:nvGraphicFramePr>
        <p:xfrm>
          <a:off x="646113" y="1404938"/>
          <a:ext cx="7851775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6113" y="1404938"/>
                        <a:ext cx="7851775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1EB24A8-9D7C-4ABD-A964-9DA3A5BD77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. Markit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5307EAB-40F8-47BA-9ABD-3568DB08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9FAD029-25C5-469D-8BE5-4FC3BC5D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680196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USA, EU, Japan and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E2BAE1F-40C2-43C0-BF43-5036D58D6D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48740246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E2BAE1F-40C2-43C0-BF43-5036D58D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2485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EU-Countries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02B4F7C-AD88-4EA8-AECF-FA8E419799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6757979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C02B4F7C-AD88-4EA8-AECF-FA8E41979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46162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10372"/>
          </a:xfrm>
        </p:spPr>
        <p:txBody>
          <a:bodyPr/>
          <a:lstStyle/>
          <a:p>
            <a:r>
              <a:rPr lang="en-US" dirty="0"/>
              <a:t>Industrial production globally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A34BB6-36BC-4E25-B6CF-53820B80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20BA44D-902C-4009-87EC-131C212B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68FB1BD-59EA-42F6-8CE4-33F88F0C176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09640473"/>
              </p:ext>
            </p:extLst>
          </p:nvPr>
        </p:nvGraphicFramePr>
        <p:xfrm>
          <a:off x="392113" y="942975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68FB1BD-59EA-42F6-8CE4-33F88F0C1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42975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72218"/>
          </a:xfrm>
        </p:spPr>
        <p:txBody>
          <a:bodyPr/>
          <a:lstStyle/>
          <a:p>
            <a:r>
              <a:rPr lang="en-US" dirty="0"/>
              <a:t>Purchasing Manager indices for the manufacturing industries 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8394722"/>
              </p:ext>
            </p:extLst>
          </p:nvPr>
        </p:nvGraphicFramePr>
        <p:xfrm>
          <a:off x="400050" y="1084263"/>
          <a:ext cx="8301038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084263"/>
                        <a:ext cx="8301038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CF46A7A-6077-4E0C-A311-53D0B1D8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ED02D36B-25A2-4D45-A777-E34D876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54073"/>
          </a:xfrm>
        </p:spPr>
        <p:txBody>
          <a:bodyPr/>
          <a:lstStyle/>
          <a:p>
            <a:r>
              <a:rPr lang="en-US" dirty="0"/>
              <a:t>Purchasing Manager indices for the manufacturing industries </a:t>
            </a:r>
            <a:r>
              <a:rPr lang="en-US" dirty="0">
                <a:solidFill>
                  <a:schemeClr val="tx1"/>
                </a:solidFill>
              </a:rPr>
              <a:t>in major developing countries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8377734"/>
              </p:ext>
            </p:extLst>
          </p:nvPr>
        </p:nvGraphicFramePr>
        <p:xfrm>
          <a:off x="290513" y="1131888"/>
          <a:ext cx="8316912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13" y="1131888"/>
                        <a:ext cx="8316912" cy="351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FA7FBCD-9802-4EA2-B43D-9903355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16CB548-67BF-451D-BEF8-D6A0F39F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94652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7971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Exchange rates </a:t>
            </a:r>
            <a:r>
              <a:rPr lang="en-US" sz="2000" dirty="0"/>
              <a:t>(when the curve rises, the value of the Euro strengthens against the other currency)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56407895"/>
              </p:ext>
            </p:extLst>
          </p:nvPr>
        </p:nvGraphicFramePr>
        <p:xfrm>
          <a:off x="388938" y="1155700"/>
          <a:ext cx="837565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328946" imgH="5580429" progId="Mbnd.mbnd">
                  <p:embed/>
                </p:oleObj>
              </mc:Choice>
              <mc:Fallback>
                <p:oleObj name="Macrobond document" r:id="rId2" imgW="13328946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1155700"/>
                        <a:ext cx="8375650" cy="350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8693FDF-A50A-4A3A-960D-8DFABD87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2B1C58E1-3990-41CB-8376-58AF4B8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180077812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884056" cy="414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Goods export volume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FFF2E10-2BCB-442B-85F1-1B57755CFA3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7972480"/>
              </p:ext>
            </p:extLst>
          </p:nvPr>
        </p:nvGraphicFramePr>
        <p:xfrm>
          <a:off x="433388" y="1000125"/>
          <a:ext cx="8342312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FFF2E10-2BCB-442B-85F1-1B57755C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000125"/>
                        <a:ext cx="8342312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E634B1A-FD81-49E0-999B-AD70A70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4C78ACDB-BA6A-458E-8935-48DF6419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869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1"/>
            <a:ext cx="7992000" cy="410370"/>
          </a:xfrm>
        </p:spPr>
        <p:txBody>
          <a:bodyPr/>
          <a:lstStyle/>
          <a:p>
            <a:r>
              <a:rPr lang="en-US" dirty="0"/>
              <a:t>Chinese goods imports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1174326"/>
              </p:ext>
            </p:extLst>
          </p:nvPr>
        </p:nvGraphicFramePr>
        <p:xfrm>
          <a:off x="388938" y="995363"/>
          <a:ext cx="8375650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328946" imgH="5580429" progId="Mbnd.mbnd">
                  <p:embed/>
                </p:oleObj>
              </mc:Choice>
              <mc:Fallback>
                <p:oleObj name="Macrobond document" r:id="rId2" imgW="13328946" imgH="5580429" progId="Mbnd.mbnd">
                  <p:embed/>
                  <p:pic>
                    <p:nvPicPr>
                      <p:cNvPr id="8" name="Sisällön paikkamerkki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995363"/>
                        <a:ext cx="8375650" cy="350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2169C59-F2F4-4773-833F-22E17ECB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3B103327-6668-431C-98A4-7F5C369D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731013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475172"/>
          </a:xfrm>
        </p:spPr>
        <p:txBody>
          <a:bodyPr/>
          <a:lstStyle/>
          <a:p>
            <a:r>
              <a:rPr lang="en-US" dirty="0"/>
              <a:t>EU exports to Russia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58678394"/>
              </p:ext>
            </p:extLst>
          </p:nvPr>
        </p:nvGraphicFramePr>
        <p:xfrm>
          <a:off x="392113" y="942975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42975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5791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72811" cy="736781"/>
          </a:xfrm>
        </p:spPr>
        <p:txBody>
          <a:bodyPr/>
          <a:lstStyle/>
          <a:p>
            <a:r>
              <a:rPr lang="en-US" dirty="0"/>
              <a:t>Technology industry generates nearly 650,000 jobs in Finland (over 25% of all employees)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345006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41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 jobs in the technology industry bring   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11 jobs to the rest of the economy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F574BA47-2099-4BF0-8BE7-7BF86BF32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E7AFF13-A65F-487B-A9A1-FE87BC8E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8D454107-24DD-4478-B180-06D80F06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1764983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79597"/>
          </a:xfrm>
        </p:spPr>
        <p:txBody>
          <a:bodyPr/>
          <a:lstStyle/>
          <a:p>
            <a:r>
              <a:rPr lang="en-US" dirty="0"/>
              <a:t>Russia’s* share of the technology industry's Finnish exports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Soviet</a:t>
            </a:r>
            <a:r>
              <a:rPr lang="fi-FI" dirty="0"/>
              <a:t> Union </a:t>
            </a:r>
            <a:r>
              <a:rPr lang="fi-FI" dirty="0" err="1"/>
              <a:t>up</a:t>
            </a:r>
            <a:r>
              <a:rPr lang="fi-FI" dirty="0"/>
              <a:t> to 1991</a:t>
            </a:r>
          </a:p>
          <a:p>
            <a:r>
              <a:rPr lang="fi-FI" dirty="0"/>
              <a:t>Source: Finnish </a:t>
            </a:r>
            <a:r>
              <a:rPr lang="fi-FI" dirty="0" err="1"/>
              <a:t>Customs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94797971"/>
              </p:ext>
            </p:extLst>
          </p:nvPr>
        </p:nvGraphicFramePr>
        <p:xfrm>
          <a:off x="381000" y="1061746"/>
          <a:ext cx="8391525" cy="358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44385" y="1275730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24861087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800" y="1924881"/>
            <a:ext cx="6977283" cy="16188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Finland</a:t>
            </a:r>
            <a:r>
              <a:rPr lang="fi-FI" sz="3200" dirty="0"/>
              <a:t>’s e</a:t>
            </a:r>
            <a:r>
              <a:rPr lang="en-GB" sz="3200" dirty="0" err="1"/>
              <a:t>conomic</a:t>
            </a:r>
            <a:r>
              <a:rPr lang="en-GB" sz="3200" dirty="0"/>
              <a:t> growth relies on exports and investments</a:t>
            </a: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61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/>
              <a:t>Technology Industries </a:t>
            </a:r>
          </a:p>
          <a:p>
            <a:r>
              <a:rPr lang="fi-FI" dirty="0"/>
              <a:t>of Finland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3/5/2024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2753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75173"/>
          </a:xfrm>
        </p:spPr>
        <p:txBody>
          <a:bodyPr/>
          <a:lstStyle/>
          <a:p>
            <a:r>
              <a:rPr lang="en-US" dirty="0"/>
              <a:t>Export of goods and services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E1A9683-E5A8-47EE-91D8-3B8D0386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ED067A0-63FE-47EC-AF4F-08A8E6A5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600DFBB-E66A-4C1E-83F5-2AAA0CD6C9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6650743"/>
              </p:ext>
            </p:extLst>
          </p:nvPr>
        </p:nvGraphicFramePr>
        <p:xfrm>
          <a:off x="400050" y="99853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600DFBB-E66A-4C1E-83F5-2AAA0CD6C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99853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7948858" cy="410372"/>
          </a:xfrm>
        </p:spPr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investment</a:t>
            </a:r>
            <a:r>
              <a:rPr lang="fi-FI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r>
              <a:rPr lang="fi-FI" dirty="0"/>
              <a:t>, OECD </a:t>
            </a:r>
            <a:r>
              <a:rPr lang="fi-FI" dirty="0" err="1"/>
              <a:t>Economic</a:t>
            </a:r>
            <a:r>
              <a:rPr lang="fi-FI" dirty="0"/>
              <a:t> Outlook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73832131"/>
              </p:ext>
            </p:extLst>
          </p:nvPr>
        </p:nvGraphicFramePr>
        <p:xfrm>
          <a:off x="433388" y="1014413"/>
          <a:ext cx="8275637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014413"/>
                        <a:ext cx="8275637" cy="350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279476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391525" cy="779997"/>
          </a:xfrm>
        </p:spPr>
        <p:txBody>
          <a:bodyPr/>
          <a:lstStyle/>
          <a:p>
            <a:r>
              <a:rPr lang="fi-FI" spc="-60" dirty="0"/>
              <a:t>Industrial </a:t>
            </a:r>
            <a:r>
              <a:rPr lang="fi-FI" spc="-60" dirty="0" err="1"/>
              <a:t>tangible</a:t>
            </a:r>
            <a:r>
              <a:rPr lang="fi-FI" spc="-60" dirty="0"/>
              <a:t> and </a:t>
            </a:r>
            <a:r>
              <a:rPr lang="fi-FI" spc="-60" dirty="0" err="1"/>
              <a:t>intangible</a:t>
            </a:r>
            <a:r>
              <a:rPr lang="fi-FI" spc="-60" dirty="0"/>
              <a:t> </a:t>
            </a:r>
            <a:r>
              <a:rPr lang="fi-FI" spc="-60" dirty="0" err="1"/>
              <a:t>investment</a:t>
            </a:r>
            <a:r>
              <a:rPr lang="fi-FI" spc="-60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06614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June</a:t>
            </a:r>
            <a:r>
              <a:rPr lang="fi-FI" dirty="0"/>
              <a:t> 2022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7317750"/>
              </p:ext>
            </p:extLst>
          </p:nvPr>
        </p:nvGraphicFramePr>
        <p:xfrm>
          <a:off x="381000" y="1062146"/>
          <a:ext cx="8391525" cy="358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10929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12DE0E7D-4C88-428F-8D3D-D3DBFCAC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7A8DCB70-41B7-4B26-B1A0-F1C5A414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6361806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64416" cy="707989"/>
          </a:xfrm>
        </p:spPr>
        <p:txBody>
          <a:bodyPr/>
          <a:lstStyle/>
          <a:p>
            <a:r>
              <a:rPr lang="en-US" dirty="0"/>
              <a:t>Industrial investment and consumption of fixed capital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06614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June</a:t>
            </a:r>
            <a:r>
              <a:rPr lang="fi-FI" dirty="0"/>
              <a:t> 2022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8778779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DC6B2AC-B6A8-4805-B6C0-3692110B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5825041-FA3A-4035-8553-F380878A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84366674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10371"/>
          </a:xfrm>
        </p:spPr>
        <p:txBody>
          <a:bodyPr/>
          <a:lstStyle/>
          <a:p>
            <a:r>
              <a:rPr lang="en-US" dirty="0"/>
              <a:t>Industrial production capital loss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18281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0744774"/>
              </p:ext>
            </p:extLst>
          </p:nvPr>
        </p:nvGraphicFramePr>
        <p:xfrm>
          <a:off x="381000" y="886924"/>
          <a:ext cx="8391525" cy="375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071891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4F1412-BED0-44C5-9F6B-99DD1798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3597150-308A-4DA4-89DD-7C56E904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8251" y="4737255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2" name="Oikea aaltosulje 11">
            <a:extLst>
              <a:ext uri="{FF2B5EF4-FFF2-40B4-BE49-F238E27FC236}">
                <a16:creationId xmlns:a16="http://schemas.microsoft.com/office/drawing/2014/main" id="{044DC9D1-4B68-4A8F-B5E7-43C83949B68C}"/>
              </a:ext>
            </a:extLst>
          </p:cNvPr>
          <p:cNvSpPr/>
          <p:nvPr/>
        </p:nvSpPr>
        <p:spPr>
          <a:xfrm>
            <a:off x="6575438" y="1138147"/>
            <a:ext cx="139436" cy="3360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A317906-CD94-436C-A5CD-F0791B8C2201}"/>
              </a:ext>
            </a:extLst>
          </p:cNvPr>
          <p:cNvSpPr/>
          <p:nvPr/>
        </p:nvSpPr>
        <p:spPr>
          <a:xfrm>
            <a:off x="6645156" y="1152289"/>
            <a:ext cx="1360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spc="-40" dirty="0">
                <a:solidFill>
                  <a:schemeClr val="tx2"/>
                </a:solidFill>
              </a:rPr>
              <a:t>=6,2 </a:t>
            </a:r>
            <a:r>
              <a:rPr lang="fi-FI" sz="1400" b="1" spc="-40" dirty="0" err="1">
                <a:solidFill>
                  <a:schemeClr val="tx2"/>
                </a:solidFill>
              </a:rPr>
              <a:t>bill</a:t>
            </a:r>
            <a:r>
              <a:rPr lang="fi-FI" sz="1400" b="1" spc="-40" dirty="0">
                <a:solidFill>
                  <a:schemeClr val="tx2"/>
                </a:solidFill>
              </a:rPr>
              <a:t>. €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3983643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US" dirty="0"/>
              <a:t>Industrial tangible investment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June</a:t>
            </a:r>
            <a:r>
              <a:rPr lang="fi-FI" dirty="0"/>
              <a:t> 2022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5099609"/>
              </p:ext>
            </p:extLst>
          </p:nvPr>
        </p:nvGraphicFramePr>
        <p:xfrm>
          <a:off x="252000" y="886924"/>
          <a:ext cx="8467264" cy="369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016526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394904-04C4-462D-AB99-3F6CC5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D680EC7-83D9-49F2-B153-471B8DCE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30814527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475173"/>
          </a:xfrm>
        </p:spPr>
        <p:txBody>
          <a:bodyPr/>
          <a:lstStyle/>
          <a:p>
            <a:r>
              <a:rPr lang="en-US" dirty="0"/>
              <a:t>Investment rate in industrial tangible investments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1243120"/>
              </p:ext>
            </p:extLst>
          </p:nvPr>
        </p:nvGraphicFramePr>
        <p:xfrm>
          <a:off x="376237" y="886924"/>
          <a:ext cx="8391525" cy="369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01652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6E3630F-FE83-4B21-A5FA-FE35E847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C3069E5-9455-4C83-9AAC-B68AD367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70647053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US" dirty="0"/>
              <a:t>Industrial intangible investments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 etc.</a:t>
            </a:r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June</a:t>
            </a:r>
            <a:r>
              <a:rPr lang="fi-FI" dirty="0"/>
              <a:t> 2021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672481"/>
              </p:ext>
            </p:extLst>
          </p:nvPr>
        </p:nvGraphicFramePr>
        <p:xfrm>
          <a:off x="252000" y="951725"/>
          <a:ext cx="8496464" cy="36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</a:p>
          <a:p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8207E59-1684-42CA-9F92-5F7D37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9B1418A1-DD4E-4B14-97EF-0C124660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en-US" dirty="0"/>
              <a:t>Every job in the technology industry generates almost another job in the services (2017)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1311847"/>
              </p:ext>
            </p:extLst>
          </p:nvPr>
        </p:nvGraphicFramePr>
        <p:xfrm>
          <a:off x="376237" y="1057090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Excl. the services industries in the technology industry.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  <a:p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27DFCA2-FC59-43D5-82BF-C618EC73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7AE3B08D-E86D-4A08-9739-0DC672ED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873822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777229"/>
          </a:xfrm>
        </p:spPr>
        <p:txBody>
          <a:bodyPr/>
          <a:lstStyle/>
          <a:p>
            <a:r>
              <a:rPr lang="en-US" dirty="0"/>
              <a:t>Investment rate of industrial intangible investments*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investments.</a:t>
            </a:r>
            <a:endParaRPr lang="fi-FI" dirty="0"/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9247402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Intangible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FD43BCB-47AA-4590-B973-25949CAB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92FD5D8-6351-436C-BE4F-683769F9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GB" dirty="0"/>
              <a:t>Productivity* development in Finland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332335" cy="165163"/>
          </a:xfrm>
        </p:spPr>
        <p:txBody>
          <a:bodyPr/>
          <a:lstStyle/>
          <a:p>
            <a:r>
              <a:rPr lang="en-US" dirty="0"/>
              <a:t>*) Productivity is measured as real value added per hours worked. When productivity grows (the curve rises) value added grows more than hours worked.</a:t>
            </a:r>
          </a:p>
          <a:p>
            <a:r>
              <a:rPr lang="en-US" dirty="0"/>
              <a:t>Source: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9065204"/>
              </p:ext>
            </p:extLst>
          </p:nvPr>
        </p:nvGraphicFramePr>
        <p:xfrm>
          <a:off x="400050" y="965200"/>
          <a:ext cx="8353425" cy="35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965200"/>
                        <a:ext cx="8353425" cy="353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21490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306614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2022.</a:t>
            </a:r>
          </a:p>
          <a:p>
            <a:r>
              <a:rPr lang="fi-FI" dirty="0"/>
              <a:t>Source: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69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-50" dirty="0"/>
              <a:t>GDP productivity development  </a:t>
            </a:r>
            <a:r>
              <a:rPr lang="fi-FI" sz="1200" b="0" spc="-50" dirty="0"/>
              <a:t>		                                        </a:t>
            </a:r>
            <a:r>
              <a:rPr lang="fi-FI" sz="1200" b="0" dirty="0"/>
              <a:t>GDP 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r>
              <a:rPr lang="fi-FI" sz="1200" b="0" dirty="0"/>
              <a:t>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3451703"/>
              </p:ext>
            </p:extLst>
          </p:nvPr>
        </p:nvGraphicFramePr>
        <p:xfrm>
          <a:off x="381000" y="951726"/>
          <a:ext cx="8391525" cy="369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65128" y="1057991"/>
            <a:ext cx="64102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Index 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</a:t>
            </a:r>
            <a:r>
              <a:rPr lang="fi-FI" sz="105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95939F6-BFF7-4A13-954B-FF3684B3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0632754D-585F-4753-9611-967F500D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23180582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306614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2022.</a:t>
            </a:r>
          </a:p>
          <a:p>
            <a:r>
              <a:rPr lang="fi-FI" dirty="0"/>
              <a:t>Source: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69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Industrial productivity development</a:t>
            </a:r>
            <a:r>
              <a:rPr lang="en-US" spc="-50" dirty="0"/>
              <a:t> </a:t>
            </a:r>
            <a:r>
              <a:rPr lang="fi-FI" sz="2400" b="0" spc="-50" dirty="0"/>
              <a:t>                                                               </a:t>
            </a:r>
            <a:r>
              <a:rPr lang="fi-FI" sz="1200" b="0" spc="-50" dirty="0"/>
              <a:t>Industrial </a:t>
            </a:r>
            <a:r>
              <a:rPr lang="fi-FI" sz="1200" b="0" spc="-50" dirty="0" err="1"/>
              <a:t>value</a:t>
            </a:r>
            <a:r>
              <a:rPr lang="fi-FI" sz="1200" b="0" spc="-50" dirty="0"/>
              <a:t> </a:t>
            </a:r>
            <a:r>
              <a:rPr lang="fi-FI" sz="1200" b="0" spc="-50" dirty="0" err="1"/>
              <a:t>added</a:t>
            </a:r>
            <a:r>
              <a:rPr lang="fi-FI" sz="1200" b="0" spc="-50" dirty="0"/>
              <a:t> </a:t>
            </a:r>
            <a:r>
              <a:rPr lang="fi-FI" sz="1200" b="0" dirty="0"/>
              <a:t>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35239233"/>
              </p:ext>
            </p:extLst>
          </p:nvPr>
        </p:nvGraphicFramePr>
        <p:xfrm>
          <a:off x="381000" y="951726"/>
          <a:ext cx="8391525" cy="369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40381" y="1081327"/>
            <a:ext cx="5689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capacity)</a:t>
            </a:r>
            <a:endParaRPr lang="fi-FI" sz="1050" dirty="0">
              <a:solidFill>
                <a:schemeClr val="tx2"/>
              </a:solidFill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D948D4DF-3D71-4382-8817-C9BD49B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3/5/2024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BF6B8F36-356D-4C24-B28D-22E315B0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96666370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1"/>
            <a:ext cx="8013658" cy="345570"/>
          </a:xfrm>
        </p:spPr>
        <p:txBody>
          <a:bodyPr/>
          <a:lstStyle/>
          <a:p>
            <a:r>
              <a:rPr lang="en-US" dirty="0"/>
              <a:t>Corporate investment rate 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3BA24CA-1C45-4A70-B135-FF31C36C423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44089"/>
              </p:ext>
            </p:extLst>
          </p:nvPr>
        </p:nvGraphicFramePr>
        <p:xfrm>
          <a:off x="392113" y="990600"/>
          <a:ext cx="83693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3BA24CA-1C45-4A70-B135-FF31C36C4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990600"/>
                        <a:ext cx="8369300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D6C14920-6BBF-4369-B4BA-BE72286A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4D221C9-12A4-4F1E-82D8-2AFDA604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1298976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1129858"/>
          </a:xfrm>
        </p:spPr>
        <p:txBody>
          <a:bodyPr/>
          <a:lstStyle/>
          <a:p>
            <a:r>
              <a:rPr lang="en-US" dirty="0"/>
              <a:t>Finland’s cost competitiveness compared to the average of Euro countries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b="0" dirty="0"/>
              <a:t>Unit labour costs in the whole economy  = labour costs / productivity, including the influence of effective exchange rates 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8932529"/>
              </p:ext>
            </p:extLst>
          </p:nvPr>
        </p:nvGraphicFramePr>
        <p:xfrm>
          <a:off x="424735" y="1340531"/>
          <a:ext cx="8467266" cy="324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969643" y="2990244"/>
            <a:ext cx="1825" cy="126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957181" y="1718441"/>
            <a:ext cx="12462" cy="1101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921295" y="2010448"/>
            <a:ext cx="1050019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9282E"/>
                </a:solidFill>
                <a:latin typeface="Verdana"/>
              </a:rPr>
              <a:t>Finland’s price and cost competitiveness declines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913482" y="3137387"/>
            <a:ext cx="1050018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>
                <a:solidFill>
                  <a:srgbClr val="29282E"/>
                </a:solidFill>
                <a:latin typeface="Verdana"/>
              </a:rPr>
              <a:t>Finland’s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price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and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cost</a:t>
            </a:r>
            <a:endParaRPr lang="fi-FI" sz="800" dirty="0">
              <a:solidFill>
                <a:srgbClr val="29282E"/>
              </a:solidFill>
              <a:latin typeface="Verdan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 err="1">
                <a:solidFill>
                  <a:srgbClr val="29282E"/>
                </a:solidFill>
                <a:latin typeface="Verdana"/>
              </a:rPr>
              <a:t>competitiveness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improves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3/5/2024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9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b="1" dirty="0">
                <a:solidFill>
                  <a:schemeClr val="tx2"/>
                </a:solidFill>
              </a:rPr>
              <a:t>In the ECB </a:t>
            </a:r>
            <a:r>
              <a:rPr lang="en-US" b="1" dirty="0" err="1">
                <a:solidFill>
                  <a:schemeClr val="tx2"/>
                </a:solidFill>
              </a:rPr>
              <a:t>Harmonised</a:t>
            </a:r>
            <a:r>
              <a:rPr lang="en-US" b="1" dirty="0">
                <a:solidFill>
                  <a:schemeClr val="tx2"/>
                </a:solidFill>
              </a:rPr>
              <a:t> Competitiveness Index</a:t>
            </a:r>
            <a:r>
              <a:rPr lang="en-US" dirty="0">
                <a:solidFill>
                  <a:schemeClr val="tx2"/>
                </a:solidFill>
              </a:rPr>
              <a:t>, the average effective exchange rate of each country is calculated vis-à-vis 38 main trade partners, as well as the development of unit </a:t>
            </a:r>
            <a:r>
              <a:rPr lang="en-US" dirty="0" err="1">
                <a:solidFill>
                  <a:schemeClr val="tx2"/>
                </a:solidFill>
              </a:rPr>
              <a:t>labour</a:t>
            </a:r>
            <a:r>
              <a:rPr lang="en-US" dirty="0">
                <a:solidFill>
                  <a:schemeClr val="tx2"/>
                </a:solidFill>
              </a:rPr>
              <a:t> costs for the total economy.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Latest </a:t>
            </a:r>
            <a:r>
              <a:rPr lang="fi-FI" dirty="0" err="1">
                <a:solidFill>
                  <a:schemeClr val="tx2"/>
                </a:solidFill>
              </a:rPr>
              <a:t>information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January-March</a:t>
            </a:r>
            <a:r>
              <a:rPr lang="fi-FI" dirty="0">
                <a:solidFill>
                  <a:schemeClr val="tx2"/>
                </a:solidFill>
              </a:rPr>
              <a:t> 2022. Source: European Central Bank  </a:t>
            </a:r>
            <a:endParaRPr lang="fi-FI" dirty="0"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27E23C39-2BBA-455F-811B-AF906F76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94441"/>
              </p:ext>
            </p:extLst>
          </p:nvPr>
        </p:nvGraphicFramePr>
        <p:xfrm>
          <a:off x="740380" y="4377390"/>
          <a:ext cx="6173103" cy="19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402">
                  <a:extLst>
                    <a:ext uri="{9D8B030D-6E8A-4147-A177-3AD203B41FA5}">
                      <a16:colId xmlns:a16="http://schemas.microsoft.com/office/drawing/2014/main" val="1541832649"/>
                    </a:ext>
                  </a:extLst>
                </a:gridCol>
                <a:gridCol w="268003">
                  <a:extLst>
                    <a:ext uri="{9D8B030D-6E8A-4147-A177-3AD203B41FA5}">
                      <a16:colId xmlns:a16="http://schemas.microsoft.com/office/drawing/2014/main" val="282957872"/>
                    </a:ext>
                  </a:extLst>
                </a:gridCol>
                <a:gridCol w="268003">
                  <a:extLst>
                    <a:ext uri="{9D8B030D-6E8A-4147-A177-3AD203B41FA5}">
                      <a16:colId xmlns:a16="http://schemas.microsoft.com/office/drawing/2014/main" val="1920896654"/>
                    </a:ext>
                  </a:extLst>
                </a:gridCol>
                <a:gridCol w="254737">
                  <a:extLst>
                    <a:ext uri="{9D8B030D-6E8A-4147-A177-3AD203B41FA5}">
                      <a16:colId xmlns:a16="http://schemas.microsoft.com/office/drawing/2014/main" val="2072610543"/>
                    </a:ext>
                  </a:extLst>
                </a:gridCol>
                <a:gridCol w="261225">
                  <a:extLst>
                    <a:ext uri="{9D8B030D-6E8A-4147-A177-3AD203B41FA5}">
                      <a16:colId xmlns:a16="http://schemas.microsoft.com/office/drawing/2014/main" val="3178665636"/>
                    </a:ext>
                  </a:extLst>
                </a:gridCol>
                <a:gridCol w="261225">
                  <a:extLst>
                    <a:ext uri="{9D8B030D-6E8A-4147-A177-3AD203B41FA5}">
                      <a16:colId xmlns:a16="http://schemas.microsoft.com/office/drawing/2014/main" val="2504977072"/>
                    </a:ext>
                  </a:extLst>
                </a:gridCol>
                <a:gridCol w="261225">
                  <a:extLst>
                    <a:ext uri="{9D8B030D-6E8A-4147-A177-3AD203B41FA5}">
                      <a16:colId xmlns:a16="http://schemas.microsoft.com/office/drawing/2014/main" val="1266104992"/>
                    </a:ext>
                  </a:extLst>
                </a:gridCol>
                <a:gridCol w="262364">
                  <a:extLst>
                    <a:ext uri="{9D8B030D-6E8A-4147-A177-3AD203B41FA5}">
                      <a16:colId xmlns:a16="http://schemas.microsoft.com/office/drawing/2014/main" val="566595499"/>
                    </a:ext>
                  </a:extLst>
                </a:gridCol>
                <a:gridCol w="251186">
                  <a:extLst>
                    <a:ext uri="{9D8B030D-6E8A-4147-A177-3AD203B41FA5}">
                      <a16:colId xmlns:a16="http://schemas.microsoft.com/office/drawing/2014/main" val="1675311725"/>
                    </a:ext>
                  </a:extLst>
                </a:gridCol>
                <a:gridCol w="326052">
                  <a:extLst>
                    <a:ext uri="{9D8B030D-6E8A-4147-A177-3AD203B41FA5}">
                      <a16:colId xmlns:a16="http://schemas.microsoft.com/office/drawing/2014/main" val="3775712629"/>
                    </a:ext>
                  </a:extLst>
                </a:gridCol>
                <a:gridCol w="176320">
                  <a:extLst>
                    <a:ext uri="{9D8B030D-6E8A-4147-A177-3AD203B41FA5}">
                      <a16:colId xmlns:a16="http://schemas.microsoft.com/office/drawing/2014/main" val="3813760861"/>
                    </a:ext>
                  </a:extLst>
                </a:gridCol>
                <a:gridCol w="340269">
                  <a:extLst>
                    <a:ext uri="{9D8B030D-6E8A-4147-A177-3AD203B41FA5}">
                      <a16:colId xmlns:a16="http://schemas.microsoft.com/office/drawing/2014/main" val="3857857628"/>
                    </a:ext>
                  </a:extLst>
                </a:gridCol>
                <a:gridCol w="193721">
                  <a:extLst>
                    <a:ext uri="{9D8B030D-6E8A-4147-A177-3AD203B41FA5}">
                      <a16:colId xmlns:a16="http://schemas.microsoft.com/office/drawing/2014/main" val="4107049469"/>
                    </a:ext>
                  </a:extLst>
                </a:gridCol>
                <a:gridCol w="322869">
                  <a:extLst>
                    <a:ext uri="{9D8B030D-6E8A-4147-A177-3AD203B41FA5}">
                      <a16:colId xmlns:a16="http://schemas.microsoft.com/office/drawing/2014/main" val="2911265092"/>
                    </a:ext>
                  </a:extLst>
                </a:gridCol>
                <a:gridCol w="258294">
                  <a:extLst>
                    <a:ext uri="{9D8B030D-6E8A-4147-A177-3AD203B41FA5}">
                      <a16:colId xmlns:a16="http://schemas.microsoft.com/office/drawing/2014/main" val="3124022341"/>
                    </a:ext>
                  </a:extLst>
                </a:gridCol>
                <a:gridCol w="258294">
                  <a:extLst>
                    <a:ext uri="{9D8B030D-6E8A-4147-A177-3AD203B41FA5}">
                      <a16:colId xmlns:a16="http://schemas.microsoft.com/office/drawing/2014/main" val="4251352846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471079548"/>
                    </a:ext>
                  </a:extLst>
                </a:gridCol>
                <a:gridCol w="313096">
                  <a:extLst>
                    <a:ext uri="{9D8B030D-6E8A-4147-A177-3AD203B41FA5}">
                      <a16:colId xmlns:a16="http://schemas.microsoft.com/office/drawing/2014/main" val="2489662338"/>
                    </a:ext>
                  </a:extLst>
                </a:gridCol>
                <a:gridCol w="199410">
                  <a:extLst>
                    <a:ext uri="{9D8B030D-6E8A-4147-A177-3AD203B41FA5}">
                      <a16:colId xmlns:a16="http://schemas.microsoft.com/office/drawing/2014/main" val="3942057943"/>
                    </a:ext>
                  </a:extLst>
                </a:gridCol>
                <a:gridCol w="317179">
                  <a:extLst>
                    <a:ext uri="{9D8B030D-6E8A-4147-A177-3AD203B41FA5}">
                      <a16:colId xmlns:a16="http://schemas.microsoft.com/office/drawing/2014/main" val="3481401560"/>
                    </a:ext>
                  </a:extLst>
                </a:gridCol>
                <a:gridCol w="273223">
                  <a:extLst>
                    <a:ext uri="{9D8B030D-6E8A-4147-A177-3AD203B41FA5}">
                      <a16:colId xmlns:a16="http://schemas.microsoft.com/office/drawing/2014/main" val="742397493"/>
                    </a:ext>
                  </a:extLst>
                </a:gridCol>
                <a:gridCol w="243366">
                  <a:extLst>
                    <a:ext uri="{9D8B030D-6E8A-4147-A177-3AD203B41FA5}">
                      <a16:colId xmlns:a16="http://schemas.microsoft.com/office/drawing/2014/main" val="1885225306"/>
                    </a:ext>
                  </a:extLst>
                </a:gridCol>
                <a:gridCol w="288574">
                  <a:extLst>
                    <a:ext uri="{9D8B030D-6E8A-4147-A177-3AD203B41FA5}">
                      <a16:colId xmlns:a16="http://schemas.microsoft.com/office/drawing/2014/main" val="2207204998"/>
                    </a:ext>
                  </a:extLst>
                </a:gridCol>
              </a:tblGrid>
              <a:tr h="164690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00 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01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02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03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04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05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06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07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08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09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305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Member Companies of the Federation of Finnish Technology Industries</a:t>
            </a:r>
            <a:endParaRPr lang="en-GB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2B1989D-5E99-4684-9F91-AAFF60F5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D40A718-ABCD-4375-A3CD-4339DAF3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852321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Federation’s Member Companies 2022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77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373579" y="886924"/>
            <a:ext cx="8216083" cy="3722405"/>
            <a:chOff x="1583241" y="1971976"/>
            <a:chExt cx="9026379" cy="4228866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5"/>
              <a:ext cx="2087246" cy="314687"/>
              <a:chOff x="755576" y="5482007"/>
              <a:chExt cx="2723848" cy="367908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2" y="5482007"/>
                <a:ext cx="2507822" cy="367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29802"/>
              <a:chOff x="1583241" y="1971976"/>
              <a:chExt cx="9026379" cy="3929802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9515160"/>
                  </p:ext>
                </p:extLst>
              </p:nvPr>
            </p:nvGraphicFramePr>
            <p:xfrm>
              <a:off x="5855981" y="2339265"/>
              <a:ext cx="3671848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0202070"/>
                  </p:ext>
                </p:extLst>
              </p:nvPr>
            </p:nvGraphicFramePr>
            <p:xfrm>
              <a:off x="1591719" y="2421642"/>
              <a:ext cx="4176852" cy="317256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 of enterprices / 1 806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 of personnel / 211 145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91"/>
                <a:ext cx="1939313" cy="314687"/>
                <a:chOff x="755576" y="5182943"/>
                <a:chExt cx="2530791" cy="367908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600" y="5182943"/>
                  <a:ext cx="2314767" cy="3679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2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</a:t>
                  </a:r>
                  <a:r>
                    <a:rPr lang="fi-FI" sz="12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88" y="5587090"/>
                <a:ext cx="2087246" cy="314687"/>
                <a:chOff x="3535304" y="5182941"/>
                <a:chExt cx="2723848" cy="367908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30" y="5182941"/>
                  <a:ext cx="2507822" cy="3679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2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</a:t>
                  </a:r>
                  <a:r>
                    <a:rPr lang="fi-FI" sz="1200" kern="0" dirty="0" err="1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employees</a:t>
                  </a:r>
                  <a:endPara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3" y="5886155"/>
              <a:ext cx="1861476" cy="314687"/>
              <a:chOff x="3535303" y="5482006"/>
              <a:chExt cx="2429213" cy="367908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2227433" cy="367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E78F9EBA-296E-4A7A-8A18-2F2FEBCA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FC130ED7-104E-4D69-848D-388E2FB4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931342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39242"/>
          </a:xfrm>
        </p:spPr>
        <p:txBody>
          <a:bodyPr/>
          <a:lstStyle/>
          <a:p>
            <a:r>
              <a:rPr lang="fi-FI" dirty="0"/>
              <a:t>The Federation’s SME Member Companies 2022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78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43" name="Ryhmä 42"/>
          <p:cNvGrpSpPr/>
          <p:nvPr/>
        </p:nvGrpSpPr>
        <p:grpSpPr>
          <a:xfrm>
            <a:off x="489537" y="930150"/>
            <a:ext cx="7840921" cy="3682745"/>
            <a:chOff x="1576656" y="1975812"/>
            <a:chExt cx="8468925" cy="4234115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1038879"/>
                </p:ext>
              </p:extLst>
            </p:nvPr>
          </p:nvGraphicFramePr>
          <p:xfrm>
            <a:off x="1721648" y="2412980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511292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 of enterprices / 1 634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 of personnel / 80 082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1510380"/>
                </p:ext>
              </p:extLst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91"/>
              <a:ext cx="1737988" cy="318471"/>
              <a:chOff x="755576" y="5189154"/>
              <a:chExt cx="2268063" cy="372333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2052039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ea typeface="Verdana" panose="020B0604030504040204" pitchFamily="34" charset="0"/>
                    <a:cs typeface="Verdana" panose="020B0604030504040204" pitchFamily="34" charset="0"/>
                  </a:rPr>
                  <a:t>1–19 </a:t>
                </a:r>
                <a:r>
                  <a:rPr lang="fi-FI" sz="1200" kern="0" dirty="0" err="1"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5"/>
              <a:ext cx="1843602" cy="318471"/>
              <a:chOff x="755576" y="5488219"/>
              <a:chExt cx="2405892" cy="372333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2189867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77"/>
              <a:ext cx="1909396" cy="318470"/>
              <a:chOff x="3551876" y="5189154"/>
              <a:chExt cx="2491750" cy="372333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2275725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6"/>
              <a:ext cx="2109708" cy="318471"/>
              <a:chOff x="3551876" y="5488219"/>
              <a:chExt cx="2753155" cy="372333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4" y="5488219"/>
                <a:ext cx="2551377" cy="37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</a:t>
                </a:r>
                <a:r>
                  <a:rPr lang="fi-FI" sz="1200" kern="0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employees</a:t>
                </a:r>
                <a:endParaRPr lang="fi-FI" sz="1200" kern="0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6" name="Päivämäärän paikkamerkki 3">
            <a:extLst>
              <a:ext uri="{FF2B5EF4-FFF2-40B4-BE49-F238E27FC236}">
                <a16:creationId xmlns:a16="http://schemas.microsoft.com/office/drawing/2014/main" id="{5B47757B-0C1D-4B19-A7D0-B13F0A01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27" name="Alatunnisteen paikkamerkki 4">
            <a:extLst>
              <a:ext uri="{FF2B5EF4-FFF2-40B4-BE49-F238E27FC236}">
                <a16:creationId xmlns:a16="http://schemas.microsoft.com/office/drawing/2014/main" id="{4D1AC7DB-7A1B-4DFC-97F8-FDAB894B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629029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1209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Operating Profit in the Member Companies of Technology Industries of Finland in 2020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Operating profit-% = operating result / turnover * 100 (before taxes and financial income and expenses)</a:t>
            </a:r>
            <a:endParaRPr lang="fi-FI" sz="1050" b="0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164689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5839460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D5785AFC-4BA1-4DB5-9610-A8121781EFB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C530A07-5539-4A1F-9F93-E1AFB6CA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B5613820-0836-4738-BA14-AD7E3915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87912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en-US" dirty="0"/>
              <a:t>Technology industry generates over 18 billion euros in tax revenue annually in Finland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50522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8DFB41-AAA8-453B-A2FC-2B1245652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D52B560-0F08-42FE-8291-F472EF0E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3AFCEC8-5E5E-46DB-9AED-DC6295A2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3979134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726468" cy="12306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Net </a:t>
            </a:r>
            <a:r>
              <a:rPr lang="fi-FI" dirty="0" err="1"/>
              <a:t>Profit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2020</a:t>
            </a:r>
            <a:r>
              <a:rPr lang="fi-FI" dirty="0"/>
              <a:t> 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Return on assets -% = (net income + financial expenses + taxes) / (capital invested in the financial year) * 100</a:t>
            </a:r>
          </a:p>
          <a:p>
            <a:pPr>
              <a:lnSpc>
                <a:spcPct val="100000"/>
              </a:lnSpc>
            </a:pP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1358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 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5130990"/>
              </p:ext>
            </p:extLst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Unprofitable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00" spc="-40" dirty="0"/>
              <a:t>(24 %)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Good</a:t>
            </a:r>
            <a:r>
              <a:rPr lang="fi-FI" sz="1000" spc="-40" dirty="0"/>
              <a:t> (25 %)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Satisfactory</a:t>
            </a:r>
            <a:r>
              <a:rPr lang="fi-FI" sz="1000" spc="-40" dirty="0"/>
              <a:t> (21 %)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Weak</a:t>
            </a:r>
            <a:r>
              <a:rPr lang="fi-FI" sz="1000" spc="-40" dirty="0"/>
              <a:t> (30 %)</a:t>
            </a:r>
          </a:p>
        </p:txBody>
      </p:sp>
      <p:sp>
        <p:nvSpPr>
          <p:cNvPr id="16" name="Tekstiruutu 1">
            <a:extLst>
              <a:ext uri="{FF2B5EF4-FFF2-40B4-BE49-F238E27FC236}">
                <a16:creationId xmlns:a16="http://schemas.microsoft.com/office/drawing/2014/main" id="{644BBEBC-CD49-4527-9E62-74766BA5A13D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5EAE7B57-07DF-4449-B24E-131408C0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52341239-07F8-4229-9041-AEB2D611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512795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1879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Return on </a:t>
            </a:r>
            <a:r>
              <a:rPr lang="fi-FI" dirty="0" err="1"/>
              <a:t>Assets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2020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Equity ratio -% = (total equity + total appropriations accrued) / adjusted balance sheet * 100</a:t>
            </a:r>
            <a:r>
              <a:rPr lang="fi-FI" sz="105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404179" y="4728047"/>
            <a:ext cx="5003523" cy="213152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48165192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62689F8-6F80-42BD-A374-D976AF4E3C48}"/>
              </a:ext>
            </a:extLst>
          </p:cNvPr>
          <p:cNvCxnSpPr/>
          <p:nvPr/>
        </p:nvCxnSpPr>
        <p:spPr>
          <a:xfrm>
            <a:off x="827584" y="242773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">
            <a:extLst>
              <a:ext uri="{FF2B5EF4-FFF2-40B4-BE49-F238E27FC236}">
                <a16:creationId xmlns:a16="http://schemas.microsoft.com/office/drawing/2014/main" id="{538BC3AE-1D94-4907-9C20-0A3E440DCB1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65E1EE9-AAE4-46E2-B523-896E72E4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BFAF5CEB-D28F-4FDB-AC6A-CF90F736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48041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64416" cy="11879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Equity</a:t>
            </a:r>
            <a:r>
              <a:rPr lang="fi-FI" dirty="0"/>
              <a:t> </a:t>
            </a:r>
            <a:r>
              <a:rPr lang="fi-FI" dirty="0" err="1"/>
              <a:t>Ratio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2020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en-US" sz="1400" b="0" dirty="0"/>
              <a:t>Equity ratio -% = (total equity + total appropriations accrued) / adjusted balance sheet * 100</a:t>
            </a:r>
            <a:endParaRPr lang="fi-FI" sz="1050" b="0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541574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49507948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C3D0CAC4-BD7D-4F3C-B136-755B2BD982C8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Companies</a:t>
            </a:r>
            <a:r>
              <a:rPr lang="fi-FI" sz="1050" spc="-40" dirty="0">
                <a:latin typeface="Verdana" panose="020B0604030504040204" pitchFamily="34" charset="0"/>
              </a:rPr>
              <a:t> in </a:t>
            </a:r>
            <a:r>
              <a:rPr lang="fi-FI" sz="1050" spc="-40" dirty="0" err="1">
                <a:latin typeface="Verdana" panose="020B0604030504040204" pitchFamily="34" charset="0"/>
              </a:rPr>
              <a:t>random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50" spc="-40" dirty="0" err="1">
                <a:latin typeface="Verdana" panose="020B0604030504040204" pitchFamily="34" charset="0"/>
              </a:rPr>
              <a:t>order</a:t>
            </a:r>
            <a:endParaRPr lang="fi-FI" sz="1000" spc="-4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C1EAAEF-C1E5-45E9-B8CC-AC0AB0A5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0C136A5F-F345-478B-B103-B62A465D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62170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GB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241813"/>
          </a:xfrm>
        </p:spPr>
        <p:txBody>
          <a:bodyPr/>
          <a:lstStyle/>
          <a:p>
            <a:r>
              <a:rPr lang="en-GB"/>
              <a:t>Source: </a:t>
            </a:r>
            <a:r>
              <a:rPr lang="en-GB" err="1"/>
              <a:t>Macrobond</a:t>
            </a:r>
            <a:r>
              <a:rPr lang="en-GB"/>
              <a:t>, Statistics Finland, Technology Industries of Finland 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3/5/2024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D1B0660-4D56-49B2-9D49-6431F01254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2157334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D1B0660-4D56-49B2-9D49-6431F0125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06641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10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11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6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7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9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00A5A-57BA-42E8-A63C-1BCEA91ADD4A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c296724d-1a81-4a23-b6dd-dca7fd62c6ff"/>
    <ds:schemaRef ds:uri="http://schemas.openxmlformats.org/package/2006/metadata/core-properties"/>
    <ds:schemaRef ds:uri="http://schemas.microsoft.com/office/2006/metadata/properties"/>
    <ds:schemaRef ds:uri="b057f711-7d93-472c-a8f6-94be00805750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4DE361-9DEA-488F-A4E7-1F837968F5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6E329B-AD1F-459B-99E1-E83DEE18D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7720</TotalTime>
  <Words>3696</Words>
  <Application>Microsoft Office PowerPoint</Application>
  <PresentationFormat>On-screen Show (16:9)</PresentationFormat>
  <Paragraphs>953</Paragraphs>
  <Slides>82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100" baseType="lpstr">
      <vt:lpstr>Arial</vt:lpstr>
      <vt:lpstr>Courier New</vt:lpstr>
      <vt:lpstr>Georgia</vt:lpstr>
      <vt:lpstr>Lucida Grande</vt:lpstr>
      <vt:lpstr>Verdana</vt:lpstr>
      <vt:lpstr>Wingdings</vt:lpstr>
      <vt:lpstr>Teknologiateollisuus_masterdia</vt:lpstr>
      <vt:lpstr>8_Teknologiateollisuus_masterdia</vt:lpstr>
      <vt:lpstr>1_Teknologiateollisuus_masterdia</vt:lpstr>
      <vt:lpstr>Teknologiateollisuus_template_20141218</vt:lpstr>
      <vt:lpstr>5_Teknologiateollisuus_template_20141218</vt:lpstr>
      <vt:lpstr>9_Teknologiateollisuus_template_20141218</vt:lpstr>
      <vt:lpstr>10_Teknologiateollisuus_template_20141218</vt:lpstr>
      <vt:lpstr>19_Teknologiateollisuus_masterdia</vt:lpstr>
      <vt:lpstr>22_Teknologiateollisuus_masterdia</vt:lpstr>
      <vt:lpstr>2_Teknologiateollisuus_masterdia</vt:lpstr>
      <vt:lpstr>3_Teknologiateollisuus_masterdia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Emaus Katriina</cp:lastModifiedBy>
  <cp:revision>491</cp:revision>
  <cp:lastPrinted>2019-03-13T10:42:32Z</cp:lastPrinted>
  <dcterms:created xsi:type="dcterms:W3CDTF">2016-09-05T10:47:53Z</dcterms:created>
  <dcterms:modified xsi:type="dcterms:W3CDTF">2024-03-05T13:56:49Z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