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4" r:id="rId7"/>
    <p:sldId id="27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283B"/>
    <a:srgbClr val="C8C12C"/>
    <a:srgbClr val="5C0A6F"/>
    <a:srgbClr val="599BAA"/>
    <a:srgbClr val="0ACFCF"/>
    <a:srgbClr val="0A4F77"/>
    <a:srgbClr val="999999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2166BE-6BA8-466F-842C-E199A915EBE4}" v="16" dt="2019-08-06T07:53:37.49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2" autoAdjust="0"/>
    <p:restoredTop sz="90909" autoAdjust="0"/>
  </p:normalViewPr>
  <p:slideViewPr>
    <p:cSldViewPr showGuides="1">
      <p:cViewPr varScale="1">
        <p:scale>
          <a:sx n="214" d="100"/>
          <a:sy n="214" d="100"/>
        </p:scale>
        <p:origin x="280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eri Rautaporras" userId="81ae4bc9-51ec-4b09-af2d-f08f9486593f" providerId="ADAL" clId="{4E2166BE-6BA8-466F-842C-E199A915EBE4}"/>
    <pc:docChg chg="undo custSel modSld">
      <pc:chgData name="Petteri Rautaporras" userId="81ae4bc9-51ec-4b09-af2d-f08f9486593f" providerId="ADAL" clId="{4E2166BE-6BA8-466F-842C-E199A915EBE4}" dt="2019-08-06T07:55:42.382" v="63" actId="20577"/>
      <pc:docMkLst>
        <pc:docMk/>
      </pc:docMkLst>
      <pc:sldChg chg="modSp">
        <pc:chgData name="Petteri Rautaporras" userId="81ae4bc9-51ec-4b09-af2d-f08f9486593f" providerId="ADAL" clId="{4E2166BE-6BA8-466F-842C-E199A915EBE4}" dt="2019-08-06T07:53:28.905" v="12"/>
        <pc:sldMkLst>
          <pc:docMk/>
          <pc:sldMk cId="1972176252" sldId="257"/>
        </pc:sldMkLst>
        <pc:spChg chg="mod">
          <ac:chgData name="Petteri Rautaporras" userId="81ae4bc9-51ec-4b09-af2d-f08f9486593f" providerId="ADAL" clId="{4E2166BE-6BA8-466F-842C-E199A915EBE4}" dt="2019-08-06T07:53:20.631" v="11" actId="20577"/>
          <ac:spMkLst>
            <pc:docMk/>
            <pc:sldMk cId="1972176252" sldId="257"/>
            <ac:spMk id="6" creationId="{28E55C2D-8E46-4FAB-80FF-8C02906C9A29}"/>
          </ac:spMkLst>
        </pc:spChg>
        <pc:spChg chg="mod">
          <ac:chgData name="Petteri Rautaporras" userId="81ae4bc9-51ec-4b09-af2d-f08f9486593f" providerId="ADAL" clId="{4E2166BE-6BA8-466F-842C-E199A915EBE4}" dt="2019-08-06T07:53:15.760" v="7" actId="20577"/>
          <ac:spMkLst>
            <pc:docMk/>
            <pc:sldMk cId="1972176252" sldId="257"/>
            <ac:spMk id="11" creationId="{00000000-0000-0000-0000-000000000000}"/>
          </ac:spMkLst>
        </pc:spChg>
        <pc:graphicFrameChg chg="mod">
          <ac:chgData name="Petteri Rautaporras" userId="81ae4bc9-51ec-4b09-af2d-f08f9486593f" providerId="ADAL" clId="{4E2166BE-6BA8-466F-842C-E199A915EBE4}" dt="2019-08-06T07:53:28.905" v="12"/>
          <ac:graphicFrameMkLst>
            <pc:docMk/>
            <pc:sldMk cId="1972176252" sldId="25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4:55.566" v="41" actId="20577"/>
        <pc:sldMkLst>
          <pc:docMk/>
          <pc:sldMk cId="833343493" sldId="258"/>
        </pc:sldMkLst>
        <pc:spChg chg="mod">
          <ac:chgData name="Petteri Rautaporras" userId="81ae4bc9-51ec-4b09-af2d-f08f9486593f" providerId="ADAL" clId="{4E2166BE-6BA8-466F-842C-E199A915EBE4}" dt="2019-08-06T07:54:55.566" v="41" actId="20577"/>
          <ac:spMkLst>
            <pc:docMk/>
            <pc:sldMk cId="833343493" sldId="258"/>
            <ac:spMk id="8" creationId="{006DAEF2-AC7A-4326-9339-F1BB5101B8AD}"/>
          </ac:spMkLst>
        </pc:spChg>
        <pc:graphicFrameChg chg="mod">
          <ac:chgData name="Petteri Rautaporras" userId="81ae4bc9-51ec-4b09-af2d-f08f9486593f" providerId="ADAL" clId="{4E2166BE-6BA8-466F-842C-E199A915EBE4}" dt="2019-08-06T07:53:29.954" v="14"/>
          <ac:graphicFrameMkLst>
            <pc:docMk/>
            <pc:sldMk cId="833343493" sldId="258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0.452" v="15"/>
        <pc:sldMkLst>
          <pc:docMk/>
          <pc:sldMk cId="1610653069" sldId="259"/>
        </pc:sldMkLst>
        <pc:graphicFrameChg chg="mod">
          <ac:chgData name="Petteri Rautaporras" userId="81ae4bc9-51ec-4b09-af2d-f08f9486593f" providerId="ADAL" clId="{4E2166BE-6BA8-466F-842C-E199A915EBE4}" dt="2019-08-06T07:53:30.452" v="15"/>
          <ac:graphicFrameMkLst>
            <pc:docMk/>
            <pc:sldMk cId="1610653069" sldId="25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0.990" v="16"/>
        <pc:sldMkLst>
          <pc:docMk/>
          <pc:sldMk cId="617466255" sldId="260"/>
        </pc:sldMkLst>
        <pc:graphicFrameChg chg="mod">
          <ac:chgData name="Petteri Rautaporras" userId="81ae4bc9-51ec-4b09-af2d-f08f9486593f" providerId="ADAL" clId="{4E2166BE-6BA8-466F-842C-E199A915EBE4}" dt="2019-08-06T07:53:30.990" v="16"/>
          <ac:graphicFrameMkLst>
            <pc:docMk/>
            <pc:sldMk cId="617466255" sldId="260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1.586" v="17"/>
        <pc:sldMkLst>
          <pc:docMk/>
          <pc:sldMk cId="1131817823" sldId="261"/>
        </pc:sldMkLst>
        <pc:graphicFrameChg chg="mod">
          <ac:chgData name="Petteri Rautaporras" userId="81ae4bc9-51ec-4b09-af2d-f08f9486593f" providerId="ADAL" clId="{4E2166BE-6BA8-466F-842C-E199A915EBE4}" dt="2019-08-06T07:53:31.586" v="17"/>
          <ac:graphicFrameMkLst>
            <pc:docMk/>
            <pc:sldMk cId="1131817823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5:09.063" v="45" actId="20577"/>
        <pc:sldMkLst>
          <pc:docMk/>
          <pc:sldMk cId="2775009847" sldId="263"/>
        </pc:sldMkLst>
        <pc:spChg chg="mod">
          <ac:chgData name="Petteri Rautaporras" userId="81ae4bc9-51ec-4b09-af2d-f08f9486593f" providerId="ADAL" clId="{4E2166BE-6BA8-466F-842C-E199A915EBE4}" dt="2019-08-06T07:55:09.063" v="45" actId="20577"/>
          <ac:spMkLst>
            <pc:docMk/>
            <pc:sldMk cId="2775009847" sldId="263"/>
            <ac:spMk id="8" creationId="{4970C6C2-7AEC-4136-AB5B-9384D59C392F}"/>
          </ac:spMkLst>
        </pc:spChg>
        <pc:graphicFrameChg chg="mod">
          <ac:chgData name="Petteri Rautaporras" userId="81ae4bc9-51ec-4b09-af2d-f08f9486593f" providerId="ADAL" clId="{4E2166BE-6BA8-466F-842C-E199A915EBE4}" dt="2019-08-06T07:53:32.073" v="18"/>
          <ac:graphicFrameMkLst>
            <pc:docMk/>
            <pc:sldMk cId="2775009847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2.634" v="19"/>
        <pc:sldMkLst>
          <pc:docMk/>
          <pc:sldMk cId="731231913" sldId="264"/>
        </pc:sldMkLst>
        <pc:graphicFrameChg chg="mod">
          <ac:chgData name="Petteri Rautaporras" userId="81ae4bc9-51ec-4b09-af2d-f08f9486593f" providerId="ADAL" clId="{4E2166BE-6BA8-466F-842C-E199A915EBE4}" dt="2019-08-06T07:53:32.634" v="19"/>
          <ac:graphicFrameMkLst>
            <pc:docMk/>
            <pc:sldMk cId="731231913" sldId="264"/>
            <ac:graphicFrameMk id="10" creationId="{00000000-0000-0000-0000-000000000000}"/>
          </ac:graphicFrameMkLst>
        </pc:graphicFrameChg>
      </pc:sldChg>
      <pc:sldChg chg="addSp delSp modSp">
        <pc:chgData name="Petteri Rautaporras" userId="81ae4bc9-51ec-4b09-af2d-f08f9486593f" providerId="ADAL" clId="{4E2166BE-6BA8-466F-842C-E199A915EBE4}" dt="2019-08-06T07:55:18.230" v="51" actId="20577"/>
        <pc:sldMkLst>
          <pc:docMk/>
          <pc:sldMk cId="3365195448" sldId="265"/>
        </pc:sldMkLst>
        <pc:spChg chg="add del mod">
          <ac:chgData name="Petteri Rautaporras" userId="81ae4bc9-51ec-4b09-af2d-f08f9486593f" providerId="ADAL" clId="{4E2166BE-6BA8-466F-842C-E199A915EBE4}" dt="2019-08-06T07:55:18.230" v="51" actId="20577"/>
          <ac:spMkLst>
            <pc:docMk/>
            <pc:sldMk cId="3365195448" sldId="265"/>
            <ac:spMk id="9" creationId="{DDBBB8EC-6CE5-401D-A9B4-E3369A3D47A5}"/>
          </ac:spMkLst>
        </pc:spChg>
        <pc:graphicFrameChg chg="mod">
          <ac:chgData name="Petteri Rautaporras" userId="81ae4bc9-51ec-4b09-af2d-f08f9486593f" providerId="ADAL" clId="{4E2166BE-6BA8-466F-842C-E199A915EBE4}" dt="2019-08-06T07:53:33.145" v="20"/>
          <ac:graphicFrameMkLst>
            <pc:docMk/>
            <pc:sldMk cId="3365195448" sldId="265"/>
            <ac:graphicFrameMk id="10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3.721" v="21"/>
        <pc:sldMkLst>
          <pc:docMk/>
          <pc:sldMk cId="920043437" sldId="266"/>
        </pc:sldMkLst>
        <pc:graphicFrameChg chg="mod">
          <ac:chgData name="Petteri Rautaporras" userId="81ae4bc9-51ec-4b09-af2d-f08f9486593f" providerId="ADAL" clId="{4E2166BE-6BA8-466F-842C-E199A915EBE4}" dt="2019-08-06T07:53:33.721" v="21"/>
          <ac:graphicFrameMkLst>
            <pc:docMk/>
            <pc:sldMk cId="920043437" sldId="266"/>
            <ac:graphicFrameMk id="10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5:25.294" v="55" actId="20577"/>
        <pc:sldMkLst>
          <pc:docMk/>
          <pc:sldMk cId="1128022372" sldId="267"/>
        </pc:sldMkLst>
        <pc:spChg chg="mod">
          <ac:chgData name="Petteri Rautaporras" userId="81ae4bc9-51ec-4b09-af2d-f08f9486593f" providerId="ADAL" clId="{4E2166BE-6BA8-466F-842C-E199A915EBE4}" dt="2019-08-06T07:55:25.294" v="55" actId="20577"/>
          <ac:spMkLst>
            <pc:docMk/>
            <pc:sldMk cId="1128022372" sldId="267"/>
            <ac:spMk id="8" creationId="{77372CDB-D01D-4509-8C3F-5E8535AF5BC2}"/>
          </ac:spMkLst>
        </pc:spChg>
        <pc:graphicFrameChg chg="mod">
          <ac:chgData name="Petteri Rautaporras" userId="81ae4bc9-51ec-4b09-af2d-f08f9486593f" providerId="ADAL" clId="{4E2166BE-6BA8-466F-842C-E199A915EBE4}" dt="2019-08-06T07:53:34.290" v="22"/>
          <ac:graphicFrameMkLst>
            <pc:docMk/>
            <pc:sldMk cId="1128022372" sldId="267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4.854" v="23"/>
        <pc:sldMkLst>
          <pc:docMk/>
          <pc:sldMk cId="154421430" sldId="268"/>
        </pc:sldMkLst>
        <pc:graphicFrameChg chg="mod">
          <ac:chgData name="Petteri Rautaporras" userId="81ae4bc9-51ec-4b09-af2d-f08f9486593f" providerId="ADAL" clId="{4E2166BE-6BA8-466F-842C-E199A915EBE4}" dt="2019-08-06T07:53:34.854" v="23"/>
          <ac:graphicFrameMkLst>
            <pc:docMk/>
            <pc:sldMk cId="154421430" sldId="268"/>
            <ac:graphicFrameMk id="10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5:32.294" v="59" actId="20577"/>
        <pc:sldMkLst>
          <pc:docMk/>
          <pc:sldMk cId="2926433850" sldId="269"/>
        </pc:sldMkLst>
        <pc:spChg chg="mod">
          <ac:chgData name="Petteri Rautaporras" userId="81ae4bc9-51ec-4b09-af2d-f08f9486593f" providerId="ADAL" clId="{4E2166BE-6BA8-466F-842C-E199A915EBE4}" dt="2019-08-06T07:55:32.294" v="59" actId="20577"/>
          <ac:spMkLst>
            <pc:docMk/>
            <pc:sldMk cId="2926433850" sldId="269"/>
            <ac:spMk id="8" creationId="{82E0F3FF-A685-4A9B-A310-783DC60381BC}"/>
          </ac:spMkLst>
        </pc:spChg>
        <pc:graphicFrameChg chg="mod">
          <ac:chgData name="Petteri Rautaporras" userId="81ae4bc9-51ec-4b09-af2d-f08f9486593f" providerId="ADAL" clId="{4E2166BE-6BA8-466F-842C-E199A915EBE4}" dt="2019-08-06T07:53:35.404" v="24"/>
          <ac:graphicFrameMkLst>
            <pc:docMk/>
            <pc:sldMk cId="2926433850" sldId="26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6.004" v="25"/>
        <pc:sldMkLst>
          <pc:docMk/>
          <pc:sldMk cId="1541884598" sldId="270"/>
        </pc:sldMkLst>
        <pc:graphicFrameChg chg="mod">
          <ac:chgData name="Petteri Rautaporras" userId="81ae4bc9-51ec-4b09-af2d-f08f9486593f" providerId="ADAL" clId="{4E2166BE-6BA8-466F-842C-E199A915EBE4}" dt="2019-08-06T07:53:36.004" v="25"/>
          <ac:graphicFrameMkLst>
            <pc:docMk/>
            <pc:sldMk cId="1541884598" sldId="270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5:42.382" v="63" actId="20577"/>
        <pc:sldMkLst>
          <pc:docMk/>
          <pc:sldMk cId="1901969791" sldId="271"/>
        </pc:sldMkLst>
        <pc:spChg chg="mod">
          <ac:chgData name="Petteri Rautaporras" userId="81ae4bc9-51ec-4b09-af2d-f08f9486593f" providerId="ADAL" clId="{4E2166BE-6BA8-466F-842C-E199A915EBE4}" dt="2019-08-06T07:55:42.382" v="63" actId="20577"/>
          <ac:spMkLst>
            <pc:docMk/>
            <pc:sldMk cId="1901969791" sldId="271"/>
            <ac:spMk id="8" creationId="{C8391683-29DE-489D-AF7E-305E31B92816}"/>
          </ac:spMkLst>
        </pc:spChg>
        <pc:graphicFrameChg chg="mod">
          <ac:chgData name="Petteri Rautaporras" userId="81ae4bc9-51ec-4b09-af2d-f08f9486593f" providerId="ADAL" clId="{4E2166BE-6BA8-466F-842C-E199A915EBE4}" dt="2019-08-06T07:53:36.924" v="26"/>
          <ac:graphicFrameMkLst>
            <pc:docMk/>
            <pc:sldMk cId="1901969791" sldId="27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E2166BE-6BA8-466F-842C-E199A915EBE4}" dt="2019-08-06T07:53:37.494" v="27"/>
        <pc:sldMkLst>
          <pc:docMk/>
          <pc:sldMk cId="2205275994" sldId="272"/>
        </pc:sldMkLst>
        <pc:graphicFrameChg chg="mod">
          <ac:chgData name="Petteri Rautaporras" userId="81ae4bc9-51ec-4b09-af2d-f08f9486593f" providerId="ADAL" clId="{4E2166BE-6BA8-466F-842C-E199A915EBE4}" dt="2019-08-06T07:53:37.494" v="27"/>
          <ac:graphicFrameMkLst>
            <pc:docMk/>
            <pc:sldMk cId="2205275994" sldId="272"/>
            <ac:graphicFrameMk id="9" creationId="{00000000-0000-0000-0000-000000000000}"/>
          </ac:graphicFrameMkLst>
        </pc:graphicFrameChg>
      </pc:sldChg>
      <pc:sldChg chg="mod">
        <pc:chgData name="Petteri Rautaporras" userId="81ae4bc9-51ec-4b09-af2d-f08f9486593f" providerId="ADAL" clId="{4E2166BE-6BA8-466F-842C-E199A915EBE4}" dt="2019-08-06T07:54:24.670" v="33" actId="27918"/>
        <pc:sldMkLst>
          <pc:docMk/>
          <pc:sldMk cId="2630019428" sldId="274"/>
        </pc:sldMkLst>
      </pc:sldChg>
      <pc:sldChg chg="modSp">
        <pc:chgData name="Petteri Rautaporras" userId="81ae4bc9-51ec-4b09-af2d-f08f9486593f" providerId="ADAL" clId="{4E2166BE-6BA8-466F-842C-E199A915EBE4}" dt="2019-08-06T07:54:45.790" v="37" actId="20577"/>
        <pc:sldMkLst>
          <pc:docMk/>
          <pc:sldMk cId="2950395381" sldId="275"/>
        </pc:sldMkLst>
        <pc:spChg chg="mod">
          <ac:chgData name="Petteri Rautaporras" userId="81ae4bc9-51ec-4b09-af2d-f08f9486593f" providerId="ADAL" clId="{4E2166BE-6BA8-466F-842C-E199A915EBE4}" dt="2019-08-06T07:54:45.790" v="37" actId="20577"/>
          <ac:spMkLst>
            <pc:docMk/>
            <pc:sldMk cId="2950395381" sldId="275"/>
            <ac:spMk id="8" creationId="{CE84253B-B862-49B1-B8AE-1B86938BF9B8}"/>
          </ac:spMkLst>
        </pc:spChg>
        <pc:graphicFrameChg chg="mod">
          <ac:chgData name="Petteri Rautaporras" userId="81ae4bc9-51ec-4b09-af2d-f08f9486593f" providerId="ADAL" clId="{4E2166BE-6BA8-466F-842C-E199A915EBE4}" dt="2019-08-06T07:53:29.418" v="13"/>
          <ac:graphicFrameMkLst>
            <pc:docMk/>
            <pc:sldMk cId="2950395381" sldId="275"/>
            <ac:graphicFrameMk id="12" creationId="{EC09D817-DAB7-4A69-81AC-6EE05D1B85E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Taul1!$A$2:$A$21</c:f>
              <c:strCache>
                <c:ptCount val="20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</c:strCache>
            </c:strRef>
          </c:cat>
          <c:val>
            <c:numRef>
              <c:f>Taul1!$B$2:$B$21</c:f>
              <c:numCache>
                <c:formatCode>General</c:formatCode>
                <c:ptCount val="20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  <c:pt idx="14">
                  <c:v>2395</c:v>
                </c:pt>
                <c:pt idx="15">
                  <c:v>4631</c:v>
                </c:pt>
                <c:pt idx="16" formatCode="#,##0">
                  <c:v>4578</c:v>
                </c:pt>
                <c:pt idx="17">
                  <c:v>756</c:v>
                </c:pt>
                <c:pt idx="18">
                  <c:v>3414</c:v>
                </c:pt>
                <c:pt idx="19">
                  <c:v>2632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Taul1!$A$2:$A$21</c:f>
              <c:strCache>
                <c:ptCount val="20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  <c:pt idx="14">
                  <c:v>2018Q1</c:v>
                </c:pt>
                <c:pt idx="15">
                  <c:v>2018Q2</c:v>
                </c:pt>
                <c:pt idx="16">
                  <c:v>2018Q3</c:v>
                </c:pt>
                <c:pt idx="17">
                  <c:v>2018Q4</c:v>
                </c:pt>
                <c:pt idx="18">
                  <c:v>2019Q1</c:v>
                </c:pt>
                <c:pt idx="19">
                  <c:v>2019Q2</c:v>
                </c:pt>
              </c:strCache>
            </c:strRef>
          </c:cat>
          <c:val>
            <c:numRef>
              <c:f>Taul1!$C$2:$C$21</c:f>
              <c:numCache>
                <c:formatCode>#,##0</c:formatCode>
                <c:ptCount val="20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  <c:pt idx="14">
                  <c:v>11000</c:v>
                </c:pt>
                <c:pt idx="15" formatCode="General">
                  <c:v>14600</c:v>
                </c:pt>
                <c:pt idx="16" formatCode="General">
                  <c:v>14700</c:v>
                </c:pt>
                <c:pt idx="17" formatCode="General">
                  <c:v>9600</c:v>
                </c:pt>
                <c:pt idx="18">
                  <c:v>12400</c:v>
                </c:pt>
                <c:pt idx="19" formatCode="General">
                  <c:v>11400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rgbClr val="0F78B2"/>
              </a:solidFill>
            </c:spPr>
            <c:extLst>
              <c:ext xmlns:c16="http://schemas.microsoft.com/office/drawing/2014/chart" uri="{C3380CC4-5D6E-409C-BE32-E72D297353CC}">
                <c16:uniqueId val="{00000001-6CA2-46B9-8D9D-1B6FCAE366AE}"/>
              </c:ext>
            </c:extLst>
          </c:dPt>
          <c:dPt>
            <c:idx val="1"/>
            <c:bubble3D val="0"/>
            <c:spPr>
              <a:solidFill>
                <a:srgbClr val="FF00B8"/>
              </a:solidFill>
            </c:spPr>
            <c:extLst>
              <c:ext xmlns:c16="http://schemas.microsoft.com/office/drawing/2014/chart" uri="{C3380CC4-5D6E-409C-BE32-E72D297353CC}">
                <c16:uniqueId val="{00000003-6CA2-46B9-8D9D-1B6FCAE366AE}"/>
              </c:ext>
            </c:extLst>
          </c:dPt>
          <c:dPt>
            <c:idx val="2"/>
            <c:bubble3D val="0"/>
            <c:spPr>
              <a:solidFill>
                <a:srgbClr val="85E869"/>
              </a:solidFill>
            </c:spPr>
            <c:extLst>
              <c:ext xmlns:c16="http://schemas.microsoft.com/office/drawing/2014/chart" uri="{C3380CC4-5D6E-409C-BE32-E72D297353CC}">
                <c16:uniqueId val="{00000005-6CA2-46B9-8D9D-1B6FCAE366AE}"/>
              </c:ext>
            </c:extLst>
          </c:dPt>
          <c:dPt>
            <c:idx val="3"/>
            <c:bubble3D val="0"/>
            <c:spPr>
              <a:solidFill>
                <a:srgbClr val="FF805C"/>
              </a:solidFill>
            </c:spPr>
            <c:extLst>
              <c:ext xmlns:c16="http://schemas.microsoft.com/office/drawing/2014/chart" uri="{C3380CC4-5D6E-409C-BE32-E72D297353CC}">
                <c16:uniqueId val="{00000007-6CA2-46B9-8D9D-1B6FCAE366AE}"/>
              </c:ext>
            </c:extLst>
          </c:dPt>
          <c:dPt>
            <c:idx val="4"/>
            <c:bubble3D val="0"/>
            <c:spPr>
              <a:solidFill>
                <a:srgbClr val="8A0FA6"/>
              </a:solidFill>
            </c:spPr>
            <c:extLst>
              <c:ext xmlns:c16="http://schemas.microsoft.com/office/drawing/2014/chart" uri="{C3380CC4-5D6E-409C-BE32-E72D297353CC}">
                <c16:uniqueId val="{00000009-6CA2-46B9-8D9D-1B6FCAE366AE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B-6CA2-46B9-8D9D-1B6FCAE366AE}"/>
              </c:ext>
            </c:extLst>
          </c:dPt>
          <c:dPt>
            <c:idx val="6"/>
            <c:bubble3D val="0"/>
            <c:spPr>
              <a:solidFill>
                <a:srgbClr val="0ACFCF"/>
              </a:solidFill>
            </c:spPr>
            <c:extLst>
              <c:ext xmlns:c16="http://schemas.microsoft.com/office/drawing/2014/chart" uri="{C3380CC4-5D6E-409C-BE32-E72D297353CC}">
                <c16:uniqueId val="{0000000D-6CA2-46B9-8D9D-1B6FCAE366AE}"/>
              </c:ext>
            </c:extLst>
          </c:dPt>
          <c:dPt>
            <c:idx val="7"/>
            <c:bubble3D val="0"/>
            <c:spPr>
              <a:solidFill>
                <a:srgbClr val="141F94"/>
              </a:solidFill>
            </c:spPr>
            <c:extLst>
              <c:ext xmlns:c16="http://schemas.microsoft.com/office/drawing/2014/chart" uri="{C3380CC4-5D6E-409C-BE32-E72D297353CC}">
                <c16:uniqueId val="{0000000F-6CA2-46B9-8D9D-1B6FCAE366AE}"/>
              </c:ext>
            </c:extLst>
          </c:dPt>
          <c:dPt>
            <c:idx val="8"/>
            <c:bubble3D val="0"/>
            <c:spPr>
              <a:solidFill>
                <a:srgbClr val="999999"/>
              </a:solidFill>
            </c:spPr>
            <c:extLst>
              <c:ext xmlns:c16="http://schemas.microsoft.com/office/drawing/2014/chart" uri="{C3380CC4-5D6E-409C-BE32-E72D297353CC}">
                <c16:uniqueId val="{00000011-6CA2-46B9-8D9D-1B6FCAE366AE}"/>
              </c:ext>
            </c:extLst>
          </c:dPt>
          <c:dPt>
            <c:idx val="9"/>
            <c:bubble3D val="0"/>
            <c:spPr>
              <a:solidFill>
                <a:srgbClr val="0A4F77"/>
              </a:solidFill>
            </c:spPr>
            <c:extLst>
              <c:ext xmlns:c16="http://schemas.microsoft.com/office/drawing/2014/chart" uri="{C3380CC4-5D6E-409C-BE32-E72D297353CC}">
                <c16:uniqueId val="{00000013-6CA2-46B9-8D9D-1B6FCAE366AE}"/>
              </c:ext>
            </c:extLst>
          </c:dPt>
          <c:dPt>
            <c:idx val="10"/>
            <c:bubble3D val="0"/>
            <c:spPr>
              <a:solidFill>
                <a:srgbClr val="C8C12C"/>
              </a:solidFill>
            </c:spPr>
            <c:extLst>
              <c:ext xmlns:c16="http://schemas.microsoft.com/office/drawing/2014/chart" uri="{C3380CC4-5D6E-409C-BE32-E72D297353CC}">
                <c16:uniqueId val="{00000015-6CA2-46B9-8D9D-1B6FCAE366AE}"/>
              </c:ext>
            </c:extLst>
          </c:dPt>
          <c:dPt>
            <c:idx val="11"/>
            <c:bubble3D val="0"/>
            <c:spPr>
              <a:solidFill>
                <a:srgbClr val="599BAA"/>
              </a:solidFill>
            </c:spPr>
            <c:extLst>
              <c:ext xmlns:c16="http://schemas.microsoft.com/office/drawing/2014/chart" uri="{C3380CC4-5D6E-409C-BE32-E72D297353CC}">
                <c16:uniqueId val="{00000017-6CA2-46B9-8D9D-1B6FCAE366AE}"/>
              </c:ext>
            </c:extLst>
          </c:dPt>
          <c:dPt>
            <c:idx val="12"/>
            <c:bubble3D val="0"/>
            <c:spPr>
              <a:solidFill>
                <a:srgbClr val="5C0A6F"/>
              </a:solidFill>
            </c:spPr>
            <c:extLst>
              <c:ext xmlns:c16="http://schemas.microsoft.com/office/drawing/2014/chart" uri="{C3380CC4-5D6E-409C-BE32-E72D297353CC}">
                <c16:uniqueId val="{00000019-6CA2-46B9-8D9D-1B6FCAE366AE}"/>
              </c:ext>
            </c:extLst>
          </c:dPt>
          <c:dPt>
            <c:idx val="13"/>
            <c:bubble3D val="0"/>
            <c:explosion val="4"/>
            <c:spPr>
              <a:solidFill>
                <a:srgbClr val="05283B"/>
              </a:solidFill>
            </c:spPr>
            <c:extLst>
              <c:ext xmlns:c16="http://schemas.microsoft.com/office/drawing/2014/chart" uri="{C3380CC4-5D6E-409C-BE32-E72D297353CC}">
                <c16:uniqueId val="{0000001B-6CA2-46B9-8D9D-1B6FCAE366AE}"/>
              </c:ext>
            </c:extLst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A2-46B9-8D9D-1B6FCAE366AE}"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A2-46B9-8D9D-1B6FCAE366AE}"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A2-46B9-8D9D-1B6FCAE366AE}"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A2-46B9-8D9D-1B6FCAE366AE}"/>
                </c:ext>
              </c:extLst>
            </c:dLbl>
            <c:dLbl>
              <c:idx val="4"/>
              <c:layout>
                <c:manualLayout>
                  <c:x val="1.5471562081980968E-3"/>
                  <c:y val="2.86866916338763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A2-46B9-8D9D-1B6FCAE366AE}"/>
                </c:ext>
              </c:extLst>
            </c:dLbl>
            <c:dLbl>
              <c:idx val="5"/>
              <c:layout>
                <c:manualLayout>
                  <c:x val="-1.6647748770336739E-2"/>
                  <c:y val="2.51008551796418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A2-46B9-8D9D-1B6FCAE366AE}"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A2-46B9-8D9D-1B6FCAE366AE}"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A2-46B9-8D9D-1B6FCAE366AE}"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A2-46B9-8D9D-1B6FCAE366AE}"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CA2-46B9-8D9D-1B6FCAE366AE}"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A2-46B9-8D9D-1B6FCAE366AE}"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CA2-46B9-8D9D-1B6FCAE366AE}"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CA2-46B9-8D9D-1B6FCAE366AE}"/>
                </c:ext>
              </c:extLst>
            </c:dLbl>
            <c:dLbl>
              <c:idx val="13"/>
              <c:layout>
                <c:manualLayout>
                  <c:x val="-3.1194508745430671E-2"/>
                  <c:y val="8.35259896908613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046159667045"/>
                      <c:h val="0.12378307440017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6CA2-46B9-8D9D-1B6FCAE36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850" baseline="0">
                    <a:solidFill>
                      <a:srgbClr val="000000"/>
                    </a:solidFill>
                    <a:latin typeface="Verdana" panose="020B0604030504040204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Ruotsi</c:v>
                </c:pt>
                <c:pt idx="5">
                  <c:v>Puola</c:v>
                </c:pt>
                <c:pt idx="6">
                  <c:v>Ranska</c:v>
                </c:pt>
                <c:pt idx="7">
                  <c:v>Iso-Britannia</c:v>
                </c:pt>
                <c:pt idx="8">
                  <c:v>Brasilia</c:v>
                </c:pt>
                <c:pt idx="9">
                  <c:v>Venäjä</c:v>
                </c:pt>
                <c:pt idx="10">
                  <c:v>Italia</c:v>
                </c:pt>
                <c:pt idx="11">
                  <c:v>Kanada</c:v>
                </c:pt>
                <c:pt idx="12">
                  <c:v>Espanja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49386</c:v>
                </c:pt>
                <c:pt idx="1">
                  <c:v>35658</c:v>
                </c:pt>
                <c:pt idx="2">
                  <c:v>28939</c:v>
                </c:pt>
                <c:pt idx="3">
                  <c:v>20676</c:v>
                </c:pt>
                <c:pt idx="4">
                  <c:v>15124</c:v>
                </c:pt>
                <c:pt idx="5">
                  <c:v>14906</c:v>
                </c:pt>
                <c:pt idx="6">
                  <c:v>11525</c:v>
                </c:pt>
                <c:pt idx="7">
                  <c:v>7565</c:v>
                </c:pt>
                <c:pt idx="8">
                  <c:v>6750</c:v>
                </c:pt>
                <c:pt idx="9">
                  <c:v>6425</c:v>
                </c:pt>
                <c:pt idx="10">
                  <c:v>5956</c:v>
                </c:pt>
                <c:pt idx="11">
                  <c:v>4676</c:v>
                </c:pt>
                <c:pt idx="12">
                  <c:v>4372</c:v>
                </c:pt>
                <c:pt idx="13">
                  <c:v>75513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CA2-46B9-8D9D-1B6FCAE366A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779666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09526" cy="292448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91272671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4970C6C2-7AEC-4136-AB5B-9384D59C392F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277500984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05470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31646829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23191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7702941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DDBBB8EC-6CE5-401D-A9B4-E3369A3D47A5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336519544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3707563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0434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159623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7372CDB-D01D-4509-8C3F-5E8535AF5BC2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112802237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037518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9099723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2143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8886174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82E0F3FF-A685-4A9B-A310-783DC60381BC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292643385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165163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2186732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8459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96551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132274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C8391683-29DE-489D-AF7E-305E31B92816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19019697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49486" cy="292447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8400466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27599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558322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yöristetty kuvaselitesuorakulmio 10"/>
          <p:cNvSpPr/>
          <p:nvPr/>
        </p:nvSpPr>
        <p:spPr bwMode="auto">
          <a:xfrm>
            <a:off x="6444208" y="723413"/>
            <a:ext cx="2063379" cy="608694"/>
          </a:xfrm>
          <a:prstGeom prst="wedgeRoundRectCallout">
            <a:avLst>
              <a:gd name="adj1" fmla="val 34154"/>
              <a:gd name="adj2" fmla="val 79559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>
                <a:solidFill>
                  <a:srgbClr val="000000"/>
                </a:solidFill>
              </a:rPr>
              <a:t>Henkilöstöstä noin 1 300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lomautusjärjestelyjen </a:t>
            </a:r>
          </a:p>
          <a:p>
            <a:pPr algn="ctr"/>
            <a:r>
              <a:rPr lang="fi-FI" sz="1050" dirty="0">
                <a:solidFill>
                  <a:srgbClr val="000000"/>
                </a:solidFill>
              </a:rPr>
              <a:t>piirissä  30.6.2019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8E55C2D-8E46-4FAB-80FF-8C02906C9A29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197217625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Uusien rekrytointien määrä teknologiateollisuudessa vuosineljänneksittäin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4182665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teollisuustoimialojen*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8028384" y="4727574"/>
            <a:ext cx="863990" cy="165406"/>
          </a:xfrm>
        </p:spPr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41574" cy="165163"/>
          </a:xfrm>
        </p:spPr>
        <p:txBody>
          <a:bodyPr/>
          <a:lstStyle/>
          <a:p>
            <a:r>
              <a:rPr lang="fi-FI" dirty="0"/>
              <a:t>*) Elektroniikka- ja sähköteollisuus, kone- ja metallituoteteollisuus ja metallien jalostus</a:t>
            </a:r>
          </a:p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C09D817-DAB7-4A69-81AC-6EE05D1B85E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4278702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C09D817-DAB7-4A69-81AC-6EE05D1B85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CE84253B-B862-49B1-B8AE-1B86938BF9B8}"/>
              </a:ext>
            </a:extLst>
          </p:cNvPr>
          <p:cNvSpPr txBox="1"/>
          <p:nvPr/>
        </p:nvSpPr>
        <p:spPr>
          <a:xfrm>
            <a:off x="8140003" y="4241893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295039538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25550" cy="220440"/>
          </a:xfrm>
        </p:spPr>
        <p:txBody>
          <a:bodyPr/>
          <a:lstStyle/>
          <a:p>
            <a:r>
              <a:rPr lang="fi-FI" dirty="0"/>
              <a:t>Lähde: Tilastokeskus, Teknologiateollisuus ry:n henkilöstötiedustelu,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19252204"/>
              </p:ext>
            </p:extLst>
          </p:nvPr>
        </p:nvGraphicFramePr>
        <p:xfrm>
          <a:off x="395536" y="1112142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112142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006DAEF2-AC7A-4326-9339-F1BB5101B8AD}"/>
              </a:ext>
            </a:extLst>
          </p:cNvPr>
          <p:cNvSpPr txBox="1"/>
          <p:nvPr/>
        </p:nvSpPr>
        <p:spPr>
          <a:xfrm>
            <a:off x="8153066" y="4072076"/>
            <a:ext cx="516697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000000"/>
                </a:solidFill>
              </a:rPr>
              <a:t>30.6</a:t>
            </a:r>
          </a:p>
        </p:txBody>
      </p:sp>
    </p:spTree>
    <p:extLst>
      <p:ext uri="{BB962C8B-B14F-4D97-AF65-F5344CB8AC3E}">
        <p14:creationId xmlns:p14="http://schemas.microsoft.com/office/powerpoint/2010/main" val="83334349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0854083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5306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220440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37756280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746625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389446" cy="292448"/>
          </a:xfrm>
        </p:spPr>
        <p:txBody>
          <a:bodyPr/>
          <a:lstStyle/>
          <a:p>
            <a:r>
              <a:rPr lang="fi-FI" dirty="0"/>
              <a:t>Lähde: Teknologiateollisuus ry:n henkilöstötiedustelu,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4207503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81782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maittain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6070627"/>
              </p:ext>
            </p:extLst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381000" y="997594"/>
            <a:ext cx="1944216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 dirty="0"/>
              <a:t>Tiedot vuodelta 2018</a:t>
            </a:r>
          </a:p>
        </p:txBody>
      </p:sp>
    </p:spTree>
    <p:extLst>
      <p:ext uri="{BB962C8B-B14F-4D97-AF65-F5344CB8AC3E}">
        <p14:creationId xmlns:p14="http://schemas.microsoft.com/office/powerpoint/2010/main" val="230628341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9" ma:contentTypeDescription="Luo uusi asiakirja." ma:contentTypeScope="" ma:versionID="f99623d2a742417cab531e4610bb3d21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8b585e86e4723be97b351f2479de5d94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3C9704-7C47-4782-9F7A-4369051010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5F0A6D-A775-4BF6-AE56-8EED737F6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4f9c2-84a2-48d3-9942-8e0fea0a10bc"/>
    <ds:schemaRef ds:uri="31fc0bb4-b62d-4044-8569-b8da76fe5e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8FB91B-89E7-479B-BE33-3128101D092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31fc0bb4-b62d-4044-8569-b8da76fe5ed6"/>
    <ds:schemaRef ds:uri="http://purl.org/dc/terms/"/>
    <ds:schemaRef ds:uri="a5c4f9c2-84a2-48d3-9942-8e0fea0a10b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325</TotalTime>
  <Words>410</Words>
  <Application>Microsoft Office PowerPoint</Application>
  <PresentationFormat>Näytössä katseltava esitys (16:9)</PresentationFormat>
  <Paragraphs>121</Paragraphs>
  <Slides>19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42</cp:revision>
  <cp:lastPrinted>2016-06-09T07:47:11Z</cp:lastPrinted>
  <dcterms:created xsi:type="dcterms:W3CDTF">2016-09-02T10:53:03Z</dcterms:created>
  <dcterms:modified xsi:type="dcterms:W3CDTF">2019-08-06T07:55:49Z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Order">
    <vt:r8>823800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</Properties>
</file>