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6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83B"/>
    <a:srgbClr val="C8C12C"/>
    <a:srgbClr val="5C0A6F"/>
    <a:srgbClr val="599BAA"/>
    <a:srgbClr val="0ACFCF"/>
    <a:srgbClr val="0A4F77"/>
    <a:srgbClr val="999999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31EEA-85F2-4A94-ACB8-DCDD88923EA8}" v="19" dt="2019-10-22T07:11:51.97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2" autoAdjust="0"/>
    <p:restoredTop sz="90909" autoAdjust="0"/>
  </p:normalViewPr>
  <p:slideViewPr>
    <p:cSldViewPr showGuides="1">
      <p:cViewPr varScale="1">
        <p:scale>
          <a:sx n="147" d="100"/>
          <a:sy n="147" d="100"/>
        </p:scale>
        <p:origin x="2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C9631EEA-85F2-4A94-ACB8-DCDD88923EA8}"/>
    <pc:docChg chg="addSld delSld modSld">
      <pc:chgData name="Rautaporras Petteri" userId="81ae4bc9-51ec-4b09-af2d-f08f9486593f" providerId="ADAL" clId="{C9631EEA-85F2-4A94-ACB8-DCDD88923EA8}" dt="2019-10-22T07:12:59.774" v="40" actId="14100"/>
      <pc:docMkLst>
        <pc:docMk/>
      </pc:docMkLst>
      <pc:sldChg chg="modSp">
        <pc:chgData name="Rautaporras Petteri" userId="81ae4bc9-51ec-4b09-af2d-f08f9486593f" providerId="ADAL" clId="{C9631EEA-85F2-4A94-ACB8-DCDD88923EA8}" dt="2019-10-22T07:12:59.774" v="40" actId="14100"/>
        <pc:sldMkLst>
          <pc:docMk/>
          <pc:sldMk cId="1972176252" sldId="257"/>
        </pc:sldMkLst>
        <pc:spChg chg="mod">
          <ac:chgData name="Rautaporras Petteri" userId="81ae4bc9-51ec-4b09-af2d-f08f9486593f" providerId="ADAL" clId="{C9631EEA-85F2-4A94-ACB8-DCDD88923EA8}" dt="2019-10-22T07:12:01.726" v="21" actId="20577"/>
          <ac:spMkLst>
            <pc:docMk/>
            <pc:sldMk cId="1972176252" sldId="257"/>
            <ac:spMk id="6" creationId="{28E55C2D-8E46-4FAB-80FF-8C02906C9A29}"/>
          </ac:spMkLst>
        </pc:spChg>
        <pc:spChg chg="mod">
          <ac:chgData name="Rautaporras Petteri" userId="81ae4bc9-51ec-4b09-af2d-f08f9486593f" providerId="ADAL" clId="{C9631EEA-85F2-4A94-ACB8-DCDD88923EA8}" dt="2019-10-22T07:12:59.774" v="40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81ae4bc9-51ec-4b09-af2d-f08f9486593f" providerId="ADAL" clId="{C9631EEA-85F2-4A94-ACB8-DCDD88923EA8}" dt="2019-10-22T07:10:30.977" v="17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3.747" v="2"/>
        <pc:sldMkLst>
          <pc:docMk/>
          <pc:sldMk cId="833343493" sldId="258"/>
        </pc:sldMkLst>
        <pc:graphicFrameChg chg="mod">
          <ac:chgData name="Rautaporras Petteri" userId="81ae4bc9-51ec-4b09-af2d-f08f9486593f" providerId="ADAL" clId="{C9631EEA-85F2-4A94-ACB8-DCDD88923EA8}" dt="2019-10-22T07:09:53.747" v="2"/>
          <ac:graphicFrameMkLst>
            <pc:docMk/>
            <pc:sldMk cId="833343493" sldId="258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4.116" v="3"/>
        <pc:sldMkLst>
          <pc:docMk/>
          <pc:sldMk cId="1610653069" sldId="259"/>
        </pc:sldMkLst>
        <pc:graphicFrameChg chg="mod">
          <ac:chgData name="Rautaporras Petteri" userId="81ae4bc9-51ec-4b09-af2d-f08f9486593f" providerId="ADAL" clId="{C9631EEA-85F2-4A94-ACB8-DCDD88923EA8}" dt="2019-10-22T07:09:54.116" v="3"/>
          <ac:graphicFrameMkLst>
            <pc:docMk/>
            <pc:sldMk cId="1610653069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4.510" v="4"/>
        <pc:sldMkLst>
          <pc:docMk/>
          <pc:sldMk cId="617466255" sldId="260"/>
        </pc:sldMkLst>
        <pc:graphicFrameChg chg="mod">
          <ac:chgData name="Rautaporras Petteri" userId="81ae4bc9-51ec-4b09-af2d-f08f9486593f" providerId="ADAL" clId="{C9631EEA-85F2-4A94-ACB8-DCDD88923EA8}" dt="2019-10-22T07:09:54.510" v="4"/>
          <ac:graphicFrameMkLst>
            <pc:docMk/>
            <pc:sldMk cId="61746625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4.906" v="5"/>
        <pc:sldMkLst>
          <pc:docMk/>
          <pc:sldMk cId="1131817823" sldId="261"/>
        </pc:sldMkLst>
        <pc:graphicFrameChg chg="mod">
          <ac:chgData name="Rautaporras Petteri" userId="81ae4bc9-51ec-4b09-af2d-f08f9486593f" providerId="ADAL" clId="{C9631EEA-85F2-4A94-ACB8-DCDD88923EA8}" dt="2019-10-22T07:09:54.906" v="5"/>
          <ac:graphicFrameMkLst>
            <pc:docMk/>
            <pc:sldMk cId="1131817823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12:16.014" v="25" actId="20577"/>
        <pc:sldMkLst>
          <pc:docMk/>
          <pc:sldMk cId="2775009847" sldId="263"/>
        </pc:sldMkLst>
        <pc:spChg chg="mod">
          <ac:chgData name="Rautaporras Petteri" userId="81ae4bc9-51ec-4b09-af2d-f08f9486593f" providerId="ADAL" clId="{C9631EEA-85F2-4A94-ACB8-DCDD88923EA8}" dt="2019-10-22T07:12:16.014" v="25" actId="20577"/>
          <ac:spMkLst>
            <pc:docMk/>
            <pc:sldMk cId="2775009847" sldId="263"/>
            <ac:spMk id="8" creationId="{4970C6C2-7AEC-4136-AB5B-9384D59C392F}"/>
          </ac:spMkLst>
        </pc:spChg>
        <pc:graphicFrameChg chg="mod">
          <ac:chgData name="Rautaporras Petteri" userId="81ae4bc9-51ec-4b09-af2d-f08f9486593f" providerId="ADAL" clId="{C9631EEA-85F2-4A94-ACB8-DCDD88923EA8}" dt="2019-10-22T07:09:55.294" v="6"/>
          <ac:graphicFrameMkLst>
            <pc:docMk/>
            <pc:sldMk cId="2775009847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5.697" v="7"/>
        <pc:sldMkLst>
          <pc:docMk/>
          <pc:sldMk cId="731231913" sldId="264"/>
        </pc:sldMkLst>
        <pc:graphicFrameChg chg="mod">
          <ac:chgData name="Rautaporras Petteri" userId="81ae4bc9-51ec-4b09-af2d-f08f9486593f" providerId="ADAL" clId="{C9631EEA-85F2-4A94-ACB8-DCDD88923EA8}" dt="2019-10-22T07:09:55.697" v="7"/>
          <ac:graphicFrameMkLst>
            <pc:docMk/>
            <pc:sldMk cId="731231913" sldId="264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12:20.734" v="27" actId="20577"/>
        <pc:sldMkLst>
          <pc:docMk/>
          <pc:sldMk cId="3365195448" sldId="265"/>
        </pc:sldMkLst>
        <pc:spChg chg="mod">
          <ac:chgData name="Rautaporras Petteri" userId="81ae4bc9-51ec-4b09-af2d-f08f9486593f" providerId="ADAL" clId="{C9631EEA-85F2-4A94-ACB8-DCDD88923EA8}" dt="2019-10-22T07:12:20.734" v="27" actId="20577"/>
          <ac:spMkLst>
            <pc:docMk/>
            <pc:sldMk cId="3365195448" sldId="265"/>
            <ac:spMk id="9" creationId="{DDBBB8EC-6CE5-401D-A9B4-E3369A3D47A5}"/>
          </ac:spMkLst>
        </pc:spChg>
        <pc:graphicFrameChg chg="mod">
          <ac:chgData name="Rautaporras Petteri" userId="81ae4bc9-51ec-4b09-af2d-f08f9486593f" providerId="ADAL" clId="{C9631EEA-85F2-4A94-ACB8-DCDD88923EA8}" dt="2019-10-22T07:09:56.122" v="8"/>
          <ac:graphicFrameMkLst>
            <pc:docMk/>
            <pc:sldMk cId="3365195448" sldId="265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6.526" v="9"/>
        <pc:sldMkLst>
          <pc:docMk/>
          <pc:sldMk cId="920043437" sldId="266"/>
        </pc:sldMkLst>
        <pc:graphicFrameChg chg="mod">
          <ac:chgData name="Rautaporras Petteri" userId="81ae4bc9-51ec-4b09-af2d-f08f9486593f" providerId="ADAL" clId="{C9631EEA-85F2-4A94-ACB8-DCDD88923EA8}" dt="2019-10-22T07:09:56.526" v="9"/>
          <ac:graphicFrameMkLst>
            <pc:docMk/>
            <pc:sldMk cId="920043437" sldId="266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12:24.179" v="29" actId="20577"/>
        <pc:sldMkLst>
          <pc:docMk/>
          <pc:sldMk cId="1128022372" sldId="267"/>
        </pc:sldMkLst>
        <pc:spChg chg="mod">
          <ac:chgData name="Rautaporras Petteri" userId="81ae4bc9-51ec-4b09-af2d-f08f9486593f" providerId="ADAL" clId="{C9631EEA-85F2-4A94-ACB8-DCDD88923EA8}" dt="2019-10-22T07:12:24.179" v="29" actId="20577"/>
          <ac:spMkLst>
            <pc:docMk/>
            <pc:sldMk cId="1128022372" sldId="267"/>
            <ac:spMk id="8" creationId="{77372CDB-D01D-4509-8C3F-5E8535AF5BC2}"/>
          </ac:spMkLst>
        </pc:spChg>
        <pc:graphicFrameChg chg="mod">
          <ac:chgData name="Rautaporras Petteri" userId="81ae4bc9-51ec-4b09-af2d-f08f9486593f" providerId="ADAL" clId="{C9631EEA-85F2-4A94-ACB8-DCDD88923EA8}" dt="2019-10-22T07:09:56.908" v="10"/>
          <ac:graphicFrameMkLst>
            <pc:docMk/>
            <pc:sldMk cId="1128022372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7.298" v="11"/>
        <pc:sldMkLst>
          <pc:docMk/>
          <pc:sldMk cId="154421430" sldId="268"/>
        </pc:sldMkLst>
        <pc:graphicFrameChg chg="mod">
          <ac:chgData name="Rautaporras Petteri" userId="81ae4bc9-51ec-4b09-af2d-f08f9486593f" providerId="ADAL" clId="{C9631EEA-85F2-4A94-ACB8-DCDD88923EA8}" dt="2019-10-22T07:09:57.298" v="11"/>
          <ac:graphicFrameMkLst>
            <pc:docMk/>
            <pc:sldMk cId="154421430" sldId="268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12:28.862" v="31" actId="20577"/>
        <pc:sldMkLst>
          <pc:docMk/>
          <pc:sldMk cId="2926433850" sldId="269"/>
        </pc:sldMkLst>
        <pc:spChg chg="mod">
          <ac:chgData name="Rautaporras Petteri" userId="81ae4bc9-51ec-4b09-af2d-f08f9486593f" providerId="ADAL" clId="{C9631EEA-85F2-4A94-ACB8-DCDD88923EA8}" dt="2019-10-22T07:12:28.862" v="31" actId="20577"/>
          <ac:spMkLst>
            <pc:docMk/>
            <pc:sldMk cId="2926433850" sldId="269"/>
            <ac:spMk id="8" creationId="{82E0F3FF-A685-4A9B-A310-783DC60381BC}"/>
          </ac:spMkLst>
        </pc:spChg>
        <pc:graphicFrameChg chg="mod">
          <ac:chgData name="Rautaporras Petteri" userId="81ae4bc9-51ec-4b09-af2d-f08f9486593f" providerId="ADAL" clId="{C9631EEA-85F2-4A94-ACB8-DCDD88923EA8}" dt="2019-10-22T07:09:57.663" v="12"/>
          <ac:graphicFrameMkLst>
            <pc:docMk/>
            <pc:sldMk cId="2926433850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8.048" v="13"/>
        <pc:sldMkLst>
          <pc:docMk/>
          <pc:sldMk cId="1541884598" sldId="270"/>
        </pc:sldMkLst>
        <pc:graphicFrameChg chg="mod">
          <ac:chgData name="Rautaporras Petteri" userId="81ae4bc9-51ec-4b09-af2d-f08f9486593f" providerId="ADAL" clId="{C9631EEA-85F2-4A94-ACB8-DCDD88923EA8}" dt="2019-10-22T07:09:58.048" v="13"/>
          <ac:graphicFrameMkLst>
            <pc:docMk/>
            <pc:sldMk cId="1541884598" sldId="27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12:33.342" v="33" actId="20577"/>
        <pc:sldMkLst>
          <pc:docMk/>
          <pc:sldMk cId="1901969791" sldId="271"/>
        </pc:sldMkLst>
        <pc:spChg chg="mod">
          <ac:chgData name="Rautaporras Petteri" userId="81ae4bc9-51ec-4b09-af2d-f08f9486593f" providerId="ADAL" clId="{C9631EEA-85F2-4A94-ACB8-DCDD88923EA8}" dt="2019-10-22T07:12:33.342" v="33" actId="20577"/>
          <ac:spMkLst>
            <pc:docMk/>
            <pc:sldMk cId="1901969791" sldId="271"/>
            <ac:spMk id="8" creationId="{C8391683-29DE-489D-AF7E-305E31B92816}"/>
          </ac:spMkLst>
        </pc:spChg>
        <pc:graphicFrameChg chg="mod">
          <ac:chgData name="Rautaporras Petteri" userId="81ae4bc9-51ec-4b09-af2d-f08f9486593f" providerId="ADAL" clId="{C9631EEA-85F2-4A94-ACB8-DCDD88923EA8}" dt="2019-10-22T07:09:58.665" v="14"/>
          <ac:graphicFrameMkLst>
            <pc:docMk/>
            <pc:sldMk cId="1901969791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9631EEA-85F2-4A94-ACB8-DCDD88923EA8}" dt="2019-10-22T07:09:59.129" v="15"/>
        <pc:sldMkLst>
          <pc:docMk/>
          <pc:sldMk cId="2205275994" sldId="272"/>
        </pc:sldMkLst>
        <pc:graphicFrameChg chg="mod">
          <ac:chgData name="Rautaporras Petteri" userId="81ae4bc9-51ec-4b09-af2d-f08f9486593f" providerId="ADAL" clId="{C9631EEA-85F2-4A94-ACB8-DCDD88923EA8}" dt="2019-10-22T07:09:59.129" v="15"/>
          <ac:graphicFrameMkLst>
            <pc:docMk/>
            <pc:sldMk cId="2205275994" sldId="272"/>
            <ac:graphicFrameMk id="9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C9631EEA-85F2-4A94-ACB8-DCDD88923EA8}" dt="2019-10-22T07:11:55.990" v="19" actId="2696"/>
        <pc:sldMkLst>
          <pc:docMk/>
          <pc:sldMk cId="2630019428" sldId="274"/>
        </pc:sldMkLst>
      </pc:sldChg>
      <pc:sldChg chg="modSp">
        <pc:chgData name="Rautaporras Petteri" userId="81ae4bc9-51ec-4b09-af2d-f08f9486593f" providerId="ADAL" clId="{C9631EEA-85F2-4A94-ACB8-DCDD88923EA8}" dt="2019-10-22T07:12:07.470" v="23" actId="20577"/>
        <pc:sldMkLst>
          <pc:docMk/>
          <pc:sldMk cId="2950395381" sldId="275"/>
        </pc:sldMkLst>
        <pc:spChg chg="mod">
          <ac:chgData name="Rautaporras Petteri" userId="81ae4bc9-51ec-4b09-af2d-f08f9486593f" providerId="ADAL" clId="{C9631EEA-85F2-4A94-ACB8-DCDD88923EA8}" dt="2019-10-22T07:12:07.470" v="23" actId="20577"/>
          <ac:spMkLst>
            <pc:docMk/>
            <pc:sldMk cId="2950395381" sldId="275"/>
            <ac:spMk id="8" creationId="{CE84253B-B862-49B1-B8AE-1B86938BF9B8}"/>
          </ac:spMkLst>
        </pc:spChg>
        <pc:graphicFrameChg chg="mod">
          <ac:chgData name="Rautaporras Petteri" userId="81ae4bc9-51ec-4b09-af2d-f08f9486593f" providerId="ADAL" clId="{C9631EEA-85F2-4A94-ACB8-DCDD88923EA8}" dt="2019-10-22T07:09:53.305" v="1"/>
          <ac:graphicFrameMkLst>
            <pc:docMk/>
            <pc:sldMk cId="2950395381" sldId="275"/>
            <ac:graphicFrameMk id="12" creationId="{EC09D817-DAB7-4A69-81AC-6EE05D1B85EB}"/>
          </ac:graphicFrameMkLst>
        </pc:graphicFrameChg>
      </pc:sldChg>
      <pc:sldChg chg="add">
        <pc:chgData name="Rautaporras Petteri" userId="81ae4bc9-51ec-4b09-af2d-f08f9486593f" providerId="ADAL" clId="{C9631EEA-85F2-4A94-ACB8-DCDD88923EA8}" dt="2019-10-22T07:11:51.977" v="18"/>
        <pc:sldMkLst>
          <pc:docMk/>
          <pc:sldMk cId="553744972" sldId="276"/>
        </pc:sldMkLst>
      </pc:sldChg>
    </pc:docChg>
  </pc:docChgLst>
  <pc:docChgLst>
    <pc:chgData name="Petteri Rautaporras" userId="81ae4bc9-51ec-4b09-af2d-f08f9486593f" providerId="ADAL" clId="{4E2166BE-6BA8-466F-842C-E199A915EBE4}"/>
    <pc:docChg chg="undo custSel modSld">
      <pc:chgData name="Petteri Rautaporras" userId="81ae4bc9-51ec-4b09-af2d-f08f9486593f" providerId="ADAL" clId="{4E2166BE-6BA8-466F-842C-E199A915EBE4}" dt="2019-08-06T07:55:42.382" v="63" actId="20577"/>
      <pc:docMkLst>
        <pc:docMk/>
      </pc:docMkLst>
      <pc:sldChg chg="modSp">
        <pc:chgData name="Petteri Rautaporras" userId="81ae4bc9-51ec-4b09-af2d-f08f9486593f" providerId="ADAL" clId="{4E2166BE-6BA8-466F-842C-E199A915EBE4}" dt="2019-08-06T07:53:28.905" v="12"/>
        <pc:sldMkLst>
          <pc:docMk/>
          <pc:sldMk cId="1972176252" sldId="257"/>
        </pc:sldMkLst>
        <pc:spChg chg="mod">
          <ac:chgData name="Petteri Rautaporras" userId="81ae4bc9-51ec-4b09-af2d-f08f9486593f" providerId="ADAL" clId="{4E2166BE-6BA8-466F-842C-E199A915EBE4}" dt="2019-08-06T07:53:20.631" v="11" actId="20577"/>
          <ac:spMkLst>
            <pc:docMk/>
            <pc:sldMk cId="1972176252" sldId="257"/>
            <ac:spMk id="6" creationId="{28E55C2D-8E46-4FAB-80FF-8C02906C9A29}"/>
          </ac:spMkLst>
        </pc:spChg>
        <pc:spChg chg="mod">
          <ac:chgData name="Petteri Rautaporras" userId="81ae4bc9-51ec-4b09-af2d-f08f9486593f" providerId="ADAL" clId="{4E2166BE-6BA8-466F-842C-E199A915EBE4}" dt="2019-08-06T07:53:15.760" v="7" actId="20577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Petteri Rautaporras" userId="81ae4bc9-51ec-4b09-af2d-f08f9486593f" providerId="ADAL" clId="{4E2166BE-6BA8-466F-842C-E199A915EBE4}" dt="2019-08-06T07:53:28.905" v="12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4:55.566" v="41" actId="20577"/>
        <pc:sldMkLst>
          <pc:docMk/>
          <pc:sldMk cId="833343493" sldId="258"/>
        </pc:sldMkLst>
        <pc:spChg chg="mod">
          <ac:chgData name="Petteri Rautaporras" userId="81ae4bc9-51ec-4b09-af2d-f08f9486593f" providerId="ADAL" clId="{4E2166BE-6BA8-466F-842C-E199A915EBE4}" dt="2019-08-06T07:54:55.566" v="41" actId="20577"/>
          <ac:spMkLst>
            <pc:docMk/>
            <pc:sldMk cId="833343493" sldId="258"/>
            <ac:spMk id="8" creationId="{006DAEF2-AC7A-4326-9339-F1BB5101B8AD}"/>
          </ac:spMkLst>
        </pc:spChg>
        <pc:graphicFrameChg chg="mod">
          <ac:chgData name="Petteri Rautaporras" userId="81ae4bc9-51ec-4b09-af2d-f08f9486593f" providerId="ADAL" clId="{4E2166BE-6BA8-466F-842C-E199A915EBE4}" dt="2019-08-06T07:53:29.954" v="14"/>
          <ac:graphicFrameMkLst>
            <pc:docMk/>
            <pc:sldMk cId="833343493" sldId="25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0.452" v="15"/>
        <pc:sldMkLst>
          <pc:docMk/>
          <pc:sldMk cId="1610653069" sldId="259"/>
        </pc:sldMkLst>
        <pc:graphicFrameChg chg="mod">
          <ac:chgData name="Petteri Rautaporras" userId="81ae4bc9-51ec-4b09-af2d-f08f9486593f" providerId="ADAL" clId="{4E2166BE-6BA8-466F-842C-E199A915EBE4}" dt="2019-08-06T07:53:30.452" v="15"/>
          <ac:graphicFrameMkLst>
            <pc:docMk/>
            <pc:sldMk cId="1610653069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0.990" v="16"/>
        <pc:sldMkLst>
          <pc:docMk/>
          <pc:sldMk cId="617466255" sldId="260"/>
        </pc:sldMkLst>
        <pc:graphicFrameChg chg="mod">
          <ac:chgData name="Petteri Rautaporras" userId="81ae4bc9-51ec-4b09-af2d-f08f9486593f" providerId="ADAL" clId="{4E2166BE-6BA8-466F-842C-E199A915EBE4}" dt="2019-08-06T07:53:30.990" v="16"/>
          <ac:graphicFrameMkLst>
            <pc:docMk/>
            <pc:sldMk cId="617466255" sldId="26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1.586" v="17"/>
        <pc:sldMkLst>
          <pc:docMk/>
          <pc:sldMk cId="1131817823" sldId="261"/>
        </pc:sldMkLst>
        <pc:graphicFrameChg chg="mod">
          <ac:chgData name="Petteri Rautaporras" userId="81ae4bc9-51ec-4b09-af2d-f08f9486593f" providerId="ADAL" clId="{4E2166BE-6BA8-466F-842C-E199A915EBE4}" dt="2019-08-06T07:53:31.586" v="17"/>
          <ac:graphicFrameMkLst>
            <pc:docMk/>
            <pc:sldMk cId="1131817823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09.063" v="45" actId="20577"/>
        <pc:sldMkLst>
          <pc:docMk/>
          <pc:sldMk cId="2775009847" sldId="263"/>
        </pc:sldMkLst>
        <pc:spChg chg="mod">
          <ac:chgData name="Petteri Rautaporras" userId="81ae4bc9-51ec-4b09-af2d-f08f9486593f" providerId="ADAL" clId="{4E2166BE-6BA8-466F-842C-E199A915EBE4}" dt="2019-08-06T07:55:09.063" v="45" actId="20577"/>
          <ac:spMkLst>
            <pc:docMk/>
            <pc:sldMk cId="2775009847" sldId="263"/>
            <ac:spMk id="8" creationId="{4970C6C2-7AEC-4136-AB5B-9384D59C392F}"/>
          </ac:spMkLst>
        </pc:spChg>
        <pc:graphicFrameChg chg="mod">
          <ac:chgData name="Petteri Rautaporras" userId="81ae4bc9-51ec-4b09-af2d-f08f9486593f" providerId="ADAL" clId="{4E2166BE-6BA8-466F-842C-E199A915EBE4}" dt="2019-08-06T07:53:32.073" v="18"/>
          <ac:graphicFrameMkLst>
            <pc:docMk/>
            <pc:sldMk cId="277500984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2.634" v="19"/>
        <pc:sldMkLst>
          <pc:docMk/>
          <pc:sldMk cId="731231913" sldId="264"/>
        </pc:sldMkLst>
        <pc:graphicFrameChg chg="mod">
          <ac:chgData name="Petteri Rautaporras" userId="81ae4bc9-51ec-4b09-af2d-f08f9486593f" providerId="ADAL" clId="{4E2166BE-6BA8-466F-842C-E199A915EBE4}" dt="2019-08-06T07:53:32.634" v="19"/>
          <ac:graphicFrameMkLst>
            <pc:docMk/>
            <pc:sldMk cId="731231913" sldId="264"/>
            <ac:graphicFrameMk id="10" creationId="{00000000-0000-0000-0000-000000000000}"/>
          </ac:graphicFrameMkLst>
        </pc:graphicFrameChg>
      </pc:sldChg>
      <pc:sldChg chg="addSp delSp modSp">
        <pc:chgData name="Petteri Rautaporras" userId="81ae4bc9-51ec-4b09-af2d-f08f9486593f" providerId="ADAL" clId="{4E2166BE-6BA8-466F-842C-E199A915EBE4}" dt="2019-08-06T07:55:18.230" v="51" actId="20577"/>
        <pc:sldMkLst>
          <pc:docMk/>
          <pc:sldMk cId="3365195448" sldId="265"/>
        </pc:sldMkLst>
        <pc:spChg chg="add del mod">
          <ac:chgData name="Petteri Rautaporras" userId="81ae4bc9-51ec-4b09-af2d-f08f9486593f" providerId="ADAL" clId="{4E2166BE-6BA8-466F-842C-E199A915EBE4}" dt="2019-08-06T07:55:18.230" v="51" actId="20577"/>
          <ac:spMkLst>
            <pc:docMk/>
            <pc:sldMk cId="3365195448" sldId="265"/>
            <ac:spMk id="9" creationId="{DDBBB8EC-6CE5-401D-A9B4-E3369A3D47A5}"/>
          </ac:spMkLst>
        </pc:spChg>
        <pc:graphicFrameChg chg="mod">
          <ac:chgData name="Petteri Rautaporras" userId="81ae4bc9-51ec-4b09-af2d-f08f9486593f" providerId="ADAL" clId="{4E2166BE-6BA8-466F-842C-E199A915EBE4}" dt="2019-08-06T07:53:33.145" v="20"/>
          <ac:graphicFrameMkLst>
            <pc:docMk/>
            <pc:sldMk cId="3365195448" sldId="265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3.721" v="21"/>
        <pc:sldMkLst>
          <pc:docMk/>
          <pc:sldMk cId="920043437" sldId="266"/>
        </pc:sldMkLst>
        <pc:graphicFrameChg chg="mod">
          <ac:chgData name="Petteri Rautaporras" userId="81ae4bc9-51ec-4b09-af2d-f08f9486593f" providerId="ADAL" clId="{4E2166BE-6BA8-466F-842C-E199A915EBE4}" dt="2019-08-06T07:53:33.721" v="21"/>
          <ac:graphicFrameMkLst>
            <pc:docMk/>
            <pc:sldMk cId="920043437" sldId="266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25.294" v="55" actId="20577"/>
        <pc:sldMkLst>
          <pc:docMk/>
          <pc:sldMk cId="1128022372" sldId="267"/>
        </pc:sldMkLst>
        <pc:spChg chg="mod">
          <ac:chgData name="Petteri Rautaporras" userId="81ae4bc9-51ec-4b09-af2d-f08f9486593f" providerId="ADAL" clId="{4E2166BE-6BA8-466F-842C-E199A915EBE4}" dt="2019-08-06T07:55:25.294" v="55" actId="20577"/>
          <ac:spMkLst>
            <pc:docMk/>
            <pc:sldMk cId="1128022372" sldId="267"/>
            <ac:spMk id="8" creationId="{77372CDB-D01D-4509-8C3F-5E8535AF5BC2}"/>
          </ac:spMkLst>
        </pc:spChg>
        <pc:graphicFrameChg chg="mod">
          <ac:chgData name="Petteri Rautaporras" userId="81ae4bc9-51ec-4b09-af2d-f08f9486593f" providerId="ADAL" clId="{4E2166BE-6BA8-466F-842C-E199A915EBE4}" dt="2019-08-06T07:53:34.290" v="22"/>
          <ac:graphicFrameMkLst>
            <pc:docMk/>
            <pc:sldMk cId="1128022372" sldId="26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4.854" v="23"/>
        <pc:sldMkLst>
          <pc:docMk/>
          <pc:sldMk cId="154421430" sldId="268"/>
        </pc:sldMkLst>
        <pc:graphicFrameChg chg="mod">
          <ac:chgData name="Petteri Rautaporras" userId="81ae4bc9-51ec-4b09-af2d-f08f9486593f" providerId="ADAL" clId="{4E2166BE-6BA8-466F-842C-E199A915EBE4}" dt="2019-08-06T07:53:34.854" v="23"/>
          <ac:graphicFrameMkLst>
            <pc:docMk/>
            <pc:sldMk cId="154421430" sldId="268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32.294" v="59" actId="20577"/>
        <pc:sldMkLst>
          <pc:docMk/>
          <pc:sldMk cId="2926433850" sldId="269"/>
        </pc:sldMkLst>
        <pc:spChg chg="mod">
          <ac:chgData name="Petteri Rautaporras" userId="81ae4bc9-51ec-4b09-af2d-f08f9486593f" providerId="ADAL" clId="{4E2166BE-6BA8-466F-842C-E199A915EBE4}" dt="2019-08-06T07:55:32.294" v="59" actId="20577"/>
          <ac:spMkLst>
            <pc:docMk/>
            <pc:sldMk cId="2926433850" sldId="269"/>
            <ac:spMk id="8" creationId="{82E0F3FF-A685-4A9B-A310-783DC60381BC}"/>
          </ac:spMkLst>
        </pc:spChg>
        <pc:graphicFrameChg chg="mod">
          <ac:chgData name="Petteri Rautaporras" userId="81ae4bc9-51ec-4b09-af2d-f08f9486593f" providerId="ADAL" clId="{4E2166BE-6BA8-466F-842C-E199A915EBE4}" dt="2019-08-06T07:53:35.404" v="24"/>
          <ac:graphicFrameMkLst>
            <pc:docMk/>
            <pc:sldMk cId="2926433850" sldId="26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6.004" v="25"/>
        <pc:sldMkLst>
          <pc:docMk/>
          <pc:sldMk cId="1541884598" sldId="270"/>
        </pc:sldMkLst>
        <pc:graphicFrameChg chg="mod">
          <ac:chgData name="Petteri Rautaporras" userId="81ae4bc9-51ec-4b09-af2d-f08f9486593f" providerId="ADAL" clId="{4E2166BE-6BA8-466F-842C-E199A915EBE4}" dt="2019-08-06T07:53:36.004" v="25"/>
          <ac:graphicFrameMkLst>
            <pc:docMk/>
            <pc:sldMk cId="1541884598" sldId="27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42.382" v="63" actId="20577"/>
        <pc:sldMkLst>
          <pc:docMk/>
          <pc:sldMk cId="1901969791" sldId="271"/>
        </pc:sldMkLst>
        <pc:spChg chg="mod">
          <ac:chgData name="Petteri Rautaporras" userId="81ae4bc9-51ec-4b09-af2d-f08f9486593f" providerId="ADAL" clId="{4E2166BE-6BA8-466F-842C-E199A915EBE4}" dt="2019-08-06T07:55:42.382" v="63" actId="20577"/>
          <ac:spMkLst>
            <pc:docMk/>
            <pc:sldMk cId="1901969791" sldId="271"/>
            <ac:spMk id="8" creationId="{C8391683-29DE-489D-AF7E-305E31B92816}"/>
          </ac:spMkLst>
        </pc:spChg>
        <pc:graphicFrameChg chg="mod">
          <ac:chgData name="Petteri Rautaporras" userId="81ae4bc9-51ec-4b09-af2d-f08f9486593f" providerId="ADAL" clId="{4E2166BE-6BA8-466F-842C-E199A915EBE4}" dt="2019-08-06T07:53:36.924" v="26"/>
          <ac:graphicFrameMkLst>
            <pc:docMk/>
            <pc:sldMk cId="1901969791" sldId="27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7.494" v="27"/>
        <pc:sldMkLst>
          <pc:docMk/>
          <pc:sldMk cId="2205275994" sldId="272"/>
        </pc:sldMkLst>
        <pc:graphicFrameChg chg="mod">
          <ac:chgData name="Petteri Rautaporras" userId="81ae4bc9-51ec-4b09-af2d-f08f9486593f" providerId="ADAL" clId="{4E2166BE-6BA8-466F-842C-E199A915EBE4}" dt="2019-08-06T07:53:37.494" v="27"/>
          <ac:graphicFrameMkLst>
            <pc:docMk/>
            <pc:sldMk cId="2205275994" sldId="272"/>
            <ac:graphicFrameMk id="9" creationId="{00000000-0000-0000-0000-000000000000}"/>
          </ac:graphicFrameMkLst>
        </pc:graphicFrameChg>
      </pc:sldChg>
      <pc:sldChg chg="mod">
        <pc:chgData name="Petteri Rautaporras" userId="81ae4bc9-51ec-4b09-af2d-f08f9486593f" providerId="ADAL" clId="{4E2166BE-6BA8-466F-842C-E199A915EBE4}" dt="2019-08-06T07:54:24.670" v="33" actId="27918"/>
        <pc:sldMkLst>
          <pc:docMk/>
          <pc:sldMk cId="2630019428" sldId="274"/>
        </pc:sldMkLst>
      </pc:sldChg>
      <pc:sldChg chg="modSp">
        <pc:chgData name="Petteri Rautaporras" userId="81ae4bc9-51ec-4b09-af2d-f08f9486593f" providerId="ADAL" clId="{4E2166BE-6BA8-466F-842C-E199A915EBE4}" dt="2019-08-06T07:54:45.790" v="37" actId="20577"/>
        <pc:sldMkLst>
          <pc:docMk/>
          <pc:sldMk cId="2950395381" sldId="275"/>
        </pc:sldMkLst>
        <pc:spChg chg="mod">
          <ac:chgData name="Petteri Rautaporras" userId="81ae4bc9-51ec-4b09-af2d-f08f9486593f" providerId="ADAL" clId="{4E2166BE-6BA8-466F-842C-E199A915EBE4}" dt="2019-08-06T07:54:45.790" v="37" actId="20577"/>
          <ac:spMkLst>
            <pc:docMk/>
            <pc:sldMk cId="2950395381" sldId="275"/>
            <ac:spMk id="8" creationId="{CE84253B-B862-49B1-B8AE-1B86938BF9B8}"/>
          </ac:spMkLst>
        </pc:spChg>
        <pc:graphicFrameChg chg="mod">
          <ac:chgData name="Petteri Rautaporras" userId="81ae4bc9-51ec-4b09-af2d-f08f9486593f" providerId="ADAL" clId="{4E2166BE-6BA8-466F-842C-E199A915EBE4}" dt="2019-08-06T07:53:29.418" v="13"/>
          <ac:graphicFrameMkLst>
            <pc:docMk/>
            <pc:sldMk cId="2950395381" sldId="275"/>
            <ac:graphicFrameMk id="12" creationId="{EC09D817-DAB7-4A69-81AC-6EE05D1B85E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Taul1!$A$2:$A$22</c:f>
              <c:strCache>
                <c:ptCount val="21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</c:strCache>
            </c:strRef>
          </c:cat>
          <c:val>
            <c:numRef>
              <c:f>Taul1!$B$2:$B$22</c:f>
              <c:numCache>
                <c:formatCode>General</c:formatCode>
                <c:ptCount val="21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Taul1!$A$2:$A$22</c:f>
              <c:strCache>
                <c:ptCount val="21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</c:strCache>
            </c:strRef>
          </c:cat>
          <c:val>
            <c:numRef>
              <c:f>Taul1!$C$2:$C$22</c:f>
              <c:numCache>
                <c:formatCode>#,##0</c:formatCode>
                <c:ptCount val="21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Venäjä</c:v>
                </c:pt>
                <c:pt idx="10">
                  <c:v>Italia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7966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09526" cy="292448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34024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970C6C2-7AEC-4136-AB5B-9384D59C392F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7750098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12276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319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20512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DDBBB8EC-6CE5-401D-A9B4-E3369A3D47A5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46772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434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299760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7372CDB-D01D-4509-8C3F-5E8535AF5BC2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07329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14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70879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2E0F3FF-A685-4A9B-A310-783DC60381BC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95902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845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79889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8391683-29DE-489D-AF7E-305E31B92816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62299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7599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35213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0382"/>
              <a:gd name="adj2" fmla="val 6570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2 900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30.9.2019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E55C2D-8E46-4FAB-80FF-8C02906C9A29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9721762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Uusien rekrytointien määrä teknologiateollisuudessa vuosineljänneksittäin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74497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teollisuustoimialojen*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28384" y="4727574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*) Elektroniikka- ja sähköteollisuus, kone- ja metallituoteteollisuus ja metallien jalostus</a:t>
            </a:r>
          </a:p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C09D817-DAB7-4A69-81AC-6EE05D1B85E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877570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C09D817-DAB7-4A69-81AC-6EE05D1B8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E84253B-B862-49B1-B8AE-1B86938BF9B8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950395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20020341"/>
              </p:ext>
            </p:extLst>
          </p:nvPr>
        </p:nvGraphicFramePr>
        <p:xfrm>
          <a:off x="395536" y="111214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1214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06DAEF2-AC7A-4326-9339-F1BB5101B8AD}"/>
              </a:ext>
            </a:extLst>
          </p:cNvPr>
          <p:cNvSpPr txBox="1"/>
          <p:nvPr/>
        </p:nvSpPr>
        <p:spPr>
          <a:xfrm>
            <a:off x="8153066" y="4072076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8333434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3470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0358217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662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353864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178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607062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2018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8FB91B-89E7-479B-BE33-3128101D092F}">
  <ds:schemaRefs>
    <ds:schemaRef ds:uri="http://schemas.openxmlformats.org/package/2006/metadata/core-properties"/>
    <ds:schemaRef ds:uri="http://purl.org/dc/elements/1.1/"/>
    <ds:schemaRef ds:uri="a5c4f9c2-84a2-48d3-9942-8e0fea0a10bc"/>
    <ds:schemaRef ds:uri="http://schemas.microsoft.com/office/infopath/2007/PartnerControls"/>
    <ds:schemaRef ds:uri="31fc0bb4-b62d-4044-8569-b8da76fe5ed6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5F0A6D-A775-4BF6-AE56-8EED737F6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3C9704-7C47-4782-9F7A-436905101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330</TotalTime>
  <Words>410</Words>
  <Application>Microsoft Office PowerPoint</Application>
  <PresentationFormat>Näytössä katseltava esitys (16:9)</PresentationFormat>
  <Paragraphs>121</Paragraphs>
  <Slides>19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42</cp:revision>
  <cp:lastPrinted>2016-06-09T07:47:11Z</cp:lastPrinted>
  <dcterms:created xsi:type="dcterms:W3CDTF">2016-09-02T10:53:03Z</dcterms:created>
  <dcterms:modified xsi:type="dcterms:W3CDTF">2019-10-22T07:13:09Z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823800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