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89F02-2C41-4E6F-9185-9F91997ED525}" v="56" dt="2021-12-29T07:28:19.70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32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6744E82E-3A6C-4C85-A28B-8DE7E3F4DAA5}"/>
    <pc:docChg chg="modSld">
      <pc:chgData name="Emaus Katriina" userId="e28635f8-d800-42ff-a913-92d375f1fb60" providerId="ADAL" clId="{6744E82E-3A6C-4C85-A28B-8DE7E3F4DAA5}" dt="2020-07-29T06:11:23.845" v="25" actId="20577"/>
      <pc:docMkLst>
        <pc:docMk/>
      </pc:docMkLst>
      <pc:sldChg chg="modSp">
        <pc:chgData name="Emaus Katriina" userId="e28635f8-d800-42ff-a913-92d375f1fb60" providerId="ADAL" clId="{6744E82E-3A6C-4C85-A28B-8DE7E3F4DAA5}" dt="2020-07-29T06:05:25.544" v="14"/>
        <pc:sldMkLst>
          <pc:docMk/>
          <pc:sldMk cId="3810442210" sldId="257"/>
        </pc:sldMkLst>
        <pc:graphicFrameChg chg="mod">
          <ac:chgData name="Emaus Katriina" userId="e28635f8-d800-42ff-a913-92d375f1fb60" providerId="ADAL" clId="{6744E82E-3A6C-4C85-A28B-8DE7E3F4DAA5}" dt="2020-07-29T06:05:25.544" v="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197" v="15"/>
        <pc:sldMkLst>
          <pc:docMk/>
          <pc:sldMk cId="2525292778" sldId="258"/>
        </pc:sldMkLst>
        <pc:graphicFrameChg chg="mod">
          <ac:chgData name="Emaus Katriina" userId="e28635f8-d800-42ff-a913-92d375f1fb60" providerId="ADAL" clId="{6744E82E-3A6C-4C85-A28B-8DE7E3F4DAA5}" dt="2020-07-29T06:05:26.197" v="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826" v="16"/>
        <pc:sldMkLst>
          <pc:docMk/>
          <pc:sldMk cId="2361337256" sldId="259"/>
        </pc:sldMkLst>
        <pc:graphicFrameChg chg="mod">
          <ac:chgData name="Emaus Katriina" userId="e28635f8-d800-42ff-a913-92d375f1fb60" providerId="ADAL" clId="{6744E82E-3A6C-4C85-A28B-8DE7E3F4DAA5}" dt="2020-07-29T06:05:26.826" v="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7.527" v="17"/>
        <pc:sldMkLst>
          <pc:docMk/>
          <pc:sldMk cId="2125317649" sldId="260"/>
        </pc:sldMkLst>
        <pc:graphicFrameChg chg="mod">
          <ac:chgData name="Emaus Katriina" userId="e28635f8-d800-42ff-a913-92d375f1fb60" providerId="ADAL" clId="{6744E82E-3A6C-4C85-A28B-8DE7E3F4DAA5}" dt="2020-07-29T06:05:27.527" v="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8.139" v="18"/>
        <pc:sldMkLst>
          <pc:docMk/>
          <pc:sldMk cId="912479398" sldId="261"/>
        </pc:sldMkLst>
        <pc:graphicFrameChg chg="mod">
          <ac:chgData name="Emaus Katriina" userId="e28635f8-d800-42ff-a913-92d375f1fb60" providerId="ADAL" clId="{6744E82E-3A6C-4C85-A28B-8DE7E3F4DAA5}" dt="2020-07-29T06:05:28.139" v="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744E82E-3A6C-4C85-A28B-8DE7E3F4DAA5}" dt="2020-07-29T06:11:23.845" v="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744E82E-3A6C-4C85-A28B-8DE7E3F4DAA5}" dt="2020-07-29T06:11:23.845" v="2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C0FC4F-E446-4948-A7C5-50E074FB6574}"/>
    <pc:docChg chg="undo modSld">
      <pc:chgData name="Emaus Katriina" userId="e28635f8-d800-42ff-a913-92d375f1fb60" providerId="ADAL" clId="{73C0FC4F-E446-4948-A7C5-50E074FB6574}" dt="2020-03-26T16:55:10.005" v="109" actId="20577"/>
      <pc:docMkLst>
        <pc:docMk/>
      </pc:docMkLst>
      <pc:sldChg chg="modSp">
        <pc:chgData name="Emaus Katriina" userId="e28635f8-d800-42ff-a913-92d375f1fb60" providerId="ADAL" clId="{73C0FC4F-E446-4948-A7C5-50E074FB6574}" dt="2020-03-26T16:29:26.536" v="98"/>
        <pc:sldMkLst>
          <pc:docMk/>
          <pc:sldMk cId="3810442210" sldId="257"/>
        </pc:sldMkLst>
        <pc:graphicFrameChg chg="mod">
          <ac:chgData name="Emaus Katriina" userId="e28635f8-d800-42ff-a913-92d375f1fb60" providerId="ADAL" clId="{73C0FC4F-E446-4948-A7C5-50E074FB6574}" dt="2020-03-26T16:29:26.536" v="9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232" v="99"/>
        <pc:sldMkLst>
          <pc:docMk/>
          <pc:sldMk cId="2525292778" sldId="258"/>
        </pc:sldMkLst>
        <pc:graphicFrameChg chg="mod">
          <ac:chgData name="Emaus Katriina" userId="e28635f8-d800-42ff-a913-92d375f1fb60" providerId="ADAL" clId="{73C0FC4F-E446-4948-A7C5-50E074FB6574}" dt="2020-03-26T16:29:27.232" v="9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746" v="100"/>
        <pc:sldMkLst>
          <pc:docMk/>
          <pc:sldMk cId="2361337256" sldId="259"/>
        </pc:sldMkLst>
        <pc:graphicFrameChg chg="mod">
          <ac:chgData name="Emaus Katriina" userId="e28635f8-d800-42ff-a913-92d375f1fb60" providerId="ADAL" clId="{73C0FC4F-E446-4948-A7C5-50E074FB6574}" dt="2020-03-26T16:29:27.746" v="10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8.487" v="101"/>
        <pc:sldMkLst>
          <pc:docMk/>
          <pc:sldMk cId="2125317649" sldId="260"/>
        </pc:sldMkLst>
        <pc:graphicFrameChg chg="mod">
          <ac:chgData name="Emaus Katriina" userId="e28635f8-d800-42ff-a913-92d375f1fb60" providerId="ADAL" clId="{73C0FC4F-E446-4948-A7C5-50E074FB6574}" dt="2020-03-26T16:29:28.487" v="10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9" v="102"/>
        <pc:sldMkLst>
          <pc:docMk/>
          <pc:sldMk cId="912479398" sldId="261"/>
        </pc:sldMkLst>
        <pc:graphicFrameChg chg="mod">
          <ac:chgData name="Emaus Katriina" userId="e28635f8-d800-42ff-a913-92d375f1fb60" providerId="ADAL" clId="{73C0FC4F-E446-4948-A7C5-50E074FB6574}" dt="2020-03-26T16:29:29" v="10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C0FC4F-E446-4948-A7C5-50E074FB6574}" dt="2020-03-26T16:55:10.005" v="10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C0FC4F-E446-4948-A7C5-50E074FB6574}" dt="2020-03-26T16:55:10.005" v="109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73C0FC4F-E446-4948-A7C5-50E074FB6574}" dt="2020-03-02T07:30:09.686" v="91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73C0FC4F-E446-4948-A7C5-50E074FB6574}" dt="2020-03-02T07:30:26.420" v="96" actId="1037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F02B973F-ED73-41DE-AD75-59BFB36050C6}"/>
    <pc:docChg chg="custSel addSld delSld modSld">
      <pc:chgData name="Emaus Katriina" userId="e28635f8-d800-42ff-a913-92d375f1fb60" providerId="ADAL" clId="{F02B973F-ED73-41DE-AD75-59BFB36050C6}" dt="2021-09-27T10:37:27.408" v="251"/>
      <pc:docMkLst>
        <pc:docMk/>
      </pc:docMkLst>
      <pc:sldChg chg="addSp delSp modSp">
        <pc:chgData name="Emaus Katriina" userId="e28635f8-d800-42ff-a913-92d375f1fb60" providerId="ADAL" clId="{F02B973F-ED73-41DE-AD75-59BFB36050C6}" dt="2021-09-27T10:37:27.408" v="251"/>
        <pc:sldMkLst>
          <pc:docMk/>
          <pc:sldMk cId="3810442210" sldId="257"/>
        </pc:sldMkLst>
        <pc:graphicFrameChg chg="add del mod">
          <ac:chgData name="Emaus Katriina" userId="e28635f8-d800-42ff-a913-92d375f1fb60" providerId="ADAL" clId="{F02B973F-ED73-41DE-AD75-59BFB36050C6}" dt="2021-09-27T10:04:25.682" v="98"/>
          <ac:graphicFrameMkLst>
            <pc:docMk/>
            <pc:sldMk cId="3810442210" sldId="257"/>
            <ac:graphicFrameMk id="8" creationId="{974E5C47-5E39-46EB-B92A-77CC02433A2D}"/>
          </ac:graphicFrameMkLst>
        </pc:graphicFrameChg>
        <pc:graphicFrameChg chg="add del mod">
          <ac:chgData name="Emaus Katriina" userId="e28635f8-d800-42ff-a913-92d375f1fb60" providerId="ADAL" clId="{F02B973F-ED73-41DE-AD75-59BFB36050C6}" dt="2021-09-27T10:04:32.464" v="100"/>
          <ac:graphicFrameMkLst>
            <pc:docMk/>
            <pc:sldMk cId="3810442210" sldId="257"/>
            <ac:graphicFrameMk id="9" creationId="{2C6CF7BF-61FF-4F60-AC89-8F1E66214C00}"/>
          </ac:graphicFrameMkLst>
        </pc:graphicFrameChg>
        <pc:graphicFrameChg chg="mod">
          <ac:chgData name="Emaus Katriina" userId="e28635f8-d800-42ff-a913-92d375f1fb60" providerId="ADAL" clId="{F02B973F-ED73-41DE-AD75-59BFB36050C6}" dt="2021-09-27T10:37:27.408" v="251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29.837" v="238"/>
        <pc:sldMkLst>
          <pc:docMk/>
          <pc:sldMk cId="2525292778" sldId="258"/>
        </pc:sldMkLst>
        <pc:graphicFrameChg chg="mod">
          <ac:chgData name="Emaus Katriina" userId="e28635f8-d800-42ff-a913-92d375f1fb60" providerId="ADAL" clId="{F02B973F-ED73-41DE-AD75-59BFB36050C6}" dt="2021-09-27T10:08:29.837" v="23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409" v="239"/>
        <pc:sldMkLst>
          <pc:docMk/>
          <pc:sldMk cId="2361337256" sldId="259"/>
        </pc:sldMkLst>
        <pc:graphicFrameChg chg="mod">
          <ac:chgData name="Emaus Katriina" userId="e28635f8-d800-42ff-a913-92d375f1fb60" providerId="ADAL" clId="{F02B973F-ED73-41DE-AD75-59BFB36050C6}" dt="2021-09-27T10:08:30.409" v="23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865" v="240"/>
        <pc:sldMkLst>
          <pc:docMk/>
          <pc:sldMk cId="2125317649" sldId="260"/>
        </pc:sldMkLst>
        <pc:graphicFrameChg chg="mod">
          <ac:chgData name="Emaus Katriina" userId="e28635f8-d800-42ff-a913-92d375f1fb60" providerId="ADAL" clId="{F02B973F-ED73-41DE-AD75-59BFB36050C6}" dt="2021-09-27T10:08:30.865" v="24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1.180" v="241"/>
        <pc:sldMkLst>
          <pc:docMk/>
          <pc:sldMk cId="912479398" sldId="261"/>
        </pc:sldMkLst>
        <pc:graphicFrameChg chg="mod">
          <ac:chgData name="Emaus Katriina" userId="e28635f8-d800-42ff-a913-92d375f1fb60" providerId="ADAL" clId="{F02B973F-ED73-41DE-AD75-59BFB36050C6}" dt="2021-09-27T10:08:31.180" v="24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2B973F-ED73-41DE-AD75-59BFB36050C6}" dt="2021-09-27T10:30:19.100" v="246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2B973F-ED73-41DE-AD75-59BFB36050C6}" dt="2021-09-27T10:30:19.100" v="246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addSp delSp modSp add del mod">
        <pc:chgData name="Emaus Katriina" userId="e28635f8-d800-42ff-a913-92d375f1fb60" providerId="ADAL" clId="{F02B973F-ED73-41DE-AD75-59BFB36050C6}" dt="2021-09-27T10:07:58.277" v="235" actId="47"/>
        <pc:sldMkLst>
          <pc:docMk/>
          <pc:sldMk cId="138854116" sldId="263"/>
        </pc:sldMkLst>
        <pc:spChg chg="add del mod">
          <ac:chgData name="Emaus Katriina" userId="e28635f8-d800-42ff-a913-92d375f1fb60" providerId="ADAL" clId="{F02B973F-ED73-41DE-AD75-59BFB36050C6}" dt="2021-09-27T10:06:13.784" v="114" actId="478"/>
          <ac:spMkLst>
            <pc:docMk/>
            <pc:sldMk cId="138854116" sldId="263"/>
            <ac:spMk id="9" creationId="{3FCB780A-6850-4595-B58D-F0129B5274A1}"/>
          </ac:spMkLst>
        </pc:spChg>
        <pc:graphicFrameChg chg="add mod">
          <ac:chgData name="Emaus Katriina" userId="e28635f8-d800-42ff-a913-92d375f1fb60" providerId="ADAL" clId="{F02B973F-ED73-41DE-AD75-59BFB36050C6}" dt="2021-09-27T10:07:31.803" v="234" actId="14100"/>
          <ac:graphicFrameMkLst>
            <pc:docMk/>
            <pc:sldMk cId="138854116" sldId="263"/>
            <ac:graphicFrameMk id="6" creationId="{365CFCDB-24DF-418A-AC29-555AC054AF67}"/>
          </ac:graphicFrameMkLst>
        </pc:graphicFrameChg>
        <pc:graphicFrameChg chg="del">
          <ac:chgData name="Emaus Katriina" userId="e28635f8-d800-42ff-a913-92d375f1fb60" providerId="ADAL" clId="{F02B973F-ED73-41DE-AD75-59BFB36050C6}" dt="2021-09-27T10:06:05.309" v="112" actId="478"/>
          <ac:graphicFrameMkLst>
            <pc:docMk/>
            <pc:sldMk cId="138854116" sldId="263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F02B973F-ED73-41DE-AD75-59BFB36050C6}" dt="2021-09-27T10:03:27.839" v="96" actId="47"/>
        <pc:sldMkLst>
          <pc:docMk/>
          <pc:sldMk cId="357360686" sldId="263"/>
        </pc:sldMkLst>
        <pc:spChg chg="add del mod">
          <ac:chgData name="Emaus Katriina" userId="e28635f8-d800-42ff-a913-92d375f1fb60" providerId="ADAL" clId="{F02B973F-ED73-41DE-AD75-59BFB36050C6}" dt="2021-09-27T09:59:50.600" v="59" actId="478"/>
          <ac:spMkLst>
            <pc:docMk/>
            <pc:sldMk cId="357360686" sldId="263"/>
            <ac:spMk id="8" creationId="{EB7A08A9-9519-42C4-9BD3-D6971CC5DA74}"/>
          </ac:spMkLst>
        </pc:spChg>
        <pc:graphicFrameChg chg="add del mod">
          <ac:chgData name="Emaus Katriina" userId="e28635f8-d800-42ff-a913-92d375f1fb60" providerId="ADAL" clId="{F02B973F-ED73-41DE-AD75-59BFB36050C6}" dt="2021-09-27T09:58:49.206" v="55" actId="478"/>
          <ac:graphicFrameMkLst>
            <pc:docMk/>
            <pc:sldMk cId="357360686" sldId="263"/>
            <ac:graphicFrameMk id="9" creationId="{07386CAE-8852-4EC7-8951-532BD6D99BA1}"/>
          </ac:graphicFrameMkLst>
        </pc:graphicFrameChg>
        <pc:graphicFrameChg chg="del">
          <ac:chgData name="Emaus Katriina" userId="e28635f8-d800-42ff-a913-92d375f1fb60" providerId="ADAL" clId="{F02B973F-ED73-41DE-AD75-59BFB36050C6}" dt="2021-09-27T09:57:57.906" v="50" actId="478"/>
          <ac:graphicFrameMkLst>
            <pc:docMk/>
            <pc:sldMk cId="357360686" sldId="263"/>
            <ac:graphicFrameMk id="10" creationId="{00000000-0000-0000-0000-000000000000}"/>
          </ac:graphicFrameMkLst>
        </pc:graphicFrameChg>
        <pc:graphicFrameChg chg="add mod">
          <ac:chgData name="Emaus Katriina" userId="e28635f8-d800-42ff-a913-92d375f1fb60" providerId="ADAL" clId="{F02B973F-ED73-41DE-AD75-59BFB36050C6}" dt="2021-09-27T10:03:20.198" v="95" actId="14100"/>
          <ac:graphicFrameMkLst>
            <pc:docMk/>
            <pc:sldMk cId="357360686" sldId="263"/>
            <ac:graphicFrameMk id="11" creationId="{24EEE80D-2355-4133-B852-10177C195C45}"/>
          </ac:graphicFrameMkLst>
        </pc:graphicFrameChg>
      </pc:sldChg>
      <pc:sldChg chg="new del">
        <pc:chgData name="Emaus Katriina" userId="e28635f8-d800-42ff-a913-92d375f1fb60" providerId="ADAL" clId="{F02B973F-ED73-41DE-AD75-59BFB36050C6}" dt="2021-09-27T09:57:25.282" v="49" actId="47"/>
        <pc:sldMkLst>
          <pc:docMk/>
          <pc:sldMk cId="3980277649" sldId="263"/>
        </pc:sldMkLst>
      </pc:sldChg>
    </pc:docChg>
  </pc:docChgLst>
  <pc:docChgLst>
    <pc:chgData name="Emaus Katriina" userId="e28635f8-d800-42ff-a913-92d375f1fb60" providerId="ADAL" clId="{E22FCEFB-043A-4112-B8D5-5682D8DEDD7C}"/>
    <pc:docChg chg="modSld">
      <pc:chgData name="Emaus Katriina" userId="e28635f8-d800-42ff-a913-92d375f1fb60" providerId="ADAL" clId="{E22FCEFB-043A-4112-B8D5-5682D8DEDD7C}" dt="2020-10-26T11:09:11.929" v="11" actId="20577"/>
      <pc:docMkLst>
        <pc:docMk/>
      </pc:docMkLst>
      <pc:sldChg chg="modSp">
        <pc:chgData name="Emaus Katriina" userId="e28635f8-d800-42ff-a913-92d375f1fb60" providerId="ADAL" clId="{E22FCEFB-043A-4112-B8D5-5682D8DEDD7C}" dt="2020-10-26T10:27:37.080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E22FCEFB-043A-4112-B8D5-5682D8DEDD7C}" dt="2020-10-26T10:27:37.080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7.915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E22FCEFB-043A-4112-B8D5-5682D8DEDD7C}" dt="2020-10-26T10:27:37.915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8.83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E22FCEFB-043A-4112-B8D5-5682D8DEDD7C}" dt="2020-10-26T10:27:38.83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9.849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E22FCEFB-043A-4112-B8D5-5682D8DEDD7C}" dt="2020-10-26T10:27:39.849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40.99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E22FCEFB-043A-4112-B8D5-5682D8DEDD7C}" dt="2020-10-26T10:27:40.99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22FCEFB-043A-4112-B8D5-5682D8DEDD7C}" dt="2020-10-26T11:09:11.92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22FCEFB-043A-4112-B8D5-5682D8DEDD7C}" dt="2020-10-26T11:09:11.92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31672EB-72CB-4B07-91A8-0C134BA9E0F8}"/>
    <pc:docChg chg="custSel addSld delSld modSld">
      <pc:chgData name="Emaus Katriina" userId="e28635f8-d800-42ff-a913-92d375f1fb60" providerId="ADAL" clId="{D31672EB-72CB-4B07-91A8-0C134BA9E0F8}" dt="2021-03-26T07:17:52.712" v="125" actId="20577"/>
      <pc:docMkLst>
        <pc:docMk/>
      </pc:docMkLst>
      <pc:sldChg chg="modSp">
        <pc:chgData name="Emaus Katriina" userId="e28635f8-d800-42ff-a913-92d375f1fb60" providerId="ADAL" clId="{D31672EB-72CB-4B07-91A8-0C134BA9E0F8}" dt="2021-03-26T06:57:42.053" v="50"/>
        <pc:sldMkLst>
          <pc:docMk/>
          <pc:sldMk cId="3810442210" sldId="257"/>
        </pc:sldMkLst>
        <pc:graphicFrameChg chg="mod">
          <ac:chgData name="Emaus Katriina" userId="e28635f8-d800-42ff-a913-92d375f1fb60" providerId="ADAL" clId="{D31672EB-72CB-4B07-91A8-0C134BA9E0F8}" dt="2021-03-26T06:57:42.053" v="5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2.383" v="51"/>
        <pc:sldMkLst>
          <pc:docMk/>
          <pc:sldMk cId="2525292778" sldId="258"/>
        </pc:sldMkLst>
        <pc:graphicFrameChg chg="mod">
          <ac:chgData name="Emaus Katriina" userId="e28635f8-d800-42ff-a913-92d375f1fb60" providerId="ADAL" clId="{D31672EB-72CB-4B07-91A8-0C134BA9E0F8}" dt="2021-03-26T06:57:42.383" v="5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2361337256" sldId="259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3.670" v="53"/>
        <pc:sldMkLst>
          <pc:docMk/>
          <pc:sldMk cId="2125317649" sldId="260"/>
        </pc:sldMkLst>
        <pc:graphicFrameChg chg="mod">
          <ac:chgData name="Emaus Katriina" userId="e28635f8-d800-42ff-a913-92d375f1fb60" providerId="ADAL" clId="{D31672EB-72CB-4B07-91A8-0C134BA9E0F8}" dt="2021-03-26T06:57:43.670" v="5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912479398" sldId="261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31672EB-72CB-4B07-91A8-0C134BA9E0F8}" dt="2021-03-26T07:17:52.712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D31672EB-72CB-4B07-91A8-0C134BA9E0F8}" dt="2021-03-26T07:17:52.712" v="125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new del">
        <pc:chgData name="Emaus Katriina" userId="e28635f8-d800-42ff-a913-92d375f1fb60" providerId="ADAL" clId="{D31672EB-72CB-4B07-91A8-0C134BA9E0F8}" dt="2021-03-26T06:52:21.921" v="18" actId="47"/>
        <pc:sldMkLst>
          <pc:docMk/>
          <pc:sldMk cId="1087454621" sldId="263"/>
        </pc:sldMkLst>
      </pc:sldChg>
      <pc:sldChg chg="addSp delSp modSp del mod">
        <pc:chgData name="Emaus Katriina" userId="e28635f8-d800-42ff-a913-92d375f1fb60" providerId="ADAL" clId="{D31672EB-72CB-4B07-91A8-0C134BA9E0F8}" dt="2021-03-26T06:57:20.353" v="49" actId="47"/>
        <pc:sldMkLst>
          <pc:docMk/>
          <pc:sldMk cId="1462354916" sldId="263"/>
        </pc:sldMkLst>
        <pc:spChg chg="add del mod">
          <ac:chgData name="Emaus Katriina" userId="e28635f8-d800-42ff-a913-92d375f1fb60" providerId="ADAL" clId="{D31672EB-72CB-4B07-91A8-0C134BA9E0F8}" dt="2021-03-26T06:53:37.492" v="22" actId="478"/>
          <ac:spMkLst>
            <pc:docMk/>
            <pc:sldMk cId="1462354916" sldId="263"/>
            <ac:spMk id="9" creationId="{76E1F3EE-7B78-4059-8D36-26134A06B5FF}"/>
          </ac:spMkLst>
        </pc:spChg>
        <pc:graphicFrameChg chg="add del mod">
          <ac:chgData name="Emaus Katriina" userId="e28635f8-d800-42ff-a913-92d375f1fb60" providerId="ADAL" clId="{D31672EB-72CB-4B07-91A8-0C134BA9E0F8}" dt="2021-03-26T06:54:26.133" v="25" actId="478"/>
          <ac:graphicFrameMkLst>
            <pc:docMk/>
            <pc:sldMk cId="1462354916" sldId="263"/>
            <ac:graphicFrameMk id="6" creationId="{E5B8A748-5074-428F-97E5-7B8C519C4164}"/>
          </ac:graphicFrameMkLst>
        </pc:graphicFrameChg>
        <pc:graphicFrameChg chg="del">
          <ac:chgData name="Emaus Katriina" userId="e28635f8-d800-42ff-a913-92d375f1fb60" providerId="ADAL" clId="{D31672EB-72CB-4B07-91A8-0C134BA9E0F8}" dt="2021-03-26T06:53:20.933" v="21" actId="478"/>
          <ac:graphicFrameMkLst>
            <pc:docMk/>
            <pc:sldMk cId="1462354916" sldId="263"/>
            <ac:graphicFrameMk id="10" creationId="{00000000-0000-0000-0000-000000000000}"/>
          </ac:graphicFrameMkLst>
        </pc:graphicFrameChg>
        <pc:picChg chg="add del mod">
          <ac:chgData name="Emaus Katriina" userId="e28635f8-d800-42ff-a913-92d375f1fb60" providerId="ADAL" clId="{D31672EB-72CB-4B07-91A8-0C134BA9E0F8}" dt="2021-03-26T06:56:23.006" v="37" actId="478"/>
          <ac:picMkLst>
            <pc:docMk/>
            <pc:sldMk cId="1462354916" sldId="263"/>
            <ac:picMk id="11" creationId="{59A64193-83E4-4891-B744-3604ADDDB8BA}"/>
          </ac:picMkLst>
        </pc:picChg>
        <pc:picChg chg="add del mod">
          <ac:chgData name="Emaus Katriina" userId="e28635f8-d800-42ff-a913-92d375f1fb60" providerId="ADAL" clId="{D31672EB-72CB-4B07-91A8-0C134BA9E0F8}" dt="2021-03-26T06:57:16.178" v="48" actId="478"/>
          <ac:picMkLst>
            <pc:docMk/>
            <pc:sldMk cId="1462354916" sldId="263"/>
            <ac:picMk id="12" creationId="{0F892792-1C67-4371-8D5F-FD5965F7590E}"/>
          </ac:picMkLst>
        </pc:picChg>
      </pc:sldChg>
      <pc:sldChg chg="addSp delSp modSp del mod">
        <pc:chgData name="Emaus Katriina" userId="e28635f8-d800-42ff-a913-92d375f1fb60" providerId="ADAL" clId="{D31672EB-72CB-4B07-91A8-0C134BA9E0F8}" dt="2021-03-26T06:59:29.183" v="120" actId="47"/>
        <pc:sldMkLst>
          <pc:docMk/>
          <pc:sldMk cId="3144415079" sldId="263"/>
        </pc:sldMkLst>
        <pc:spChg chg="add del mod">
          <ac:chgData name="Emaus Katriina" userId="e28635f8-d800-42ff-a913-92d375f1fb60" providerId="ADAL" clId="{D31672EB-72CB-4B07-91A8-0C134BA9E0F8}" dt="2021-03-26T06:58:34.492" v="56"/>
          <ac:spMkLst>
            <pc:docMk/>
            <pc:sldMk cId="3144415079" sldId="263"/>
            <ac:spMk id="8" creationId="{BC8B9388-FFDB-4268-94D8-4FBD3D49232E}"/>
          </ac:spMkLst>
        </pc:spChg>
        <pc:graphicFrameChg chg="del">
          <ac:chgData name="Emaus Katriina" userId="e28635f8-d800-42ff-a913-92d375f1fb60" providerId="ADAL" clId="{D31672EB-72CB-4B07-91A8-0C134BA9E0F8}" dt="2021-03-26T06:58:12.617" v="55" actId="478"/>
          <ac:graphicFrameMkLst>
            <pc:docMk/>
            <pc:sldMk cId="3144415079" sldId="263"/>
            <ac:graphicFrameMk id="10" creationId="{00000000-0000-0000-0000-000000000000}"/>
          </ac:graphicFrameMkLst>
        </pc:graphicFrameChg>
        <pc:picChg chg="add mod">
          <ac:chgData name="Emaus Katriina" userId="e28635f8-d800-42ff-a913-92d375f1fb60" providerId="ADAL" clId="{D31672EB-72CB-4B07-91A8-0C134BA9E0F8}" dt="2021-03-26T06:59:17.980" v="119" actId="14100"/>
          <ac:picMkLst>
            <pc:docMk/>
            <pc:sldMk cId="3144415079" sldId="263"/>
            <ac:picMk id="9" creationId="{657C47F3-C616-471A-AFAA-F8E003A8111D}"/>
          </ac:picMkLst>
        </pc:picChg>
      </pc:sldChg>
    </pc:docChg>
  </pc:docChgLst>
  <pc:docChgLst>
    <pc:chgData name="Emaus Katriina" userId="e28635f8-d800-42ff-a913-92d375f1fb60" providerId="ADAL" clId="{1491DCC5-8667-4C36-A5B4-38A88033E83F}"/>
    <pc:docChg chg="modSld">
      <pc:chgData name="Emaus Katriina" userId="e28635f8-d800-42ff-a913-92d375f1fb60" providerId="ADAL" clId="{1491DCC5-8667-4C36-A5B4-38A88033E83F}" dt="2020-09-29T10:14:51.264" v="9" actId="20577"/>
      <pc:docMkLst>
        <pc:docMk/>
      </pc:docMkLst>
      <pc:sldChg chg="modSp">
        <pc:chgData name="Emaus Katriina" userId="e28635f8-d800-42ff-a913-92d375f1fb60" providerId="ADAL" clId="{1491DCC5-8667-4C36-A5B4-38A88033E83F}" dt="2020-09-29T10:14:10.115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1491DCC5-8667-4C36-A5B4-38A88033E83F}" dt="2020-09-29T10:14:10.115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0.851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1491DCC5-8667-4C36-A5B4-38A88033E83F}" dt="2020-09-29T10:14:10.851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1.563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1491DCC5-8667-4C36-A5B4-38A88033E83F}" dt="2020-09-29T10:14:11.563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2.28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1491DCC5-8667-4C36-A5B4-38A88033E83F}" dt="2020-09-29T10:14:12.28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3.00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1491DCC5-8667-4C36-A5B4-38A88033E83F}" dt="2020-09-29T10:14:13.00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491DCC5-8667-4C36-A5B4-38A88033E83F}" dt="2020-09-29T10:14:51.264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1491DCC5-8667-4C36-A5B4-38A88033E83F}" dt="2020-09-29T10:14:51.26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B420D12-6538-4F76-ADD0-3674E739ECF4}"/>
    <pc:docChg chg="modSld">
      <pc:chgData name="Emaus Katriina" userId="e28635f8-d800-42ff-a913-92d375f1fb60" providerId="ADAL" clId="{5B420D12-6538-4F76-ADD0-3674E739ECF4}" dt="2020-08-25T09:55:54.616" v="11" actId="27918"/>
      <pc:docMkLst>
        <pc:docMk/>
      </pc:docMkLst>
      <pc:sldChg chg="modSp">
        <pc:chgData name="Emaus Katriina" userId="e28635f8-d800-42ff-a913-92d375f1fb60" providerId="ADAL" clId="{5B420D12-6538-4F76-ADD0-3674E739ECF4}" dt="2020-08-25T07:02:41.76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B420D12-6538-4F76-ADD0-3674E739ECF4}" dt="2020-08-25T07:02:41.76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2.55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B420D12-6538-4F76-ADD0-3674E739ECF4}" dt="2020-08-25T07:02:42.55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3.49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B420D12-6538-4F76-ADD0-3674E739ECF4}" dt="2020-08-25T07:02:43.49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4.67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B420D12-6538-4F76-ADD0-3674E739ECF4}" dt="2020-08-25T07:02:44.67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5.60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B420D12-6538-4F76-ADD0-3674E739ECF4}" dt="2020-08-25T07:02:45.60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B420D12-6538-4F76-ADD0-3674E739ECF4}" dt="2020-08-25T09:55:54.616" v="11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5B420D12-6538-4F76-ADD0-3674E739ECF4}" dt="2020-08-25T07:06:18.91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DAF5171-C5B4-4BD3-9BAD-9E76AA4B3044}"/>
    <pc:docChg chg="modSld">
      <pc:chgData name="Emaus Katriina" userId="e28635f8-d800-42ff-a913-92d375f1fb60" providerId="ADAL" clId="{BDAF5171-C5B4-4BD3-9BAD-9E76AA4B3044}" dt="2020-12-28T12:28:20.040" v="11" actId="20577"/>
      <pc:docMkLst>
        <pc:docMk/>
      </pc:docMkLst>
      <pc:sldChg chg="modSp">
        <pc:chgData name="Emaus Katriina" userId="e28635f8-d800-42ff-a913-92d375f1fb60" providerId="ADAL" clId="{BDAF5171-C5B4-4BD3-9BAD-9E76AA4B3044}" dt="2020-12-28T12:22:25.45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BDAF5171-C5B4-4BD3-9BAD-9E76AA4B3044}" dt="2020-12-28T12:22:25.45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5.97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BDAF5171-C5B4-4BD3-9BAD-9E76AA4B3044}" dt="2020-12-28T12:22:25.97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6.52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BDAF5171-C5B4-4BD3-9BAD-9E76AA4B3044}" dt="2020-12-28T12:22:26.52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066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BDAF5171-C5B4-4BD3-9BAD-9E76AA4B3044}" dt="2020-12-28T12:22:27.066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54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BDAF5171-C5B4-4BD3-9BAD-9E76AA4B3044}" dt="2020-12-28T12:22:27.54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DAF5171-C5B4-4BD3-9BAD-9E76AA4B3044}" dt="2020-12-28T12:28:20.040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BDAF5171-C5B4-4BD3-9BAD-9E76AA4B3044}" dt="2020-12-28T12:28:20.040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E89F02-2C41-4E6F-9185-9F91997ED525}"/>
    <pc:docChg chg="modSld">
      <pc:chgData name="Emaus Katriina" userId="e28635f8-d800-42ff-a913-92d375f1fb60" providerId="ADAL" clId="{5FE89F02-2C41-4E6F-9185-9F91997ED525}" dt="2021-12-29T07:27:54.828" v="27" actId="20577"/>
      <pc:docMkLst>
        <pc:docMk/>
      </pc:docMkLst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3810442210" sldId="257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379" v="17"/>
        <pc:sldMkLst>
          <pc:docMk/>
          <pc:sldMk cId="2525292778" sldId="258"/>
        </pc:sldMkLst>
        <pc:graphicFrameChg chg="mod">
          <ac:chgData name="Emaus Katriina" userId="e28635f8-d800-42ff-a913-92d375f1fb60" providerId="ADAL" clId="{5FE89F02-2C41-4E6F-9185-9F91997ED525}" dt="2021-12-29T07:26:39.379" v="17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798" v="18"/>
        <pc:sldMkLst>
          <pc:docMk/>
          <pc:sldMk cId="2361337256" sldId="259"/>
        </pc:sldMkLst>
        <pc:graphicFrameChg chg="mod">
          <ac:chgData name="Emaus Katriina" userId="e28635f8-d800-42ff-a913-92d375f1fb60" providerId="ADAL" clId="{5FE89F02-2C41-4E6F-9185-9F91997ED525}" dt="2021-12-29T07:26:39.798" v="18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127" v="19"/>
        <pc:sldMkLst>
          <pc:docMk/>
          <pc:sldMk cId="2125317649" sldId="260"/>
        </pc:sldMkLst>
        <pc:graphicFrameChg chg="mod">
          <ac:chgData name="Emaus Katriina" userId="e28635f8-d800-42ff-a913-92d375f1fb60" providerId="ADAL" clId="{5FE89F02-2C41-4E6F-9185-9F91997ED525}" dt="2021-12-29T07:26:40.127" v="19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912479398" sldId="261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FE89F02-2C41-4E6F-9185-9F91997ED525}" dt="2021-12-29T07:27:54.828" v="27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FE89F02-2C41-4E6F-9185-9F91997ED525}" dt="2021-12-29T07:27:54.828" v="27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8C86282A-FE99-433E-B421-7A040D25DEA3}"/>
    <pc:docChg chg="modSld">
      <pc:chgData name="Emaus Katriina" userId="e28635f8-d800-42ff-a913-92d375f1fb60" providerId="ADAL" clId="{8C86282A-FE99-433E-B421-7A040D25DEA3}" dt="2021-04-27T13:24:32.984" v="20" actId="20577"/>
      <pc:docMkLst>
        <pc:docMk/>
      </pc:docMkLst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3810442210" sldId="257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079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8C86282A-FE99-433E-B421-7A040D25DEA3}" dt="2021-04-27T13:13:35.079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499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8C86282A-FE99-433E-B421-7A040D25DEA3}" dt="2021-04-27T13:13:35.499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847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8C86282A-FE99-433E-B421-7A040D25DEA3}" dt="2021-04-27T13:13:35.847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C86282A-FE99-433E-B421-7A040D25DEA3}" dt="2021-04-27T13:24:32.984" v="2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C86282A-FE99-433E-B421-7A040D25DEA3}" dt="2021-04-27T13:24:32.984" v="2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2393D5BC-57CD-4B8A-91BA-FBB1E26A0321}"/>
    <pc:docChg chg="modSld">
      <pc:chgData name="Katriina" userId="e28635f8-d800-42ff-a913-92d375f1fb60" providerId="ADAL" clId="{2393D5BC-57CD-4B8A-91BA-FBB1E26A0321}" dt="2021-05-31T06:16:00.486" v="13" actId="20577"/>
      <pc:docMkLst>
        <pc:docMk/>
      </pc:docMkLst>
      <pc:sldChg chg="modSp">
        <pc:chgData name="Katriina" userId="e28635f8-d800-42ff-a913-92d375f1fb60" providerId="ADAL" clId="{2393D5BC-57CD-4B8A-91BA-FBB1E26A0321}" dt="2021-05-31T06:14:24.021" v="6"/>
        <pc:sldMkLst>
          <pc:docMk/>
          <pc:sldMk cId="3810442210" sldId="257"/>
        </pc:sldMkLst>
        <pc:graphicFrameChg chg="mod">
          <ac:chgData name="Katriina" userId="e28635f8-d800-42ff-a913-92d375f1fb60" providerId="ADAL" clId="{2393D5BC-57CD-4B8A-91BA-FBB1E26A0321}" dt="2021-05-31T06:14:24.021" v="6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6.778" v="1"/>
        <pc:sldMkLst>
          <pc:docMk/>
          <pc:sldMk cId="2525292778" sldId="258"/>
        </pc:sldMkLst>
        <pc:graphicFrameChg chg="mod">
          <ac:chgData name="Katriina" userId="e28635f8-d800-42ff-a913-92d375f1fb60" providerId="ADAL" clId="{2393D5BC-57CD-4B8A-91BA-FBB1E26A0321}" dt="2021-05-31T06:13:06.7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7.574" v="2"/>
        <pc:sldMkLst>
          <pc:docMk/>
          <pc:sldMk cId="2361337256" sldId="259"/>
        </pc:sldMkLst>
        <pc:graphicFrameChg chg="mod">
          <ac:chgData name="Katriina" userId="e28635f8-d800-42ff-a913-92d375f1fb60" providerId="ADAL" clId="{2393D5BC-57CD-4B8A-91BA-FBB1E26A0321}" dt="2021-05-31T06:13:07.574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8.530" v="3"/>
        <pc:sldMkLst>
          <pc:docMk/>
          <pc:sldMk cId="2125317649" sldId="260"/>
        </pc:sldMkLst>
        <pc:graphicFrameChg chg="mod">
          <ac:chgData name="Katriina" userId="e28635f8-d800-42ff-a913-92d375f1fb60" providerId="ADAL" clId="{2393D5BC-57CD-4B8A-91BA-FBB1E26A0321}" dt="2021-05-31T06:13:08.53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9.319" v="4"/>
        <pc:sldMkLst>
          <pc:docMk/>
          <pc:sldMk cId="912479398" sldId="261"/>
        </pc:sldMkLst>
        <pc:graphicFrameChg chg="mod">
          <ac:chgData name="Katriina" userId="e28635f8-d800-42ff-a913-92d375f1fb60" providerId="ADAL" clId="{2393D5BC-57CD-4B8A-91BA-FBB1E26A0321}" dt="2021-05-31T06:13:09.31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2393D5BC-57CD-4B8A-91BA-FBB1E26A0321}" dt="2021-05-31T06:16:00.486" v="13" actId="20577"/>
        <pc:sldMkLst>
          <pc:docMk/>
          <pc:sldMk cId="4079826457" sldId="262"/>
        </pc:sldMkLst>
        <pc:spChg chg="mod">
          <ac:chgData name="Katriina" userId="e28635f8-d800-42ff-a913-92d375f1fb60" providerId="ADAL" clId="{2393D5BC-57CD-4B8A-91BA-FBB1E26A0321}" dt="2021-05-31T06:16:00.486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D43B998-63BA-4D86-B3E8-FF689A42DB37}"/>
    <pc:docChg chg="modSld">
      <pc:chgData name="Emaus Katriina" userId="e28635f8-d800-42ff-a913-92d375f1fb60" providerId="ADAL" clId="{6D43B998-63BA-4D86-B3E8-FF689A42DB37}" dt="2020-05-25T07:35:35.641" v="9" actId="20577"/>
      <pc:docMkLst>
        <pc:docMk/>
      </pc:docMkLst>
      <pc:sldChg chg="modSp">
        <pc:chgData name="Emaus Katriina" userId="e28635f8-d800-42ff-a913-92d375f1fb60" providerId="ADAL" clId="{6D43B998-63BA-4D86-B3E8-FF689A42DB37}" dt="2020-05-25T07:25:51.3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D43B998-63BA-4D86-B3E8-FF689A42DB37}" dt="2020-05-25T07:25:51.3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1.98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D43B998-63BA-4D86-B3E8-FF689A42DB37}" dt="2020-05-25T07:25:51.98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2.50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D43B998-63BA-4D86-B3E8-FF689A42DB37}" dt="2020-05-25T07:25:52.50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05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D43B998-63BA-4D86-B3E8-FF689A42DB37}" dt="2020-05-25T07:25:53.05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55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D43B998-63BA-4D86-B3E8-FF689A42DB37}" dt="2020-05-25T07:25:53.55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D43B998-63BA-4D86-B3E8-FF689A42DB37}" dt="2020-05-25T07:35:35.641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D43B998-63BA-4D86-B3E8-FF689A42DB37}" dt="2020-05-25T07:35:35.641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CCF3E477-E819-4B96-8BB6-A16BE5300B78}"/>
    <pc:docChg chg="modSld">
      <pc:chgData name="Emaus Katriina" userId="e28635f8-d800-42ff-a913-92d375f1fb60" providerId="ADAL" clId="{CCF3E477-E819-4B96-8BB6-A16BE5300B78}" dt="2021-08-24T06:54:21.131" v="42" actId="20577"/>
      <pc:docMkLst>
        <pc:docMk/>
      </pc:docMkLst>
      <pc:sldChg chg="modSp">
        <pc:chgData name="Emaus Katriina" userId="e28635f8-d800-42ff-a913-92d375f1fb60" providerId="ADAL" clId="{CCF3E477-E819-4B96-8BB6-A16BE5300B78}" dt="2021-08-24T06:49:45.283" v="37"/>
        <pc:sldMkLst>
          <pc:docMk/>
          <pc:sldMk cId="3810442210" sldId="257"/>
        </pc:sldMkLst>
        <pc:graphicFrameChg chg="mod">
          <ac:chgData name="Emaus Katriina" userId="e28635f8-d800-42ff-a913-92d375f1fb60" providerId="ADAL" clId="{CCF3E477-E819-4B96-8BB6-A16BE5300B78}" dt="2021-08-24T06:49:45.283" v="3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413" v="22"/>
        <pc:sldMkLst>
          <pc:docMk/>
          <pc:sldMk cId="2525292778" sldId="258"/>
        </pc:sldMkLst>
        <pc:graphicFrameChg chg="mod">
          <ac:chgData name="Emaus Katriina" userId="e28635f8-d800-42ff-a913-92d375f1fb60" providerId="ADAL" clId="{CCF3E477-E819-4B96-8BB6-A16BE5300B78}" dt="2021-08-24T06:48:14.413" v="22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775" v="23"/>
        <pc:sldMkLst>
          <pc:docMk/>
          <pc:sldMk cId="2361337256" sldId="259"/>
        </pc:sldMkLst>
        <pc:graphicFrameChg chg="mod">
          <ac:chgData name="Emaus Katriina" userId="e28635f8-d800-42ff-a913-92d375f1fb60" providerId="ADAL" clId="{CCF3E477-E819-4B96-8BB6-A16BE5300B78}" dt="2021-08-24T06:48:14.775" v="23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186" v="24"/>
        <pc:sldMkLst>
          <pc:docMk/>
          <pc:sldMk cId="2125317649" sldId="260"/>
        </pc:sldMkLst>
        <pc:graphicFrameChg chg="mod">
          <ac:chgData name="Emaus Katriina" userId="e28635f8-d800-42ff-a913-92d375f1fb60" providerId="ADAL" clId="{CCF3E477-E819-4B96-8BB6-A16BE5300B78}" dt="2021-08-24T06:48:15.186" v="24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519" v="25"/>
        <pc:sldMkLst>
          <pc:docMk/>
          <pc:sldMk cId="912479398" sldId="261"/>
        </pc:sldMkLst>
        <pc:graphicFrameChg chg="mod">
          <ac:chgData name="Emaus Katriina" userId="e28635f8-d800-42ff-a913-92d375f1fb60" providerId="ADAL" clId="{CCF3E477-E819-4B96-8BB6-A16BE5300B78}" dt="2021-08-24T06:48:15.519" v="25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CF3E477-E819-4B96-8BB6-A16BE5300B78}" dt="2021-08-24T06:54:21.131" v="4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CCF3E477-E819-4B96-8BB6-A16BE5300B78}" dt="2021-08-24T06:54:21.131" v="4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A13151B2-B647-4F76-99B4-2F7D64AAD68D}"/>
    <pc:docChg chg="modSld">
      <pc:chgData name="Katriina" userId="e28635f8-d800-42ff-a913-92d375f1fb60" providerId="ADAL" clId="{A13151B2-B647-4F76-99B4-2F7D64AAD68D}" dt="2021-10-25T07:08:02.393" v="26" actId="20577"/>
      <pc:docMkLst>
        <pc:docMk/>
      </pc:docMkLst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3810442210" sldId="257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7.704" v="16"/>
        <pc:sldMkLst>
          <pc:docMk/>
          <pc:sldMk cId="2525292778" sldId="258"/>
        </pc:sldMkLst>
        <pc:graphicFrameChg chg="mod">
          <ac:chgData name="Katriina" userId="e28635f8-d800-42ff-a913-92d375f1fb60" providerId="ADAL" clId="{A13151B2-B647-4F76-99B4-2F7D64AAD68D}" dt="2021-10-25T07:06:57.704" v="16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239" v="17"/>
        <pc:sldMkLst>
          <pc:docMk/>
          <pc:sldMk cId="2361337256" sldId="259"/>
        </pc:sldMkLst>
        <pc:graphicFrameChg chg="mod">
          <ac:chgData name="Katriina" userId="e28635f8-d800-42ff-a913-92d375f1fb60" providerId="ADAL" clId="{A13151B2-B647-4F76-99B4-2F7D64AAD68D}" dt="2021-10-25T07:06:58.239" v="17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757" v="18"/>
        <pc:sldMkLst>
          <pc:docMk/>
          <pc:sldMk cId="2125317649" sldId="260"/>
        </pc:sldMkLst>
        <pc:graphicFrameChg chg="mod">
          <ac:chgData name="Katriina" userId="e28635f8-d800-42ff-a913-92d375f1fb60" providerId="ADAL" clId="{A13151B2-B647-4F76-99B4-2F7D64AAD68D}" dt="2021-10-25T07:06:58.757" v="18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912479398" sldId="261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A13151B2-B647-4F76-99B4-2F7D64AAD68D}" dt="2021-10-25T07:08:02.393" v="26" actId="20577"/>
        <pc:sldMkLst>
          <pc:docMk/>
          <pc:sldMk cId="4079826457" sldId="262"/>
        </pc:sldMkLst>
        <pc:spChg chg="mod">
          <ac:chgData name="Katriina" userId="e28635f8-d800-42ff-a913-92d375f1fb60" providerId="ADAL" clId="{A13151B2-B647-4F76-99B4-2F7D64AAD68D}" dt="2021-10-25T07:08:02.393" v="26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B970FDB-899A-4EDB-A65C-B0EC2864443B}"/>
    <pc:docChg chg="modSld">
      <pc:chgData name="Emaus Katriina" userId="e28635f8-d800-42ff-a913-92d375f1fb60" providerId="ADAL" clId="{3B970FDB-899A-4EDB-A65C-B0EC2864443B}" dt="2021-02-26T08:10:13.455" v="42" actId="404"/>
      <pc:docMkLst>
        <pc:docMk/>
      </pc:docMkLst>
      <pc:sldChg chg="modSp">
        <pc:chgData name="Emaus Katriina" userId="e28635f8-d800-42ff-a913-92d375f1fb60" providerId="ADAL" clId="{3B970FDB-899A-4EDB-A65C-B0EC2864443B}" dt="2021-02-26T07:49:27.937" v="10"/>
        <pc:sldMkLst>
          <pc:docMk/>
          <pc:sldMk cId="3810442210" sldId="257"/>
        </pc:sldMkLst>
        <pc:graphicFrameChg chg="mod">
          <ac:chgData name="Emaus Katriina" userId="e28635f8-d800-42ff-a913-92d375f1fb60" providerId="ADAL" clId="{3B970FDB-899A-4EDB-A65C-B0EC2864443B}" dt="2021-02-26T07:49:27.937" v="1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536" v="11"/>
        <pc:sldMkLst>
          <pc:docMk/>
          <pc:sldMk cId="2525292778" sldId="258"/>
        </pc:sldMkLst>
        <pc:graphicFrameChg chg="mod">
          <ac:chgData name="Emaus Katriina" userId="e28635f8-d800-42ff-a913-92d375f1fb60" providerId="ADAL" clId="{3B970FDB-899A-4EDB-A65C-B0EC2864443B}" dt="2021-02-26T07:49:28.536" v="1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892" v="12"/>
        <pc:sldMkLst>
          <pc:docMk/>
          <pc:sldMk cId="2361337256" sldId="259"/>
        </pc:sldMkLst>
        <pc:graphicFrameChg chg="mod">
          <ac:chgData name="Emaus Katriina" userId="e28635f8-d800-42ff-a913-92d375f1fb60" providerId="ADAL" clId="{3B970FDB-899A-4EDB-A65C-B0EC2864443B}" dt="2021-02-26T07:49:28.892" v="1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467" v="13"/>
        <pc:sldMkLst>
          <pc:docMk/>
          <pc:sldMk cId="2125317649" sldId="260"/>
        </pc:sldMkLst>
        <pc:graphicFrameChg chg="mod">
          <ac:chgData name="Emaus Katriina" userId="e28635f8-d800-42ff-a913-92d375f1fb60" providerId="ADAL" clId="{3B970FDB-899A-4EDB-A65C-B0EC2864443B}" dt="2021-02-26T07:49:29.467" v="1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851" v="14"/>
        <pc:sldMkLst>
          <pc:docMk/>
          <pc:sldMk cId="912479398" sldId="261"/>
        </pc:sldMkLst>
        <pc:graphicFrameChg chg="mod">
          <ac:chgData name="Emaus Katriina" userId="e28635f8-d800-42ff-a913-92d375f1fb60" providerId="ADAL" clId="{3B970FDB-899A-4EDB-A65C-B0EC2864443B}" dt="2021-02-26T07:49:29.851" v="1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B970FDB-899A-4EDB-A65C-B0EC2864443B}" dt="2021-02-26T08:10:13.455" v="42" actId="404"/>
        <pc:sldMkLst>
          <pc:docMk/>
          <pc:sldMk cId="4079826457" sldId="262"/>
        </pc:sldMkLst>
        <pc:spChg chg="mod">
          <ac:chgData name="Emaus Katriina" userId="e28635f8-d800-42ff-a913-92d375f1fb60" providerId="ADAL" clId="{3B970FDB-899A-4EDB-A65C-B0EC2864443B}" dt="2021-02-26T07:59:47.782" v="36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3B970FDB-899A-4EDB-A65C-B0EC2864443B}" dt="2021-02-26T08:10:13.455" v="4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E6AEBFBA-220B-4EF9-A68F-9D26C7E42D26}"/>
    <pc:docChg chg="modSld">
      <pc:chgData name="Emaus Katriina" userId="e28635f8-d800-42ff-a913-92d375f1fb60" providerId="ADAL" clId="{E6AEBFBA-220B-4EF9-A68F-9D26C7E42D26}" dt="2021-07-26T07:38:22.171" v="35" actId="20577"/>
      <pc:docMkLst>
        <pc:docMk/>
      </pc:docMkLst>
      <pc:sldChg chg="modSp">
        <pc:chgData name="Emaus Katriina" userId="e28635f8-d800-42ff-a913-92d375f1fb60" providerId="ADAL" clId="{E6AEBFBA-220B-4EF9-A68F-9D26C7E42D26}" dt="2021-07-26T07:32:55.990" v="29"/>
        <pc:sldMkLst>
          <pc:docMk/>
          <pc:sldMk cId="3810442210" sldId="257"/>
        </pc:sldMkLst>
        <pc:graphicFrameChg chg="mod">
          <ac:chgData name="Emaus Katriina" userId="e28635f8-d800-42ff-a913-92d375f1fb60" providerId="ADAL" clId="{E6AEBFBA-220B-4EF9-A68F-9D26C7E42D26}" dt="2021-07-26T07:32:55.990" v="2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3:27.746" v="30"/>
        <pc:sldMkLst>
          <pc:docMk/>
          <pc:sldMk cId="2525292778" sldId="258"/>
        </pc:sldMkLst>
        <pc:graphicFrameChg chg="mod">
          <ac:chgData name="Emaus Katriina" userId="e28635f8-d800-42ff-a913-92d375f1fb60" providerId="ADAL" clId="{E6AEBFBA-220B-4EF9-A68F-9D26C7E42D26}" dt="2021-07-26T07:33:27.746" v="3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4.739" v="20"/>
        <pc:sldMkLst>
          <pc:docMk/>
          <pc:sldMk cId="2361337256" sldId="259"/>
        </pc:sldMkLst>
        <pc:graphicFrameChg chg="mod">
          <ac:chgData name="Emaus Katriina" userId="e28635f8-d800-42ff-a913-92d375f1fb60" providerId="ADAL" clId="{E6AEBFBA-220B-4EF9-A68F-9D26C7E42D26}" dt="2021-07-26T07:31:34.739" v="2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5.512" v="21"/>
        <pc:sldMkLst>
          <pc:docMk/>
          <pc:sldMk cId="2125317649" sldId="260"/>
        </pc:sldMkLst>
        <pc:graphicFrameChg chg="mod">
          <ac:chgData name="Emaus Katriina" userId="e28635f8-d800-42ff-a913-92d375f1fb60" providerId="ADAL" clId="{E6AEBFBA-220B-4EF9-A68F-9D26C7E42D26}" dt="2021-07-26T07:31:35.512" v="2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6.161" v="22"/>
        <pc:sldMkLst>
          <pc:docMk/>
          <pc:sldMk cId="912479398" sldId="261"/>
        </pc:sldMkLst>
        <pc:graphicFrameChg chg="mod">
          <ac:chgData name="Emaus Katriina" userId="e28635f8-d800-42ff-a913-92d375f1fb60" providerId="ADAL" clId="{E6AEBFBA-220B-4EF9-A68F-9D26C7E42D26}" dt="2021-07-26T07:31:36.161" v="2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6AEBFBA-220B-4EF9-A68F-9D26C7E42D26}" dt="2021-07-26T07:38:22.171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6AEBFBA-220B-4EF9-A68F-9D26C7E42D26}" dt="2021-07-26T07:38:22.171" v="3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4C48DC-000C-49B3-8A4A-2F737928D7FE}"/>
    <pc:docChg chg="modSld">
      <pc:chgData name="Emaus Katriina" userId="e28635f8-d800-42ff-a913-92d375f1fb60" providerId="ADAL" clId="{344C48DC-000C-49B3-8A4A-2F737928D7FE}" dt="2020-01-16T11:36:51.784" v="11" actId="20577"/>
      <pc:docMkLst>
        <pc:docMk/>
      </pc:docMkLst>
      <pc:sldChg chg="modSp">
        <pc:chgData name="Emaus Katriina" userId="e28635f8-d800-42ff-a913-92d375f1fb60" providerId="ADAL" clId="{344C48DC-000C-49B3-8A4A-2F737928D7FE}" dt="2020-01-16T11:29:21.35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44C48DC-000C-49B3-8A4A-2F737928D7FE}" dt="2020-01-16T11:29:21.35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3.14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44C48DC-000C-49B3-8A4A-2F737928D7FE}" dt="2020-01-16T11:29:23.14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4.81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44C48DC-000C-49B3-8A4A-2F737928D7FE}" dt="2020-01-16T11:29:24.81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6.73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44C48DC-000C-49B3-8A4A-2F737928D7FE}" dt="2020-01-16T11:29:26.73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8.3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44C48DC-000C-49B3-8A4A-2F737928D7FE}" dt="2020-01-16T11:29:28.3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4C48DC-000C-49B3-8A4A-2F737928D7FE}" dt="2020-01-16T11:36:51.784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344C48DC-000C-49B3-8A4A-2F737928D7FE}" dt="2020-01-16T11:36:51.784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726D710-3CE9-4915-9EA9-B175A03BF56E}"/>
    <pc:docChg chg="modSld">
      <pc:chgData name="Emaus Katriina" userId="e28635f8-d800-42ff-a913-92d375f1fb60" providerId="ADAL" clId="{4726D710-3CE9-4915-9EA9-B175A03BF56E}" dt="2020-02-03T08:43:13.044" v="4"/>
      <pc:docMkLst>
        <pc:docMk/>
      </pc:docMkLst>
      <pc:sldChg chg="modSp">
        <pc:chgData name="Emaus Katriina" userId="e28635f8-d800-42ff-a913-92d375f1fb60" providerId="ADAL" clId="{4726D710-3CE9-4915-9EA9-B175A03BF56E}" dt="2020-02-03T08:43:11.71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4726D710-3CE9-4915-9EA9-B175A03BF56E}" dt="2020-02-03T08:43:11.71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07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4726D710-3CE9-4915-9EA9-B175A03BF56E}" dt="2020-02-03T08:43:12.0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39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4726D710-3CE9-4915-9EA9-B175A03BF56E}" dt="2020-02-03T08:43:12.39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74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4726D710-3CE9-4915-9EA9-B175A03BF56E}" dt="2020-02-03T08:43:12.74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3.04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4726D710-3CE9-4915-9EA9-B175A03BF56E}" dt="2020-02-03T08:43:13.04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A7932BDC-7889-413B-9C95-862F11AF844A}"/>
    <pc:docChg chg="modSld">
      <pc:chgData name="Emaus Katriina" userId="e28635f8-d800-42ff-a913-92d375f1fb60" providerId="ADAL" clId="{A7932BDC-7889-413B-9C95-862F11AF844A}" dt="2021-11-25T12:40:00.836" v="25"/>
      <pc:docMkLst>
        <pc:docMk/>
      </pc:docMkLst>
      <pc:sldChg chg="modSp">
        <pc:chgData name="Emaus Katriina" userId="e28635f8-d800-42ff-a913-92d375f1fb60" providerId="ADAL" clId="{A7932BDC-7889-413B-9C95-862F11AF844A}" dt="2021-11-25T12:40:00.836" v="25"/>
        <pc:sldMkLst>
          <pc:docMk/>
          <pc:sldMk cId="3810442210" sldId="257"/>
        </pc:sldMkLst>
        <pc:graphicFrameChg chg="mod">
          <ac:chgData name="Emaus Katriina" userId="e28635f8-d800-42ff-a913-92d375f1fb60" providerId="ADAL" clId="{A7932BDC-7889-413B-9C95-862F11AF844A}" dt="2021-11-25T12:40:00.836" v="25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478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A7932BDC-7889-413B-9C95-862F11AF844A}" dt="2021-11-25T12:12:48.478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926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A7932BDC-7889-413B-9C95-862F11AF844A}" dt="2021-11-25T12:12:48.926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230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A7932BDC-7889-413B-9C95-862F11AF844A}" dt="2021-11-25T12:12:49.230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573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A7932BDC-7889-413B-9C95-862F11AF844A}" dt="2021-11-25T12:12:49.573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32BDC-7889-413B-9C95-862F11AF844A}" dt="2021-11-25T12:37:34.881" v="2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A7932BDC-7889-413B-9C95-862F11AF844A}" dt="2021-11-25T12:37:34.881" v="2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0509391-76A6-42FE-91DC-3CCFCDBC39AE}"/>
    <pc:docChg chg="modSld">
      <pc:chgData name="Emaus Katriina" userId="e28635f8-d800-42ff-a913-92d375f1fb60" providerId="ADAL" clId="{F0509391-76A6-42FE-91DC-3CCFCDBC39AE}" dt="2021-01-25T11:24:51.318" v="9" actId="20577"/>
      <pc:docMkLst>
        <pc:docMk/>
      </pc:docMkLst>
      <pc:sldChg chg="modSp">
        <pc:chgData name="Emaus Katriina" userId="e28635f8-d800-42ff-a913-92d375f1fb60" providerId="ADAL" clId="{F0509391-76A6-42FE-91DC-3CCFCDBC39AE}" dt="2021-01-25T11:21:43.77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0509391-76A6-42FE-91DC-3CCFCDBC39AE}" dt="2021-01-25T11:21:43.77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4.58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0509391-76A6-42FE-91DC-3CCFCDBC39AE}" dt="2021-01-25T11:21:44.58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047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0509391-76A6-42FE-91DC-3CCFCDBC39AE}" dt="2021-01-25T11:21:45.047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6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0509391-76A6-42FE-91DC-3CCFCDBC39AE}" dt="2021-01-25T11:21:45.6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6.13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0509391-76A6-42FE-91DC-3CCFCDBC39AE}" dt="2021-01-25T11:21:46.13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509391-76A6-42FE-91DC-3CCFCDBC39AE}" dt="2021-01-25T11:24:51.318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509391-76A6-42FE-91DC-3CCFCDBC39AE}" dt="2021-01-25T11:24:51.318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9625ECA-4DC6-4F3F-BA38-255FBB3D555A}"/>
    <pc:docChg chg="modSld">
      <pc:chgData name="Emaus Katriina" userId="e28635f8-d800-42ff-a913-92d375f1fb60" providerId="ADAL" clId="{F9625ECA-4DC6-4F3F-BA38-255FBB3D555A}" dt="2020-11-25T08:08:35.813" v="10" actId="20577"/>
      <pc:docMkLst>
        <pc:docMk/>
      </pc:docMkLst>
      <pc:sldChg chg="modSp">
        <pc:chgData name="Emaus Katriina" userId="e28635f8-d800-42ff-a913-92d375f1fb60" providerId="ADAL" clId="{F9625ECA-4DC6-4F3F-BA38-255FBB3D555A}" dt="2020-11-25T08:03:47.02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9625ECA-4DC6-4F3F-BA38-255FBB3D555A}" dt="2020-11-25T08:03:47.02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8.06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9625ECA-4DC6-4F3F-BA38-255FBB3D555A}" dt="2020-11-25T08:03:48.06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9.05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9625ECA-4DC6-4F3F-BA38-255FBB3D555A}" dt="2020-11-25T08:03:49.05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0.55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9625ECA-4DC6-4F3F-BA38-255FBB3D555A}" dt="2020-11-25T08:03:50.55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2.086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9625ECA-4DC6-4F3F-BA38-255FBB3D555A}" dt="2020-11-25T08:03:52.086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9625ECA-4DC6-4F3F-BA38-255FBB3D555A}" dt="2020-11-25T08:08:35.813" v="1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9625ECA-4DC6-4F3F-BA38-255FBB3D555A}" dt="2020-11-25T08:08:35.813" v="1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0CCED4D-E956-4548-AC97-7BF02C7D4C3C}"/>
    <pc:docChg chg="modSld">
      <pc:chgData name="Emaus Katriina" userId="e28635f8-d800-42ff-a913-92d375f1fb60" providerId="ADAL" clId="{60CCED4D-E956-4548-AC97-7BF02C7D4C3C}" dt="2020-04-28T08:55:15.245" v="4"/>
      <pc:docMkLst>
        <pc:docMk/>
      </pc:docMkLst>
      <pc:sldChg chg="modSp">
        <pc:chgData name="Emaus Katriina" userId="e28635f8-d800-42ff-a913-92d375f1fb60" providerId="ADAL" clId="{60CCED4D-E956-4548-AC97-7BF02C7D4C3C}" dt="2020-04-28T08:55:12.30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0CCED4D-E956-4548-AC97-7BF02C7D4C3C}" dt="2020-04-28T08:55:12.30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0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0CCED4D-E956-4548-AC97-7BF02C7D4C3C}" dt="2020-04-28T08:55:13.0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72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0CCED4D-E956-4548-AC97-7BF02C7D4C3C}" dt="2020-04-28T08:55:13.72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4.49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0CCED4D-E956-4548-AC97-7BF02C7D4C3C}" dt="2020-04-28T08:55:14.49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5.2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0CCED4D-E956-4548-AC97-7BF02C7D4C3C}" dt="2020-04-28T08:55:15.2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80291531834144814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Kupari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data!$A$2:$A$205</c:f>
              <c:numCache>
                <c:formatCode>mm\/yyyy</c:formatCode>
                <c:ptCount val="204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  <c:pt idx="192">
                  <c:v>44197</c:v>
                </c:pt>
                <c:pt idx="193">
                  <c:v>44229</c:v>
                </c:pt>
                <c:pt idx="194">
                  <c:v>44258</c:v>
                </c:pt>
                <c:pt idx="195">
                  <c:v>44290</c:v>
                </c:pt>
                <c:pt idx="196">
                  <c:v>44321</c:v>
                </c:pt>
                <c:pt idx="197">
                  <c:v>44353</c:v>
                </c:pt>
                <c:pt idx="198">
                  <c:v>44384</c:v>
                </c:pt>
                <c:pt idx="199">
                  <c:v>44416</c:v>
                </c:pt>
                <c:pt idx="200">
                  <c:v>44448</c:v>
                </c:pt>
                <c:pt idx="201">
                  <c:v>44479</c:v>
                </c:pt>
                <c:pt idx="202">
                  <c:v>44511</c:v>
                </c:pt>
                <c:pt idx="203">
                  <c:v>44542</c:v>
                </c:pt>
              </c:numCache>
            </c:numRef>
          </c:cat>
          <c:val>
            <c:numRef>
              <c:f>data!$B$2:$B$205</c:f>
              <c:numCache>
                <c:formatCode>0.0</c:formatCode>
                <c:ptCount val="204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>
                  <c:v>173.57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 formatCode="0.00">
                  <c:v>228.65812319140139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  <c:pt idx="172" formatCode="0.00">
                  <c:v>222.83422902025629</c:v>
                </c:pt>
                <c:pt idx="173" formatCode="0.00">
                  <c:v>214.82017362546509</c:v>
                </c:pt>
                <c:pt idx="174" formatCode="0.00">
                  <c:v>218.91442744935924</c:v>
                </c:pt>
                <c:pt idx="175" formatCode="0.00">
                  <c:v>212.10376188507647</c:v>
                </c:pt>
                <c:pt idx="176" formatCode="0.00">
                  <c:v>215.82513435303844</c:v>
                </c:pt>
                <c:pt idx="177" formatCode="0.00">
                  <c:v>214.77511368334024</c:v>
                </c:pt>
                <c:pt idx="178" formatCode="General">
                  <c:v>219.2</c:v>
                </c:pt>
                <c:pt idx="179" formatCode="General">
                  <c:v>225.49</c:v>
                </c:pt>
                <c:pt idx="180" formatCode="0.00">
                  <c:v>225.27697395618023</c:v>
                </c:pt>
                <c:pt idx="181" formatCode="General">
                  <c:v>215.6</c:v>
                </c:pt>
                <c:pt idx="182" formatCode="General">
                  <c:v>193.42</c:v>
                </c:pt>
                <c:pt idx="183" formatCode="General">
                  <c:v>192.14</c:v>
                </c:pt>
                <c:pt idx="184" formatCode="0.00">
                  <c:v>198.35345183960314</c:v>
                </c:pt>
                <c:pt idx="185" formatCode="General">
                  <c:v>210.91</c:v>
                </c:pt>
                <c:pt idx="186" formatCode="General">
                  <c:v>229.15</c:v>
                </c:pt>
                <c:pt idx="187" formatCode="General">
                  <c:v>227.16</c:v>
                </c:pt>
                <c:pt idx="188" formatCode="0.00">
                  <c:v>235.2798677139314</c:v>
                </c:pt>
                <c:pt idx="189" formatCode="General">
                  <c:v>235.32</c:v>
                </c:pt>
                <c:pt idx="190" formatCode="General">
                  <c:v>246.59</c:v>
                </c:pt>
                <c:pt idx="191" formatCode="General">
                  <c:v>263.51</c:v>
                </c:pt>
                <c:pt idx="192">
                  <c:v>270.74</c:v>
                </c:pt>
                <c:pt idx="193" formatCode="0.00">
                  <c:v>289.05208763952049</c:v>
                </c:pt>
                <c:pt idx="194" formatCode="0.00">
                  <c:v>312.82885489871848</c:v>
                </c:pt>
                <c:pt idx="195" formatCode="General">
                  <c:v>322.08</c:v>
                </c:pt>
                <c:pt idx="196" formatCode="General">
                  <c:v>346.58</c:v>
                </c:pt>
                <c:pt idx="197" formatCode="0.00">
                  <c:v>329.77221992558907</c:v>
                </c:pt>
                <c:pt idx="198" formatCode="General">
                  <c:v>329.91</c:v>
                </c:pt>
                <c:pt idx="199" formatCode="0.00">
                  <c:v>328.58660603555188</c:v>
                </c:pt>
                <c:pt idx="200" formatCode="0.00">
                  <c:v>327.49193881769327</c:v>
                </c:pt>
                <c:pt idx="201" formatCode="0.00">
                  <c:v>348.42166184373707</c:v>
                </c:pt>
                <c:pt idx="202" formatCode="0.00">
                  <c:v>353.79330301777594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4F-4842-956A-AAEEBDF669F6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Sinkki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data!$A$2:$A$205</c:f>
              <c:numCache>
                <c:formatCode>mm\/yyyy</c:formatCode>
                <c:ptCount val="204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  <c:pt idx="192">
                  <c:v>44197</c:v>
                </c:pt>
                <c:pt idx="193">
                  <c:v>44229</c:v>
                </c:pt>
                <c:pt idx="194">
                  <c:v>44258</c:v>
                </c:pt>
                <c:pt idx="195">
                  <c:v>44290</c:v>
                </c:pt>
                <c:pt idx="196">
                  <c:v>44321</c:v>
                </c:pt>
                <c:pt idx="197">
                  <c:v>44353</c:v>
                </c:pt>
                <c:pt idx="198">
                  <c:v>44384</c:v>
                </c:pt>
                <c:pt idx="199">
                  <c:v>44416</c:v>
                </c:pt>
                <c:pt idx="200">
                  <c:v>44448</c:v>
                </c:pt>
                <c:pt idx="201">
                  <c:v>44479</c:v>
                </c:pt>
                <c:pt idx="202">
                  <c:v>44511</c:v>
                </c:pt>
                <c:pt idx="203">
                  <c:v>44542</c:v>
                </c:pt>
              </c:numCache>
            </c:numRef>
          </c:cat>
          <c:val>
            <c:numRef>
              <c:f>data!$C$2:$C$205</c:f>
              <c:numCache>
                <c:formatCode>0.0</c:formatCode>
                <c:ptCount val="204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>
                  <c:v>215.05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 formatCode="0.00">
                  <c:v>250.37854889589903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  <c:pt idx="172" formatCode="0.00">
                  <c:v>258.35962145110409</c:v>
                </c:pt>
                <c:pt idx="173" formatCode="0.00">
                  <c:v>242.3049421661409</c:v>
                </c:pt>
                <c:pt idx="174" formatCode="0.00">
                  <c:v>228.87066246056781</c:v>
                </c:pt>
                <c:pt idx="175" formatCode="0.00">
                  <c:v>215.04521556256572</c:v>
                </c:pt>
                <c:pt idx="176" formatCode="0.00">
                  <c:v>221.64458464773924</c:v>
                </c:pt>
                <c:pt idx="177" formatCode="0.00">
                  <c:v>232.61619348054677</c:v>
                </c:pt>
                <c:pt idx="178" formatCode="General">
                  <c:v>231.48</c:v>
                </c:pt>
                <c:pt idx="179" formatCode="General">
                  <c:v>215.16</c:v>
                </c:pt>
                <c:pt idx="180" formatCode="0.00">
                  <c:v>223.31545741324922</c:v>
                </c:pt>
                <c:pt idx="181" formatCode="General">
                  <c:v>204.47</c:v>
                </c:pt>
                <c:pt idx="182" formatCode="General">
                  <c:v>181.14</c:v>
                </c:pt>
                <c:pt idx="183" formatCode="General">
                  <c:v>183.37</c:v>
                </c:pt>
                <c:pt idx="184" formatCode="0.00">
                  <c:v>189.28706624605678</c:v>
                </c:pt>
                <c:pt idx="185" formatCode="General">
                  <c:v>188.79</c:v>
                </c:pt>
                <c:pt idx="186" formatCode="General">
                  <c:v>198.31</c:v>
                </c:pt>
                <c:pt idx="187" formatCode="General">
                  <c:v>214.05</c:v>
                </c:pt>
                <c:pt idx="188" formatCode="0.00">
                  <c:v>218.47318611987379</c:v>
                </c:pt>
                <c:pt idx="189" formatCode="General">
                  <c:v>218.03</c:v>
                </c:pt>
                <c:pt idx="190" formatCode="General">
                  <c:v>237.08</c:v>
                </c:pt>
                <c:pt idx="191" formatCode="General">
                  <c:v>240.48</c:v>
                </c:pt>
                <c:pt idx="192">
                  <c:v>233.92</c:v>
                </c:pt>
                <c:pt idx="193" formatCode="0.00">
                  <c:v>238.42271293375396</c:v>
                </c:pt>
                <c:pt idx="194" formatCode="0.00">
                  <c:v>246.70557308096738</c:v>
                </c:pt>
                <c:pt idx="195" formatCode="General">
                  <c:v>248.18</c:v>
                </c:pt>
                <c:pt idx="196" formatCode="General">
                  <c:v>257.11</c:v>
                </c:pt>
                <c:pt idx="197" formatCode="0.00">
                  <c:v>257.47213459516297</c:v>
                </c:pt>
                <c:pt idx="198" formatCode="General">
                  <c:v>261.79000000000002</c:v>
                </c:pt>
                <c:pt idx="199" formatCode="0.00">
                  <c:v>266.9947423764458</c:v>
                </c:pt>
                <c:pt idx="200" formatCode="0.00">
                  <c:v>271.79705573080969</c:v>
                </c:pt>
                <c:pt idx="201" formatCode="0.00">
                  <c:v>305.43848580441642</c:v>
                </c:pt>
                <c:pt idx="202" formatCode="0.00">
                  <c:v>305.71924290220818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4F-4842-956A-AAEEBDF669F6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Alumiini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data!$A$2:$A$205</c:f>
              <c:numCache>
                <c:formatCode>mm\/yyyy</c:formatCode>
                <c:ptCount val="204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  <c:pt idx="192">
                  <c:v>44197</c:v>
                </c:pt>
                <c:pt idx="193">
                  <c:v>44229</c:v>
                </c:pt>
                <c:pt idx="194">
                  <c:v>44258</c:v>
                </c:pt>
                <c:pt idx="195">
                  <c:v>44290</c:v>
                </c:pt>
                <c:pt idx="196">
                  <c:v>44321</c:v>
                </c:pt>
                <c:pt idx="197">
                  <c:v>44353</c:v>
                </c:pt>
                <c:pt idx="198">
                  <c:v>44384</c:v>
                </c:pt>
                <c:pt idx="199">
                  <c:v>44416</c:v>
                </c:pt>
                <c:pt idx="200">
                  <c:v>44448</c:v>
                </c:pt>
                <c:pt idx="201">
                  <c:v>44479</c:v>
                </c:pt>
                <c:pt idx="202">
                  <c:v>44511</c:v>
                </c:pt>
                <c:pt idx="203">
                  <c:v>44542</c:v>
                </c:pt>
              </c:numCache>
            </c:numRef>
          </c:cat>
          <c:val>
            <c:numRef>
              <c:f>data!$E$2:$E$205</c:f>
              <c:numCache>
                <c:formatCode>0.0</c:formatCode>
                <c:ptCount val="204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>
                  <c:v>101.3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 formatCode="0.00">
                  <c:v>117.01857142857143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  <c:pt idx="172" formatCode="0.00">
                  <c:v>113.39357142857142</c:v>
                </c:pt>
                <c:pt idx="173" formatCode="0.00">
                  <c:v>110.94714285714286</c:v>
                </c:pt>
                <c:pt idx="174" formatCode="0.00">
                  <c:v>114.16785714285713</c:v>
                </c:pt>
                <c:pt idx="175" formatCode="0.00">
                  <c:v>111.77714285714286</c:v>
                </c:pt>
                <c:pt idx="176" formatCode="0.00">
                  <c:v>113.55714285714285</c:v>
                </c:pt>
                <c:pt idx="177" formatCode="0.00">
                  <c:v>111.07571428571428</c:v>
                </c:pt>
                <c:pt idx="178" formatCode="General">
                  <c:v>114.55</c:v>
                </c:pt>
                <c:pt idx="179" formatCode="General">
                  <c:v>113.79</c:v>
                </c:pt>
                <c:pt idx="180" formatCode="0.00">
                  <c:v>114.01642857142858</c:v>
                </c:pt>
                <c:pt idx="181" formatCode="General">
                  <c:v>110.44</c:v>
                </c:pt>
                <c:pt idx="182" formatCode="General">
                  <c:v>104.03</c:v>
                </c:pt>
                <c:pt idx="183" formatCode="General">
                  <c:v>95.83</c:v>
                </c:pt>
                <c:pt idx="184" formatCode="0.00">
                  <c:v>95.58642857142857</c:v>
                </c:pt>
                <c:pt idx="185" formatCode="General">
                  <c:v>99.26</c:v>
                </c:pt>
                <c:pt idx="186" formatCode="General">
                  <c:v>102.16</c:v>
                </c:pt>
                <c:pt idx="187" formatCode="General">
                  <c:v>104.76</c:v>
                </c:pt>
                <c:pt idx="188" formatCode="0.00">
                  <c:v>105.70571428571429</c:v>
                </c:pt>
                <c:pt idx="189" formatCode="General">
                  <c:v>109.36</c:v>
                </c:pt>
                <c:pt idx="190" formatCode="General">
                  <c:v>116.56</c:v>
                </c:pt>
                <c:pt idx="191" formatCode="General">
                  <c:v>118.48</c:v>
                </c:pt>
                <c:pt idx="192">
                  <c:v>117.6</c:v>
                </c:pt>
                <c:pt idx="193" formatCode="0.00">
                  <c:v>122.78071428571428</c:v>
                </c:pt>
                <c:pt idx="194" formatCode="0.00">
                  <c:v>131.56785714285715</c:v>
                </c:pt>
                <c:pt idx="195" formatCode="General">
                  <c:v>138.54</c:v>
                </c:pt>
                <c:pt idx="196" formatCode="General">
                  <c:v>143.12</c:v>
                </c:pt>
                <c:pt idx="197" formatCode="0.00">
                  <c:v>144.62571428571428</c:v>
                </c:pt>
                <c:pt idx="198" formatCode="General">
                  <c:v>150.58000000000001</c:v>
                </c:pt>
                <c:pt idx="199" formatCode="0.00">
                  <c:v>158.41142857142859</c:v>
                </c:pt>
                <c:pt idx="200" formatCode="0.00">
                  <c:v>172.36357142857145</c:v>
                </c:pt>
                <c:pt idx="201" formatCode="0.00">
                  <c:v>181.95214285714286</c:v>
                </c:pt>
                <c:pt idx="202" formatCode="0.00">
                  <c:v>165.37428571428569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4F-4842-956A-AAEEBDF669F6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Nikkeli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data!$A$2:$A$205</c:f>
              <c:numCache>
                <c:formatCode>mm\/yyyy</c:formatCode>
                <c:ptCount val="204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  <c:pt idx="192">
                  <c:v>44197</c:v>
                </c:pt>
                <c:pt idx="193">
                  <c:v>44229</c:v>
                </c:pt>
                <c:pt idx="194">
                  <c:v>44258</c:v>
                </c:pt>
                <c:pt idx="195">
                  <c:v>44290</c:v>
                </c:pt>
                <c:pt idx="196">
                  <c:v>44321</c:v>
                </c:pt>
                <c:pt idx="197">
                  <c:v>44353</c:v>
                </c:pt>
                <c:pt idx="198">
                  <c:v>44384</c:v>
                </c:pt>
                <c:pt idx="199">
                  <c:v>44416</c:v>
                </c:pt>
                <c:pt idx="200">
                  <c:v>44448</c:v>
                </c:pt>
                <c:pt idx="201">
                  <c:v>44479</c:v>
                </c:pt>
                <c:pt idx="202">
                  <c:v>44511</c:v>
                </c:pt>
                <c:pt idx="203">
                  <c:v>44542</c:v>
                </c:pt>
              </c:numCache>
            </c:numRef>
          </c:cat>
          <c:val>
            <c:numRef>
              <c:f>data!$F$2:$F$205</c:f>
              <c:numCache>
                <c:formatCode>0.0</c:formatCode>
                <c:ptCount val="204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>
                  <c:v>82.1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 formatCode="0.00">
                  <c:v>100.679374830608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  <c:pt idx="172" formatCode="0.00">
                  <c:v>96.929532929803955</c:v>
                </c:pt>
                <c:pt idx="173" formatCode="0.00">
                  <c:v>95.753545939109216</c:v>
                </c:pt>
                <c:pt idx="174" formatCode="0.00">
                  <c:v>108.45604842352516</c:v>
                </c:pt>
                <c:pt idx="175" formatCode="0.00">
                  <c:v>127.35884000361371</c:v>
                </c:pt>
                <c:pt idx="176" formatCode="0.00">
                  <c:v>145.08880657692654</c:v>
                </c:pt>
                <c:pt idx="177" formatCode="0.00">
                  <c:v>139.90839280874513</c:v>
                </c:pt>
                <c:pt idx="178" formatCode="General">
                  <c:v>124.24</c:v>
                </c:pt>
                <c:pt idx="179" formatCode="General">
                  <c:v>112.18</c:v>
                </c:pt>
                <c:pt idx="180" formatCode="0.00">
                  <c:v>110.29650374920949</c:v>
                </c:pt>
                <c:pt idx="181" formatCode="General">
                  <c:v>105.58</c:v>
                </c:pt>
                <c:pt idx="182" formatCode="General">
                  <c:v>96.94</c:v>
                </c:pt>
                <c:pt idx="183" formatCode="General">
                  <c:v>97.76</c:v>
                </c:pt>
                <c:pt idx="184" formatCode="0.00">
                  <c:v>100.510976601319</c:v>
                </c:pt>
                <c:pt idx="185" formatCode="General">
                  <c:v>101.97</c:v>
                </c:pt>
                <c:pt idx="186" formatCode="General">
                  <c:v>105.15</c:v>
                </c:pt>
                <c:pt idx="187" formatCode="General">
                  <c:v>110.69</c:v>
                </c:pt>
                <c:pt idx="188" formatCode="0.00">
                  <c:v>113.86502845785526</c:v>
                </c:pt>
                <c:pt idx="189" formatCode="General">
                  <c:v>116.77</c:v>
                </c:pt>
                <c:pt idx="190" formatCode="General">
                  <c:v>120.52</c:v>
                </c:pt>
                <c:pt idx="191" formatCode="General">
                  <c:v>124.8</c:v>
                </c:pt>
                <c:pt idx="192">
                  <c:v>132.5</c:v>
                </c:pt>
                <c:pt idx="193" formatCode="0.00">
                  <c:v>138.65552443761857</c:v>
                </c:pt>
                <c:pt idx="194" formatCode="0.00">
                  <c:v>124.95175715963502</c:v>
                </c:pt>
                <c:pt idx="195" formatCode="General">
                  <c:v>124.29</c:v>
                </c:pt>
                <c:pt idx="196" formatCode="General">
                  <c:v>130.94</c:v>
                </c:pt>
                <c:pt idx="197" formatCode="0.00">
                  <c:v>134.57015087180412</c:v>
                </c:pt>
                <c:pt idx="198" formatCode="General">
                  <c:v>143.81</c:v>
                </c:pt>
                <c:pt idx="199" formatCode="0.00">
                  <c:v>147.04345469328757</c:v>
                </c:pt>
                <c:pt idx="200" formatCode="0.00">
                  <c:v>148.88445207335803</c:v>
                </c:pt>
                <c:pt idx="201" formatCode="0.00">
                  <c:v>151.22432017345741</c:v>
                </c:pt>
                <c:pt idx="202" formatCode="0.00">
                  <c:v>158.10741711085012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4F-4842-956A-AAEEBDF66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707040"/>
        <c:axId val="243707432"/>
      </c:lineChart>
      <c:dateAx>
        <c:axId val="243707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3707432"/>
        <c:crosses val="autoZero"/>
        <c:auto val="1"/>
        <c:lblOffset val="100"/>
        <c:baseTimeUnit val="months"/>
        <c:majorUnit val="1"/>
        <c:majorTimeUnit val="years"/>
      </c:dateAx>
      <c:valAx>
        <c:axId val="2437074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24370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34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29.12.2021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29.12.2021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29.12.2021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29.12.2021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29.12.2021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29.12.2021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29.12.2021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29.12.2021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29.12.2021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29.12.2021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29.12.2021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29.12.2021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29.12.2021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29.12.2021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29.12.2021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29.12.2021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29.12.2021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29.12.2021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23492848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58703750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01848680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98312854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68668119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Värimetallien euromääräisiä hintoja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29.12.2021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9752" y="4727574"/>
            <a:ext cx="2971717" cy="165163"/>
          </a:xfrm>
        </p:spPr>
        <p:txBody>
          <a:bodyPr/>
          <a:lstStyle/>
          <a:p>
            <a:r>
              <a:rPr lang="fi-FI" dirty="0"/>
              <a:t>Viimeisin havainto: 11/2021</a:t>
            </a:r>
          </a:p>
          <a:p>
            <a:r>
              <a:rPr lang="fi-FI" dirty="0"/>
              <a:t>Lähde: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65872880"/>
              </p:ext>
            </p:extLst>
          </p:nvPr>
        </p:nvGraphicFramePr>
        <p:xfrm>
          <a:off x="381000" y="1103313"/>
          <a:ext cx="858348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02419"/>
              </p:ext>
            </p:extLst>
          </p:nvPr>
        </p:nvGraphicFramePr>
        <p:xfrm>
          <a:off x="755576" y="4443958"/>
          <a:ext cx="6927975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7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760868574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2694842414"/>
                    </a:ext>
                  </a:extLst>
                </a:gridCol>
                <a:gridCol w="407528">
                  <a:extLst>
                    <a:ext uri="{9D8B030D-6E8A-4147-A177-3AD203B41FA5}">
                      <a16:colId xmlns:a16="http://schemas.microsoft.com/office/drawing/2014/main" val="1209833168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600" b="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2645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3A32A-4A91-40B1-86C4-8452D504812D}">
  <ds:schemaRefs>
    <ds:schemaRef ds:uri="a5c4f9c2-84a2-48d3-9942-8e0fea0a10bc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31fc0bb4-b62d-4044-8569-b8da76fe5ed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9F60D5-2F9B-4EC3-A55A-014E7450C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E5EEEF-64E9-4220-8F59-E3CA3464CC4F}">
  <ds:schemaRefs>
    <ds:schemaRef ds:uri="31fc0bb4-b62d-4044-8569-b8da76fe5ed6"/>
    <ds:schemaRef ds:uri="a5c4f9c2-84a2-48d3-9942-8e0fea0a10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</TotalTime>
  <Words>117</Words>
  <Application>Microsoft Office PowerPoint</Application>
  <PresentationFormat>Näytössä katseltava esitys (16:9)</PresentationFormat>
  <Paragraphs>67</Paragraphs>
  <Slides>7</Slides>
  <Notes>7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2017-05-26T08:10:04Z</cp:lastPrinted>
  <dcterms:created xsi:type="dcterms:W3CDTF">2016-09-02T06:44:35Z</dcterms:created>
  <dcterms:modified xsi:type="dcterms:W3CDTF">2021-12-29T07:28:19Z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826100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