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</p:sldIdLst>
  <p:sldSz cx="9144000" cy="5143500" type="screen16x9"/>
  <p:notesSz cx="7099300" cy="10234613"/>
  <p:defaultTextStyle>
    <a:defPPr>
      <a:defRPr lang="fi-FI"/>
    </a:defPPr>
    <a:lvl1pPr marL="0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1pPr>
    <a:lvl2pPr marL="339932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2pPr>
    <a:lvl3pPr marL="679871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3pPr>
    <a:lvl4pPr marL="1019807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4pPr>
    <a:lvl5pPr marL="1359744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5pPr>
    <a:lvl6pPr marL="1699681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6pPr>
    <a:lvl7pPr marL="2039614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7pPr>
    <a:lvl8pPr marL="2379548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8pPr>
    <a:lvl9pPr marL="2719486" algn="l" defTabSz="679871" rtl="0" eaLnBrk="1" latinLnBrk="0" hangingPunct="1">
      <a:defRPr sz="13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ukonen Sini" initials="KS" lastIdx="7" clrIdx="0">
    <p:extLst>
      <p:ext uri="{19B8F6BF-5375-455C-9EA6-DF929625EA0E}">
        <p15:presenceInfo xmlns:p15="http://schemas.microsoft.com/office/powerpoint/2012/main" userId="S-1-5-21-1871869801-2214748161-1963216912-12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3333"/>
    <a:srgbClr val="FFFF00"/>
    <a:srgbClr val="85E869"/>
    <a:srgbClr val="FF805C"/>
    <a:srgbClr val="FF00B8"/>
    <a:srgbClr val="8A0FA6"/>
    <a:srgbClr val="141F94"/>
    <a:srgbClr val="0F78B2"/>
    <a:srgbClr val="0AC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A68730-0924-49F8-898E-47D2E29A7AD4}" v="6" dt="2024-07-02T12:08:54.170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8" y="14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aus Katriina" userId="e28635f8-d800-42ff-a913-92d375f1fb60" providerId="ADAL" clId="{9BC460D2-BDEF-436E-9955-C34D8F240340}"/>
    <pc:docChg chg="undo custSel modSld">
      <pc:chgData name="Emaus Katriina" userId="e28635f8-d800-42ff-a913-92d375f1fb60" providerId="ADAL" clId="{9BC460D2-BDEF-436E-9955-C34D8F240340}" dt="2022-03-25T08:53:37.730" v="113"/>
      <pc:docMkLst>
        <pc:docMk/>
      </pc:docMkLst>
      <pc:sldChg chg="modSp">
        <pc:chgData name="Emaus Katriina" userId="e28635f8-d800-42ff-a913-92d375f1fb60" providerId="ADAL" clId="{9BC460D2-BDEF-436E-9955-C34D8F240340}" dt="2022-03-25T08:53:37.730" v="113"/>
        <pc:sldMkLst>
          <pc:docMk/>
          <pc:sldMk cId="3810442210" sldId="257"/>
        </pc:sldMkLst>
        <pc:graphicFrameChg chg="mod">
          <ac:chgData name="Emaus Katriina" userId="e28635f8-d800-42ff-a913-92d375f1fb60" providerId="ADAL" clId="{9BC460D2-BDEF-436E-9955-C34D8F240340}" dt="2022-03-25T08:53:37.730" v="113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BC460D2-BDEF-436E-9955-C34D8F240340}" dt="2022-03-25T08:53:36.383" v="110"/>
        <pc:sldMkLst>
          <pc:docMk/>
          <pc:sldMk cId="2525292778" sldId="258"/>
        </pc:sldMkLst>
        <pc:graphicFrameChg chg="mod">
          <ac:chgData name="Emaus Katriina" userId="e28635f8-d800-42ff-a913-92d375f1fb60" providerId="ADAL" clId="{9BC460D2-BDEF-436E-9955-C34D8F240340}" dt="2022-03-25T08:53:36.383" v="110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BC460D2-BDEF-436E-9955-C34D8F240340}" dt="2022-03-25T08:53:36.779" v="111"/>
        <pc:sldMkLst>
          <pc:docMk/>
          <pc:sldMk cId="2361337256" sldId="259"/>
        </pc:sldMkLst>
        <pc:graphicFrameChg chg="mod">
          <ac:chgData name="Emaus Katriina" userId="e28635f8-d800-42ff-a913-92d375f1fb60" providerId="ADAL" clId="{9BC460D2-BDEF-436E-9955-C34D8F240340}" dt="2022-03-25T08:53:36.779" v="111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BC460D2-BDEF-436E-9955-C34D8F240340}" dt="2022-03-25T08:53:37.067" v="112"/>
        <pc:sldMkLst>
          <pc:docMk/>
          <pc:sldMk cId="2125317649" sldId="260"/>
        </pc:sldMkLst>
        <pc:graphicFrameChg chg="mod">
          <ac:chgData name="Emaus Katriina" userId="e28635f8-d800-42ff-a913-92d375f1fb60" providerId="ADAL" clId="{9BC460D2-BDEF-436E-9955-C34D8F240340}" dt="2022-03-25T08:53:37.067" v="112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BC460D2-BDEF-436E-9955-C34D8F240340}" dt="2022-03-25T08:53:37.730" v="113"/>
        <pc:sldMkLst>
          <pc:docMk/>
          <pc:sldMk cId="912479398" sldId="261"/>
        </pc:sldMkLst>
        <pc:graphicFrameChg chg="mod">
          <ac:chgData name="Emaus Katriina" userId="e28635f8-d800-42ff-a913-92d375f1fb60" providerId="ADAL" clId="{9BC460D2-BDEF-436E-9955-C34D8F240340}" dt="2022-03-25T08:53:37.730" v="113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9BC460D2-BDEF-436E-9955-C34D8F240340}" dt="2022-03-01T09:13:40.738" v="79" actId="27918"/>
        <pc:sldMkLst>
          <pc:docMk/>
          <pc:sldMk cId="4079826457" sldId="262"/>
        </pc:sldMkLst>
        <pc:spChg chg="mod">
          <ac:chgData name="Emaus Katriina" userId="e28635f8-d800-42ff-a913-92d375f1fb60" providerId="ADAL" clId="{9BC460D2-BDEF-436E-9955-C34D8F240340}" dt="2022-03-01T08:29:46.621" v="74" actId="20577"/>
          <ac:spMkLst>
            <pc:docMk/>
            <pc:sldMk cId="4079826457" sldId="262"/>
            <ac:spMk id="7" creationId="{00000000-0000-0000-0000-000000000000}"/>
          </ac:spMkLst>
        </pc:spChg>
        <pc:spChg chg="mod">
          <ac:chgData name="Emaus Katriina" userId="e28635f8-d800-42ff-a913-92d375f1fb60" providerId="ADAL" clId="{9BC460D2-BDEF-436E-9955-C34D8F240340}" dt="2022-03-01T08:29:35.117" v="71" actId="20577"/>
          <ac:spMkLst>
            <pc:docMk/>
            <pc:sldMk cId="4079826457" sldId="262"/>
            <ac:spMk id="9" creationId="{00000000-0000-0000-0000-000000000000}"/>
          </ac:spMkLst>
        </pc:spChg>
        <pc:graphicFrameChg chg="mod modGraphic">
          <ac:chgData name="Emaus Katriina" userId="e28635f8-d800-42ff-a913-92d375f1fb60" providerId="ADAL" clId="{9BC460D2-BDEF-436E-9955-C34D8F240340}" dt="2022-03-01T07:48:16.924" v="62" actId="403"/>
          <ac:graphicFrameMkLst>
            <pc:docMk/>
            <pc:sldMk cId="4079826457" sldId="262"/>
            <ac:graphicFrameMk id="10" creationId="{00000000-0000-0000-0000-000000000000}"/>
          </ac:graphicFrameMkLst>
        </pc:graphicFrameChg>
      </pc:sldChg>
    </pc:docChg>
  </pc:docChgLst>
  <pc:docChgLst>
    <pc:chgData name="Katriina" userId="e28635f8-d800-42ff-a913-92d375f1fb60" providerId="ADAL" clId="{A13151B2-B647-4F76-99B4-2F7D64AAD68D}"/>
    <pc:docChg chg="modSld">
      <pc:chgData name="Katriina" userId="e28635f8-d800-42ff-a913-92d375f1fb60" providerId="ADAL" clId="{A13151B2-B647-4F76-99B4-2F7D64AAD68D}" dt="2021-10-25T07:08:02.393" v="26" actId="20577"/>
      <pc:docMkLst>
        <pc:docMk/>
      </pc:docMkLst>
      <pc:sldChg chg="modSp">
        <pc:chgData name="Katriina" userId="e28635f8-d800-42ff-a913-92d375f1fb60" providerId="ADAL" clId="{A13151B2-B647-4F76-99B4-2F7D64AAD68D}" dt="2021-10-25T07:06:59.149" v="19"/>
        <pc:sldMkLst>
          <pc:docMk/>
          <pc:sldMk cId="3810442210" sldId="257"/>
        </pc:sldMkLst>
        <pc:graphicFrameChg chg="mod">
          <ac:chgData name="Katriina" userId="e28635f8-d800-42ff-a913-92d375f1fb60" providerId="ADAL" clId="{A13151B2-B647-4F76-99B4-2F7D64AAD68D}" dt="2021-10-25T07:06:59.149" v="19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Katriina" userId="e28635f8-d800-42ff-a913-92d375f1fb60" providerId="ADAL" clId="{A13151B2-B647-4F76-99B4-2F7D64AAD68D}" dt="2021-10-25T07:06:57.704" v="16"/>
        <pc:sldMkLst>
          <pc:docMk/>
          <pc:sldMk cId="2525292778" sldId="258"/>
        </pc:sldMkLst>
        <pc:graphicFrameChg chg="mod">
          <ac:chgData name="Katriina" userId="e28635f8-d800-42ff-a913-92d375f1fb60" providerId="ADAL" clId="{A13151B2-B647-4F76-99B4-2F7D64AAD68D}" dt="2021-10-25T07:06:57.704" v="16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Katriina" userId="e28635f8-d800-42ff-a913-92d375f1fb60" providerId="ADAL" clId="{A13151B2-B647-4F76-99B4-2F7D64AAD68D}" dt="2021-10-25T07:06:58.239" v="17"/>
        <pc:sldMkLst>
          <pc:docMk/>
          <pc:sldMk cId="2361337256" sldId="259"/>
        </pc:sldMkLst>
        <pc:graphicFrameChg chg="mod">
          <ac:chgData name="Katriina" userId="e28635f8-d800-42ff-a913-92d375f1fb60" providerId="ADAL" clId="{A13151B2-B647-4F76-99B4-2F7D64AAD68D}" dt="2021-10-25T07:06:58.239" v="17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Katriina" userId="e28635f8-d800-42ff-a913-92d375f1fb60" providerId="ADAL" clId="{A13151B2-B647-4F76-99B4-2F7D64AAD68D}" dt="2021-10-25T07:06:58.757" v="18"/>
        <pc:sldMkLst>
          <pc:docMk/>
          <pc:sldMk cId="2125317649" sldId="260"/>
        </pc:sldMkLst>
        <pc:graphicFrameChg chg="mod">
          <ac:chgData name="Katriina" userId="e28635f8-d800-42ff-a913-92d375f1fb60" providerId="ADAL" clId="{A13151B2-B647-4F76-99B4-2F7D64AAD68D}" dt="2021-10-25T07:06:58.757" v="18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Katriina" userId="e28635f8-d800-42ff-a913-92d375f1fb60" providerId="ADAL" clId="{A13151B2-B647-4F76-99B4-2F7D64AAD68D}" dt="2021-10-25T07:06:59.149" v="19"/>
        <pc:sldMkLst>
          <pc:docMk/>
          <pc:sldMk cId="912479398" sldId="261"/>
        </pc:sldMkLst>
        <pc:graphicFrameChg chg="mod">
          <ac:chgData name="Katriina" userId="e28635f8-d800-42ff-a913-92d375f1fb60" providerId="ADAL" clId="{A13151B2-B647-4F76-99B4-2F7D64AAD68D}" dt="2021-10-25T07:06:59.149" v="19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Katriina" userId="e28635f8-d800-42ff-a913-92d375f1fb60" providerId="ADAL" clId="{A13151B2-B647-4F76-99B4-2F7D64AAD68D}" dt="2021-10-25T07:08:02.393" v="26" actId="20577"/>
        <pc:sldMkLst>
          <pc:docMk/>
          <pc:sldMk cId="4079826457" sldId="262"/>
        </pc:sldMkLst>
        <pc:spChg chg="mod">
          <ac:chgData name="Katriina" userId="e28635f8-d800-42ff-a913-92d375f1fb60" providerId="ADAL" clId="{A13151B2-B647-4F76-99B4-2F7D64AAD68D}" dt="2021-10-25T07:08:02.393" v="26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E22FCEFB-043A-4112-B8D5-5682D8DEDD7C}"/>
    <pc:docChg chg="modSld">
      <pc:chgData name="Emaus Katriina" userId="e28635f8-d800-42ff-a913-92d375f1fb60" providerId="ADAL" clId="{E22FCEFB-043A-4112-B8D5-5682D8DEDD7C}" dt="2020-10-26T11:09:11.929" v="11" actId="20577"/>
      <pc:docMkLst>
        <pc:docMk/>
      </pc:docMkLst>
      <pc:sldChg chg="modSp">
        <pc:chgData name="Emaus Katriina" userId="e28635f8-d800-42ff-a913-92d375f1fb60" providerId="ADAL" clId="{E22FCEFB-043A-4112-B8D5-5682D8DEDD7C}" dt="2020-10-26T10:27:37.080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E22FCEFB-043A-4112-B8D5-5682D8DEDD7C}" dt="2020-10-26T10:27:37.080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E22FCEFB-043A-4112-B8D5-5682D8DEDD7C}" dt="2020-10-26T10:27:37.915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E22FCEFB-043A-4112-B8D5-5682D8DEDD7C}" dt="2020-10-26T10:27:37.915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E22FCEFB-043A-4112-B8D5-5682D8DEDD7C}" dt="2020-10-26T10:27:38.831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E22FCEFB-043A-4112-B8D5-5682D8DEDD7C}" dt="2020-10-26T10:27:38.831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E22FCEFB-043A-4112-B8D5-5682D8DEDD7C}" dt="2020-10-26T10:27:39.849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E22FCEFB-043A-4112-B8D5-5682D8DEDD7C}" dt="2020-10-26T10:27:39.849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E22FCEFB-043A-4112-B8D5-5682D8DEDD7C}" dt="2020-10-26T10:27:40.990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E22FCEFB-043A-4112-B8D5-5682D8DEDD7C}" dt="2020-10-26T10:27:40.990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E22FCEFB-043A-4112-B8D5-5682D8DEDD7C}" dt="2020-10-26T11:09:11.929" v="11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E22FCEFB-043A-4112-B8D5-5682D8DEDD7C}" dt="2020-10-26T11:09:11.929" v="11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738CEC4E-F0F7-4964-BA0E-9A92DD78DD1F}"/>
    <pc:docChg chg="modSld">
      <pc:chgData name="Emaus Katriina" userId="e28635f8-d800-42ff-a913-92d375f1fb60" providerId="ADAL" clId="{738CEC4E-F0F7-4964-BA0E-9A92DD78DD1F}" dt="2022-11-25T09:47:09.107" v="12" actId="20577"/>
      <pc:docMkLst>
        <pc:docMk/>
      </pc:docMkLst>
      <pc:sldChg chg="modSp">
        <pc:chgData name="Emaus Katriina" userId="e28635f8-d800-42ff-a913-92d375f1fb60" providerId="ADAL" clId="{738CEC4E-F0F7-4964-BA0E-9A92DD78DD1F}" dt="2022-11-25T09:46:14.677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738CEC4E-F0F7-4964-BA0E-9A92DD78DD1F}" dt="2022-11-25T09:46:14.677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738CEC4E-F0F7-4964-BA0E-9A92DD78DD1F}" dt="2022-11-25T09:46:15.799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738CEC4E-F0F7-4964-BA0E-9A92DD78DD1F}" dt="2022-11-25T09:46:15.799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738CEC4E-F0F7-4964-BA0E-9A92DD78DD1F}" dt="2022-11-25T09:46:16.541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738CEC4E-F0F7-4964-BA0E-9A92DD78DD1F}" dt="2022-11-25T09:46:16.541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738CEC4E-F0F7-4964-BA0E-9A92DD78DD1F}" dt="2022-11-25T09:46:17.401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738CEC4E-F0F7-4964-BA0E-9A92DD78DD1F}" dt="2022-11-25T09:46:17.401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738CEC4E-F0F7-4964-BA0E-9A92DD78DD1F}" dt="2022-11-25T09:46:18.197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738CEC4E-F0F7-4964-BA0E-9A92DD78DD1F}" dt="2022-11-25T09:46:18.197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738CEC4E-F0F7-4964-BA0E-9A92DD78DD1F}" dt="2022-11-25T09:47:09.107" v="12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738CEC4E-F0F7-4964-BA0E-9A92DD78DD1F}" dt="2022-11-25T09:47:09.107" v="12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5FE89F02-2C41-4E6F-9185-9F91997ED525}"/>
    <pc:docChg chg="modSld">
      <pc:chgData name="Emaus Katriina" userId="e28635f8-d800-42ff-a913-92d375f1fb60" providerId="ADAL" clId="{5FE89F02-2C41-4E6F-9185-9F91997ED525}" dt="2021-12-29T07:27:54.828" v="27" actId="20577"/>
      <pc:docMkLst>
        <pc:docMk/>
      </pc:docMkLst>
      <pc:sldChg chg="modSp">
        <pc:chgData name="Emaus Katriina" userId="e28635f8-d800-42ff-a913-92d375f1fb60" providerId="ADAL" clId="{5FE89F02-2C41-4E6F-9185-9F91997ED525}" dt="2021-12-29T07:26:40.452" v="20"/>
        <pc:sldMkLst>
          <pc:docMk/>
          <pc:sldMk cId="3810442210" sldId="257"/>
        </pc:sldMkLst>
        <pc:graphicFrameChg chg="mod">
          <ac:chgData name="Emaus Katriina" userId="e28635f8-d800-42ff-a913-92d375f1fb60" providerId="ADAL" clId="{5FE89F02-2C41-4E6F-9185-9F91997ED525}" dt="2021-12-29T07:26:40.452" v="2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FE89F02-2C41-4E6F-9185-9F91997ED525}" dt="2021-12-29T07:26:39.379" v="17"/>
        <pc:sldMkLst>
          <pc:docMk/>
          <pc:sldMk cId="2525292778" sldId="258"/>
        </pc:sldMkLst>
        <pc:graphicFrameChg chg="mod">
          <ac:chgData name="Emaus Katriina" userId="e28635f8-d800-42ff-a913-92d375f1fb60" providerId="ADAL" clId="{5FE89F02-2C41-4E6F-9185-9F91997ED525}" dt="2021-12-29T07:26:39.379" v="17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FE89F02-2C41-4E6F-9185-9F91997ED525}" dt="2021-12-29T07:26:39.798" v="18"/>
        <pc:sldMkLst>
          <pc:docMk/>
          <pc:sldMk cId="2361337256" sldId="259"/>
        </pc:sldMkLst>
        <pc:graphicFrameChg chg="mod">
          <ac:chgData name="Emaus Katriina" userId="e28635f8-d800-42ff-a913-92d375f1fb60" providerId="ADAL" clId="{5FE89F02-2C41-4E6F-9185-9F91997ED525}" dt="2021-12-29T07:26:39.798" v="18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FE89F02-2C41-4E6F-9185-9F91997ED525}" dt="2021-12-29T07:26:40.127" v="19"/>
        <pc:sldMkLst>
          <pc:docMk/>
          <pc:sldMk cId="2125317649" sldId="260"/>
        </pc:sldMkLst>
        <pc:graphicFrameChg chg="mod">
          <ac:chgData name="Emaus Katriina" userId="e28635f8-d800-42ff-a913-92d375f1fb60" providerId="ADAL" clId="{5FE89F02-2C41-4E6F-9185-9F91997ED525}" dt="2021-12-29T07:26:40.127" v="19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FE89F02-2C41-4E6F-9185-9F91997ED525}" dt="2021-12-29T07:26:40.452" v="20"/>
        <pc:sldMkLst>
          <pc:docMk/>
          <pc:sldMk cId="912479398" sldId="261"/>
        </pc:sldMkLst>
        <pc:graphicFrameChg chg="mod">
          <ac:chgData name="Emaus Katriina" userId="e28635f8-d800-42ff-a913-92d375f1fb60" providerId="ADAL" clId="{5FE89F02-2C41-4E6F-9185-9F91997ED525}" dt="2021-12-29T07:26:40.452" v="20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5FE89F02-2C41-4E6F-9185-9F91997ED525}" dt="2021-12-29T07:27:54.828" v="27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5FE89F02-2C41-4E6F-9185-9F91997ED525}" dt="2021-12-29T07:27:54.828" v="27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1D7D90CF-652D-41B5-93E0-063394A38F5F}"/>
    <pc:docChg chg="custSel modSld">
      <pc:chgData name="Emaus Katriina" userId="e28635f8-d800-42ff-a913-92d375f1fb60" providerId="ADAL" clId="{1D7D90CF-652D-41B5-93E0-063394A38F5F}" dt="2024-05-28T11:50:05.900" v="175"/>
      <pc:docMkLst>
        <pc:docMk/>
      </pc:docMkLst>
      <pc:sldChg chg="modSp">
        <pc:chgData name="Emaus Katriina" userId="e28635f8-d800-42ff-a913-92d375f1fb60" providerId="ADAL" clId="{1D7D90CF-652D-41B5-93E0-063394A38F5F}" dt="2024-05-28T11:50:00.150" v="170"/>
        <pc:sldMkLst>
          <pc:docMk/>
          <pc:sldMk cId="3810442210" sldId="257"/>
        </pc:sldMkLst>
        <pc:graphicFrameChg chg="mod">
          <ac:chgData name="Emaus Katriina" userId="e28635f8-d800-42ff-a913-92d375f1fb60" providerId="ADAL" clId="{1D7D90CF-652D-41B5-93E0-063394A38F5F}" dt="2024-05-28T11:50:00.150" v="17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1D7D90CF-652D-41B5-93E0-063394A38F5F}" dt="2024-05-28T11:50:00.957" v="171"/>
        <pc:sldMkLst>
          <pc:docMk/>
          <pc:sldMk cId="2525292778" sldId="258"/>
        </pc:sldMkLst>
        <pc:graphicFrameChg chg="mod">
          <ac:chgData name="Emaus Katriina" userId="e28635f8-d800-42ff-a913-92d375f1fb60" providerId="ADAL" clId="{1D7D90CF-652D-41B5-93E0-063394A38F5F}" dt="2024-05-28T11:50:00.957" v="17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1D7D90CF-652D-41B5-93E0-063394A38F5F}" dt="2024-05-28T11:50:01.854" v="172"/>
        <pc:sldMkLst>
          <pc:docMk/>
          <pc:sldMk cId="2361337256" sldId="259"/>
        </pc:sldMkLst>
        <pc:graphicFrameChg chg="mod">
          <ac:chgData name="Emaus Katriina" userId="e28635f8-d800-42ff-a913-92d375f1fb60" providerId="ADAL" clId="{1D7D90CF-652D-41B5-93E0-063394A38F5F}" dt="2024-05-28T11:50:01.854" v="17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1D7D90CF-652D-41B5-93E0-063394A38F5F}" dt="2024-05-28T11:50:02.930" v="173"/>
        <pc:sldMkLst>
          <pc:docMk/>
          <pc:sldMk cId="2125317649" sldId="260"/>
        </pc:sldMkLst>
        <pc:graphicFrameChg chg="mod">
          <ac:chgData name="Emaus Katriina" userId="e28635f8-d800-42ff-a913-92d375f1fb60" providerId="ADAL" clId="{1D7D90CF-652D-41B5-93E0-063394A38F5F}" dt="2024-05-28T11:50:02.930" v="17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addSp delSp modSp mod">
        <pc:chgData name="Emaus Katriina" userId="e28635f8-d800-42ff-a913-92d375f1fb60" providerId="ADAL" clId="{1D7D90CF-652D-41B5-93E0-063394A38F5F}" dt="2024-05-28T11:50:04.672" v="174"/>
        <pc:sldMkLst>
          <pc:docMk/>
          <pc:sldMk cId="912479398" sldId="261"/>
        </pc:sldMkLst>
        <pc:spChg chg="add del mod">
          <ac:chgData name="Emaus Katriina" userId="e28635f8-d800-42ff-a913-92d375f1fb60" providerId="ADAL" clId="{1D7D90CF-652D-41B5-93E0-063394A38F5F}" dt="2023-08-02T11:37:22.009" v="85" actId="478"/>
          <ac:spMkLst>
            <pc:docMk/>
            <pc:sldMk cId="912479398" sldId="261"/>
            <ac:spMk id="8" creationId="{5B8C4EC9-84E1-0F15-E917-0E28B0E8FAF0}"/>
          </ac:spMkLst>
        </pc:spChg>
        <pc:graphicFrameChg chg="add mod">
          <ac:chgData name="Emaus Katriina" userId="e28635f8-d800-42ff-a913-92d375f1fb60" providerId="ADAL" clId="{1D7D90CF-652D-41B5-93E0-063394A38F5F}" dt="2024-05-28T11:50:04.672" v="174"/>
          <ac:graphicFrameMkLst>
            <pc:docMk/>
            <pc:sldMk cId="912479398" sldId="261"/>
            <ac:graphicFrameMk id="9" creationId="{2A44AD09-51D1-6AE5-A848-A6FA717BD5DE}"/>
          </ac:graphicFrameMkLst>
        </pc:graphicFrameChg>
        <pc:graphicFrameChg chg="del mod">
          <ac:chgData name="Emaus Katriina" userId="e28635f8-d800-42ff-a913-92d375f1fb60" providerId="ADAL" clId="{1D7D90CF-652D-41B5-93E0-063394A38F5F}" dt="2023-08-02T11:37:09.498" v="83" actId="21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1D7D90CF-652D-41B5-93E0-063394A38F5F}" dt="2024-05-28T11:50:05.900" v="175"/>
        <pc:sldMkLst>
          <pc:docMk/>
          <pc:sldMk cId="2482188485" sldId="263"/>
        </pc:sldMkLst>
        <pc:graphicFrameChg chg="mod">
          <ac:chgData name="Emaus Katriina" userId="e28635f8-d800-42ff-a913-92d375f1fb60" providerId="ADAL" clId="{1D7D90CF-652D-41B5-93E0-063394A38F5F}" dt="2024-05-28T11:50:05.900" v="175"/>
          <ac:graphicFrameMkLst>
            <pc:docMk/>
            <pc:sldMk cId="2482188485" sldId="263"/>
            <ac:graphicFrameMk id="8" creationId="{50E273AB-7C1B-3A39-0AD2-05BA88BA53E2}"/>
          </ac:graphicFrameMkLst>
        </pc:graphicFrameChg>
      </pc:sldChg>
    </pc:docChg>
  </pc:docChgLst>
  <pc:docChgLst>
    <pc:chgData name="Emaus Katriina" userId="e28635f8-d800-42ff-a913-92d375f1fb60" providerId="ADAL" clId="{1491DCC5-8667-4C36-A5B4-38A88033E83F}"/>
    <pc:docChg chg="modSld">
      <pc:chgData name="Emaus Katriina" userId="e28635f8-d800-42ff-a913-92d375f1fb60" providerId="ADAL" clId="{1491DCC5-8667-4C36-A5B4-38A88033E83F}" dt="2020-09-29T10:14:51.264" v="9" actId="20577"/>
      <pc:docMkLst>
        <pc:docMk/>
      </pc:docMkLst>
      <pc:sldChg chg="modSp">
        <pc:chgData name="Emaus Katriina" userId="e28635f8-d800-42ff-a913-92d375f1fb60" providerId="ADAL" clId="{1491DCC5-8667-4C36-A5B4-38A88033E83F}" dt="2020-09-29T10:14:10.115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1491DCC5-8667-4C36-A5B4-38A88033E83F}" dt="2020-09-29T10:14:10.115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1491DCC5-8667-4C36-A5B4-38A88033E83F}" dt="2020-09-29T10:14:10.851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1491DCC5-8667-4C36-A5B4-38A88033E83F}" dt="2020-09-29T10:14:10.851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1491DCC5-8667-4C36-A5B4-38A88033E83F}" dt="2020-09-29T10:14:11.563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1491DCC5-8667-4C36-A5B4-38A88033E83F}" dt="2020-09-29T10:14:11.563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1491DCC5-8667-4C36-A5B4-38A88033E83F}" dt="2020-09-29T10:14:12.285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1491DCC5-8667-4C36-A5B4-38A88033E83F}" dt="2020-09-29T10:14:12.285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1491DCC5-8667-4C36-A5B4-38A88033E83F}" dt="2020-09-29T10:14:13.009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1491DCC5-8667-4C36-A5B4-38A88033E83F}" dt="2020-09-29T10:14:13.009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1491DCC5-8667-4C36-A5B4-38A88033E83F}" dt="2020-09-29T10:14:51.264" v="9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1491DCC5-8667-4C36-A5B4-38A88033E83F}" dt="2020-09-29T10:14:51.264" v="9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8C86282A-FE99-433E-B421-7A040D25DEA3}"/>
    <pc:docChg chg="modSld">
      <pc:chgData name="Emaus Katriina" userId="e28635f8-d800-42ff-a913-92d375f1fb60" providerId="ADAL" clId="{8C86282A-FE99-433E-B421-7A040D25DEA3}" dt="2021-04-27T13:24:32.984" v="20" actId="20577"/>
      <pc:docMkLst>
        <pc:docMk/>
      </pc:docMkLst>
      <pc:sldChg chg="modSp">
        <pc:chgData name="Emaus Katriina" userId="e28635f8-d800-42ff-a913-92d375f1fb60" providerId="ADAL" clId="{8C86282A-FE99-433E-B421-7A040D25DEA3}" dt="2021-04-27T13:13:36.491" v="13"/>
        <pc:sldMkLst>
          <pc:docMk/>
          <pc:sldMk cId="3810442210" sldId="257"/>
        </pc:sldMkLst>
        <pc:graphicFrameChg chg="mod">
          <ac:chgData name="Emaus Katriina" userId="e28635f8-d800-42ff-a913-92d375f1fb60" providerId="ADAL" clId="{8C86282A-FE99-433E-B421-7A040D25DEA3}" dt="2021-04-27T13:13:36.491" v="13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8C86282A-FE99-433E-B421-7A040D25DEA3}" dt="2021-04-27T13:13:35.079" v="10"/>
        <pc:sldMkLst>
          <pc:docMk/>
          <pc:sldMk cId="2525292778" sldId="258"/>
        </pc:sldMkLst>
        <pc:graphicFrameChg chg="mod">
          <ac:chgData name="Emaus Katriina" userId="e28635f8-d800-42ff-a913-92d375f1fb60" providerId="ADAL" clId="{8C86282A-FE99-433E-B421-7A040D25DEA3}" dt="2021-04-27T13:13:35.079" v="10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8C86282A-FE99-433E-B421-7A040D25DEA3}" dt="2021-04-27T13:13:35.499" v="11"/>
        <pc:sldMkLst>
          <pc:docMk/>
          <pc:sldMk cId="2361337256" sldId="259"/>
        </pc:sldMkLst>
        <pc:graphicFrameChg chg="mod">
          <ac:chgData name="Emaus Katriina" userId="e28635f8-d800-42ff-a913-92d375f1fb60" providerId="ADAL" clId="{8C86282A-FE99-433E-B421-7A040D25DEA3}" dt="2021-04-27T13:13:35.499" v="11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8C86282A-FE99-433E-B421-7A040D25DEA3}" dt="2021-04-27T13:13:35.847" v="12"/>
        <pc:sldMkLst>
          <pc:docMk/>
          <pc:sldMk cId="2125317649" sldId="260"/>
        </pc:sldMkLst>
        <pc:graphicFrameChg chg="mod">
          <ac:chgData name="Emaus Katriina" userId="e28635f8-d800-42ff-a913-92d375f1fb60" providerId="ADAL" clId="{8C86282A-FE99-433E-B421-7A040D25DEA3}" dt="2021-04-27T13:13:35.847" v="12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8C86282A-FE99-433E-B421-7A040D25DEA3}" dt="2021-04-27T13:13:36.491" v="13"/>
        <pc:sldMkLst>
          <pc:docMk/>
          <pc:sldMk cId="912479398" sldId="261"/>
        </pc:sldMkLst>
        <pc:graphicFrameChg chg="mod">
          <ac:chgData name="Emaus Katriina" userId="e28635f8-d800-42ff-a913-92d375f1fb60" providerId="ADAL" clId="{8C86282A-FE99-433E-B421-7A040D25DEA3}" dt="2021-04-27T13:13:36.491" v="13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8C86282A-FE99-433E-B421-7A040D25DEA3}" dt="2021-04-27T13:24:32.984" v="20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8C86282A-FE99-433E-B421-7A040D25DEA3}" dt="2021-04-27T13:24:32.984" v="20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F7E4782A-E1EF-4889-8D6C-79832A2655DE}"/>
    <pc:docChg chg="modSld">
      <pc:chgData name="Emaus Katriina" userId="e28635f8-d800-42ff-a913-92d375f1fb60" providerId="ADAL" clId="{F7E4782A-E1EF-4889-8D6C-79832A2655DE}" dt="2023-03-28T10:06:45.623" v="6" actId="27918"/>
      <pc:docMkLst>
        <pc:docMk/>
      </pc:docMkLst>
      <pc:sldChg chg="modSp">
        <pc:chgData name="Emaus Katriina" userId="e28635f8-d800-42ff-a913-92d375f1fb60" providerId="ADAL" clId="{F7E4782A-E1EF-4889-8D6C-79832A2655DE}" dt="2023-03-28T10:05:59.413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F7E4782A-E1EF-4889-8D6C-79832A2655DE}" dt="2023-03-28T10:05:59.413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7E4782A-E1EF-4889-8D6C-79832A2655DE}" dt="2023-03-28T10:06:00.736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F7E4782A-E1EF-4889-8D6C-79832A2655DE}" dt="2023-03-28T10:06:00.736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7E4782A-E1EF-4889-8D6C-79832A2655DE}" dt="2023-03-28T10:06:01.301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F7E4782A-E1EF-4889-8D6C-79832A2655DE}" dt="2023-03-28T10:06:01.301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7E4782A-E1EF-4889-8D6C-79832A2655DE}" dt="2023-03-28T10:06:02.013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F7E4782A-E1EF-4889-8D6C-79832A2655DE}" dt="2023-03-28T10:06:02.013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7E4782A-E1EF-4889-8D6C-79832A2655DE}" dt="2023-03-28T10:06:02.479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F7E4782A-E1EF-4889-8D6C-79832A2655DE}" dt="2023-03-28T10:06:02.479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">
        <pc:chgData name="Emaus Katriina" userId="e28635f8-d800-42ff-a913-92d375f1fb60" providerId="ADAL" clId="{F7E4782A-E1EF-4889-8D6C-79832A2655DE}" dt="2023-03-28T10:06:45.623" v="6" actId="27918"/>
        <pc:sldMkLst>
          <pc:docMk/>
          <pc:sldMk cId="4079826457" sldId="262"/>
        </pc:sldMkLst>
      </pc:sldChg>
    </pc:docChg>
  </pc:docChgLst>
  <pc:docChgLst>
    <pc:chgData name="Emaus Katriina" userId="e28635f8-d800-42ff-a913-92d375f1fb60" providerId="ADAL" clId="{F0509391-76A6-42FE-91DC-3CCFCDBC39AE}"/>
    <pc:docChg chg="modSld">
      <pc:chgData name="Emaus Katriina" userId="e28635f8-d800-42ff-a913-92d375f1fb60" providerId="ADAL" clId="{F0509391-76A6-42FE-91DC-3CCFCDBC39AE}" dt="2021-01-25T11:24:51.318" v="9" actId="20577"/>
      <pc:docMkLst>
        <pc:docMk/>
      </pc:docMkLst>
      <pc:sldChg chg="modSp">
        <pc:chgData name="Emaus Katriina" userId="e28635f8-d800-42ff-a913-92d375f1fb60" providerId="ADAL" clId="{F0509391-76A6-42FE-91DC-3CCFCDBC39AE}" dt="2021-01-25T11:21:43.773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F0509391-76A6-42FE-91DC-3CCFCDBC39AE}" dt="2021-01-25T11:21:43.773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0509391-76A6-42FE-91DC-3CCFCDBC39AE}" dt="2021-01-25T11:21:44.586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F0509391-76A6-42FE-91DC-3CCFCDBC39AE}" dt="2021-01-25T11:21:44.586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0509391-76A6-42FE-91DC-3CCFCDBC39AE}" dt="2021-01-25T11:21:45.047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F0509391-76A6-42FE-91DC-3CCFCDBC39AE}" dt="2021-01-25T11:21:45.047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0509391-76A6-42FE-91DC-3CCFCDBC39AE}" dt="2021-01-25T11:21:45.665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F0509391-76A6-42FE-91DC-3CCFCDBC39AE}" dt="2021-01-25T11:21:45.665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0509391-76A6-42FE-91DC-3CCFCDBC39AE}" dt="2021-01-25T11:21:46.131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F0509391-76A6-42FE-91DC-3CCFCDBC39AE}" dt="2021-01-25T11:21:46.131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F0509391-76A6-42FE-91DC-3CCFCDBC39AE}" dt="2021-01-25T11:24:51.318" v="9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F0509391-76A6-42FE-91DC-3CCFCDBC39AE}" dt="2021-01-25T11:24:51.318" v="9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94BF51EC-B65E-4996-9D4F-7F0D37337723}"/>
    <pc:docChg chg="modSld">
      <pc:chgData name="Emaus Katriina" userId="e28635f8-d800-42ff-a913-92d375f1fb60" providerId="ADAL" clId="{94BF51EC-B65E-4996-9D4F-7F0D37337723}" dt="2023-01-25T11:43:35.443" v="4"/>
      <pc:docMkLst>
        <pc:docMk/>
      </pc:docMkLst>
      <pc:sldChg chg="modSp">
        <pc:chgData name="Emaus Katriina" userId="e28635f8-d800-42ff-a913-92d375f1fb60" providerId="ADAL" clId="{94BF51EC-B65E-4996-9D4F-7F0D37337723}" dt="2023-01-25T11:43:32.856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94BF51EC-B65E-4996-9D4F-7F0D37337723}" dt="2023-01-25T11:43:32.856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4BF51EC-B65E-4996-9D4F-7F0D37337723}" dt="2023-01-25T11:43:33.439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94BF51EC-B65E-4996-9D4F-7F0D37337723}" dt="2023-01-25T11:43:33.439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4BF51EC-B65E-4996-9D4F-7F0D37337723}" dt="2023-01-25T11:43:34.001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94BF51EC-B65E-4996-9D4F-7F0D37337723}" dt="2023-01-25T11:43:34.001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4BF51EC-B65E-4996-9D4F-7F0D37337723}" dt="2023-01-25T11:43:34.715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94BF51EC-B65E-4996-9D4F-7F0D37337723}" dt="2023-01-25T11:43:34.715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4BF51EC-B65E-4996-9D4F-7F0D37337723}" dt="2023-01-25T11:43:35.443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94BF51EC-B65E-4996-9D4F-7F0D37337723}" dt="2023-01-25T11:43:35.443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</pc:docChg>
  </pc:docChgLst>
  <pc:docChgLst>
    <pc:chgData name="Emaus Katriina" userId="e28635f8-d800-42ff-a913-92d375f1fb60" providerId="ADAL" clId="{8ABED16C-53FC-4C07-B8E6-719007EAED3C}"/>
    <pc:docChg chg="modSld">
      <pc:chgData name="Emaus Katriina" userId="e28635f8-d800-42ff-a913-92d375f1fb60" providerId="ADAL" clId="{8ABED16C-53FC-4C07-B8E6-719007EAED3C}" dt="2023-01-02T07:48:54.690" v="13" actId="20577"/>
      <pc:docMkLst>
        <pc:docMk/>
      </pc:docMkLst>
      <pc:sldChg chg="modSp">
        <pc:chgData name="Emaus Katriina" userId="e28635f8-d800-42ff-a913-92d375f1fb60" providerId="ADAL" clId="{8ABED16C-53FC-4C07-B8E6-719007EAED3C}" dt="2023-01-02T07:41:20.269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8ABED16C-53FC-4C07-B8E6-719007EAED3C}" dt="2023-01-02T07:41:20.269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8ABED16C-53FC-4C07-B8E6-719007EAED3C}" dt="2023-01-02T07:41:20.662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8ABED16C-53FC-4C07-B8E6-719007EAED3C}" dt="2023-01-02T07:41:20.662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8ABED16C-53FC-4C07-B8E6-719007EAED3C}" dt="2023-01-02T07:41:21.011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8ABED16C-53FC-4C07-B8E6-719007EAED3C}" dt="2023-01-02T07:41:21.011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8ABED16C-53FC-4C07-B8E6-719007EAED3C}" dt="2023-01-02T07:41:21.417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8ABED16C-53FC-4C07-B8E6-719007EAED3C}" dt="2023-01-02T07:41:21.417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8ABED16C-53FC-4C07-B8E6-719007EAED3C}" dt="2023-01-02T07:41:21.761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8ABED16C-53FC-4C07-B8E6-719007EAED3C}" dt="2023-01-02T07:41:21.761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8ABED16C-53FC-4C07-B8E6-719007EAED3C}" dt="2023-01-02T07:48:54.690" v="13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8ABED16C-53FC-4C07-B8E6-719007EAED3C}" dt="2023-01-02T07:48:54.690" v="13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5B420D12-6538-4F76-ADD0-3674E739ECF4}"/>
    <pc:docChg chg="modSld">
      <pc:chgData name="Emaus Katriina" userId="e28635f8-d800-42ff-a913-92d375f1fb60" providerId="ADAL" clId="{5B420D12-6538-4F76-ADD0-3674E739ECF4}" dt="2020-08-25T09:55:54.616" v="11" actId="27918"/>
      <pc:docMkLst>
        <pc:docMk/>
      </pc:docMkLst>
      <pc:sldChg chg="modSp">
        <pc:chgData name="Emaus Katriina" userId="e28635f8-d800-42ff-a913-92d375f1fb60" providerId="ADAL" clId="{5B420D12-6538-4F76-ADD0-3674E739ECF4}" dt="2020-08-25T07:02:41.762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5B420D12-6538-4F76-ADD0-3674E739ECF4}" dt="2020-08-25T07:02:41.762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B420D12-6538-4F76-ADD0-3674E739ECF4}" dt="2020-08-25T07:02:42.558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5B420D12-6538-4F76-ADD0-3674E739ECF4}" dt="2020-08-25T07:02:42.558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B420D12-6538-4F76-ADD0-3674E739ECF4}" dt="2020-08-25T07:02:43.498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5B420D12-6538-4F76-ADD0-3674E739ECF4}" dt="2020-08-25T07:02:43.498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B420D12-6538-4F76-ADD0-3674E739ECF4}" dt="2020-08-25T07:02:44.670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5B420D12-6538-4F76-ADD0-3674E739ECF4}" dt="2020-08-25T07:02:44.670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B420D12-6538-4F76-ADD0-3674E739ECF4}" dt="2020-08-25T07:02:45.600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5B420D12-6538-4F76-ADD0-3674E739ECF4}" dt="2020-08-25T07:02:45.600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5B420D12-6538-4F76-ADD0-3674E739ECF4}" dt="2020-08-25T09:55:54.616" v="11" actId="27918"/>
        <pc:sldMkLst>
          <pc:docMk/>
          <pc:sldMk cId="4079826457" sldId="262"/>
        </pc:sldMkLst>
        <pc:spChg chg="mod">
          <ac:chgData name="Emaus Katriina" userId="e28635f8-d800-42ff-a913-92d375f1fb60" providerId="ADAL" clId="{5B420D12-6538-4F76-ADD0-3674E739ECF4}" dt="2020-08-25T07:06:18.914" v="9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BDAF5171-C5B4-4BD3-9BAD-9E76AA4B3044}"/>
    <pc:docChg chg="modSld">
      <pc:chgData name="Emaus Katriina" userId="e28635f8-d800-42ff-a913-92d375f1fb60" providerId="ADAL" clId="{BDAF5171-C5B4-4BD3-9BAD-9E76AA4B3044}" dt="2020-12-28T12:28:20.040" v="11" actId="20577"/>
      <pc:docMkLst>
        <pc:docMk/>
      </pc:docMkLst>
      <pc:sldChg chg="modSp">
        <pc:chgData name="Emaus Katriina" userId="e28635f8-d800-42ff-a913-92d375f1fb60" providerId="ADAL" clId="{BDAF5171-C5B4-4BD3-9BAD-9E76AA4B3044}" dt="2020-12-28T12:22:25.457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BDAF5171-C5B4-4BD3-9BAD-9E76AA4B3044}" dt="2020-12-28T12:22:25.457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BDAF5171-C5B4-4BD3-9BAD-9E76AA4B3044}" dt="2020-12-28T12:22:25.973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BDAF5171-C5B4-4BD3-9BAD-9E76AA4B3044}" dt="2020-12-28T12:22:25.973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BDAF5171-C5B4-4BD3-9BAD-9E76AA4B3044}" dt="2020-12-28T12:22:26.521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BDAF5171-C5B4-4BD3-9BAD-9E76AA4B3044}" dt="2020-12-28T12:22:26.521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BDAF5171-C5B4-4BD3-9BAD-9E76AA4B3044}" dt="2020-12-28T12:22:27.066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BDAF5171-C5B4-4BD3-9BAD-9E76AA4B3044}" dt="2020-12-28T12:22:27.066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BDAF5171-C5B4-4BD3-9BAD-9E76AA4B3044}" dt="2020-12-28T12:22:27.547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BDAF5171-C5B4-4BD3-9BAD-9E76AA4B3044}" dt="2020-12-28T12:22:27.547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BDAF5171-C5B4-4BD3-9BAD-9E76AA4B3044}" dt="2020-12-28T12:28:20.040" v="11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BDAF5171-C5B4-4BD3-9BAD-9E76AA4B3044}" dt="2020-12-28T12:28:20.040" v="11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Katriina" userId="e28635f8-d800-42ff-a913-92d375f1fb60" providerId="ADAL" clId="{2393D5BC-57CD-4B8A-91BA-FBB1E26A0321}"/>
    <pc:docChg chg="modSld">
      <pc:chgData name="Katriina" userId="e28635f8-d800-42ff-a913-92d375f1fb60" providerId="ADAL" clId="{2393D5BC-57CD-4B8A-91BA-FBB1E26A0321}" dt="2021-05-31T06:16:00.486" v="13" actId="20577"/>
      <pc:docMkLst>
        <pc:docMk/>
      </pc:docMkLst>
      <pc:sldChg chg="modSp">
        <pc:chgData name="Katriina" userId="e28635f8-d800-42ff-a913-92d375f1fb60" providerId="ADAL" clId="{2393D5BC-57CD-4B8A-91BA-FBB1E26A0321}" dt="2021-05-31T06:14:24.021" v="6"/>
        <pc:sldMkLst>
          <pc:docMk/>
          <pc:sldMk cId="3810442210" sldId="257"/>
        </pc:sldMkLst>
        <pc:graphicFrameChg chg="mod">
          <ac:chgData name="Katriina" userId="e28635f8-d800-42ff-a913-92d375f1fb60" providerId="ADAL" clId="{2393D5BC-57CD-4B8A-91BA-FBB1E26A0321}" dt="2021-05-31T06:14:24.021" v="6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Katriina" userId="e28635f8-d800-42ff-a913-92d375f1fb60" providerId="ADAL" clId="{2393D5BC-57CD-4B8A-91BA-FBB1E26A0321}" dt="2021-05-31T06:13:06.778" v="1"/>
        <pc:sldMkLst>
          <pc:docMk/>
          <pc:sldMk cId="2525292778" sldId="258"/>
        </pc:sldMkLst>
        <pc:graphicFrameChg chg="mod">
          <ac:chgData name="Katriina" userId="e28635f8-d800-42ff-a913-92d375f1fb60" providerId="ADAL" clId="{2393D5BC-57CD-4B8A-91BA-FBB1E26A0321}" dt="2021-05-31T06:13:06.778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Katriina" userId="e28635f8-d800-42ff-a913-92d375f1fb60" providerId="ADAL" clId="{2393D5BC-57CD-4B8A-91BA-FBB1E26A0321}" dt="2021-05-31T06:13:07.574" v="2"/>
        <pc:sldMkLst>
          <pc:docMk/>
          <pc:sldMk cId="2361337256" sldId="259"/>
        </pc:sldMkLst>
        <pc:graphicFrameChg chg="mod">
          <ac:chgData name="Katriina" userId="e28635f8-d800-42ff-a913-92d375f1fb60" providerId="ADAL" clId="{2393D5BC-57CD-4B8A-91BA-FBB1E26A0321}" dt="2021-05-31T06:13:07.574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Katriina" userId="e28635f8-d800-42ff-a913-92d375f1fb60" providerId="ADAL" clId="{2393D5BC-57CD-4B8A-91BA-FBB1E26A0321}" dt="2021-05-31T06:13:08.530" v="3"/>
        <pc:sldMkLst>
          <pc:docMk/>
          <pc:sldMk cId="2125317649" sldId="260"/>
        </pc:sldMkLst>
        <pc:graphicFrameChg chg="mod">
          <ac:chgData name="Katriina" userId="e28635f8-d800-42ff-a913-92d375f1fb60" providerId="ADAL" clId="{2393D5BC-57CD-4B8A-91BA-FBB1E26A0321}" dt="2021-05-31T06:13:08.530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Katriina" userId="e28635f8-d800-42ff-a913-92d375f1fb60" providerId="ADAL" clId="{2393D5BC-57CD-4B8A-91BA-FBB1E26A0321}" dt="2021-05-31T06:13:09.319" v="4"/>
        <pc:sldMkLst>
          <pc:docMk/>
          <pc:sldMk cId="912479398" sldId="261"/>
        </pc:sldMkLst>
        <pc:graphicFrameChg chg="mod">
          <ac:chgData name="Katriina" userId="e28635f8-d800-42ff-a913-92d375f1fb60" providerId="ADAL" clId="{2393D5BC-57CD-4B8A-91BA-FBB1E26A0321}" dt="2021-05-31T06:13:09.319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Katriina" userId="e28635f8-d800-42ff-a913-92d375f1fb60" providerId="ADAL" clId="{2393D5BC-57CD-4B8A-91BA-FBB1E26A0321}" dt="2021-05-31T06:16:00.486" v="13" actId="20577"/>
        <pc:sldMkLst>
          <pc:docMk/>
          <pc:sldMk cId="4079826457" sldId="262"/>
        </pc:sldMkLst>
        <pc:spChg chg="mod">
          <ac:chgData name="Katriina" userId="e28635f8-d800-42ff-a913-92d375f1fb60" providerId="ADAL" clId="{2393D5BC-57CD-4B8A-91BA-FBB1E26A0321}" dt="2021-05-31T06:16:00.486" v="13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6744E82E-3A6C-4C85-A28B-8DE7E3F4DAA5}"/>
    <pc:docChg chg="modSld">
      <pc:chgData name="Emaus Katriina" userId="e28635f8-d800-42ff-a913-92d375f1fb60" providerId="ADAL" clId="{6744E82E-3A6C-4C85-A28B-8DE7E3F4DAA5}" dt="2020-07-29T06:11:23.845" v="25" actId="20577"/>
      <pc:docMkLst>
        <pc:docMk/>
      </pc:docMkLst>
      <pc:sldChg chg="modSp">
        <pc:chgData name="Emaus Katriina" userId="e28635f8-d800-42ff-a913-92d375f1fb60" providerId="ADAL" clId="{6744E82E-3A6C-4C85-A28B-8DE7E3F4DAA5}" dt="2020-07-29T06:05:25.544" v="14"/>
        <pc:sldMkLst>
          <pc:docMk/>
          <pc:sldMk cId="3810442210" sldId="257"/>
        </pc:sldMkLst>
        <pc:graphicFrameChg chg="mod">
          <ac:chgData name="Emaus Katriina" userId="e28635f8-d800-42ff-a913-92d375f1fb60" providerId="ADAL" clId="{6744E82E-3A6C-4C85-A28B-8DE7E3F4DAA5}" dt="2020-07-29T06:05:25.544" v="14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744E82E-3A6C-4C85-A28B-8DE7E3F4DAA5}" dt="2020-07-29T06:05:26.197" v="15"/>
        <pc:sldMkLst>
          <pc:docMk/>
          <pc:sldMk cId="2525292778" sldId="258"/>
        </pc:sldMkLst>
        <pc:graphicFrameChg chg="mod">
          <ac:chgData name="Emaus Katriina" userId="e28635f8-d800-42ff-a913-92d375f1fb60" providerId="ADAL" clId="{6744E82E-3A6C-4C85-A28B-8DE7E3F4DAA5}" dt="2020-07-29T06:05:26.197" v="15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744E82E-3A6C-4C85-A28B-8DE7E3F4DAA5}" dt="2020-07-29T06:05:26.826" v="16"/>
        <pc:sldMkLst>
          <pc:docMk/>
          <pc:sldMk cId="2361337256" sldId="259"/>
        </pc:sldMkLst>
        <pc:graphicFrameChg chg="mod">
          <ac:chgData name="Emaus Katriina" userId="e28635f8-d800-42ff-a913-92d375f1fb60" providerId="ADAL" clId="{6744E82E-3A6C-4C85-A28B-8DE7E3F4DAA5}" dt="2020-07-29T06:05:26.826" v="16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744E82E-3A6C-4C85-A28B-8DE7E3F4DAA5}" dt="2020-07-29T06:05:27.527" v="17"/>
        <pc:sldMkLst>
          <pc:docMk/>
          <pc:sldMk cId="2125317649" sldId="260"/>
        </pc:sldMkLst>
        <pc:graphicFrameChg chg="mod">
          <ac:chgData name="Emaus Katriina" userId="e28635f8-d800-42ff-a913-92d375f1fb60" providerId="ADAL" clId="{6744E82E-3A6C-4C85-A28B-8DE7E3F4DAA5}" dt="2020-07-29T06:05:27.527" v="17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744E82E-3A6C-4C85-A28B-8DE7E3F4DAA5}" dt="2020-07-29T06:05:28.139" v="18"/>
        <pc:sldMkLst>
          <pc:docMk/>
          <pc:sldMk cId="912479398" sldId="261"/>
        </pc:sldMkLst>
        <pc:graphicFrameChg chg="mod">
          <ac:chgData name="Emaus Katriina" userId="e28635f8-d800-42ff-a913-92d375f1fb60" providerId="ADAL" clId="{6744E82E-3A6C-4C85-A28B-8DE7E3F4DAA5}" dt="2020-07-29T06:05:28.139" v="18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6744E82E-3A6C-4C85-A28B-8DE7E3F4DAA5}" dt="2020-07-29T06:11:23.845" v="25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6744E82E-3A6C-4C85-A28B-8DE7E3F4DAA5}" dt="2020-07-29T06:11:23.845" v="25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D31672EB-72CB-4B07-91A8-0C134BA9E0F8}"/>
    <pc:docChg chg="custSel addSld delSld modSld">
      <pc:chgData name="Emaus Katriina" userId="e28635f8-d800-42ff-a913-92d375f1fb60" providerId="ADAL" clId="{D31672EB-72CB-4B07-91A8-0C134BA9E0F8}" dt="2021-03-26T07:17:52.712" v="125" actId="20577"/>
      <pc:docMkLst>
        <pc:docMk/>
      </pc:docMkLst>
      <pc:sldChg chg="modSp">
        <pc:chgData name="Emaus Katriina" userId="e28635f8-d800-42ff-a913-92d375f1fb60" providerId="ADAL" clId="{D31672EB-72CB-4B07-91A8-0C134BA9E0F8}" dt="2021-03-26T06:57:42.053" v="50"/>
        <pc:sldMkLst>
          <pc:docMk/>
          <pc:sldMk cId="3810442210" sldId="257"/>
        </pc:sldMkLst>
        <pc:graphicFrameChg chg="mod">
          <ac:chgData name="Emaus Katriina" userId="e28635f8-d800-42ff-a913-92d375f1fb60" providerId="ADAL" clId="{D31672EB-72CB-4B07-91A8-0C134BA9E0F8}" dt="2021-03-26T06:57:42.053" v="5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D31672EB-72CB-4B07-91A8-0C134BA9E0F8}" dt="2021-03-26T06:57:42.383" v="51"/>
        <pc:sldMkLst>
          <pc:docMk/>
          <pc:sldMk cId="2525292778" sldId="258"/>
        </pc:sldMkLst>
        <pc:graphicFrameChg chg="mod">
          <ac:chgData name="Emaus Katriina" userId="e28635f8-d800-42ff-a913-92d375f1fb60" providerId="ADAL" clId="{D31672EB-72CB-4B07-91A8-0C134BA9E0F8}" dt="2021-03-26T06:57:42.383" v="5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D31672EB-72CB-4B07-91A8-0C134BA9E0F8}" dt="2021-03-26T06:57:44.028" v="54"/>
        <pc:sldMkLst>
          <pc:docMk/>
          <pc:sldMk cId="2361337256" sldId="259"/>
        </pc:sldMkLst>
        <pc:graphicFrameChg chg="mod">
          <ac:chgData name="Emaus Katriina" userId="e28635f8-d800-42ff-a913-92d375f1fb60" providerId="ADAL" clId="{D31672EB-72CB-4B07-91A8-0C134BA9E0F8}" dt="2021-03-26T06:57:44.028" v="54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D31672EB-72CB-4B07-91A8-0C134BA9E0F8}" dt="2021-03-26T06:57:43.670" v="53"/>
        <pc:sldMkLst>
          <pc:docMk/>
          <pc:sldMk cId="2125317649" sldId="260"/>
        </pc:sldMkLst>
        <pc:graphicFrameChg chg="mod">
          <ac:chgData name="Emaus Katriina" userId="e28635f8-d800-42ff-a913-92d375f1fb60" providerId="ADAL" clId="{D31672EB-72CB-4B07-91A8-0C134BA9E0F8}" dt="2021-03-26T06:57:43.670" v="5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D31672EB-72CB-4B07-91A8-0C134BA9E0F8}" dt="2021-03-26T06:57:44.028" v="54"/>
        <pc:sldMkLst>
          <pc:docMk/>
          <pc:sldMk cId="912479398" sldId="261"/>
        </pc:sldMkLst>
        <pc:graphicFrameChg chg="mod">
          <ac:chgData name="Emaus Katriina" userId="e28635f8-d800-42ff-a913-92d375f1fb60" providerId="ADAL" clId="{D31672EB-72CB-4B07-91A8-0C134BA9E0F8}" dt="2021-03-26T06:57:44.028" v="5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D31672EB-72CB-4B07-91A8-0C134BA9E0F8}" dt="2021-03-26T07:17:52.712" v="125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D31672EB-72CB-4B07-91A8-0C134BA9E0F8}" dt="2021-03-26T07:17:52.712" v="125" actId="20577"/>
          <ac:spMkLst>
            <pc:docMk/>
            <pc:sldMk cId="4079826457" sldId="262"/>
            <ac:spMk id="7" creationId="{00000000-0000-0000-0000-000000000000}"/>
          </ac:spMkLst>
        </pc:spChg>
      </pc:sldChg>
      <pc:sldChg chg="new del">
        <pc:chgData name="Emaus Katriina" userId="e28635f8-d800-42ff-a913-92d375f1fb60" providerId="ADAL" clId="{D31672EB-72CB-4B07-91A8-0C134BA9E0F8}" dt="2021-03-26T06:52:21.921" v="18" actId="47"/>
        <pc:sldMkLst>
          <pc:docMk/>
          <pc:sldMk cId="1087454621" sldId="263"/>
        </pc:sldMkLst>
      </pc:sldChg>
      <pc:sldChg chg="addSp delSp modSp del mod">
        <pc:chgData name="Emaus Katriina" userId="e28635f8-d800-42ff-a913-92d375f1fb60" providerId="ADAL" clId="{D31672EB-72CB-4B07-91A8-0C134BA9E0F8}" dt="2021-03-26T06:57:20.353" v="49" actId="47"/>
        <pc:sldMkLst>
          <pc:docMk/>
          <pc:sldMk cId="1462354916" sldId="263"/>
        </pc:sldMkLst>
        <pc:spChg chg="add del mod">
          <ac:chgData name="Emaus Katriina" userId="e28635f8-d800-42ff-a913-92d375f1fb60" providerId="ADAL" clId="{D31672EB-72CB-4B07-91A8-0C134BA9E0F8}" dt="2021-03-26T06:53:37.492" v="22" actId="478"/>
          <ac:spMkLst>
            <pc:docMk/>
            <pc:sldMk cId="1462354916" sldId="263"/>
            <ac:spMk id="9" creationId="{76E1F3EE-7B78-4059-8D36-26134A06B5FF}"/>
          </ac:spMkLst>
        </pc:spChg>
        <pc:graphicFrameChg chg="add del mod">
          <ac:chgData name="Emaus Katriina" userId="e28635f8-d800-42ff-a913-92d375f1fb60" providerId="ADAL" clId="{D31672EB-72CB-4B07-91A8-0C134BA9E0F8}" dt="2021-03-26T06:54:26.133" v="25" actId="478"/>
          <ac:graphicFrameMkLst>
            <pc:docMk/>
            <pc:sldMk cId="1462354916" sldId="263"/>
            <ac:graphicFrameMk id="6" creationId="{E5B8A748-5074-428F-97E5-7B8C519C4164}"/>
          </ac:graphicFrameMkLst>
        </pc:graphicFrameChg>
        <pc:graphicFrameChg chg="del">
          <ac:chgData name="Emaus Katriina" userId="e28635f8-d800-42ff-a913-92d375f1fb60" providerId="ADAL" clId="{D31672EB-72CB-4B07-91A8-0C134BA9E0F8}" dt="2021-03-26T06:53:20.933" v="21" actId="478"/>
          <ac:graphicFrameMkLst>
            <pc:docMk/>
            <pc:sldMk cId="1462354916" sldId="263"/>
            <ac:graphicFrameMk id="10" creationId="{00000000-0000-0000-0000-000000000000}"/>
          </ac:graphicFrameMkLst>
        </pc:graphicFrameChg>
        <pc:picChg chg="add del mod">
          <ac:chgData name="Emaus Katriina" userId="e28635f8-d800-42ff-a913-92d375f1fb60" providerId="ADAL" clId="{D31672EB-72CB-4B07-91A8-0C134BA9E0F8}" dt="2021-03-26T06:56:23.006" v="37" actId="478"/>
          <ac:picMkLst>
            <pc:docMk/>
            <pc:sldMk cId="1462354916" sldId="263"/>
            <ac:picMk id="11" creationId="{59A64193-83E4-4891-B744-3604ADDDB8BA}"/>
          </ac:picMkLst>
        </pc:picChg>
        <pc:picChg chg="add del mod">
          <ac:chgData name="Emaus Katriina" userId="e28635f8-d800-42ff-a913-92d375f1fb60" providerId="ADAL" clId="{D31672EB-72CB-4B07-91A8-0C134BA9E0F8}" dt="2021-03-26T06:57:16.178" v="48" actId="478"/>
          <ac:picMkLst>
            <pc:docMk/>
            <pc:sldMk cId="1462354916" sldId="263"/>
            <ac:picMk id="12" creationId="{0F892792-1C67-4371-8D5F-FD5965F7590E}"/>
          </ac:picMkLst>
        </pc:picChg>
      </pc:sldChg>
      <pc:sldChg chg="addSp delSp modSp del mod">
        <pc:chgData name="Emaus Katriina" userId="e28635f8-d800-42ff-a913-92d375f1fb60" providerId="ADAL" clId="{D31672EB-72CB-4B07-91A8-0C134BA9E0F8}" dt="2021-03-26T06:59:29.183" v="120" actId="47"/>
        <pc:sldMkLst>
          <pc:docMk/>
          <pc:sldMk cId="3144415079" sldId="263"/>
        </pc:sldMkLst>
        <pc:spChg chg="add del mod">
          <ac:chgData name="Emaus Katriina" userId="e28635f8-d800-42ff-a913-92d375f1fb60" providerId="ADAL" clId="{D31672EB-72CB-4B07-91A8-0C134BA9E0F8}" dt="2021-03-26T06:58:34.492" v="56"/>
          <ac:spMkLst>
            <pc:docMk/>
            <pc:sldMk cId="3144415079" sldId="263"/>
            <ac:spMk id="8" creationId="{BC8B9388-FFDB-4268-94D8-4FBD3D49232E}"/>
          </ac:spMkLst>
        </pc:spChg>
        <pc:graphicFrameChg chg="del">
          <ac:chgData name="Emaus Katriina" userId="e28635f8-d800-42ff-a913-92d375f1fb60" providerId="ADAL" clId="{D31672EB-72CB-4B07-91A8-0C134BA9E0F8}" dt="2021-03-26T06:58:12.617" v="55" actId="478"/>
          <ac:graphicFrameMkLst>
            <pc:docMk/>
            <pc:sldMk cId="3144415079" sldId="263"/>
            <ac:graphicFrameMk id="10" creationId="{00000000-0000-0000-0000-000000000000}"/>
          </ac:graphicFrameMkLst>
        </pc:graphicFrameChg>
        <pc:picChg chg="add mod">
          <ac:chgData name="Emaus Katriina" userId="e28635f8-d800-42ff-a913-92d375f1fb60" providerId="ADAL" clId="{D31672EB-72CB-4B07-91A8-0C134BA9E0F8}" dt="2021-03-26T06:59:17.980" v="119" actId="14100"/>
          <ac:picMkLst>
            <pc:docMk/>
            <pc:sldMk cId="3144415079" sldId="263"/>
            <ac:picMk id="9" creationId="{657C47F3-C616-471A-AFAA-F8E003A8111D}"/>
          </ac:picMkLst>
        </pc:picChg>
      </pc:sldChg>
    </pc:docChg>
  </pc:docChgLst>
  <pc:docChgLst>
    <pc:chgData name="Bothas Noel" userId="640fe2f2-ced6-413a-a001-3e9f54fbd529" providerId="ADAL" clId="{B3A9619E-2E2E-48BC-9B9A-88F828127FA2}"/>
    <pc:docChg chg="undo custSel addSld delSld modSld">
      <pc:chgData name="Bothas Noel" userId="640fe2f2-ced6-413a-a001-3e9f54fbd529" providerId="ADAL" clId="{B3A9619E-2E2E-48BC-9B9A-88F828127FA2}" dt="2023-07-04T11:50:12.083" v="81" actId="20577"/>
      <pc:docMkLst>
        <pc:docMk/>
      </pc:docMkLst>
      <pc:sldChg chg="modSp">
        <pc:chgData name="Bothas Noel" userId="640fe2f2-ced6-413a-a001-3e9f54fbd529" providerId="ADAL" clId="{B3A9619E-2E2E-48BC-9B9A-88F828127FA2}" dt="2023-06-28T12:00:47.027" v="17"/>
        <pc:sldMkLst>
          <pc:docMk/>
          <pc:sldMk cId="3810442210" sldId="257"/>
        </pc:sldMkLst>
        <pc:graphicFrameChg chg="mod">
          <ac:chgData name="Bothas Noel" userId="640fe2f2-ced6-413a-a001-3e9f54fbd529" providerId="ADAL" clId="{B3A9619E-2E2E-48BC-9B9A-88F828127FA2}" dt="2023-06-28T12:00:47.027" v="17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Bothas Noel" userId="640fe2f2-ced6-413a-a001-3e9f54fbd529" providerId="ADAL" clId="{B3A9619E-2E2E-48BC-9B9A-88F828127FA2}" dt="2023-06-28T12:00:47.660" v="18"/>
        <pc:sldMkLst>
          <pc:docMk/>
          <pc:sldMk cId="2525292778" sldId="258"/>
        </pc:sldMkLst>
        <pc:graphicFrameChg chg="mod">
          <ac:chgData name="Bothas Noel" userId="640fe2f2-ced6-413a-a001-3e9f54fbd529" providerId="ADAL" clId="{B3A9619E-2E2E-48BC-9B9A-88F828127FA2}" dt="2023-06-28T12:00:47.660" v="18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Bothas Noel" userId="640fe2f2-ced6-413a-a001-3e9f54fbd529" providerId="ADAL" clId="{B3A9619E-2E2E-48BC-9B9A-88F828127FA2}" dt="2023-06-28T12:00:48.157" v="19"/>
        <pc:sldMkLst>
          <pc:docMk/>
          <pc:sldMk cId="2361337256" sldId="259"/>
        </pc:sldMkLst>
        <pc:graphicFrameChg chg="mod">
          <ac:chgData name="Bothas Noel" userId="640fe2f2-ced6-413a-a001-3e9f54fbd529" providerId="ADAL" clId="{B3A9619E-2E2E-48BC-9B9A-88F828127FA2}" dt="2023-06-28T12:00:48.157" v="19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Bothas Noel" userId="640fe2f2-ced6-413a-a001-3e9f54fbd529" providerId="ADAL" clId="{B3A9619E-2E2E-48BC-9B9A-88F828127FA2}" dt="2023-06-28T12:00:48.747" v="20"/>
        <pc:sldMkLst>
          <pc:docMk/>
          <pc:sldMk cId="2125317649" sldId="260"/>
        </pc:sldMkLst>
        <pc:graphicFrameChg chg="mod">
          <ac:chgData name="Bothas Noel" userId="640fe2f2-ced6-413a-a001-3e9f54fbd529" providerId="ADAL" clId="{B3A9619E-2E2E-48BC-9B9A-88F828127FA2}" dt="2023-06-28T12:00:48.747" v="20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 mod">
        <pc:chgData name="Bothas Noel" userId="640fe2f2-ced6-413a-a001-3e9f54fbd529" providerId="ADAL" clId="{B3A9619E-2E2E-48BC-9B9A-88F828127FA2}" dt="2023-06-28T12:00:49.845" v="21"/>
        <pc:sldMkLst>
          <pc:docMk/>
          <pc:sldMk cId="912479398" sldId="261"/>
        </pc:sldMkLst>
        <pc:graphicFrameChg chg="mod">
          <ac:chgData name="Bothas Noel" userId="640fe2f2-ced6-413a-a001-3e9f54fbd529" providerId="ADAL" clId="{B3A9619E-2E2E-48BC-9B9A-88F828127FA2}" dt="2023-06-28T12:00:49.845" v="21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addSp delSp modSp del mod">
        <pc:chgData name="Bothas Noel" userId="640fe2f2-ced6-413a-a001-3e9f54fbd529" providerId="ADAL" clId="{B3A9619E-2E2E-48BC-9B9A-88F828127FA2}" dt="2023-07-04T11:49:46.568" v="30" actId="47"/>
        <pc:sldMkLst>
          <pc:docMk/>
          <pc:sldMk cId="4079826457" sldId="262"/>
        </pc:sldMkLst>
        <pc:spChg chg="add del mod">
          <ac:chgData name="Bothas Noel" userId="640fe2f2-ced6-413a-a001-3e9f54fbd529" providerId="ADAL" clId="{B3A9619E-2E2E-48BC-9B9A-88F828127FA2}" dt="2023-07-04T11:49:20.258" v="25"/>
          <ac:spMkLst>
            <pc:docMk/>
            <pc:sldMk cId="4079826457" sldId="262"/>
            <ac:spMk id="11" creationId="{11B49764-3C45-FC65-DBE1-0F1F1AE86598}"/>
          </ac:spMkLst>
        </pc:spChg>
        <pc:spChg chg="add mod">
          <ac:chgData name="Bothas Noel" userId="640fe2f2-ced6-413a-a001-3e9f54fbd529" providerId="ADAL" clId="{B3A9619E-2E2E-48BC-9B9A-88F828127FA2}" dt="2023-07-04T11:49:37.794" v="27" actId="1076"/>
          <ac:spMkLst>
            <pc:docMk/>
            <pc:sldMk cId="4079826457" sldId="262"/>
            <ac:spMk id="14" creationId="{54ED47C8-431F-585A-9BBB-50067037ABD0}"/>
          </ac:spMkLst>
        </pc:spChg>
        <pc:graphicFrameChg chg="del">
          <ac:chgData name="Bothas Noel" userId="640fe2f2-ced6-413a-a001-3e9f54fbd529" providerId="ADAL" clId="{B3A9619E-2E2E-48BC-9B9A-88F828127FA2}" dt="2023-07-04T11:49:12.340" v="22" actId="478"/>
          <ac:graphicFrameMkLst>
            <pc:docMk/>
            <pc:sldMk cId="4079826457" sldId="262"/>
            <ac:graphicFrameMk id="8" creationId="{00000000-0000-0000-0000-000000000000}"/>
          </ac:graphicFrameMkLst>
        </pc:graphicFrameChg>
        <pc:graphicFrameChg chg="add del mod">
          <ac:chgData name="Bothas Noel" userId="640fe2f2-ced6-413a-a001-3e9f54fbd529" providerId="ADAL" clId="{B3A9619E-2E2E-48BC-9B9A-88F828127FA2}" dt="2023-07-04T11:49:28.309" v="26" actId="478"/>
          <ac:graphicFrameMkLst>
            <pc:docMk/>
            <pc:sldMk cId="4079826457" sldId="262"/>
            <ac:graphicFrameMk id="12" creationId="{A6CC8CED-5F92-E315-78B4-1AFD61CDA2BD}"/>
          </ac:graphicFrameMkLst>
        </pc:graphicFrameChg>
      </pc:sldChg>
      <pc:sldChg chg="addSp delSp modSp new mod">
        <pc:chgData name="Bothas Noel" userId="640fe2f2-ced6-413a-a001-3e9f54fbd529" providerId="ADAL" clId="{B3A9619E-2E2E-48BC-9B9A-88F828127FA2}" dt="2023-07-04T11:50:12.083" v="81" actId="20577"/>
        <pc:sldMkLst>
          <pc:docMk/>
          <pc:sldMk cId="2482188485" sldId="263"/>
        </pc:sldMkLst>
        <pc:spChg chg="mod">
          <ac:chgData name="Bothas Noel" userId="640fe2f2-ced6-413a-a001-3e9f54fbd529" providerId="ADAL" clId="{B3A9619E-2E2E-48BC-9B9A-88F828127FA2}" dt="2023-07-04T11:50:12.083" v="81" actId="20577"/>
          <ac:spMkLst>
            <pc:docMk/>
            <pc:sldMk cId="2482188485" sldId="263"/>
            <ac:spMk id="2" creationId="{8F9833EA-575B-1348-5402-500D6914453F}"/>
          </ac:spMkLst>
        </pc:spChg>
        <pc:spChg chg="del">
          <ac:chgData name="Bothas Noel" userId="640fe2f2-ced6-413a-a001-3e9f54fbd529" providerId="ADAL" clId="{B3A9619E-2E2E-48BC-9B9A-88F828127FA2}" dt="2023-07-04T11:49:41.339" v="29"/>
          <ac:spMkLst>
            <pc:docMk/>
            <pc:sldMk cId="2482188485" sldId="263"/>
            <ac:spMk id="6" creationId="{B008196A-ADD7-F68B-B754-FEB92FF85F73}"/>
          </ac:spMkLst>
        </pc:spChg>
        <pc:spChg chg="mod">
          <ac:chgData name="Bothas Noel" userId="640fe2f2-ced6-413a-a001-3e9f54fbd529" providerId="ADAL" clId="{B3A9619E-2E2E-48BC-9B9A-88F828127FA2}" dt="2023-07-04T11:49:52.762" v="40" actId="20577"/>
          <ac:spMkLst>
            <pc:docMk/>
            <pc:sldMk cId="2482188485" sldId="263"/>
            <ac:spMk id="7" creationId="{2F85D59B-CA21-9B45-8F40-2C86745C1607}"/>
          </ac:spMkLst>
        </pc:spChg>
        <pc:graphicFrameChg chg="add mod">
          <ac:chgData name="Bothas Noel" userId="640fe2f2-ced6-413a-a001-3e9f54fbd529" providerId="ADAL" clId="{B3A9619E-2E2E-48BC-9B9A-88F828127FA2}" dt="2023-07-04T11:49:41.339" v="29"/>
          <ac:graphicFrameMkLst>
            <pc:docMk/>
            <pc:sldMk cId="2482188485" sldId="263"/>
            <ac:graphicFrameMk id="8" creationId="{50E273AB-7C1B-3A39-0AD2-05BA88BA53E2}"/>
          </ac:graphicFrameMkLst>
        </pc:graphicFrameChg>
      </pc:sldChg>
    </pc:docChg>
  </pc:docChgLst>
  <pc:docChgLst>
    <pc:chgData name="Emaus Katriina" userId="e28635f8-d800-42ff-a913-92d375f1fb60" providerId="ADAL" clId="{3EA68730-0924-49F8-898E-47D2E29A7AD4}"/>
    <pc:docChg chg="modSld">
      <pc:chgData name="Emaus Katriina" userId="e28635f8-d800-42ff-a913-92d375f1fb60" providerId="ADAL" clId="{3EA68730-0924-49F8-898E-47D2E29A7AD4}" dt="2024-07-02T12:08:54.169" v="5"/>
      <pc:docMkLst>
        <pc:docMk/>
      </pc:docMkLst>
      <pc:sldChg chg="modSp">
        <pc:chgData name="Emaus Katriina" userId="e28635f8-d800-42ff-a913-92d375f1fb60" providerId="ADAL" clId="{3EA68730-0924-49F8-898E-47D2E29A7AD4}" dt="2024-07-02T12:08:51.447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3EA68730-0924-49F8-898E-47D2E29A7AD4}" dt="2024-07-02T12:08:51.447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EA68730-0924-49F8-898E-47D2E29A7AD4}" dt="2024-07-02T12:08:51.972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3EA68730-0924-49F8-898E-47D2E29A7AD4}" dt="2024-07-02T12:08:51.972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EA68730-0924-49F8-898E-47D2E29A7AD4}" dt="2024-07-02T12:08:52.446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3EA68730-0924-49F8-898E-47D2E29A7AD4}" dt="2024-07-02T12:08:52.446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EA68730-0924-49F8-898E-47D2E29A7AD4}" dt="2024-07-02T12:08:53.107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3EA68730-0924-49F8-898E-47D2E29A7AD4}" dt="2024-07-02T12:08:53.107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EA68730-0924-49F8-898E-47D2E29A7AD4}" dt="2024-07-02T12:08:53.614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3EA68730-0924-49F8-898E-47D2E29A7AD4}" dt="2024-07-02T12:08:53.614" v="4"/>
          <ac:graphicFrameMkLst>
            <pc:docMk/>
            <pc:sldMk cId="912479398" sldId="261"/>
            <ac:graphicFrameMk id="9" creationId="{2A44AD09-51D1-6AE5-A848-A6FA717BD5DE}"/>
          </ac:graphicFrameMkLst>
        </pc:graphicFrameChg>
      </pc:sldChg>
      <pc:sldChg chg="modSp">
        <pc:chgData name="Emaus Katriina" userId="e28635f8-d800-42ff-a913-92d375f1fb60" providerId="ADAL" clId="{3EA68730-0924-49F8-898E-47D2E29A7AD4}" dt="2024-07-02T12:08:54.169" v="5"/>
        <pc:sldMkLst>
          <pc:docMk/>
          <pc:sldMk cId="2482188485" sldId="263"/>
        </pc:sldMkLst>
        <pc:graphicFrameChg chg="mod">
          <ac:chgData name="Emaus Katriina" userId="e28635f8-d800-42ff-a913-92d375f1fb60" providerId="ADAL" clId="{3EA68730-0924-49F8-898E-47D2E29A7AD4}" dt="2024-07-02T12:08:54.169" v="5"/>
          <ac:graphicFrameMkLst>
            <pc:docMk/>
            <pc:sldMk cId="2482188485" sldId="263"/>
            <ac:graphicFrameMk id="8" creationId="{50E273AB-7C1B-3A39-0AD2-05BA88BA53E2}"/>
          </ac:graphicFrameMkLst>
        </pc:graphicFrameChg>
      </pc:sldChg>
    </pc:docChg>
  </pc:docChgLst>
  <pc:docChgLst>
    <pc:chgData name="Emaus Katriina" userId="e28635f8-d800-42ff-a913-92d375f1fb60" providerId="ADAL" clId="{A7932BDC-7889-413B-9C95-862F11AF844A}"/>
    <pc:docChg chg="modSld">
      <pc:chgData name="Emaus Katriina" userId="e28635f8-d800-42ff-a913-92d375f1fb60" providerId="ADAL" clId="{A7932BDC-7889-413B-9C95-862F11AF844A}" dt="2021-11-25T12:40:00.836" v="25"/>
      <pc:docMkLst>
        <pc:docMk/>
      </pc:docMkLst>
      <pc:sldChg chg="modSp">
        <pc:chgData name="Emaus Katriina" userId="e28635f8-d800-42ff-a913-92d375f1fb60" providerId="ADAL" clId="{A7932BDC-7889-413B-9C95-862F11AF844A}" dt="2021-11-25T12:40:00.836" v="25"/>
        <pc:sldMkLst>
          <pc:docMk/>
          <pc:sldMk cId="3810442210" sldId="257"/>
        </pc:sldMkLst>
        <pc:graphicFrameChg chg="mod">
          <ac:chgData name="Emaus Katriina" userId="e28635f8-d800-42ff-a913-92d375f1fb60" providerId="ADAL" clId="{A7932BDC-7889-413B-9C95-862F11AF844A}" dt="2021-11-25T12:40:00.836" v="25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A7932BDC-7889-413B-9C95-862F11AF844A}" dt="2021-11-25T12:12:48.478" v="10"/>
        <pc:sldMkLst>
          <pc:docMk/>
          <pc:sldMk cId="2525292778" sldId="258"/>
        </pc:sldMkLst>
        <pc:graphicFrameChg chg="mod">
          <ac:chgData name="Emaus Katriina" userId="e28635f8-d800-42ff-a913-92d375f1fb60" providerId="ADAL" clId="{A7932BDC-7889-413B-9C95-862F11AF844A}" dt="2021-11-25T12:12:48.478" v="10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A7932BDC-7889-413B-9C95-862F11AF844A}" dt="2021-11-25T12:12:48.926" v="11"/>
        <pc:sldMkLst>
          <pc:docMk/>
          <pc:sldMk cId="2361337256" sldId="259"/>
        </pc:sldMkLst>
        <pc:graphicFrameChg chg="mod">
          <ac:chgData name="Emaus Katriina" userId="e28635f8-d800-42ff-a913-92d375f1fb60" providerId="ADAL" clId="{A7932BDC-7889-413B-9C95-862F11AF844A}" dt="2021-11-25T12:12:48.926" v="11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A7932BDC-7889-413B-9C95-862F11AF844A}" dt="2021-11-25T12:12:49.230" v="12"/>
        <pc:sldMkLst>
          <pc:docMk/>
          <pc:sldMk cId="2125317649" sldId="260"/>
        </pc:sldMkLst>
        <pc:graphicFrameChg chg="mod">
          <ac:chgData name="Emaus Katriina" userId="e28635f8-d800-42ff-a913-92d375f1fb60" providerId="ADAL" clId="{A7932BDC-7889-413B-9C95-862F11AF844A}" dt="2021-11-25T12:12:49.230" v="12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A7932BDC-7889-413B-9C95-862F11AF844A}" dt="2021-11-25T12:12:49.573" v="13"/>
        <pc:sldMkLst>
          <pc:docMk/>
          <pc:sldMk cId="912479398" sldId="261"/>
        </pc:sldMkLst>
        <pc:graphicFrameChg chg="mod">
          <ac:chgData name="Emaus Katriina" userId="e28635f8-d800-42ff-a913-92d375f1fb60" providerId="ADAL" clId="{A7932BDC-7889-413B-9C95-862F11AF844A}" dt="2021-11-25T12:12:49.573" v="13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A7932BDC-7889-413B-9C95-862F11AF844A}" dt="2021-11-25T12:37:34.881" v="21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A7932BDC-7889-413B-9C95-862F11AF844A}" dt="2021-11-25T12:37:34.881" v="21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5E0851BE-C5FA-42FC-8053-942407A479D4}"/>
    <pc:docChg chg="modSld">
      <pc:chgData name="Emaus Katriina" userId="e28635f8-d800-42ff-a913-92d375f1fb60" providerId="ADAL" clId="{5E0851BE-C5FA-42FC-8053-942407A479D4}" dt="2023-03-01T09:01:13.783" v="35" actId="20577"/>
      <pc:docMkLst>
        <pc:docMk/>
      </pc:docMkLst>
      <pc:sldChg chg="modSp">
        <pc:chgData name="Emaus Katriina" userId="e28635f8-d800-42ff-a913-92d375f1fb60" providerId="ADAL" clId="{5E0851BE-C5FA-42FC-8053-942407A479D4}" dt="2023-03-01T08:44:59.604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5E0851BE-C5FA-42FC-8053-942407A479D4}" dt="2023-03-01T08:44:59.604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E0851BE-C5FA-42FC-8053-942407A479D4}" dt="2023-03-01T08:45:00.134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5E0851BE-C5FA-42FC-8053-942407A479D4}" dt="2023-03-01T08:45:00.134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E0851BE-C5FA-42FC-8053-942407A479D4}" dt="2023-03-01T08:45:00.685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5E0851BE-C5FA-42FC-8053-942407A479D4}" dt="2023-03-01T08:45:00.685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E0851BE-C5FA-42FC-8053-942407A479D4}" dt="2023-03-01T08:45:01.305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5E0851BE-C5FA-42FC-8053-942407A479D4}" dt="2023-03-01T08:45:01.305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E0851BE-C5FA-42FC-8053-942407A479D4}" dt="2023-03-01T08:45:01.851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5E0851BE-C5FA-42FC-8053-942407A479D4}" dt="2023-03-01T08:45:01.851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5E0851BE-C5FA-42FC-8053-942407A479D4}" dt="2023-03-01T09:01:13.783" v="35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5E0851BE-C5FA-42FC-8053-942407A479D4}" dt="2023-03-01T09:01:13.783" v="35" actId="20577"/>
          <ac:spMkLst>
            <pc:docMk/>
            <pc:sldMk cId="4079826457" sldId="262"/>
            <ac:spMk id="7" creationId="{00000000-0000-0000-0000-000000000000}"/>
          </ac:spMkLst>
        </pc:spChg>
        <pc:graphicFrameChg chg="modGraphic">
          <ac:chgData name="Emaus Katriina" userId="e28635f8-d800-42ff-a913-92d375f1fb60" providerId="ADAL" clId="{5E0851BE-C5FA-42FC-8053-942407A479D4}" dt="2023-03-01T09:00:51.598" v="32" actId="404"/>
          <ac:graphicFrameMkLst>
            <pc:docMk/>
            <pc:sldMk cId="4079826457" sldId="262"/>
            <ac:graphicFrameMk id="10" creationId="{00000000-0000-0000-0000-000000000000}"/>
          </ac:graphicFrameMkLst>
        </pc:graphicFrameChg>
      </pc:sldChg>
    </pc:docChg>
  </pc:docChgLst>
  <pc:docChgLst>
    <pc:chgData name="Emaus Katriina" userId="e28635f8-d800-42ff-a913-92d375f1fb60" providerId="ADAL" clId="{73C0FC4F-E446-4948-A7C5-50E074FB6574}"/>
    <pc:docChg chg="undo modSld">
      <pc:chgData name="Emaus Katriina" userId="e28635f8-d800-42ff-a913-92d375f1fb60" providerId="ADAL" clId="{73C0FC4F-E446-4948-A7C5-50E074FB6574}" dt="2020-03-26T16:55:10.005" v="109" actId="20577"/>
      <pc:docMkLst>
        <pc:docMk/>
      </pc:docMkLst>
      <pc:sldChg chg="modSp">
        <pc:chgData name="Emaus Katriina" userId="e28635f8-d800-42ff-a913-92d375f1fb60" providerId="ADAL" clId="{73C0FC4F-E446-4948-A7C5-50E074FB6574}" dt="2020-03-26T16:29:26.536" v="98"/>
        <pc:sldMkLst>
          <pc:docMk/>
          <pc:sldMk cId="3810442210" sldId="257"/>
        </pc:sldMkLst>
        <pc:graphicFrameChg chg="mod">
          <ac:chgData name="Emaus Katriina" userId="e28635f8-d800-42ff-a913-92d375f1fb60" providerId="ADAL" clId="{73C0FC4F-E446-4948-A7C5-50E074FB6574}" dt="2020-03-26T16:29:26.536" v="98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73C0FC4F-E446-4948-A7C5-50E074FB6574}" dt="2020-03-26T16:29:27.232" v="99"/>
        <pc:sldMkLst>
          <pc:docMk/>
          <pc:sldMk cId="2525292778" sldId="258"/>
        </pc:sldMkLst>
        <pc:graphicFrameChg chg="mod">
          <ac:chgData name="Emaus Katriina" userId="e28635f8-d800-42ff-a913-92d375f1fb60" providerId="ADAL" clId="{73C0FC4F-E446-4948-A7C5-50E074FB6574}" dt="2020-03-26T16:29:27.232" v="99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73C0FC4F-E446-4948-A7C5-50E074FB6574}" dt="2020-03-26T16:29:27.746" v="100"/>
        <pc:sldMkLst>
          <pc:docMk/>
          <pc:sldMk cId="2361337256" sldId="259"/>
        </pc:sldMkLst>
        <pc:graphicFrameChg chg="mod">
          <ac:chgData name="Emaus Katriina" userId="e28635f8-d800-42ff-a913-92d375f1fb60" providerId="ADAL" clId="{73C0FC4F-E446-4948-A7C5-50E074FB6574}" dt="2020-03-26T16:29:27.746" v="100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73C0FC4F-E446-4948-A7C5-50E074FB6574}" dt="2020-03-26T16:29:28.487" v="101"/>
        <pc:sldMkLst>
          <pc:docMk/>
          <pc:sldMk cId="2125317649" sldId="260"/>
        </pc:sldMkLst>
        <pc:graphicFrameChg chg="mod">
          <ac:chgData name="Emaus Katriina" userId="e28635f8-d800-42ff-a913-92d375f1fb60" providerId="ADAL" clId="{73C0FC4F-E446-4948-A7C5-50E074FB6574}" dt="2020-03-26T16:29:28.487" v="101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73C0FC4F-E446-4948-A7C5-50E074FB6574}" dt="2020-03-26T16:29:29" v="102"/>
        <pc:sldMkLst>
          <pc:docMk/>
          <pc:sldMk cId="912479398" sldId="261"/>
        </pc:sldMkLst>
        <pc:graphicFrameChg chg="mod">
          <ac:chgData name="Emaus Katriina" userId="e28635f8-d800-42ff-a913-92d375f1fb60" providerId="ADAL" clId="{73C0FC4F-E446-4948-A7C5-50E074FB6574}" dt="2020-03-26T16:29:29" v="102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73C0FC4F-E446-4948-A7C5-50E074FB6574}" dt="2020-03-26T16:55:10.005" v="109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73C0FC4F-E446-4948-A7C5-50E074FB6574}" dt="2020-03-26T16:55:10.005" v="109" actId="20577"/>
          <ac:spMkLst>
            <pc:docMk/>
            <pc:sldMk cId="4079826457" sldId="262"/>
            <ac:spMk id="7" creationId="{00000000-0000-0000-0000-000000000000}"/>
          </ac:spMkLst>
        </pc:spChg>
        <pc:graphicFrameChg chg="mod">
          <ac:chgData name="Emaus Katriina" userId="e28635f8-d800-42ff-a913-92d375f1fb60" providerId="ADAL" clId="{73C0FC4F-E446-4948-A7C5-50E074FB6574}" dt="2020-03-02T07:30:09.686" v="91"/>
          <ac:graphicFrameMkLst>
            <pc:docMk/>
            <pc:sldMk cId="4079826457" sldId="262"/>
            <ac:graphicFrameMk id="8" creationId="{00000000-0000-0000-0000-000000000000}"/>
          </ac:graphicFrameMkLst>
        </pc:graphicFrameChg>
        <pc:graphicFrameChg chg="mod modGraphic">
          <ac:chgData name="Emaus Katriina" userId="e28635f8-d800-42ff-a913-92d375f1fb60" providerId="ADAL" clId="{73C0FC4F-E446-4948-A7C5-50E074FB6574}" dt="2020-03-02T07:30:26.420" v="96" actId="1037"/>
          <ac:graphicFrameMkLst>
            <pc:docMk/>
            <pc:sldMk cId="4079826457" sldId="262"/>
            <ac:graphicFrameMk id="10" creationId="{00000000-0000-0000-0000-000000000000}"/>
          </ac:graphicFrameMkLst>
        </pc:graphicFrameChg>
      </pc:sldChg>
    </pc:docChg>
  </pc:docChgLst>
  <pc:docChgLst>
    <pc:chgData name="Emaus Katriina" userId="e28635f8-d800-42ff-a913-92d375f1fb60" providerId="ADAL" clId="{6D43B998-63BA-4D86-B3E8-FF689A42DB37}"/>
    <pc:docChg chg="modSld">
      <pc:chgData name="Emaus Katriina" userId="e28635f8-d800-42ff-a913-92d375f1fb60" providerId="ADAL" clId="{6D43B998-63BA-4D86-B3E8-FF689A42DB37}" dt="2020-05-25T07:35:35.641" v="9" actId="20577"/>
      <pc:docMkLst>
        <pc:docMk/>
      </pc:docMkLst>
      <pc:sldChg chg="modSp">
        <pc:chgData name="Emaus Katriina" userId="e28635f8-d800-42ff-a913-92d375f1fb60" providerId="ADAL" clId="{6D43B998-63BA-4D86-B3E8-FF689A42DB37}" dt="2020-05-25T07:25:51.304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6D43B998-63BA-4D86-B3E8-FF689A42DB37}" dt="2020-05-25T07:25:51.304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D43B998-63BA-4D86-B3E8-FF689A42DB37}" dt="2020-05-25T07:25:51.980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6D43B998-63BA-4D86-B3E8-FF689A42DB37}" dt="2020-05-25T07:25:51.980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D43B998-63BA-4D86-B3E8-FF689A42DB37}" dt="2020-05-25T07:25:52.502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6D43B998-63BA-4D86-B3E8-FF689A42DB37}" dt="2020-05-25T07:25:52.502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D43B998-63BA-4D86-B3E8-FF689A42DB37}" dt="2020-05-25T07:25:53.052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6D43B998-63BA-4D86-B3E8-FF689A42DB37}" dt="2020-05-25T07:25:53.052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D43B998-63BA-4D86-B3E8-FF689A42DB37}" dt="2020-05-25T07:25:53.554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6D43B998-63BA-4D86-B3E8-FF689A42DB37}" dt="2020-05-25T07:25:53.554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6D43B998-63BA-4D86-B3E8-FF689A42DB37}" dt="2020-05-25T07:35:35.641" v="9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6D43B998-63BA-4D86-B3E8-FF689A42DB37}" dt="2020-05-25T07:35:35.641" v="9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95EB90C1-67B3-4E0E-81E5-E77F6F95AB92}"/>
    <pc:docChg chg="modSld">
      <pc:chgData name="Emaus Katriina" userId="e28635f8-d800-42ff-a913-92d375f1fb60" providerId="ADAL" clId="{95EB90C1-67B3-4E0E-81E5-E77F6F95AB92}" dt="2022-10-25T12:55:35.868" v="125" actId="20577"/>
      <pc:docMkLst>
        <pc:docMk/>
      </pc:docMkLst>
      <pc:sldChg chg="modSp">
        <pc:chgData name="Emaus Katriina" userId="e28635f8-d800-42ff-a913-92d375f1fb60" providerId="ADAL" clId="{95EB90C1-67B3-4E0E-81E5-E77F6F95AB92}" dt="2022-10-25T12:51:13.096" v="114"/>
        <pc:sldMkLst>
          <pc:docMk/>
          <pc:sldMk cId="3810442210" sldId="257"/>
        </pc:sldMkLst>
        <pc:graphicFrameChg chg="mod">
          <ac:chgData name="Emaus Katriina" userId="e28635f8-d800-42ff-a913-92d375f1fb60" providerId="ADAL" clId="{95EB90C1-67B3-4E0E-81E5-E77F6F95AB92}" dt="2022-10-25T12:51:13.096" v="114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5EB90C1-67B3-4E0E-81E5-E77F6F95AB92}" dt="2022-10-25T12:51:13.654" v="115"/>
        <pc:sldMkLst>
          <pc:docMk/>
          <pc:sldMk cId="2525292778" sldId="258"/>
        </pc:sldMkLst>
        <pc:graphicFrameChg chg="mod">
          <ac:chgData name="Emaus Katriina" userId="e28635f8-d800-42ff-a913-92d375f1fb60" providerId="ADAL" clId="{95EB90C1-67B3-4E0E-81E5-E77F6F95AB92}" dt="2022-10-25T12:51:13.654" v="115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5EB90C1-67B3-4E0E-81E5-E77F6F95AB92}" dt="2022-10-25T12:51:14.081" v="116"/>
        <pc:sldMkLst>
          <pc:docMk/>
          <pc:sldMk cId="2361337256" sldId="259"/>
        </pc:sldMkLst>
        <pc:graphicFrameChg chg="mod">
          <ac:chgData name="Emaus Katriina" userId="e28635f8-d800-42ff-a913-92d375f1fb60" providerId="ADAL" clId="{95EB90C1-67B3-4E0E-81E5-E77F6F95AB92}" dt="2022-10-25T12:51:14.081" v="116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5EB90C1-67B3-4E0E-81E5-E77F6F95AB92}" dt="2022-10-25T12:51:14.636" v="117"/>
        <pc:sldMkLst>
          <pc:docMk/>
          <pc:sldMk cId="2125317649" sldId="260"/>
        </pc:sldMkLst>
        <pc:graphicFrameChg chg="mod">
          <ac:chgData name="Emaus Katriina" userId="e28635f8-d800-42ff-a913-92d375f1fb60" providerId="ADAL" clId="{95EB90C1-67B3-4E0E-81E5-E77F6F95AB92}" dt="2022-10-25T12:51:14.636" v="117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5EB90C1-67B3-4E0E-81E5-E77F6F95AB92}" dt="2022-10-25T12:51:15.047" v="118"/>
        <pc:sldMkLst>
          <pc:docMk/>
          <pc:sldMk cId="912479398" sldId="261"/>
        </pc:sldMkLst>
        <pc:graphicFrameChg chg="mod">
          <ac:chgData name="Emaus Katriina" userId="e28635f8-d800-42ff-a913-92d375f1fb60" providerId="ADAL" clId="{95EB90C1-67B3-4E0E-81E5-E77F6F95AB92}" dt="2022-10-25T12:51:15.047" v="118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95EB90C1-67B3-4E0E-81E5-E77F6F95AB92}" dt="2022-10-25T12:55:35.868" v="125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95EB90C1-67B3-4E0E-81E5-E77F6F95AB92}" dt="2022-10-25T12:55:35.868" v="125" actId="20577"/>
          <ac:spMkLst>
            <pc:docMk/>
            <pc:sldMk cId="4079826457" sldId="262"/>
            <ac:spMk id="7" creationId="{00000000-0000-0000-0000-000000000000}"/>
          </ac:spMkLst>
        </pc:spChg>
        <pc:graphicFrameChg chg="mod">
          <ac:chgData name="Emaus Katriina" userId="e28635f8-d800-42ff-a913-92d375f1fb60" providerId="ADAL" clId="{95EB90C1-67B3-4E0E-81E5-E77F6F95AB92}" dt="2022-08-24T10:04:24.571" v="92" actId="1036"/>
          <ac:graphicFrameMkLst>
            <pc:docMk/>
            <pc:sldMk cId="4079826457" sldId="262"/>
            <ac:graphicFrameMk id="10" creationId="{00000000-0000-0000-0000-000000000000}"/>
          </ac:graphicFrameMkLst>
        </pc:graphicFrameChg>
      </pc:sldChg>
    </pc:docChg>
  </pc:docChgLst>
  <pc:docChgLst>
    <pc:chgData name="Emaus Katriina" userId="e28635f8-d800-42ff-a913-92d375f1fb60" providerId="ADAL" clId="{92925B0D-5923-4258-9CF2-0F47C4922436}"/>
    <pc:docChg chg="modSld">
      <pc:chgData name="Emaus Katriina" userId="e28635f8-d800-42ff-a913-92d375f1fb60" providerId="ADAL" clId="{92925B0D-5923-4258-9CF2-0F47C4922436}" dt="2024-06-10T09:06:28.707" v="2"/>
      <pc:docMkLst>
        <pc:docMk/>
      </pc:docMkLst>
      <pc:sldChg chg="modSp">
        <pc:chgData name="Emaus Katriina" userId="e28635f8-d800-42ff-a913-92d375f1fb60" providerId="ADAL" clId="{92925B0D-5923-4258-9CF2-0F47C4922436}" dt="2024-06-10T09:06:28.707" v="2"/>
        <pc:sldMkLst>
          <pc:docMk/>
          <pc:sldMk cId="3810442210" sldId="257"/>
        </pc:sldMkLst>
        <pc:graphicFrameChg chg="mod">
          <ac:chgData name="Emaus Katriina" userId="e28635f8-d800-42ff-a913-92d375f1fb60" providerId="ADAL" clId="{92925B0D-5923-4258-9CF2-0F47C4922436}" dt="2024-06-10T09:06:28.707" v="2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</pc:docChg>
  </pc:docChgLst>
  <pc:docChgLst>
    <pc:chgData name="Emaus Katriina" userId="e28635f8-d800-42ff-a913-92d375f1fb60" providerId="ADAL" clId="{F9625ECA-4DC6-4F3F-BA38-255FBB3D555A}"/>
    <pc:docChg chg="modSld">
      <pc:chgData name="Emaus Katriina" userId="e28635f8-d800-42ff-a913-92d375f1fb60" providerId="ADAL" clId="{F9625ECA-4DC6-4F3F-BA38-255FBB3D555A}" dt="2020-11-25T08:08:35.813" v="10" actId="20577"/>
      <pc:docMkLst>
        <pc:docMk/>
      </pc:docMkLst>
      <pc:sldChg chg="modSp">
        <pc:chgData name="Emaus Katriina" userId="e28635f8-d800-42ff-a913-92d375f1fb60" providerId="ADAL" clId="{F9625ECA-4DC6-4F3F-BA38-255FBB3D555A}" dt="2020-11-25T08:03:47.028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F9625ECA-4DC6-4F3F-BA38-255FBB3D555A}" dt="2020-11-25T08:03:47.028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9625ECA-4DC6-4F3F-BA38-255FBB3D555A}" dt="2020-11-25T08:03:48.060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F9625ECA-4DC6-4F3F-BA38-255FBB3D555A}" dt="2020-11-25T08:03:48.060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9625ECA-4DC6-4F3F-BA38-255FBB3D555A}" dt="2020-11-25T08:03:49.051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F9625ECA-4DC6-4F3F-BA38-255FBB3D555A}" dt="2020-11-25T08:03:49.051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9625ECA-4DC6-4F3F-BA38-255FBB3D555A}" dt="2020-11-25T08:03:50.551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F9625ECA-4DC6-4F3F-BA38-255FBB3D555A}" dt="2020-11-25T08:03:50.551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9625ECA-4DC6-4F3F-BA38-255FBB3D555A}" dt="2020-11-25T08:03:52.086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F9625ECA-4DC6-4F3F-BA38-255FBB3D555A}" dt="2020-11-25T08:03:52.086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F9625ECA-4DC6-4F3F-BA38-255FBB3D555A}" dt="2020-11-25T08:08:35.813" v="10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F9625ECA-4DC6-4F3F-BA38-255FBB3D555A}" dt="2020-11-25T08:08:35.813" v="10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F02B973F-ED73-41DE-AD75-59BFB36050C6}"/>
    <pc:docChg chg="custSel addSld delSld modSld">
      <pc:chgData name="Emaus Katriina" userId="e28635f8-d800-42ff-a913-92d375f1fb60" providerId="ADAL" clId="{F02B973F-ED73-41DE-AD75-59BFB36050C6}" dt="2021-09-27T10:37:27.408" v="251"/>
      <pc:docMkLst>
        <pc:docMk/>
      </pc:docMkLst>
      <pc:sldChg chg="addSp delSp modSp">
        <pc:chgData name="Emaus Katriina" userId="e28635f8-d800-42ff-a913-92d375f1fb60" providerId="ADAL" clId="{F02B973F-ED73-41DE-AD75-59BFB36050C6}" dt="2021-09-27T10:37:27.408" v="251"/>
        <pc:sldMkLst>
          <pc:docMk/>
          <pc:sldMk cId="3810442210" sldId="257"/>
        </pc:sldMkLst>
        <pc:graphicFrameChg chg="add del mod">
          <ac:chgData name="Emaus Katriina" userId="e28635f8-d800-42ff-a913-92d375f1fb60" providerId="ADAL" clId="{F02B973F-ED73-41DE-AD75-59BFB36050C6}" dt="2021-09-27T10:04:25.682" v="98"/>
          <ac:graphicFrameMkLst>
            <pc:docMk/>
            <pc:sldMk cId="3810442210" sldId="257"/>
            <ac:graphicFrameMk id="8" creationId="{974E5C47-5E39-46EB-B92A-77CC02433A2D}"/>
          </ac:graphicFrameMkLst>
        </pc:graphicFrameChg>
        <pc:graphicFrameChg chg="add del mod">
          <ac:chgData name="Emaus Katriina" userId="e28635f8-d800-42ff-a913-92d375f1fb60" providerId="ADAL" clId="{F02B973F-ED73-41DE-AD75-59BFB36050C6}" dt="2021-09-27T10:04:32.464" v="100"/>
          <ac:graphicFrameMkLst>
            <pc:docMk/>
            <pc:sldMk cId="3810442210" sldId="257"/>
            <ac:graphicFrameMk id="9" creationId="{2C6CF7BF-61FF-4F60-AC89-8F1E66214C00}"/>
          </ac:graphicFrameMkLst>
        </pc:graphicFrameChg>
        <pc:graphicFrameChg chg="mod">
          <ac:chgData name="Emaus Katriina" userId="e28635f8-d800-42ff-a913-92d375f1fb60" providerId="ADAL" clId="{F02B973F-ED73-41DE-AD75-59BFB36050C6}" dt="2021-09-27T10:37:27.408" v="251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02B973F-ED73-41DE-AD75-59BFB36050C6}" dt="2021-09-27T10:08:29.837" v="238"/>
        <pc:sldMkLst>
          <pc:docMk/>
          <pc:sldMk cId="2525292778" sldId="258"/>
        </pc:sldMkLst>
        <pc:graphicFrameChg chg="mod">
          <ac:chgData name="Emaus Katriina" userId="e28635f8-d800-42ff-a913-92d375f1fb60" providerId="ADAL" clId="{F02B973F-ED73-41DE-AD75-59BFB36050C6}" dt="2021-09-27T10:08:29.837" v="238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02B973F-ED73-41DE-AD75-59BFB36050C6}" dt="2021-09-27T10:08:30.409" v="239"/>
        <pc:sldMkLst>
          <pc:docMk/>
          <pc:sldMk cId="2361337256" sldId="259"/>
        </pc:sldMkLst>
        <pc:graphicFrameChg chg="mod">
          <ac:chgData name="Emaus Katriina" userId="e28635f8-d800-42ff-a913-92d375f1fb60" providerId="ADAL" clId="{F02B973F-ED73-41DE-AD75-59BFB36050C6}" dt="2021-09-27T10:08:30.409" v="239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02B973F-ED73-41DE-AD75-59BFB36050C6}" dt="2021-09-27T10:08:30.865" v="240"/>
        <pc:sldMkLst>
          <pc:docMk/>
          <pc:sldMk cId="2125317649" sldId="260"/>
        </pc:sldMkLst>
        <pc:graphicFrameChg chg="mod">
          <ac:chgData name="Emaus Katriina" userId="e28635f8-d800-42ff-a913-92d375f1fb60" providerId="ADAL" clId="{F02B973F-ED73-41DE-AD75-59BFB36050C6}" dt="2021-09-27T10:08:30.865" v="240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F02B973F-ED73-41DE-AD75-59BFB36050C6}" dt="2021-09-27T10:08:31.180" v="241"/>
        <pc:sldMkLst>
          <pc:docMk/>
          <pc:sldMk cId="912479398" sldId="261"/>
        </pc:sldMkLst>
        <pc:graphicFrameChg chg="mod">
          <ac:chgData name="Emaus Katriina" userId="e28635f8-d800-42ff-a913-92d375f1fb60" providerId="ADAL" clId="{F02B973F-ED73-41DE-AD75-59BFB36050C6}" dt="2021-09-27T10:08:31.180" v="241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F02B973F-ED73-41DE-AD75-59BFB36050C6}" dt="2021-09-27T10:30:19.100" v="246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F02B973F-ED73-41DE-AD75-59BFB36050C6}" dt="2021-09-27T10:30:19.100" v="246" actId="20577"/>
          <ac:spMkLst>
            <pc:docMk/>
            <pc:sldMk cId="4079826457" sldId="262"/>
            <ac:spMk id="7" creationId="{00000000-0000-0000-0000-000000000000}"/>
          </ac:spMkLst>
        </pc:spChg>
      </pc:sldChg>
      <pc:sldChg chg="addSp delSp modSp add del mod">
        <pc:chgData name="Emaus Katriina" userId="e28635f8-d800-42ff-a913-92d375f1fb60" providerId="ADAL" clId="{F02B973F-ED73-41DE-AD75-59BFB36050C6}" dt="2021-09-27T10:07:58.277" v="235" actId="47"/>
        <pc:sldMkLst>
          <pc:docMk/>
          <pc:sldMk cId="138854116" sldId="263"/>
        </pc:sldMkLst>
        <pc:spChg chg="add del mod">
          <ac:chgData name="Emaus Katriina" userId="e28635f8-d800-42ff-a913-92d375f1fb60" providerId="ADAL" clId="{F02B973F-ED73-41DE-AD75-59BFB36050C6}" dt="2021-09-27T10:06:13.784" v="114" actId="478"/>
          <ac:spMkLst>
            <pc:docMk/>
            <pc:sldMk cId="138854116" sldId="263"/>
            <ac:spMk id="9" creationId="{3FCB780A-6850-4595-B58D-F0129B5274A1}"/>
          </ac:spMkLst>
        </pc:spChg>
        <pc:graphicFrameChg chg="add mod">
          <ac:chgData name="Emaus Katriina" userId="e28635f8-d800-42ff-a913-92d375f1fb60" providerId="ADAL" clId="{F02B973F-ED73-41DE-AD75-59BFB36050C6}" dt="2021-09-27T10:07:31.803" v="234" actId="14100"/>
          <ac:graphicFrameMkLst>
            <pc:docMk/>
            <pc:sldMk cId="138854116" sldId="263"/>
            <ac:graphicFrameMk id="6" creationId="{365CFCDB-24DF-418A-AC29-555AC054AF67}"/>
          </ac:graphicFrameMkLst>
        </pc:graphicFrameChg>
        <pc:graphicFrameChg chg="del">
          <ac:chgData name="Emaus Katriina" userId="e28635f8-d800-42ff-a913-92d375f1fb60" providerId="ADAL" clId="{F02B973F-ED73-41DE-AD75-59BFB36050C6}" dt="2021-09-27T10:06:05.309" v="112" actId="478"/>
          <ac:graphicFrameMkLst>
            <pc:docMk/>
            <pc:sldMk cId="138854116" sldId="263"/>
            <ac:graphicFrameMk id="10" creationId="{00000000-0000-0000-0000-000000000000}"/>
          </ac:graphicFrameMkLst>
        </pc:graphicFrameChg>
      </pc:sldChg>
      <pc:sldChg chg="addSp delSp modSp del mod">
        <pc:chgData name="Emaus Katriina" userId="e28635f8-d800-42ff-a913-92d375f1fb60" providerId="ADAL" clId="{F02B973F-ED73-41DE-AD75-59BFB36050C6}" dt="2021-09-27T10:03:27.839" v="96" actId="47"/>
        <pc:sldMkLst>
          <pc:docMk/>
          <pc:sldMk cId="357360686" sldId="263"/>
        </pc:sldMkLst>
        <pc:spChg chg="add del mod">
          <ac:chgData name="Emaus Katriina" userId="e28635f8-d800-42ff-a913-92d375f1fb60" providerId="ADAL" clId="{F02B973F-ED73-41DE-AD75-59BFB36050C6}" dt="2021-09-27T09:59:50.600" v="59" actId="478"/>
          <ac:spMkLst>
            <pc:docMk/>
            <pc:sldMk cId="357360686" sldId="263"/>
            <ac:spMk id="8" creationId="{EB7A08A9-9519-42C4-9BD3-D6971CC5DA74}"/>
          </ac:spMkLst>
        </pc:spChg>
        <pc:graphicFrameChg chg="add del mod">
          <ac:chgData name="Emaus Katriina" userId="e28635f8-d800-42ff-a913-92d375f1fb60" providerId="ADAL" clId="{F02B973F-ED73-41DE-AD75-59BFB36050C6}" dt="2021-09-27T09:58:49.206" v="55" actId="478"/>
          <ac:graphicFrameMkLst>
            <pc:docMk/>
            <pc:sldMk cId="357360686" sldId="263"/>
            <ac:graphicFrameMk id="9" creationId="{07386CAE-8852-4EC7-8951-532BD6D99BA1}"/>
          </ac:graphicFrameMkLst>
        </pc:graphicFrameChg>
        <pc:graphicFrameChg chg="del">
          <ac:chgData name="Emaus Katriina" userId="e28635f8-d800-42ff-a913-92d375f1fb60" providerId="ADAL" clId="{F02B973F-ED73-41DE-AD75-59BFB36050C6}" dt="2021-09-27T09:57:57.906" v="50" actId="478"/>
          <ac:graphicFrameMkLst>
            <pc:docMk/>
            <pc:sldMk cId="357360686" sldId="263"/>
            <ac:graphicFrameMk id="10" creationId="{00000000-0000-0000-0000-000000000000}"/>
          </ac:graphicFrameMkLst>
        </pc:graphicFrameChg>
        <pc:graphicFrameChg chg="add mod">
          <ac:chgData name="Emaus Katriina" userId="e28635f8-d800-42ff-a913-92d375f1fb60" providerId="ADAL" clId="{F02B973F-ED73-41DE-AD75-59BFB36050C6}" dt="2021-09-27T10:03:20.198" v="95" actId="14100"/>
          <ac:graphicFrameMkLst>
            <pc:docMk/>
            <pc:sldMk cId="357360686" sldId="263"/>
            <ac:graphicFrameMk id="11" creationId="{24EEE80D-2355-4133-B852-10177C195C45}"/>
          </ac:graphicFrameMkLst>
        </pc:graphicFrameChg>
      </pc:sldChg>
      <pc:sldChg chg="new del">
        <pc:chgData name="Emaus Katriina" userId="e28635f8-d800-42ff-a913-92d375f1fb60" providerId="ADAL" clId="{F02B973F-ED73-41DE-AD75-59BFB36050C6}" dt="2021-09-27T09:57:25.282" v="49" actId="47"/>
        <pc:sldMkLst>
          <pc:docMk/>
          <pc:sldMk cId="3980277649" sldId="263"/>
        </pc:sldMkLst>
      </pc:sldChg>
    </pc:docChg>
  </pc:docChgLst>
  <pc:docChgLst>
    <pc:chgData name="Emaus Katriina" userId="e28635f8-d800-42ff-a913-92d375f1fb60" providerId="ADAL" clId="{E6AEBFBA-220B-4EF9-A68F-9D26C7E42D26}"/>
    <pc:docChg chg="modSld">
      <pc:chgData name="Emaus Katriina" userId="e28635f8-d800-42ff-a913-92d375f1fb60" providerId="ADAL" clId="{E6AEBFBA-220B-4EF9-A68F-9D26C7E42D26}" dt="2021-07-26T07:38:22.171" v="35" actId="20577"/>
      <pc:docMkLst>
        <pc:docMk/>
      </pc:docMkLst>
      <pc:sldChg chg="modSp">
        <pc:chgData name="Emaus Katriina" userId="e28635f8-d800-42ff-a913-92d375f1fb60" providerId="ADAL" clId="{E6AEBFBA-220B-4EF9-A68F-9D26C7E42D26}" dt="2021-07-26T07:32:55.990" v="29"/>
        <pc:sldMkLst>
          <pc:docMk/>
          <pc:sldMk cId="3810442210" sldId="257"/>
        </pc:sldMkLst>
        <pc:graphicFrameChg chg="mod">
          <ac:chgData name="Emaus Katriina" userId="e28635f8-d800-42ff-a913-92d375f1fb60" providerId="ADAL" clId="{E6AEBFBA-220B-4EF9-A68F-9D26C7E42D26}" dt="2021-07-26T07:32:55.990" v="29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E6AEBFBA-220B-4EF9-A68F-9D26C7E42D26}" dt="2021-07-26T07:33:27.746" v="30"/>
        <pc:sldMkLst>
          <pc:docMk/>
          <pc:sldMk cId="2525292778" sldId="258"/>
        </pc:sldMkLst>
        <pc:graphicFrameChg chg="mod">
          <ac:chgData name="Emaus Katriina" userId="e28635f8-d800-42ff-a913-92d375f1fb60" providerId="ADAL" clId="{E6AEBFBA-220B-4EF9-A68F-9D26C7E42D26}" dt="2021-07-26T07:33:27.746" v="30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E6AEBFBA-220B-4EF9-A68F-9D26C7E42D26}" dt="2021-07-26T07:31:34.739" v="20"/>
        <pc:sldMkLst>
          <pc:docMk/>
          <pc:sldMk cId="2361337256" sldId="259"/>
        </pc:sldMkLst>
        <pc:graphicFrameChg chg="mod">
          <ac:chgData name="Emaus Katriina" userId="e28635f8-d800-42ff-a913-92d375f1fb60" providerId="ADAL" clId="{E6AEBFBA-220B-4EF9-A68F-9D26C7E42D26}" dt="2021-07-26T07:31:34.739" v="20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E6AEBFBA-220B-4EF9-A68F-9D26C7E42D26}" dt="2021-07-26T07:31:35.512" v="21"/>
        <pc:sldMkLst>
          <pc:docMk/>
          <pc:sldMk cId="2125317649" sldId="260"/>
        </pc:sldMkLst>
        <pc:graphicFrameChg chg="mod">
          <ac:chgData name="Emaus Katriina" userId="e28635f8-d800-42ff-a913-92d375f1fb60" providerId="ADAL" clId="{E6AEBFBA-220B-4EF9-A68F-9D26C7E42D26}" dt="2021-07-26T07:31:35.512" v="21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E6AEBFBA-220B-4EF9-A68F-9D26C7E42D26}" dt="2021-07-26T07:31:36.161" v="22"/>
        <pc:sldMkLst>
          <pc:docMk/>
          <pc:sldMk cId="912479398" sldId="261"/>
        </pc:sldMkLst>
        <pc:graphicFrameChg chg="mod">
          <ac:chgData name="Emaus Katriina" userId="e28635f8-d800-42ff-a913-92d375f1fb60" providerId="ADAL" clId="{E6AEBFBA-220B-4EF9-A68F-9D26C7E42D26}" dt="2021-07-26T07:31:36.161" v="22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E6AEBFBA-220B-4EF9-A68F-9D26C7E42D26}" dt="2021-07-26T07:38:22.171" v="35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E6AEBFBA-220B-4EF9-A68F-9D26C7E42D26}" dt="2021-07-26T07:38:22.171" v="35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60CCED4D-E956-4548-AC97-7BF02C7D4C3C}"/>
    <pc:docChg chg="modSld">
      <pc:chgData name="Emaus Katriina" userId="e28635f8-d800-42ff-a913-92d375f1fb60" providerId="ADAL" clId="{60CCED4D-E956-4548-AC97-7BF02C7D4C3C}" dt="2020-04-28T08:55:15.245" v="4"/>
      <pc:docMkLst>
        <pc:docMk/>
      </pc:docMkLst>
      <pc:sldChg chg="modSp">
        <pc:chgData name="Emaus Katriina" userId="e28635f8-d800-42ff-a913-92d375f1fb60" providerId="ADAL" clId="{60CCED4D-E956-4548-AC97-7BF02C7D4C3C}" dt="2020-04-28T08:55:12.302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60CCED4D-E956-4548-AC97-7BF02C7D4C3C}" dt="2020-04-28T08:55:12.302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0CCED4D-E956-4548-AC97-7BF02C7D4C3C}" dt="2020-04-28T08:55:13.036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60CCED4D-E956-4548-AC97-7BF02C7D4C3C}" dt="2020-04-28T08:55:13.036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0CCED4D-E956-4548-AC97-7BF02C7D4C3C}" dt="2020-04-28T08:55:13.729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60CCED4D-E956-4548-AC97-7BF02C7D4C3C}" dt="2020-04-28T08:55:13.729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0CCED4D-E956-4548-AC97-7BF02C7D4C3C}" dt="2020-04-28T08:55:14.491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60CCED4D-E956-4548-AC97-7BF02C7D4C3C}" dt="2020-04-28T08:55:14.491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60CCED4D-E956-4548-AC97-7BF02C7D4C3C}" dt="2020-04-28T08:55:15.245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60CCED4D-E956-4548-AC97-7BF02C7D4C3C}" dt="2020-04-28T08:55:15.245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</pc:docChg>
  </pc:docChgLst>
  <pc:docChgLst>
    <pc:chgData name="Emaus Katriina" userId="e28635f8-d800-42ff-a913-92d375f1fb60" providerId="ADAL" clId="{CCF3E477-E819-4B96-8BB6-A16BE5300B78}"/>
    <pc:docChg chg="modSld">
      <pc:chgData name="Emaus Katriina" userId="e28635f8-d800-42ff-a913-92d375f1fb60" providerId="ADAL" clId="{CCF3E477-E819-4B96-8BB6-A16BE5300B78}" dt="2021-08-24T06:54:21.131" v="42" actId="20577"/>
      <pc:docMkLst>
        <pc:docMk/>
      </pc:docMkLst>
      <pc:sldChg chg="modSp">
        <pc:chgData name="Emaus Katriina" userId="e28635f8-d800-42ff-a913-92d375f1fb60" providerId="ADAL" clId="{CCF3E477-E819-4B96-8BB6-A16BE5300B78}" dt="2021-08-24T06:49:45.283" v="37"/>
        <pc:sldMkLst>
          <pc:docMk/>
          <pc:sldMk cId="3810442210" sldId="257"/>
        </pc:sldMkLst>
        <pc:graphicFrameChg chg="mod">
          <ac:chgData name="Emaus Katriina" userId="e28635f8-d800-42ff-a913-92d375f1fb60" providerId="ADAL" clId="{CCF3E477-E819-4B96-8BB6-A16BE5300B78}" dt="2021-08-24T06:49:45.283" v="37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CCF3E477-E819-4B96-8BB6-A16BE5300B78}" dt="2021-08-24T06:48:14.413" v="22"/>
        <pc:sldMkLst>
          <pc:docMk/>
          <pc:sldMk cId="2525292778" sldId="258"/>
        </pc:sldMkLst>
        <pc:graphicFrameChg chg="mod">
          <ac:chgData name="Emaus Katriina" userId="e28635f8-d800-42ff-a913-92d375f1fb60" providerId="ADAL" clId="{CCF3E477-E819-4B96-8BB6-A16BE5300B78}" dt="2021-08-24T06:48:14.413" v="22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CCF3E477-E819-4B96-8BB6-A16BE5300B78}" dt="2021-08-24T06:48:14.775" v="23"/>
        <pc:sldMkLst>
          <pc:docMk/>
          <pc:sldMk cId="2361337256" sldId="259"/>
        </pc:sldMkLst>
        <pc:graphicFrameChg chg="mod">
          <ac:chgData name="Emaus Katriina" userId="e28635f8-d800-42ff-a913-92d375f1fb60" providerId="ADAL" clId="{CCF3E477-E819-4B96-8BB6-A16BE5300B78}" dt="2021-08-24T06:48:14.775" v="23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CCF3E477-E819-4B96-8BB6-A16BE5300B78}" dt="2021-08-24T06:48:15.186" v="24"/>
        <pc:sldMkLst>
          <pc:docMk/>
          <pc:sldMk cId="2125317649" sldId="260"/>
        </pc:sldMkLst>
        <pc:graphicFrameChg chg="mod">
          <ac:chgData name="Emaus Katriina" userId="e28635f8-d800-42ff-a913-92d375f1fb60" providerId="ADAL" clId="{CCF3E477-E819-4B96-8BB6-A16BE5300B78}" dt="2021-08-24T06:48:15.186" v="24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CCF3E477-E819-4B96-8BB6-A16BE5300B78}" dt="2021-08-24T06:48:15.519" v="25"/>
        <pc:sldMkLst>
          <pc:docMk/>
          <pc:sldMk cId="912479398" sldId="261"/>
        </pc:sldMkLst>
        <pc:graphicFrameChg chg="mod">
          <ac:chgData name="Emaus Katriina" userId="e28635f8-d800-42ff-a913-92d375f1fb60" providerId="ADAL" clId="{CCF3E477-E819-4B96-8BB6-A16BE5300B78}" dt="2021-08-24T06:48:15.519" v="25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CCF3E477-E819-4B96-8BB6-A16BE5300B78}" dt="2021-08-24T06:54:21.131" v="42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CCF3E477-E819-4B96-8BB6-A16BE5300B78}" dt="2021-08-24T06:54:21.131" v="42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4726D710-3CE9-4915-9EA9-B175A03BF56E}"/>
    <pc:docChg chg="modSld">
      <pc:chgData name="Emaus Katriina" userId="e28635f8-d800-42ff-a913-92d375f1fb60" providerId="ADAL" clId="{4726D710-3CE9-4915-9EA9-B175A03BF56E}" dt="2020-02-03T08:43:13.044" v="4"/>
      <pc:docMkLst>
        <pc:docMk/>
      </pc:docMkLst>
      <pc:sldChg chg="modSp">
        <pc:chgData name="Emaus Katriina" userId="e28635f8-d800-42ff-a913-92d375f1fb60" providerId="ADAL" clId="{4726D710-3CE9-4915-9EA9-B175A03BF56E}" dt="2020-02-03T08:43:11.719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4726D710-3CE9-4915-9EA9-B175A03BF56E}" dt="2020-02-03T08:43:11.719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4726D710-3CE9-4915-9EA9-B175A03BF56E}" dt="2020-02-03T08:43:12.078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4726D710-3CE9-4915-9EA9-B175A03BF56E}" dt="2020-02-03T08:43:12.078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4726D710-3CE9-4915-9EA9-B175A03BF56E}" dt="2020-02-03T08:43:12.399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4726D710-3CE9-4915-9EA9-B175A03BF56E}" dt="2020-02-03T08:43:12.399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4726D710-3CE9-4915-9EA9-B175A03BF56E}" dt="2020-02-03T08:43:12.740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4726D710-3CE9-4915-9EA9-B175A03BF56E}" dt="2020-02-03T08:43:12.740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4726D710-3CE9-4915-9EA9-B175A03BF56E}" dt="2020-02-03T08:43:13.044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4726D710-3CE9-4915-9EA9-B175A03BF56E}" dt="2020-02-03T08:43:13.044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</pc:docChg>
  </pc:docChgLst>
  <pc:docChgLst>
    <pc:chgData name="Rautaporras Petteri" userId="81ae4bc9-51ec-4b09-af2d-f08f9486593f" providerId="ADAL" clId="{92B0B714-5938-4012-AFE0-E89B921BE5AE}"/>
    <pc:docChg chg="modSld">
      <pc:chgData name="Rautaporras Petteri" userId="81ae4bc9-51ec-4b09-af2d-f08f9486593f" providerId="ADAL" clId="{92B0B714-5938-4012-AFE0-E89B921BE5AE}" dt="2022-04-27T07:34:43.037" v="0"/>
      <pc:docMkLst>
        <pc:docMk/>
      </pc:docMkLst>
      <pc:sldChg chg="modSp">
        <pc:chgData name="Rautaporras Petteri" userId="81ae4bc9-51ec-4b09-af2d-f08f9486593f" providerId="ADAL" clId="{92B0B714-5938-4012-AFE0-E89B921BE5AE}" dt="2022-04-27T07:34:43.037" v="0"/>
        <pc:sldMkLst>
          <pc:docMk/>
          <pc:sldMk cId="2525292778" sldId="258"/>
        </pc:sldMkLst>
        <pc:graphicFrameChg chg="mod">
          <ac:chgData name="Rautaporras Petteri" userId="81ae4bc9-51ec-4b09-af2d-f08f9486593f" providerId="ADAL" clId="{92B0B714-5938-4012-AFE0-E89B921BE5AE}" dt="2022-04-27T07:34:43.037" v="0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</pc:docChg>
  </pc:docChgLst>
  <pc:docChgLst>
    <pc:chgData name="Emaus Katriina" userId="e28635f8-d800-42ff-a913-92d375f1fb60" providerId="ADAL" clId="{3B970FDB-899A-4EDB-A65C-B0EC2864443B}"/>
    <pc:docChg chg="modSld">
      <pc:chgData name="Emaus Katriina" userId="e28635f8-d800-42ff-a913-92d375f1fb60" providerId="ADAL" clId="{3B970FDB-899A-4EDB-A65C-B0EC2864443B}" dt="2021-02-26T08:10:13.455" v="42" actId="404"/>
      <pc:docMkLst>
        <pc:docMk/>
      </pc:docMkLst>
      <pc:sldChg chg="modSp">
        <pc:chgData name="Emaus Katriina" userId="e28635f8-d800-42ff-a913-92d375f1fb60" providerId="ADAL" clId="{3B970FDB-899A-4EDB-A65C-B0EC2864443B}" dt="2021-02-26T07:49:27.937" v="10"/>
        <pc:sldMkLst>
          <pc:docMk/>
          <pc:sldMk cId="3810442210" sldId="257"/>
        </pc:sldMkLst>
        <pc:graphicFrameChg chg="mod">
          <ac:chgData name="Emaus Katriina" userId="e28635f8-d800-42ff-a913-92d375f1fb60" providerId="ADAL" clId="{3B970FDB-899A-4EDB-A65C-B0EC2864443B}" dt="2021-02-26T07:49:27.937" v="1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B970FDB-899A-4EDB-A65C-B0EC2864443B}" dt="2021-02-26T07:49:28.536" v="11"/>
        <pc:sldMkLst>
          <pc:docMk/>
          <pc:sldMk cId="2525292778" sldId="258"/>
        </pc:sldMkLst>
        <pc:graphicFrameChg chg="mod">
          <ac:chgData name="Emaus Katriina" userId="e28635f8-d800-42ff-a913-92d375f1fb60" providerId="ADAL" clId="{3B970FDB-899A-4EDB-A65C-B0EC2864443B}" dt="2021-02-26T07:49:28.536" v="1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B970FDB-899A-4EDB-A65C-B0EC2864443B}" dt="2021-02-26T07:49:28.892" v="12"/>
        <pc:sldMkLst>
          <pc:docMk/>
          <pc:sldMk cId="2361337256" sldId="259"/>
        </pc:sldMkLst>
        <pc:graphicFrameChg chg="mod">
          <ac:chgData name="Emaus Katriina" userId="e28635f8-d800-42ff-a913-92d375f1fb60" providerId="ADAL" clId="{3B970FDB-899A-4EDB-A65C-B0EC2864443B}" dt="2021-02-26T07:49:28.892" v="1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B970FDB-899A-4EDB-A65C-B0EC2864443B}" dt="2021-02-26T07:49:29.467" v="13"/>
        <pc:sldMkLst>
          <pc:docMk/>
          <pc:sldMk cId="2125317649" sldId="260"/>
        </pc:sldMkLst>
        <pc:graphicFrameChg chg="mod">
          <ac:chgData name="Emaus Katriina" userId="e28635f8-d800-42ff-a913-92d375f1fb60" providerId="ADAL" clId="{3B970FDB-899A-4EDB-A65C-B0EC2864443B}" dt="2021-02-26T07:49:29.467" v="1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B970FDB-899A-4EDB-A65C-B0EC2864443B}" dt="2021-02-26T07:49:29.851" v="14"/>
        <pc:sldMkLst>
          <pc:docMk/>
          <pc:sldMk cId="912479398" sldId="261"/>
        </pc:sldMkLst>
        <pc:graphicFrameChg chg="mod">
          <ac:chgData name="Emaus Katriina" userId="e28635f8-d800-42ff-a913-92d375f1fb60" providerId="ADAL" clId="{3B970FDB-899A-4EDB-A65C-B0EC2864443B}" dt="2021-02-26T07:49:29.851" v="1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3B970FDB-899A-4EDB-A65C-B0EC2864443B}" dt="2021-02-26T08:10:13.455" v="42" actId="404"/>
        <pc:sldMkLst>
          <pc:docMk/>
          <pc:sldMk cId="4079826457" sldId="262"/>
        </pc:sldMkLst>
        <pc:spChg chg="mod">
          <ac:chgData name="Emaus Katriina" userId="e28635f8-d800-42ff-a913-92d375f1fb60" providerId="ADAL" clId="{3B970FDB-899A-4EDB-A65C-B0EC2864443B}" dt="2021-02-26T07:59:47.782" v="36" actId="20577"/>
          <ac:spMkLst>
            <pc:docMk/>
            <pc:sldMk cId="4079826457" sldId="262"/>
            <ac:spMk id="7" creationId="{00000000-0000-0000-0000-000000000000}"/>
          </ac:spMkLst>
        </pc:spChg>
        <pc:graphicFrameChg chg="modGraphic">
          <ac:chgData name="Emaus Katriina" userId="e28635f8-d800-42ff-a913-92d375f1fb60" providerId="ADAL" clId="{3B970FDB-899A-4EDB-A65C-B0EC2864443B}" dt="2021-02-26T08:10:13.455" v="42" actId="404"/>
          <ac:graphicFrameMkLst>
            <pc:docMk/>
            <pc:sldMk cId="4079826457" sldId="262"/>
            <ac:graphicFrameMk id="10" creationId="{00000000-0000-0000-0000-000000000000}"/>
          </ac:graphicFrameMkLst>
        </pc:graphicFrameChg>
      </pc:sldChg>
    </pc:docChg>
  </pc:docChgLst>
  <pc:docChgLst>
    <pc:chgData name="Emaus Katriina" userId="e28635f8-d800-42ff-a913-92d375f1fb60" providerId="ADAL" clId="{9D417157-3A3F-4761-B534-2832B86A2010}"/>
    <pc:docChg chg="modSld">
      <pc:chgData name="Emaus Katriina" userId="e28635f8-d800-42ff-a913-92d375f1fb60" providerId="ADAL" clId="{9D417157-3A3F-4761-B534-2832B86A2010}" dt="2023-05-02T09:57:48.499" v="11" actId="20577"/>
      <pc:docMkLst>
        <pc:docMk/>
      </pc:docMkLst>
      <pc:sldChg chg="modSp">
        <pc:chgData name="Emaus Katriina" userId="e28635f8-d800-42ff-a913-92d375f1fb60" providerId="ADAL" clId="{9D417157-3A3F-4761-B534-2832B86A2010}" dt="2023-05-02T09:52:25.494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9D417157-3A3F-4761-B534-2832B86A2010}" dt="2023-05-02T09:52:25.494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D417157-3A3F-4761-B534-2832B86A2010}" dt="2023-05-02T09:52:26.576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9D417157-3A3F-4761-B534-2832B86A2010}" dt="2023-05-02T09:52:26.576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D417157-3A3F-4761-B534-2832B86A2010}" dt="2023-05-02T09:52:27.378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9D417157-3A3F-4761-B534-2832B86A2010}" dt="2023-05-02T09:52:27.378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D417157-3A3F-4761-B534-2832B86A2010}" dt="2023-05-02T09:52:28.125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9D417157-3A3F-4761-B534-2832B86A2010}" dt="2023-05-02T09:52:28.125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9D417157-3A3F-4761-B534-2832B86A2010}" dt="2023-05-02T09:52:28.762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9D417157-3A3F-4761-B534-2832B86A2010}" dt="2023-05-02T09:52:28.762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9D417157-3A3F-4761-B534-2832B86A2010}" dt="2023-05-02T09:57:48.499" v="11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9D417157-3A3F-4761-B534-2832B86A2010}" dt="2023-05-02T09:57:48.499" v="11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  <pc:docChgLst>
    <pc:chgData name="Emaus Katriina" userId="e28635f8-d800-42ff-a913-92d375f1fb60" providerId="ADAL" clId="{5FBE6A2D-F593-46E0-A1F9-3CE6504C8AEE}"/>
    <pc:docChg chg="modSld">
      <pc:chgData name="Emaus Katriina" userId="e28635f8-d800-42ff-a913-92d375f1fb60" providerId="ADAL" clId="{5FBE6A2D-F593-46E0-A1F9-3CE6504C8AEE}" dt="2023-05-25T06:40:17.508" v="4"/>
      <pc:docMkLst>
        <pc:docMk/>
      </pc:docMkLst>
      <pc:sldChg chg="modSp">
        <pc:chgData name="Emaus Katriina" userId="e28635f8-d800-42ff-a913-92d375f1fb60" providerId="ADAL" clId="{5FBE6A2D-F593-46E0-A1F9-3CE6504C8AEE}" dt="2023-05-25T06:40:16.138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5FBE6A2D-F593-46E0-A1F9-3CE6504C8AEE}" dt="2023-05-25T06:40:16.138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FBE6A2D-F593-46E0-A1F9-3CE6504C8AEE}" dt="2023-05-25T06:40:16.563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5FBE6A2D-F593-46E0-A1F9-3CE6504C8AEE}" dt="2023-05-25T06:40:16.563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FBE6A2D-F593-46E0-A1F9-3CE6504C8AEE}" dt="2023-05-25T06:40:16.809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5FBE6A2D-F593-46E0-A1F9-3CE6504C8AEE}" dt="2023-05-25T06:40:16.809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FBE6A2D-F593-46E0-A1F9-3CE6504C8AEE}" dt="2023-05-25T06:40:17.165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5FBE6A2D-F593-46E0-A1F9-3CE6504C8AEE}" dt="2023-05-25T06:40:17.165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5FBE6A2D-F593-46E0-A1F9-3CE6504C8AEE}" dt="2023-05-25T06:40:17.508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5FBE6A2D-F593-46E0-A1F9-3CE6504C8AEE}" dt="2023-05-25T06:40:17.508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</pc:docChg>
  </pc:docChgLst>
  <pc:docChgLst>
    <pc:chgData name="Emaus Katriina" userId="e28635f8-d800-42ff-a913-92d375f1fb60" providerId="ADAL" clId="{344C48DC-000C-49B3-8A4A-2F737928D7FE}"/>
    <pc:docChg chg="modSld">
      <pc:chgData name="Emaus Katriina" userId="e28635f8-d800-42ff-a913-92d375f1fb60" providerId="ADAL" clId="{344C48DC-000C-49B3-8A4A-2F737928D7FE}" dt="2020-01-16T11:36:51.784" v="11" actId="20577"/>
      <pc:docMkLst>
        <pc:docMk/>
      </pc:docMkLst>
      <pc:sldChg chg="modSp">
        <pc:chgData name="Emaus Katriina" userId="e28635f8-d800-42ff-a913-92d375f1fb60" providerId="ADAL" clId="{344C48DC-000C-49B3-8A4A-2F737928D7FE}" dt="2020-01-16T11:29:21.358" v="0"/>
        <pc:sldMkLst>
          <pc:docMk/>
          <pc:sldMk cId="3810442210" sldId="257"/>
        </pc:sldMkLst>
        <pc:graphicFrameChg chg="mod">
          <ac:chgData name="Emaus Katriina" userId="e28635f8-d800-42ff-a913-92d375f1fb60" providerId="ADAL" clId="{344C48DC-000C-49B3-8A4A-2F737928D7FE}" dt="2020-01-16T11:29:21.358" v="0"/>
          <ac:graphicFrameMkLst>
            <pc:docMk/>
            <pc:sldMk cId="3810442210" sldId="257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44C48DC-000C-49B3-8A4A-2F737928D7FE}" dt="2020-01-16T11:29:23.143" v="1"/>
        <pc:sldMkLst>
          <pc:docMk/>
          <pc:sldMk cId="2525292778" sldId="258"/>
        </pc:sldMkLst>
        <pc:graphicFrameChg chg="mod">
          <ac:chgData name="Emaus Katriina" userId="e28635f8-d800-42ff-a913-92d375f1fb60" providerId="ADAL" clId="{344C48DC-000C-49B3-8A4A-2F737928D7FE}" dt="2020-01-16T11:29:23.143" v="1"/>
          <ac:graphicFrameMkLst>
            <pc:docMk/>
            <pc:sldMk cId="2525292778" sldId="258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44C48DC-000C-49B3-8A4A-2F737928D7FE}" dt="2020-01-16T11:29:24.812" v="2"/>
        <pc:sldMkLst>
          <pc:docMk/>
          <pc:sldMk cId="2361337256" sldId="259"/>
        </pc:sldMkLst>
        <pc:graphicFrameChg chg="mod">
          <ac:chgData name="Emaus Katriina" userId="e28635f8-d800-42ff-a913-92d375f1fb60" providerId="ADAL" clId="{344C48DC-000C-49B3-8A4A-2F737928D7FE}" dt="2020-01-16T11:29:24.812" v="2"/>
          <ac:graphicFrameMkLst>
            <pc:docMk/>
            <pc:sldMk cId="2361337256" sldId="259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44C48DC-000C-49B3-8A4A-2F737928D7FE}" dt="2020-01-16T11:29:26.732" v="3"/>
        <pc:sldMkLst>
          <pc:docMk/>
          <pc:sldMk cId="2125317649" sldId="260"/>
        </pc:sldMkLst>
        <pc:graphicFrameChg chg="mod">
          <ac:chgData name="Emaus Katriina" userId="e28635f8-d800-42ff-a913-92d375f1fb60" providerId="ADAL" clId="{344C48DC-000C-49B3-8A4A-2F737928D7FE}" dt="2020-01-16T11:29:26.732" v="3"/>
          <ac:graphicFrameMkLst>
            <pc:docMk/>
            <pc:sldMk cId="2125317649" sldId="260"/>
            <ac:graphicFrameMk id="10" creationId="{00000000-0000-0000-0000-000000000000}"/>
          </ac:graphicFrameMkLst>
        </pc:graphicFrameChg>
      </pc:sldChg>
      <pc:sldChg chg="modSp">
        <pc:chgData name="Emaus Katriina" userId="e28635f8-d800-42ff-a913-92d375f1fb60" providerId="ADAL" clId="{344C48DC-000C-49B3-8A4A-2F737928D7FE}" dt="2020-01-16T11:29:28.345" v="4"/>
        <pc:sldMkLst>
          <pc:docMk/>
          <pc:sldMk cId="912479398" sldId="261"/>
        </pc:sldMkLst>
        <pc:graphicFrameChg chg="mod">
          <ac:chgData name="Emaus Katriina" userId="e28635f8-d800-42ff-a913-92d375f1fb60" providerId="ADAL" clId="{344C48DC-000C-49B3-8A4A-2F737928D7FE}" dt="2020-01-16T11:29:28.345" v="4"/>
          <ac:graphicFrameMkLst>
            <pc:docMk/>
            <pc:sldMk cId="912479398" sldId="261"/>
            <ac:graphicFrameMk id="10" creationId="{00000000-0000-0000-0000-000000000000}"/>
          </ac:graphicFrameMkLst>
        </pc:graphicFrameChg>
      </pc:sldChg>
      <pc:sldChg chg="modSp mod">
        <pc:chgData name="Emaus Katriina" userId="e28635f8-d800-42ff-a913-92d375f1fb60" providerId="ADAL" clId="{344C48DC-000C-49B3-8A4A-2F737928D7FE}" dt="2020-01-16T11:36:51.784" v="11" actId="20577"/>
        <pc:sldMkLst>
          <pc:docMk/>
          <pc:sldMk cId="4079826457" sldId="262"/>
        </pc:sldMkLst>
        <pc:spChg chg="mod">
          <ac:chgData name="Emaus Katriina" userId="e28635f8-d800-42ff-a913-92d375f1fb60" providerId="ADAL" clId="{344C48DC-000C-49B3-8A4A-2F737928D7FE}" dt="2020-01-16T11:36:51.784" v="11" actId="20577"/>
          <ac:spMkLst>
            <pc:docMk/>
            <pc:sldMk cId="4079826457" sldId="262"/>
            <ac:spMk id="7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200"/>
            </a:lvl1pPr>
          </a:lstStyle>
          <a:p>
            <a:r>
              <a:rPr lang="en-US" sz="110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Teknologiateollisuus</a:t>
            </a:r>
            <a:endParaRPr lang="en-US"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200"/>
            </a:lvl1pPr>
          </a:lstStyle>
          <a:p>
            <a:fld id="{6F2C89C3-1639-C64F-B7DC-4038F10D3C80}" type="slidenum">
              <a: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‹#›</a:t>
            </a:fld>
            <a:endParaRPr lang="en-US" sz="11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37526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8" tIns="47384" rIns="94768" bIns="47384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768" tIns="47384" rIns="94768" bIns="473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l"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6"/>
            <a:ext cx="3076363" cy="511731"/>
          </a:xfrm>
          <a:prstGeom prst="rect">
            <a:avLst/>
          </a:prstGeom>
        </p:spPr>
        <p:txBody>
          <a:bodyPr vert="horz" lIns="94768" tIns="47384" rIns="94768" bIns="47384" rtlCol="0" anchor="b"/>
          <a:lstStyle>
            <a:lvl1pPr algn="r">
              <a:defRPr sz="1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B5A0B3B4-F971-4AD3-B530-DE860EFC07D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82438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339932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679871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1019807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1359744" algn="l" defTabSz="679871" rtl="0" eaLnBrk="1" latinLnBrk="0" hangingPunct="1">
      <a:defRPr sz="900" kern="1200">
        <a:solidFill>
          <a:schemeClr val="tx1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1699681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6pPr>
    <a:lvl7pPr marL="2039614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7pPr>
    <a:lvl8pPr marL="2379548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8pPr>
    <a:lvl9pPr marL="2719486" algn="l" defTabSz="679871" rtl="0" eaLnBrk="1" latinLnBrk="0" hangingPunct="1">
      <a:defRPr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8040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814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06490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5767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9212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A0B3B4-F971-4AD3-B530-DE860EFC07D2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5125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di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72269" y="1966957"/>
            <a:ext cx="4730093" cy="117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411044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violetti">
    <p:bg>
      <p:bgPr>
        <a:solidFill>
          <a:srgbClr val="8A0F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B4512B-9268-4DA6-A4DE-9BAC66E0AE0F}" type="datetime1">
              <a:rPr lang="fi-FI" smtClean="0"/>
              <a:t>2.7.2024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262288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pinkki">
    <p:bg>
      <p:bgPr>
        <a:solidFill>
          <a:srgbClr val="FF00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4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7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AF34066-C849-43D6-AD11-EC5B4E0FCE81}" type="datetime1">
              <a:rPr lang="fi-FI" smtClean="0"/>
              <a:t>2.7.2024</a:t>
            </a:fld>
            <a:endParaRPr lang="fi-FI"/>
          </a:p>
        </p:txBody>
      </p:sp>
      <p:sp>
        <p:nvSpPr>
          <p:cNvPr id="18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2080886621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pinkki">
    <p:bg>
      <p:bgPr>
        <a:solidFill>
          <a:srgbClr val="FF00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DAFD31-6E2D-43E4-B45F-A91916303127}" type="datetime1">
              <a:rPr lang="fi-FI" smtClean="0"/>
              <a:t>2.7.2024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50421713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mandariini">
    <p:bg>
      <p:bgPr>
        <a:solidFill>
          <a:srgbClr val="FF8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05A29F8-3631-43D8-937B-CB2D984A1FF3}" type="datetime1">
              <a:rPr lang="fi-FI" smtClean="0"/>
              <a:t>2.7.2024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64181846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mandariini">
    <p:bg>
      <p:bgPr>
        <a:solidFill>
          <a:srgbClr val="FF8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A1FFB15-5351-4C69-B4D2-8C0154A2BCAF}" type="datetime1">
              <a:rPr lang="fi-FI" smtClean="0"/>
              <a:t>2.7.2024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745300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omena">
    <p:bg>
      <p:bgPr>
        <a:solidFill>
          <a:srgbClr val="85E8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B4C9FC2-AB49-4BC7-8E34-F35776C6F0E4}" type="datetime1">
              <a:rPr lang="fi-FI" smtClean="0"/>
              <a:t>2.7.2024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166785004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omena">
    <p:bg>
      <p:bgPr>
        <a:solidFill>
          <a:srgbClr val="85E8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90D18-063C-4F97-88EB-7B998FCF1C84}" type="datetime1">
              <a:rPr lang="fi-FI" smtClean="0"/>
              <a:t>2.7.2024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5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982625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sitruuna"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rgbClr val="000000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F905F96-8735-44CC-A79D-9FF4592D6200}" type="datetime1">
              <a:rPr lang="fi-FI" smtClean="0"/>
              <a:t>2.7.2024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549499557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sitruuna"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D1D5393-FFB8-4AFB-965F-DF835FFEFFC2}" type="datetime1">
              <a:rPr lang="fi-FI" smtClean="0"/>
              <a:t>2.7.2024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9775427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1F9AB61F-25F5-4BAC-AFD2-7CF6AA8759C3}" type="datetime1">
              <a:rPr lang="fi-FI" smtClean="0"/>
              <a:t>2.7.2024</a:t>
            </a:fld>
            <a:endParaRPr lang="fi-FI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21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7171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22" name="Tekstin paikkamerkki 28"/>
          <p:cNvSpPr>
            <a:spLocks noGrp="1"/>
          </p:cNvSpPr>
          <p:nvPr>
            <p:ph type="body" sz="quarter" idx="20" hasCustomPrompt="1"/>
          </p:nvPr>
        </p:nvSpPr>
        <p:spPr>
          <a:xfrm>
            <a:off x="1072800" y="1102950"/>
            <a:ext cx="71712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29016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9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881898"/>
            <a:ext cx="6977283" cy="1165268"/>
          </a:xfrm>
          <a:prstGeom prst="rect">
            <a:avLst/>
          </a:prstGeom>
        </p:spPr>
        <p:txBody>
          <a:bodyPr>
            <a:normAutofit/>
          </a:bodyPr>
          <a:lstStyle>
            <a:lvl1pPr marL="108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6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pääotsikkoa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53C366-6A2C-43B9-A437-B827E0484441}" type="datetime1">
              <a:rPr lang="fi-FI" smtClean="0"/>
              <a:t>2.7.2024</a:t>
            </a:fld>
            <a:endParaRPr lang="fi-FI"/>
          </a:p>
        </p:txBody>
      </p:sp>
      <p:sp>
        <p:nvSpPr>
          <p:cNvPr id="14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154039037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2-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4E9C680B-B035-4481-9C89-9B8DCFA07DE9}" type="datetime1">
              <a:rPr lang="fi-FI" smtClean="0"/>
              <a:t>2.7.2024</a:t>
            </a:fld>
            <a:endParaRPr lang="fi-FI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11" name="Tekstin paikkamerkki 2"/>
          <p:cNvSpPr>
            <a:spLocks noGrp="1"/>
          </p:cNvSpPr>
          <p:nvPr>
            <p:ph idx="1"/>
          </p:nvPr>
        </p:nvSpPr>
        <p:spPr>
          <a:xfrm>
            <a:off x="4449254" y="1565735"/>
            <a:ext cx="3499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kstin paikkamerkki 28"/>
          <p:cNvSpPr>
            <a:spLocks noGrp="1"/>
          </p:cNvSpPr>
          <p:nvPr>
            <p:ph type="body" sz="quarter" idx="17" hasCustomPrompt="1"/>
          </p:nvPr>
        </p:nvSpPr>
        <p:spPr>
          <a:xfrm>
            <a:off x="1072800" y="1102950"/>
            <a:ext cx="71712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28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3499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53580326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kuvall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26EC10B7-6068-4592-8DF6-C21B5E169149}" type="datetime1">
              <a:rPr lang="fi-FI" smtClean="0"/>
              <a:t>2.7.2024</a:t>
            </a:fld>
            <a:endParaRPr lang="fi-FI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8" name="Tekstin paikkamerkki 2"/>
          <p:cNvSpPr>
            <a:spLocks noGrp="1"/>
          </p:cNvSpPr>
          <p:nvPr>
            <p:ph idx="19"/>
          </p:nvPr>
        </p:nvSpPr>
        <p:spPr>
          <a:xfrm>
            <a:off x="1072800" y="1584553"/>
            <a:ext cx="55296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800" y="1104452"/>
            <a:ext cx="5529600" cy="365682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6775200" y="0"/>
            <a:ext cx="23688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2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566840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kuvall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B470C21F-BEA7-4001-A59E-ED99F75C48EF}" type="datetime1">
              <a:rPr lang="fi-FI" smtClean="0"/>
              <a:t>2.7.2024</a:t>
            </a:fld>
            <a:endParaRPr lang="fi-FI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19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5090400" y="0"/>
            <a:ext cx="4053606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8" name="Tekstin paikkamerkki 2"/>
          <p:cNvSpPr>
            <a:spLocks noGrp="1"/>
          </p:cNvSpPr>
          <p:nvPr>
            <p:ph idx="19"/>
          </p:nvPr>
        </p:nvSpPr>
        <p:spPr>
          <a:xfrm>
            <a:off x="1072800" y="1584554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7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800" y="1104452"/>
            <a:ext cx="3844800" cy="365682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216163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pelkälle kuva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Kuvan paikkamerkki 6"/>
          <p:cNvSpPr>
            <a:spLocks noGrp="1"/>
          </p:cNvSpPr>
          <p:nvPr>
            <p:ph type="pic" sz="quarter" idx="20"/>
          </p:nvPr>
        </p:nvSpPr>
        <p:spPr>
          <a:xfrm>
            <a:off x="0" y="0"/>
            <a:ext cx="91440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96411705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auluko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9" name="Tekstin paikkamerkki 3"/>
          <p:cNvSpPr>
            <a:spLocks noGrp="1"/>
          </p:cNvSpPr>
          <p:nvPr>
            <p:ph type="body" sz="quarter" idx="18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11" name="Tekstin paikkamerkki 2"/>
          <p:cNvSpPr>
            <a:spLocks noGrp="1"/>
          </p:cNvSpPr>
          <p:nvPr>
            <p:ph type="body" sz="quarter" idx="23" hasCustomPrompt="1"/>
          </p:nvPr>
        </p:nvSpPr>
        <p:spPr>
          <a:xfrm>
            <a:off x="2334682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/>
              <a:t>Lähde tähän</a:t>
            </a:r>
          </a:p>
        </p:txBody>
      </p:sp>
      <p:sp>
        <p:nvSpPr>
          <p:cNvPr id="1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799" y="1102950"/>
            <a:ext cx="6868801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20" name="Sisällön paikkamerkki 4"/>
          <p:cNvSpPr>
            <a:spLocks noGrp="1"/>
          </p:cNvSpPr>
          <p:nvPr>
            <p:ph sz="quarter" idx="17"/>
          </p:nvPr>
        </p:nvSpPr>
        <p:spPr>
          <a:xfrm>
            <a:off x="1201739" y="1584200"/>
            <a:ext cx="6739862" cy="3010469"/>
          </a:xfrm>
        </p:spPr>
        <p:txBody>
          <a:bodyPr/>
          <a:lstStyle>
            <a:lvl1pPr marL="241200" indent="-212400">
              <a:buFont typeface="Arial" panose="020B0604020202020204" pitchFamily="34" charset="0"/>
              <a:buChar char="•"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2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C26F1C2C-1F3D-4324-8DB1-2B3A728EB293}" type="datetime1">
              <a:rPr lang="fi-FI" smtClean="0"/>
              <a:t>2.7.2024</a:t>
            </a:fld>
            <a:endParaRPr lang="fi-FI"/>
          </a:p>
        </p:txBody>
      </p:sp>
      <p:sp>
        <p:nvSpPr>
          <p:cNvPr id="26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87594283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tekstille ja tauluko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7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00B1868B-515C-4A84-A79A-DDEC623D6CDB}" type="datetime1">
              <a:rPr lang="fi-FI" smtClean="0"/>
              <a:t>2.7.2024</a:t>
            </a:fld>
            <a:endParaRPr lang="fi-FI"/>
          </a:p>
        </p:txBody>
      </p:sp>
      <p:sp>
        <p:nvSpPr>
          <p:cNvPr id="19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16" name="Tekstin paikkamerkki 2"/>
          <p:cNvSpPr>
            <a:spLocks noGrp="1"/>
          </p:cNvSpPr>
          <p:nvPr>
            <p:ph type="body" sz="quarter" idx="18" hasCustomPrompt="1"/>
          </p:nvPr>
        </p:nvSpPr>
        <p:spPr>
          <a:xfrm>
            <a:off x="2334682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/>
              <a:t>Lähde tähän</a:t>
            </a:r>
          </a:p>
        </p:txBody>
      </p:sp>
      <p:sp>
        <p:nvSpPr>
          <p:cNvPr id="9" name="Tekstin paikkamerkki 28"/>
          <p:cNvSpPr>
            <a:spLocks noGrp="1"/>
          </p:cNvSpPr>
          <p:nvPr>
            <p:ph type="body" sz="quarter" idx="21" hasCustomPrompt="1"/>
          </p:nvPr>
        </p:nvSpPr>
        <p:spPr>
          <a:xfrm>
            <a:off x="1072799" y="1102950"/>
            <a:ext cx="6868801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1" name="Tekstin paikkamerkki 3"/>
          <p:cNvSpPr>
            <a:spLocks noGrp="1"/>
          </p:cNvSpPr>
          <p:nvPr>
            <p:ph type="body" sz="quarter" idx="22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  <p:sp>
        <p:nvSpPr>
          <p:cNvPr id="13" name="Sisällön paikkamerkki 4"/>
          <p:cNvSpPr>
            <a:spLocks noGrp="1"/>
          </p:cNvSpPr>
          <p:nvPr>
            <p:ph sz="quarter" idx="23" hasCustomPrompt="1"/>
          </p:nvPr>
        </p:nvSpPr>
        <p:spPr>
          <a:xfrm>
            <a:off x="4572001" y="1584200"/>
            <a:ext cx="3369600" cy="289255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/>
              <a:t>Lisää objekti</a:t>
            </a:r>
          </a:p>
        </p:txBody>
      </p:sp>
      <p:sp>
        <p:nvSpPr>
          <p:cNvPr id="12" name="Tekstin paikkamerkki 2"/>
          <p:cNvSpPr>
            <a:spLocks noGrp="1"/>
          </p:cNvSpPr>
          <p:nvPr>
            <p:ph idx="19"/>
          </p:nvPr>
        </p:nvSpPr>
        <p:spPr>
          <a:xfrm>
            <a:off x="1072800" y="1582404"/>
            <a:ext cx="3499200" cy="289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3pPr>
            <a:lvl4pPr indent="-15840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SzPct val="125000"/>
              <a:defRPr sz="105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2687386369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dia isoille tauluko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252000" y="282150"/>
            <a:ext cx="7992000" cy="648000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7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E70C97DB-DA9C-4CFA-B970-B8599B25F3E4}" type="datetime1">
              <a:rPr lang="fi-FI" smtClean="0"/>
              <a:t>2.7.2024</a:t>
            </a:fld>
            <a:endParaRPr lang="fi-FI"/>
          </a:p>
        </p:txBody>
      </p:sp>
      <p:sp>
        <p:nvSpPr>
          <p:cNvPr id="19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17"/>
          </p:nvPr>
        </p:nvSpPr>
        <p:spPr>
          <a:xfrm>
            <a:off x="381000" y="1103313"/>
            <a:ext cx="8391525" cy="3541712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471332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2pPr>
            <a:lvl3pPr marL="78619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3pPr>
            <a:lvl4pPr marL="1109451" indent="0">
              <a:lnSpc>
                <a:spcPts val="1800"/>
              </a:lnSpc>
              <a:spcBef>
                <a:spcPts val="200"/>
              </a:spcBef>
              <a:spcAft>
                <a:spcPts val="200"/>
              </a:spcAft>
              <a:buFontTx/>
              <a:buNone/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kstin paikkamerkki 2"/>
          <p:cNvSpPr>
            <a:spLocks noGrp="1"/>
          </p:cNvSpPr>
          <p:nvPr>
            <p:ph type="body" sz="quarter" idx="18" hasCustomPrompt="1"/>
          </p:nvPr>
        </p:nvSpPr>
        <p:spPr>
          <a:xfrm>
            <a:off x="2334682" y="4727574"/>
            <a:ext cx="2971717" cy="165163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700" spc="0" baseline="0"/>
            </a:lvl1pPr>
          </a:lstStyle>
          <a:p>
            <a:pPr lvl="0"/>
            <a:r>
              <a:rPr lang="fi-FI"/>
              <a:t>Lähde tähän</a:t>
            </a:r>
          </a:p>
        </p:txBody>
      </p:sp>
    </p:spTree>
    <p:extLst>
      <p:ext uri="{BB962C8B-B14F-4D97-AF65-F5344CB8AC3E}">
        <p14:creationId xmlns:p14="http://schemas.microsoft.com/office/powerpoint/2010/main" val="1067460176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3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E70C97DB-DA9C-4CFA-B970-B8599B25F3E4}" type="datetime1">
              <a:rPr lang="fi-FI" smtClean="0"/>
              <a:t>2.7.2024</a:t>
            </a:fld>
            <a:endParaRPr lang="fi-FI"/>
          </a:p>
        </p:txBody>
      </p:sp>
      <p:sp>
        <p:nvSpPr>
          <p:cNvPr id="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3"/>
          <p:cNvSpPr>
            <a:spLocks noGrp="1"/>
          </p:cNvSpPr>
          <p:nvPr>
            <p:ph type="body" sz="quarter" idx="22" hasCustomPrompt="1"/>
          </p:nvPr>
        </p:nvSpPr>
        <p:spPr>
          <a:xfrm>
            <a:off x="252000" y="290513"/>
            <a:ext cx="4320000" cy="250837"/>
          </a:xfrm>
          <a:prstGeom prst="rect">
            <a:avLst/>
          </a:prstGeom>
        </p:spPr>
        <p:txBody>
          <a:bodyPr anchor="t"/>
          <a:lstStyle>
            <a:lvl1pPr marL="2520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b="0" kern="1200" spc="0" baseline="0">
                <a:solidFill>
                  <a:schemeClr val="tx1"/>
                </a:solidFill>
              </a:defRPr>
            </a:lvl1pPr>
            <a:lvl2pPr marL="314865" indent="0">
              <a:buFontTx/>
              <a:buNone/>
              <a:defRPr/>
            </a:lvl2pPr>
            <a:lvl3pPr marL="629724" indent="0">
              <a:buFontTx/>
              <a:buNone/>
              <a:defRPr/>
            </a:lvl3pPr>
            <a:lvl4pPr marL="944589" indent="0">
              <a:buFontTx/>
              <a:buNone/>
              <a:defRPr/>
            </a:lvl4pPr>
            <a:lvl5pPr marL="1267851" indent="0">
              <a:buFontTx/>
              <a:buNone/>
              <a:defRPr/>
            </a:lvl5pPr>
          </a:lstStyle>
          <a:p>
            <a:pPr lvl="0"/>
            <a:r>
              <a:rPr lang="en-US" err="1"/>
              <a:t>Väliotsikko</a:t>
            </a:r>
            <a:r>
              <a:rPr lang="en-US"/>
              <a:t> </a:t>
            </a:r>
            <a:r>
              <a:rPr lang="en-US" err="1"/>
              <a:t>yläviitteenä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3285883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624" y="368923"/>
            <a:ext cx="437056" cy="437032"/>
          </a:xfrm>
          <a:prstGeom prst="rect">
            <a:avLst/>
          </a:prstGeom>
        </p:spPr>
      </p:pic>
      <p:sp>
        <p:nvSpPr>
          <p:cNvPr id="1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/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/>
          <a:p>
            <a:fld id="{8D9E7F89-CFBC-40A6-849E-791F2CE17670}" type="datetime1">
              <a:rPr lang="fi-FI" smtClean="0"/>
              <a:t>2.7.2024</a:t>
            </a:fld>
            <a:endParaRPr lang="fi-FI"/>
          </a:p>
        </p:txBody>
      </p:sp>
      <p:sp>
        <p:nvSpPr>
          <p:cNvPr id="17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11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913747"/>
            <a:ext cx="7171200" cy="1176411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7341520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rgbClr val="000000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D1D5393-FFB8-4AFB-965F-DF835FFEFFC2}" type="datetime1">
              <a:rPr lang="fi-FI" smtClean="0"/>
              <a:t>2.7.2024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rgbClr val="000000"/>
                </a:solidFill>
              </a:defRPr>
            </a:lvl1pPr>
            <a:lvl2pPr indent="-158400">
              <a:buSzPct val="125000"/>
              <a:defRPr sz="1300" baseline="0">
                <a:solidFill>
                  <a:srgbClr val="000000"/>
                </a:solidFill>
              </a:defRPr>
            </a:lvl2pPr>
            <a:lvl3pPr indent="-158400">
              <a:buSzPct val="125000"/>
              <a:defRPr sz="1100">
                <a:solidFill>
                  <a:srgbClr val="000000"/>
                </a:solidFill>
              </a:defRPr>
            </a:lvl3pPr>
            <a:lvl4pPr indent="-158400">
              <a:buSzPct val="125000"/>
              <a:defRPr sz="1000">
                <a:solidFill>
                  <a:srgbClr val="000000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rgbClr val="000000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188674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turkoosi">
    <p:bg>
      <p:bgPr>
        <a:solidFill>
          <a:srgbClr val="0ACF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9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0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D49F65-936D-47C1-B476-B10D0AC9DEC4}" type="datetime1">
              <a:rPr lang="fi-FI" smtClean="0"/>
              <a:t>2.7.2024</a:t>
            </a:fld>
            <a:endParaRPr lang="fi-FI"/>
          </a:p>
        </p:txBody>
      </p:sp>
      <p:sp>
        <p:nvSpPr>
          <p:cNvPr id="14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456958868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turkoosi">
    <p:bg>
      <p:bgPr>
        <a:solidFill>
          <a:srgbClr val="0ACF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114E9B-AF34-462B-9107-FB4A4FE20955}" type="datetime1">
              <a:rPr lang="fi-FI" smtClean="0"/>
              <a:t>2.7.2024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3052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552848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petroli">
    <p:bg>
      <p:bgPr>
        <a:solidFill>
          <a:srgbClr val="0F78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D0C29F-D373-4791-88C9-86C29F06AD83}" type="datetime1">
              <a:rPr lang="fi-FI" smtClean="0"/>
              <a:t>2.7.2024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174770107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petroli">
    <p:bg>
      <p:bgPr>
        <a:solidFill>
          <a:srgbClr val="0F78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C870B0A-5FAA-48CC-9422-68AAC5A5CADB}" type="datetime1">
              <a:rPr lang="fi-FI" smtClean="0"/>
              <a:t>2.7.2024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11" name="Tekstin paikkamerkki 2"/>
          <p:cNvSpPr>
            <a:spLocks noGrp="1"/>
          </p:cNvSpPr>
          <p:nvPr>
            <p:ph idx="21"/>
          </p:nvPr>
        </p:nvSpPr>
        <p:spPr>
          <a:xfrm>
            <a:off x="1072800" y="1584884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7428192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sininen">
    <p:bg>
      <p:bgPr>
        <a:solidFill>
          <a:srgbClr val="141F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A50D0A-99B9-48FE-8B08-047EE10ADBDA}" type="datetime1">
              <a:rPr lang="fi-FI" smtClean="0"/>
              <a:t>2.7.2024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4062311651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tekstille ja kuvalle - sininen">
    <p:bg>
      <p:bgPr>
        <a:solidFill>
          <a:srgbClr val="141F9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6"/>
          <p:cNvSpPr>
            <a:spLocks noGrp="1"/>
          </p:cNvSpPr>
          <p:nvPr>
            <p:ph type="pic" sz="quarter" idx="18"/>
          </p:nvPr>
        </p:nvSpPr>
        <p:spPr>
          <a:xfrm>
            <a:off x="5090400" y="0"/>
            <a:ext cx="4053605" cy="5143500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1EF2A4B-BD6C-442B-B37A-933F3A2F5101}" type="datetime1">
              <a:rPr lang="fi-FI" smtClean="0"/>
              <a:t>2.7.2024</a:t>
            </a:fld>
            <a:endParaRPr lang="fi-FI"/>
          </a:p>
        </p:txBody>
      </p:sp>
      <p:sp>
        <p:nvSpPr>
          <p:cNvPr id="10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idx="21"/>
          </p:nvPr>
        </p:nvSpPr>
        <p:spPr>
          <a:xfrm>
            <a:off x="1072800" y="1585226"/>
            <a:ext cx="3844800" cy="28499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34000" marR="0" indent="-212400" algn="l" defTabSz="806052" rtl="0" eaLnBrk="1" fontAlgn="auto" latinLnBrk="0" hangingPunct="1">
              <a:lnSpc>
                <a:spcPts val="2000"/>
              </a:lnSpc>
              <a:spcBef>
                <a:spcPts val="400"/>
              </a:spcBef>
              <a:spcAft>
                <a:spcPts val="300"/>
              </a:spcAft>
              <a:buClrTx/>
              <a:buSzPct val="125000"/>
              <a:buFont typeface="Arial" panose="020B0604020202020204" pitchFamily="34" charset="0"/>
              <a:buChar char="•"/>
              <a:tabLst/>
              <a:defRPr sz="1600">
                <a:solidFill>
                  <a:schemeClr val="bg1"/>
                </a:solidFill>
              </a:defRPr>
            </a:lvl1pPr>
            <a:lvl2pPr indent="-158400">
              <a:buSzPct val="125000"/>
              <a:defRPr sz="1300" baseline="0">
                <a:solidFill>
                  <a:schemeClr val="bg1"/>
                </a:solidFill>
              </a:defRPr>
            </a:lvl2pPr>
            <a:lvl3pPr indent="-158400">
              <a:buSzPct val="125000"/>
              <a:defRPr sz="1100">
                <a:solidFill>
                  <a:schemeClr val="bg1"/>
                </a:solidFill>
              </a:defRPr>
            </a:lvl3pPr>
            <a:lvl4pPr indent="-158400">
              <a:buSzPct val="125000"/>
              <a:defRPr sz="1000">
                <a:solidFill>
                  <a:schemeClr val="bg1"/>
                </a:solidFill>
              </a:defRPr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8" name="Tekstin paikkamerkki 28"/>
          <p:cNvSpPr>
            <a:spLocks noGrp="1"/>
          </p:cNvSpPr>
          <p:nvPr>
            <p:ph type="body" sz="quarter" idx="22" hasCustomPrompt="1"/>
          </p:nvPr>
        </p:nvSpPr>
        <p:spPr>
          <a:xfrm>
            <a:off x="1072800" y="1102950"/>
            <a:ext cx="3844800" cy="367183"/>
          </a:xfrm>
          <a:prstGeom prst="rect">
            <a:avLst/>
          </a:prstGeom>
        </p:spPr>
        <p:txBody>
          <a:bodyPr/>
          <a:lstStyle>
            <a:lvl1pPr marL="14400" indent="0">
              <a:lnSpc>
                <a:spcPts val="2700"/>
              </a:lnSpc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81393815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dia - violetti">
    <p:bg>
      <p:bgPr>
        <a:solidFill>
          <a:srgbClr val="8A0F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35004" y="370433"/>
            <a:ext cx="437200" cy="437174"/>
          </a:xfrm>
          <a:prstGeom prst="rect">
            <a:avLst/>
          </a:prstGeom>
        </p:spPr>
      </p:pic>
      <p:sp>
        <p:nvSpPr>
          <p:cNvPr id="10" name="Tekstin paikkamerkki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72800" y="1924882"/>
            <a:ext cx="6977283" cy="1165268"/>
          </a:xfrm>
          <a:prstGeom prst="rect">
            <a:avLst/>
          </a:prstGeom>
        </p:spPr>
        <p:txBody>
          <a:bodyPr/>
          <a:lstStyle>
            <a:lvl1pPr marL="10800" indent="0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1" baseline="0">
                <a:solidFill>
                  <a:schemeClr val="bg1"/>
                </a:solidFill>
              </a:defRPr>
            </a:lvl1pPr>
            <a:lvl2pPr marL="314865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2pPr>
            <a:lvl3pPr marL="629724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3pPr>
            <a:lvl4pPr marL="944589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4pPr>
            <a:lvl5pPr marL="1267851" indent="0">
              <a:spcAft>
                <a:spcPts val="0"/>
              </a:spcAft>
              <a:buFontTx/>
              <a:buNone/>
              <a:defRPr sz="2200" b="1">
                <a:solidFill>
                  <a:srgbClr val="666666"/>
                </a:solidFill>
              </a:defRPr>
            </a:lvl5pPr>
          </a:lstStyle>
          <a:p>
            <a:pPr lvl="0"/>
            <a:r>
              <a:rPr lang="fi-FI"/>
              <a:t>Muokkaa väliotsikkoa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2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8005977" y="4729407"/>
            <a:ext cx="863990" cy="165406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4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282027" y="4728047"/>
            <a:ext cx="916709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A3CBEF-2865-4434-A020-1FAA7DCEF42D}" type="datetime1">
              <a:rPr lang="fi-FI" smtClean="0"/>
              <a:t>2.7.2024</a:t>
            </a:fld>
            <a:endParaRPr lang="fi-FI"/>
          </a:p>
        </p:txBody>
      </p:sp>
      <p:sp>
        <p:nvSpPr>
          <p:cNvPr id="15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1111510" y="4728047"/>
            <a:ext cx="1295891" cy="16469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330501944"/>
      </p:ext>
    </p:extLst>
  </p:cSld>
  <p:clrMapOvr>
    <a:masterClrMapping/>
  </p:clrMapOvr>
  <p:transition spd="med">
    <p:fade/>
  </p:transition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282027" y="4728047"/>
            <a:ext cx="919711" cy="16304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1B16F53B-7158-4458-A0D4-1436C88C6842}" type="datetime1">
              <a:rPr lang="fi-FI" smtClean="0"/>
              <a:t>2.7.2024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111307" y="4728047"/>
            <a:ext cx="1296094" cy="163042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fi-FI"/>
              <a:t>Teknologiateollisuus</a:t>
            </a:r>
          </a:p>
        </p:txBody>
      </p:sp>
      <p:sp>
        <p:nvSpPr>
          <p:cNvPr id="26" name="Tekstin paikkamerkki 3"/>
          <p:cNvSpPr>
            <a:spLocks noGrp="1"/>
          </p:cNvSpPr>
          <p:nvPr>
            <p:ph type="body" idx="1"/>
          </p:nvPr>
        </p:nvSpPr>
        <p:spPr>
          <a:xfrm>
            <a:off x="1072801" y="1583532"/>
            <a:ext cx="7171199" cy="28932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27" name="Otsikon paikkamerkki 2"/>
          <p:cNvSpPr>
            <a:spLocks noGrp="1"/>
          </p:cNvSpPr>
          <p:nvPr>
            <p:ph type="title"/>
          </p:nvPr>
        </p:nvSpPr>
        <p:spPr>
          <a:xfrm>
            <a:off x="1072801" y="1102950"/>
            <a:ext cx="7171199" cy="3671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3" name="Dian numeron paikkamerkki 1"/>
          <p:cNvSpPr>
            <a:spLocks noGrp="1"/>
          </p:cNvSpPr>
          <p:nvPr>
            <p:ph type="sldNum" sz="quarter" idx="4"/>
          </p:nvPr>
        </p:nvSpPr>
        <p:spPr>
          <a:xfrm>
            <a:off x="8005977" y="4729163"/>
            <a:ext cx="863990" cy="16668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00">
                <a:solidFill>
                  <a:schemeClr val="tx1"/>
                </a:solidFill>
              </a:defRPr>
            </a:lvl1pPr>
          </a:lstStyle>
          <a:p>
            <a:fld id="{6FCB6B90-8271-4E8F-82C1-E646FBB48A2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994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1" r:id="rId2"/>
    <p:sldLayoutId id="2147483664" r:id="rId3"/>
    <p:sldLayoutId id="2147483679" r:id="rId4"/>
    <p:sldLayoutId id="2147483665" r:id="rId5"/>
    <p:sldLayoutId id="2147483681" r:id="rId6"/>
    <p:sldLayoutId id="2147483666" r:id="rId7"/>
    <p:sldLayoutId id="2147483682" r:id="rId8"/>
    <p:sldLayoutId id="2147483667" r:id="rId9"/>
    <p:sldLayoutId id="2147483683" r:id="rId10"/>
    <p:sldLayoutId id="2147483668" r:id="rId11"/>
    <p:sldLayoutId id="2147483684" r:id="rId12"/>
    <p:sldLayoutId id="2147483669" r:id="rId13"/>
    <p:sldLayoutId id="2147483685" r:id="rId14"/>
    <p:sldLayoutId id="2147483670" r:id="rId15"/>
    <p:sldLayoutId id="2147483686" r:id="rId16"/>
    <p:sldLayoutId id="2147483671" r:id="rId17"/>
    <p:sldLayoutId id="2147483687" r:id="rId18"/>
    <p:sldLayoutId id="2147483702" r:id="rId19"/>
    <p:sldLayoutId id="2147483704" r:id="rId20"/>
    <p:sldLayoutId id="2147483680" r:id="rId21"/>
    <p:sldLayoutId id="2147483674" r:id="rId22"/>
    <p:sldLayoutId id="2147483691" r:id="rId23"/>
    <p:sldLayoutId id="2147483700" r:id="rId24"/>
    <p:sldLayoutId id="2147483696" r:id="rId25"/>
    <p:sldLayoutId id="2147483673" r:id="rId26"/>
    <p:sldLayoutId id="2147483703" r:id="rId27"/>
    <p:sldLayoutId id="2147483707" r:id="rId28"/>
    <p:sldLayoutId id="2147483708" r:id="rId29"/>
  </p:sldLayoutIdLst>
  <p:transition spd="med">
    <p:fade/>
  </p:transition>
  <p:hf hdr="0"/>
  <p:txStyles>
    <p:titleStyle>
      <a:lvl1pPr marL="14400" algn="l" defTabSz="806052" rtl="0" eaLnBrk="1" latinLnBrk="0" hangingPunct="1">
        <a:lnSpc>
          <a:spcPts val="2700"/>
        </a:lnSpc>
        <a:spcBef>
          <a:spcPts val="0"/>
        </a:spcBef>
        <a:spcAft>
          <a:spcPts val="0"/>
        </a:spcAft>
        <a:buNone/>
        <a:defRPr sz="2200" b="1" kern="1200" spc="-35" baseline="0">
          <a:solidFill>
            <a:srgbClr val="000000"/>
          </a:solidFill>
          <a:latin typeface="+mj-lt"/>
          <a:ea typeface="Adobe Fan Heiti Std B" panose="020B0700000000000000" pitchFamily="34" charset="-128"/>
          <a:cs typeface="Adobe Hebrew" panose="02040503050201020203" pitchFamily="18" charset="-79"/>
        </a:defRPr>
      </a:lvl1pPr>
    </p:titleStyle>
    <p:bodyStyle>
      <a:lvl1pPr marL="234000" indent="-212400" algn="l" defTabSz="806052" rtl="0" eaLnBrk="1" latinLnBrk="0" hangingPunct="1">
        <a:lnSpc>
          <a:spcPts val="2000"/>
        </a:lnSpc>
        <a:spcBef>
          <a:spcPts val="400"/>
        </a:spcBef>
        <a:spcAft>
          <a:spcPts val="300"/>
        </a:spcAft>
        <a:buClrTx/>
        <a:buSzPct val="125000"/>
        <a:buFont typeface="Arial" panose="020B0604020202020204" pitchFamily="34" charset="0"/>
        <a:buChar char="•"/>
        <a:defRPr sz="16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29732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itchFamily="34" charset="0"/>
        <a:buChar char="–"/>
        <a:defRPr sz="13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44591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anose="020B0604020202020204" pitchFamily="34" charset="0"/>
        <a:buChar char="•"/>
        <a:defRPr sz="105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67851" indent="-158400" algn="l" defTabSz="806052" rtl="0" eaLnBrk="1" latinLnBrk="0" hangingPunct="1">
        <a:lnSpc>
          <a:spcPts val="1800"/>
        </a:lnSpc>
        <a:spcBef>
          <a:spcPts val="200"/>
        </a:spcBef>
        <a:spcAft>
          <a:spcPts val="200"/>
        </a:spcAft>
        <a:buClrTx/>
        <a:buSzPct val="125000"/>
        <a:buFont typeface="Arial" pitchFamily="34" charset="0"/>
        <a:buChar char="–"/>
        <a:defRPr sz="105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82718" indent="-158400" algn="l" defTabSz="806052" rtl="0" eaLnBrk="1" latinLnBrk="0" hangingPunct="1">
        <a:lnSpc>
          <a:spcPts val="2000"/>
        </a:lnSpc>
        <a:spcBef>
          <a:spcPts val="400"/>
        </a:spcBef>
        <a:spcAft>
          <a:spcPts val="300"/>
        </a:spcAft>
        <a:buClrTx/>
        <a:buSzPct val="125000"/>
        <a:buFont typeface="Arial" panose="020B0604020202020204" pitchFamily="34" charset="0"/>
        <a:buChar char="•"/>
        <a:defRPr sz="1000" kern="1200" spc="-35" baseline="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216640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6pPr>
      <a:lvl7pPr marL="2619666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7pPr>
      <a:lvl8pPr marL="3022694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8pPr>
      <a:lvl9pPr marL="3425719" indent="-201515" algn="l" defTabSz="806052" rtl="0" eaLnBrk="1" latinLnBrk="0" hangingPunct="1">
        <a:spcBef>
          <a:spcPct val="20000"/>
        </a:spcBef>
        <a:buFont typeface="Arial" pitchFamily="34" charset="0"/>
        <a:buChar char="•"/>
        <a:defRPr sz="185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1pPr>
      <a:lvl2pPr marL="40302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2pPr>
      <a:lvl3pPr marL="806052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3pPr>
      <a:lvl4pPr marL="1209078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4pPr>
      <a:lvl5pPr marL="161210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5pPr>
      <a:lvl6pPr marL="2015123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6pPr>
      <a:lvl7pPr marL="2418157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7pPr>
      <a:lvl8pPr marL="2821180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8pPr>
      <a:lvl9pPr marL="3224205" algn="l" defTabSz="806052" rtl="0" eaLnBrk="1" latinLnBrk="0" hangingPunct="1">
        <a:defRPr sz="15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0" pos="5520" userDrawn="1">
          <p15:clr>
            <a:srgbClr val="F26B43"/>
          </p15:clr>
        </p15:guide>
        <p15:guide id="22" orient="horz" pos="3062" userDrawn="1">
          <p15:clr>
            <a:srgbClr val="F26B43"/>
          </p15:clr>
        </p15:guide>
        <p15:guide id="23" orient="horz" pos="232" userDrawn="1">
          <p15:clr>
            <a:srgbClr val="F26B43"/>
          </p15:clr>
        </p15:guide>
        <p15:guide id="26" pos="240" userDrawn="1">
          <p15:clr>
            <a:srgbClr val="F26B43"/>
          </p15:clr>
        </p15:guide>
        <p15:guide id="27" pos="7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Hinnat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1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3C366-6A2C-43B9-A437-B827E0484441}" type="datetime1">
              <a:rPr lang="fi-FI" smtClean="0"/>
              <a:t>2.7.2024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</p:spTree>
    <p:extLst>
      <p:ext uri="{BB962C8B-B14F-4D97-AF65-F5344CB8AC3E}">
        <p14:creationId xmlns:p14="http://schemas.microsoft.com/office/powerpoint/2010/main" val="3188065749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Teollisuuden ja teknologiateollisuuden tuottajahintojen kehitys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2.7.2024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Tilastokeskus</a:t>
            </a:r>
          </a:p>
        </p:txBody>
      </p:sp>
      <p:graphicFrame>
        <p:nvGraphicFramePr>
          <p:cNvPr id="10" name="Sisällön paikkamerkki 9"/>
          <p:cNvGraphicFramePr>
            <a:graphicFrameLocks noGrp="1" noChangeAspect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74325996"/>
              </p:ext>
            </p:extLst>
          </p:nvPr>
        </p:nvGraphicFramePr>
        <p:xfrm>
          <a:off x="417513" y="1114425"/>
          <a:ext cx="8316912" cy="351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3" imgW="13186092" imgH="5580429" progId="Mbnd.mbnd">
                  <p:embed/>
                </p:oleObj>
              </mc:Choice>
              <mc:Fallback>
                <p:oleObj name="Macrobond document" r:id="rId3" imgW="13186092" imgH="5580429" progId="Mbnd.mbnd">
                  <p:embed/>
                  <p:pic>
                    <p:nvPicPr>
                      <p:cNvPr id="10" name="Sisällön paikkamerkki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7513" y="1114425"/>
                        <a:ext cx="8316912" cy="351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0442210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Teknologiateollisuuden päätoimialojen tuottajahintojen kehitys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2.7.2024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Tilastokeskus</a:t>
            </a:r>
          </a:p>
        </p:txBody>
      </p:sp>
      <p:graphicFrame>
        <p:nvGraphicFramePr>
          <p:cNvPr id="10" name="Sisällön paikkamerkki 9"/>
          <p:cNvGraphicFramePr>
            <a:graphicFrameLocks noGrp="1" noChangeAspect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476415632"/>
              </p:ext>
            </p:extLst>
          </p:nvPr>
        </p:nvGraphicFramePr>
        <p:xfrm>
          <a:off x="417513" y="1114425"/>
          <a:ext cx="8316912" cy="351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3" imgW="13186092" imgH="5580429" progId="Mbnd.mbnd">
                  <p:embed/>
                </p:oleObj>
              </mc:Choice>
              <mc:Fallback>
                <p:oleObj name="Macrobond document" r:id="rId3" imgW="13186092" imgH="5580429" progId="Mbnd.mbnd">
                  <p:embed/>
                  <p:pic>
                    <p:nvPicPr>
                      <p:cNvPr id="10" name="Sisällön paikkamerkki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7513" y="1114425"/>
                        <a:ext cx="8316912" cy="351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529277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Kone- ja metallituoteteollisuuden toimialojen tuottajahintojen kehitys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2.7.2024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Tilastokeskus</a:t>
            </a:r>
          </a:p>
        </p:txBody>
      </p:sp>
      <p:graphicFrame>
        <p:nvGraphicFramePr>
          <p:cNvPr id="10" name="Sisällön paikkamerkki 9"/>
          <p:cNvGraphicFramePr>
            <a:graphicFrameLocks noGrp="1" noChangeAspect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3845713883"/>
              </p:ext>
            </p:extLst>
          </p:nvPr>
        </p:nvGraphicFramePr>
        <p:xfrm>
          <a:off x="417513" y="1114425"/>
          <a:ext cx="8316912" cy="351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3" imgW="13186092" imgH="5580429" progId="Mbnd.mbnd">
                  <p:embed/>
                </p:oleObj>
              </mc:Choice>
              <mc:Fallback>
                <p:oleObj name="Macrobond document" r:id="rId3" imgW="13186092" imgH="5580429" progId="Mbnd.mbnd">
                  <p:embed/>
                  <p:pic>
                    <p:nvPicPr>
                      <p:cNvPr id="10" name="Sisällön paikkamerkki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7513" y="1114425"/>
                        <a:ext cx="8316912" cy="3519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6133725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Teknologiateollisuuden päätoimialojen tuottajahintojen vuosimuutokset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5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2.7.2024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Tilastokeskus</a:t>
            </a:r>
          </a:p>
        </p:txBody>
      </p:sp>
      <p:graphicFrame>
        <p:nvGraphicFramePr>
          <p:cNvPr id="10" name="Sisällön paikkamerkki 9"/>
          <p:cNvGraphicFramePr>
            <a:graphicFrameLocks noGrp="1" noChangeAspect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2628608043"/>
              </p:ext>
            </p:extLst>
          </p:nvPr>
        </p:nvGraphicFramePr>
        <p:xfrm>
          <a:off x="392113" y="1103313"/>
          <a:ext cx="8369300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3" imgW="13186092" imgH="5580429" progId="Mbnd.mbnd">
                  <p:embed/>
                </p:oleObj>
              </mc:Choice>
              <mc:Fallback>
                <p:oleObj name="Macrobond document" r:id="rId3" imgW="13186092" imgH="5580429" progId="Mbnd.mbnd">
                  <p:embed/>
                  <p:pic>
                    <p:nvPicPr>
                      <p:cNvPr id="10" name="Sisällön paikkamerkki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2113" y="1103313"/>
                        <a:ext cx="8369300" cy="3541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5317649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Kone- ja metallituoteteollisuuden tuottajahintojen vuosimuutokset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6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2.7.2024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</a:t>
            </a:r>
            <a:r>
              <a:rPr lang="fi-FI" err="1"/>
              <a:t>Macrobond</a:t>
            </a:r>
            <a:r>
              <a:rPr lang="fi-FI"/>
              <a:t>, Tilastokeskus</a:t>
            </a:r>
          </a:p>
        </p:txBody>
      </p:sp>
      <p:graphicFrame>
        <p:nvGraphicFramePr>
          <p:cNvPr id="9" name="Sisällön paikkamerkki 9">
            <a:extLst>
              <a:ext uri="{FF2B5EF4-FFF2-40B4-BE49-F238E27FC236}">
                <a16:creationId xmlns:a16="http://schemas.microsoft.com/office/drawing/2014/main" id="{2A44AD09-51D1-6AE5-A848-A6FA717BD5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222302"/>
              </p:ext>
            </p:extLst>
          </p:nvPr>
        </p:nvGraphicFramePr>
        <p:xfrm>
          <a:off x="387350" y="1144838"/>
          <a:ext cx="8369300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3" imgW="13186092" imgH="5580429" progId="Mbnd.mbnd">
                  <p:embed/>
                </p:oleObj>
              </mc:Choice>
              <mc:Fallback>
                <p:oleObj name="Macrobond document" r:id="rId3" imgW="13186092" imgH="5580429" progId="Mbnd.mbnd">
                  <p:embed/>
                  <p:pic>
                    <p:nvPicPr>
                      <p:cNvPr id="9" name="Sisällön paikkamerkki 9">
                        <a:extLst>
                          <a:ext uri="{FF2B5EF4-FFF2-40B4-BE49-F238E27FC236}">
                            <a16:creationId xmlns:a16="http://schemas.microsoft.com/office/drawing/2014/main" id="{2A44AD09-51D1-6AE5-A848-A6FA717BD5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7350" y="1144838"/>
                        <a:ext cx="8369300" cy="3541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2479398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8F9833EA-575B-1348-5402-500D6914453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i-FI"/>
              <a:t>Värimetallien euromääräisiä hintoja</a:t>
            </a:r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77C63476-CA02-AC58-193E-7C87ADB50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6B90-8271-4E8F-82C1-E646FBB48A2E}" type="slidenum">
              <a:rPr lang="fi-FI" smtClean="0"/>
              <a:pPr/>
              <a:t>7</a:t>
            </a:fld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49C5E1F-53D0-9922-31F5-9827E7150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97DB-DA9C-4CFA-B970-B8599B25F3E4}" type="datetime1">
              <a:rPr lang="fi-FI" smtClean="0"/>
              <a:t>2.7.2024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8B65E14-ECCA-DDC2-EDC0-41DCB5D8B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Teknologiateollisuus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2F85D59B-CA21-9B45-8F40-2C86745C160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fi-FI"/>
              <a:t>Lähde: LME</a:t>
            </a:r>
          </a:p>
        </p:txBody>
      </p:sp>
      <p:graphicFrame>
        <p:nvGraphicFramePr>
          <p:cNvPr id="8" name="Sisällön paikkamerkki 7">
            <a:extLst>
              <a:ext uri="{FF2B5EF4-FFF2-40B4-BE49-F238E27FC236}">
                <a16:creationId xmlns:a16="http://schemas.microsoft.com/office/drawing/2014/main" id="{50E273AB-7C1B-3A39-0AD2-05BA88BA53E2}"/>
              </a:ext>
            </a:extLst>
          </p:cNvPr>
          <p:cNvGraphicFramePr>
            <a:graphicFrameLocks noGrp="1" noChangeAspect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105243821"/>
              </p:ext>
            </p:extLst>
          </p:nvPr>
        </p:nvGraphicFramePr>
        <p:xfrm>
          <a:off x="392202" y="1103313"/>
          <a:ext cx="8369120" cy="354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bond document" r:id="rId2" imgW="13186092" imgH="5580429" progId="Mbnd.mbnd">
                  <p:embed/>
                </p:oleObj>
              </mc:Choice>
              <mc:Fallback>
                <p:oleObj name="Macrobond document" r:id="rId2" imgW="13186092" imgH="5580429" progId="Mbnd.mbnd">
                  <p:embed/>
                  <p:pic>
                    <p:nvPicPr>
                      <p:cNvPr id="8" name="Sisällön paikkamerkki 7">
                        <a:extLst>
                          <a:ext uri="{FF2B5EF4-FFF2-40B4-BE49-F238E27FC236}">
                            <a16:creationId xmlns:a16="http://schemas.microsoft.com/office/drawing/2014/main" id="{50E273AB-7C1B-3A39-0AD2-05BA88BA53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92202" y="1103313"/>
                        <a:ext cx="8369120" cy="3541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218848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knologiateollisuus_masterdia">
  <a:themeElements>
    <a:clrScheme name="Teknologiateollisuus">
      <a:dk1>
        <a:srgbClr val="29282E"/>
      </a:dk1>
      <a:lt1>
        <a:srgbClr val="FFFFFF"/>
      </a:lt1>
      <a:dk2>
        <a:srgbClr val="29282E"/>
      </a:dk2>
      <a:lt2>
        <a:srgbClr val="FFFFFF"/>
      </a:lt2>
      <a:accent1>
        <a:srgbClr val="0070C0"/>
      </a:accent1>
      <a:accent2>
        <a:srgbClr val="FF00B8"/>
      </a:accent2>
      <a:accent3>
        <a:srgbClr val="85E869"/>
      </a:accent3>
      <a:accent4>
        <a:srgbClr val="FF805C"/>
      </a:accent4>
      <a:accent5>
        <a:srgbClr val="8A0FA6"/>
      </a:accent5>
      <a:accent6>
        <a:srgbClr val="FFFF00"/>
      </a:accent6>
      <a:hlink>
        <a:srgbClr val="0ACFCF"/>
      </a:hlink>
      <a:folHlink>
        <a:srgbClr val="0ACFCF"/>
      </a:folHlink>
    </a:clrScheme>
    <a:fontScheme name="Teknologiateollisuu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tIns="36000" rIns="36000" bIns="36000" rtlCol="0">
        <a:spAutoFit/>
      </a:bodyPr>
      <a:lstStyle>
        <a:defPPr>
          <a:defRPr spc="-4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ekno_FI_2016" id="{20EA1341-EE32-433B-BC03-FE23A0136C67}" vid="{91854BC2-7349-49C3-92B6-AE41D831AB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886EDC3C35ED44386E38662B6DACCDA" ma:contentTypeVersion="19" ma:contentTypeDescription="Luo uusi asiakirja." ma:contentTypeScope="" ma:versionID="a68fe2f5853ba668c329fe8ff571cba1">
  <xsd:schema xmlns:xsd="http://www.w3.org/2001/XMLSchema" xmlns:xs="http://www.w3.org/2001/XMLSchema" xmlns:p="http://schemas.microsoft.com/office/2006/metadata/properties" xmlns:ns2="b057f711-7d93-472c-a8f6-94be00805750" xmlns:ns3="c296724d-1a81-4a23-b6dd-dca7fd62c6ff" targetNamespace="http://schemas.microsoft.com/office/2006/metadata/properties" ma:root="true" ma:fieldsID="f671b576c74b9f2f7a5e561b4d3b9835" ns2:_="" ns3:_="">
    <xsd:import namespace="b057f711-7d93-472c-a8f6-94be00805750"/>
    <xsd:import namespace="c296724d-1a81-4a23-b6dd-dca7fd62c6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Henkil_x00f6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57f711-7d93-472c-a8f6-94be008057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Kuvien tunnisteet" ma:readOnly="false" ma:fieldId="{5cf76f15-5ced-4ddc-b409-7134ff3c332f}" ma:taxonomyMulti="true" ma:sspId="f83a129e-02f3-4c10-aeed-b048f014ef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enkil_x00f6_" ma:index="26" nillable="true" ma:displayName="Henkilö" ma:list="UserInfo" ma:SharePointGroup="0" ma:internalName="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96724d-1a81-4a23-b6dd-dca7fd62c6f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ddbccb1-85c5-4102-b8cd-d9aa5a21b0d6}" ma:internalName="TaxCatchAll" ma:showField="CatchAllData" ma:web="c296724d-1a81-4a23-b6dd-dca7fd62c6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296724d-1a81-4a23-b6dd-dca7fd62c6ff">
      <UserInfo>
        <DisplayName/>
        <AccountId xsi:nil="true"/>
        <AccountType/>
      </UserInfo>
    </SharedWithUsers>
    <lcf76f155ced4ddcb4097134ff3c332f xmlns="b057f711-7d93-472c-a8f6-94be00805750">
      <Terms xmlns="http://schemas.microsoft.com/office/infopath/2007/PartnerControls"/>
    </lcf76f155ced4ddcb4097134ff3c332f>
    <TaxCatchAll xmlns="c296724d-1a81-4a23-b6dd-dca7fd62c6ff" xsi:nil="true"/>
    <Henkil_x00f6_ xmlns="b057f711-7d93-472c-a8f6-94be00805750">
      <UserInfo>
        <DisplayName/>
        <AccountId xsi:nil="true"/>
        <AccountType/>
      </UserInfo>
    </Henkil_x00f6_>
  </documentManagement>
</p:properties>
</file>

<file path=customXml/itemProps1.xml><?xml version="1.0" encoding="utf-8"?>
<ds:datastoreItem xmlns:ds="http://schemas.openxmlformats.org/officeDocument/2006/customXml" ds:itemID="{4435B465-7423-4620-94E1-E90D59D1C2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57f711-7d93-472c-a8f6-94be00805750"/>
    <ds:schemaRef ds:uri="c296724d-1a81-4a23-b6dd-dca7fd62c6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B9F60D5-2F9B-4EC3-A55A-014E7450C6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53A32A-4A91-40B1-86C4-8452D504812D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c296724d-1a81-4a23-b6dd-dca7fd62c6ff"/>
    <ds:schemaRef ds:uri="http://schemas.microsoft.com/office/2006/metadata/properties"/>
    <ds:schemaRef ds:uri="b057f711-7d93-472c-a8f6-94be00805750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102</TotalTime>
  <Words>89</Words>
  <Application>Microsoft Office PowerPoint</Application>
  <PresentationFormat>On-screen Show (16:9)</PresentationFormat>
  <Paragraphs>46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Verdana</vt:lpstr>
      <vt:lpstr>Teknologiateollisuus_masterdia</vt:lpstr>
      <vt:lpstr>Macrobond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Rautaporras Petteri</dc:creator>
  <cp:keywords>Teknologiateollisuus_FI</cp:keywords>
  <cp:lastModifiedBy>Emaus Katriina</cp:lastModifiedBy>
  <cp:revision>1</cp:revision>
  <cp:lastPrinted>2017-05-26T08:10:04Z</cp:lastPrinted>
  <dcterms:created xsi:type="dcterms:W3CDTF">2016-09-02T06:44:35Z</dcterms:created>
  <dcterms:modified xsi:type="dcterms:W3CDTF">2024-07-02T12:09:11Z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kameleonVerID">
    <vt:lpwstr>482.21.02.003</vt:lpwstr>
  </property>
  <property fmtid="{D5CDD505-2E9C-101B-9397-08002B2CF9AE}" pid="3" name="dvSaved">
    <vt:lpwstr>1</vt:lpwstr>
  </property>
  <property fmtid="{D5CDD505-2E9C-101B-9397-08002B2CF9AE}" pid="4" name="dvLanguage">
    <vt:lpwstr>1035</vt:lpwstr>
  </property>
  <property fmtid="{D5CDD505-2E9C-101B-9397-08002B2CF9AE}" pid="5" name="dvTemplate">
    <vt:lpwstr>Tekno_fi.potx</vt:lpwstr>
  </property>
  <property fmtid="{D5CDD505-2E9C-101B-9397-08002B2CF9AE}" pid="6" name="dvDefinition">
    <vt:lpwstr>23 (dd_default.xml)</vt:lpwstr>
  </property>
  <property fmtid="{D5CDD505-2E9C-101B-9397-08002B2CF9AE}" pid="7" name="dvDefinitionID">
    <vt:lpwstr>23</vt:lpwstr>
  </property>
  <property fmtid="{D5CDD505-2E9C-101B-9397-08002B2CF9AE}" pid="8" name="dvContentFile">
    <vt:lpwstr>dd_default.xml</vt:lpwstr>
  </property>
  <property fmtid="{D5CDD505-2E9C-101B-9397-08002B2CF9AE}" pid="9" name="dvGlobalVerID">
    <vt:lpwstr>482.90.02.003</vt:lpwstr>
  </property>
  <property fmtid="{D5CDD505-2E9C-101B-9397-08002B2CF9AE}" pid="10" name="dvDefinitionVersion">
    <vt:lpwstr>2.1 / 22.1.2015</vt:lpwstr>
  </property>
  <property fmtid="{D5CDD505-2E9C-101B-9397-08002B2CF9AE}" pid="11" name="filename">
    <vt:lpwstr>false</vt:lpwstr>
  </property>
  <property fmtid="{D5CDD505-2E9C-101B-9397-08002B2CF9AE}" pid="12" name="filenameandpath">
    <vt:lpwstr>false</vt:lpwstr>
  </property>
  <property fmtid="{D5CDD505-2E9C-101B-9397-08002B2CF9AE}" pid="13" name="dvPagenumberExist">
    <vt:lpwstr>1</vt:lpwstr>
  </property>
  <property fmtid="{D5CDD505-2E9C-101B-9397-08002B2CF9AE}" pid="14" name="dvAuthorExist">
    <vt:lpwstr>1</vt:lpwstr>
  </property>
  <property fmtid="{D5CDD505-2E9C-101B-9397-08002B2CF9AE}" pid="15" name="dvDateExist">
    <vt:lpwstr>-1</vt:lpwstr>
  </property>
  <property fmtid="{D5CDD505-2E9C-101B-9397-08002B2CF9AE}" pid="16" name="dvCategory">
    <vt:lpwstr>4</vt:lpwstr>
  </property>
  <property fmtid="{D5CDD505-2E9C-101B-9397-08002B2CF9AE}" pid="17" name="dvCategory_2">
    <vt:lpwstr>0</vt:lpwstr>
  </property>
  <property fmtid="{D5CDD505-2E9C-101B-9397-08002B2CF9AE}" pid="18" name="dvSavepath">
    <vt:lpwstr/>
  </property>
  <property fmtid="{D5CDD505-2E9C-101B-9397-08002B2CF9AE}" pid="19" name="dvUsed">
    <vt:lpwstr>1</vt:lpwstr>
  </property>
  <property fmtid="{D5CDD505-2E9C-101B-9397-08002B2CF9AE}" pid="20" name="dvCompany">
    <vt:lpwstr/>
  </property>
  <property fmtid="{D5CDD505-2E9C-101B-9397-08002B2CF9AE}" pid="21" name="dvSite">
    <vt:lpwstr/>
  </property>
  <property fmtid="{D5CDD505-2E9C-101B-9397-08002B2CF9AE}" pid="22" name="dvNumbering">
    <vt:lpwstr>0</vt:lpwstr>
  </property>
  <property fmtid="{D5CDD505-2E9C-101B-9397-08002B2CF9AE}" pid="23" name="dvDUname">
    <vt:lpwstr>Nora Elers</vt:lpwstr>
  </property>
  <property fmtid="{D5CDD505-2E9C-101B-9397-08002B2CF9AE}" pid="24" name="dvDUdepartment">
    <vt:lpwstr/>
  </property>
  <property fmtid="{D5CDD505-2E9C-101B-9397-08002B2CF9AE}" pid="25" name="dvLogoExist">
    <vt:lpwstr>0</vt:lpwstr>
  </property>
  <property fmtid="{D5CDD505-2E9C-101B-9397-08002B2CF9AE}" pid="26" name="dvCurrentlogo">
    <vt:lpwstr/>
  </property>
  <property fmtid="{D5CDD505-2E9C-101B-9397-08002B2CF9AE}" pid="27" name="ContentTypeId">
    <vt:lpwstr>0x010100F886EDC3C35ED44386E38662B6DACCDA</vt:lpwstr>
  </property>
  <property fmtid="{D5CDD505-2E9C-101B-9397-08002B2CF9AE}" pid="28" name="Order">
    <vt:r8>826100</vt:r8>
  </property>
  <property fmtid="{D5CDD505-2E9C-101B-9397-08002B2CF9AE}" pid="29" name="xd_Signature">
    <vt:bool>false</vt:bool>
  </property>
  <property fmtid="{D5CDD505-2E9C-101B-9397-08002B2CF9AE}" pid="30" name="xd_ProgID">
    <vt:lpwstr/>
  </property>
  <property fmtid="{D5CDD505-2E9C-101B-9397-08002B2CF9AE}" pid="31" name="ComplianceAssetId">
    <vt:lpwstr/>
  </property>
  <property fmtid="{D5CDD505-2E9C-101B-9397-08002B2CF9AE}" pid="32" name="TemplateUrl">
    <vt:lpwstr/>
  </property>
  <property fmtid="{D5CDD505-2E9C-101B-9397-08002B2CF9AE}" pid="33" name="TyoryhmanNimi">
    <vt:lpwstr>Talous ja tilastot</vt:lpwstr>
  </property>
  <property fmtid="{D5CDD505-2E9C-101B-9397-08002B2CF9AE}" pid="34" name="_ExtendedDescription">
    <vt:lpwstr/>
  </property>
  <property fmtid="{D5CDD505-2E9C-101B-9397-08002B2CF9AE}" pid="35" name="TriggerFlowInfo">
    <vt:lpwstr/>
  </property>
  <property fmtid="{D5CDD505-2E9C-101B-9397-08002B2CF9AE}" pid="36" name="MediaServiceImageTags">
    <vt:lpwstr/>
  </property>
</Properties>
</file>