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74" r:id="rId7"/>
    <p:sldId id="276" r:id="rId8"/>
    <p:sldId id="275" r:id="rId9"/>
    <p:sldId id="277" r:id="rId10"/>
    <p:sldId id="278" r:id="rId11"/>
    <p:sldId id="262" r:id="rId12"/>
    <p:sldId id="263" r:id="rId13"/>
    <p:sldId id="279" r:id="rId14"/>
    <p:sldId id="280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4BFA7C-85EA-4675-A5BB-D8F9F35EF3FF}" v="72" dt="2021-07-26T07:13:41.33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B98581B6-25ED-495F-B2E3-D20C85D89EC7}"/>
    <pc:docChg chg="modSld">
      <pc:chgData name="Emaus Katriina" userId="e28635f8-d800-42ff-a913-92d375f1fb60" providerId="ADAL" clId="{B98581B6-25ED-495F-B2E3-D20C85D89EC7}" dt="2021-04-15T08:24:55.150" v="35"/>
      <pc:docMkLst>
        <pc:docMk/>
      </pc:docMkLst>
      <pc:sldChg chg="modSp">
        <pc:chgData name="Emaus Katriina" userId="e28635f8-d800-42ff-a913-92d375f1fb60" providerId="ADAL" clId="{B98581B6-25ED-495F-B2E3-D20C85D89EC7}" dt="2021-04-15T08:24:47.152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B98581B6-25ED-495F-B2E3-D20C85D89EC7}" dt="2021-04-15T08:24:47.152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0.617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B98581B6-25ED-495F-B2E3-D20C85D89EC7}" dt="2021-04-15T08:24:50.617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0.956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B98581B6-25ED-495F-B2E3-D20C85D89EC7}" dt="2021-04-15T08:24:50.956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2.312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B98581B6-25ED-495F-B2E3-D20C85D89EC7}" dt="2021-04-15T08:24:52.312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2.730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B98581B6-25ED-495F-B2E3-D20C85D89EC7}" dt="2021-04-15T08:24:52.730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3.108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B98581B6-25ED-495F-B2E3-D20C85D89EC7}" dt="2021-04-15T08:24:53.108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3.710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B98581B6-25ED-495F-B2E3-D20C85D89EC7}" dt="2021-04-15T08:24:53.710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4.039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B98581B6-25ED-495F-B2E3-D20C85D89EC7}" dt="2021-04-15T08:24:54.039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4.557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B98581B6-25ED-495F-B2E3-D20C85D89EC7}" dt="2021-04-15T08:24:54.557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4.841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B98581B6-25ED-495F-B2E3-D20C85D89EC7}" dt="2021-04-15T08:24:54.841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5.150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B98581B6-25ED-495F-B2E3-D20C85D89EC7}" dt="2021-04-15T08:24:55.150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47.744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B98581B6-25ED-495F-B2E3-D20C85D89EC7}" dt="2021-04-15T08:24:47.744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48.717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B98581B6-25ED-495F-B2E3-D20C85D89EC7}" dt="2021-04-15T08:24:48.717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48.201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B98581B6-25ED-495F-B2E3-D20C85D89EC7}" dt="2021-04-15T08:24:48.201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49.507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B98581B6-25ED-495F-B2E3-D20C85D89EC7}" dt="2021-04-15T08:24:49.507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49.995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B98581B6-25ED-495F-B2E3-D20C85D89EC7}" dt="2021-04-15T08:24:49.995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1.305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B98581B6-25ED-495F-B2E3-D20C85D89EC7}" dt="2021-04-15T08:24:51.305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1.818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B98581B6-25ED-495F-B2E3-D20C85D89EC7}" dt="2021-04-15T08:24:51.818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7113BF70-91E3-4000-BAE7-C6DBF23212AF}"/>
    <pc:docChg chg="modSld">
      <pc:chgData name="Emaus Katriina" userId="e28635f8-d800-42ff-a913-92d375f1fb60" providerId="ADAL" clId="{7113BF70-91E3-4000-BAE7-C6DBF23212AF}" dt="2020-02-24T10:12:21.214" v="17"/>
      <pc:docMkLst>
        <pc:docMk/>
      </pc:docMkLst>
      <pc:sldChg chg="modSp">
        <pc:chgData name="Emaus Katriina" userId="e28635f8-d800-42ff-a913-92d375f1fb60" providerId="ADAL" clId="{7113BF70-91E3-4000-BAE7-C6DBF23212AF}" dt="2020-02-24T10:12:15.553" v="0"/>
        <pc:sldMkLst>
          <pc:docMk/>
          <pc:sldMk cId="1206644979" sldId="257"/>
        </pc:sldMkLst>
        <pc:graphicFrameChg chg="mod">
          <ac:chgData name="Emaus Katriina" userId="e28635f8-d800-42ff-a913-92d375f1fb60" providerId="ADAL" clId="{7113BF70-91E3-4000-BAE7-C6DBF23212AF}" dt="2020-02-24T10:12:15.553" v="0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7.372" v="6"/>
        <pc:sldMkLst>
          <pc:docMk/>
          <pc:sldMk cId="1918050049" sldId="262"/>
        </pc:sldMkLst>
        <pc:graphicFrameChg chg="mod">
          <ac:chgData name="Emaus Katriina" userId="e28635f8-d800-42ff-a913-92d375f1fb60" providerId="ADAL" clId="{7113BF70-91E3-4000-BAE7-C6DBF23212AF}" dt="2020-02-24T10:12:17.372" v="6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7.618" v="7"/>
        <pc:sldMkLst>
          <pc:docMk/>
          <pc:sldMk cId="2515183845" sldId="263"/>
        </pc:sldMkLst>
        <pc:graphicFrameChg chg="mod">
          <ac:chgData name="Emaus Katriina" userId="e28635f8-d800-42ff-a913-92d375f1fb60" providerId="ADAL" clId="{7113BF70-91E3-4000-BAE7-C6DBF23212AF}" dt="2020-02-24T10:12:17.618" v="7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8.555" v="10"/>
        <pc:sldMkLst>
          <pc:docMk/>
          <pc:sldMk cId="246678502" sldId="266"/>
        </pc:sldMkLst>
        <pc:graphicFrameChg chg="mod">
          <ac:chgData name="Emaus Katriina" userId="e28635f8-d800-42ff-a913-92d375f1fb60" providerId="ADAL" clId="{7113BF70-91E3-4000-BAE7-C6DBF23212AF}" dt="2020-02-24T10:12:18.555" v="10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8.925" v="11"/>
        <pc:sldMkLst>
          <pc:docMk/>
          <pc:sldMk cId="1538556369" sldId="267"/>
        </pc:sldMkLst>
        <pc:graphicFrameChg chg="mod">
          <ac:chgData name="Emaus Katriina" userId="e28635f8-d800-42ff-a913-92d375f1fb60" providerId="ADAL" clId="{7113BF70-91E3-4000-BAE7-C6DBF23212AF}" dt="2020-02-24T10:12:18.925" v="11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9.297" v="12"/>
        <pc:sldMkLst>
          <pc:docMk/>
          <pc:sldMk cId="273463712" sldId="268"/>
        </pc:sldMkLst>
        <pc:graphicFrameChg chg="mod">
          <ac:chgData name="Emaus Katriina" userId="e28635f8-d800-42ff-a913-92d375f1fb60" providerId="ADAL" clId="{7113BF70-91E3-4000-BAE7-C6DBF23212AF}" dt="2020-02-24T10:12:19.297" v="12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9.732" v="13"/>
        <pc:sldMkLst>
          <pc:docMk/>
          <pc:sldMk cId="856746982" sldId="269"/>
        </pc:sldMkLst>
        <pc:graphicFrameChg chg="mod">
          <ac:chgData name="Emaus Katriina" userId="e28635f8-d800-42ff-a913-92d375f1fb60" providerId="ADAL" clId="{7113BF70-91E3-4000-BAE7-C6DBF23212AF}" dt="2020-02-24T10:12:19.732" v="13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20.019" v="14"/>
        <pc:sldMkLst>
          <pc:docMk/>
          <pc:sldMk cId="2825233040" sldId="270"/>
        </pc:sldMkLst>
        <pc:graphicFrameChg chg="mod">
          <ac:chgData name="Emaus Katriina" userId="e28635f8-d800-42ff-a913-92d375f1fb60" providerId="ADAL" clId="{7113BF70-91E3-4000-BAE7-C6DBF23212AF}" dt="2020-02-24T10:12:20.019" v="14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20.315" v="15"/>
        <pc:sldMkLst>
          <pc:docMk/>
          <pc:sldMk cId="2806330046" sldId="271"/>
        </pc:sldMkLst>
        <pc:graphicFrameChg chg="mod">
          <ac:chgData name="Emaus Katriina" userId="e28635f8-d800-42ff-a913-92d375f1fb60" providerId="ADAL" clId="{7113BF70-91E3-4000-BAE7-C6DBF23212AF}" dt="2020-02-24T10:12:20.315" v="15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20.920" v="16"/>
        <pc:sldMkLst>
          <pc:docMk/>
          <pc:sldMk cId="632360914" sldId="272"/>
        </pc:sldMkLst>
        <pc:graphicFrameChg chg="mod">
          <ac:chgData name="Emaus Katriina" userId="e28635f8-d800-42ff-a913-92d375f1fb60" providerId="ADAL" clId="{7113BF70-91E3-4000-BAE7-C6DBF23212AF}" dt="2020-02-24T10:12:20.920" v="16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21.214" v="17"/>
        <pc:sldMkLst>
          <pc:docMk/>
          <pc:sldMk cId="860414274" sldId="273"/>
        </pc:sldMkLst>
        <pc:graphicFrameChg chg="mod">
          <ac:chgData name="Emaus Katriina" userId="e28635f8-d800-42ff-a913-92d375f1fb60" providerId="ADAL" clId="{7113BF70-91E3-4000-BAE7-C6DBF23212AF}" dt="2020-02-24T10:12:21.214" v="17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5.807" v="1"/>
        <pc:sldMkLst>
          <pc:docMk/>
          <pc:sldMk cId="1941248553" sldId="274"/>
        </pc:sldMkLst>
        <pc:graphicFrameChg chg="mod">
          <ac:chgData name="Emaus Katriina" userId="e28635f8-d800-42ff-a913-92d375f1fb60" providerId="ADAL" clId="{7113BF70-91E3-4000-BAE7-C6DBF23212AF}" dt="2020-02-24T10:12:15.807" v="1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6.272" v="3"/>
        <pc:sldMkLst>
          <pc:docMk/>
          <pc:sldMk cId="1375461628" sldId="275"/>
        </pc:sldMkLst>
        <pc:graphicFrameChg chg="mod">
          <ac:chgData name="Emaus Katriina" userId="e28635f8-d800-42ff-a913-92d375f1fb60" providerId="ADAL" clId="{7113BF70-91E3-4000-BAE7-C6DBF23212AF}" dt="2020-02-24T10:12:16.272" v="3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6.019" v="2"/>
        <pc:sldMkLst>
          <pc:docMk/>
          <pc:sldMk cId="1629380301" sldId="276"/>
        </pc:sldMkLst>
        <pc:graphicFrameChg chg="mod">
          <ac:chgData name="Emaus Katriina" userId="e28635f8-d800-42ff-a913-92d375f1fb60" providerId="ADAL" clId="{7113BF70-91E3-4000-BAE7-C6DBF23212AF}" dt="2020-02-24T10:12:16.019" v="2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6.749" v="4"/>
        <pc:sldMkLst>
          <pc:docMk/>
          <pc:sldMk cId="675094320" sldId="277"/>
        </pc:sldMkLst>
        <pc:graphicFrameChg chg="mod">
          <ac:chgData name="Emaus Katriina" userId="e28635f8-d800-42ff-a913-92d375f1fb60" providerId="ADAL" clId="{7113BF70-91E3-4000-BAE7-C6DBF23212AF}" dt="2020-02-24T10:12:16.749" v="4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7.056" v="5"/>
        <pc:sldMkLst>
          <pc:docMk/>
          <pc:sldMk cId="2197126578" sldId="278"/>
        </pc:sldMkLst>
        <pc:graphicFrameChg chg="mod">
          <ac:chgData name="Emaus Katriina" userId="e28635f8-d800-42ff-a913-92d375f1fb60" providerId="ADAL" clId="{7113BF70-91E3-4000-BAE7-C6DBF23212AF}" dt="2020-02-24T10:12:17.056" v="5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7.874" v="8"/>
        <pc:sldMkLst>
          <pc:docMk/>
          <pc:sldMk cId="2102977637" sldId="279"/>
        </pc:sldMkLst>
        <pc:graphicFrameChg chg="mod">
          <ac:chgData name="Emaus Katriina" userId="e28635f8-d800-42ff-a913-92d375f1fb60" providerId="ADAL" clId="{7113BF70-91E3-4000-BAE7-C6DBF23212AF}" dt="2020-02-24T10:12:17.874" v="8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8.258" v="9"/>
        <pc:sldMkLst>
          <pc:docMk/>
          <pc:sldMk cId="3516796208" sldId="280"/>
        </pc:sldMkLst>
        <pc:graphicFrameChg chg="mod">
          <ac:chgData name="Emaus Katriina" userId="e28635f8-d800-42ff-a913-92d375f1fb60" providerId="ADAL" clId="{7113BF70-91E3-4000-BAE7-C6DBF23212AF}" dt="2020-02-24T10:12:18.258" v="9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Rautaporras Petteri" userId="d9004aa4-7491-43fa-b04f-4f6e300df2fa" providerId="ADAL" clId="{D80D01F1-D301-44F7-84FC-B23666D9B475}"/>
    <pc:docChg chg="modSld">
      <pc:chgData name="Rautaporras Petteri" userId="d9004aa4-7491-43fa-b04f-4f6e300df2fa" providerId="ADAL" clId="{D80D01F1-D301-44F7-84FC-B23666D9B475}" dt="2021-04-22T13:06:05.594" v="5"/>
      <pc:docMkLst>
        <pc:docMk/>
      </pc:docMkLst>
      <pc:sldChg chg="modSp">
        <pc:chgData name="Rautaporras Petteri" userId="d9004aa4-7491-43fa-b04f-4f6e300df2fa" providerId="ADAL" clId="{D80D01F1-D301-44F7-84FC-B23666D9B475}" dt="2021-04-22T13:06:05.594" v="5"/>
        <pc:sldMkLst>
          <pc:docMk/>
          <pc:sldMk cId="273463712" sldId="268"/>
        </pc:sldMkLst>
        <pc:graphicFrameChg chg="mod">
          <ac:chgData name="Rautaporras Petteri" userId="d9004aa4-7491-43fa-b04f-4f6e300df2fa" providerId="ADAL" clId="{D80D01F1-D301-44F7-84FC-B23666D9B475}" dt="2021-04-22T13:06:05.594" v="5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Rautaporras Petteri" userId="d9004aa4-7491-43fa-b04f-4f6e300df2fa" providerId="ADAL" clId="{D80D01F1-D301-44F7-84FC-B23666D9B475}" dt="2021-04-22T13:05:38.207" v="3"/>
        <pc:sldMkLst>
          <pc:docMk/>
          <pc:sldMk cId="1941248553" sldId="274"/>
        </pc:sldMkLst>
        <pc:graphicFrameChg chg="mod">
          <ac:chgData name="Rautaporras Petteri" userId="d9004aa4-7491-43fa-b04f-4f6e300df2fa" providerId="ADAL" clId="{D80D01F1-D301-44F7-84FC-B23666D9B475}" dt="2021-04-22T13:05:38.207" v="3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</pc:docChg>
  </pc:docChgLst>
  <pc:docChgLst>
    <pc:chgData name="Emaus Katriina" userId="e28635f8-d800-42ff-a913-92d375f1fb60" providerId="ADAL" clId="{0808AD8A-9AC2-4392-98B8-85BDDDB2569C}"/>
    <pc:docChg chg="modSld">
      <pc:chgData name="Emaus Katriina" userId="e28635f8-d800-42ff-a913-92d375f1fb60" providerId="ADAL" clId="{0808AD8A-9AC2-4392-98B8-85BDDDB2569C}" dt="2020-11-13T08:47:51.345" v="35"/>
      <pc:docMkLst>
        <pc:docMk/>
      </pc:docMkLst>
      <pc:sldChg chg="modSp">
        <pc:chgData name="Emaus Katriina" userId="e28635f8-d800-42ff-a913-92d375f1fb60" providerId="ADAL" clId="{0808AD8A-9AC2-4392-98B8-85BDDDB2569C}" dt="2020-11-13T08:47:43.420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0808AD8A-9AC2-4392-98B8-85BDDDB2569C}" dt="2020-11-13T08:47:43.420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6.745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0808AD8A-9AC2-4392-98B8-85BDDDB2569C}" dt="2020-11-13T08:47:46.745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7.173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0808AD8A-9AC2-4392-98B8-85BDDDB2569C}" dt="2020-11-13T08:47:47.173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8.515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0808AD8A-9AC2-4392-98B8-85BDDDB2569C}" dt="2020-11-13T08:47:48.515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8.819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0808AD8A-9AC2-4392-98B8-85BDDDB2569C}" dt="2020-11-13T08:47:48.819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9.717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0808AD8A-9AC2-4392-98B8-85BDDDB2569C}" dt="2020-11-13T08:47:49.717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50.103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0808AD8A-9AC2-4392-98B8-85BDDDB2569C}" dt="2020-11-13T08:47:50.103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50.405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0808AD8A-9AC2-4392-98B8-85BDDDB2569C}" dt="2020-11-13T08:47:50.405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50.693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0808AD8A-9AC2-4392-98B8-85BDDDB2569C}" dt="2020-11-13T08:47:50.693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51.023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0808AD8A-9AC2-4392-98B8-85BDDDB2569C}" dt="2020-11-13T08:47:51.023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51.345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0808AD8A-9AC2-4392-98B8-85BDDDB2569C}" dt="2020-11-13T08:47:51.345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3.842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0808AD8A-9AC2-4392-98B8-85BDDDB2569C}" dt="2020-11-13T08:47:43.842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4.856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0808AD8A-9AC2-4392-98B8-85BDDDB2569C}" dt="2020-11-13T08:47:44.856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4.350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0808AD8A-9AC2-4392-98B8-85BDDDB2569C}" dt="2020-11-13T08:47:44.350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5.895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0808AD8A-9AC2-4392-98B8-85BDDDB2569C}" dt="2020-11-13T08:47:45.895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6.274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0808AD8A-9AC2-4392-98B8-85BDDDB2569C}" dt="2020-11-13T08:47:46.274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7.526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0808AD8A-9AC2-4392-98B8-85BDDDB2569C}" dt="2020-11-13T08:47:47.526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7.977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0808AD8A-9AC2-4392-98B8-85BDDDB2569C}" dt="2020-11-13T08:47:47.977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44AE110F-6079-4480-8B1E-CEF1F5E0D774}"/>
    <pc:docChg chg="modSld">
      <pc:chgData name="Emaus Katriina" userId="e28635f8-d800-42ff-a913-92d375f1fb60" providerId="ADAL" clId="{44AE110F-6079-4480-8B1E-CEF1F5E0D774}" dt="2020-09-15T09:49:08.710" v="35"/>
      <pc:docMkLst>
        <pc:docMk/>
      </pc:docMkLst>
      <pc:sldChg chg="modSp">
        <pc:chgData name="Emaus Katriina" userId="e28635f8-d800-42ff-a913-92d375f1fb60" providerId="ADAL" clId="{44AE110F-6079-4480-8B1E-CEF1F5E0D774}" dt="2020-09-15T09:49:00.240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44AE110F-6079-4480-8B1E-CEF1F5E0D774}" dt="2020-09-15T09:49:00.240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3.347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44AE110F-6079-4480-8B1E-CEF1F5E0D774}" dt="2020-09-15T09:49:03.347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3.891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44AE110F-6079-4480-8B1E-CEF1F5E0D774}" dt="2020-09-15T09:49:03.891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5.347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44AE110F-6079-4480-8B1E-CEF1F5E0D774}" dt="2020-09-15T09:49:05.347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5.770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44AE110F-6079-4480-8B1E-CEF1F5E0D774}" dt="2020-09-15T09:49:05.770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6.304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44AE110F-6079-4480-8B1E-CEF1F5E0D774}" dt="2020-09-15T09:49:06.304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6.744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44AE110F-6079-4480-8B1E-CEF1F5E0D774}" dt="2020-09-15T09:49:06.744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7.162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44AE110F-6079-4480-8B1E-CEF1F5E0D774}" dt="2020-09-15T09:49:07.162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7.545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44AE110F-6079-4480-8B1E-CEF1F5E0D774}" dt="2020-09-15T09:49:07.545" v="33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8.304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44AE110F-6079-4480-8B1E-CEF1F5E0D774}" dt="2020-09-15T09:49:08.304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8.710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44AE110F-6079-4480-8B1E-CEF1F5E0D774}" dt="2020-09-15T09:49:08.710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0.706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44AE110F-6079-4480-8B1E-CEF1F5E0D774}" dt="2020-09-15T09:49:00.706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1.503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44AE110F-6079-4480-8B1E-CEF1F5E0D774}" dt="2020-09-15T09:49:01.503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1.108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44AE110F-6079-4480-8B1E-CEF1F5E0D774}" dt="2020-09-15T09:49:01.108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2.350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44AE110F-6079-4480-8B1E-CEF1F5E0D774}" dt="2020-09-15T09:49:02.350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2.886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44AE110F-6079-4480-8B1E-CEF1F5E0D774}" dt="2020-09-15T09:49:02.886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4.334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44AE110F-6079-4480-8B1E-CEF1F5E0D774}" dt="2020-09-15T09:49:04.334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4.847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44AE110F-6079-4480-8B1E-CEF1F5E0D774}" dt="2020-09-15T09:49:04.847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B84ED078-1D0F-43DC-824D-8C54DD4E38B4}"/>
    <pc:docChg chg="modSld">
      <pc:chgData name="Emaus Katriina" userId="e28635f8-d800-42ff-a913-92d375f1fb60" providerId="ADAL" clId="{B84ED078-1D0F-43DC-824D-8C54DD4E38B4}" dt="2020-04-16T07:48:53.199" v="35"/>
      <pc:docMkLst>
        <pc:docMk/>
      </pc:docMkLst>
      <pc:sldChg chg="modSp">
        <pc:chgData name="Emaus Katriina" userId="e28635f8-d800-42ff-a913-92d375f1fb60" providerId="ADAL" clId="{B84ED078-1D0F-43DC-824D-8C54DD4E38B4}" dt="2020-04-16T07:48:48.121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B84ED078-1D0F-43DC-824D-8C54DD4E38B4}" dt="2020-04-16T07:48:48.121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0.056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B84ED078-1D0F-43DC-824D-8C54DD4E38B4}" dt="2020-04-16T07:48:50.056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0.327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B84ED078-1D0F-43DC-824D-8C54DD4E38B4}" dt="2020-04-16T07:48:50.327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1.264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B84ED078-1D0F-43DC-824D-8C54DD4E38B4}" dt="2020-04-16T07:48:51.264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1.521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B84ED078-1D0F-43DC-824D-8C54DD4E38B4}" dt="2020-04-16T07:48:51.521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1.855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B84ED078-1D0F-43DC-824D-8C54DD4E38B4}" dt="2020-04-16T07:48:51.855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2.104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B84ED078-1D0F-43DC-824D-8C54DD4E38B4}" dt="2020-04-16T07:48:52.104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2.332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B84ED078-1D0F-43DC-824D-8C54DD4E38B4}" dt="2020-04-16T07:48:52.332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2.584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B84ED078-1D0F-43DC-824D-8C54DD4E38B4}" dt="2020-04-16T07:48:52.584" v="33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2.970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B84ED078-1D0F-43DC-824D-8C54DD4E38B4}" dt="2020-04-16T07:48:52.970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3.199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B84ED078-1D0F-43DC-824D-8C54DD4E38B4}" dt="2020-04-16T07:48:53.199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48.442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B84ED078-1D0F-43DC-824D-8C54DD4E38B4}" dt="2020-04-16T07:48:48.442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49.006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B84ED078-1D0F-43DC-824D-8C54DD4E38B4}" dt="2020-04-16T07:48:49.006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48.726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B84ED078-1D0F-43DC-824D-8C54DD4E38B4}" dt="2020-04-16T07:48:48.726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49.540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B84ED078-1D0F-43DC-824D-8C54DD4E38B4}" dt="2020-04-16T07:48:49.540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49.809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B84ED078-1D0F-43DC-824D-8C54DD4E38B4}" dt="2020-04-16T07:48:49.809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0.630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B84ED078-1D0F-43DC-824D-8C54DD4E38B4}" dt="2020-04-16T07:48:50.630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0.899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B84ED078-1D0F-43DC-824D-8C54DD4E38B4}" dt="2020-04-16T07:48:50.899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E3336C1F-0D23-46CA-83CA-B1355C9D4CE4}"/>
    <pc:docChg chg="modSld">
      <pc:chgData name="Emaus Katriina" userId="e28635f8-d800-42ff-a913-92d375f1fb60" providerId="ADAL" clId="{E3336C1F-0D23-46CA-83CA-B1355C9D4CE4}" dt="2021-05-17T05:58:23.914" v="35"/>
      <pc:docMkLst>
        <pc:docMk/>
      </pc:docMkLst>
      <pc:sldChg chg="modSp">
        <pc:chgData name="Emaus Katriina" userId="e28635f8-d800-42ff-a913-92d375f1fb60" providerId="ADAL" clId="{E3336C1F-0D23-46CA-83CA-B1355C9D4CE4}" dt="2021-05-17T05:58:06.097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E3336C1F-0D23-46CA-83CA-B1355C9D4CE4}" dt="2021-05-17T05:58:06.097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4.006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E3336C1F-0D23-46CA-83CA-B1355C9D4CE4}" dt="2021-05-17T05:58:14.006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5.076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E3336C1F-0D23-46CA-83CA-B1355C9D4CE4}" dt="2021-05-17T05:58:15.076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8.340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E3336C1F-0D23-46CA-83CA-B1355C9D4CE4}" dt="2021-05-17T05:58:18.340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9.243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E3336C1F-0D23-46CA-83CA-B1355C9D4CE4}" dt="2021-05-17T05:58:19.243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20.246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E3336C1F-0D23-46CA-83CA-B1355C9D4CE4}" dt="2021-05-17T05:58:20.246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21.058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E3336C1F-0D23-46CA-83CA-B1355C9D4CE4}" dt="2021-05-17T05:58:21.058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21.652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E3336C1F-0D23-46CA-83CA-B1355C9D4CE4}" dt="2021-05-17T05:58:21.652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22.410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E3336C1F-0D23-46CA-83CA-B1355C9D4CE4}" dt="2021-05-17T05:58:22.410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23.364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E3336C1F-0D23-46CA-83CA-B1355C9D4CE4}" dt="2021-05-17T05:58:23.364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23.914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E3336C1F-0D23-46CA-83CA-B1355C9D4CE4}" dt="2021-05-17T05:58:23.914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08.120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E3336C1F-0D23-46CA-83CA-B1355C9D4CE4}" dt="2021-05-17T05:58:08.120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0.164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E3336C1F-0D23-46CA-83CA-B1355C9D4CE4}" dt="2021-05-17T05:58:10.164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09.096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E3336C1F-0D23-46CA-83CA-B1355C9D4CE4}" dt="2021-05-17T05:58:09.096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1.237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E3336C1F-0D23-46CA-83CA-B1355C9D4CE4}" dt="2021-05-17T05:58:11.237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2.817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E3336C1F-0D23-46CA-83CA-B1355C9D4CE4}" dt="2021-05-17T05:58:12.817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6.209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E3336C1F-0D23-46CA-83CA-B1355C9D4CE4}" dt="2021-05-17T05:58:16.209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7.252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E3336C1F-0D23-46CA-83CA-B1355C9D4CE4}" dt="2021-05-17T05:58:17.252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CB9AACE8-491F-4560-87FC-4661B0E2116A}"/>
    <pc:docChg chg="modSld">
      <pc:chgData name="Emaus Katriina" userId="e28635f8-d800-42ff-a913-92d375f1fb60" providerId="ADAL" clId="{CB9AACE8-491F-4560-87FC-4661B0E2116A}" dt="2019-12-13T11:40:52.372" v="35"/>
      <pc:docMkLst>
        <pc:docMk/>
      </pc:docMkLst>
      <pc:sldChg chg="modSp">
        <pc:chgData name="Emaus Katriina" userId="e28635f8-d800-42ff-a913-92d375f1fb60" providerId="ADAL" clId="{CB9AACE8-491F-4560-87FC-4661B0E2116A}" dt="2019-12-13T11:40:34.399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CB9AACE8-491F-4560-87FC-4661B0E2116A}" dt="2019-12-13T11:40:34.399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1.553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CB9AACE8-491F-4560-87FC-4661B0E2116A}" dt="2019-12-13T11:40:41.553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2.440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CB9AACE8-491F-4560-87FC-4661B0E2116A}" dt="2019-12-13T11:40:42.440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5.915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CB9AACE8-491F-4560-87FC-4661B0E2116A}" dt="2019-12-13T11:40:45.915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6.705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CB9AACE8-491F-4560-87FC-4661B0E2116A}" dt="2019-12-13T11:40:46.705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7.619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CB9AACE8-491F-4560-87FC-4661B0E2116A}" dt="2019-12-13T11:40:47.619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8.408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CB9AACE8-491F-4560-87FC-4661B0E2116A}" dt="2019-12-13T11:40:48.408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9.656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CB9AACE8-491F-4560-87FC-4661B0E2116A}" dt="2019-12-13T11:40:49.656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50.425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CB9AACE8-491F-4560-87FC-4661B0E2116A}" dt="2019-12-13T11:40:50.425" v="33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51.762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CB9AACE8-491F-4560-87FC-4661B0E2116A}" dt="2019-12-13T11:40:51.762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52.372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CB9AACE8-491F-4560-87FC-4661B0E2116A}" dt="2019-12-13T11:40:52.372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36.649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CB9AACE8-491F-4560-87FC-4661B0E2116A}" dt="2019-12-13T11:40:36.649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38.161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CB9AACE8-491F-4560-87FC-4661B0E2116A}" dt="2019-12-13T11:40:38.161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37.364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CB9AACE8-491F-4560-87FC-4661B0E2116A}" dt="2019-12-13T11:40:37.364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39.549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CB9AACE8-491F-4560-87FC-4661B0E2116A}" dt="2019-12-13T11:40:39.549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0.472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CB9AACE8-491F-4560-87FC-4661B0E2116A}" dt="2019-12-13T11:40:40.472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3.389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CB9AACE8-491F-4560-87FC-4661B0E2116A}" dt="2019-12-13T11:40:43.389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4.548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CB9AACE8-491F-4560-87FC-4661B0E2116A}" dt="2019-12-13T11:40:44.548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278BFA37-5A13-480A-9907-CCAD12DF8135}"/>
    <pc:docChg chg="modSld">
      <pc:chgData name="Emaus Katriina" userId="e28635f8-d800-42ff-a913-92d375f1fb60" providerId="ADAL" clId="{278BFA37-5A13-480A-9907-CCAD12DF8135}" dt="2020-12-15T09:16:00.384" v="35"/>
      <pc:docMkLst>
        <pc:docMk/>
      </pc:docMkLst>
      <pc:sldChg chg="modSp">
        <pc:chgData name="Emaus Katriina" userId="e28635f8-d800-42ff-a913-92d375f1fb60" providerId="ADAL" clId="{278BFA37-5A13-480A-9907-CCAD12DF8135}" dt="2020-12-15T09:15:52.067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278BFA37-5A13-480A-9907-CCAD12DF8135}" dt="2020-12-15T09:15:52.067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5.392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278BFA37-5A13-480A-9907-CCAD12DF8135}" dt="2020-12-15T09:15:55.392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5.840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278BFA37-5A13-480A-9907-CCAD12DF8135}" dt="2020-12-15T09:15:55.840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7.322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278BFA37-5A13-480A-9907-CCAD12DF8135}" dt="2020-12-15T09:15:57.322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7.779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278BFA37-5A13-480A-9907-CCAD12DF8135}" dt="2020-12-15T09:15:57.779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8.301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278BFA37-5A13-480A-9907-CCAD12DF8135}" dt="2020-12-15T09:15:58.301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8.735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278BFA37-5A13-480A-9907-CCAD12DF8135}" dt="2020-12-15T09:15:58.735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9.146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278BFA37-5A13-480A-9907-CCAD12DF8135}" dt="2020-12-15T09:15:59.146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9.550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278BFA37-5A13-480A-9907-CCAD12DF8135}" dt="2020-12-15T09:15:59.550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9.972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278BFA37-5A13-480A-9907-CCAD12DF8135}" dt="2020-12-15T09:15:59.972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6:00.384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278BFA37-5A13-480A-9907-CCAD12DF8135}" dt="2020-12-15T09:16:00.384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2.507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278BFA37-5A13-480A-9907-CCAD12DF8135}" dt="2020-12-15T09:15:52.507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3.291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278BFA37-5A13-480A-9907-CCAD12DF8135}" dt="2020-12-15T09:15:53.291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2.868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278BFA37-5A13-480A-9907-CCAD12DF8135}" dt="2020-12-15T09:15:52.868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4.495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278BFA37-5A13-480A-9907-CCAD12DF8135}" dt="2020-12-15T09:15:54.495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4.933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278BFA37-5A13-480A-9907-CCAD12DF8135}" dt="2020-12-15T09:15:54.933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6.385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278BFA37-5A13-480A-9907-CCAD12DF8135}" dt="2020-12-15T09:15:56.385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6.828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278BFA37-5A13-480A-9907-CCAD12DF8135}" dt="2020-12-15T09:15:56.828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94408D64-6471-462D-B8B2-99FD7234D253}"/>
    <pc:docChg chg="modSld">
      <pc:chgData name="Emaus Katriina" userId="e28635f8-d800-42ff-a913-92d375f1fb60" providerId="ADAL" clId="{94408D64-6471-462D-B8B2-99FD7234D253}" dt="2021-01-18T06:52:10.030" v="35"/>
      <pc:docMkLst>
        <pc:docMk/>
      </pc:docMkLst>
      <pc:sldChg chg="modSp">
        <pc:chgData name="Emaus Katriina" userId="e28635f8-d800-42ff-a913-92d375f1fb60" providerId="ADAL" clId="{94408D64-6471-462D-B8B2-99FD7234D253}" dt="2021-01-18T06:51:59.907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94408D64-6471-462D-B8B2-99FD7234D253}" dt="2021-01-18T06:51:59.907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3.375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94408D64-6471-462D-B8B2-99FD7234D253}" dt="2021-01-18T06:52:03.375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3.956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94408D64-6471-462D-B8B2-99FD7234D253}" dt="2021-01-18T06:52:03.956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5.936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94408D64-6471-462D-B8B2-99FD7234D253}" dt="2021-01-18T06:52:05.936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6.532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94408D64-6471-462D-B8B2-99FD7234D253}" dt="2021-01-18T06:52:06.532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7.324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94408D64-6471-462D-B8B2-99FD7234D253}" dt="2021-01-18T06:52:07.324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7.915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94408D64-6471-462D-B8B2-99FD7234D253}" dt="2021-01-18T06:52:07.915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8.497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94408D64-6471-462D-B8B2-99FD7234D253}" dt="2021-01-18T06:52:08.497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9.021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94408D64-6471-462D-B8B2-99FD7234D253}" dt="2021-01-18T06:52:09.021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9.511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94408D64-6471-462D-B8B2-99FD7234D253}" dt="2021-01-18T06:52:09.511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10.030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94408D64-6471-462D-B8B2-99FD7234D253}" dt="2021-01-18T06:52:10.030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0.297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94408D64-6471-462D-B8B2-99FD7234D253}" dt="2021-01-18T06:52:00.297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1.115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94408D64-6471-462D-B8B2-99FD7234D253}" dt="2021-01-18T06:52:01.115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0.701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94408D64-6471-462D-B8B2-99FD7234D253}" dt="2021-01-18T06:52:00.701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2.120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94408D64-6471-462D-B8B2-99FD7234D253}" dt="2021-01-18T06:52:02.120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2.720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94408D64-6471-462D-B8B2-99FD7234D253}" dt="2021-01-18T06:52:02.720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4.696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94408D64-6471-462D-B8B2-99FD7234D253}" dt="2021-01-18T06:52:04.696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5.253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94408D64-6471-462D-B8B2-99FD7234D253}" dt="2021-01-18T06:52:05.253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E6E74B0F-F5F0-469D-B24C-1117CE2E90DA}"/>
    <pc:docChg chg="modSld">
      <pc:chgData name="Emaus Katriina" userId="e28635f8-d800-42ff-a913-92d375f1fb60" providerId="ADAL" clId="{E6E74B0F-F5F0-469D-B24C-1117CE2E90DA}" dt="2020-06-22T06:10:20.991" v="35"/>
      <pc:docMkLst>
        <pc:docMk/>
      </pc:docMkLst>
      <pc:sldChg chg="modSp">
        <pc:chgData name="Emaus Katriina" userId="e28635f8-d800-42ff-a913-92d375f1fb60" providerId="ADAL" clId="{E6E74B0F-F5F0-469D-B24C-1117CE2E90DA}" dt="2020-06-22T06:09:52.121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E6E74B0F-F5F0-469D-B24C-1117CE2E90DA}" dt="2020-06-22T06:09:52.121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7.323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E6E74B0F-F5F0-469D-B24C-1117CE2E90DA}" dt="2020-06-22T06:09:57.323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7.797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E6E74B0F-F5F0-469D-B24C-1117CE2E90DA}" dt="2020-06-22T06:09:57.797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9.552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E6E74B0F-F5F0-469D-B24C-1117CE2E90DA}" dt="2020-06-22T06:09:59.552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10:01.861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E6E74B0F-F5F0-469D-B24C-1117CE2E90DA}" dt="2020-06-22T06:10:01.861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10:13.570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E6E74B0F-F5F0-469D-B24C-1117CE2E90DA}" dt="2020-06-22T06:10:13.570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10:16.195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E6E74B0F-F5F0-469D-B24C-1117CE2E90DA}" dt="2020-06-22T06:10:16.195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10:17.294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E6E74B0F-F5F0-469D-B24C-1117CE2E90DA}" dt="2020-06-22T06:10:17.294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10:18.781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E6E74B0F-F5F0-469D-B24C-1117CE2E90DA}" dt="2020-06-22T06:10:18.781" v="33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10:20.157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E6E74B0F-F5F0-469D-B24C-1117CE2E90DA}" dt="2020-06-22T06:10:20.157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10:20.991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E6E74B0F-F5F0-469D-B24C-1117CE2E90DA}" dt="2020-06-22T06:10:20.991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2.690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E6E74B0F-F5F0-469D-B24C-1117CE2E90DA}" dt="2020-06-22T06:09:52.690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3.894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E6E74B0F-F5F0-469D-B24C-1117CE2E90DA}" dt="2020-06-22T06:09:53.894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3.235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E6E74B0F-F5F0-469D-B24C-1117CE2E90DA}" dt="2020-06-22T06:09:53.235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5.155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E6E74B0F-F5F0-469D-B24C-1117CE2E90DA}" dt="2020-06-22T06:09:55.155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6.869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E6E74B0F-F5F0-469D-B24C-1117CE2E90DA}" dt="2020-06-22T06:09:56.869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8.280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E6E74B0F-F5F0-469D-B24C-1117CE2E90DA}" dt="2020-06-22T06:09:58.280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8.800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E6E74B0F-F5F0-469D-B24C-1117CE2E90DA}" dt="2020-06-22T06:09:58.800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08252D50-B4A0-423F-A93D-00A0042E4920}"/>
    <pc:docChg chg="modSld">
      <pc:chgData name="Emaus Katriina" userId="e28635f8-d800-42ff-a913-92d375f1fb60" providerId="ADAL" clId="{08252D50-B4A0-423F-A93D-00A0042E4920}" dt="2021-06-15T09:02:17.838" v="35"/>
      <pc:docMkLst>
        <pc:docMk/>
      </pc:docMkLst>
      <pc:sldChg chg="modSp">
        <pc:chgData name="Emaus Katriina" userId="e28635f8-d800-42ff-a913-92d375f1fb60" providerId="ADAL" clId="{08252D50-B4A0-423F-A93D-00A0042E4920}" dt="2021-06-15T09:02:11.381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08252D50-B4A0-423F-A93D-00A0042E4920}" dt="2021-06-15T09:02:11.381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3.697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08252D50-B4A0-423F-A93D-00A0042E4920}" dt="2021-06-15T09:02:13.697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4.156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08252D50-B4A0-423F-A93D-00A0042E4920}" dt="2021-06-15T09:02:14.156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5.282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08252D50-B4A0-423F-A93D-00A0042E4920}" dt="2021-06-15T09:02:15.282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5.637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08252D50-B4A0-423F-A93D-00A0042E4920}" dt="2021-06-15T09:02:15.637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6.214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08252D50-B4A0-423F-A93D-00A0042E4920}" dt="2021-06-15T09:02:16.214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6.583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08252D50-B4A0-423F-A93D-00A0042E4920}" dt="2021-06-15T09:02:16.583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6.860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08252D50-B4A0-423F-A93D-00A0042E4920}" dt="2021-06-15T09:02:16.860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7.277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08252D50-B4A0-423F-A93D-00A0042E4920}" dt="2021-06-15T09:02:17.277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7.505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08252D50-B4A0-423F-A93D-00A0042E4920}" dt="2021-06-15T09:02:17.505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7.838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08252D50-B4A0-423F-A93D-00A0042E4920}" dt="2021-06-15T09:02:17.838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1.649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08252D50-B4A0-423F-A93D-00A0042E4920}" dt="2021-06-15T09:02:11.649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2.507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08252D50-B4A0-423F-A93D-00A0042E4920}" dt="2021-06-15T09:02:12.507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1.997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08252D50-B4A0-423F-A93D-00A0042E4920}" dt="2021-06-15T09:02:11.997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2.992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08252D50-B4A0-423F-A93D-00A0042E4920}" dt="2021-06-15T09:02:12.992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3.363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08252D50-B4A0-423F-A93D-00A0042E4920}" dt="2021-06-15T09:02:13.363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4.410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08252D50-B4A0-423F-A93D-00A0042E4920}" dt="2021-06-15T09:02:14.410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4.900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08252D50-B4A0-423F-A93D-00A0042E4920}" dt="2021-06-15T09:02:14.900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4A4D5C44-61C5-42D0-9947-571036158BDC}"/>
    <pc:docChg chg="modSld">
      <pc:chgData name="Emaus Katriina" userId="e28635f8-d800-42ff-a913-92d375f1fb60" providerId="ADAL" clId="{4A4D5C44-61C5-42D0-9947-571036158BDC}" dt="2021-02-15T11:24:36.507" v="35"/>
      <pc:docMkLst>
        <pc:docMk/>
      </pc:docMkLst>
      <pc:sldChg chg="modSp">
        <pc:chgData name="Emaus Katriina" userId="e28635f8-d800-42ff-a913-92d375f1fb60" providerId="ADAL" clId="{4A4D5C44-61C5-42D0-9947-571036158BDC}" dt="2021-02-15T11:24:25.731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4A4D5C44-61C5-42D0-9947-571036158BDC}" dt="2021-02-15T11:24:25.731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0.880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4A4D5C44-61C5-42D0-9947-571036158BDC}" dt="2021-02-15T11:24:30.880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1.365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4A4D5C44-61C5-42D0-9947-571036158BDC}" dt="2021-02-15T11:24:31.365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3.193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4A4D5C44-61C5-42D0-9947-571036158BDC}" dt="2021-02-15T11:24:33.193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3.649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4A4D5C44-61C5-42D0-9947-571036158BDC}" dt="2021-02-15T11:24:33.649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4.252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4A4D5C44-61C5-42D0-9947-571036158BDC}" dt="2021-02-15T11:24:34.252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4.684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4A4D5C44-61C5-42D0-9947-571036158BDC}" dt="2021-02-15T11:24:34.684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5.088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4A4D5C44-61C5-42D0-9947-571036158BDC}" dt="2021-02-15T11:24:35.088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5.484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4A4D5C44-61C5-42D0-9947-571036158BDC}" dt="2021-02-15T11:24:35.484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5.906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4A4D5C44-61C5-42D0-9947-571036158BDC}" dt="2021-02-15T11:24:35.906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6.507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4A4D5C44-61C5-42D0-9947-571036158BDC}" dt="2021-02-15T11:24:36.507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26.862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4A4D5C44-61C5-42D0-9947-571036158BDC}" dt="2021-02-15T11:24:26.862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28.295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4A4D5C44-61C5-42D0-9947-571036158BDC}" dt="2021-02-15T11:24:28.295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27.475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4A4D5C44-61C5-42D0-9947-571036158BDC}" dt="2021-02-15T11:24:27.475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29.271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4A4D5C44-61C5-42D0-9947-571036158BDC}" dt="2021-02-15T11:24:29.271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29.772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4A4D5C44-61C5-42D0-9947-571036158BDC}" dt="2021-02-15T11:24:29.772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1.938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4A4D5C44-61C5-42D0-9947-571036158BDC}" dt="2021-02-15T11:24:31.938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2.516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4A4D5C44-61C5-42D0-9947-571036158BDC}" dt="2021-02-15T11:24:32.516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7244BFBC-1B83-4290-AAD7-0C4038B39302}"/>
    <pc:docChg chg="modSld">
      <pc:chgData name="Emaus Katriina" userId="e28635f8-d800-42ff-a913-92d375f1fb60" providerId="ADAL" clId="{7244BFBC-1B83-4290-AAD7-0C4038B39302}" dt="2020-05-15T08:48:22.113" v="38"/>
      <pc:docMkLst>
        <pc:docMk/>
      </pc:docMkLst>
      <pc:sldChg chg="modSp">
        <pc:chgData name="Emaus Katriina" userId="e28635f8-d800-42ff-a913-92d375f1fb60" providerId="ADAL" clId="{7244BFBC-1B83-4290-AAD7-0C4038B39302}" dt="2020-05-15T08:47:55.644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7244BFBC-1B83-4290-AAD7-0C4038B39302}" dt="2020-05-15T08:47:55.644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7.940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7244BFBC-1B83-4290-AAD7-0C4038B39302}" dt="2020-05-15T08:47:57.940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8.228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7244BFBC-1B83-4290-AAD7-0C4038B39302}" dt="2020-05-15T08:47:58.228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9.391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7244BFBC-1B83-4290-AAD7-0C4038B39302}" dt="2020-05-15T08:47:59.391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9.753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7244BFBC-1B83-4290-AAD7-0C4038B39302}" dt="2020-05-15T08:47:59.753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8:00.250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7244BFBC-1B83-4290-AAD7-0C4038B39302}" dt="2020-05-15T08:48:00.250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8:00.637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7244BFBC-1B83-4290-AAD7-0C4038B39302}" dt="2020-05-15T08:48:00.637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8:00.909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7244BFBC-1B83-4290-AAD7-0C4038B39302}" dt="2020-05-15T08:48:00.909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8:22.113" v="38"/>
        <pc:sldMkLst>
          <pc:docMk/>
          <pc:sldMk cId="2806330046" sldId="271"/>
        </pc:sldMkLst>
        <pc:graphicFrameChg chg="mod">
          <ac:chgData name="Emaus Katriina" userId="e28635f8-d800-42ff-a913-92d375f1fb60" providerId="ADAL" clId="{7244BFBC-1B83-4290-AAD7-0C4038B39302}" dt="2020-05-15T08:48:22.113" v="38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8:01.735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7244BFBC-1B83-4290-AAD7-0C4038B39302}" dt="2020-05-15T08:48:01.735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8:01.952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7244BFBC-1B83-4290-AAD7-0C4038B39302}" dt="2020-05-15T08:48:01.952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6.141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7244BFBC-1B83-4290-AAD7-0C4038B39302}" dt="2020-05-15T08:47:56.141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6.749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7244BFBC-1B83-4290-AAD7-0C4038B39302}" dt="2020-05-15T08:47:56.749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6.428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7244BFBC-1B83-4290-AAD7-0C4038B39302}" dt="2020-05-15T08:47:56.428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7.331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7244BFBC-1B83-4290-AAD7-0C4038B39302}" dt="2020-05-15T08:47:57.331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7.636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7244BFBC-1B83-4290-AAD7-0C4038B39302}" dt="2020-05-15T08:47:57.636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8.525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7244BFBC-1B83-4290-AAD7-0C4038B39302}" dt="2020-05-15T08:47:58.525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8.867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7244BFBC-1B83-4290-AAD7-0C4038B39302}" dt="2020-05-15T08:47:58.867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4097D89E-E626-43AF-9014-9F0783FF979D}"/>
    <pc:docChg chg="modSld">
      <pc:chgData name="Emaus Katriina" userId="e28635f8-d800-42ff-a913-92d375f1fb60" providerId="ADAL" clId="{4097D89E-E626-43AF-9014-9F0783FF979D}" dt="2020-01-16T11:07:47.617" v="17"/>
      <pc:docMkLst>
        <pc:docMk/>
      </pc:docMkLst>
      <pc:sldChg chg="modSp">
        <pc:chgData name="Emaus Katriina" userId="e28635f8-d800-42ff-a913-92d375f1fb60" providerId="ADAL" clId="{4097D89E-E626-43AF-9014-9F0783FF979D}" dt="2020-01-16T11:07:38.507" v="0"/>
        <pc:sldMkLst>
          <pc:docMk/>
          <pc:sldMk cId="1206644979" sldId="257"/>
        </pc:sldMkLst>
        <pc:graphicFrameChg chg="mod">
          <ac:chgData name="Emaus Katriina" userId="e28635f8-d800-42ff-a913-92d375f1fb60" providerId="ADAL" clId="{4097D89E-E626-43AF-9014-9F0783FF979D}" dt="2020-01-16T11:07:38.507" v="0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1.730" v="6"/>
        <pc:sldMkLst>
          <pc:docMk/>
          <pc:sldMk cId="1918050049" sldId="262"/>
        </pc:sldMkLst>
        <pc:graphicFrameChg chg="mod">
          <ac:chgData name="Emaus Katriina" userId="e28635f8-d800-42ff-a913-92d375f1fb60" providerId="ADAL" clId="{4097D89E-E626-43AF-9014-9F0783FF979D}" dt="2020-01-16T11:07:41.730" v="6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2.271" v="7"/>
        <pc:sldMkLst>
          <pc:docMk/>
          <pc:sldMk cId="2515183845" sldId="263"/>
        </pc:sldMkLst>
        <pc:graphicFrameChg chg="mod">
          <ac:chgData name="Emaus Katriina" userId="e28635f8-d800-42ff-a913-92d375f1fb60" providerId="ADAL" clId="{4097D89E-E626-43AF-9014-9F0783FF979D}" dt="2020-01-16T11:07:42.271" v="7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3.846" v="10"/>
        <pc:sldMkLst>
          <pc:docMk/>
          <pc:sldMk cId="246678502" sldId="266"/>
        </pc:sldMkLst>
        <pc:graphicFrameChg chg="mod">
          <ac:chgData name="Emaus Katriina" userId="e28635f8-d800-42ff-a913-92d375f1fb60" providerId="ADAL" clId="{4097D89E-E626-43AF-9014-9F0783FF979D}" dt="2020-01-16T11:07:43.846" v="10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4.348" v="11"/>
        <pc:sldMkLst>
          <pc:docMk/>
          <pc:sldMk cId="1538556369" sldId="267"/>
        </pc:sldMkLst>
        <pc:graphicFrameChg chg="mod">
          <ac:chgData name="Emaus Katriina" userId="e28635f8-d800-42ff-a913-92d375f1fb60" providerId="ADAL" clId="{4097D89E-E626-43AF-9014-9F0783FF979D}" dt="2020-01-16T11:07:44.348" v="11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4.878" v="12"/>
        <pc:sldMkLst>
          <pc:docMk/>
          <pc:sldMk cId="273463712" sldId="268"/>
        </pc:sldMkLst>
        <pc:graphicFrameChg chg="mod">
          <ac:chgData name="Emaus Katriina" userId="e28635f8-d800-42ff-a913-92d375f1fb60" providerId="ADAL" clId="{4097D89E-E626-43AF-9014-9F0783FF979D}" dt="2020-01-16T11:07:44.878" v="12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5.400" v="13"/>
        <pc:sldMkLst>
          <pc:docMk/>
          <pc:sldMk cId="856746982" sldId="269"/>
        </pc:sldMkLst>
        <pc:graphicFrameChg chg="mod">
          <ac:chgData name="Emaus Katriina" userId="e28635f8-d800-42ff-a913-92d375f1fb60" providerId="ADAL" clId="{4097D89E-E626-43AF-9014-9F0783FF979D}" dt="2020-01-16T11:07:45.400" v="13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5.879" v="14"/>
        <pc:sldMkLst>
          <pc:docMk/>
          <pc:sldMk cId="2825233040" sldId="270"/>
        </pc:sldMkLst>
        <pc:graphicFrameChg chg="mod">
          <ac:chgData name="Emaus Katriina" userId="e28635f8-d800-42ff-a913-92d375f1fb60" providerId="ADAL" clId="{4097D89E-E626-43AF-9014-9F0783FF979D}" dt="2020-01-16T11:07:45.879" v="14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6.371" v="15"/>
        <pc:sldMkLst>
          <pc:docMk/>
          <pc:sldMk cId="2806330046" sldId="271"/>
        </pc:sldMkLst>
        <pc:graphicFrameChg chg="mod">
          <ac:chgData name="Emaus Katriina" userId="e28635f8-d800-42ff-a913-92d375f1fb60" providerId="ADAL" clId="{4097D89E-E626-43AF-9014-9F0783FF979D}" dt="2020-01-16T11:07:46.371" v="15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7.203" v="16"/>
        <pc:sldMkLst>
          <pc:docMk/>
          <pc:sldMk cId="632360914" sldId="272"/>
        </pc:sldMkLst>
        <pc:graphicFrameChg chg="mod">
          <ac:chgData name="Emaus Katriina" userId="e28635f8-d800-42ff-a913-92d375f1fb60" providerId="ADAL" clId="{4097D89E-E626-43AF-9014-9F0783FF979D}" dt="2020-01-16T11:07:47.203" v="16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7.617" v="17"/>
        <pc:sldMkLst>
          <pc:docMk/>
          <pc:sldMk cId="860414274" sldId="273"/>
        </pc:sldMkLst>
        <pc:graphicFrameChg chg="mod">
          <ac:chgData name="Emaus Katriina" userId="e28635f8-d800-42ff-a913-92d375f1fb60" providerId="ADAL" clId="{4097D89E-E626-43AF-9014-9F0783FF979D}" dt="2020-01-16T11:07:47.617" v="17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38.886" v="1"/>
        <pc:sldMkLst>
          <pc:docMk/>
          <pc:sldMk cId="1941248553" sldId="274"/>
        </pc:sldMkLst>
        <pc:graphicFrameChg chg="mod">
          <ac:chgData name="Emaus Katriina" userId="e28635f8-d800-42ff-a913-92d375f1fb60" providerId="ADAL" clId="{4097D89E-E626-43AF-9014-9F0783FF979D}" dt="2020-01-16T11:07:38.886" v="1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39.814" v="3"/>
        <pc:sldMkLst>
          <pc:docMk/>
          <pc:sldMk cId="1375461628" sldId="275"/>
        </pc:sldMkLst>
        <pc:graphicFrameChg chg="mod">
          <ac:chgData name="Emaus Katriina" userId="e28635f8-d800-42ff-a913-92d375f1fb60" providerId="ADAL" clId="{4097D89E-E626-43AF-9014-9F0783FF979D}" dt="2020-01-16T11:07:39.814" v="3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39.278" v="2"/>
        <pc:sldMkLst>
          <pc:docMk/>
          <pc:sldMk cId="1629380301" sldId="276"/>
        </pc:sldMkLst>
        <pc:graphicFrameChg chg="mod">
          <ac:chgData name="Emaus Katriina" userId="e28635f8-d800-42ff-a913-92d375f1fb60" providerId="ADAL" clId="{4097D89E-E626-43AF-9014-9F0783FF979D}" dt="2020-01-16T11:07:39.278" v="2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0.447" v="4"/>
        <pc:sldMkLst>
          <pc:docMk/>
          <pc:sldMk cId="675094320" sldId="277"/>
        </pc:sldMkLst>
        <pc:graphicFrameChg chg="mod">
          <ac:chgData name="Emaus Katriina" userId="e28635f8-d800-42ff-a913-92d375f1fb60" providerId="ADAL" clId="{4097D89E-E626-43AF-9014-9F0783FF979D}" dt="2020-01-16T11:07:40.447" v="4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1.179" v="5"/>
        <pc:sldMkLst>
          <pc:docMk/>
          <pc:sldMk cId="2197126578" sldId="278"/>
        </pc:sldMkLst>
        <pc:graphicFrameChg chg="mod">
          <ac:chgData name="Emaus Katriina" userId="e28635f8-d800-42ff-a913-92d375f1fb60" providerId="ADAL" clId="{4097D89E-E626-43AF-9014-9F0783FF979D}" dt="2020-01-16T11:07:41.179" v="5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2.754" v="8"/>
        <pc:sldMkLst>
          <pc:docMk/>
          <pc:sldMk cId="2102977637" sldId="279"/>
        </pc:sldMkLst>
        <pc:graphicFrameChg chg="mod">
          <ac:chgData name="Emaus Katriina" userId="e28635f8-d800-42ff-a913-92d375f1fb60" providerId="ADAL" clId="{4097D89E-E626-43AF-9014-9F0783FF979D}" dt="2020-01-16T11:07:42.754" v="8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3.282" v="9"/>
        <pc:sldMkLst>
          <pc:docMk/>
          <pc:sldMk cId="3516796208" sldId="280"/>
        </pc:sldMkLst>
        <pc:graphicFrameChg chg="mod">
          <ac:chgData name="Emaus Katriina" userId="e28635f8-d800-42ff-a913-92d375f1fb60" providerId="ADAL" clId="{4097D89E-E626-43AF-9014-9F0783FF979D}" dt="2020-01-16T11:07:43.282" v="9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Rautaporras Petteri" userId="81ae4bc9-51ec-4b09-af2d-f08f9486593f" providerId="ADAL" clId="{83812DCE-B094-42B3-BB64-01744A50B157}"/>
    <pc:docChg chg="modSld">
      <pc:chgData name="Rautaporras Petteri" userId="81ae4bc9-51ec-4b09-af2d-f08f9486593f" providerId="ADAL" clId="{83812DCE-B094-42B3-BB64-01744A50B157}" dt="2020-03-16T06:44:40.369" v="6"/>
      <pc:docMkLst>
        <pc:docMk/>
      </pc:docMkLst>
      <pc:sldChg chg="modSp">
        <pc:chgData name="Rautaporras Petteri" userId="81ae4bc9-51ec-4b09-af2d-f08f9486593f" providerId="ADAL" clId="{83812DCE-B094-42B3-BB64-01744A50B157}" dt="2020-03-16T06:44:40.369" v="6"/>
        <pc:sldMkLst>
          <pc:docMk/>
          <pc:sldMk cId="1206644979" sldId="257"/>
        </pc:sldMkLst>
        <pc:graphicFrameChg chg="mod">
          <ac:chgData name="Rautaporras Petteri" userId="81ae4bc9-51ec-4b09-af2d-f08f9486593f" providerId="ADAL" clId="{83812DCE-B094-42B3-BB64-01744A50B157}" dt="2020-03-16T06:44:40.369" v="6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B1273AD3-1116-4684-994F-C4ADFD831FA2}"/>
    <pc:docChg chg="modSld">
      <pc:chgData name="Emaus Katriina" userId="e28635f8-d800-42ff-a913-92d375f1fb60" providerId="ADAL" clId="{B1273AD3-1116-4684-994F-C4ADFD831FA2}" dt="2020-10-15T06:42:44.451" v="35"/>
      <pc:docMkLst>
        <pc:docMk/>
      </pc:docMkLst>
      <pc:sldChg chg="modSp">
        <pc:chgData name="Emaus Katriina" userId="e28635f8-d800-42ff-a913-92d375f1fb60" providerId="ADAL" clId="{B1273AD3-1116-4684-994F-C4ADFD831FA2}" dt="2020-10-15T06:42:38.737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B1273AD3-1116-4684-994F-C4ADFD831FA2}" dt="2020-10-15T06:42:38.737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0.857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B1273AD3-1116-4684-994F-C4ADFD831FA2}" dt="2020-10-15T06:42:40.857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1.210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B1273AD3-1116-4684-994F-C4ADFD831FA2}" dt="2020-10-15T06:42:41.210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2.165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B1273AD3-1116-4684-994F-C4ADFD831FA2}" dt="2020-10-15T06:42:42.165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2.433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B1273AD3-1116-4684-994F-C4ADFD831FA2}" dt="2020-10-15T06:42:42.433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2.958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B1273AD3-1116-4684-994F-C4ADFD831FA2}" dt="2020-10-15T06:42:42.958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3.211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B1273AD3-1116-4684-994F-C4ADFD831FA2}" dt="2020-10-15T06:42:43.211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3.471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B1273AD3-1116-4684-994F-C4ADFD831FA2}" dt="2020-10-15T06:42:43.471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3.752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B1273AD3-1116-4684-994F-C4ADFD831FA2}" dt="2020-10-15T06:42:43.752" v="33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4.207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B1273AD3-1116-4684-994F-C4ADFD831FA2}" dt="2020-10-15T06:42:44.207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4.451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B1273AD3-1116-4684-994F-C4ADFD831FA2}" dt="2020-10-15T06:42:44.451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39.060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B1273AD3-1116-4684-994F-C4ADFD831FA2}" dt="2020-10-15T06:42:39.060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39.612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B1273AD3-1116-4684-994F-C4ADFD831FA2}" dt="2020-10-15T06:42:39.612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39.322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B1273AD3-1116-4684-994F-C4ADFD831FA2}" dt="2020-10-15T06:42:39.322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0.274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B1273AD3-1116-4684-994F-C4ADFD831FA2}" dt="2020-10-15T06:42:40.274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0.590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B1273AD3-1116-4684-994F-C4ADFD831FA2}" dt="2020-10-15T06:42:40.590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1.486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B1273AD3-1116-4684-994F-C4ADFD831FA2}" dt="2020-10-15T06:42:41.486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1.761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B1273AD3-1116-4684-994F-C4ADFD831FA2}" dt="2020-10-15T06:42:41.761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Rautaporras Petteri" userId="d9004aa4-7491-43fa-b04f-4f6e300df2fa" providerId="ADAL" clId="{3F5223E3-5D77-465F-B4BC-FF7DEFCCDCD7}"/>
    <pc:docChg chg="undo custSel addSld delSld modSld">
      <pc:chgData name="Rautaporras Petteri" userId="d9004aa4-7491-43fa-b04f-4f6e300df2fa" providerId="ADAL" clId="{3F5223E3-5D77-465F-B4BC-FF7DEFCCDCD7}" dt="2020-11-02T13:56:24.098" v="162"/>
      <pc:docMkLst>
        <pc:docMk/>
      </pc:docMkLst>
      <pc:sldChg chg="modSp">
        <pc:chgData name="Rautaporras Petteri" userId="d9004aa4-7491-43fa-b04f-4f6e300df2fa" providerId="ADAL" clId="{3F5223E3-5D77-465F-B4BC-FF7DEFCCDCD7}" dt="2020-11-02T13:39:27.565" v="24"/>
        <pc:sldMkLst>
          <pc:docMk/>
          <pc:sldMk cId="1206644979" sldId="257"/>
        </pc:sldMkLst>
        <pc:spChg chg="mod">
          <ac:chgData name="Rautaporras Petteri" userId="d9004aa4-7491-43fa-b04f-4f6e300df2fa" providerId="ADAL" clId="{3F5223E3-5D77-465F-B4BC-FF7DEFCCDCD7}" dt="2020-11-02T13:27:54.210" v="7" actId="20577"/>
          <ac:spMkLst>
            <pc:docMk/>
            <pc:sldMk cId="1206644979" sldId="2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3F5223E3-5D77-465F-B4BC-FF7DEFCCDCD7}" dt="2020-11-02T13:39:27.565" v="24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43:11.138" v="82" actId="20577"/>
        <pc:sldMkLst>
          <pc:docMk/>
          <pc:sldMk cId="1918050049" sldId="262"/>
        </pc:sldMkLst>
        <pc:spChg chg="mod">
          <ac:chgData name="Rautaporras Petteri" userId="d9004aa4-7491-43fa-b04f-4f6e300df2fa" providerId="ADAL" clId="{3F5223E3-5D77-465F-B4BC-FF7DEFCCDCD7}" dt="2020-11-02T13:43:11.138" v="82" actId="20577"/>
          <ac:spMkLst>
            <pc:docMk/>
            <pc:sldMk cId="1918050049" sldId="262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41:27.454" v="50"/>
          <ac:spMkLst>
            <pc:docMk/>
            <pc:sldMk cId="1918050049" sldId="262"/>
            <ac:spMk id="8" creationId="{1579B332-5E01-4DDD-ACAB-34DB52DE9A57}"/>
          </ac:spMkLst>
        </pc:spChg>
        <pc:graphicFrameChg chg="del">
          <ac:chgData name="Rautaporras Petteri" userId="d9004aa4-7491-43fa-b04f-4f6e300df2fa" providerId="ADAL" clId="{3F5223E3-5D77-465F-B4BC-FF7DEFCCDCD7}" dt="2020-11-02T13:41:21.603" v="47" actId="478"/>
          <ac:graphicFrameMkLst>
            <pc:docMk/>
            <pc:sldMk cId="1918050049" sldId="262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41:26.737" v="49"/>
          <ac:graphicFrameMkLst>
            <pc:docMk/>
            <pc:sldMk cId="1918050049" sldId="262"/>
            <ac:graphicFrameMk id="10" creationId="{88A5ECDB-E4CB-4791-AB1D-6833C7C327CE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1:27.454" v="50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43:27.553" v="86" actId="20577"/>
        <pc:sldMkLst>
          <pc:docMk/>
          <pc:sldMk cId="2515183845" sldId="263"/>
        </pc:sldMkLst>
        <pc:spChg chg="mod">
          <ac:chgData name="Rautaporras Petteri" userId="d9004aa4-7491-43fa-b04f-4f6e300df2fa" providerId="ADAL" clId="{3F5223E3-5D77-465F-B4BC-FF7DEFCCDCD7}" dt="2020-11-02T13:43:27.553" v="86" actId="20577"/>
          <ac:spMkLst>
            <pc:docMk/>
            <pc:sldMk cId="2515183845" sldId="263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41:42.630" v="54"/>
          <ac:spMkLst>
            <pc:docMk/>
            <pc:sldMk cId="2515183845" sldId="263"/>
            <ac:spMk id="8" creationId="{76F4117E-0A9E-4B9D-A305-954CC6B6E3E3}"/>
          </ac:spMkLst>
        </pc:spChg>
        <pc:graphicFrameChg chg="del">
          <ac:chgData name="Rautaporras Petteri" userId="d9004aa4-7491-43fa-b04f-4f6e300df2fa" providerId="ADAL" clId="{3F5223E3-5D77-465F-B4BC-FF7DEFCCDCD7}" dt="2020-11-02T13:41:35.393" v="51" actId="478"/>
          <ac:graphicFrameMkLst>
            <pc:docMk/>
            <pc:sldMk cId="2515183845" sldId="263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41:41.915" v="53"/>
          <ac:graphicFrameMkLst>
            <pc:docMk/>
            <pc:sldMk cId="2515183845" sldId="263"/>
            <ac:graphicFrameMk id="10" creationId="{207370CE-BF51-4586-A516-1733D57EE988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1:42.630" v="54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addSp delSp modSp add del">
        <pc:chgData name="Rautaporras Petteri" userId="d9004aa4-7491-43fa-b04f-4f6e300df2fa" providerId="ADAL" clId="{3F5223E3-5D77-465F-B4BC-FF7DEFCCDCD7}" dt="2020-11-02T13:47:44.249" v="130"/>
        <pc:sldMkLst>
          <pc:docMk/>
          <pc:sldMk cId="246678502" sldId="266"/>
        </pc:sldMkLst>
        <pc:spChg chg="add del mod">
          <ac:chgData name="Rautaporras Petteri" userId="d9004aa4-7491-43fa-b04f-4f6e300df2fa" providerId="ADAL" clId="{3F5223E3-5D77-465F-B4BC-FF7DEFCCDCD7}" dt="2020-11-02T13:47:29.169" v="124"/>
          <ac:spMkLst>
            <pc:docMk/>
            <pc:sldMk cId="246678502" sldId="266"/>
            <ac:spMk id="8" creationId="{BCAB8F46-768E-4CD5-8E99-34F2670E6027}"/>
          </ac:spMkLst>
        </pc:spChg>
        <pc:spChg chg="add del mod">
          <ac:chgData name="Rautaporras Petteri" userId="d9004aa4-7491-43fa-b04f-4f6e300df2fa" providerId="ADAL" clId="{3F5223E3-5D77-465F-B4BC-FF7DEFCCDCD7}" dt="2020-11-02T13:47:44.249" v="130"/>
          <ac:spMkLst>
            <pc:docMk/>
            <pc:sldMk cId="246678502" sldId="266"/>
            <ac:spMk id="9" creationId="{C16F4652-3C16-4B8B-864F-ED2416FA0172}"/>
          </ac:spMkLst>
        </pc:spChg>
        <pc:graphicFrameChg chg="add del mod">
          <ac:chgData name="Rautaporras Petteri" userId="d9004aa4-7491-43fa-b04f-4f6e300df2fa" providerId="ADAL" clId="{3F5223E3-5D77-465F-B4BC-FF7DEFCCDCD7}" dt="2020-11-02T13:47:30.206" v="125"/>
          <ac:graphicFrameMkLst>
            <pc:docMk/>
            <pc:sldMk cId="246678502" sldId="266"/>
            <ac:graphicFrameMk id="10" creationId="{0EA10059-DE6D-440F-AB44-0820A1F2333D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47:43.788" v="129"/>
          <ac:graphicFrameMkLst>
            <pc:docMk/>
            <pc:sldMk cId="246678502" sldId="266"/>
            <ac:graphicFrameMk id="11" creationId="{A671C740-C5EF-4B29-9740-C287D09F817A}"/>
          </ac:graphicFrameMkLst>
        </pc:graphicFrameChg>
        <pc:graphicFrameChg chg="del">
          <ac:chgData name="Rautaporras Petteri" userId="d9004aa4-7491-43fa-b04f-4f6e300df2fa" providerId="ADAL" clId="{3F5223E3-5D77-465F-B4BC-FF7DEFCCDCD7}" dt="2020-11-02T13:47:23.781" v="123" actId="478"/>
          <ac:graphicFrameMkLst>
            <pc:docMk/>
            <pc:sldMk cId="246678502" sldId="266"/>
            <ac:graphicFrameMk id="12" creationId="{00000000-0000-0000-0000-000000000000}"/>
          </ac:graphicFrameMkLst>
        </pc:graphicFrameChg>
        <pc:graphicFrameChg chg="add del">
          <ac:chgData name="Rautaporras Petteri" userId="d9004aa4-7491-43fa-b04f-4f6e300df2fa" providerId="ADAL" clId="{3F5223E3-5D77-465F-B4BC-FF7DEFCCDCD7}" dt="2020-11-02T13:47:34.523" v="127"/>
          <ac:graphicFrameMkLst>
            <pc:docMk/>
            <pc:sldMk cId="246678502" sldId="266"/>
            <ac:graphicFrameMk id="13" creationId="{8E2380EC-74E4-4577-9954-44798C82CE30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7:44.249" v="130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48:42.297" v="138"/>
        <pc:sldMkLst>
          <pc:docMk/>
          <pc:sldMk cId="1538556369" sldId="267"/>
        </pc:sldMkLst>
        <pc:spChg chg="mod">
          <ac:chgData name="Rautaporras Petteri" userId="d9004aa4-7491-43fa-b04f-4f6e300df2fa" providerId="ADAL" clId="{3F5223E3-5D77-465F-B4BC-FF7DEFCCDCD7}" dt="2020-11-02T13:44:37.570" v="104" actId="20577"/>
          <ac:spMkLst>
            <pc:docMk/>
            <pc:sldMk cId="1538556369" sldId="267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48:02.737" v="134"/>
          <ac:spMkLst>
            <pc:docMk/>
            <pc:sldMk cId="1538556369" sldId="267"/>
            <ac:spMk id="8" creationId="{C593A77B-C599-4F30-A775-4A33EA6E881E}"/>
          </ac:spMkLst>
        </pc:spChg>
        <pc:spChg chg="add del mod">
          <ac:chgData name="Rautaporras Petteri" userId="d9004aa4-7491-43fa-b04f-4f6e300df2fa" providerId="ADAL" clId="{3F5223E3-5D77-465F-B4BC-FF7DEFCCDCD7}" dt="2020-11-02T13:48:42.297" v="138"/>
          <ac:spMkLst>
            <pc:docMk/>
            <pc:sldMk cId="1538556369" sldId="267"/>
            <ac:spMk id="13" creationId="{462F5B69-7751-4D18-A322-A97F5F2156C8}"/>
          </ac:spMkLst>
        </pc:spChg>
        <pc:graphicFrameChg chg="del">
          <ac:chgData name="Rautaporras Petteri" userId="d9004aa4-7491-43fa-b04f-4f6e300df2fa" providerId="ADAL" clId="{3F5223E3-5D77-465F-B4BC-FF7DEFCCDCD7}" dt="2020-11-02T13:47:55.965" v="131" actId="478"/>
          <ac:graphicFrameMkLst>
            <pc:docMk/>
            <pc:sldMk cId="1538556369" sldId="267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48:01.822" v="133"/>
          <ac:graphicFrameMkLst>
            <pc:docMk/>
            <pc:sldMk cId="1538556369" sldId="267"/>
            <ac:graphicFrameMk id="10" creationId="{62559B78-733B-49B3-A18F-07D4EFF00883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48:37.206" v="135" actId="478"/>
          <ac:graphicFrameMkLst>
            <pc:docMk/>
            <pc:sldMk cId="1538556369" sldId="267"/>
            <ac:graphicFrameMk id="11" creationId="{5AA909E3-BCC7-4B71-A61B-760BB54598C6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48:41.653" v="137"/>
          <ac:graphicFrameMkLst>
            <pc:docMk/>
            <pc:sldMk cId="1538556369" sldId="267"/>
            <ac:graphicFrameMk id="14" creationId="{7FDD8450-9368-4D03-9B96-B4C6C07218CE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8:42.297" v="138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55:05.298" v="142"/>
        <pc:sldMkLst>
          <pc:docMk/>
          <pc:sldMk cId="273463712" sldId="268"/>
        </pc:sldMkLst>
        <pc:spChg chg="add del mod">
          <ac:chgData name="Rautaporras Petteri" userId="d9004aa4-7491-43fa-b04f-4f6e300df2fa" providerId="ADAL" clId="{3F5223E3-5D77-465F-B4BC-FF7DEFCCDCD7}" dt="2020-11-02T13:55:05.298" v="142"/>
          <ac:spMkLst>
            <pc:docMk/>
            <pc:sldMk cId="273463712" sldId="268"/>
            <ac:spMk id="8" creationId="{059E00F7-C04D-4F83-892D-F2493FBC5004}"/>
          </ac:spMkLst>
        </pc:spChg>
        <pc:graphicFrameChg chg="add del mod">
          <ac:chgData name="Rautaporras Petteri" userId="d9004aa4-7491-43fa-b04f-4f6e300df2fa" providerId="ADAL" clId="{3F5223E3-5D77-465F-B4BC-FF7DEFCCDCD7}" dt="2020-11-02T13:55:04.158" v="141"/>
          <ac:graphicFrameMkLst>
            <pc:docMk/>
            <pc:sldMk cId="273463712" sldId="268"/>
            <ac:graphicFrameMk id="9" creationId="{2AFEA73C-4BF1-4D34-B43E-D526C0F42B1F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55:05.298" v="142"/>
          <ac:graphicFrameMkLst>
            <pc:docMk/>
            <pc:sldMk cId="273463712" sldId="268"/>
            <ac:graphicFrameMk id="11" creationId="{A00700F2-646C-4C3E-A59A-326C7BAC5507}"/>
          </ac:graphicFrameMkLst>
        </pc:graphicFrameChg>
        <pc:graphicFrameChg chg="del">
          <ac:chgData name="Rautaporras Petteri" userId="d9004aa4-7491-43fa-b04f-4f6e300df2fa" providerId="ADAL" clId="{3F5223E3-5D77-465F-B4BC-FF7DEFCCDCD7}" dt="2020-11-02T13:55:01.671" v="139" actId="478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55:39.707" v="146"/>
        <pc:sldMkLst>
          <pc:docMk/>
          <pc:sldMk cId="856746982" sldId="269"/>
        </pc:sldMkLst>
        <pc:spChg chg="mod">
          <ac:chgData name="Rautaporras Petteri" userId="d9004aa4-7491-43fa-b04f-4f6e300df2fa" providerId="ADAL" clId="{3F5223E3-5D77-465F-B4BC-FF7DEFCCDCD7}" dt="2020-11-02T13:44:58.122" v="114" actId="20577"/>
          <ac:spMkLst>
            <pc:docMk/>
            <pc:sldMk cId="856746982" sldId="269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55:39.707" v="146"/>
          <ac:spMkLst>
            <pc:docMk/>
            <pc:sldMk cId="856746982" sldId="269"/>
            <ac:spMk id="8" creationId="{D4204701-732A-49CE-8CF5-C88EB83C97EB}"/>
          </ac:spMkLst>
        </pc:spChg>
        <pc:graphicFrameChg chg="del">
          <ac:chgData name="Rautaporras Petteri" userId="d9004aa4-7491-43fa-b04f-4f6e300df2fa" providerId="ADAL" clId="{3F5223E3-5D77-465F-B4BC-FF7DEFCCDCD7}" dt="2020-11-02T13:55:33.990" v="143" actId="478"/>
          <ac:graphicFrameMkLst>
            <pc:docMk/>
            <pc:sldMk cId="856746982" sldId="269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55:38.702" v="145"/>
          <ac:graphicFrameMkLst>
            <pc:docMk/>
            <pc:sldMk cId="856746982" sldId="269"/>
            <ac:graphicFrameMk id="10" creationId="{B2942B5C-BD94-4717-BDEB-B6D81E146095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55:39.707" v="146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55:55.874" v="150"/>
        <pc:sldMkLst>
          <pc:docMk/>
          <pc:sldMk cId="2825233040" sldId="270"/>
        </pc:sldMkLst>
        <pc:spChg chg="mod">
          <ac:chgData name="Rautaporras Petteri" userId="d9004aa4-7491-43fa-b04f-4f6e300df2fa" providerId="ADAL" clId="{3F5223E3-5D77-465F-B4BC-FF7DEFCCDCD7}" dt="2020-11-02T13:45:10.683" v="118" actId="20577"/>
          <ac:spMkLst>
            <pc:docMk/>
            <pc:sldMk cId="2825233040" sldId="270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55:55.874" v="150"/>
          <ac:spMkLst>
            <pc:docMk/>
            <pc:sldMk cId="2825233040" sldId="270"/>
            <ac:spMk id="8" creationId="{DFD09A25-67B8-43C0-88D1-B056CF8A861F}"/>
          </ac:spMkLst>
        </pc:spChg>
        <pc:graphicFrameChg chg="del">
          <ac:chgData name="Rautaporras Petteri" userId="d9004aa4-7491-43fa-b04f-4f6e300df2fa" providerId="ADAL" clId="{3F5223E3-5D77-465F-B4BC-FF7DEFCCDCD7}" dt="2020-11-02T13:55:49.326" v="147" actId="478"/>
          <ac:graphicFrameMkLst>
            <pc:docMk/>
            <pc:sldMk cId="2825233040" sldId="270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55:54.941" v="149"/>
          <ac:graphicFrameMkLst>
            <pc:docMk/>
            <pc:sldMk cId="2825233040" sldId="270"/>
            <ac:graphicFrameMk id="10" creationId="{68DF7CC9-61AB-46CB-BB3B-EF8E895B086F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55:55.874" v="150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56:06.442" v="154"/>
        <pc:sldMkLst>
          <pc:docMk/>
          <pc:sldMk cId="2806330046" sldId="271"/>
        </pc:sldMkLst>
        <pc:spChg chg="mod">
          <ac:chgData name="Rautaporras Petteri" userId="d9004aa4-7491-43fa-b04f-4f6e300df2fa" providerId="ADAL" clId="{3F5223E3-5D77-465F-B4BC-FF7DEFCCDCD7}" dt="2020-11-02T13:45:21.740" v="120" actId="20577"/>
          <ac:spMkLst>
            <pc:docMk/>
            <pc:sldMk cId="2806330046" sldId="271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56:06.442" v="154"/>
          <ac:spMkLst>
            <pc:docMk/>
            <pc:sldMk cId="2806330046" sldId="271"/>
            <ac:spMk id="8" creationId="{B8FCB4CA-206F-4A2C-BBAD-DEDEB3877A18}"/>
          </ac:spMkLst>
        </pc:spChg>
        <pc:graphicFrameChg chg="del">
          <ac:chgData name="Rautaporras Petteri" userId="d9004aa4-7491-43fa-b04f-4f6e300df2fa" providerId="ADAL" clId="{3F5223E3-5D77-465F-B4BC-FF7DEFCCDCD7}" dt="2020-11-02T13:56:00.278" v="151" actId="478"/>
          <ac:graphicFrameMkLst>
            <pc:docMk/>
            <pc:sldMk cId="2806330046" sldId="271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56:05.694" v="153"/>
          <ac:graphicFrameMkLst>
            <pc:docMk/>
            <pc:sldMk cId="2806330046" sldId="271"/>
            <ac:graphicFrameMk id="10" creationId="{05198AC6-B858-4F1A-A98C-A41266CF9655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56:06.442" v="154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56:15.618" v="158"/>
        <pc:sldMkLst>
          <pc:docMk/>
          <pc:sldMk cId="632360914" sldId="272"/>
        </pc:sldMkLst>
        <pc:spChg chg="add del mod">
          <ac:chgData name="Rautaporras Petteri" userId="d9004aa4-7491-43fa-b04f-4f6e300df2fa" providerId="ADAL" clId="{3F5223E3-5D77-465F-B4BC-FF7DEFCCDCD7}" dt="2020-11-02T13:56:15.618" v="158"/>
          <ac:spMkLst>
            <pc:docMk/>
            <pc:sldMk cId="632360914" sldId="272"/>
            <ac:spMk id="8" creationId="{21509021-D53B-4C31-A7AE-C8FD821E002D}"/>
          </ac:spMkLst>
        </pc:spChg>
        <pc:graphicFrameChg chg="del">
          <ac:chgData name="Rautaporras Petteri" userId="d9004aa4-7491-43fa-b04f-4f6e300df2fa" providerId="ADAL" clId="{3F5223E3-5D77-465F-B4BC-FF7DEFCCDCD7}" dt="2020-11-02T13:56:09.485" v="155" actId="478"/>
          <ac:graphicFrameMkLst>
            <pc:docMk/>
            <pc:sldMk cId="632360914" sldId="272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56:14.933" v="157"/>
          <ac:graphicFrameMkLst>
            <pc:docMk/>
            <pc:sldMk cId="632360914" sldId="272"/>
            <ac:graphicFrameMk id="10" creationId="{248465CD-6C89-413E-86D3-48565461C2E7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56:15.618" v="158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56:24.098" v="162"/>
        <pc:sldMkLst>
          <pc:docMk/>
          <pc:sldMk cId="860414274" sldId="273"/>
        </pc:sldMkLst>
        <pc:spChg chg="add del mod">
          <ac:chgData name="Rautaporras Petteri" userId="d9004aa4-7491-43fa-b04f-4f6e300df2fa" providerId="ADAL" clId="{3F5223E3-5D77-465F-B4BC-FF7DEFCCDCD7}" dt="2020-11-02T13:56:24.098" v="162"/>
          <ac:spMkLst>
            <pc:docMk/>
            <pc:sldMk cId="860414274" sldId="273"/>
            <ac:spMk id="8" creationId="{7A194116-E81F-4D4B-B20D-D629F76CF638}"/>
          </ac:spMkLst>
        </pc:spChg>
        <pc:graphicFrameChg chg="del">
          <ac:chgData name="Rautaporras Petteri" userId="d9004aa4-7491-43fa-b04f-4f6e300df2fa" providerId="ADAL" clId="{3F5223E3-5D77-465F-B4BC-FF7DEFCCDCD7}" dt="2020-11-02T13:56:17.894" v="159" actId="478"/>
          <ac:graphicFrameMkLst>
            <pc:docMk/>
            <pc:sldMk cId="860414274" sldId="273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56:23.366" v="161"/>
          <ac:graphicFrameMkLst>
            <pc:docMk/>
            <pc:sldMk cId="860414274" sldId="273"/>
            <ac:graphicFrameMk id="10" creationId="{9C8892EB-FF40-436C-8A53-4B9C18B753AC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56:24.098" v="162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Rautaporras Petteri" userId="d9004aa4-7491-43fa-b04f-4f6e300df2fa" providerId="ADAL" clId="{3F5223E3-5D77-465F-B4BC-FF7DEFCCDCD7}" dt="2020-11-02T13:39:05.112" v="15"/>
        <pc:sldMkLst>
          <pc:docMk/>
          <pc:sldMk cId="1941248553" sldId="274"/>
        </pc:sldMkLst>
        <pc:graphicFrameChg chg="mod">
          <ac:chgData name="Rautaporras Petteri" userId="d9004aa4-7491-43fa-b04f-4f6e300df2fa" providerId="ADAL" clId="{3F5223E3-5D77-465F-B4BC-FF7DEFCCDCD7}" dt="2020-11-02T13:39:05.112" v="15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Rautaporras Petteri" userId="d9004aa4-7491-43fa-b04f-4f6e300df2fa" providerId="ADAL" clId="{3F5223E3-5D77-465F-B4BC-FF7DEFCCDCD7}" dt="2020-11-02T13:40:27.839" v="38"/>
        <pc:sldMkLst>
          <pc:docMk/>
          <pc:sldMk cId="1375461628" sldId="275"/>
        </pc:sldMkLst>
        <pc:graphicFrameChg chg="mod">
          <ac:chgData name="Rautaporras Petteri" userId="d9004aa4-7491-43fa-b04f-4f6e300df2fa" providerId="ADAL" clId="{3F5223E3-5D77-465F-B4BC-FF7DEFCCDCD7}" dt="2020-11-02T13:40:27.839" v="38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Rautaporras Petteri" userId="d9004aa4-7491-43fa-b04f-4f6e300df2fa" providerId="ADAL" clId="{3F5223E3-5D77-465F-B4BC-FF7DEFCCDCD7}" dt="2020-11-02T13:40:27.201" v="37"/>
        <pc:sldMkLst>
          <pc:docMk/>
          <pc:sldMk cId="1629380301" sldId="276"/>
        </pc:sldMkLst>
        <pc:graphicFrameChg chg="mod">
          <ac:chgData name="Rautaporras Petteri" userId="d9004aa4-7491-43fa-b04f-4f6e300df2fa" providerId="ADAL" clId="{3F5223E3-5D77-465F-B4BC-FF7DEFCCDCD7}" dt="2020-11-02T13:40:27.201" v="37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40:53.541" v="42"/>
        <pc:sldMkLst>
          <pc:docMk/>
          <pc:sldMk cId="675094320" sldId="277"/>
        </pc:sldMkLst>
        <pc:spChg chg="add del mod">
          <ac:chgData name="Rautaporras Petteri" userId="d9004aa4-7491-43fa-b04f-4f6e300df2fa" providerId="ADAL" clId="{3F5223E3-5D77-465F-B4BC-FF7DEFCCDCD7}" dt="2020-11-02T13:40:53.541" v="42"/>
          <ac:spMkLst>
            <pc:docMk/>
            <pc:sldMk cId="675094320" sldId="277"/>
            <ac:spMk id="8" creationId="{DCE13C23-B7C1-4149-B117-10927DF9902D}"/>
          </ac:spMkLst>
        </pc:spChg>
        <pc:graphicFrameChg chg="add del mod">
          <ac:chgData name="Rautaporras Petteri" userId="d9004aa4-7491-43fa-b04f-4f6e300df2fa" providerId="ADAL" clId="{3F5223E3-5D77-465F-B4BC-FF7DEFCCDCD7}" dt="2020-11-02T13:40:52.946" v="41"/>
          <ac:graphicFrameMkLst>
            <pc:docMk/>
            <pc:sldMk cId="675094320" sldId="277"/>
            <ac:graphicFrameMk id="9" creationId="{7641E278-747C-453C-B4A3-E7E918159338}"/>
          </ac:graphicFrameMkLst>
        </pc:graphicFrameChg>
        <pc:graphicFrameChg chg="del">
          <ac:chgData name="Rautaporras Petteri" userId="d9004aa4-7491-43fa-b04f-4f6e300df2fa" providerId="ADAL" clId="{3F5223E3-5D77-465F-B4BC-FF7DEFCCDCD7}" dt="2020-11-02T13:40:38.250" v="39" actId="478"/>
          <ac:graphicFrameMkLst>
            <pc:docMk/>
            <pc:sldMk cId="675094320" sldId="277"/>
            <ac:graphicFrameMk id="11" creationId="{6C7812AD-A4EB-45F5-8011-CA29437D9331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0:53.541" v="4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42:52.794" v="72" actId="20577"/>
        <pc:sldMkLst>
          <pc:docMk/>
          <pc:sldMk cId="2197126578" sldId="278"/>
        </pc:sldMkLst>
        <pc:spChg chg="mod">
          <ac:chgData name="Rautaporras Petteri" userId="d9004aa4-7491-43fa-b04f-4f6e300df2fa" providerId="ADAL" clId="{3F5223E3-5D77-465F-B4BC-FF7DEFCCDCD7}" dt="2020-11-02T13:42:52.794" v="72" actId="20577"/>
          <ac:spMkLst>
            <pc:docMk/>
            <pc:sldMk cId="2197126578" sldId="278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41:08.972" v="46"/>
          <ac:spMkLst>
            <pc:docMk/>
            <pc:sldMk cId="2197126578" sldId="278"/>
            <ac:spMk id="8" creationId="{670F24B2-B60D-4E27-8FD8-31F672903026}"/>
          </ac:spMkLst>
        </pc:spChg>
        <pc:graphicFrameChg chg="add del mod">
          <ac:chgData name="Rautaporras Petteri" userId="d9004aa4-7491-43fa-b04f-4f6e300df2fa" providerId="ADAL" clId="{3F5223E3-5D77-465F-B4BC-FF7DEFCCDCD7}" dt="2020-11-02T13:41:08.274" v="45"/>
          <ac:graphicFrameMkLst>
            <pc:docMk/>
            <pc:sldMk cId="2197126578" sldId="278"/>
            <ac:graphicFrameMk id="9" creationId="{71DE15BC-8460-4E20-9232-F74773E25609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1:08.972" v="46"/>
          <ac:graphicFrameMkLst>
            <pc:docMk/>
            <pc:sldMk cId="2197126578" sldId="278"/>
            <ac:graphicFrameMk id="11" creationId="{F077E93E-0165-48D3-93CF-59717D3C0A31}"/>
          </ac:graphicFrameMkLst>
        </pc:graphicFrameChg>
        <pc:graphicFrameChg chg="del">
          <ac:chgData name="Rautaporras Petteri" userId="d9004aa4-7491-43fa-b04f-4f6e300df2fa" providerId="ADAL" clId="{3F5223E3-5D77-465F-B4BC-FF7DEFCCDCD7}" dt="2020-11-02T13:41:03.017" v="43" actId="478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43:40.921" v="88" actId="20577"/>
        <pc:sldMkLst>
          <pc:docMk/>
          <pc:sldMk cId="2102977637" sldId="279"/>
        </pc:sldMkLst>
        <pc:spChg chg="mod">
          <ac:chgData name="Rautaporras Petteri" userId="d9004aa4-7491-43fa-b04f-4f6e300df2fa" providerId="ADAL" clId="{3F5223E3-5D77-465F-B4BC-FF7DEFCCDCD7}" dt="2020-11-02T13:43:40.921" v="88" actId="20577"/>
          <ac:spMkLst>
            <pc:docMk/>
            <pc:sldMk cId="2102977637" sldId="279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41:54.542" v="58"/>
          <ac:spMkLst>
            <pc:docMk/>
            <pc:sldMk cId="2102977637" sldId="279"/>
            <ac:spMk id="8" creationId="{BA7FC9C2-853E-434D-9758-C302D0EEC2C0}"/>
          </ac:spMkLst>
        </pc:spChg>
        <pc:graphicFrameChg chg="add del mod">
          <ac:chgData name="Rautaporras Petteri" userId="d9004aa4-7491-43fa-b04f-4f6e300df2fa" providerId="ADAL" clId="{3F5223E3-5D77-465F-B4BC-FF7DEFCCDCD7}" dt="2020-11-02T13:41:54.011" v="57"/>
          <ac:graphicFrameMkLst>
            <pc:docMk/>
            <pc:sldMk cId="2102977637" sldId="279"/>
            <ac:graphicFrameMk id="9" creationId="{1FC774FC-942A-4F0A-ADF4-4C04BFD21E4C}"/>
          </ac:graphicFrameMkLst>
        </pc:graphicFrameChg>
        <pc:graphicFrameChg chg="del">
          <ac:chgData name="Rautaporras Petteri" userId="d9004aa4-7491-43fa-b04f-4f6e300df2fa" providerId="ADAL" clId="{3F5223E3-5D77-465F-B4BC-FF7DEFCCDCD7}" dt="2020-11-02T13:41:48.641" v="55" actId="478"/>
          <ac:graphicFrameMkLst>
            <pc:docMk/>
            <pc:sldMk cId="2102977637" sldId="279"/>
            <ac:graphicFrameMk id="11" creationId="{AA0EB232-84F2-4641-850E-DC8E0D5CBDA1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1:54.542" v="58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addSp delSp modSp add del">
        <pc:chgData name="Rautaporras Petteri" userId="d9004aa4-7491-43fa-b04f-4f6e300df2fa" providerId="ADAL" clId="{3F5223E3-5D77-465F-B4BC-FF7DEFCCDCD7}" dt="2020-11-02T13:43:57.403" v="92" actId="20577"/>
        <pc:sldMkLst>
          <pc:docMk/>
          <pc:sldMk cId="3516796208" sldId="280"/>
        </pc:sldMkLst>
        <pc:spChg chg="mod">
          <ac:chgData name="Rautaporras Petteri" userId="d9004aa4-7491-43fa-b04f-4f6e300df2fa" providerId="ADAL" clId="{3F5223E3-5D77-465F-B4BC-FF7DEFCCDCD7}" dt="2020-11-02T13:43:57.403" v="92" actId="20577"/>
          <ac:spMkLst>
            <pc:docMk/>
            <pc:sldMk cId="3516796208" sldId="280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42:09.510" v="64"/>
          <ac:spMkLst>
            <pc:docMk/>
            <pc:sldMk cId="3516796208" sldId="280"/>
            <ac:spMk id="8" creationId="{0C51238B-3D0D-4034-97E4-2C9389B38634}"/>
          </ac:spMkLst>
        </pc:spChg>
        <pc:graphicFrameChg chg="add del mod">
          <ac:chgData name="Rautaporras Petteri" userId="d9004aa4-7491-43fa-b04f-4f6e300df2fa" providerId="ADAL" clId="{3F5223E3-5D77-465F-B4BC-FF7DEFCCDCD7}" dt="2020-11-02T13:42:08.906" v="63"/>
          <ac:graphicFrameMkLst>
            <pc:docMk/>
            <pc:sldMk cId="3516796208" sldId="280"/>
            <ac:graphicFrameMk id="9" creationId="{71336006-532D-4DF3-9E9E-5F2104768B08}"/>
          </ac:graphicFrameMkLst>
        </pc:graphicFrameChg>
        <pc:graphicFrameChg chg="del">
          <ac:chgData name="Rautaporras Petteri" userId="d9004aa4-7491-43fa-b04f-4f6e300df2fa" providerId="ADAL" clId="{3F5223E3-5D77-465F-B4BC-FF7DEFCCDCD7}" dt="2020-11-02T13:42:04.763" v="61" actId="478"/>
          <ac:graphicFrameMkLst>
            <pc:docMk/>
            <pc:sldMk cId="3516796208" sldId="280"/>
            <ac:graphicFrameMk id="11" creationId="{1FB32001-A84F-4171-8C5F-93CCE767E991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2:09.510" v="64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5F889104-4C69-4B59-8724-01F58FCAAE28}"/>
    <pc:docChg chg="modSld">
      <pc:chgData name="Emaus Katriina" userId="e28635f8-d800-42ff-a913-92d375f1fb60" providerId="ADAL" clId="{5F889104-4C69-4B59-8724-01F58FCAAE28}" dt="2021-03-15T11:07:27.458" v="35"/>
      <pc:docMkLst>
        <pc:docMk/>
      </pc:docMkLst>
      <pc:sldChg chg="modSp">
        <pc:chgData name="Emaus Katriina" userId="e28635f8-d800-42ff-a913-92d375f1fb60" providerId="ADAL" clId="{5F889104-4C69-4B59-8724-01F58FCAAE28}" dt="2021-03-15T11:07:13.998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5F889104-4C69-4B59-8724-01F58FCAAE28}" dt="2021-03-15T11:07:13.998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1.045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5F889104-4C69-4B59-8724-01F58FCAAE28}" dt="2021-03-15T11:07:21.045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1.355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5F889104-4C69-4B59-8724-01F58FCAAE28}" dt="2021-03-15T11:07:21.355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4.207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5F889104-4C69-4B59-8724-01F58FCAAE28}" dt="2021-03-15T11:07:24.207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4.482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5F889104-4C69-4B59-8724-01F58FCAAE28}" dt="2021-03-15T11:07:24.482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5.847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5F889104-4C69-4B59-8724-01F58FCAAE28}" dt="2021-03-15T11:07:25.847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6.123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5F889104-4C69-4B59-8724-01F58FCAAE28}" dt="2021-03-15T11:07:26.123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6.465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5F889104-4C69-4B59-8724-01F58FCAAE28}" dt="2021-03-15T11:07:26.465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6.871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5F889104-4C69-4B59-8724-01F58FCAAE28}" dt="2021-03-15T11:07:26.871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7.169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5F889104-4C69-4B59-8724-01F58FCAAE28}" dt="2021-03-15T11:07:27.169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7.458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5F889104-4C69-4B59-8724-01F58FCAAE28}" dt="2021-03-15T11:07:27.458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15.146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5F889104-4C69-4B59-8724-01F58FCAAE28}" dt="2021-03-15T11:07:15.146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17.343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5F889104-4C69-4B59-8724-01F58FCAAE28}" dt="2021-03-15T11:07:17.343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15.949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5F889104-4C69-4B59-8724-01F58FCAAE28}" dt="2021-03-15T11:07:15.949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0.331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5F889104-4C69-4B59-8724-01F58FCAAE28}" dt="2021-03-15T11:07:20.331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0.727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5F889104-4C69-4B59-8724-01F58FCAAE28}" dt="2021-03-15T11:07:20.727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1.650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5F889104-4C69-4B59-8724-01F58FCAAE28}" dt="2021-03-15T11:07:21.650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1.964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5F889104-4C69-4B59-8724-01F58FCAAE28}" dt="2021-03-15T11:07:21.964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F5142AE9-C395-4E53-BF8E-2B6C0FE17C32}"/>
    <pc:docChg chg="modSld">
      <pc:chgData name="Emaus Katriina" userId="e28635f8-d800-42ff-a913-92d375f1fb60" providerId="ADAL" clId="{F5142AE9-C395-4E53-BF8E-2B6C0FE17C32}" dt="2020-03-16T06:18:51.314" v="44"/>
      <pc:docMkLst>
        <pc:docMk/>
      </pc:docMkLst>
      <pc:sldChg chg="modSp">
        <pc:chgData name="Emaus Katriina" userId="e28635f8-d800-42ff-a913-92d375f1fb60" providerId="ADAL" clId="{F5142AE9-C395-4E53-BF8E-2B6C0FE17C32}" dt="2020-03-16T06:17:41.523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F5142AE9-C395-4E53-BF8E-2B6C0FE17C32}" dt="2020-03-16T06:17:41.523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3.972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F5142AE9-C395-4E53-BF8E-2B6C0FE17C32}" dt="2020-03-16T06:17:43.972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4.251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F5142AE9-C395-4E53-BF8E-2B6C0FE17C32}" dt="2020-03-16T06:17:44.251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5.208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F5142AE9-C395-4E53-BF8E-2B6C0FE17C32}" dt="2020-03-16T06:17:45.208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5.443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F5142AE9-C395-4E53-BF8E-2B6C0FE17C32}" dt="2020-03-16T06:17:45.443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5.680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F5142AE9-C395-4E53-BF8E-2B6C0FE17C32}" dt="2020-03-16T06:17:45.680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5.940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F5142AE9-C395-4E53-BF8E-2B6C0FE17C32}" dt="2020-03-16T06:17:45.940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6.180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F5142AE9-C395-4E53-BF8E-2B6C0FE17C32}" dt="2020-03-16T06:17:46.180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6.424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F5142AE9-C395-4E53-BF8E-2B6C0FE17C32}" dt="2020-03-16T06:17:46.424" v="33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6.904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F5142AE9-C395-4E53-BF8E-2B6C0FE17C32}" dt="2020-03-16T06:17:46.904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7.143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F5142AE9-C395-4E53-BF8E-2B6C0FE17C32}" dt="2020-03-16T06:17:47.143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8:12.820" v="38"/>
        <pc:sldMkLst>
          <pc:docMk/>
          <pc:sldMk cId="1941248553" sldId="274"/>
        </pc:sldMkLst>
        <pc:graphicFrameChg chg="mod">
          <ac:chgData name="Emaus Katriina" userId="e28635f8-d800-42ff-a913-92d375f1fb60" providerId="ADAL" clId="{F5142AE9-C395-4E53-BF8E-2B6C0FE17C32}" dt="2020-03-16T06:18:12.820" v="38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8:51.314" v="44"/>
        <pc:sldMkLst>
          <pc:docMk/>
          <pc:sldMk cId="1375461628" sldId="275"/>
        </pc:sldMkLst>
        <pc:graphicFrameChg chg="mod">
          <ac:chgData name="Emaus Katriina" userId="e28635f8-d800-42ff-a913-92d375f1fb60" providerId="ADAL" clId="{F5142AE9-C395-4E53-BF8E-2B6C0FE17C32}" dt="2020-03-16T06:18:51.314" v="44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8:32.103" v="41"/>
        <pc:sldMkLst>
          <pc:docMk/>
          <pc:sldMk cId="1629380301" sldId="276"/>
        </pc:sldMkLst>
        <pc:graphicFrameChg chg="mod">
          <ac:chgData name="Emaus Katriina" userId="e28635f8-d800-42ff-a913-92d375f1fb60" providerId="ADAL" clId="{F5142AE9-C395-4E53-BF8E-2B6C0FE17C32}" dt="2020-03-16T06:18:32.103" v="41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3.475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F5142AE9-C395-4E53-BF8E-2B6C0FE17C32}" dt="2020-03-16T06:17:43.475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3.714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F5142AE9-C395-4E53-BF8E-2B6C0FE17C32}" dt="2020-03-16T06:17:43.714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4.496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F5142AE9-C395-4E53-BF8E-2B6C0FE17C32}" dt="2020-03-16T06:17:44.496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4.740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F5142AE9-C395-4E53-BF8E-2B6C0FE17C32}" dt="2020-03-16T06:17:44.740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B54BFA7C-85EA-4675-A5BB-D8F9F35EF3FF}"/>
    <pc:docChg chg="modSld">
      <pc:chgData name="Emaus Katriina" userId="e28635f8-d800-42ff-a913-92d375f1fb60" providerId="ADAL" clId="{B54BFA7C-85EA-4675-A5BB-D8F9F35EF3FF}" dt="2021-07-26T07:10:31.052" v="17"/>
      <pc:docMkLst>
        <pc:docMk/>
      </pc:docMkLst>
      <pc:sldChg chg="modSp">
        <pc:chgData name="Emaus Katriina" userId="e28635f8-d800-42ff-a913-92d375f1fb60" providerId="ADAL" clId="{B54BFA7C-85EA-4675-A5BB-D8F9F35EF3FF}" dt="2021-07-26T07:10:23.430" v="0"/>
        <pc:sldMkLst>
          <pc:docMk/>
          <pc:sldMk cId="1206644979" sldId="257"/>
        </pc:sldMkLst>
        <pc:graphicFrameChg chg="mod">
          <ac:chgData name="Emaus Katriina" userId="e28635f8-d800-42ff-a913-92d375f1fb60" providerId="ADAL" clId="{B54BFA7C-85EA-4675-A5BB-D8F9F35EF3FF}" dt="2021-07-26T07:10:23.430" v="0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26.886" v="6"/>
        <pc:sldMkLst>
          <pc:docMk/>
          <pc:sldMk cId="1918050049" sldId="262"/>
        </pc:sldMkLst>
        <pc:graphicFrameChg chg="mod">
          <ac:chgData name="Emaus Katriina" userId="e28635f8-d800-42ff-a913-92d375f1fb60" providerId="ADAL" clId="{B54BFA7C-85EA-4675-A5BB-D8F9F35EF3FF}" dt="2021-07-26T07:10:26.886" v="6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27.201" v="7"/>
        <pc:sldMkLst>
          <pc:docMk/>
          <pc:sldMk cId="2515183845" sldId="263"/>
        </pc:sldMkLst>
        <pc:graphicFrameChg chg="mod">
          <ac:chgData name="Emaus Katriina" userId="e28635f8-d800-42ff-a913-92d375f1fb60" providerId="ADAL" clId="{B54BFA7C-85EA-4675-A5BB-D8F9F35EF3FF}" dt="2021-07-26T07:10:27.201" v="7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28.736" v="10"/>
        <pc:sldMkLst>
          <pc:docMk/>
          <pc:sldMk cId="246678502" sldId="266"/>
        </pc:sldMkLst>
        <pc:graphicFrameChg chg="mod">
          <ac:chgData name="Emaus Katriina" userId="e28635f8-d800-42ff-a913-92d375f1fb60" providerId="ADAL" clId="{B54BFA7C-85EA-4675-A5BB-D8F9F35EF3FF}" dt="2021-07-26T07:10:28.736" v="10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29.066" v="11"/>
        <pc:sldMkLst>
          <pc:docMk/>
          <pc:sldMk cId="1538556369" sldId="267"/>
        </pc:sldMkLst>
        <pc:graphicFrameChg chg="mod">
          <ac:chgData name="Emaus Katriina" userId="e28635f8-d800-42ff-a913-92d375f1fb60" providerId="ADAL" clId="{B54BFA7C-85EA-4675-A5BB-D8F9F35EF3FF}" dt="2021-07-26T07:10:29.066" v="11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29.559" v="12"/>
        <pc:sldMkLst>
          <pc:docMk/>
          <pc:sldMk cId="273463712" sldId="268"/>
        </pc:sldMkLst>
        <pc:graphicFrameChg chg="mod">
          <ac:chgData name="Emaus Katriina" userId="e28635f8-d800-42ff-a913-92d375f1fb60" providerId="ADAL" clId="{B54BFA7C-85EA-4675-A5BB-D8F9F35EF3FF}" dt="2021-07-26T07:10:29.559" v="12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29.841" v="13"/>
        <pc:sldMkLst>
          <pc:docMk/>
          <pc:sldMk cId="856746982" sldId="269"/>
        </pc:sldMkLst>
        <pc:graphicFrameChg chg="mod">
          <ac:chgData name="Emaus Katriina" userId="e28635f8-d800-42ff-a913-92d375f1fb60" providerId="ADAL" clId="{B54BFA7C-85EA-4675-A5BB-D8F9F35EF3FF}" dt="2021-07-26T07:10:29.841" v="13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30.141" v="14"/>
        <pc:sldMkLst>
          <pc:docMk/>
          <pc:sldMk cId="2825233040" sldId="270"/>
        </pc:sldMkLst>
        <pc:graphicFrameChg chg="mod">
          <ac:chgData name="Emaus Katriina" userId="e28635f8-d800-42ff-a913-92d375f1fb60" providerId="ADAL" clId="{B54BFA7C-85EA-4675-A5BB-D8F9F35EF3FF}" dt="2021-07-26T07:10:30.141" v="14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30.456" v="15"/>
        <pc:sldMkLst>
          <pc:docMk/>
          <pc:sldMk cId="2806330046" sldId="271"/>
        </pc:sldMkLst>
        <pc:graphicFrameChg chg="mod">
          <ac:chgData name="Emaus Katriina" userId="e28635f8-d800-42ff-a913-92d375f1fb60" providerId="ADAL" clId="{B54BFA7C-85EA-4675-A5BB-D8F9F35EF3FF}" dt="2021-07-26T07:10:30.456" v="15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30.738" v="16"/>
        <pc:sldMkLst>
          <pc:docMk/>
          <pc:sldMk cId="632360914" sldId="272"/>
        </pc:sldMkLst>
        <pc:graphicFrameChg chg="mod">
          <ac:chgData name="Emaus Katriina" userId="e28635f8-d800-42ff-a913-92d375f1fb60" providerId="ADAL" clId="{B54BFA7C-85EA-4675-A5BB-D8F9F35EF3FF}" dt="2021-07-26T07:10:30.738" v="16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31.052" v="17"/>
        <pc:sldMkLst>
          <pc:docMk/>
          <pc:sldMk cId="860414274" sldId="273"/>
        </pc:sldMkLst>
        <pc:graphicFrameChg chg="mod">
          <ac:chgData name="Emaus Katriina" userId="e28635f8-d800-42ff-a913-92d375f1fb60" providerId="ADAL" clId="{B54BFA7C-85EA-4675-A5BB-D8F9F35EF3FF}" dt="2021-07-26T07:10:31.052" v="17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24.004" v="1"/>
        <pc:sldMkLst>
          <pc:docMk/>
          <pc:sldMk cId="1941248553" sldId="274"/>
        </pc:sldMkLst>
        <pc:graphicFrameChg chg="mod">
          <ac:chgData name="Emaus Katriina" userId="e28635f8-d800-42ff-a913-92d375f1fb60" providerId="ADAL" clId="{B54BFA7C-85EA-4675-A5BB-D8F9F35EF3FF}" dt="2021-07-26T07:10:24.004" v="1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24.886" v="3"/>
        <pc:sldMkLst>
          <pc:docMk/>
          <pc:sldMk cId="1375461628" sldId="275"/>
        </pc:sldMkLst>
        <pc:graphicFrameChg chg="mod">
          <ac:chgData name="Emaus Katriina" userId="e28635f8-d800-42ff-a913-92d375f1fb60" providerId="ADAL" clId="{B54BFA7C-85EA-4675-A5BB-D8F9F35EF3FF}" dt="2021-07-26T07:10:24.886" v="3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24.310" v="2"/>
        <pc:sldMkLst>
          <pc:docMk/>
          <pc:sldMk cId="1629380301" sldId="276"/>
        </pc:sldMkLst>
        <pc:graphicFrameChg chg="mod">
          <ac:chgData name="Emaus Katriina" userId="e28635f8-d800-42ff-a913-92d375f1fb60" providerId="ADAL" clId="{B54BFA7C-85EA-4675-A5BB-D8F9F35EF3FF}" dt="2021-07-26T07:10:24.310" v="2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26.176" v="4"/>
        <pc:sldMkLst>
          <pc:docMk/>
          <pc:sldMk cId="675094320" sldId="277"/>
        </pc:sldMkLst>
        <pc:graphicFrameChg chg="mod">
          <ac:chgData name="Emaus Katriina" userId="e28635f8-d800-42ff-a913-92d375f1fb60" providerId="ADAL" clId="{B54BFA7C-85EA-4675-A5BB-D8F9F35EF3FF}" dt="2021-07-26T07:10:26.176" v="4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26.538" v="5"/>
        <pc:sldMkLst>
          <pc:docMk/>
          <pc:sldMk cId="2197126578" sldId="278"/>
        </pc:sldMkLst>
        <pc:graphicFrameChg chg="mod">
          <ac:chgData name="Emaus Katriina" userId="e28635f8-d800-42ff-a913-92d375f1fb60" providerId="ADAL" clId="{B54BFA7C-85EA-4675-A5BB-D8F9F35EF3FF}" dt="2021-07-26T07:10:26.538" v="5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27.524" v="8"/>
        <pc:sldMkLst>
          <pc:docMk/>
          <pc:sldMk cId="2102977637" sldId="279"/>
        </pc:sldMkLst>
        <pc:graphicFrameChg chg="mod">
          <ac:chgData name="Emaus Katriina" userId="e28635f8-d800-42ff-a913-92d375f1fb60" providerId="ADAL" clId="{B54BFA7C-85EA-4675-A5BB-D8F9F35EF3FF}" dt="2021-07-26T07:10:27.524" v="8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7-26T07:10:27.945" v="9"/>
        <pc:sldMkLst>
          <pc:docMk/>
          <pc:sldMk cId="3516796208" sldId="280"/>
        </pc:sldMkLst>
        <pc:graphicFrameChg chg="mod">
          <ac:chgData name="Emaus Katriina" userId="e28635f8-d800-42ff-a913-92d375f1fb60" providerId="ADAL" clId="{B54BFA7C-85EA-4675-A5BB-D8F9F35EF3FF}" dt="2021-07-26T07:10:27.945" v="9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3EA86376-A0BC-4AA4-B954-DA90C103F9CB}"/>
    <pc:docChg chg="modSld">
      <pc:chgData name="Emaus Katriina" userId="e28635f8-d800-42ff-a913-92d375f1fb60" providerId="ADAL" clId="{3EA86376-A0BC-4AA4-B954-DA90C103F9CB}" dt="2020-08-14T07:24:33.870" v="71"/>
      <pc:docMkLst>
        <pc:docMk/>
      </pc:docMkLst>
      <pc:sldChg chg="modSp">
        <pc:chgData name="Emaus Katriina" userId="e28635f8-d800-42ff-a913-92d375f1fb60" providerId="ADAL" clId="{3EA86376-A0BC-4AA4-B954-DA90C103F9CB}" dt="2020-08-14T07:24:25.736" v="54"/>
        <pc:sldMkLst>
          <pc:docMk/>
          <pc:sldMk cId="1206644979" sldId="257"/>
        </pc:sldMkLst>
        <pc:graphicFrameChg chg="mod">
          <ac:chgData name="Emaus Katriina" userId="e28635f8-d800-42ff-a913-92d375f1fb60" providerId="ADAL" clId="{3EA86376-A0BC-4AA4-B954-DA90C103F9CB}" dt="2020-08-14T07:24:25.736" v="54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8.710" v="60"/>
        <pc:sldMkLst>
          <pc:docMk/>
          <pc:sldMk cId="1918050049" sldId="262"/>
        </pc:sldMkLst>
        <pc:graphicFrameChg chg="mod">
          <ac:chgData name="Emaus Katriina" userId="e28635f8-d800-42ff-a913-92d375f1fb60" providerId="ADAL" clId="{3EA86376-A0BC-4AA4-B954-DA90C103F9CB}" dt="2020-08-14T07:24:28.710" v="60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9.124" v="61"/>
        <pc:sldMkLst>
          <pc:docMk/>
          <pc:sldMk cId="2515183845" sldId="263"/>
        </pc:sldMkLst>
        <pc:graphicFrameChg chg="mod">
          <ac:chgData name="Emaus Katriina" userId="e28635f8-d800-42ff-a913-92d375f1fb60" providerId="ADAL" clId="{3EA86376-A0BC-4AA4-B954-DA90C103F9CB}" dt="2020-08-14T07:24:29.124" v="61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1.346" v="64"/>
        <pc:sldMkLst>
          <pc:docMk/>
          <pc:sldMk cId="246678502" sldId="266"/>
        </pc:sldMkLst>
        <pc:graphicFrameChg chg="mod">
          <ac:chgData name="Emaus Katriina" userId="e28635f8-d800-42ff-a913-92d375f1fb60" providerId="ADAL" clId="{3EA86376-A0BC-4AA4-B954-DA90C103F9CB}" dt="2020-08-14T07:24:31.346" v="64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1.631" v="65"/>
        <pc:sldMkLst>
          <pc:docMk/>
          <pc:sldMk cId="1538556369" sldId="267"/>
        </pc:sldMkLst>
        <pc:graphicFrameChg chg="mod">
          <ac:chgData name="Emaus Katriina" userId="e28635f8-d800-42ff-a913-92d375f1fb60" providerId="ADAL" clId="{3EA86376-A0BC-4AA4-B954-DA90C103F9CB}" dt="2020-08-14T07:24:31.631" v="65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2.235" v="66"/>
        <pc:sldMkLst>
          <pc:docMk/>
          <pc:sldMk cId="273463712" sldId="268"/>
        </pc:sldMkLst>
        <pc:graphicFrameChg chg="mod">
          <ac:chgData name="Emaus Katriina" userId="e28635f8-d800-42ff-a913-92d375f1fb60" providerId="ADAL" clId="{3EA86376-A0BC-4AA4-B954-DA90C103F9CB}" dt="2020-08-14T07:24:32.235" v="66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2.508" v="67"/>
        <pc:sldMkLst>
          <pc:docMk/>
          <pc:sldMk cId="856746982" sldId="269"/>
        </pc:sldMkLst>
        <pc:graphicFrameChg chg="mod">
          <ac:chgData name="Emaus Katriina" userId="e28635f8-d800-42ff-a913-92d375f1fb60" providerId="ADAL" clId="{3EA86376-A0BC-4AA4-B954-DA90C103F9CB}" dt="2020-08-14T07:24:32.508" v="67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2.795" v="68"/>
        <pc:sldMkLst>
          <pc:docMk/>
          <pc:sldMk cId="2825233040" sldId="270"/>
        </pc:sldMkLst>
        <pc:graphicFrameChg chg="mod">
          <ac:chgData name="Emaus Katriina" userId="e28635f8-d800-42ff-a913-92d375f1fb60" providerId="ADAL" clId="{3EA86376-A0BC-4AA4-B954-DA90C103F9CB}" dt="2020-08-14T07:24:32.795" v="68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3.091" v="69"/>
        <pc:sldMkLst>
          <pc:docMk/>
          <pc:sldMk cId="2806330046" sldId="271"/>
        </pc:sldMkLst>
        <pc:graphicFrameChg chg="mod">
          <ac:chgData name="Emaus Katriina" userId="e28635f8-d800-42ff-a913-92d375f1fb60" providerId="ADAL" clId="{3EA86376-A0BC-4AA4-B954-DA90C103F9CB}" dt="2020-08-14T07:24:33.091" v="69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3.597" v="70"/>
        <pc:sldMkLst>
          <pc:docMk/>
          <pc:sldMk cId="632360914" sldId="272"/>
        </pc:sldMkLst>
        <pc:graphicFrameChg chg="mod">
          <ac:chgData name="Emaus Katriina" userId="e28635f8-d800-42ff-a913-92d375f1fb60" providerId="ADAL" clId="{3EA86376-A0BC-4AA4-B954-DA90C103F9CB}" dt="2020-08-14T07:24:33.597" v="70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3.870" v="71"/>
        <pc:sldMkLst>
          <pc:docMk/>
          <pc:sldMk cId="860414274" sldId="273"/>
        </pc:sldMkLst>
        <pc:graphicFrameChg chg="mod">
          <ac:chgData name="Emaus Katriina" userId="e28635f8-d800-42ff-a913-92d375f1fb60" providerId="ADAL" clId="{3EA86376-A0BC-4AA4-B954-DA90C103F9CB}" dt="2020-08-14T07:24:33.870" v="71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6.159" v="55"/>
        <pc:sldMkLst>
          <pc:docMk/>
          <pc:sldMk cId="1941248553" sldId="274"/>
        </pc:sldMkLst>
        <pc:graphicFrameChg chg="mod">
          <ac:chgData name="Emaus Katriina" userId="e28635f8-d800-42ff-a913-92d375f1fb60" providerId="ADAL" clId="{3EA86376-A0BC-4AA4-B954-DA90C103F9CB}" dt="2020-08-14T07:24:26.159" v="55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7.001" v="57"/>
        <pc:sldMkLst>
          <pc:docMk/>
          <pc:sldMk cId="1375461628" sldId="275"/>
        </pc:sldMkLst>
        <pc:graphicFrameChg chg="mod">
          <ac:chgData name="Emaus Katriina" userId="e28635f8-d800-42ff-a913-92d375f1fb60" providerId="ADAL" clId="{3EA86376-A0BC-4AA4-B954-DA90C103F9CB}" dt="2020-08-14T07:24:27.001" v="57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6.502" v="56"/>
        <pc:sldMkLst>
          <pc:docMk/>
          <pc:sldMk cId="1629380301" sldId="276"/>
        </pc:sldMkLst>
        <pc:graphicFrameChg chg="mod">
          <ac:chgData name="Emaus Katriina" userId="e28635f8-d800-42ff-a913-92d375f1fb60" providerId="ADAL" clId="{3EA86376-A0BC-4AA4-B954-DA90C103F9CB}" dt="2020-08-14T07:24:26.502" v="56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7.824" v="58"/>
        <pc:sldMkLst>
          <pc:docMk/>
          <pc:sldMk cId="675094320" sldId="277"/>
        </pc:sldMkLst>
        <pc:graphicFrameChg chg="mod">
          <ac:chgData name="Emaus Katriina" userId="e28635f8-d800-42ff-a913-92d375f1fb60" providerId="ADAL" clId="{3EA86376-A0BC-4AA4-B954-DA90C103F9CB}" dt="2020-08-14T07:24:27.824" v="58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8.273" v="59"/>
        <pc:sldMkLst>
          <pc:docMk/>
          <pc:sldMk cId="2197126578" sldId="278"/>
        </pc:sldMkLst>
        <pc:graphicFrameChg chg="mod">
          <ac:chgData name="Emaus Katriina" userId="e28635f8-d800-42ff-a913-92d375f1fb60" providerId="ADAL" clId="{3EA86376-A0BC-4AA4-B954-DA90C103F9CB}" dt="2020-08-14T07:24:28.273" v="59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9.561" v="62"/>
        <pc:sldMkLst>
          <pc:docMk/>
          <pc:sldMk cId="2102977637" sldId="279"/>
        </pc:sldMkLst>
        <pc:graphicFrameChg chg="mod">
          <ac:chgData name="Emaus Katriina" userId="e28635f8-d800-42ff-a913-92d375f1fb60" providerId="ADAL" clId="{3EA86376-A0BC-4AA4-B954-DA90C103F9CB}" dt="2020-08-14T07:24:29.561" v="62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0.154" v="63"/>
        <pc:sldMkLst>
          <pc:docMk/>
          <pc:sldMk cId="3516796208" sldId="280"/>
        </pc:sldMkLst>
        <pc:graphicFrameChg chg="mod">
          <ac:chgData name="Emaus Katriina" userId="e28635f8-d800-42ff-a913-92d375f1fb60" providerId="ADAL" clId="{3EA86376-A0BC-4AA4-B954-DA90C103F9CB}" dt="2020-08-14T07:24:30.154" v="63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8364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6234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768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2238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291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448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944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499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437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49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70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52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53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473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27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841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9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49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7/26/2021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7/26/2021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7/26/2021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7/26/2021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7/26/2021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7/26/2021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7/26/2021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7/26/2021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7/26/2021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7/26/2021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7/26/2021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7/26/2021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7/26/2021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7/26/2021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7/26/2021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7/26/2021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7/26/2021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7/26/2021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Production &amp; Turnover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49225544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Production Volume of the Metals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724548" cy="165163"/>
          </a:xfrm>
        </p:spPr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Shares of turnover 2019: iron and steel products, non-ferrous metals and castings 89 %, mining of metal ores 11 %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1E9A2289-2916-497D-B4AD-28F8484F4EE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32664271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1E9A2289-2916-497D-B4AD-28F8484F4E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97763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Production Volume of Branches of the Mechanical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196023" cy="165163"/>
          </a:xfrm>
        </p:spPr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Shares of turnover 2017: machinery 62 %, metal goods 24 %, transport equipment 14 %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1C744D3-BBDF-45CF-8215-F96BA25BD8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33521627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B1C744D3-BBDF-45CF-8215-F96BA25BD8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79620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78274AAF-4869-4512-BE64-CFBC776539A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19366499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4" name="Sisällön paikkamerkki 13">
                        <a:extLst>
                          <a:ext uri="{FF2B5EF4-FFF2-40B4-BE49-F238E27FC236}">
                            <a16:creationId xmlns:a16="http://schemas.microsoft.com/office/drawing/2014/main" id="{78274AAF-4869-4512-BE64-CFBC776539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7850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551417" cy="450877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in 2019: mechanical engineering 40 %, electronics and electrotechnical industry 22 %,</a:t>
            </a:r>
          </a:p>
          <a:p>
            <a:r>
              <a:rPr lang="en-US"/>
              <a:t>information technology 17 %, metals industry 12 %, consulting engineering 8 %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C6CA8DC-EC18-49B0-8099-FB3EF2C6368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2031450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C6CA8DC-EC18-49B0-8099-FB3EF2C63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116311" cy="165163"/>
          </a:xfrm>
        </p:spPr>
        <p:txBody>
          <a:bodyPr/>
          <a:lstStyle/>
          <a:p>
            <a:r>
              <a:rPr lang="en-US"/>
              <a:t>National accounts, production and generation of income accounts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00700F2-646C-4C3E-A59A-326C7BAC550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4122703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A00700F2-646C-4C3E-A59A-326C7BAC5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6371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Electronics and </a:t>
            </a:r>
            <a:r>
              <a:rPr lang="en-US" err="1"/>
              <a:t>Electrotechnical</a:t>
            </a:r>
            <a:r>
              <a:rPr lang="en-US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404343" cy="165163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in 2019: electronics 71 %, electrical motors and equipment 29 %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EB4397A9-4577-4E2D-9E9B-01E531CF941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29935299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EB4397A9-4577-4E2D-9E9B-01E531CF9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74698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Mechanical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476351" cy="165163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in 2019: machinery 62 %, metal goods 24 %, transport equipment 14 %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31D31A1-3DCF-4263-9B80-6ED5D2F111B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90034046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231D31A1-3DCF-4263-9B80-6ED5D2F111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23304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Metals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628479" cy="165163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2019: iron and steel products, non-ferrous metals and castings 89 %, mining of metal ores 11 %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42B7BED-3AB2-4374-B446-527DDB1A9C1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11448230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1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42B7BED-3AB2-4374-B446-527DDB1A9C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33004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79E16C8-6810-4E03-91C6-E112BDDB235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83129241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79E16C8-6810-4E03-91C6-E112BDDB23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36091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Information technology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62167E29-B991-4E85-9C72-29C1C901CC5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95168667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62167E29-B991-4E85-9C72-29C1C901C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41427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Industrial Production Volume Around the World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5"/>
            <a:ext cx="3756271" cy="164690"/>
          </a:xfrm>
        </p:spPr>
        <p:txBody>
          <a:bodyPr/>
          <a:lstStyle/>
          <a:p>
            <a:r>
              <a:rPr lang="en-US"/>
              <a:t>Annualized seasonally adjusted volume index. For China value-added index.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38680229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1" name="Sisällön paikkamerkki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64497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Industrial Production Volume in USA, EU, Japan and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E2BAE1F-40C2-43C0-BF43-5036D58D6D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62891728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E2BAE1F-40C2-43C0-BF43-5036D58D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24855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Industrial Production Volume around the World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B0EE633-98EE-4B86-8F06-ECABADD7E92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6709984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AB0EE633-98EE-4B86-8F06-ECABADD7E9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3803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Industrial Production Volume in EU-Countries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C02B4F7C-AD88-4EA8-AECF-FA8E4197999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1731849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C02B4F7C-AD88-4EA8-AECF-FA8E41979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46162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Volume of Industrial Production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Information Technology and Consulting Engineering</a:t>
            </a:r>
          </a:p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AA299997-FF80-4706-B82D-E65CE966E2B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74287711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AA299997-FF80-4706-B82D-E65CE966E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09432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Production Volume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556471" cy="165163"/>
          </a:xfrm>
        </p:spPr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Shares of turnover 2019: mechanical engineering 54 %, electronics and electrotechnical 29 %, metals industry 17 %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077E93E-0165-48D3-93CF-59717D3C0A3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10815415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077E93E-0165-48D3-93CF-59717D3C0A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1265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Production Volume of the Electronics and </a:t>
            </a:r>
            <a:r>
              <a:rPr lang="en-US" err="1"/>
              <a:t>Electrotechnical</a:t>
            </a:r>
            <a:r>
              <a:rPr lang="en-US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620367" cy="165163"/>
          </a:xfrm>
        </p:spPr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Shares of turnover 2019: electronics 71 %, electrical motors and equipment 29 %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E1D67CC8-2E73-4586-9B36-6402B556BBF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21054521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E1D67CC8-2E73-4586-9B36-6402B556BB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05004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Production Volume of the Mechanical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7/26/2021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548359" cy="165163"/>
          </a:xfrm>
        </p:spPr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Shares of turnover 2019: machinery 62 %, metal goods 24 %, transport equipment 14 %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  <a:p>
            <a:endParaRPr lang="en-US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E5CE531-2B4E-4941-899B-B620EF35222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86547900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AE5CE531-2B4E-4941-899B-B620EF352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18384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11" ma:contentTypeDescription="Luo uusi asiakirja." ma:contentTypeScope="" ma:versionID="3e528796292c47f9bbe6fad5e6c14e00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b76ecf6d85c20be7cb2883cee6d7b995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837981-8D79-4CAF-8AE0-16B5628C7554}">
  <ds:schemaRefs>
    <ds:schemaRef ds:uri="31fc0bb4-b62d-4044-8569-b8da76fe5ed6"/>
    <ds:schemaRef ds:uri="a5c4f9c2-84a2-48d3-9942-8e0fea0a10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A56BB2-2393-4BB7-821D-28257C14BBAC}">
  <ds:schemaRefs>
    <ds:schemaRef ds:uri="31fc0bb4-b62d-4044-8569-b8da76fe5ed6"/>
    <ds:schemaRef ds:uri="a5c4f9c2-84a2-48d3-9942-8e0fea0a10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2F7236-8349-47E5-8C5C-A8A720A844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Application>Microsoft Office PowerPoint</Application>
  <PresentationFormat>On-screen Show (16:9)</PresentationFormat>
  <Slides>19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Teknologiateollisuus_masterdia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revision>1</cp:revision>
  <cp:lastPrinted>2016-06-09T07:47:11Z</cp:lastPrinted>
  <dcterms:created xsi:type="dcterms:W3CDTF">2016-09-12T07:24:47Z</dcterms:created>
  <dcterms:modified xsi:type="dcterms:W3CDTF">2021-07-26T07:13:43Z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</Properties>
</file>