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22"/>
  </p:notesMasterIdLst>
  <p:handoutMasterIdLst>
    <p:handoutMasterId r:id="rId23"/>
  </p:handoutMasterIdLst>
  <p:sldIdLst>
    <p:sldId id="256" r:id="rId6"/>
    <p:sldId id="2076137483" r:id="rId7"/>
    <p:sldId id="1069" r:id="rId8"/>
    <p:sldId id="2147373705" r:id="rId9"/>
    <p:sldId id="1171" r:id="rId10"/>
    <p:sldId id="2147373660" r:id="rId11"/>
    <p:sldId id="2147373659" r:id="rId12"/>
    <p:sldId id="1168" r:id="rId13"/>
    <p:sldId id="2147373776" r:id="rId14"/>
    <p:sldId id="2147373678" r:id="rId15"/>
    <p:sldId id="1170" r:id="rId16"/>
    <p:sldId id="884" r:id="rId17"/>
    <p:sldId id="263" r:id="rId18"/>
    <p:sldId id="261" r:id="rId19"/>
    <p:sldId id="259" r:id="rId20"/>
    <p:sldId id="2147373777" r:id="rId21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00"/>
    <a:srgbClr val="141F94"/>
    <a:srgbClr val="85E869"/>
    <a:srgbClr val="333333"/>
    <a:srgbClr val="FFFF00"/>
    <a:srgbClr val="FF805C"/>
    <a:srgbClr val="FF00B8"/>
    <a:srgbClr val="8A0FA6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4BC9C-5BFE-48E8-BCDD-D61805609F2D}" v="119" dt="2024-06-28T09:07:24.03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6" y="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nen Hanne" userId="5a557d90-2fc0-4583-be01-62766ce855fb" providerId="ADAL" clId="{9B88405C-67E2-4A17-9936-5B4EE00C5A2C}"/>
    <pc:docChg chg="custSel modSld">
      <pc:chgData name="Mikkonen Hanne" userId="5a557d90-2fc0-4583-be01-62766ce855fb" providerId="ADAL" clId="{9B88405C-67E2-4A17-9936-5B4EE00C5A2C}" dt="2024-01-30T09:38:52.268" v="3"/>
      <pc:docMkLst>
        <pc:docMk/>
      </pc:docMkLst>
      <pc:sldChg chg="addSp delSp modSp mod">
        <pc:chgData name="Mikkonen Hanne" userId="5a557d90-2fc0-4583-be01-62766ce855fb" providerId="ADAL" clId="{9B88405C-67E2-4A17-9936-5B4EE00C5A2C}" dt="2024-01-30T09:38:52.268" v="3"/>
        <pc:sldMkLst>
          <pc:docMk/>
          <pc:sldMk cId="696128101" sldId="1170"/>
        </pc:sldMkLst>
        <pc:spChg chg="add del mod">
          <ac:chgData name="Mikkonen Hanne" userId="5a557d90-2fc0-4583-be01-62766ce855fb" providerId="ADAL" clId="{9B88405C-67E2-4A17-9936-5B4EE00C5A2C}" dt="2024-01-30T09:38:52.268" v="3"/>
          <ac:spMkLst>
            <pc:docMk/>
            <pc:sldMk cId="696128101" sldId="1170"/>
            <ac:spMk id="6" creationId="{54B8EEE0-CAC0-67DD-F2FD-1C2A00E7064F}"/>
          </ac:spMkLst>
        </pc:spChg>
        <pc:graphicFrameChg chg="add del mod">
          <ac:chgData name="Mikkonen Hanne" userId="5a557d90-2fc0-4583-be01-62766ce855fb" providerId="ADAL" clId="{9B88405C-67E2-4A17-9936-5B4EE00C5A2C}" dt="2024-01-30T09:38:51.808" v="2" actId="21"/>
          <ac:graphicFrameMkLst>
            <pc:docMk/>
            <pc:sldMk cId="696128101" sldId="1170"/>
            <ac:graphicFrameMk id="9" creationId="{767A71AB-F766-FCC8-9245-FAED91EDF899}"/>
          </ac:graphicFrameMkLst>
        </pc:graphicFrameChg>
        <pc:graphicFrameChg chg="add mod">
          <ac:chgData name="Mikkonen Hanne" userId="5a557d90-2fc0-4583-be01-62766ce855fb" providerId="ADAL" clId="{9B88405C-67E2-4A17-9936-5B4EE00C5A2C}" dt="2024-01-30T09:38:52.268" v="3"/>
          <ac:graphicFrameMkLst>
            <pc:docMk/>
            <pc:sldMk cId="696128101" sldId="1170"/>
            <ac:graphicFrameMk id="10" creationId="{A515B80F-B8A8-6D3E-AE43-AEB5313D1920}"/>
          </ac:graphicFrameMkLst>
        </pc:graphicFrameChg>
        <pc:graphicFrameChg chg="del">
          <ac:chgData name="Mikkonen Hanne" userId="5a557d90-2fc0-4583-be01-62766ce855fb" providerId="ADAL" clId="{9B88405C-67E2-4A17-9936-5B4EE00C5A2C}" dt="2024-01-30T09:38:48.747" v="0" actId="478"/>
          <ac:graphicFrameMkLst>
            <pc:docMk/>
            <pc:sldMk cId="696128101" sldId="1170"/>
            <ac:graphicFrameMk id="12" creationId="{10EBD8A5-7C77-A081-6297-673FBD64BDAC}"/>
          </ac:graphicFrameMkLst>
        </pc:graphicFrameChg>
      </pc:sldChg>
    </pc:docChg>
  </pc:docChgLst>
  <pc:docChgLst>
    <pc:chgData name="Emaus Katriina" userId="e28635f8-d800-42ff-a913-92d375f1fb60" providerId="ADAL" clId="{A7E14BB4-6B20-4794-AF72-8553EFD16A75}"/>
    <pc:docChg chg="modSld">
      <pc:chgData name="Emaus Katriina" userId="e28635f8-d800-42ff-a913-92d375f1fb60" providerId="ADAL" clId="{A7E14BB4-6B20-4794-AF72-8553EFD16A75}" dt="2022-11-15T07:53:14.143" v="7"/>
      <pc:docMkLst>
        <pc:docMk/>
      </pc:docMkLst>
      <pc:sldChg chg="modSp">
        <pc:chgData name="Emaus Katriina" userId="e28635f8-d800-42ff-a913-92d375f1fb60" providerId="ADAL" clId="{A7E14BB4-6B20-4794-AF72-8553EFD16A75}" dt="2022-11-15T07:53:14.143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A7E14BB4-6B20-4794-AF72-8553EFD16A75}" dt="2022-11-15T07:53:14.143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3:13.250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A7E14BB4-6B20-4794-AF72-8553EFD16A75}" dt="2022-11-15T07:53:13.250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3:12.631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A7E14BB4-6B20-4794-AF72-8553EFD16A75}" dt="2022-11-15T07:53:12.631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3:06.032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A7E14BB4-6B20-4794-AF72-8553EFD16A75}" dt="2022-11-15T07:53:06.032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2:57.413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A7E14BB4-6B20-4794-AF72-8553EFD16A75}" dt="2022-11-15T07:52:57.413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2:56.745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A7E14BB4-6B20-4794-AF72-8553EFD16A75}" dt="2022-11-15T07:52:56.745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2:58.194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A7E14BB4-6B20-4794-AF72-8553EFD16A75}" dt="2022-11-15T07:52:58.194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2:55.950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A7E14BB4-6B20-4794-AF72-8553EFD16A75}" dt="2022-11-15T07:52:55.950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52527497-5B2E-491D-84C3-F971B13F1F1B}"/>
    <pc:docChg chg="addSld delSld modSld">
      <pc:chgData name="Emaus Katriina" userId="e28635f8-d800-42ff-a913-92d375f1fb60" providerId="ADAL" clId="{52527497-5B2E-491D-84C3-F971B13F1F1B}" dt="2022-03-17T11:26:33.841" v="276" actId="20577"/>
      <pc:docMkLst>
        <pc:docMk/>
      </pc:docMkLst>
      <pc:sldChg chg="modSp">
        <pc:chgData name="Emaus Katriina" userId="e28635f8-d800-42ff-a913-92d375f1fb60" providerId="ADAL" clId="{52527497-5B2E-491D-84C3-F971B13F1F1B}" dt="2022-03-15T10:48:40.209" v="121"/>
        <pc:sldMkLst>
          <pc:docMk/>
          <pc:sldMk cId="3587244488" sldId="259"/>
        </pc:sldMkLst>
        <pc:graphicFrameChg chg="mod">
          <ac:chgData name="Emaus Katriina" userId="e28635f8-d800-42ff-a913-92d375f1fb60" providerId="ADAL" clId="{52527497-5B2E-491D-84C3-F971B13F1F1B}" dt="2022-03-15T10:48:40.209" v="121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9.094" v="120"/>
        <pc:sldMkLst>
          <pc:docMk/>
          <pc:sldMk cId="3646882213" sldId="261"/>
        </pc:sldMkLst>
        <pc:graphicFrameChg chg="mod">
          <ac:chgData name="Emaus Katriina" userId="e28635f8-d800-42ff-a913-92d375f1fb60" providerId="ADAL" clId="{52527497-5B2E-491D-84C3-F971B13F1F1B}" dt="2022-03-15T10:48:39.094" v="120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8.538" v="119"/>
        <pc:sldMkLst>
          <pc:docMk/>
          <pc:sldMk cId="2594822117" sldId="263"/>
        </pc:sldMkLst>
        <pc:graphicFrameChg chg="mod">
          <ac:chgData name="Emaus Katriina" userId="e28635f8-d800-42ff-a913-92d375f1fb60" providerId="ADAL" clId="{52527497-5B2E-491D-84C3-F971B13F1F1B}" dt="2022-03-15T10:48:38.538" v="119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7.843" v="118"/>
        <pc:sldMkLst>
          <pc:docMk/>
          <pc:sldMk cId="458178236" sldId="884"/>
        </pc:sldMkLst>
        <pc:graphicFrameChg chg="mod">
          <ac:chgData name="Emaus Katriina" userId="e28635f8-d800-42ff-a913-92d375f1fb60" providerId="ADAL" clId="{52527497-5B2E-491D-84C3-F971B13F1F1B}" dt="2022-03-15T10:48:37.843" v="118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52527497-5B2E-491D-84C3-F971B13F1F1B}" dt="2022-03-17T11:26:33.841" v="276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52527497-5B2E-491D-84C3-F971B13F1F1B}" dt="2022-03-17T11:26:33.841" v="276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52527497-5B2E-491D-84C3-F971B13F1F1B}" dt="2022-03-17T11:26:13.861" v="270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del">
        <pc:chgData name="Emaus Katriina" userId="e28635f8-d800-42ff-a913-92d375f1fb60" providerId="ADAL" clId="{52527497-5B2E-491D-84C3-F971B13F1F1B}" dt="2022-02-15T07:19:50.713" v="111" actId="47"/>
        <pc:sldMkLst>
          <pc:docMk/>
          <pc:sldMk cId="3098896778" sldId="1046"/>
        </pc:sldMkLst>
      </pc:sldChg>
      <pc:sldChg chg="add">
        <pc:chgData name="Emaus Katriina" userId="e28635f8-d800-42ff-a913-92d375f1fb60" providerId="ADAL" clId="{52527497-5B2E-491D-84C3-F971B13F1F1B}" dt="2022-02-15T07:19:41.431" v="110"/>
        <pc:sldMkLst>
          <pc:docMk/>
          <pc:sldMk cId="215907551" sldId="1069"/>
        </pc:sldMkLst>
      </pc:sldChg>
      <pc:sldChg chg="modSp">
        <pc:chgData name="Emaus Katriina" userId="e28635f8-d800-42ff-a913-92d375f1fb60" providerId="ADAL" clId="{52527497-5B2E-491D-84C3-F971B13F1F1B}" dt="2022-03-15T10:48:36.469" v="116"/>
        <pc:sldMkLst>
          <pc:docMk/>
          <pc:sldMk cId="1826984498" sldId="1156"/>
        </pc:sldMkLst>
        <pc:graphicFrameChg chg="mod">
          <ac:chgData name="Emaus Katriina" userId="e28635f8-d800-42ff-a913-92d375f1fb60" providerId="ADAL" clId="{52527497-5B2E-491D-84C3-F971B13F1F1B}" dt="2022-03-15T10:48:36.469" v="116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5.760" v="115"/>
        <pc:sldMkLst>
          <pc:docMk/>
          <pc:sldMk cId="3526943401" sldId="1168"/>
        </pc:sldMkLst>
        <pc:graphicFrameChg chg="mod">
          <ac:chgData name="Emaus Katriina" userId="e28635f8-d800-42ff-a913-92d375f1fb60" providerId="ADAL" clId="{52527497-5B2E-491D-84C3-F971B13F1F1B}" dt="2022-03-15T10:48:35.760" v="115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7.218" v="117"/>
        <pc:sldMkLst>
          <pc:docMk/>
          <pc:sldMk cId="696128101" sldId="1170"/>
        </pc:sldMkLst>
        <pc:graphicFrameChg chg="mod">
          <ac:chgData name="Emaus Katriina" userId="e28635f8-d800-42ff-a913-92d375f1fb60" providerId="ADAL" clId="{52527497-5B2E-491D-84C3-F971B13F1F1B}" dt="2022-03-15T10:48:37.218" v="117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4.897" v="114"/>
        <pc:sldMkLst>
          <pc:docMk/>
          <pc:sldMk cId="2095577217" sldId="1171"/>
        </pc:sldMkLst>
        <pc:graphicFrameChg chg="mod">
          <ac:chgData name="Emaus Katriina" userId="e28635f8-d800-42ff-a913-92d375f1fb60" providerId="ADAL" clId="{52527497-5B2E-491D-84C3-F971B13F1F1B}" dt="2022-03-15T10:48:34.897" v="114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52527497-5B2E-491D-84C3-F971B13F1F1B}" dt="2022-02-15T07:19:51.357" v="112" actId="47"/>
        <pc:sldMkLst>
          <pc:docMk/>
          <pc:sldMk cId="927514190" sldId="1173"/>
        </pc:sldMkLst>
      </pc:sldChg>
      <pc:sldChg chg="del">
        <pc:chgData name="Emaus Katriina" userId="e28635f8-d800-42ff-a913-92d375f1fb60" providerId="ADAL" clId="{52527497-5B2E-491D-84C3-F971B13F1F1B}" dt="2022-02-15T07:20:13.997" v="113" actId="47"/>
        <pc:sldMkLst>
          <pc:docMk/>
          <pc:sldMk cId="2571184383" sldId="1174"/>
        </pc:sldMkLst>
      </pc:sldChg>
      <pc:sldChg chg="add">
        <pc:chgData name="Emaus Katriina" userId="e28635f8-d800-42ff-a913-92d375f1fb60" providerId="ADAL" clId="{52527497-5B2E-491D-84C3-F971B13F1F1B}" dt="2022-02-15T07:19:41.431" v="110"/>
        <pc:sldMkLst>
          <pc:docMk/>
          <pc:sldMk cId="663031645" sldId="1175"/>
        </pc:sldMkLst>
      </pc:sldChg>
    </pc:docChg>
  </pc:docChgLst>
  <pc:docChgLst>
    <pc:chgData name="Bothas Noel" userId="640fe2f2-ced6-413a-a001-3e9f54fbd529" providerId="ADAL" clId="{2FBA0921-8B3A-4D7F-8AEA-F2AA56EBCC26}"/>
    <pc:docChg chg="custSel addSld delSld modSld">
      <pc:chgData name="Bothas Noel" userId="640fe2f2-ced6-413a-a001-3e9f54fbd529" providerId="ADAL" clId="{2FBA0921-8B3A-4D7F-8AEA-F2AA56EBCC26}" dt="2023-06-28T12:59:08.453" v="47" actId="47"/>
      <pc:docMkLst>
        <pc:docMk/>
      </pc:docMkLst>
      <pc:sldChg chg="addSp delSp modSp mod">
        <pc:chgData name="Bothas Noel" userId="640fe2f2-ced6-413a-a001-3e9f54fbd529" providerId="ADAL" clId="{2FBA0921-8B3A-4D7F-8AEA-F2AA56EBCC26}" dt="2023-06-28T12:59:02.339" v="46"/>
        <pc:sldMkLst>
          <pc:docMk/>
          <pc:sldMk cId="3587244488" sldId="259"/>
        </pc:sldMkLst>
        <pc:spChg chg="add del mod">
          <ac:chgData name="Bothas Noel" userId="640fe2f2-ced6-413a-a001-3e9f54fbd529" providerId="ADAL" clId="{2FBA0921-8B3A-4D7F-8AEA-F2AA56EBCC26}" dt="2023-06-28T12:59:02.339" v="46"/>
          <ac:spMkLst>
            <pc:docMk/>
            <pc:sldMk cId="3587244488" sldId="259"/>
            <ac:spMk id="8" creationId="{2EECE704-0426-08D9-3AB0-5210A070BC51}"/>
          </ac:spMkLst>
        </pc:spChg>
        <pc:graphicFrameChg chg="del">
          <ac:chgData name="Bothas Noel" userId="640fe2f2-ced6-413a-a001-3e9f54fbd529" providerId="ADAL" clId="{2FBA0921-8B3A-4D7F-8AEA-F2AA56EBCC26}" dt="2023-06-28T12:58:58.144" v="43" actId="478"/>
          <ac:graphicFrameMkLst>
            <pc:docMk/>
            <pc:sldMk cId="3587244488" sldId="259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2FBA0921-8B3A-4D7F-8AEA-F2AA56EBCC26}" dt="2023-06-28T12:59:01.257" v="45" actId="21"/>
          <ac:graphicFrameMkLst>
            <pc:docMk/>
            <pc:sldMk cId="3587244488" sldId="259"/>
            <ac:graphicFrameMk id="10" creationId="{A2B9AB51-65B4-1334-37C6-0A4CDF670E4A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9:02.339" v="46"/>
          <ac:graphicFrameMkLst>
            <pc:docMk/>
            <pc:sldMk cId="3587244488" sldId="259"/>
            <ac:graphicFrameMk id="11" creationId="{9CA8E52F-B87B-748F-800A-8926B5DC3536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51:17.725" v="29"/>
        <pc:sldMkLst>
          <pc:docMk/>
          <pc:sldMk cId="3646882213" sldId="261"/>
        </pc:sldMkLst>
        <pc:spChg chg="add del mod">
          <ac:chgData name="Bothas Noel" userId="640fe2f2-ced6-413a-a001-3e9f54fbd529" providerId="ADAL" clId="{2FBA0921-8B3A-4D7F-8AEA-F2AA56EBCC26}" dt="2023-06-28T12:51:17.725" v="29"/>
          <ac:spMkLst>
            <pc:docMk/>
            <pc:sldMk cId="3646882213" sldId="261"/>
            <ac:spMk id="8" creationId="{283A3842-4B5F-81F7-0424-A6E4A22926AA}"/>
          </ac:spMkLst>
        </pc:spChg>
        <pc:graphicFrameChg chg="add del mod">
          <ac:chgData name="Bothas Noel" userId="640fe2f2-ced6-413a-a001-3e9f54fbd529" providerId="ADAL" clId="{2FBA0921-8B3A-4D7F-8AEA-F2AA56EBCC26}" dt="2023-06-28T12:51:16.785" v="28" actId="21"/>
          <ac:graphicFrameMkLst>
            <pc:docMk/>
            <pc:sldMk cId="3646882213" sldId="261"/>
            <ac:graphicFrameMk id="9" creationId="{80D40C30-5B1C-C5E3-843A-8E0CDA9B2F67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1:17.725" v="29"/>
          <ac:graphicFrameMkLst>
            <pc:docMk/>
            <pc:sldMk cId="3646882213" sldId="261"/>
            <ac:graphicFrameMk id="10" creationId="{B74188CE-3078-8357-4978-D37A86E53652}"/>
          </ac:graphicFrameMkLst>
        </pc:graphicFrameChg>
        <pc:graphicFrameChg chg="del">
          <ac:chgData name="Bothas Noel" userId="640fe2f2-ced6-413a-a001-3e9f54fbd529" providerId="ADAL" clId="{2FBA0921-8B3A-4D7F-8AEA-F2AA56EBCC26}" dt="2023-06-28T12:51:14.584" v="26" actId="478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50:29.109" v="25"/>
        <pc:sldMkLst>
          <pc:docMk/>
          <pc:sldMk cId="2594822117" sldId="263"/>
        </pc:sldMkLst>
        <pc:spChg chg="add del mod">
          <ac:chgData name="Bothas Noel" userId="640fe2f2-ced6-413a-a001-3e9f54fbd529" providerId="ADAL" clId="{2FBA0921-8B3A-4D7F-8AEA-F2AA56EBCC26}" dt="2023-06-28T12:50:29.109" v="25"/>
          <ac:spMkLst>
            <pc:docMk/>
            <pc:sldMk cId="2594822117" sldId="263"/>
            <ac:spMk id="8" creationId="{D81BF5BC-72D6-62DF-A055-09E27E418270}"/>
          </ac:spMkLst>
        </pc:spChg>
        <pc:graphicFrameChg chg="del">
          <ac:chgData name="Bothas Noel" userId="640fe2f2-ced6-413a-a001-3e9f54fbd529" providerId="ADAL" clId="{2FBA0921-8B3A-4D7F-8AEA-F2AA56EBCC26}" dt="2023-06-28T12:50:25.217" v="22" actId="478"/>
          <ac:graphicFrameMkLst>
            <pc:docMk/>
            <pc:sldMk cId="2594822117" sldId="263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2FBA0921-8B3A-4D7F-8AEA-F2AA56EBCC26}" dt="2023-06-28T12:50:27.921" v="24" actId="21"/>
          <ac:graphicFrameMkLst>
            <pc:docMk/>
            <pc:sldMk cId="2594822117" sldId="263"/>
            <ac:graphicFrameMk id="10" creationId="{9EEF2D60-3D36-EC55-F3D1-FE17DEC46A73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0:29.109" v="25"/>
          <ac:graphicFrameMkLst>
            <pc:docMk/>
            <pc:sldMk cId="2594822117" sldId="263"/>
            <ac:graphicFrameMk id="11" creationId="{FB7D5399-DF83-9444-B23A-BCC23EBADB5A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50:04.252" v="21"/>
        <pc:sldMkLst>
          <pc:docMk/>
          <pc:sldMk cId="458178236" sldId="884"/>
        </pc:sldMkLst>
        <pc:spChg chg="add del mod">
          <ac:chgData name="Bothas Noel" userId="640fe2f2-ced6-413a-a001-3e9f54fbd529" providerId="ADAL" clId="{2FBA0921-8B3A-4D7F-8AEA-F2AA56EBCC26}" dt="2023-06-28T12:50:04.252" v="21"/>
          <ac:spMkLst>
            <pc:docMk/>
            <pc:sldMk cId="458178236" sldId="884"/>
            <ac:spMk id="8" creationId="{9C27BD7A-DB5A-39AA-4485-3A55A672ACCC}"/>
          </ac:spMkLst>
        </pc:spChg>
        <pc:graphicFrameChg chg="add del mod">
          <ac:chgData name="Bothas Noel" userId="640fe2f2-ced6-413a-a001-3e9f54fbd529" providerId="ADAL" clId="{2FBA0921-8B3A-4D7F-8AEA-F2AA56EBCC26}" dt="2023-06-28T12:50:03.217" v="20" actId="21"/>
          <ac:graphicFrameMkLst>
            <pc:docMk/>
            <pc:sldMk cId="458178236" sldId="884"/>
            <ac:graphicFrameMk id="9" creationId="{5C685B53-882C-EABF-6BB7-E8D573F91677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0:04.252" v="21"/>
          <ac:graphicFrameMkLst>
            <pc:docMk/>
            <pc:sldMk cId="458178236" sldId="884"/>
            <ac:graphicFrameMk id="10" creationId="{6BDF0B09-C6D1-5FB5-D9C9-D206ABF6918C}"/>
          </ac:graphicFrameMkLst>
        </pc:graphicFrameChg>
        <pc:graphicFrameChg chg="del">
          <ac:chgData name="Bothas Noel" userId="640fe2f2-ced6-413a-a001-3e9f54fbd529" providerId="ADAL" clId="{2FBA0921-8B3A-4D7F-8AEA-F2AA56EBCC26}" dt="2023-06-28T12:50:01.216" v="18" actId="478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30:58.018" v="6"/>
        <pc:sldMkLst>
          <pc:docMk/>
          <pc:sldMk cId="1826984498" sldId="1156"/>
        </pc:sldMkLst>
        <pc:spChg chg="add del mod">
          <ac:chgData name="Bothas Noel" userId="640fe2f2-ced6-413a-a001-3e9f54fbd529" providerId="ADAL" clId="{2FBA0921-8B3A-4D7F-8AEA-F2AA56EBCC26}" dt="2023-06-28T12:30:58.018" v="6"/>
          <ac:spMkLst>
            <pc:docMk/>
            <pc:sldMk cId="1826984498" sldId="1156"/>
            <ac:spMk id="8" creationId="{72517D49-1118-FFF4-8A34-8E99675B1432}"/>
          </ac:spMkLst>
        </pc:spChg>
        <pc:graphicFrameChg chg="add del mod">
          <ac:chgData name="Bothas Noel" userId="640fe2f2-ced6-413a-a001-3e9f54fbd529" providerId="ADAL" clId="{2FBA0921-8B3A-4D7F-8AEA-F2AA56EBCC26}" dt="2023-06-28T12:30:56.862" v="5" actId="21"/>
          <ac:graphicFrameMkLst>
            <pc:docMk/>
            <pc:sldMk cId="1826984498" sldId="1156"/>
            <ac:graphicFrameMk id="9" creationId="{28045D6C-7CE2-ACB6-1FC9-CB732E1C3AA0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30:58.018" v="6"/>
          <ac:graphicFrameMkLst>
            <pc:docMk/>
            <pc:sldMk cId="1826984498" sldId="1156"/>
            <ac:graphicFrameMk id="10" creationId="{C6C6B0FA-1EFA-79F7-6FEE-2015E042DD00}"/>
          </ac:graphicFrameMkLst>
        </pc:graphicFrameChg>
        <pc:graphicFrameChg chg="del">
          <ac:chgData name="Bothas Noel" userId="640fe2f2-ced6-413a-a001-3e9f54fbd529" providerId="ADAL" clId="{2FBA0921-8B3A-4D7F-8AEA-F2AA56EBCC26}" dt="2023-06-28T12:30:52.717" v="3" actId="478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34:26.279" v="13"/>
        <pc:sldMkLst>
          <pc:docMk/>
          <pc:sldMk cId="3526943401" sldId="1168"/>
        </pc:sldMkLst>
        <pc:spChg chg="add del mod">
          <ac:chgData name="Bothas Noel" userId="640fe2f2-ced6-413a-a001-3e9f54fbd529" providerId="ADAL" clId="{2FBA0921-8B3A-4D7F-8AEA-F2AA56EBCC26}" dt="2023-06-28T12:34:26.279" v="13"/>
          <ac:spMkLst>
            <pc:docMk/>
            <pc:sldMk cId="3526943401" sldId="1168"/>
            <ac:spMk id="8" creationId="{D0E4D4B6-C8C0-E404-713B-A717C9F72CCF}"/>
          </ac:spMkLst>
        </pc:spChg>
        <pc:graphicFrameChg chg="add del mod">
          <ac:chgData name="Bothas Noel" userId="640fe2f2-ced6-413a-a001-3e9f54fbd529" providerId="ADAL" clId="{2FBA0921-8B3A-4D7F-8AEA-F2AA56EBCC26}" dt="2023-06-28T12:34:25.061" v="12" actId="21"/>
          <ac:graphicFrameMkLst>
            <pc:docMk/>
            <pc:sldMk cId="3526943401" sldId="1168"/>
            <ac:graphicFrameMk id="9" creationId="{A720F199-5DBC-53EC-3490-C2AE8DCF6D18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34:26.279" v="13"/>
          <ac:graphicFrameMkLst>
            <pc:docMk/>
            <pc:sldMk cId="3526943401" sldId="1168"/>
            <ac:graphicFrameMk id="10" creationId="{21EEE654-F8A5-4A43-A4A9-09BBF1B779D9}"/>
          </ac:graphicFrameMkLst>
        </pc:graphicFrameChg>
        <pc:graphicFrameChg chg="del mod">
          <ac:chgData name="Bothas Noel" userId="640fe2f2-ced6-413a-a001-3e9f54fbd529" providerId="ADAL" clId="{2FBA0921-8B3A-4D7F-8AEA-F2AA56EBCC26}" dt="2023-06-28T12:34:21.588" v="10" actId="478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48:27.871" v="17"/>
        <pc:sldMkLst>
          <pc:docMk/>
          <pc:sldMk cId="696128101" sldId="1170"/>
        </pc:sldMkLst>
        <pc:spChg chg="add del mod">
          <ac:chgData name="Bothas Noel" userId="640fe2f2-ced6-413a-a001-3e9f54fbd529" providerId="ADAL" clId="{2FBA0921-8B3A-4D7F-8AEA-F2AA56EBCC26}" dt="2023-06-28T12:48:27.871" v="17"/>
          <ac:spMkLst>
            <pc:docMk/>
            <pc:sldMk cId="696128101" sldId="1170"/>
            <ac:spMk id="9" creationId="{E11AE9E5-3CBF-1ED3-6D6C-BEDAAAC42764}"/>
          </ac:spMkLst>
        </pc:spChg>
        <pc:graphicFrameChg chg="add del mod">
          <ac:chgData name="Bothas Noel" userId="640fe2f2-ced6-413a-a001-3e9f54fbd529" providerId="ADAL" clId="{2FBA0921-8B3A-4D7F-8AEA-F2AA56EBCC26}" dt="2023-06-28T12:48:26.652" v="16" actId="21"/>
          <ac:graphicFrameMkLst>
            <pc:docMk/>
            <pc:sldMk cId="696128101" sldId="1170"/>
            <ac:graphicFrameMk id="10" creationId="{0D02DA9F-3F4E-C5E0-E3D7-F0AA479887DD}"/>
          </ac:graphicFrameMkLst>
        </pc:graphicFrameChg>
        <pc:graphicFrameChg chg="del">
          <ac:chgData name="Bothas Noel" userId="640fe2f2-ced6-413a-a001-3e9f54fbd529" providerId="ADAL" clId="{2FBA0921-8B3A-4D7F-8AEA-F2AA56EBCC26}" dt="2023-06-28T12:48:23.265" v="14" actId="478"/>
          <ac:graphicFrameMkLst>
            <pc:docMk/>
            <pc:sldMk cId="696128101" sldId="1170"/>
            <ac:graphicFrameMk id="11" creationId="{1BC4FF3C-05BF-4AEE-A37E-EDFE6C39B483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48:27.871" v="17"/>
          <ac:graphicFrameMkLst>
            <pc:docMk/>
            <pc:sldMk cId="696128101" sldId="1170"/>
            <ac:graphicFrameMk id="12" creationId="{10EBD8A5-7C77-A081-6297-673FBD64BDAC}"/>
          </ac:graphicFrameMkLst>
        </pc:graphicFrameChg>
      </pc:sldChg>
      <pc:sldChg chg="addSp delSp modSp new del mod">
        <pc:chgData name="Bothas Noel" userId="640fe2f2-ced6-413a-a001-3e9f54fbd529" providerId="ADAL" clId="{2FBA0921-8B3A-4D7F-8AEA-F2AA56EBCC26}" dt="2023-06-28T12:58:22.631" v="42" actId="47"/>
        <pc:sldMkLst>
          <pc:docMk/>
          <pc:sldMk cId="4034513281" sldId="2076137483"/>
        </pc:sldMkLst>
        <pc:spChg chg="del">
          <ac:chgData name="Bothas Noel" userId="640fe2f2-ced6-413a-a001-3e9f54fbd529" providerId="ADAL" clId="{2FBA0921-8B3A-4D7F-8AEA-F2AA56EBCC26}" dt="2023-06-28T12:57:03.302" v="33"/>
          <ac:spMkLst>
            <pc:docMk/>
            <pc:sldMk cId="4034513281" sldId="2076137483"/>
            <ac:spMk id="6" creationId="{7B45A0BA-3BEF-07B9-5050-A8802A5E946A}"/>
          </ac:spMkLst>
        </pc:spChg>
        <pc:spChg chg="add del mod">
          <ac:chgData name="Bothas Noel" userId="640fe2f2-ced6-413a-a001-3e9f54fbd529" providerId="ADAL" clId="{2FBA0921-8B3A-4D7F-8AEA-F2AA56EBCC26}" dt="2023-06-28T12:57:31.744" v="37"/>
          <ac:spMkLst>
            <pc:docMk/>
            <pc:sldMk cId="4034513281" sldId="2076137483"/>
            <ac:spMk id="11" creationId="{BFABE244-82C4-8F05-B790-01C4B353D50A}"/>
          </ac:spMkLst>
        </pc:spChg>
        <pc:graphicFrameChg chg="add del mod">
          <ac:chgData name="Bothas Noel" userId="640fe2f2-ced6-413a-a001-3e9f54fbd529" providerId="ADAL" clId="{2FBA0921-8B3A-4D7F-8AEA-F2AA56EBCC26}" dt="2023-06-28T12:57:02.220" v="32" actId="21"/>
          <ac:graphicFrameMkLst>
            <pc:docMk/>
            <pc:sldMk cId="4034513281" sldId="2076137483"/>
            <ac:graphicFrameMk id="8" creationId="{90D6B093-5BA6-DCD7-1A55-1DC34F4B2143}"/>
          </ac:graphicFrameMkLst>
        </pc:graphicFrameChg>
        <pc:graphicFrameChg chg="add del mod">
          <ac:chgData name="Bothas Noel" userId="640fe2f2-ced6-413a-a001-3e9f54fbd529" providerId="ADAL" clId="{2FBA0921-8B3A-4D7F-8AEA-F2AA56EBCC26}" dt="2023-06-28T12:57:26.938" v="34" actId="478"/>
          <ac:graphicFrameMkLst>
            <pc:docMk/>
            <pc:sldMk cId="4034513281" sldId="2076137483"/>
            <ac:graphicFrameMk id="9" creationId="{DC86BE90-589E-056C-CD8F-7C703D42001A}"/>
          </ac:graphicFrameMkLst>
        </pc:graphicFrameChg>
        <pc:graphicFrameChg chg="add del mod">
          <ac:chgData name="Bothas Noel" userId="640fe2f2-ced6-413a-a001-3e9f54fbd529" providerId="ADAL" clId="{2FBA0921-8B3A-4D7F-8AEA-F2AA56EBCC26}" dt="2023-06-28T12:57:29.805" v="36" actId="21"/>
          <ac:graphicFrameMkLst>
            <pc:docMk/>
            <pc:sldMk cId="4034513281" sldId="2076137483"/>
            <ac:graphicFrameMk id="12" creationId="{425E67BE-13B3-D2BF-242B-BA522BEAEC04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7:31.744" v="37"/>
          <ac:graphicFrameMkLst>
            <pc:docMk/>
            <pc:sldMk cId="4034513281" sldId="2076137483"/>
            <ac:graphicFrameMk id="13" creationId="{6E4275FE-EA2F-F489-5884-7984C2F237E4}"/>
          </ac:graphicFrameMkLst>
        </pc:graphicFrameChg>
      </pc:sldChg>
      <pc:sldChg chg="addSp delSp modSp new del mod">
        <pc:chgData name="Bothas Noel" userId="640fe2f2-ced6-413a-a001-3e9f54fbd529" providerId="ADAL" clId="{2FBA0921-8B3A-4D7F-8AEA-F2AA56EBCC26}" dt="2023-06-28T12:59:08.453" v="47" actId="47"/>
        <pc:sldMkLst>
          <pc:docMk/>
          <pc:sldMk cId="3590849461" sldId="2076137484"/>
        </pc:sldMkLst>
        <pc:spChg chg="del">
          <ac:chgData name="Bothas Noel" userId="640fe2f2-ced6-413a-a001-3e9f54fbd529" providerId="ADAL" clId="{2FBA0921-8B3A-4D7F-8AEA-F2AA56EBCC26}" dt="2023-06-28T12:58:18.218" v="41"/>
          <ac:spMkLst>
            <pc:docMk/>
            <pc:sldMk cId="3590849461" sldId="2076137484"/>
            <ac:spMk id="6" creationId="{D15AE19D-4F95-DBBF-A303-7A9434597D41}"/>
          </ac:spMkLst>
        </pc:spChg>
        <pc:graphicFrameChg chg="add del mod">
          <ac:chgData name="Bothas Noel" userId="640fe2f2-ced6-413a-a001-3e9f54fbd529" providerId="ADAL" clId="{2FBA0921-8B3A-4D7F-8AEA-F2AA56EBCC26}" dt="2023-06-28T12:58:17.063" v="40" actId="21"/>
          <ac:graphicFrameMkLst>
            <pc:docMk/>
            <pc:sldMk cId="3590849461" sldId="2076137484"/>
            <ac:graphicFrameMk id="8" creationId="{F89466F1-9D4A-4070-28AC-3929E9147BA8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8:18.218" v="41"/>
          <ac:graphicFrameMkLst>
            <pc:docMk/>
            <pc:sldMk cId="3590849461" sldId="2076137484"/>
            <ac:graphicFrameMk id="9" creationId="{F25DDB8A-F840-A149-A370-D88FC02226B7}"/>
          </ac:graphicFrameMkLst>
        </pc:graphicFrameChg>
      </pc:sldChg>
    </pc:docChg>
  </pc:docChgLst>
  <pc:docChgLst>
    <pc:chgData name="Emaus Katriina" userId="e28635f8-d800-42ff-a913-92d375f1fb60" providerId="ADAL" clId="{0D704275-C1BF-4C4D-83F0-103BA1BCE864}"/>
    <pc:docChg chg="delSld modSld">
      <pc:chgData name="Emaus Katriina" userId="e28635f8-d800-42ff-a913-92d375f1fb60" providerId="ADAL" clId="{0D704275-C1BF-4C4D-83F0-103BA1BCE864}" dt="2022-01-24T07:36:03.364" v="132" actId="20577"/>
      <pc:docMkLst>
        <pc:docMk/>
      </pc:docMkLst>
      <pc:sldChg chg="modSp">
        <pc:chgData name="Emaus Katriina" userId="e28635f8-d800-42ff-a913-92d375f1fb60" providerId="ADAL" clId="{0D704275-C1BF-4C4D-83F0-103BA1BCE864}" dt="2022-01-24T07:24:40.641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0D704275-C1BF-4C4D-83F0-103BA1BCE864}" dt="2022-01-24T07:24:40.641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40.026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0D704275-C1BF-4C4D-83F0-103BA1BCE864}" dt="2022-01-24T07:24:40.026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39.467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0D704275-C1BF-4C4D-83F0-103BA1BCE864}" dt="2022-01-24T07:24:39.467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38.915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0D704275-C1BF-4C4D-83F0-103BA1BCE864}" dt="2022-01-24T07:24:38.915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0D704275-C1BF-4C4D-83F0-103BA1BCE864}" dt="2022-01-24T07:36:03.364" v="132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0D704275-C1BF-4C4D-83F0-103BA1BCE864}" dt="2022-01-24T07:36:03.364" v="132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0D704275-C1BF-4C4D-83F0-103BA1BCE864}" dt="2022-01-24T07:35:48.574" v="125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37.530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0D704275-C1BF-4C4D-83F0-103BA1BCE864}" dt="2022-01-24T07:24:37.530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0D704275-C1BF-4C4D-83F0-103BA1BCE864}" dt="2022-01-24T07:26:19.143" v="8" actId="47"/>
        <pc:sldMkLst>
          <pc:docMk/>
          <pc:sldMk cId="1562254561" sldId="1166"/>
        </pc:sldMkLst>
      </pc:sldChg>
      <pc:sldChg chg="modSp">
        <pc:chgData name="Emaus Katriina" userId="e28635f8-d800-42ff-a913-92d375f1fb60" providerId="ADAL" clId="{0D704275-C1BF-4C4D-83F0-103BA1BCE864}" dt="2022-01-24T07:24:36.785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0D704275-C1BF-4C4D-83F0-103BA1BCE864}" dt="2022-01-24T07:24:36.785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38.239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0D704275-C1BF-4C4D-83F0-103BA1BCE864}" dt="2022-01-24T07:24:38.239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36.077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0D704275-C1BF-4C4D-83F0-103BA1BCE864}" dt="2022-01-24T07:24:36.077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D4E58E13-3118-400E-8269-563F19B7A218}"/>
    <pc:docChg chg="modSld">
      <pc:chgData name="Emaus Katriina" userId="e28635f8-d800-42ff-a913-92d375f1fb60" providerId="ADAL" clId="{D4E58E13-3118-400E-8269-563F19B7A218}" dt="2021-09-20T09:50:05.167" v="245" actId="20577"/>
      <pc:docMkLst>
        <pc:docMk/>
      </pc:docMkLst>
      <pc:sldChg chg="modSp">
        <pc:chgData name="Emaus Katriina" userId="e28635f8-d800-42ff-a913-92d375f1fb60" providerId="ADAL" clId="{D4E58E13-3118-400E-8269-563F19B7A218}" dt="2021-09-15T11:13:58.034" v="6"/>
        <pc:sldMkLst>
          <pc:docMk/>
          <pc:sldMk cId="3587244488" sldId="259"/>
        </pc:sldMkLst>
        <pc:graphicFrameChg chg="mod">
          <ac:chgData name="Emaus Katriina" userId="e28635f8-d800-42ff-a913-92d375f1fb60" providerId="ADAL" clId="{D4E58E13-3118-400E-8269-563F19B7A218}" dt="2021-09-15T11:13:58.034" v="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8.709" v="7"/>
        <pc:sldMkLst>
          <pc:docMk/>
          <pc:sldMk cId="3646882213" sldId="261"/>
        </pc:sldMkLst>
        <pc:graphicFrameChg chg="mod">
          <ac:chgData name="Emaus Katriina" userId="e28635f8-d800-42ff-a913-92d375f1fb60" providerId="ADAL" clId="{D4E58E13-3118-400E-8269-563F19B7A218}" dt="2021-09-15T11:13:58.709" v="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7.160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D4E58E13-3118-400E-8269-563F19B7A218}" dt="2021-09-15T11:13:57.160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6.328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D4E58E13-3118-400E-8269-563F19B7A218}" dt="2021-09-15T11:13:56.328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D4E58E13-3118-400E-8269-563F19B7A218}" dt="2021-09-20T09:50:05.167" v="245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D4E58E13-3118-400E-8269-563F19B7A218}" dt="2021-09-20T09:50:05.167" v="245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D4E58E13-3118-400E-8269-563F19B7A218}" dt="2021-09-20T09:49:58.367" v="241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4.675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D4E58E13-3118-400E-8269-563F19B7A218}" dt="2021-09-15T11:13:54.675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3.982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D4E58E13-3118-400E-8269-563F19B7A218}" dt="2021-09-15T11:13:53.982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6:04.197" v="9"/>
        <pc:sldMkLst>
          <pc:docMk/>
          <pc:sldMk cId="696128101" sldId="1170"/>
        </pc:sldMkLst>
        <pc:graphicFrameChg chg="mod">
          <ac:chgData name="Emaus Katriina" userId="e28635f8-d800-42ff-a913-92d375f1fb60" providerId="ADAL" clId="{D4E58E13-3118-400E-8269-563F19B7A218}" dt="2021-09-15T11:16:04.197" v="9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3.465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D4E58E13-3118-400E-8269-563F19B7A218}" dt="2021-09-15T11:13:53.465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Mikkonen Hanne" userId="5a557d90-2fc0-4583-be01-62766ce855fb" providerId="ADAL" clId="{C6A99F37-1C74-4E42-A595-F3FD4B8B8814}"/>
    <pc:docChg chg="custSel addSld delSld modSld">
      <pc:chgData name="Mikkonen Hanne" userId="5a557d90-2fc0-4583-be01-62766ce855fb" providerId="ADAL" clId="{C6A99F37-1C74-4E42-A595-F3FD4B8B8814}" dt="2024-01-05T11:23:40.295" v="59" actId="6549"/>
      <pc:docMkLst>
        <pc:docMk/>
      </pc:docMkLst>
      <pc:sldChg chg="modSp">
        <pc:chgData name="Mikkonen Hanne" userId="5a557d90-2fc0-4583-be01-62766ce855fb" providerId="ADAL" clId="{C6A99F37-1C74-4E42-A595-F3FD4B8B8814}" dt="2024-01-05T11:23:13.852" v="54"/>
        <pc:sldMkLst>
          <pc:docMk/>
          <pc:sldMk cId="3587244488" sldId="259"/>
        </pc:sldMkLst>
        <pc:graphicFrameChg chg="mod">
          <ac:chgData name="Mikkonen Hanne" userId="5a557d90-2fc0-4583-be01-62766ce855fb" providerId="ADAL" clId="{C6A99F37-1C74-4E42-A595-F3FD4B8B8814}" dt="2024-01-05T11:23:13.852" v="54"/>
          <ac:graphicFrameMkLst>
            <pc:docMk/>
            <pc:sldMk cId="3587244488" sldId="259"/>
            <ac:graphicFrameMk id="11" creationId="{9CA8E52F-B87B-748F-800A-8926B5DC3536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3:10.429" v="52"/>
        <pc:sldMkLst>
          <pc:docMk/>
          <pc:sldMk cId="3646882213" sldId="261"/>
        </pc:sldMkLst>
        <pc:graphicFrameChg chg="mod">
          <ac:chgData name="Mikkonen Hanne" userId="5a557d90-2fc0-4583-be01-62766ce855fb" providerId="ADAL" clId="{C6A99F37-1C74-4E42-A595-F3FD4B8B8814}" dt="2024-01-05T11:23:10.429" v="52"/>
          <ac:graphicFrameMkLst>
            <pc:docMk/>
            <pc:sldMk cId="3646882213" sldId="261"/>
            <ac:graphicFrameMk id="10" creationId="{B74188CE-3078-8357-4978-D37A86E53652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3:05.593" v="50"/>
        <pc:sldMkLst>
          <pc:docMk/>
          <pc:sldMk cId="2594822117" sldId="263"/>
        </pc:sldMkLst>
        <pc:graphicFrameChg chg="mod">
          <ac:chgData name="Mikkonen Hanne" userId="5a557d90-2fc0-4583-be01-62766ce855fb" providerId="ADAL" clId="{C6A99F37-1C74-4E42-A595-F3FD4B8B8814}" dt="2024-01-05T11:23:05.593" v="50"/>
          <ac:graphicFrameMkLst>
            <pc:docMk/>
            <pc:sldMk cId="2594822117" sldId="263"/>
            <ac:graphicFrameMk id="11" creationId="{FB7D5399-DF83-9444-B23A-BCC23EBADB5A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3:02.400" v="48"/>
        <pc:sldMkLst>
          <pc:docMk/>
          <pc:sldMk cId="458178236" sldId="884"/>
        </pc:sldMkLst>
        <pc:graphicFrameChg chg="mod">
          <ac:chgData name="Mikkonen Hanne" userId="5a557d90-2fc0-4583-be01-62766ce855fb" providerId="ADAL" clId="{C6A99F37-1C74-4E42-A595-F3FD4B8B8814}" dt="2024-01-05T11:23:02.400" v="48"/>
          <ac:graphicFrameMkLst>
            <pc:docMk/>
            <pc:sldMk cId="458178236" sldId="884"/>
            <ac:graphicFrameMk id="10" creationId="{6BDF0B09-C6D1-5FB5-D9C9-D206ABF6918C}"/>
          </ac:graphicFrameMkLst>
        </pc:graphicFrameChg>
      </pc:sldChg>
      <pc:sldChg chg="modSp del">
        <pc:chgData name="Mikkonen Hanne" userId="5a557d90-2fc0-4583-be01-62766ce855fb" providerId="ADAL" clId="{C6A99F37-1C74-4E42-A595-F3FD4B8B8814}" dt="2024-01-05T11:22:15.372" v="33" actId="47"/>
        <pc:sldMkLst>
          <pc:docMk/>
          <pc:sldMk cId="1826984498" sldId="1156"/>
        </pc:sldMkLst>
        <pc:graphicFrameChg chg="mod">
          <ac:chgData name="Mikkonen Hanne" userId="5a557d90-2fc0-4583-be01-62766ce855fb" providerId="ADAL" clId="{C6A99F37-1C74-4E42-A595-F3FD4B8B8814}" dt="2024-01-05T11:15:21.322" v="31"/>
          <ac:graphicFrameMkLst>
            <pc:docMk/>
            <pc:sldMk cId="1826984498" sldId="1156"/>
            <ac:graphicFrameMk id="10" creationId="{C6C6B0FA-1EFA-79F7-6FEE-2015E042DD00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2:55.988" v="46"/>
        <pc:sldMkLst>
          <pc:docMk/>
          <pc:sldMk cId="696128101" sldId="1170"/>
        </pc:sldMkLst>
        <pc:graphicFrameChg chg="mod">
          <ac:chgData name="Mikkonen Hanne" userId="5a557d90-2fc0-4583-be01-62766ce855fb" providerId="ADAL" clId="{C6A99F37-1C74-4E42-A595-F3FD4B8B8814}" dt="2024-01-05T11:22:55.988" v="46"/>
          <ac:graphicFrameMkLst>
            <pc:docMk/>
            <pc:sldMk cId="696128101" sldId="1170"/>
            <ac:graphicFrameMk id="12" creationId="{10EBD8A5-7C77-A081-6297-673FBD64BDAC}"/>
          </ac:graphicFrameMkLst>
        </pc:graphicFrameChg>
      </pc:sldChg>
      <pc:sldChg chg="addSp delSp modSp mod">
        <pc:chgData name="Mikkonen Hanne" userId="5a557d90-2fc0-4583-be01-62766ce855fb" providerId="ADAL" clId="{C6A99F37-1C74-4E42-A595-F3FD4B8B8814}" dt="2024-01-05T11:10:02.886" v="7"/>
        <pc:sldMkLst>
          <pc:docMk/>
          <pc:sldMk cId="2095577217" sldId="1171"/>
        </pc:sldMkLst>
        <pc:spChg chg="add del mod">
          <ac:chgData name="Mikkonen Hanne" userId="5a557d90-2fc0-4583-be01-62766ce855fb" providerId="ADAL" clId="{C6A99F37-1C74-4E42-A595-F3FD4B8B8814}" dt="2024-01-05T11:10:02.886" v="7"/>
          <ac:spMkLst>
            <pc:docMk/>
            <pc:sldMk cId="2095577217" sldId="1171"/>
            <ac:spMk id="8" creationId="{9A03C1F4-03D8-4019-9D35-2D77E330775F}"/>
          </ac:spMkLst>
        </pc:spChg>
        <pc:graphicFrameChg chg="add del mod">
          <ac:chgData name="Mikkonen Hanne" userId="5a557d90-2fc0-4583-be01-62766ce855fb" providerId="ADAL" clId="{C6A99F37-1C74-4E42-A595-F3FD4B8B8814}" dt="2024-01-05T11:09:59.306" v="4"/>
          <ac:graphicFrameMkLst>
            <pc:docMk/>
            <pc:sldMk cId="2095577217" sldId="1171"/>
            <ac:graphicFrameMk id="9" creationId="{AAF2FBFF-C7F3-854F-B221-3225CB85B221}"/>
          </ac:graphicFrameMkLst>
        </pc:graphicFrameChg>
        <pc:graphicFrameChg chg="add del mod">
          <ac:chgData name="Mikkonen Hanne" userId="5a557d90-2fc0-4583-be01-62766ce855fb" providerId="ADAL" clId="{C6A99F37-1C74-4E42-A595-F3FD4B8B8814}" dt="2024-01-05T11:10:02.355" v="6" actId="21"/>
          <ac:graphicFrameMkLst>
            <pc:docMk/>
            <pc:sldMk cId="2095577217" sldId="1171"/>
            <ac:graphicFrameMk id="10" creationId="{DB9CB3DC-B379-A6B4-B6E2-135FF545B8B6}"/>
          </ac:graphicFrameMkLst>
        </pc:graphicFrameChg>
        <pc:graphicFrameChg chg="add mod">
          <ac:chgData name="Mikkonen Hanne" userId="5a557d90-2fc0-4583-be01-62766ce855fb" providerId="ADAL" clId="{C6A99F37-1C74-4E42-A595-F3FD4B8B8814}" dt="2024-01-05T11:10:02.886" v="7"/>
          <ac:graphicFrameMkLst>
            <pc:docMk/>
            <pc:sldMk cId="2095577217" sldId="1171"/>
            <ac:graphicFrameMk id="11" creationId="{283F6F18-84C7-23D1-EDC9-C49B3C098E7B}"/>
          </ac:graphicFrameMkLst>
        </pc:graphicFrameChg>
        <pc:graphicFrameChg chg="del mod">
          <ac:chgData name="Mikkonen Hanne" userId="5a557d90-2fc0-4583-be01-62766ce855fb" providerId="ADAL" clId="{C6A99F37-1C74-4E42-A595-F3FD4B8B8814}" dt="2024-01-05T11:09:57.297" v="2" actId="478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2:45.207" v="41"/>
        <pc:sldMkLst>
          <pc:docMk/>
          <pc:sldMk cId="1750759467" sldId="2147373659"/>
        </pc:sldMkLst>
        <pc:graphicFrameChg chg="mod">
          <ac:chgData name="Mikkonen Hanne" userId="5a557d90-2fc0-4583-be01-62766ce855fb" providerId="ADAL" clId="{C6A99F37-1C74-4E42-A595-F3FD4B8B8814}" dt="2024-01-05T11:22:45.207" v="41"/>
          <ac:graphicFrameMkLst>
            <pc:docMk/>
            <pc:sldMk cId="1750759467" sldId="2147373659"/>
            <ac:graphicFrameMk id="10" creationId="{77086BCF-B141-58BC-3CB1-96EEC06C1E7B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2:38.935" v="38"/>
        <pc:sldMkLst>
          <pc:docMk/>
          <pc:sldMk cId="317451466" sldId="2147373660"/>
        </pc:sldMkLst>
        <pc:graphicFrameChg chg="mod">
          <ac:chgData name="Mikkonen Hanne" userId="5a557d90-2fc0-4583-be01-62766ce855fb" providerId="ADAL" clId="{C6A99F37-1C74-4E42-A595-F3FD4B8B8814}" dt="2024-01-05T11:22:38.935" v="38"/>
          <ac:graphicFrameMkLst>
            <pc:docMk/>
            <pc:sldMk cId="317451466" sldId="2147373660"/>
            <ac:graphicFrameMk id="10" creationId="{E60784FC-A6CD-FB40-28F8-9DB87E1128BB}"/>
          </ac:graphicFrameMkLst>
        </pc:graphicFrameChg>
      </pc:sldChg>
      <pc:sldChg chg="modSp add">
        <pc:chgData name="Mikkonen Hanne" userId="5a557d90-2fc0-4583-be01-62766ce855fb" providerId="ADAL" clId="{C6A99F37-1C74-4E42-A595-F3FD4B8B8814}" dt="2024-01-05T11:22:51.018" v="44"/>
        <pc:sldMkLst>
          <pc:docMk/>
          <pc:sldMk cId="854687468" sldId="2147373678"/>
        </pc:sldMkLst>
        <pc:graphicFrameChg chg="mod">
          <ac:chgData name="Mikkonen Hanne" userId="5a557d90-2fc0-4583-be01-62766ce855fb" providerId="ADAL" clId="{C6A99F37-1C74-4E42-A595-F3FD4B8B8814}" dt="2024-01-05T11:22:51.018" v="44"/>
          <ac:graphicFrameMkLst>
            <pc:docMk/>
            <pc:sldMk cId="854687468" sldId="2147373678"/>
            <ac:graphicFrameMk id="23" creationId="{73FBE1AA-244E-6877-CCB2-E2EF3E21C791}"/>
          </ac:graphicFrameMkLst>
        </pc:graphicFrameChg>
      </pc:sldChg>
      <pc:sldChg chg="modSp add mod">
        <pc:chgData name="Mikkonen Hanne" userId="5a557d90-2fc0-4583-be01-62766ce855fb" providerId="ADAL" clId="{C6A99F37-1C74-4E42-A595-F3FD4B8B8814}" dt="2024-01-05T11:23:40.295" v="59" actId="6549"/>
        <pc:sldMkLst>
          <pc:docMk/>
          <pc:sldMk cId="946154955" sldId="2147373776"/>
        </pc:sldMkLst>
        <pc:spChg chg="mod">
          <ac:chgData name="Mikkonen Hanne" userId="5a557d90-2fc0-4583-be01-62766ce855fb" providerId="ADAL" clId="{C6A99F37-1C74-4E42-A595-F3FD4B8B8814}" dt="2024-01-05T11:23:40.295" v="59" actId="6549"/>
          <ac:spMkLst>
            <pc:docMk/>
            <pc:sldMk cId="946154955" sldId="2147373776"/>
            <ac:spMk id="2" creationId="{A94163DD-7B9A-CE56-97F7-7B2AC37E721E}"/>
          </ac:spMkLst>
        </pc:spChg>
        <pc:graphicFrameChg chg="mod">
          <ac:chgData name="Mikkonen Hanne" userId="5a557d90-2fc0-4583-be01-62766ce855fb" providerId="ADAL" clId="{C6A99F37-1C74-4E42-A595-F3FD4B8B8814}" dt="2024-01-05T11:22:46.483" v="42"/>
          <ac:graphicFrameMkLst>
            <pc:docMk/>
            <pc:sldMk cId="946154955" sldId="2147373776"/>
            <ac:graphicFrameMk id="10" creationId="{C75E11E3-8091-A542-BA29-EDE04243C931}"/>
          </ac:graphicFrameMkLst>
        </pc:graphicFrameChg>
      </pc:sldChg>
    </pc:docChg>
  </pc:docChgLst>
  <pc:docChgLst>
    <pc:chgData name="Petteri Rautaporras" userId="81ae4bc9-51ec-4b09-af2d-f08f9486593f" providerId="ADAL" clId="{42D68BC1-372C-4A5D-B75E-C3EAC917ECBF}"/>
    <pc:docChg chg="modSld">
      <pc:chgData name="Petteri Rautaporras" userId="81ae4bc9-51ec-4b09-af2d-f08f9486593f" providerId="ADAL" clId="{42D68BC1-372C-4A5D-B75E-C3EAC917ECBF}" dt="2019-07-29T08:09:04.382" v="241" actId="108"/>
      <pc:docMkLst>
        <pc:docMk/>
      </pc:docMkLst>
      <pc:sldChg chg="modSp">
        <pc:chgData name="Petteri Rautaporras" userId="81ae4bc9-51ec-4b09-af2d-f08f9486593f" providerId="ADAL" clId="{42D68BC1-372C-4A5D-B75E-C3EAC917ECBF}" dt="2019-07-29T07:52:58.400" v="0"/>
        <pc:sldMkLst>
          <pc:docMk/>
          <pc:sldMk cId="3587244488" sldId="259"/>
        </pc:sldMkLst>
        <pc:graphicFrameChg chg="mod">
          <ac:chgData name="Petteri Rautaporras" userId="81ae4bc9-51ec-4b09-af2d-f08f9486593f" providerId="ADAL" clId="{42D68BC1-372C-4A5D-B75E-C3EAC917ECBF}" dt="2019-07-29T07:52:58.400" v="0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2D68BC1-372C-4A5D-B75E-C3EAC917ECBF}" dt="2019-07-29T07:52:58.710" v="1"/>
        <pc:sldMkLst>
          <pc:docMk/>
          <pc:sldMk cId="3646882213" sldId="261"/>
        </pc:sldMkLst>
        <pc:graphicFrameChg chg="mod">
          <ac:chgData name="Petteri Rautaporras" userId="81ae4bc9-51ec-4b09-af2d-f08f9486593f" providerId="ADAL" clId="{42D68BC1-372C-4A5D-B75E-C3EAC917ECBF}" dt="2019-07-29T07:52:58.710" v="1"/>
          <ac:graphicFrameMkLst>
            <pc:docMk/>
            <pc:sldMk cId="3646882213" sldId="261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2D68BC1-372C-4A5D-B75E-C3EAC917ECBF}" dt="2019-07-29T07:52:59.253" v="3"/>
        <pc:sldMkLst>
          <pc:docMk/>
          <pc:sldMk cId="2594822117" sldId="263"/>
        </pc:sldMkLst>
        <pc:graphicFrameChg chg="mod">
          <ac:chgData name="Petteri Rautaporras" userId="81ae4bc9-51ec-4b09-af2d-f08f9486593f" providerId="ADAL" clId="{42D68BC1-372C-4A5D-B75E-C3EAC917ECBF}" dt="2019-07-29T07:52:59.253" v="3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2D68BC1-372C-4A5D-B75E-C3EAC917ECBF}" dt="2019-07-29T07:52:59.553" v="4"/>
        <pc:sldMkLst>
          <pc:docMk/>
          <pc:sldMk cId="2308434405" sldId="264"/>
        </pc:sldMkLst>
        <pc:graphicFrameChg chg="mod">
          <ac:chgData name="Petteri Rautaporras" userId="81ae4bc9-51ec-4b09-af2d-f08f9486593f" providerId="ADAL" clId="{42D68BC1-372C-4A5D-B75E-C3EAC917ECBF}" dt="2019-07-29T07:52:59.553" v="4"/>
          <ac:graphicFrameMkLst>
            <pc:docMk/>
            <pc:sldMk cId="2308434405" sldId="264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2D68BC1-372C-4A5D-B75E-C3EAC917ECBF}" dt="2019-07-29T07:52:58.970" v="2"/>
        <pc:sldMkLst>
          <pc:docMk/>
          <pc:sldMk cId="458178236" sldId="884"/>
        </pc:sldMkLst>
        <pc:graphicFrameChg chg="mod">
          <ac:chgData name="Petteri Rautaporras" userId="81ae4bc9-51ec-4b09-af2d-f08f9486593f" providerId="ADAL" clId="{42D68BC1-372C-4A5D-B75E-C3EAC917ECBF}" dt="2019-07-29T07:52:58.970" v="2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</pc:docChg>
  </pc:docChgLst>
  <pc:docChgLst>
    <pc:chgData name="Rautaporras Petteri" userId="81ae4bc9-51ec-4b09-af2d-f08f9486593f" providerId="ADAL" clId="{8EC6DED8-2EBE-494E-8DE3-3427B7F61FD1}"/>
    <pc:docChg chg="addSld delSld modSld">
      <pc:chgData name="Rautaporras Petteri" userId="81ae4bc9-51ec-4b09-af2d-f08f9486593f" providerId="ADAL" clId="{8EC6DED8-2EBE-494E-8DE3-3427B7F61FD1}" dt="2019-09-17T11:12:09.726" v="6"/>
      <pc:docMkLst>
        <pc:docMk/>
      </pc:docMkLst>
      <pc:sldChg chg="modSp">
        <pc:chgData name="Rautaporras Petteri" userId="81ae4bc9-51ec-4b09-af2d-f08f9486593f" providerId="ADAL" clId="{8EC6DED8-2EBE-494E-8DE3-3427B7F61FD1}" dt="2019-09-17T11:12:08.613" v="2"/>
        <pc:sldMkLst>
          <pc:docMk/>
          <pc:sldMk cId="3587244488" sldId="259"/>
        </pc:sldMkLst>
        <pc:graphicFrameChg chg="mod">
          <ac:chgData name="Rautaporras Petteri" userId="81ae4bc9-51ec-4b09-af2d-f08f9486593f" providerId="ADAL" clId="{8EC6DED8-2EBE-494E-8DE3-3427B7F61FD1}" dt="2019-09-17T11:12:08.613" v="2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8EC6DED8-2EBE-494E-8DE3-3427B7F61FD1}" dt="2019-09-17T11:12:08.893" v="3"/>
        <pc:sldMkLst>
          <pc:docMk/>
          <pc:sldMk cId="3646882213" sldId="261"/>
        </pc:sldMkLst>
        <pc:graphicFrameChg chg="mod">
          <ac:chgData name="Rautaporras Petteri" userId="81ae4bc9-51ec-4b09-af2d-f08f9486593f" providerId="ADAL" clId="{8EC6DED8-2EBE-494E-8DE3-3427B7F61FD1}" dt="2019-09-17T11:12:08.893" v="3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Rautaporras Petteri" userId="81ae4bc9-51ec-4b09-af2d-f08f9486593f" providerId="ADAL" clId="{8EC6DED8-2EBE-494E-8DE3-3427B7F61FD1}" dt="2019-09-17T11:12:09.393" v="5"/>
        <pc:sldMkLst>
          <pc:docMk/>
          <pc:sldMk cId="2594822117" sldId="263"/>
        </pc:sldMkLst>
        <pc:graphicFrameChg chg="mod">
          <ac:chgData name="Rautaporras Petteri" userId="81ae4bc9-51ec-4b09-af2d-f08f9486593f" providerId="ADAL" clId="{8EC6DED8-2EBE-494E-8DE3-3427B7F61FD1}" dt="2019-09-17T11:12:09.393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8EC6DED8-2EBE-494E-8DE3-3427B7F61FD1}" dt="2019-09-17T11:12:09.726" v="6"/>
        <pc:sldMkLst>
          <pc:docMk/>
          <pc:sldMk cId="2308434405" sldId="264"/>
        </pc:sldMkLst>
        <pc:graphicFrameChg chg="mod">
          <ac:chgData name="Rautaporras Petteri" userId="81ae4bc9-51ec-4b09-af2d-f08f9486593f" providerId="ADAL" clId="{8EC6DED8-2EBE-494E-8DE3-3427B7F61FD1}" dt="2019-09-17T11:12:09.726" v="6"/>
          <ac:graphicFrameMkLst>
            <pc:docMk/>
            <pc:sldMk cId="2308434405" sldId="264"/>
            <ac:graphicFrameMk id="9" creationId="{00000000-0000-0000-0000-000000000000}"/>
          </ac:graphicFrameMkLst>
        </pc:graphicFrameChg>
      </pc:sldChg>
      <pc:sldChg chg="del">
        <pc:chgData name="Rautaporras Petteri" userId="81ae4bc9-51ec-4b09-af2d-f08f9486593f" providerId="ADAL" clId="{8EC6DED8-2EBE-494E-8DE3-3427B7F61FD1}" dt="2019-09-17T11:11:52.659" v="1" actId="2696"/>
        <pc:sldMkLst>
          <pc:docMk/>
          <pc:sldMk cId="3162165358" sldId="883"/>
        </pc:sldMkLst>
      </pc:sldChg>
      <pc:sldChg chg="modSp">
        <pc:chgData name="Rautaporras Petteri" userId="81ae4bc9-51ec-4b09-af2d-f08f9486593f" providerId="ADAL" clId="{8EC6DED8-2EBE-494E-8DE3-3427B7F61FD1}" dt="2019-09-17T11:12:09.126" v="4"/>
        <pc:sldMkLst>
          <pc:docMk/>
          <pc:sldMk cId="458178236" sldId="884"/>
        </pc:sldMkLst>
        <pc:graphicFrameChg chg="mod">
          <ac:chgData name="Rautaporras Petteri" userId="81ae4bc9-51ec-4b09-af2d-f08f9486593f" providerId="ADAL" clId="{8EC6DED8-2EBE-494E-8DE3-3427B7F61FD1}" dt="2019-09-17T11:12:09.126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add">
        <pc:chgData name="Rautaporras Petteri" userId="81ae4bc9-51ec-4b09-af2d-f08f9486593f" providerId="ADAL" clId="{8EC6DED8-2EBE-494E-8DE3-3427B7F61FD1}" dt="2019-09-17T11:11:43.975" v="0"/>
        <pc:sldMkLst>
          <pc:docMk/>
          <pc:sldMk cId="2843273578" sldId="922"/>
        </pc:sldMkLst>
      </pc:sldChg>
    </pc:docChg>
  </pc:docChgLst>
  <pc:docChgLst>
    <pc:chgData name="Emaus Katriina" userId="e28635f8-d800-42ff-a913-92d375f1fb60" providerId="ADAL" clId="{5AC2E86D-88EB-4CAF-8203-26E4656672B3}"/>
    <pc:docChg chg="custSel addSld delSld modSld">
      <pc:chgData name="Emaus Katriina" userId="e28635f8-d800-42ff-a913-92d375f1fb60" providerId="ADAL" clId="{5AC2E86D-88EB-4CAF-8203-26E4656672B3}" dt="2023-08-08T09:24:30.711" v="220" actId="20577"/>
      <pc:docMkLst>
        <pc:docMk/>
      </pc:docMkLst>
      <pc:sldChg chg="modSp add mod">
        <pc:chgData name="Emaus Katriina" userId="e28635f8-d800-42ff-a913-92d375f1fb60" providerId="ADAL" clId="{5AC2E86D-88EB-4CAF-8203-26E4656672B3}" dt="2023-08-08T07:00:43.128" v="19"/>
        <pc:sldMkLst>
          <pc:docMk/>
          <pc:sldMk cId="3118417924" sldId="258"/>
        </pc:sldMkLst>
        <pc:spChg chg="mod">
          <ac:chgData name="Emaus Katriina" userId="e28635f8-d800-42ff-a913-92d375f1fb60" providerId="ADAL" clId="{5AC2E86D-88EB-4CAF-8203-26E4656672B3}" dt="2023-08-08T06:59:23.399" v="6" actId="20577"/>
          <ac:spMkLst>
            <pc:docMk/>
            <pc:sldMk cId="3118417924" sldId="258"/>
            <ac:spMk id="2" creationId="{D26BAFF8-091E-2C21-B54B-1F8F4C8F9675}"/>
          </ac:spMkLst>
        </pc:spChg>
        <pc:spChg chg="mod">
          <ac:chgData name="Emaus Katriina" userId="e28635f8-d800-42ff-a913-92d375f1fb60" providerId="ADAL" clId="{5AC2E86D-88EB-4CAF-8203-26E4656672B3}" dt="2023-08-08T07:00:20.745" v="12" actId="20577"/>
          <ac:spMkLst>
            <pc:docMk/>
            <pc:sldMk cId="3118417924" sldId="258"/>
            <ac:spMk id="7" creationId="{251E0E2D-F0A2-15B5-0782-04D7065F1C4B}"/>
          </ac:spMkLst>
        </pc:spChg>
        <pc:graphicFrameChg chg="mod">
          <ac:chgData name="Emaus Katriina" userId="e28635f8-d800-42ff-a913-92d375f1fb60" providerId="ADAL" clId="{5AC2E86D-88EB-4CAF-8203-26E4656672B3}" dt="2023-08-08T07:00:41.239" v="13"/>
          <ac:graphicFrameMkLst>
            <pc:docMk/>
            <pc:sldMk cId="3118417924" sldId="258"/>
            <ac:graphicFrameMk id="58" creationId="{98AD580F-D948-8895-76F8-A22F442D98A8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1.576" v="14"/>
          <ac:graphicFrameMkLst>
            <pc:docMk/>
            <pc:sldMk cId="3118417924" sldId="258"/>
            <ac:graphicFrameMk id="59" creationId="{1AF1A32F-CF38-4FD2-12DA-98F053393B8D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1.939" v="15"/>
          <ac:graphicFrameMkLst>
            <pc:docMk/>
            <pc:sldMk cId="3118417924" sldId="258"/>
            <ac:graphicFrameMk id="60" creationId="{6AAC5D7F-3B03-248E-A5B7-CAA33475E716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2.168" v="16"/>
          <ac:graphicFrameMkLst>
            <pc:docMk/>
            <pc:sldMk cId="3118417924" sldId="258"/>
            <ac:graphicFrameMk id="61" creationId="{D2D10924-E478-C0E2-5EE9-7AD8CFD43FF0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2.448" v="17"/>
          <ac:graphicFrameMkLst>
            <pc:docMk/>
            <pc:sldMk cId="3118417924" sldId="258"/>
            <ac:graphicFrameMk id="62" creationId="{F36E8614-2821-B4E4-B05D-2D622C014A47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2.771" v="18"/>
          <ac:graphicFrameMkLst>
            <pc:docMk/>
            <pc:sldMk cId="3118417924" sldId="258"/>
            <ac:graphicFrameMk id="63" creationId="{9D19C898-B5FC-4381-D8BF-0BC014FBB881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3.128" v="19"/>
          <ac:graphicFrameMkLst>
            <pc:docMk/>
            <pc:sldMk cId="3118417924" sldId="258"/>
            <ac:graphicFrameMk id="64" creationId="{BAE63CF4-0A70-5DD0-FD55-4A9BFCB24E38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4:33.754" v="41"/>
        <pc:sldMkLst>
          <pc:docMk/>
          <pc:sldMk cId="3587244488" sldId="259"/>
        </pc:sldMkLst>
        <pc:graphicFrameChg chg="mod">
          <ac:chgData name="Emaus Katriina" userId="e28635f8-d800-42ff-a913-92d375f1fb60" providerId="ADAL" clId="{5AC2E86D-88EB-4CAF-8203-26E4656672B3}" dt="2023-08-08T07:04:33.754" v="41"/>
          <ac:graphicFrameMkLst>
            <pc:docMk/>
            <pc:sldMk cId="3587244488" sldId="259"/>
            <ac:graphicFrameMk id="11" creationId="{9CA8E52F-B87B-748F-800A-8926B5DC3536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9:46.139" v="45"/>
        <pc:sldMkLst>
          <pc:docMk/>
          <pc:sldMk cId="3646882213" sldId="261"/>
        </pc:sldMkLst>
        <pc:graphicFrameChg chg="mod">
          <ac:chgData name="Emaus Katriina" userId="e28635f8-d800-42ff-a913-92d375f1fb60" providerId="ADAL" clId="{5AC2E86D-88EB-4CAF-8203-26E4656672B3}" dt="2023-08-08T07:09:46.139" v="45"/>
          <ac:graphicFrameMkLst>
            <pc:docMk/>
            <pc:sldMk cId="3646882213" sldId="261"/>
            <ac:graphicFrameMk id="10" creationId="{B74188CE-3078-8357-4978-D37A86E53652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0:50.650" v="25"/>
        <pc:sldMkLst>
          <pc:docMk/>
          <pc:sldMk cId="2594822117" sldId="263"/>
        </pc:sldMkLst>
        <pc:graphicFrameChg chg="mod">
          <ac:chgData name="Emaus Katriina" userId="e28635f8-d800-42ff-a913-92d375f1fb60" providerId="ADAL" clId="{5AC2E86D-88EB-4CAF-8203-26E4656672B3}" dt="2023-08-08T07:00:50.650" v="25"/>
          <ac:graphicFrameMkLst>
            <pc:docMk/>
            <pc:sldMk cId="2594822117" sldId="263"/>
            <ac:graphicFrameMk id="11" creationId="{FB7D5399-DF83-9444-B23A-BCC23EBADB5A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0:49.142" v="24"/>
        <pc:sldMkLst>
          <pc:docMk/>
          <pc:sldMk cId="458178236" sldId="884"/>
        </pc:sldMkLst>
        <pc:graphicFrameChg chg="mod">
          <ac:chgData name="Emaus Katriina" userId="e28635f8-d800-42ff-a913-92d375f1fb60" providerId="ADAL" clId="{5AC2E86D-88EB-4CAF-8203-26E4656672B3}" dt="2023-08-08T07:00:49.142" v="24"/>
          <ac:graphicFrameMkLst>
            <pc:docMk/>
            <pc:sldMk cId="458178236" sldId="884"/>
            <ac:graphicFrameMk id="10" creationId="{6BDF0B09-C6D1-5FB5-D9C9-D206ABF6918C}"/>
          </ac:graphicFrameMkLst>
        </pc:graphicFrameChg>
      </pc:sldChg>
      <pc:sldChg chg="mod">
        <pc:chgData name="Emaus Katriina" userId="e28635f8-d800-42ff-a913-92d375f1fb60" providerId="ADAL" clId="{5AC2E86D-88EB-4CAF-8203-26E4656672B3}" dt="2023-08-08T09:03:44.587" v="49" actId="27918"/>
        <pc:sldMkLst>
          <pc:docMk/>
          <pc:sldMk cId="215907551" sldId="1069"/>
        </pc:sldMkLst>
      </pc:sldChg>
      <pc:sldChg chg="modSp">
        <pc:chgData name="Emaus Katriina" userId="e28635f8-d800-42ff-a913-92d375f1fb60" providerId="ADAL" clId="{5AC2E86D-88EB-4CAF-8203-26E4656672B3}" dt="2023-08-08T07:00:46.687" v="22"/>
        <pc:sldMkLst>
          <pc:docMk/>
          <pc:sldMk cId="1826984498" sldId="1156"/>
        </pc:sldMkLst>
        <pc:graphicFrameChg chg="mod">
          <ac:chgData name="Emaus Katriina" userId="e28635f8-d800-42ff-a913-92d375f1fb60" providerId="ADAL" clId="{5AC2E86D-88EB-4CAF-8203-26E4656672B3}" dt="2023-08-08T07:00:46.687" v="22"/>
          <ac:graphicFrameMkLst>
            <pc:docMk/>
            <pc:sldMk cId="1826984498" sldId="1156"/>
            <ac:graphicFrameMk id="10" creationId="{C6C6B0FA-1EFA-79F7-6FEE-2015E042DD00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0:45.930" v="21"/>
        <pc:sldMkLst>
          <pc:docMk/>
          <pc:sldMk cId="3526943401" sldId="1168"/>
        </pc:sldMkLst>
        <pc:graphicFrameChg chg="mod">
          <ac:chgData name="Emaus Katriina" userId="e28635f8-d800-42ff-a913-92d375f1fb60" providerId="ADAL" clId="{5AC2E86D-88EB-4CAF-8203-26E4656672B3}" dt="2023-08-08T07:00:45.930" v="21"/>
          <ac:graphicFrameMkLst>
            <pc:docMk/>
            <pc:sldMk cId="3526943401" sldId="1168"/>
            <ac:graphicFrameMk id="10" creationId="{21EEE654-F8A5-4A43-A4A9-09BBF1B779D9}"/>
          </ac:graphicFrameMkLst>
        </pc:graphicFrameChg>
      </pc:sldChg>
      <pc:sldChg chg="delSp modSp mod">
        <pc:chgData name="Emaus Katriina" userId="e28635f8-d800-42ff-a913-92d375f1fb60" providerId="ADAL" clId="{5AC2E86D-88EB-4CAF-8203-26E4656672B3}" dt="2023-08-08T07:07:49.190" v="42" actId="478"/>
        <pc:sldMkLst>
          <pc:docMk/>
          <pc:sldMk cId="696128101" sldId="1170"/>
        </pc:sldMkLst>
        <pc:spChg chg="del">
          <ac:chgData name="Emaus Katriina" userId="e28635f8-d800-42ff-a913-92d375f1fb60" providerId="ADAL" clId="{5AC2E86D-88EB-4CAF-8203-26E4656672B3}" dt="2023-08-08T07:07:49.190" v="42" actId="478"/>
          <ac:spMkLst>
            <pc:docMk/>
            <pc:sldMk cId="696128101" sldId="1170"/>
            <ac:spMk id="2" creationId="{94E31826-3E23-4DB0-8A09-8EB8A4E2F773}"/>
          </ac:spMkLst>
        </pc:spChg>
        <pc:graphicFrameChg chg="mod">
          <ac:chgData name="Emaus Katriina" userId="e28635f8-d800-42ff-a913-92d375f1fb60" providerId="ADAL" clId="{5AC2E86D-88EB-4CAF-8203-26E4656672B3}" dt="2023-08-08T07:03:47.981" v="37"/>
          <ac:graphicFrameMkLst>
            <pc:docMk/>
            <pc:sldMk cId="696128101" sldId="1170"/>
            <ac:graphicFrameMk id="12" creationId="{10EBD8A5-7C77-A081-6297-673FBD64BDAC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0:43.802" v="20"/>
        <pc:sldMkLst>
          <pc:docMk/>
          <pc:sldMk cId="2095577217" sldId="1171"/>
        </pc:sldMkLst>
        <pc:graphicFrameChg chg="mod">
          <ac:chgData name="Emaus Katriina" userId="e28635f8-d800-42ff-a913-92d375f1fb60" providerId="ADAL" clId="{5AC2E86D-88EB-4CAF-8203-26E4656672B3}" dt="2023-08-08T07:00:43.802" v="2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5AC2E86D-88EB-4CAF-8203-26E4656672B3}" dt="2023-08-08T06:57:17.386" v="1" actId="47"/>
        <pc:sldMkLst>
          <pc:docMk/>
          <pc:sldMk cId="4155796816" sldId="1178"/>
        </pc:sldMkLst>
      </pc:sldChg>
      <pc:sldChg chg="modSp mod">
        <pc:chgData name="Emaus Katriina" userId="e28635f8-d800-42ff-a913-92d375f1fb60" providerId="ADAL" clId="{5AC2E86D-88EB-4CAF-8203-26E4656672B3}" dt="2023-08-08T09:24:30.711" v="220" actId="20577"/>
        <pc:sldMkLst>
          <pc:docMk/>
          <pc:sldMk cId="2655416951" sldId="1181"/>
        </pc:sldMkLst>
        <pc:spChg chg="mod">
          <ac:chgData name="Emaus Katriina" userId="e28635f8-d800-42ff-a913-92d375f1fb60" providerId="ADAL" clId="{5AC2E86D-88EB-4CAF-8203-26E4656672B3}" dt="2023-08-08T09:24:30.711" v="220" actId="20577"/>
          <ac:spMkLst>
            <pc:docMk/>
            <pc:sldMk cId="2655416951" sldId="1181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5AC2E86D-88EB-4CAF-8203-26E4656672B3}" dt="2023-08-08T09:24:22.525" v="215" actId="20577"/>
          <ac:graphicFrameMkLst>
            <pc:docMk/>
            <pc:sldMk cId="2655416951" sldId="1181"/>
            <ac:graphicFrameMk id="8" creationId="{00000000-0000-0000-0000-000000000000}"/>
          </ac:graphicFrameMkLst>
        </pc:graphicFrameChg>
      </pc:sldChg>
      <pc:sldChg chg="modSp del mod">
        <pc:chgData name="Emaus Katriina" userId="e28635f8-d800-42ff-a913-92d375f1fb60" providerId="ADAL" clId="{5AC2E86D-88EB-4CAF-8203-26E4656672B3}" dt="2023-08-08T07:00:04.832" v="7" actId="47"/>
        <pc:sldMkLst>
          <pc:docMk/>
          <pc:sldMk cId="1439434783" sldId="2076137482"/>
        </pc:sldMkLst>
        <pc:spChg chg="mod">
          <ac:chgData name="Emaus Katriina" userId="e28635f8-d800-42ff-a913-92d375f1fb60" providerId="ADAL" clId="{5AC2E86D-88EB-4CAF-8203-26E4656672B3}" dt="2023-08-08T06:58:35.980" v="3"/>
          <ac:spMkLst>
            <pc:docMk/>
            <pc:sldMk cId="1439434783" sldId="2076137482"/>
            <ac:spMk id="2" creationId="{00000000-0000-0000-0000-000000000000}"/>
          </ac:spMkLst>
        </pc:spChg>
      </pc:sldChg>
      <pc:sldChg chg="add">
        <pc:chgData name="Emaus Katriina" userId="e28635f8-d800-42ff-a913-92d375f1fb60" providerId="ADAL" clId="{5AC2E86D-88EB-4CAF-8203-26E4656672B3}" dt="2023-08-08T06:57:00.189" v="0"/>
        <pc:sldMkLst>
          <pc:docMk/>
          <pc:sldMk cId="1697240659" sldId="2076137483"/>
        </pc:sldMkLst>
      </pc:sldChg>
    </pc:docChg>
  </pc:docChgLst>
  <pc:docChgLst>
    <pc:chgData name="Emaus Katriina" userId="e28635f8-d800-42ff-a913-92d375f1fb60" providerId="ADAL" clId="{C80388C8-A2D9-4631-A254-D66E1E8D8090}"/>
    <pc:docChg chg="modSld sldOrd">
      <pc:chgData name="Emaus Katriina" userId="e28635f8-d800-42ff-a913-92d375f1fb60" providerId="ADAL" clId="{C80388C8-A2D9-4631-A254-D66E1E8D8090}" dt="2021-12-16T11:00:15.559" v="97" actId="20577"/>
      <pc:docMkLst>
        <pc:docMk/>
      </pc:docMkLst>
      <pc:sldChg chg="modSp">
        <pc:chgData name="Emaus Katriina" userId="e28635f8-d800-42ff-a913-92d375f1fb60" providerId="ADAL" clId="{C80388C8-A2D9-4631-A254-D66E1E8D8090}" dt="2021-12-16T10:47:19.745" v="6"/>
        <pc:sldMkLst>
          <pc:docMk/>
          <pc:sldMk cId="3587244488" sldId="259"/>
        </pc:sldMkLst>
        <pc:graphicFrameChg chg="mod">
          <ac:chgData name="Emaus Katriina" userId="e28635f8-d800-42ff-a913-92d375f1fb60" providerId="ADAL" clId="{C80388C8-A2D9-4631-A254-D66E1E8D8090}" dt="2021-12-16T10:47:19.745" v="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 ord">
        <pc:chgData name="Emaus Katriina" userId="e28635f8-d800-42ff-a913-92d375f1fb60" providerId="ADAL" clId="{C80388C8-A2D9-4631-A254-D66E1E8D8090}" dt="2021-12-16T10:51:34.132" v="9"/>
        <pc:sldMkLst>
          <pc:docMk/>
          <pc:sldMk cId="3646882213" sldId="261"/>
        </pc:sldMkLst>
        <pc:graphicFrameChg chg="mod">
          <ac:chgData name="Emaus Katriina" userId="e28635f8-d800-42ff-a913-92d375f1fb60" providerId="ADAL" clId="{C80388C8-A2D9-4631-A254-D66E1E8D8090}" dt="2021-12-16T10:47:20.122" v="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8.970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C80388C8-A2D9-4631-A254-D66E1E8D8090}" dt="2021-12-16T10:47:18.970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7.654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C80388C8-A2D9-4631-A254-D66E1E8D8090}" dt="2021-12-16T10:47:17.654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C80388C8-A2D9-4631-A254-D66E1E8D8090}" dt="2021-12-16T11:00:15.559" v="97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C80388C8-A2D9-4631-A254-D66E1E8D8090}" dt="2021-12-16T11:00:15.559" v="97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C80388C8-A2D9-4631-A254-D66E1E8D8090}" dt="2021-12-16T11:00:03.820" v="91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6.386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C80388C8-A2D9-4631-A254-D66E1E8D8090}" dt="2021-12-16T10:47:16.386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5.754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C80388C8-A2D9-4631-A254-D66E1E8D8090}" dt="2021-12-16T10:47:15.754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6.902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C80388C8-A2D9-4631-A254-D66E1E8D8090}" dt="2021-12-16T10:47:16.902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4.859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C80388C8-A2D9-4631-A254-D66E1E8D8090}" dt="2021-12-16T10:47:14.859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962F47F8-70B8-4C02-9778-D1927AACF48F}"/>
    <pc:docChg chg="delSld modSld">
      <pc:chgData name="Emaus Katriina" userId="e28635f8-d800-42ff-a913-92d375f1fb60" providerId="ADAL" clId="{962F47F8-70B8-4C02-9778-D1927AACF48F}" dt="2021-08-23T11:45:40.048" v="31" actId="20577"/>
      <pc:docMkLst>
        <pc:docMk/>
      </pc:docMkLst>
      <pc:sldChg chg="modSp">
        <pc:chgData name="Emaus Katriina" userId="e28635f8-d800-42ff-a913-92d375f1fb60" providerId="ADAL" clId="{962F47F8-70B8-4C02-9778-D1927AACF48F}" dt="2021-08-23T11:31:07.607" v="6"/>
        <pc:sldMkLst>
          <pc:docMk/>
          <pc:sldMk cId="3587244488" sldId="259"/>
        </pc:sldMkLst>
        <pc:graphicFrameChg chg="mod">
          <ac:chgData name="Emaus Katriina" userId="e28635f8-d800-42ff-a913-92d375f1fb60" providerId="ADAL" clId="{962F47F8-70B8-4C02-9778-D1927AACF48F}" dt="2021-08-23T11:31:07.607" v="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2F47F8-70B8-4C02-9778-D1927AACF48F}" dt="2021-08-23T11:31:08.160" v="7"/>
        <pc:sldMkLst>
          <pc:docMk/>
          <pc:sldMk cId="3646882213" sldId="261"/>
        </pc:sldMkLst>
        <pc:graphicFrameChg chg="mod">
          <ac:chgData name="Emaus Katriina" userId="e28635f8-d800-42ff-a913-92d375f1fb60" providerId="ADAL" clId="{962F47F8-70B8-4C02-9778-D1927AACF48F}" dt="2021-08-23T11:31:08.160" v="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962F47F8-70B8-4C02-9778-D1927AACF48F}" dt="2021-08-23T11:31:06.901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962F47F8-70B8-4C02-9778-D1927AACF48F}" dt="2021-08-23T11:31:06.901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2F47F8-70B8-4C02-9778-D1927AACF48F}" dt="2021-08-23T11:31:06.291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962F47F8-70B8-4C02-9778-D1927AACF48F}" dt="2021-08-23T11:31:06.291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962F47F8-70B8-4C02-9778-D1927AACF48F}" dt="2021-08-23T11:45:40.048" v="31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962F47F8-70B8-4C02-9778-D1927AACF48F}" dt="2021-08-23T11:40:01.734" v="29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962F47F8-70B8-4C02-9778-D1927AACF48F}" dt="2021-08-23T11:45:40.048" v="31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del">
        <pc:chgData name="Emaus Katriina" userId="e28635f8-d800-42ff-a913-92d375f1fb60" providerId="ADAL" clId="{962F47F8-70B8-4C02-9778-D1927AACF48F}" dt="2021-08-23T11:33:38.216" v="9" actId="47"/>
        <pc:sldMkLst>
          <pc:docMk/>
          <pc:sldMk cId="215907551" sldId="1069"/>
        </pc:sldMkLst>
      </pc:sldChg>
      <pc:sldChg chg="modSp">
        <pc:chgData name="Emaus Katriina" userId="e28635f8-d800-42ff-a913-92d375f1fb60" providerId="ADAL" clId="{962F47F8-70B8-4C02-9778-D1927AACF48F}" dt="2021-08-23T11:31:05.349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962F47F8-70B8-4C02-9778-D1927AACF48F}" dt="2021-08-23T11:31:05.349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962F47F8-70B8-4C02-9778-D1927AACF48F}" dt="2021-08-23T11:31:04.643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962F47F8-70B8-4C02-9778-D1927AACF48F}" dt="2021-08-23T11:31:04.643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962F47F8-70B8-4C02-9778-D1927AACF48F}" dt="2021-08-23T11:33:37.237" v="8" actId="47"/>
        <pc:sldMkLst>
          <pc:docMk/>
          <pc:sldMk cId="106267240" sldId="1169"/>
        </pc:sldMkLst>
      </pc:sldChg>
      <pc:sldChg chg="modSp">
        <pc:chgData name="Emaus Katriina" userId="e28635f8-d800-42ff-a913-92d375f1fb60" providerId="ADAL" clId="{962F47F8-70B8-4C02-9778-D1927AACF48F}" dt="2021-08-23T11:31:05.801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962F47F8-70B8-4C02-9778-D1927AACF48F}" dt="2021-08-23T11:31:05.801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962F47F8-70B8-4C02-9778-D1927AACF48F}" dt="2021-08-23T11:31:03.671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962F47F8-70B8-4C02-9778-D1927AACF48F}" dt="2021-08-23T11:31:03.671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962F47F8-70B8-4C02-9778-D1927AACF48F}" dt="2021-08-23T11:34:01.335" v="10" actId="47"/>
        <pc:sldMkLst>
          <pc:docMk/>
          <pc:sldMk cId="2158244916" sldId="1172"/>
        </pc:sldMkLst>
      </pc:sldChg>
    </pc:docChg>
  </pc:docChgLst>
  <pc:docChgLst>
    <pc:chgData name="Rautaporras Petteri" userId="81ae4bc9-51ec-4b09-af2d-f08f9486593f" providerId="ADAL" clId="{7F089112-71CD-470E-B981-5FE48F3018CA}"/>
    <pc:docChg chg="addSld delSld modSld">
      <pc:chgData name="Rautaporras Petteri" userId="81ae4bc9-51ec-4b09-af2d-f08f9486593f" providerId="ADAL" clId="{7F089112-71CD-470E-B981-5FE48F3018CA}" dt="2021-09-28T11:35:37.581" v="3" actId="47"/>
      <pc:docMkLst>
        <pc:docMk/>
      </pc:docMkLst>
      <pc:sldChg chg="add del">
        <pc:chgData name="Rautaporras Petteri" userId="81ae4bc9-51ec-4b09-af2d-f08f9486593f" providerId="ADAL" clId="{7F089112-71CD-470E-B981-5FE48F3018CA}" dt="2021-09-28T11:35:27.421" v="2"/>
        <pc:sldMkLst>
          <pc:docMk/>
          <pc:sldMk cId="2843273578" sldId="922"/>
        </pc:sldMkLst>
      </pc:sldChg>
      <pc:sldChg chg="add del">
        <pc:chgData name="Rautaporras Petteri" userId="81ae4bc9-51ec-4b09-af2d-f08f9486593f" providerId="ADAL" clId="{7F089112-71CD-470E-B981-5FE48F3018CA}" dt="2021-09-28T11:35:37.581" v="3" actId="47"/>
        <pc:sldMkLst>
          <pc:docMk/>
          <pc:sldMk cId="445181329" sldId="1174"/>
        </pc:sldMkLst>
      </pc:sldChg>
    </pc:docChg>
  </pc:docChgLst>
  <pc:docChgLst>
    <pc:chgData name="Emaus Katriina" userId="e28635f8-d800-42ff-a913-92d375f1fb60" providerId="ADAL" clId="{85770C63-4A56-431D-B665-E97D14BDBF4B}"/>
    <pc:docChg chg="custSel delSld modSld">
      <pc:chgData name="Emaus Katriina" userId="e28635f8-d800-42ff-a913-92d375f1fb60" providerId="ADAL" clId="{85770C63-4A56-431D-B665-E97D14BDBF4B}" dt="2021-06-16T08:33:44.848" v="246" actId="20577"/>
      <pc:docMkLst>
        <pc:docMk/>
      </pc:docMkLst>
      <pc:sldChg chg="modSp">
        <pc:chgData name="Emaus Katriina" userId="e28635f8-d800-42ff-a913-92d375f1fb60" providerId="ADAL" clId="{85770C63-4A56-431D-B665-E97D14BDBF4B}" dt="2021-06-16T06:29:08.381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85770C63-4A56-431D-B665-E97D14BDBF4B}" dt="2021-06-16T06:29:08.381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29:08.847" v="8"/>
        <pc:sldMkLst>
          <pc:docMk/>
          <pc:sldMk cId="3646882213" sldId="261"/>
        </pc:sldMkLst>
        <pc:graphicFrameChg chg="mod">
          <ac:chgData name="Emaus Katriina" userId="e28635f8-d800-42ff-a913-92d375f1fb60" providerId="ADAL" clId="{85770C63-4A56-431D-B665-E97D14BDBF4B}" dt="2021-06-16T06:29:08.847" v="8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29:07.773" v="6"/>
        <pc:sldMkLst>
          <pc:docMk/>
          <pc:sldMk cId="2594822117" sldId="263"/>
        </pc:sldMkLst>
        <pc:graphicFrameChg chg="mod">
          <ac:chgData name="Emaus Katriina" userId="e28635f8-d800-42ff-a913-92d375f1fb60" providerId="ADAL" clId="{85770C63-4A56-431D-B665-E97D14BDBF4B}" dt="2021-06-16T06:29:07.773" v="6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29:07.414" v="5"/>
        <pc:sldMkLst>
          <pc:docMk/>
          <pc:sldMk cId="458178236" sldId="884"/>
        </pc:sldMkLst>
        <pc:graphicFrameChg chg="mod">
          <ac:chgData name="Emaus Katriina" userId="e28635f8-d800-42ff-a913-92d375f1fb60" providerId="ADAL" clId="{85770C63-4A56-431D-B665-E97D14BDBF4B}" dt="2021-06-16T06:29:07.414" v="5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85770C63-4A56-431D-B665-E97D14BDBF4B}" dt="2021-06-16T08:33:44.848" v="246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85770C63-4A56-431D-B665-E97D14BDBF4B}" dt="2021-06-16T07:26:50.593" v="180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85770C63-4A56-431D-B665-E97D14BDBF4B}" dt="2021-06-16T08:33:44.848" v="246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30:35.184" v="10"/>
        <pc:sldMkLst>
          <pc:docMk/>
          <pc:sldMk cId="1826984498" sldId="1156"/>
        </pc:sldMkLst>
        <pc:graphicFrameChg chg="mod">
          <ac:chgData name="Emaus Katriina" userId="e28635f8-d800-42ff-a913-92d375f1fb60" providerId="ADAL" clId="{85770C63-4A56-431D-B665-E97D14BDBF4B}" dt="2021-06-16T06:30:35.184" v="10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85770C63-4A56-431D-B665-E97D14BDBF4B}" dt="2021-06-16T06:28:38.091" v="0" actId="47"/>
        <pc:sldMkLst>
          <pc:docMk/>
          <pc:sldMk cId="1562254561" sldId="1166"/>
        </pc:sldMkLst>
      </pc:sldChg>
      <pc:sldChg chg="modSp">
        <pc:chgData name="Emaus Katriina" userId="e28635f8-d800-42ff-a913-92d375f1fb60" providerId="ADAL" clId="{85770C63-4A56-431D-B665-E97D14BDBF4B}" dt="2021-06-16T06:29:05.790" v="2"/>
        <pc:sldMkLst>
          <pc:docMk/>
          <pc:sldMk cId="3526943401" sldId="1168"/>
        </pc:sldMkLst>
        <pc:graphicFrameChg chg="mod">
          <ac:chgData name="Emaus Katriina" userId="e28635f8-d800-42ff-a913-92d375f1fb60" providerId="ADAL" clId="{85770C63-4A56-431D-B665-E97D14BDBF4B}" dt="2021-06-16T06:29:05.790" v="2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29:06.830" v="4"/>
        <pc:sldMkLst>
          <pc:docMk/>
          <pc:sldMk cId="696128101" sldId="1170"/>
        </pc:sldMkLst>
        <pc:graphicFrameChg chg="mod">
          <ac:chgData name="Emaus Katriina" userId="e28635f8-d800-42ff-a913-92d375f1fb60" providerId="ADAL" clId="{85770C63-4A56-431D-B665-E97D14BDBF4B}" dt="2021-06-16T06:29:06.830" v="4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29:05.335" v="1"/>
        <pc:sldMkLst>
          <pc:docMk/>
          <pc:sldMk cId="2095577217" sldId="1171"/>
        </pc:sldMkLst>
        <pc:graphicFrameChg chg="mod">
          <ac:chgData name="Emaus Katriina" userId="e28635f8-d800-42ff-a913-92d375f1fb60" providerId="ADAL" clId="{85770C63-4A56-431D-B665-E97D14BDBF4B}" dt="2021-06-16T06:29:05.335" v="1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Rautaporras Petteri" userId="d9004aa4-7491-43fa-b04f-4f6e300df2fa" providerId="ADAL" clId="{DDF08BBA-BB2C-4421-99E2-4F41C3464A81}"/>
    <pc:docChg chg="undo addSld delSld modSld">
      <pc:chgData name="Rautaporras Petteri" userId="d9004aa4-7491-43fa-b04f-4f6e300df2fa" providerId="ADAL" clId="{DDF08BBA-BB2C-4421-99E2-4F41C3464A81}" dt="2020-10-05T12:34:52" v="633"/>
      <pc:docMkLst>
        <pc:docMk/>
      </pc:docMkLst>
      <pc:sldChg chg="modSp">
        <pc:chgData name="Rautaporras Petteri" userId="d9004aa4-7491-43fa-b04f-4f6e300df2fa" providerId="ADAL" clId="{DDF08BBA-BB2C-4421-99E2-4F41C3464A81}" dt="2020-10-05T12:14:46.277" v="266"/>
        <pc:sldMkLst>
          <pc:docMk/>
          <pc:sldMk cId="3587244488" sldId="259"/>
        </pc:sldMkLst>
        <pc:graphicFrameChg chg="mod">
          <ac:chgData name="Rautaporras Petteri" userId="d9004aa4-7491-43fa-b04f-4f6e300df2fa" providerId="ADAL" clId="{DDF08BBA-BB2C-4421-99E2-4F41C3464A81}" dt="2020-10-05T12:14:46.277" v="26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DDF08BBA-BB2C-4421-99E2-4F41C3464A81}" dt="2020-10-05T12:34:52" v="633"/>
        <pc:sldMkLst>
          <pc:docMk/>
          <pc:sldMk cId="3646882213" sldId="261"/>
        </pc:sldMkLst>
        <pc:graphicFrameChg chg="mod">
          <ac:chgData name="Rautaporras Petteri" userId="d9004aa4-7491-43fa-b04f-4f6e300df2fa" providerId="ADAL" clId="{DDF08BBA-BB2C-4421-99E2-4F41C3464A81}" dt="2020-10-05T12:34:52" v="633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Rautaporras Petteri" userId="d9004aa4-7491-43fa-b04f-4f6e300df2fa" providerId="ADAL" clId="{DDF08BBA-BB2C-4421-99E2-4F41C3464A81}" dt="2020-10-05T12:18:13.174" v="360"/>
        <pc:sldMkLst>
          <pc:docMk/>
          <pc:sldMk cId="2594822117" sldId="263"/>
        </pc:sldMkLst>
        <pc:graphicFrameChg chg="mod">
          <ac:chgData name="Rautaporras Petteri" userId="d9004aa4-7491-43fa-b04f-4f6e300df2fa" providerId="ADAL" clId="{DDF08BBA-BB2C-4421-99E2-4F41C3464A81}" dt="2020-10-05T12:18:13.174" v="360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DDF08BBA-BB2C-4421-99E2-4F41C3464A81}" dt="2020-10-05T11:58:42.578" v="4" actId="2696"/>
        <pc:sldMkLst>
          <pc:docMk/>
          <pc:sldMk cId="2308434405" sldId="264"/>
        </pc:sldMkLst>
        <pc:graphicFrameChg chg="mod">
          <ac:chgData name="Rautaporras Petteri" userId="d9004aa4-7491-43fa-b04f-4f6e300df2fa" providerId="ADAL" clId="{DDF08BBA-BB2C-4421-99E2-4F41C3464A81}" dt="2020-10-05T11:58:10.853" v="3"/>
          <ac:graphicFrameMkLst>
            <pc:docMk/>
            <pc:sldMk cId="2308434405" sldId="264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DDF08BBA-BB2C-4421-99E2-4F41C3464A81}" dt="2020-10-05T12:18:13.170" v="359"/>
        <pc:sldMkLst>
          <pc:docMk/>
          <pc:sldMk cId="458178236" sldId="884"/>
        </pc:sldMkLst>
        <pc:graphicFrameChg chg="mod">
          <ac:chgData name="Rautaporras Petteri" userId="d9004aa4-7491-43fa-b04f-4f6e300df2fa" providerId="ADAL" clId="{DDF08BBA-BB2C-4421-99E2-4F41C3464A81}" dt="2020-10-05T12:18:13.170" v="359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del">
        <pc:chgData name="Rautaporras Petteri" userId="d9004aa4-7491-43fa-b04f-4f6e300df2fa" providerId="ADAL" clId="{DDF08BBA-BB2C-4421-99E2-4F41C3464A81}" dt="2020-10-05T12:00:06.130" v="6" actId="2696"/>
        <pc:sldMkLst>
          <pc:docMk/>
          <pc:sldMk cId="3623417080" sldId="885"/>
        </pc:sldMkLst>
      </pc:sldChg>
      <pc:sldChg chg="modSp">
        <pc:chgData name="Rautaporras Petteri" userId="d9004aa4-7491-43fa-b04f-4f6e300df2fa" providerId="ADAL" clId="{DDF08BBA-BB2C-4421-99E2-4F41C3464A81}" dt="2020-10-05T12:30:25.329" v="624" actId="108"/>
        <pc:sldMkLst>
          <pc:docMk/>
          <pc:sldMk cId="2843273578" sldId="922"/>
        </pc:sldMkLst>
        <pc:spChg chg="mod">
          <ac:chgData name="Rautaporras Petteri" userId="d9004aa4-7491-43fa-b04f-4f6e300df2fa" providerId="ADAL" clId="{DDF08BBA-BB2C-4421-99E2-4F41C3464A81}" dt="2020-10-05T12:01:01.364" v="25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 modGraphic">
          <ac:chgData name="Rautaporras Petteri" userId="d9004aa4-7491-43fa-b04f-4f6e300df2fa" providerId="ADAL" clId="{DDF08BBA-BB2C-4421-99E2-4F41C3464A81}" dt="2020-10-05T12:30:25.329" v="624" actId="108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add">
        <pc:chgData name="Rautaporras Petteri" userId="d9004aa4-7491-43fa-b04f-4f6e300df2fa" providerId="ADAL" clId="{DDF08BBA-BB2C-4421-99E2-4F41C3464A81}" dt="2020-10-05T12:00:00.039" v="5"/>
        <pc:sldMkLst>
          <pc:docMk/>
          <pc:sldMk cId="3468630607" sldId="1033"/>
        </pc:sldMkLst>
      </pc:sldChg>
    </pc:docChg>
  </pc:docChgLst>
  <pc:docChgLst>
    <pc:chgData name="Emaus Katriina" userId="e28635f8-d800-42ff-a913-92d375f1fb60" providerId="ADAL" clId="{1608D3C9-68FF-45CD-909F-A1839081CD51}"/>
    <pc:docChg chg="delSld modSld">
      <pc:chgData name="Emaus Katriina" userId="e28635f8-d800-42ff-a913-92d375f1fb60" providerId="ADAL" clId="{1608D3C9-68FF-45CD-909F-A1839081CD51}" dt="2022-04-20T12:25:27.329" v="192" actId="20577"/>
      <pc:docMkLst>
        <pc:docMk/>
      </pc:docMkLst>
      <pc:sldChg chg="modSp">
        <pc:chgData name="Emaus Katriina" userId="e28635f8-d800-42ff-a913-92d375f1fb60" providerId="ADAL" clId="{1608D3C9-68FF-45CD-909F-A1839081CD51}" dt="2022-04-20T12:12:12.102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1608D3C9-68FF-45CD-909F-A1839081CD51}" dt="2022-04-20T12:12:12.102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11.223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1608D3C9-68FF-45CD-909F-A1839081CD51}" dt="2022-04-20T12:12:11.223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10.638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1608D3C9-68FF-45CD-909F-A1839081CD51}" dt="2022-04-20T12:12:10.638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09.965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1608D3C9-68FF-45CD-909F-A1839081CD51}" dt="2022-04-20T12:12:09.965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1608D3C9-68FF-45CD-909F-A1839081CD51}" dt="2022-04-20T12:25:27.329" v="192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1608D3C9-68FF-45CD-909F-A1839081CD51}" dt="2022-04-20T12:22:52.255" v="162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1608D3C9-68FF-45CD-909F-A1839081CD51}" dt="2022-04-20T12:25:27.329" v="192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08.644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1608D3C9-68FF-45CD-909F-A1839081CD51}" dt="2022-04-20T12:12:08.644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1608D3C9-68FF-45CD-909F-A1839081CD51}" dt="2022-04-20T12:13:07.843" v="8" actId="47"/>
        <pc:sldMkLst>
          <pc:docMk/>
          <pc:sldMk cId="1562254561" sldId="1166"/>
        </pc:sldMkLst>
      </pc:sldChg>
      <pc:sldChg chg="modSp">
        <pc:chgData name="Emaus Katriina" userId="e28635f8-d800-42ff-a913-92d375f1fb60" providerId="ADAL" clId="{1608D3C9-68FF-45CD-909F-A1839081CD51}" dt="2022-04-20T12:12:07.755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1608D3C9-68FF-45CD-909F-A1839081CD51}" dt="2022-04-20T12:12:07.755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09.351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1608D3C9-68FF-45CD-909F-A1839081CD51}" dt="2022-04-20T12:12:09.351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06.928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1608D3C9-68FF-45CD-909F-A1839081CD51}" dt="2022-04-20T12:12:06.928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189E83CB-9EC0-4611-8F5E-AF67D61EC6B6}"/>
    <pc:docChg chg="modSld">
      <pc:chgData name="Emaus Katriina" userId="e28635f8-d800-42ff-a913-92d375f1fb60" providerId="ADAL" clId="{189E83CB-9EC0-4611-8F5E-AF67D61EC6B6}" dt="2023-03-16T13:04:08.813" v="158" actId="20577"/>
      <pc:docMkLst>
        <pc:docMk/>
      </pc:docMkLst>
      <pc:sldChg chg="modSp">
        <pc:chgData name="Emaus Katriina" userId="e28635f8-d800-42ff-a913-92d375f1fb60" providerId="ADAL" clId="{189E83CB-9EC0-4611-8F5E-AF67D61EC6B6}" dt="2023-03-16T12:21:15.563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189E83CB-9EC0-4611-8F5E-AF67D61EC6B6}" dt="2023-03-16T12:21:15.563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5.053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189E83CB-9EC0-4611-8F5E-AF67D61EC6B6}" dt="2023-03-16T12:21:15.053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4.601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189E83CB-9EC0-4611-8F5E-AF67D61EC6B6}" dt="2023-03-16T12:21:14.601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4.233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189E83CB-9EC0-4611-8F5E-AF67D61EC6B6}" dt="2023-03-16T12:21:14.233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1.804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189E83CB-9EC0-4611-8F5E-AF67D61EC6B6}" dt="2023-03-16T12:21:11.804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0.168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189E83CB-9EC0-4611-8F5E-AF67D61EC6B6}" dt="2023-03-16T12:21:10.168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3.857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189E83CB-9EC0-4611-8F5E-AF67D61EC6B6}" dt="2023-03-16T12:21:13.857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09.659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189E83CB-9EC0-4611-8F5E-AF67D61EC6B6}" dt="2023-03-16T12:21:09.659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mod">
        <pc:chgData name="Emaus Katriina" userId="e28635f8-d800-42ff-a913-92d375f1fb60" providerId="ADAL" clId="{189E83CB-9EC0-4611-8F5E-AF67D61EC6B6}" dt="2023-03-16T13:04:08.813" v="158" actId="20577"/>
        <pc:sldMkLst>
          <pc:docMk/>
          <pc:sldMk cId="2655416951" sldId="1181"/>
        </pc:sldMkLst>
        <pc:spChg chg="mod">
          <ac:chgData name="Emaus Katriina" userId="e28635f8-d800-42ff-a913-92d375f1fb60" providerId="ADAL" clId="{189E83CB-9EC0-4611-8F5E-AF67D61EC6B6}" dt="2023-03-16T13:04:08.813" v="158" actId="20577"/>
          <ac:spMkLst>
            <pc:docMk/>
            <pc:sldMk cId="2655416951" sldId="1181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189E83CB-9EC0-4611-8F5E-AF67D61EC6B6}" dt="2023-03-16T13:04:01.679" v="154" actId="20577"/>
          <ac:graphicFrameMkLst>
            <pc:docMk/>
            <pc:sldMk cId="2655416951" sldId="1181"/>
            <ac:graphicFrameMk id="8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189E83CB-9EC0-4611-8F5E-AF67D61EC6B6}" dt="2023-03-16T12:54:48.737" v="20" actId="20577"/>
        <pc:sldMkLst>
          <pc:docMk/>
          <pc:sldMk cId="1439434783" sldId="2076137482"/>
        </pc:sldMkLst>
        <pc:spChg chg="mod">
          <ac:chgData name="Emaus Katriina" userId="e28635f8-d800-42ff-a913-92d375f1fb60" providerId="ADAL" clId="{189E83CB-9EC0-4611-8F5E-AF67D61EC6B6}" dt="2023-03-16T12:54:48.737" v="20" actId="20577"/>
          <ac:spMkLst>
            <pc:docMk/>
            <pc:sldMk cId="1439434783" sldId="2076137482"/>
            <ac:spMk id="7" creationId="{00000000-0000-0000-0000-000000000000}"/>
          </ac:spMkLst>
        </pc:spChg>
        <pc:spChg chg="mod">
          <ac:chgData name="Emaus Katriina" userId="e28635f8-d800-42ff-a913-92d375f1fb60" providerId="ADAL" clId="{189E83CB-9EC0-4611-8F5E-AF67D61EC6B6}" dt="2023-03-16T12:51:52.317" v="9" actId="20577"/>
          <ac:spMkLst>
            <pc:docMk/>
            <pc:sldMk cId="1439434783" sldId="2076137482"/>
            <ac:spMk id="35" creationId="{00000000-0000-0000-0000-000000000000}"/>
          </ac:spMkLst>
        </pc:spChg>
      </pc:sldChg>
    </pc:docChg>
  </pc:docChgLst>
  <pc:docChgLst>
    <pc:chgData name="Rautaporras Petteri" userId="d9004aa4-7491-43fa-b04f-4f6e300df2fa" providerId="ADAL" clId="{8B07420C-8C4B-4380-9942-7FB4144D68F2}"/>
    <pc:docChg chg="addSld delSld modSld sldOrd">
      <pc:chgData name="Rautaporras Petteri" userId="d9004aa4-7491-43fa-b04f-4f6e300df2fa" providerId="ADAL" clId="{8B07420C-8C4B-4380-9942-7FB4144D68F2}" dt="2021-05-10T15:32:58.791" v="1017"/>
      <pc:docMkLst>
        <pc:docMk/>
      </pc:docMkLst>
      <pc:sldChg chg="modSp ord">
        <pc:chgData name="Rautaporras Petteri" userId="d9004aa4-7491-43fa-b04f-4f6e300df2fa" providerId="ADAL" clId="{8B07420C-8C4B-4380-9942-7FB4144D68F2}" dt="2021-05-10T14:29:11.863" v="222"/>
        <pc:sldMkLst>
          <pc:docMk/>
          <pc:sldMk cId="3587244488" sldId="259"/>
        </pc:sldMkLst>
        <pc:graphicFrameChg chg="mod">
          <ac:chgData name="Rautaporras Petteri" userId="d9004aa4-7491-43fa-b04f-4f6e300df2fa" providerId="ADAL" clId="{8B07420C-8C4B-4380-9942-7FB4144D68F2}" dt="2021-05-10T14:29:11.863" v="222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8B07420C-8C4B-4380-9942-7FB4144D68F2}" dt="2021-05-10T14:29:12.464" v="223"/>
        <pc:sldMkLst>
          <pc:docMk/>
          <pc:sldMk cId="3646882213" sldId="261"/>
        </pc:sldMkLst>
        <pc:graphicFrameChg chg="mod">
          <ac:chgData name="Rautaporras Petteri" userId="d9004aa4-7491-43fa-b04f-4f6e300df2fa" providerId="ADAL" clId="{8B07420C-8C4B-4380-9942-7FB4144D68F2}" dt="2021-05-10T14:29:12.464" v="223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 ord">
        <pc:chgData name="Rautaporras Petteri" userId="d9004aa4-7491-43fa-b04f-4f6e300df2fa" providerId="ADAL" clId="{8B07420C-8C4B-4380-9942-7FB4144D68F2}" dt="2021-05-10T14:29:11.429" v="221"/>
        <pc:sldMkLst>
          <pc:docMk/>
          <pc:sldMk cId="2594822117" sldId="263"/>
        </pc:sldMkLst>
        <pc:graphicFrameChg chg="mod">
          <ac:chgData name="Rautaporras Petteri" userId="d9004aa4-7491-43fa-b04f-4f6e300df2fa" providerId="ADAL" clId="{8B07420C-8C4B-4380-9942-7FB4144D68F2}" dt="2021-05-10T14:29:11.429" v="221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add del">
        <pc:chgData name="Rautaporras Petteri" userId="d9004aa4-7491-43fa-b04f-4f6e300df2fa" providerId="ADAL" clId="{8B07420C-8C4B-4380-9942-7FB4144D68F2}" dt="2021-05-10T14:19:13.999" v="27" actId="47"/>
        <pc:sldMkLst>
          <pc:docMk/>
          <pc:sldMk cId="4070446518" sldId="280"/>
        </pc:sldMkLst>
      </pc:sldChg>
      <pc:sldChg chg="modSp ord">
        <pc:chgData name="Rautaporras Petteri" userId="d9004aa4-7491-43fa-b04f-4f6e300df2fa" providerId="ADAL" clId="{8B07420C-8C4B-4380-9942-7FB4144D68F2}" dt="2021-05-10T14:29:10.943" v="220"/>
        <pc:sldMkLst>
          <pc:docMk/>
          <pc:sldMk cId="458178236" sldId="884"/>
        </pc:sldMkLst>
        <pc:graphicFrameChg chg="mod">
          <ac:chgData name="Rautaporras Petteri" userId="d9004aa4-7491-43fa-b04f-4f6e300df2fa" providerId="ADAL" clId="{8B07420C-8C4B-4380-9942-7FB4144D68F2}" dt="2021-05-10T14:29:10.943" v="220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Rautaporras Petteri" userId="d9004aa4-7491-43fa-b04f-4f6e300df2fa" providerId="ADAL" clId="{8B07420C-8C4B-4380-9942-7FB4144D68F2}" dt="2021-05-10T14:57:49.952" v="1015" actId="108"/>
        <pc:sldMkLst>
          <pc:docMk/>
          <pc:sldMk cId="2843273578" sldId="922"/>
        </pc:sldMkLst>
        <pc:spChg chg="mod">
          <ac:chgData name="Rautaporras Petteri" userId="d9004aa4-7491-43fa-b04f-4f6e300df2fa" providerId="ADAL" clId="{8B07420C-8C4B-4380-9942-7FB4144D68F2}" dt="2021-05-10T14:30:54.799" v="256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 modGraphic">
          <ac:chgData name="Rautaporras Petteri" userId="d9004aa4-7491-43fa-b04f-4f6e300df2fa" providerId="ADAL" clId="{8B07420C-8C4B-4380-9942-7FB4144D68F2}" dt="2021-05-10T14:57:49.952" v="1015" actId="108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8B07420C-8C4B-4380-9942-7FB4144D68F2}" dt="2021-05-10T14:30:23.576" v="225" actId="47"/>
        <pc:sldMkLst>
          <pc:docMk/>
          <pc:sldMk cId="3468630607" sldId="1033"/>
        </pc:sldMkLst>
      </pc:sldChg>
      <pc:sldChg chg="add del">
        <pc:chgData name="Rautaporras Petteri" userId="d9004aa4-7491-43fa-b04f-4f6e300df2fa" providerId="ADAL" clId="{8B07420C-8C4B-4380-9942-7FB4144D68F2}" dt="2021-05-10T14:17:13.213" v="13" actId="47"/>
        <pc:sldMkLst>
          <pc:docMk/>
          <pc:sldMk cId="3098896778" sldId="1046"/>
        </pc:sldMkLst>
      </pc:sldChg>
      <pc:sldChg chg="modSp add mod">
        <pc:chgData name="Rautaporras Petteri" userId="d9004aa4-7491-43fa-b04f-4f6e300df2fa" providerId="ADAL" clId="{8B07420C-8C4B-4380-9942-7FB4144D68F2}" dt="2021-05-10T14:17:34.170" v="24" actId="20577"/>
        <pc:sldMkLst>
          <pc:docMk/>
          <pc:sldMk cId="215907551" sldId="1069"/>
        </pc:sldMkLst>
        <pc:spChg chg="mod">
          <ac:chgData name="Rautaporras Petteri" userId="d9004aa4-7491-43fa-b04f-4f6e300df2fa" providerId="ADAL" clId="{8B07420C-8C4B-4380-9942-7FB4144D68F2}" dt="2021-05-10T14:17:34.170" v="24" actId="20577"/>
          <ac:spMkLst>
            <pc:docMk/>
            <pc:sldMk cId="215907551" sldId="1069"/>
            <ac:spMk id="8" creationId="{00000000-0000-0000-0000-000000000000}"/>
          </ac:spMkLst>
        </pc:spChg>
      </pc:sldChg>
      <pc:sldChg chg="modSp add mod">
        <pc:chgData name="Rautaporras Petteri" userId="d9004aa4-7491-43fa-b04f-4f6e300df2fa" providerId="ADAL" clId="{8B07420C-8C4B-4380-9942-7FB4144D68F2}" dt="2021-05-10T14:29:09.535" v="218"/>
        <pc:sldMkLst>
          <pc:docMk/>
          <pc:sldMk cId="1826984498" sldId="1156"/>
        </pc:sldMkLst>
        <pc:spChg chg="mod">
          <ac:chgData name="Rautaporras Petteri" userId="d9004aa4-7491-43fa-b04f-4f6e300df2fa" providerId="ADAL" clId="{8B07420C-8C4B-4380-9942-7FB4144D68F2}" dt="2021-05-10T14:20:57.686" v="50" actId="20577"/>
          <ac:spMkLst>
            <pc:docMk/>
            <pc:sldMk cId="1826984498" sldId="1156"/>
            <ac:spMk id="2" creationId="{81FD0014-CD75-481A-A3A6-860DE62B96CA}"/>
          </ac:spMkLst>
        </pc:spChg>
        <pc:graphicFrameChg chg="mod">
          <ac:chgData name="Rautaporras Petteri" userId="d9004aa4-7491-43fa-b04f-4f6e300df2fa" providerId="ADAL" clId="{8B07420C-8C4B-4380-9942-7FB4144D68F2}" dt="2021-05-10T14:29:09.535" v="218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 add mod ord">
        <pc:chgData name="Rautaporras Petteri" userId="d9004aa4-7491-43fa-b04f-4f6e300df2fa" providerId="ADAL" clId="{8B07420C-8C4B-4380-9942-7FB4144D68F2}" dt="2021-05-10T15:32:58.791" v="1017"/>
        <pc:sldMkLst>
          <pc:docMk/>
          <pc:sldMk cId="1562254561" sldId="1166"/>
        </pc:sldMkLst>
        <pc:spChg chg="mod">
          <ac:chgData name="Rautaporras Petteri" userId="d9004aa4-7491-43fa-b04f-4f6e300df2fa" providerId="ADAL" clId="{8B07420C-8C4B-4380-9942-7FB4144D68F2}" dt="2021-05-10T14:30:43.183" v="248" actId="20577"/>
          <ac:spMkLst>
            <pc:docMk/>
            <pc:sldMk cId="1562254561" sldId="1166"/>
            <ac:spMk id="7" creationId="{00000000-0000-0000-0000-000000000000}"/>
          </ac:spMkLst>
        </pc:spChg>
      </pc:sldChg>
      <pc:sldChg chg="modSp add mod">
        <pc:chgData name="Rautaporras Petteri" userId="d9004aa4-7491-43fa-b04f-4f6e300df2fa" providerId="ADAL" clId="{8B07420C-8C4B-4380-9942-7FB4144D68F2}" dt="2021-05-10T14:29:08.568" v="217"/>
        <pc:sldMkLst>
          <pc:docMk/>
          <pc:sldMk cId="3526943401" sldId="1168"/>
        </pc:sldMkLst>
        <pc:spChg chg="mod">
          <ac:chgData name="Rautaporras Petteri" userId="d9004aa4-7491-43fa-b04f-4f6e300df2fa" providerId="ADAL" clId="{8B07420C-8C4B-4380-9942-7FB4144D68F2}" dt="2021-05-10T14:20:24.494" v="33" actId="20577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d9004aa4-7491-43fa-b04f-4f6e300df2fa" providerId="ADAL" clId="{8B07420C-8C4B-4380-9942-7FB4144D68F2}" dt="2021-05-10T14:29:08.568" v="217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add">
        <pc:chgData name="Rautaporras Petteri" userId="d9004aa4-7491-43fa-b04f-4f6e300df2fa" providerId="ADAL" clId="{8B07420C-8C4B-4380-9942-7FB4144D68F2}" dt="2021-05-10T14:17:11.685" v="12"/>
        <pc:sldMkLst>
          <pc:docMk/>
          <pc:sldMk cId="106267240" sldId="1169"/>
        </pc:sldMkLst>
      </pc:sldChg>
      <pc:sldChg chg="modSp add">
        <pc:chgData name="Rautaporras Petteri" userId="d9004aa4-7491-43fa-b04f-4f6e300df2fa" providerId="ADAL" clId="{8B07420C-8C4B-4380-9942-7FB4144D68F2}" dt="2021-05-10T14:29:10.098" v="219"/>
        <pc:sldMkLst>
          <pc:docMk/>
          <pc:sldMk cId="696128101" sldId="1170"/>
        </pc:sldMkLst>
        <pc:graphicFrameChg chg="mod">
          <ac:chgData name="Rautaporras Petteri" userId="d9004aa4-7491-43fa-b04f-4f6e300df2fa" providerId="ADAL" clId="{8B07420C-8C4B-4380-9942-7FB4144D68F2}" dt="2021-05-10T14:29:10.098" v="219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 add mod">
        <pc:chgData name="Rautaporras Petteri" userId="d9004aa4-7491-43fa-b04f-4f6e300df2fa" providerId="ADAL" clId="{8B07420C-8C4B-4380-9942-7FB4144D68F2}" dt="2021-05-10T14:28:56.712" v="210"/>
        <pc:sldMkLst>
          <pc:docMk/>
          <pc:sldMk cId="2095577217" sldId="1171"/>
        </pc:sldMkLst>
        <pc:spChg chg="mod">
          <ac:chgData name="Rautaporras Petteri" userId="d9004aa4-7491-43fa-b04f-4f6e300df2fa" providerId="ADAL" clId="{8B07420C-8C4B-4380-9942-7FB4144D68F2}" dt="2021-05-10T14:28:41.895" v="209" actId="20577"/>
          <ac:spMkLst>
            <pc:docMk/>
            <pc:sldMk cId="2095577217" sldId="1171"/>
            <ac:spMk id="2" creationId="{81FD0014-CD75-481A-A3A6-860DE62B96CA}"/>
          </ac:spMkLst>
        </pc:spChg>
        <pc:graphicFrameChg chg="mod">
          <ac:chgData name="Rautaporras Petteri" userId="d9004aa4-7491-43fa-b04f-4f6e300df2fa" providerId="ADAL" clId="{8B07420C-8C4B-4380-9942-7FB4144D68F2}" dt="2021-05-10T14:28:56.712" v="21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S::katriina.emaus@teknologiateollisuus.fi::e28635f8-d800-42ff-a913-92d375f1fb60" providerId="AD" clId="Web-{88D41B70-222C-47CD-8438-D4A8D60DD47F}"/>
    <pc:docChg chg="modSld">
      <pc:chgData name="Emaus Katriina" userId="S::katriina.emaus@teknologiateollisuus.fi::e28635f8-d800-42ff-a913-92d375f1fb60" providerId="AD" clId="Web-{88D41B70-222C-47CD-8438-D4A8D60DD47F}" dt="2022-08-22T09:54:48.744" v="3"/>
      <pc:docMkLst>
        <pc:docMk/>
      </pc:docMkLst>
      <pc:sldChg chg="modSp">
        <pc:chgData name="Emaus Katriina" userId="S::katriina.emaus@teknologiateollisuus.fi::e28635f8-d800-42ff-a913-92d375f1fb60" providerId="AD" clId="Web-{88D41B70-222C-47CD-8438-D4A8D60DD47F}" dt="2022-08-22T09:54:48.744" v="3"/>
        <pc:sldMkLst>
          <pc:docMk/>
          <pc:sldMk cId="2843273578" sldId="922"/>
        </pc:sldMkLst>
        <pc:graphicFrameChg chg="mod modGraphic">
          <ac:chgData name="Emaus Katriina" userId="S::katriina.emaus@teknologiateollisuus.fi::e28635f8-d800-42ff-a913-92d375f1fb60" providerId="AD" clId="Web-{88D41B70-222C-47CD-8438-D4A8D60DD47F}" dt="2022-08-22T09:54:48.744" v="3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</pc:docChg>
  </pc:docChgLst>
  <pc:docChgLst>
    <pc:chgData name="Rautaporras Petteri" userId="d9004aa4-7491-43fa-b04f-4f6e300df2fa" providerId="ADAL" clId="{7F089112-71CD-470E-B981-5FE48F3018CA}"/>
    <pc:docChg chg="modSld">
      <pc:chgData name="Rautaporras Petteri" userId="d9004aa4-7491-43fa-b04f-4f6e300df2fa" providerId="ADAL" clId="{7F089112-71CD-470E-B981-5FE48F3018CA}" dt="2021-08-02T10:06:27.708" v="3"/>
      <pc:docMkLst>
        <pc:docMk/>
      </pc:docMkLst>
      <pc:sldChg chg="modSp">
        <pc:chgData name="Rautaporras Petteri" userId="d9004aa4-7491-43fa-b04f-4f6e300df2fa" providerId="ADAL" clId="{7F089112-71CD-470E-B981-5FE48F3018CA}" dt="2021-08-02T10:06:27.708" v="3"/>
        <pc:sldMkLst>
          <pc:docMk/>
          <pc:sldMk cId="2095577217" sldId="1171"/>
        </pc:sldMkLst>
        <pc:graphicFrameChg chg="mod">
          <ac:chgData name="Rautaporras Petteri" userId="d9004aa4-7491-43fa-b04f-4f6e300df2fa" providerId="ADAL" clId="{7F089112-71CD-470E-B981-5FE48F3018CA}" dt="2021-08-02T10:06:27.708" v="3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067C8825-A3F4-4EFA-8350-D0985AC7423B}"/>
    <pc:docChg chg="delSld modSld">
      <pc:chgData name="Emaus Katriina" userId="e28635f8-d800-42ff-a913-92d375f1fb60" providerId="ADAL" clId="{067C8825-A3F4-4EFA-8350-D0985AC7423B}" dt="2021-11-23T08:47:49.505" v="67"/>
      <pc:docMkLst>
        <pc:docMk/>
      </pc:docMkLst>
      <pc:sldChg chg="modSp">
        <pc:chgData name="Emaus Katriina" userId="e28635f8-d800-42ff-a913-92d375f1fb60" providerId="ADAL" clId="{067C8825-A3F4-4EFA-8350-D0985AC7423B}" dt="2021-11-23T08:47:49.098" v="66"/>
        <pc:sldMkLst>
          <pc:docMk/>
          <pc:sldMk cId="3587244488" sldId="259"/>
        </pc:sldMkLst>
        <pc:graphicFrameChg chg="mod">
          <ac:chgData name="Emaus Katriina" userId="e28635f8-d800-42ff-a913-92d375f1fb60" providerId="ADAL" clId="{067C8825-A3F4-4EFA-8350-D0985AC7423B}" dt="2021-11-23T08:47:49.098" v="6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9.505" v="67"/>
        <pc:sldMkLst>
          <pc:docMk/>
          <pc:sldMk cId="3646882213" sldId="261"/>
        </pc:sldMkLst>
        <pc:graphicFrameChg chg="mod">
          <ac:chgData name="Emaus Katriina" userId="e28635f8-d800-42ff-a913-92d375f1fb60" providerId="ADAL" clId="{067C8825-A3F4-4EFA-8350-D0985AC7423B}" dt="2021-11-23T08:47:49.505" v="6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8.911" v="65"/>
        <pc:sldMkLst>
          <pc:docMk/>
          <pc:sldMk cId="2594822117" sldId="263"/>
        </pc:sldMkLst>
        <pc:graphicFrameChg chg="mod">
          <ac:chgData name="Emaus Katriina" userId="e28635f8-d800-42ff-a913-92d375f1fb60" providerId="ADAL" clId="{067C8825-A3F4-4EFA-8350-D0985AC7423B}" dt="2021-11-23T08:47:48.911" v="6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8.564" v="64"/>
        <pc:sldMkLst>
          <pc:docMk/>
          <pc:sldMk cId="458178236" sldId="884"/>
        </pc:sldMkLst>
        <pc:graphicFrameChg chg="mod">
          <ac:chgData name="Emaus Katriina" userId="e28635f8-d800-42ff-a913-92d375f1fb60" providerId="ADAL" clId="{067C8825-A3F4-4EFA-8350-D0985AC7423B}" dt="2021-11-23T08:47:48.564" v="6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067C8825-A3F4-4EFA-8350-D0985AC7423B}" dt="2021-11-23T08:43:34.093" v="58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067C8825-A3F4-4EFA-8350-D0985AC7423B}" dt="2021-11-23T08:41:58.686" v="50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067C8825-A3F4-4EFA-8350-D0985AC7423B}" dt="2021-11-23T08:43:34.093" v="58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7.808" v="62"/>
        <pc:sldMkLst>
          <pc:docMk/>
          <pc:sldMk cId="1826984498" sldId="1156"/>
        </pc:sldMkLst>
        <pc:graphicFrameChg chg="mod">
          <ac:chgData name="Emaus Katriina" userId="e28635f8-d800-42ff-a913-92d375f1fb60" providerId="ADAL" clId="{067C8825-A3F4-4EFA-8350-D0985AC7423B}" dt="2021-11-23T08:47:47.808" v="6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7.304" v="61"/>
        <pc:sldMkLst>
          <pc:docMk/>
          <pc:sldMk cId="3526943401" sldId="1168"/>
        </pc:sldMkLst>
        <pc:graphicFrameChg chg="mod">
          <ac:chgData name="Emaus Katriina" userId="e28635f8-d800-42ff-a913-92d375f1fb60" providerId="ADAL" clId="{067C8825-A3F4-4EFA-8350-D0985AC7423B}" dt="2021-11-23T08:47:47.304" v="6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8.161" v="63"/>
        <pc:sldMkLst>
          <pc:docMk/>
          <pc:sldMk cId="696128101" sldId="1170"/>
        </pc:sldMkLst>
        <pc:graphicFrameChg chg="mod">
          <ac:chgData name="Emaus Katriina" userId="e28635f8-d800-42ff-a913-92d375f1fb60" providerId="ADAL" clId="{067C8825-A3F4-4EFA-8350-D0985AC7423B}" dt="2021-11-23T08:47:48.161" v="6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6.955" v="60"/>
        <pc:sldMkLst>
          <pc:docMk/>
          <pc:sldMk cId="2095577217" sldId="1171"/>
        </pc:sldMkLst>
        <pc:graphicFrameChg chg="mod">
          <ac:chgData name="Emaus Katriina" userId="e28635f8-d800-42ff-a913-92d375f1fb60" providerId="ADAL" clId="{067C8825-A3F4-4EFA-8350-D0985AC7423B}" dt="2021-11-23T08:47:46.955" v="6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067C8825-A3F4-4EFA-8350-D0985AC7423B}" dt="2021-11-23T08:03:00.404" v="8" actId="47"/>
        <pc:sldMkLst>
          <pc:docMk/>
          <pc:sldMk cId="1142050865" sldId="1174"/>
        </pc:sldMkLst>
      </pc:sldChg>
    </pc:docChg>
  </pc:docChgLst>
  <pc:docChgLst>
    <pc:chgData name="Emaus Katriina" userId="e28635f8-d800-42ff-a913-92d375f1fb60" providerId="ADAL" clId="{AC0E3926-7DBB-4FD4-BDEF-3903F470EA19}"/>
    <pc:docChg chg="addSld delSld modSld">
      <pc:chgData name="Emaus Katriina" userId="e28635f8-d800-42ff-a913-92d375f1fb60" providerId="ADAL" clId="{AC0E3926-7DBB-4FD4-BDEF-3903F470EA19}" dt="2022-10-26T09:32:07.242" v="1005" actId="20577"/>
      <pc:docMkLst>
        <pc:docMk/>
      </pc:docMkLst>
      <pc:sldChg chg="modSp">
        <pc:chgData name="Emaus Katriina" userId="e28635f8-d800-42ff-a913-92d375f1fb60" providerId="ADAL" clId="{AC0E3926-7DBB-4FD4-BDEF-3903F470EA19}" dt="2022-10-26T09:20:17.424" v="815"/>
        <pc:sldMkLst>
          <pc:docMk/>
          <pc:sldMk cId="3587244488" sldId="259"/>
        </pc:sldMkLst>
        <pc:graphicFrameChg chg="mod">
          <ac:chgData name="Emaus Katriina" userId="e28635f8-d800-42ff-a913-92d375f1fb60" providerId="ADAL" clId="{AC0E3926-7DBB-4FD4-BDEF-3903F470EA19}" dt="2022-10-26T09:20:17.424" v="815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C0E3926-7DBB-4FD4-BDEF-3903F470EA19}" dt="2022-10-26T09:20:16.578" v="814"/>
        <pc:sldMkLst>
          <pc:docMk/>
          <pc:sldMk cId="3646882213" sldId="261"/>
        </pc:sldMkLst>
        <pc:graphicFrameChg chg="mod">
          <ac:chgData name="Emaus Katriina" userId="e28635f8-d800-42ff-a913-92d375f1fb60" providerId="ADAL" clId="{AC0E3926-7DBB-4FD4-BDEF-3903F470EA19}" dt="2022-10-26T09:20:16.578" v="814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AC0E3926-7DBB-4FD4-BDEF-3903F470EA19}" dt="2022-10-26T09:20:16.090" v="813"/>
        <pc:sldMkLst>
          <pc:docMk/>
          <pc:sldMk cId="2594822117" sldId="263"/>
        </pc:sldMkLst>
        <pc:graphicFrameChg chg="mod">
          <ac:chgData name="Emaus Katriina" userId="e28635f8-d800-42ff-a913-92d375f1fb60" providerId="ADAL" clId="{AC0E3926-7DBB-4FD4-BDEF-3903F470EA19}" dt="2022-10-26T09:20:16.090" v="813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C0E3926-7DBB-4FD4-BDEF-3903F470EA19}" dt="2022-10-26T09:20:15.576" v="812"/>
        <pc:sldMkLst>
          <pc:docMk/>
          <pc:sldMk cId="458178236" sldId="884"/>
        </pc:sldMkLst>
        <pc:graphicFrameChg chg="mod">
          <ac:chgData name="Emaus Katriina" userId="e28635f8-d800-42ff-a913-92d375f1fb60" providerId="ADAL" clId="{AC0E3926-7DBB-4FD4-BDEF-3903F470EA19}" dt="2022-10-26T09:20:15.576" v="812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del mod">
        <pc:chgData name="Emaus Katriina" userId="e28635f8-d800-42ff-a913-92d375f1fb60" providerId="ADAL" clId="{AC0E3926-7DBB-4FD4-BDEF-3903F470EA19}" dt="2022-09-19T10:48:44.937" v="779" actId="47"/>
        <pc:sldMkLst>
          <pc:docMk/>
          <pc:sldMk cId="2843273578" sldId="922"/>
        </pc:sldMkLst>
        <pc:spChg chg="mod">
          <ac:chgData name="Emaus Katriina" userId="e28635f8-d800-42ff-a913-92d375f1fb60" providerId="ADAL" clId="{AC0E3926-7DBB-4FD4-BDEF-3903F470EA19}" dt="2022-09-16T08:56:40.921" v="691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AC0E3926-7DBB-4FD4-BDEF-3903F470EA19}" dt="2022-09-16T08:56:31.306" v="685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del">
        <pc:chgData name="Emaus Katriina" userId="e28635f8-d800-42ff-a913-92d375f1fb60" providerId="ADAL" clId="{AC0E3926-7DBB-4FD4-BDEF-3903F470EA19}" dt="2022-08-22T09:37:28.338" v="319" actId="47"/>
        <pc:sldMkLst>
          <pc:docMk/>
          <pc:sldMk cId="3098896778" sldId="1046"/>
        </pc:sldMkLst>
      </pc:sldChg>
      <pc:sldChg chg="add del">
        <pc:chgData name="Emaus Katriina" userId="e28635f8-d800-42ff-a913-92d375f1fb60" providerId="ADAL" clId="{AC0E3926-7DBB-4FD4-BDEF-3903F470EA19}" dt="2022-08-22T09:37:24.376" v="318"/>
        <pc:sldMkLst>
          <pc:docMk/>
          <pc:sldMk cId="215907551" sldId="1069"/>
        </pc:sldMkLst>
      </pc:sldChg>
      <pc:sldChg chg="modSp">
        <pc:chgData name="Emaus Katriina" userId="e28635f8-d800-42ff-a913-92d375f1fb60" providerId="ADAL" clId="{AC0E3926-7DBB-4FD4-BDEF-3903F470EA19}" dt="2022-10-26T09:20:14.131" v="810"/>
        <pc:sldMkLst>
          <pc:docMk/>
          <pc:sldMk cId="1826984498" sldId="1156"/>
        </pc:sldMkLst>
        <pc:graphicFrameChg chg="mod">
          <ac:chgData name="Emaus Katriina" userId="e28635f8-d800-42ff-a913-92d375f1fb60" providerId="ADAL" clId="{AC0E3926-7DBB-4FD4-BDEF-3903F470EA19}" dt="2022-10-26T09:20:14.131" v="810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AC0E3926-7DBB-4FD4-BDEF-3903F470EA19}" dt="2022-08-22T09:37:52.817" v="321" actId="47"/>
        <pc:sldMkLst>
          <pc:docMk/>
          <pc:sldMk cId="1562254561" sldId="1166"/>
        </pc:sldMkLst>
      </pc:sldChg>
      <pc:sldChg chg="modSp">
        <pc:chgData name="Emaus Katriina" userId="e28635f8-d800-42ff-a913-92d375f1fb60" providerId="ADAL" clId="{AC0E3926-7DBB-4FD4-BDEF-3903F470EA19}" dt="2022-10-26T09:20:13.048" v="809"/>
        <pc:sldMkLst>
          <pc:docMk/>
          <pc:sldMk cId="3526943401" sldId="1168"/>
        </pc:sldMkLst>
        <pc:graphicFrameChg chg="mod">
          <ac:chgData name="Emaus Katriina" userId="e28635f8-d800-42ff-a913-92d375f1fb60" providerId="ADAL" clId="{AC0E3926-7DBB-4FD4-BDEF-3903F470EA19}" dt="2022-10-26T09:20:13.048" v="809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C0E3926-7DBB-4FD4-BDEF-3903F470EA19}" dt="2022-10-26T09:20:14.968" v="811"/>
        <pc:sldMkLst>
          <pc:docMk/>
          <pc:sldMk cId="696128101" sldId="1170"/>
        </pc:sldMkLst>
        <pc:graphicFrameChg chg="mod">
          <ac:chgData name="Emaus Katriina" userId="e28635f8-d800-42ff-a913-92d375f1fb60" providerId="ADAL" clId="{AC0E3926-7DBB-4FD4-BDEF-3903F470EA19}" dt="2022-10-26T09:20:14.968" v="811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AC0E3926-7DBB-4FD4-BDEF-3903F470EA19}" dt="2022-10-26T09:20:09.568" v="808"/>
        <pc:sldMkLst>
          <pc:docMk/>
          <pc:sldMk cId="2095577217" sldId="1171"/>
        </pc:sldMkLst>
        <pc:graphicFrameChg chg="mod">
          <ac:chgData name="Emaus Katriina" userId="e28635f8-d800-42ff-a913-92d375f1fb60" providerId="ADAL" clId="{AC0E3926-7DBB-4FD4-BDEF-3903F470EA19}" dt="2022-10-26T09:20:09.568" v="808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AC0E3926-7DBB-4FD4-BDEF-3903F470EA19}" dt="2022-06-15T07:11:01.675" v="207" actId="47"/>
        <pc:sldMkLst>
          <pc:docMk/>
          <pc:sldMk cId="663031645" sldId="1175"/>
        </pc:sldMkLst>
      </pc:sldChg>
      <pc:sldChg chg="del">
        <pc:chgData name="Emaus Katriina" userId="e28635f8-d800-42ff-a913-92d375f1fb60" providerId="ADAL" clId="{AC0E3926-7DBB-4FD4-BDEF-3903F470EA19}" dt="2022-06-15T07:12:00.749" v="209" actId="47"/>
        <pc:sldMkLst>
          <pc:docMk/>
          <pc:sldMk cId="1827628849" sldId="1176"/>
        </pc:sldMkLst>
      </pc:sldChg>
      <pc:sldChg chg="del">
        <pc:chgData name="Emaus Katriina" userId="e28635f8-d800-42ff-a913-92d375f1fb60" providerId="ADAL" clId="{AC0E3926-7DBB-4FD4-BDEF-3903F470EA19}" dt="2022-08-22T09:37:29.114" v="320" actId="47"/>
        <pc:sldMkLst>
          <pc:docMk/>
          <pc:sldMk cId="762868958" sldId="1177"/>
        </pc:sldMkLst>
      </pc:sldChg>
      <pc:sldChg chg="add">
        <pc:chgData name="Emaus Katriina" userId="e28635f8-d800-42ff-a913-92d375f1fb60" providerId="ADAL" clId="{AC0E3926-7DBB-4FD4-BDEF-3903F470EA19}" dt="2022-08-22T09:37:24.376" v="318"/>
        <pc:sldMkLst>
          <pc:docMk/>
          <pc:sldMk cId="4155796816" sldId="1178"/>
        </pc:sldMkLst>
      </pc:sldChg>
      <pc:sldChg chg="del">
        <pc:chgData name="Emaus Katriina" userId="e28635f8-d800-42ff-a913-92d375f1fb60" providerId="ADAL" clId="{AC0E3926-7DBB-4FD4-BDEF-3903F470EA19}" dt="2022-10-26T09:21:11.876" v="816" actId="47"/>
        <pc:sldMkLst>
          <pc:docMk/>
          <pc:sldMk cId="2240816853" sldId="1179"/>
        </pc:sldMkLst>
      </pc:sldChg>
      <pc:sldChg chg="modSp add mod">
        <pc:chgData name="Emaus Katriina" userId="e28635f8-d800-42ff-a913-92d375f1fb60" providerId="ADAL" clId="{AC0E3926-7DBB-4FD4-BDEF-3903F470EA19}" dt="2022-10-26T09:32:07.242" v="1005" actId="20577"/>
        <pc:sldMkLst>
          <pc:docMk/>
          <pc:sldMk cId="1420568040" sldId="1180"/>
        </pc:sldMkLst>
        <pc:spChg chg="mod">
          <ac:chgData name="Emaus Katriina" userId="e28635f8-d800-42ff-a913-92d375f1fb60" providerId="ADAL" clId="{AC0E3926-7DBB-4FD4-BDEF-3903F470EA19}" dt="2022-10-26T09:32:07.242" v="1005" actId="20577"/>
          <ac:spMkLst>
            <pc:docMk/>
            <pc:sldMk cId="1420568040" sldId="1180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AC0E3926-7DBB-4FD4-BDEF-3903F470EA19}" dt="2022-10-26T09:31:52.909" v="998" actId="20577"/>
          <ac:graphicFrameMkLst>
            <pc:docMk/>
            <pc:sldMk cId="1420568040" sldId="1180"/>
            <ac:graphicFrameMk id="8" creationId="{00000000-0000-0000-0000-000000000000}"/>
          </ac:graphicFrameMkLst>
        </pc:graphicFrameChg>
      </pc:sldChg>
    </pc:docChg>
  </pc:docChgLst>
  <pc:docChgLst>
    <pc:chgData name="Mikkonen Hanne" userId="5a557d90-2fc0-4583-be01-62766ce855fb" providerId="ADAL" clId="{CB38DB92-ADD7-46F6-8922-D5929F19B589}"/>
    <pc:docChg chg="undo custSel addSld delSld modSld">
      <pc:chgData name="Mikkonen Hanne" userId="5a557d90-2fc0-4583-be01-62766ce855fb" providerId="ADAL" clId="{CB38DB92-ADD7-46F6-8922-D5929F19B589}" dt="2023-09-08T10:46:40.399" v="11" actId="47"/>
      <pc:docMkLst>
        <pc:docMk/>
      </pc:docMkLst>
      <pc:sldChg chg="del">
        <pc:chgData name="Mikkonen Hanne" userId="5a557d90-2fc0-4583-be01-62766ce855fb" providerId="ADAL" clId="{CB38DB92-ADD7-46F6-8922-D5929F19B589}" dt="2023-09-08T06:51:36.572" v="7" actId="47"/>
        <pc:sldMkLst>
          <pc:docMk/>
          <pc:sldMk cId="3118417924" sldId="258"/>
        </pc:sldMkLst>
      </pc:sldChg>
      <pc:sldChg chg="del">
        <pc:chgData name="Mikkonen Hanne" userId="5a557d90-2fc0-4583-be01-62766ce855fb" providerId="ADAL" clId="{CB38DB92-ADD7-46F6-8922-D5929F19B589}" dt="2023-09-01T11:45:28.667" v="0" actId="47"/>
        <pc:sldMkLst>
          <pc:docMk/>
          <pc:sldMk cId="215907551" sldId="1069"/>
        </pc:sldMkLst>
      </pc:sldChg>
      <pc:sldChg chg="add del">
        <pc:chgData name="Mikkonen Hanne" userId="5a557d90-2fc0-4583-be01-62766ce855fb" providerId="ADAL" clId="{CB38DB92-ADD7-46F6-8922-D5929F19B589}" dt="2023-09-01T15:32:22.288" v="4"/>
        <pc:sldMkLst>
          <pc:docMk/>
          <pc:sldMk cId="2055253137" sldId="2147373697"/>
        </pc:sldMkLst>
      </pc:sldChg>
      <pc:sldChg chg="add del">
        <pc:chgData name="Mikkonen Hanne" userId="5a557d90-2fc0-4583-be01-62766ce855fb" providerId="ADAL" clId="{CB38DB92-ADD7-46F6-8922-D5929F19B589}" dt="2023-09-01T15:32:23.645" v="5" actId="47"/>
        <pc:sldMkLst>
          <pc:docMk/>
          <pc:sldMk cId="457756401" sldId="2147373698"/>
        </pc:sldMkLst>
      </pc:sldChg>
      <pc:sldChg chg="add del">
        <pc:chgData name="Mikkonen Hanne" userId="5a557d90-2fc0-4583-be01-62766ce855fb" providerId="ADAL" clId="{CB38DB92-ADD7-46F6-8922-D5929F19B589}" dt="2023-09-08T10:46:40.399" v="11" actId="47"/>
        <pc:sldMkLst>
          <pc:docMk/>
          <pc:sldMk cId="1817951868" sldId="2147373704"/>
        </pc:sldMkLst>
      </pc:sldChg>
      <pc:sldChg chg="add">
        <pc:chgData name="Mikkonen Hanne" userId="5a557d90-2fc0-4583-be01-62766ce855fb" providerId="ADAL" clId="{CB38DB92-ADD7-46F6-8922-D5929F19B589}" dt="2023-09-08T10:46:38.926" v="10"/>
        <pc:sldMkLst>
          <pc:docMk/>
          <pc:sldMk cId="744034306" sldId="2147373705"/>
        </pc:sldMkLst>
      </pc:sldChg>
    </pc:docChg>
  </pc:docChgLst>
  <pc:docChgLst>
    <pc:chgData name="Emaus Katriina" userId="e28635f8-d800-42ff-a913-92d375f1fb60" providerId="ADAL" clId="{6C04BC9C-5BFE-48E8-BCDD-D61805609F2D}"/>
    <pc:docChg chg="undo custSel addSld delSld modSld">
      <pc:chgData name="Emaus Katriina" userId="e28635f8-d800-42ff-a913-92d375f1fb60" providerId="ADAL" clId="{6C04BC9C-5BFE-48E8-BCDD-D61805609F2D}" dt="2024-07-01T04:49:52.895" v="2557" actId="14100"/>
      <pc:docMkLst>
        <pc:docMk/>
      </pc:docMkLst>
      <pc:sldChg chg="modSp">
        <pc:chgData name="Emaus Katriina" userId="e28635f8-d800-42ff-a913-92d375f1fb60" providerId="ADAL" clId="{6C04BC9C-5BFE-48E8-BCDD-D61805609F2D}" dt="2024-06-28T09:07:24.034" v="2336"/>
        <pc:sldMkLst>
          <pc:docMk/>
          <pc:sldMk cId="3587244488" sldId="259"/>
        </pc:sldMkLst>
        <pc:graphicFrameChg chg="mod">
          <ac:chgData name="Emaus Katriina" userId="e28635f8-d800-42ff-a913-92d375f1fb60" providerId="ADAL" clId="{6C04BC9C-5BFE-48E8-BCDD-D61805609F2D}" dt="2024-06-28T09:07:24.034" v="2336"/>
          <ac:graphicFrameMkLst>
            <pc:docMk/>
            <pc:sldMk cId="3587244488" sldId="259"/>
            <ac:graphicFrameMk id="11" creationId="{9CA8E52F-B87B-748F-800A-8926B5DC3536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6-28T09:07:19.473" v="2335"/>
        <pc:sldMkLst>
          <pc:docMk/>
          <pc:sldMk cId="3646882213" sldId="261"/>
        </pc:sldMkLst>
        <pc:graphicFrameChg chg="mod">
          <ac:chgData name="Emaus Katriina" userId="e28635f8-d800-42ff-a913-92d375f1fb60" providerId="ADAL" clId="{6C04BC9C-5BFE-48E8-BCDD-D61805609F2D}" dt="2024-06-28T09:07:19.473" v="2335"/>
          <ac:graphicFrameMkLst>
            <pc:docMk/>
            <pc:sldMk cId="3646882213" sldId="261"/>
            <ac:graphicFrameMk id="10" creationId="{B74188CE-3078-8357-4978-D37A86E53652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6-28T09:07:12.947" v="2334"/>
        <pc:sldMkLst>
          <pc:docMk/>
          <pc:sldMk cId="2594822117" sldId="263"/>
        </pc:sldMkLst>
        <pc:graphicFrameChg chg="mod">
          <ac:chgData name="Emaus Katriina" userId="e28635f8-d800-42ff-a913-92d375f1fb60" providerId="ADAL" clId="{6C04BC9C-5BFE-48E8-BCDD-D61805609F2D}" dt="2024-06-28T09:07:12.947" v="2334"/>
          <ac:graphicFrameMkLst>
            <pc:docMk/>
            <pc:sldMk cId="2594822117" sldId="263"/>
            <ac:graphicFrameMk id="11" creationId="{FB7D5399-DF83-9444-B23A-BCC23EBADB5A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6-28T09:07:11.846" v="2333"/>
        <pc:sldMkLst>
          <pc:docMk/>
          <pc:sldMk cId="458178236" sldId="884"/>
        </pc:sldMkLst>
        <pc:graphicFrameChg chg="mod">
          <ac:chgData name="Emaus Katriina" userId="e28635f8-d800-42ff-a913-92d375f1fb60" providerId="ADAL" clId="{6C04BC9C-5BFE-48E8-BCDD-D61805609F2D}" dt="2024-06-28T09:07:11.846" v="2333"/>
          <ac:graphicFrameMkLst>
            <pc:docMk/>
            <pc:sldMk cId="458178236" sldId="884"/>
            <ac:graphicFrameMk id="10" creationId="{6BDF0B09-C6D1-5FB5-D9C9-D206ABF6918C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1-05T09:26:25.674" v="692"/>
        <pc:sldMkLst>
          <pc:docMk/>
          <pc:sldMk cId="1826984498" sldId="1156"/>
        </pc:sldMkLst>
        <pc:graphicFrameChg chg="mod">
          <ac:chgData name="Emaus Katriina" userId="e28635f8-d800-42ff-a913-92d375f1fb60" providerId="ADAL" clId="{6C04BC9C-5BFE-48E8-BCDD-D61805609F2D}" dt="2024-01-05T09:26:25.674" v="692"/>
          <ac:graphicFrameMkLst>
            <pc:docMk/>
            <pc:sldMk cId="1826984498" sldId="1156"/>
            <ac:graphicFrameMk id="10" creationId="{C6C6B0FA-1EFA-79F7-6FEE-2015E042DD00}"/>
          </ac:graphicFrameMkLst>
        </pc:graphicFrameChg>
      </pc:sldChg>
      <pc:sldChg chg="modSp add del">
        <pc:chgData name="Emaus Katriina" userId="e28635f8-d800-42ff-a913-92d375f1fb60" providerId="ADAL" clId="{6C04BC9C-5BFE-48E8-BCDD-D61805609F2D}" dt="2024-06-28T09:07:02.750" v="2329"/>
        <pc:sldMkLst>
          <pc:docMk/>
          <pc:sldMk cId="3526943401" sldId="1168"/>
        </pc:sldMkLst>
        <pc:graphicFrameChg chg="mod">
          <ac:chgData name="Emaus Katriina" userId="e28635f8-d800-42ff-a913-92d375f1fb60" providerId="ADAL" clId="{6C04BC9C-5BFE-48E8-BCDD-D61805609F2D}" dt="2024-06-28T09:07:02.750" v="2329"/>
          <ac:graphicFrameMkLst>
            <pc:docMk/>
            <pc:sldMk cId="3526943401" sldId="1168"/>
            <ac:graphicFrameMk id="10" creationId="{21EEE654-F8A5-4A43-A4A9-09BBF1B779D9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6-28T09:07:11.272" v="2332"/>
        <pc:sldMkLst>
          <pc:docMk/>
          <pc:sldMk cId="696128101" sldId="1170"/>
        </pc:sldMkLst>
        <pc:graphicFrameChg chg="mod">
          <ac:chgData name="Emaus Katriina" userId="e28635f8-d800-42ff-a913-92d375f1fb60" providerId="ADAL" clId="{6C04BC9C-5BFE-48E8-BCDD-D61805609F2D}" dt="2024-06-28T09:07:11.272" v="2332"/>
          <ac:graphicFrameMkLst>
            <pc:docMk/>
            <pc:sldMk cId="696128101" sldId="1170"/>
            <ac:graphicFrameMk id="10" creationId="{A515B80F-B8A8-6D3E-AE43-AEB5313D1920}"/>
          </ac:graphicFrameMkLst>
        </pc:graphicFrameChg>
        <pc:graphicFrameChg chg="mod">
          <ac:chgData name="Emaus Katriina" userId="e28635f8-d800-42ff-a913-92d375f1fb60" providerId="ADAL" clId="{6C04BC9C-5BFE-48E8-BCDD-D61805609F2D}" dt="2024-01-30T09:33:03.160" v="1418"/>
          <ac:graphicFrameMkLst>
            <pc:docMk/>
            <pc:sldMk cId="696128101" sldId="1170"/>
            <ac:graphicFrameMk id="12" creationId="{10EBD8A5-7C77-A081-6297-673FBD64BDAC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6-28T09:06:59.939" v="2326"/>
        <pc:sldMkLst>
          <pc:docMk/>
          <pc:sldMk cId="2095577217" sldId="1171"/>
        </pc:sldMkLst>
        <pc:graphicFrameChg chg="mod">
          <ac:chgData name="Emaus Katriina" userId="e28635f8-d800-42ff-a913-92d375f1fb60" providerId="ADAL" clId="{6C04BC9C-5BFE-48E8-BCDD-D61805609F2D}" dt="2024-06-28T09:06:59.939" v="2326"/>
          <ac:graphicFrameMkLst>
            <pc:docMk/>
            <pc:sldMk cId="2095577217" sldId="1171"/>
            <ac:graphicFrameMk id="11" creationId="{283F6F18-84C7-23D1-EDC9-C49B3C098E7B}"/>
          </ac:graphicFrameMkLst>
        </pc:graphicFrameChg>
        <pc:graphicFrameChg chg="mod">
          <ac:chgData name="Emaus Katriina" userId="e28635f8-d800-42ff-a913-92d375f1fb60" providerId="ADAL" clId="{6C04BC9C-5BFE-48E8-BCDD-D61805609F2D}" dt="2024-01-05T09:26:24.479" v="69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del mod">
        <pc:chgData name="Emaus Katriina" userId="e28635f8-d800-42ff-a913-92d375f1fb60" providerId="ADAL" clId="{6C04BC9C-5BFE-48E8-BCDD-D61805609F2D}" dt="2024-01-05T12:09:19.743" v="1390" actId="47"/>
        <pc:sldMkLst>
          <pc:docMk/>
          <pc:sldMk cId="2655416951" sldId="1181"/>
        </pc:sldMkLst>
        <pc:spChg chg="mod">
          <ac:chgData name="Emaus Katriina" userId="e28635f8-d800-42ff-a913-92d375f1fb60" providerId="ADAL" clId="{6C04BC9C-5BFE-48E8-BCDD-D61805609F2D}" dt="2023-11-27T10:10:59.802" v="682" actId="20577"/>
          <ac:spMkLst>
            <pc:docMk/>
            <pc:sldMk cId="2655416951" sldId="1181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6C04BC9C-5BFE-48E8-BCDD-D61805609F2D}" dt="2024-01-05T11:34:52.835" v="704" actId="20577"/>
          <ac:graphicFrameMkLst>
            <pc:docMk/>
            <pc:sldMk cId="2655416951" sldId="1181"/>
            <ac:graphicFrameMk id="8" creationId="{00000000-0000-0000-0000-000000000000}"/>
          </ac:graphicFrameMkLst>
        </pc:graphicFrameChg>
      </pc:sldChg>
      <pc:sldChg chg="modSp add">
        <pc:chgData name="Emaus Katriina" userId="e28635f8-d800-42ff-a913-92d375f1fb60" providerId="ADAL" clId="{6C04BC9C-5BFE-48E8-BCDD-D61805609F2D}" dt="2024-06-28T09:07:01.505" v="2328"/>
        <pc:sldMkLst>
          <pc:docMk/>
          <pc:sldMk cId="1750759467" sldId="2147373659"/>
        </pc:sldMkLst>
        <pc:graphicFrameChg chg="mod">
          <ac:chgData name="Emaus Katriina" userId="e28635f8-d800-42ff-a913-92d375f1fb60" providerId="ADAL" clId="{6C04BC9C-5BFE-48E8-BCDD-D61805609F2D}" dt="2024-06-28T09:07:01.505" v="2328"/>
          <ac:graphicFrameMkLst>
            <pc:docMk/>
            <pc:sldMk cId="1750759467" sldId="2147373659"/>
            <ac:graphicFrameMk id="10" creationId="{77086BCF-B141-58BC-3CB1-96EEC06C1E7B}"/>
          </ac:graphicFrameMkLst>
        </pc:graphicFrameChg>
      </pc:sldChg>
      <pc:sldChg chg="modSp add">
        <pc:chgData name="Emaus Katriina" userId="e28635f8-d800-42ff-a913-92d375f1fb60" providerId="ADAL" clId="{6C04BC9C-5BFE-48E8-BCDD-D61805609F2D}" dt="2024-06-28T09:07:00.955" v="2327"/>
        <pc:sldMkLst>
          <pc:docMk/>
          <pc:sldMk cId="317451466" sldId="2147373660"/>
        </pc:sldMkLst>
        <pc:graphicFrameChg chg="mod">
          <ac:chgData name="Emaus Katriina" userId="e28635f8-d800-42ff-a913-92d375f1fb60" providerId="ADAL" clId="{6C04BC9C-5BFE-48E8-BCDD-D61805609F2D}" dt="2024-06-28T09:07:00.955" v="2327"/>
          <ac:graphicFrameMkLst>
            <pc:docMk/>
            <pc:sldMk cId="317451466" sldId="2147373660"/>
            <ac:graphicFrameMk id="10" creationId="{E60784FC-A6CD-FB40-28F8-9DB87E1128BB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6-28T09:07:10.296" v="2331"/>
        <pc:sldMkLst>
          <pc:docMk/>
          <pc:sldMk cId="854687468" sldId="2147373678"/>
        </pc:sldMkLst>
        <pc:graphicFrameChg chg="mod">
          <ac:chgData name="Emaus Katriina" userId="e28635f8-d800-42ff-a913-92d375f1fb60" providerId="ADAL" clId="{6C04BC9C-5BFE-48E8-BCDD-D61805609F2D}" dt="2024-06-28T09:07:10.296" v="2331"/>
          <ac:graphicFrameMkLst>
            <pc:docMk/>
            <pc:sldMk cId="854687468" sldId="2147373678"/>
            <ac:graphicFrameMk id="23" creationId="{73FBE1AA-244E-6877-CCB2-E2EF3E21C791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6-28T09:06:54.864" v="2325"/>
        <pc:sldMkLst>
          <pc:docMk/>
          <pc:sldMk cId="744034306" sldId="2147373705"/>
        </pc:sldMkLst>
        <pc:graphicFrameChg chg="mod">
          <ac:chgData name="Emaus Katriina" userId="e28635f8-d800-42ff-a913-92d375f1fb60" providerId="ADAL" clId="{6C04BC9C-5BFE-48E8-BCDD-D61805609F2D}" dt="2024-06-28T09:06:51.810" v="2319"/>
          <ac:graphicFrameMkLst>
            <pc:docMk/>
            <pc:sldMk cId="744034306" sldId="2147373705"/>
            <ac:graphicFrameMk id="14" creationId="{7752327A-E674-17CE-245E-C8CC7F77AC8F}"/>
          </ac:graphicFrameMkLst>
        </pc:graphicFrameChg>
        <pc:graphicFrameChg chg="mod">
          <ac:chgData name="Emaus Katriina" userId="e28635f8-d800-42ff-a913-92d375f1fb60" providerId="ADAL" clId="{6C04BC9C-5BFE-48E8-BCDD-D61805609F2D}" dt="2024-06-28T09:06:52.318" v="2320"/>
          <ac:graphicFrameMkLst>
            <pc:docMk/>
            <pc:sldMk cId="744034306" sldId="2147373705"/>
            <ac:graphicFrameMk id="15" creationId="{0DF1FC4F-36CB-295A-776B-C36450A14C56}"/>
          </ac:graphicFrameMkLst>
        </pc:graphicFrameChg>
        <pc:graphicFrameChg chg="mod">
          <ac:chgData name="Emaus Katriina" userId="e28635f8-d800-42ff-a913-92d375f1fb60" providerId="ADAL" clId="{6C04BC9C-5BFE-48E8-BCDD-D61805609F2D}" dt="2024-06-28T09:06:53.016" v="2321"/>
          <ac:graphicFrameMkLst>
            <pc:docMk/>
            <pc:sldMk cId="744034306" sldId="2147373705"/>
            <ac:graphicFrameMk id="16" creationId="{58D58882-9311-CE1C-950A-CF995EB8E5BE}"/>
          </ac:graphicFrameMkLst>
        </pc:graphicFrameChg>
        <pc:graphicFrameChg chg="mod">
          <ac:chgData name="Emaus Katriina" userId="e28635f8-d800-42ff-a913-92d375f1fb60" providerId="ADAL" clId="{6C04BC9C-5BFE-48E8-BCDD-D61805609F2D}" dt="2024-06-28T09:06:53.513" v="2322"/>
          <ac:graphicFrameMkLst>
            <pc:docMk/>
            <pc:sldMk cId="744034306" sldId="2147373705"/>
            <ac:graphicFrameMk id="17" creationId="{64DD6B55-922E-4859-DAAF-26E81E9C978B}"/>
          </ac:graphicFrameMkLst>
        </pc:graphicFrameChg>
        <pc:graphicFrameChg chg="mod">
          <ac:chgData name="Emaus Katriina" userId="e28635f8-d800-42ff-a913-92d375f1fb60" providerId="ADAL" clId="{6C04BC9C-5BFE-48E8-BCDD-D61805609F2D}" dt="2024-06-28T09:06:53.876" v="2323"/>
          <ac:graphicFrameMkLst>
            <pc:docMk/>
            <pc:sldMk cId="744034306" sldId="2147373705"/>
            <ac:graphicFrameMk id="25" creationId="{01FBCCF4-FF79-70EF-ADD1-66F99915C2B3}"/>
          </ac:graphicFrameMkLst>
        </pc:graphicFrameChg>
        <pc:graphicFrameChg chg="mod">
          <ac:chgData name="Emaus Katriina" userId="e28635f8-d800-42ff-a913-92d375f1fb60" providerId="ADAL" clId="{6C04BC9C-5BFE-48E8-BCDD-D61805609F2D}" dt="2024-06-28T09:06:54.339" v="2324"/>
          <ac:graphicFrameMkLst>
            <pc:docMk/>
            <pc:sldMk cId="744034306" sldId="2147373705"/>
            <ac:graphicFrameMk id="26" creationId="{B7722468-5F7F-BA38-536A-9F2179D4106F}"/>
          </ac:graphicFrameMkLst>
        </pc:graphicFrameChg>
        <pc:graphicFrameChg chg="mod">
          <ac:chgData name="Emaus Katriina" userId="e28635f8-d800-42ff-a913-92d375f1fb60" providerId="ADAL" clId="{6C04BC9C-5BFE-48E8-BCDD-D61805609F2D}" dt="2024-06-28T09:06:54.864" v="2325"/>
          <ac:graphicFrameMkLst>
            <pc:docMk/>
            <pc:sldMk cId="744034306" sldId="2147373705"/>
            <ac:graphicFrameMk id="27" creationId="{10B907DC-CF5E-F6FA-A701-32B93B3D4CA7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6-28T09:07:04.102" v="2330"/>
        <pc:sldMkLst>
          <pc:docMk/>
          <pc:sldMk cId="946154955" sldId="2147373776"/>
        </pc:sldMkLst>
        <pc:graphicFrameChg chg="mod">
          <ac:chgData name="Emaus Katriina" userId="e28635f8-d800-42ff-a913-92d375f1fb60" providerId="ADAL" clId="{6C04BC9C-5BFE-48E8-BCDD-D61805609F2D}" dt="2024-06-28T09:07:04.102" v="2330"/>
          <ac:graphicFrameMkLst>
            <pc:docMk/>
            <pc:sldMk cId="946154955" sldId="2147373776"/>
            <ac:graphicFrameMk id="10" creationId="{C75E11E3-8091-A542-BA29-EDE04243C931}"/>
          </ac:graphicFrameMkLst>
        </pc:graphicFrameChg>
      </pc:sldChg>
      <pc:sldChg chg="modSp add mod">
        <pc:chgData name="Emaus Katriina" userId="e28635f8-d800-42ff-a913-92d375f1fb60" providerId="ADAL" clId="{6C04BC9C-5BFE-48E8-BCDD-D61805609F2D}" dt="2024-07-01T04:49:52.895" v="2557" actId="14100"/>
        <pc:sldMkLst>
          <pc:docMk/>
          <pc:sldMk cId="2233488548" sldId="2147373777"/>
        </pc:sldMkLst>
        <pc:spChg chg="mod">
          <ac:chgData name="Emaus Katriina" userId="e28635f8-d800-42ff-a913-92d375f1fb60" providerId="ADAL" clId="{6C04BC9C-5BFE-48E8-BCDD-D61805609F2D}" dt="2024-07-01T04:48:23.711" v="2556" actId="20577"/>
          <ac:spMkLst>
            <pc:docMk/>
            <pc:sldMk cId="2233488548" sldId="214737377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6C04BC9C-5BFE-48E8-BCDD-D61805609F2D}" dt="2024-07-01T04:49:52.895" v="2557" actId="14100"/>
          <ac:graphicFrameMkLst>
            <pc:docMk/>
            <pc:sldMk cId="2233488548" sldId="2147373777"/>
            <ac:graphicFrameMk id="8" creationId="{00000000-0000-0000-0000-000000000000}"/>
          </ac:graphicFrameMkLst>
        </pc:graphicFrameChg>
      </pc:sldChg>
    </pc:docChg>
  </pc:docChgLst>
  <pc:docChgLst>
    <pc:chgData name="Mikkonen Hanne" userId="5a557d90-2fc0-4583-be01-62766ce855fb" providerId="ADAL" clId="{A19FDE20-4867-40A1-8B3B-4CA4D98B9542}"/>
    <pc:docChg chg="addSld delSld modSld">
      <pc:chgData name="Mikkonen Hanne" userId="5a557d90-2fc0-4583-be01-62766ce855fb" providerId="ADAL" clId="{A19FDE20-4867-40A1-8B3B-4CA4D98B9542}" dt="2023-11-20T10:53:58.563" v="1" actId="47"/>
      <pc:docMkLst>
        <pc:docMk/>
      </pc:docMkLst>
      <pc:sldChg chg="add">
        <pc:chgData name="Mikkonen Hanne" userId="5a557d90-2fc0-4583-be01-62766ce855fb" providerId="ADAL" clId="{A19FDE20-4867-40A1-8B3B-4CA4D98B9542}" dt="2023-11-20T10:53:57.320" v="0"/>
        <pc:sldMkLst>
          <pc:docMk/>
          <pc:sldMk cId="215907551" sldId="1069"/>
        </pc:sldMkLst>
      </pc:sldChg>
      <pc:sldChg chg="del">
        <pc:chgData name="Mikkonen Hanne" userId="5a557d90-2fc0-4583-be01-62766ce855fb" providerId="ADAL" clId="{A19FDE20-4867-40A1-8B3B-4CA4D98B9542}" dt="2023-11-20T10:53:58.563" v="1" actId="47"/>
        <pc:sldMkLst>
          <pc:docMk/>
          <pc:sldMk cId="2055253137" sldId="2147373697"/>
        </pc:sldMkLst>
      </pc:sldChg>
    </pc:docChg>
  </pc:docChgLst>
  <pc:docChgLst>
    <pc:chgData name="Emaus Katriina" userId="e28635f8-d800-42ff-a913-92d375f1fb60" providerId="ADAL" clId="{DC174D79-3610-4107-AC82-01A149188DE0}"/>
    <pc:docChg chg="delSld">
      <pc:chgData name="Emaus Katriina" userId="e28635f8-d800-42ff-a913-92d375f1fb60" providerId="ADAL" clId="{DC174D79-3610-4107-AC82-01A149188DE0}" dt="2023-02-07T12:51:22.699" v="0" actId="47"/>
      <pc:docMkLst>
        <pc:docMk/>
      </pc:docMkLst>
      <pc:sldChg chg="del">
        <pc:chgData name="Emaus Katriina" userId="e28635f8-d800-42ff-a913-92d375f1fb60" providerId="ADAL" clId="{DC174D79-3610-4107-AC82-01A149188DE0}" dt="2023-02-07T12:51:22.699" v="0" actId="47"/>
        <pc:sldMkLst>
          <pc:docMk/>
          <pc:sldMk cId="1562254561" sldId="1166"/>
        </pc:sldMkLst>
      </pc:sldChg>
    </pc:docChg>
  </pc:docChgLst>
  <pc:docChgLst>
    <pc:chgData name="Emaus Katriina" userId="e28635f8-d800-42ff-a913-92d375f1fb60" providerId="ADAL" clId="{ABC51C0A-87DB-4061-8CE6-5198AC798D85}"/>
    <pc:docChg chg="modSld">
      <pc:chgData name="Emaus Katriina" userId="e28635f8-d800-42ff-a913-92d375f1fb60" providerId="ADAL" clId="{ABC51C0A-87DB-4061-8CE6-5198AC798D85}" dt="2022-12-15T10:11:31.043" v="130" actId="20577"/>
      <pc:docMkLst>
        <pc:docMk/>
      </pc:docMkLst>
      <pc:sldChg chg="modSp">
        <pc:chgData name="Emaus Katriina" userId="e28635f8-d800-42ff-a913-92d375f1fb60" providerId="ADAL" clId="{ABC51C0A-87DB-4061-8CE6-5198AC798D85}" dt="2022-12-15T10:05:30.626" v="10"/>
        <pc:sldMkLst>
          <pc:docMk/>
          <pc:sldMk cId="3587244488" sldId="259"/>
        </pc:sldMkLst>
        <pc:graphicFrameChg chg="mod">
          <ac:chgData name="Emaus Katriina" userId="e28635f8-d800-42ff-a913-92d375f1fb60" providerId="ADAL" clId="{ABC51C0A-87DB-4061-8CE6-5198AC798D85}" dt="2022-12-15T10:05:30.626" v="10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9.286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ABC51C0A-87DB-4061-8CE6-5198AC798D85}" dt="2022-12-15T10:00:49.286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7.943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ABC51C0A-87DB-4061-8CE6-5198AC798D85}" dt="2022-12-15T10:00:47.943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5.732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ABC51C0A-87DB-4061-8CE6-5198AC798D85}" dt="2022-12-15T10:00:45.732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4.412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ABC51C0A-87DB-4061-8CE6-5198AC798D85}" dt="2022-12-15T10:00:44.412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2.889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ABC51C0A-87DB-4061-8CE6-5198AC798D85}" dt="2022-12-15T10:00:42.889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5.112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ABC51C0A-87DB-4061-8CE6-5198AC798D85}" dt="2022-12-15T10:00:45.112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2.028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ABC51C0A-87DB-4061-8CE6-5198AC798D85}" dt="2022-12-15T10:00:42.028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mod">
        <pc:chgData name="Emaus Katriina" userId="e28635f8-d800-42ff-a913-92d375f1fb60" providerId="ADAL" clId="{ABC51C0A-87DB-4061-8CE6-5198AC798D85}" dt="2022-12-15T10:11:31.043" v="130" actId="20577"/>
        <pc:sldMkLst>
          <pc:docMk/>
          <pc:sldMk cId="1420568040" sldId="1180"/>
        </pc:sldMkLst>
        <pc:spChg chg="mod">
          <ac:chgData name="Emaus Katriina" userId="e28635f8-d800-42ff-a913-92d375f1fb60" providerId="ADAL" clId="{ABC51C0A-87DB-4061-8CE6-5198AC798D85}" dt="2022-12-15T10:11:31.043" v="130" actId="20577"/>
          <ac:spMkLst>
            <pc:docMk/>
            <pc:sldMk cId="1420568040" sldId="1180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ABC51C0A-87DB-4061-8CE6-5198AC798D85}" dt="2022-12-15T10:11:21.454" v="124" actId="20577"/>
          <ac:graphicFrameMkLst>
            <pc:docMk/>
            <pc:sldMk cId="1420568040" sldId="1180"/>
            <ac:graphicFrameMk id="8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B12BF074-352A-45C9-9AD0-2BA510A452F8}"/>
    <pc:docChg chg="modSld">
      <pc:chgData name="Emaus Katriina" userId="e28635f8-d800-42ff-a913-92d375f1fb60" providerId="ADAL" clId="{B12BF074-352A-45C9-9AD0-2BA510A452F8}" dt="2023-05-15T09:33:26.681" v="451" actId="20577"/>
      <pc:docMkLst>
        <pc:docMk/>
      </pc:docMkLst>
      <pc:sldChg chg="modSp">
        <pc:chgData name="Emaus Katriina" userId="e28635f8-d800-42ff-a913-92d375f1fb60" providerId="ADAL" clId="{B12BF074-352A-45C9-9AD0-2BA510A452F8}" dt="2023-05-15T07:42:52.222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B12BF074-352A-45C9-9AD0-2BA510A452F8}" dt="2023-05-15T07:42:52.222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51.558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B12BF074-352A-45C9-9AD0-2BA510A452F8}" dt="2023-05-15T07:42:51.558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50.825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B12BF074-352A-45C9-9AD0-2BA510A452F8}" dt="2023-05-15T07:42:50.825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32.733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B12BF074-352A-45C9-9AD0-2BA510A452F8}" dt="2023-05-15T07:42:32.733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30.703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B12BF074-352A-45C9-9AD0-2BA510A452F8}" dt="2023-05-15T07:42:30.703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29.550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B12BF074-352A-45C9-9AD0-2BA510A452F8}" dt="2023-05-15T07:42:29.550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31.769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B12BF074-352A-45C9-9AD0-2BA510A452F8}" dt="2023-05-15T07:42:31.769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28.448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B12BF074-352A-45C9-9AD0-2BA510A452F8}" dt="2023-05-15T07:42:28.448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mod">
        <pc:chgData name="Emaus Katriina" userId="e28635f8-d800-42ff-a913-92d375f1fb60" providerId="ADAL" clId="{B12BF074-352A-45C9-9AD0-2BA510A452F8}" dt="2023-05-15T09:33:26.681" v="451" actId="20577"/>
        <pc:sldMkLst>
          <pc:docMk/>
          <pc:sldMk cId="2655416951" sldId="1181"/>
        </pc:sldMkLst>
        <pc:spChg chg="mod">
          <ac:chgData name="Emaus Katriina" userId="e28635f8-d800-42ff-a913-92d375f1fb60" providerId="ADAL" clId="{B12BF074-352A-45C9-9AD0-2BA510A452F8}" dt="2023-05-15T09:33:26.681" v="451" actId="20577"/>
          <ac:spMkLst>
            <pc:docMk/>
            <pc:sldMk cId="2655416951" sldId="1181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B12BF074-352A-45C9-9AD0-2BA510A452F8}" dt="2023-05-15T09:33:03.649" v="447" actId="20577"/>
          <ac:graphicFrameMkLst>
            <pc:docMk/>
            <pc:sldMk cId="2655416951" sldId="1181"/>
            <ac:graphicFrameMk id="8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B12BF074-352A-45C9-9AD0-2BA510A452F8}" dt="2023-05-15T09:08:43.829" v="18" actId="20577"/>
        <pc:sldMkLst>
          <pc:docMk/>
          <pc:sldMk cId="1439434783" sldId="2076137482"/>
        </pc:sldMkLst>
        <pc:spChg chg="mod">
          <ac:chgData name="Emaus Katriina" userId="e28635f8-d800-42ff-a913-92d375f1fb60" providerId="ADAL" clId="{B12BF074-352A-45C9-9AD0-2BA510A452F8}" dt="2023-05-15T09:08:43.829" v="18" actId="20577"/>
          <ac:spMkLst>
            <pc:docMk/>
            <pc:sldMk cId="1439434783" sldId="2076137482"/>
            <ac:spMk id="7" creationId="{00000000-0000-0000-0000-000000000000}"/>
          </ac:spMkLst>
        </pc:spChg>
      </pc:sldChg>
    </pc:docChg>
  </pc:docChgLst>
  <pc:docChgLst>
    <pc:chgData name="Petteri Rautaporras" userId="81ae4bc9-51ec-4b09-af2d-f08f9486593f" providerId="ADAL" clId="{56C5105C-6EEB-4370-923E-95F210ECDDC1}"/>
    <pc:docChg chg="custSel addSld delSld modSld">
      <pc:chgData name="Petteri Rautaporras" userId="81ae4bc9-51ec-4b09-af2d-f08f9486593f" providerId="ADAL" clId="{56C5105C-6EEB-4370-923E-95F210ECDDC1}" dt="2019-08-20T10:35:36.880" v="74"/>
      <pc:docMkLst>
        <pc:docMk/>
      </pc:docMkLst>
      <pc:sldChg chg="modSp">
        <pc:chgData name="Petteri Rautaporras" userId="81ae4bc9-51ec-4b09-af2d-f08f9486593f" providerId="ADAL" clId="{56C5105C-6EEB-4370-923E-95F210ECDDC1}" dt="2019-08-20T10:35:36.062" v="70"/>
        <pc:sldMkLst>
          <pc:docMk/>
          <pc:sldMk cId="3587244488" sldId="259"/>
        </pc:sldMkLst>
        <pc:graphicFrameChg chg="mod">
          <ac:chgData name="Petteri Rautaporras" userId="81ae4bc9-51ec-4b09-af2d-f08f9486593f" providerId="ADAL" clId="{56C5105C-6EEB-4370-923E-95F210ECDDC1}" dt="2019-08-20T10:35:36.062" v="70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addSp delSp modSp">
        <pc:chgData name="Petteri Rautaporras" userId="81ae4bc9-51ec-4b09-af2d-f08f9486593f" providerId="ADAL" clId="{56C5105C-6EEB-4370-923E-95F210ECDDC1}" dt="2019-08-20T10:35:36.246" v="71"/>
        <pc:sldMkLst>
          <pc:docMk/>
          <pc:sldMk cId="3646882213" sldId="261"/>
        </pc:sldMkLst>
        <pc:spChg chg="mod">
          <ac:chgData name="Petteri Rautaporras" userId="81ae4bc9-51ec-4b09-af2d-f08f9486593f" providerId="ADAL" clId="{56C5105C-6EEB-4370-923E-95F210ECDDC1}" dt="2019-08-20T10:35:27.316" v="69" actId="20577"/>
          <ac:spMkLst>
            <pc:docMk/>
            <pc:sldMk cId="3646882213" sldId="261"/>
            <ac:spMk id="7" creationId="{00000000-0000-0000-0000-000000000000}"/>
          </ac:spMkLst>
        </pc:spChg>
        <pc:spChg chg="add del mod">
          <ac:chgData name="Petteri Rautaporras" userId="81ae4bc9-51ec-4b09-af2d-f08f9486593f" providerId="ADAL" clId="{56C5105C-6EEB-4370-923E-95F210ECDDC1}" dt="2019-08-20T10:34:49.197" v="68"/>
          <ac:spMkLst>
            <pc:docMk/>
            <pc:sldMk cId="3646882213" sldId="261"/>
            <ac:spMk id="8" creationId="{11A94833-7C60-4C54-BE6A-A573A3837B11}"/>
          </ac:spMkLst>
        </pc:spChg>
        <pc:graphicFrameChg chg="del mod">
          <ac:chgData name="Petteri Rautaporras" userId="81ae4bc9-51ec-4b09-af2d-f08f9486593f" providerId="ADAL" clId="{56C5105C-6EEB-4370-923E-95F210ECDDC1}" dt="2019-08-20T10:34:32.369" v="65" actId="478"/>
          <ac:graphicFrameMkLst>
            <pc:docMk/>
            <pc:sldMk cId="3646882213" sldId="261"/>
            <ac:graphicFrameMk id="9" creationId="{00000000-0000-0000-0000-000000000000}"/>
          </ac:graphicFrameMkLst>
        </pc:graphicFrameChg>
        <pc:graphicFrameChg chg="add del mod">
          <ac:chgData name="Petteri Rautaporras" userId="81ae4bc9-51ec-4b09-af2d-f08f9486593f" providerId="ADAL" clId="{56C5105C-6EEB-4370-923E-95F210ECDDC1}" dt="2019-08-20T10:34:48.321" v="67"/>
          <ac:graphicFrameMkLst>
            <pc:docMk/>
            <pc:sldMk cId="3646882213" sldId="261"/>
            <ac:graphicFrameMk id="10" creationId="{B7FC276C-AD87-44B2-82AA-2036304083DA}"/>
          </ac:graphicFrameMkLst>
        </pc:graphicFrameChg>
        <pc:graphicFrameChg chg="add mod">
          <ac:chgData name="Petteri Rautaporras" userId="81ae4bc9-51ec-4b09-af2d-f08f9486593f" providerId="ADAL" clId="{56C5105C-6EEB-4370-923E-95F210ECDDC1}" dt="2019-08-20T10:35:36.246" v="71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Petteri Rautaporras" userId="81ae4bc9-51ec-4b09-af2d-f08f9486593f" providerId="ADAL" clId="{56C5105C-6EEB-4370-923E-95F210ECDDC1}" dt="2019-08-20T10:35:36.651" v="73"/>
        <pc:sldMkLst>
          <pc:docMk/>
          <pc:sldMk cId="2594822117" sldId="263"/>
        </pc:sldMkLst>
        <pc:graphicFrameChg chg="mod">
          <ac:chgData name="Petteri Rautaporras" userId="81ae4bc9-51ec-4b09-af2d-f08f9486593f" providerId="ADAL" clId="{56C5105C-6EEB-4370-923E-95F210ECDDC1}" dt="2019-08-20T10:35:36.651" v="73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56C5105C-6EEB-4370-923E-95F210ECDDC1}" dt="2019-08-20T10:35:36.880" v="74"/>
        <pc:sldMkLst>
          <pc:docMk/>
          <pc:sldMk cId="2308434405" sldId="264"/>
        </pc:sldMkLst>
        <pc:graphicFrameChg chg="mod">
          <ac:chgData name="Petteri Rautaporras" userId="81ae4bc9-51ec-4b09-af2d-f08f9486593f" providerId="ADAL" clId="{56C5105C-6EEB-4370-923E-95F210ECDDC1}" dt="2019-08-20T10:35:36.880" v="74"/>
          <ac:graphicFrameMkLst>
            <pc:docMk/>
            <pc:sldMk cId="2308434405" sldId="264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56C5105C-6EEB-4370-923E-95F210ECDDC1}" dt="2019-08-20T10:35:36.447" v="72"/>
        <pc:sldMkLst>
          <pc:docMk/>
          <pc:sldMk cId="458178236" sldId="884"/>
        </pc:sldMkLst>
        <pc:graphicFrameChg chg="mod">
          <ac:chgData name="Petteri Rautaporras" userId="81ae4bc9-51ec-4b09-af2d-f08f9486593f" providerId="ADAL" clId="{56C5105C-6EEB-4370-923E-95F210ECDDC1}" dt="2019-08-20T10:35:36.447" v="72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add">
        <pc:chgData name="Petteri Rautaporras" userId="81ae4bc9-51ec-4b09-af2d-f08f9486593f" providerId="ADAL" clId="{56C5105C-6EEB-4370-923E-95F210ECDDC1}" dt="2019-08-20T10:22:56.324" v="57"/>
        <pc:sldMkLst>
          <pc:docMk/>
          <pc:sldMk cId="3623417080" sldId="885"/>
        </pc:sldMkLst>
      </pc:sldChg>
    </pc:docChg>
  </pc:docChgLst>
  <pc:docChgLst>
    <pc:chgData name="Emaus Katriina" userId="e28635f8-d800-42ff-a913-92d375f1fb60" providerId="ADAL" clId="{3D198734-CEB7-42C2-8F6C-C2EABDC75D66}"/>
    <pc:docChg chg="undo custSel delSld modSld">
      <pc:chgData name="Emaus Katriina" userId="e28635f8-d800-42ff-a913-92d375f1fb60" providerId="ADAL" clId="{3D198734-CEB7-42C2-8F6C-C2EABDC75D66}" dt="2023-01-17T12:24:43.367" v="425" actId="47"/>
      <pc:docMkLst>
        <pc:docMk/>
      </pc:docMkLst>
      <pc:sldChg chg="modSp">
        <pc:chgData name="Emaus Katriina" userId="e28635f8-d800-42ff-a913-92d375f1fb60" providerId="ADAL" clId="{3D198734-CEB7-42C2-8F6C-C2EABDC75D66}" dt="2023-01-17T07:26:03.633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3D198734-CEB7-42C2-8F6C-C2EABDC75D66}" dt="2023-01-17T07:26:03.633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6:02.769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3D198734-CEB7-42C2-8F6C-C2EABDC75D66}" dt="2023-01-17T07:26:02.769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6:02.221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3D198734-CEB7-42C2-8F6C-C2EABDC75D66}" dt="2023-01-17T07:26:02.221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6:01.682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3D198734-CEB7-42C2-8F6C-C2EABDC75D66}" dt="2023-01-17T07:26:01.682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6:00.216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3D198734-CEB7-42C2-8F6C-C2EABDC75D66}" dt="2023-01-17T07:26:00.216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5:59.482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3D198734-CEB7-42C2-8F6C-C2EABDC75D66}" dt="2023-01-17T07:25:59.482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6:01.090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3D198734-CEB7-42C2-8F6C-C2EABDC75D66}" dt="2023-01-17T07:26:01.090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5:58.756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3D198734-CEB7-42C2-8F6C-C2EABDC75D66}" dt="2023-01-17T07:25:58.756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del mod">
        <pc:chgData name="Emaus Katriina" userId="e28635f8-d800-42ff-a913-92d375f1fb60" providerId="ADAL" clId="{3D198734-CEB7-42C2-8F6C-C2EABDC75D66}" dt="2023-01-17T12:24:43.367" v="425" actId="47"/>
        <pc:sldMkLst>
          <pc:docMk/>
          <pc:sldMk cId="1420568040" sldId="1180"/>
        </pc:sldMkLst>
        <pc:graphicFrameChg chg="modGraphic">
          <ac:chgData name="Emaus Katriina" userId="e28635f8-d800-42ff-a913-92d375f1fb60" providerId="ADAL" clId="{3D198734-CEB7-42C2-8F6C-C2EABDC75D66}" dt="2023-01-17T07:36:42.534" v="138" actId="20577"/>
          <ac:graphicFrameMkLst>
            <pc:docMk/>
            <pc:sldMk cId="1420568040" sldId="1180"/>
            <ac:graphicFrameMk id="8" creationId="{00000000-0000-0000-0000-000000000000}"/>
          </ac:graphicFrameMkLst>
        </pc:graphicFrameChg>
      </pc:sldChg>
      <pc:sldChg chg="modSp mod modClrScheme chgLayout">
        <pc:chgData name="Emaus Katriina" userId="e28635f8-d800-42ff-a913-92d375f1fb60" providerId="ADAL" clId="{3D198734-CEB7-42C2-8F6C-C2EABDC75D66}" dt="2023-01-17T12:19:12.082" v="424" actId="20577"/>
        <pc:sldMkLst>
          <pc:docMk/>
          <pc:sldMk cId="2655416951" sldId="1181"/>
        </pc:sldMkLst>
        <pc:spChg chg="mod ord">
          <ac:chgData name="Emaus Katriina" userId="e28635f8-d800-42ff-a913-92d375f1fb60" providerId="ADAL" clId="{3D198734-CEB7-42C2-8F6C-C2EABDC75D66}" dt="2023-01-17T11:57:12.163" v="204" actId="700"/>
          <ac:spMkLst>
            <pc:docMk/>
            <pc:sldMk cId="2655416951" sldId="1181"/>
            <ac:spMk id="2" creationId="{00000000-0000-0000-0000-000000000000}"/>
          </ac:spMkLst>
        </pc:spChg>
        <pc:spChg chg="mod ord">
          <ac:chgData name="Emaus Katriina" userId="e28635f8-d800-42ff-a913-92d375f1fb60" providerId="ADAL" clId="{3D198734-CEB7-42C2-8F6C-C2EABDC75D66}" dt="2023-01-17T11:57:12.163" v="204" actId="700"/>
          <ac:spMkLst>
            <pc:docMk/>
            <pc:sldMk cId="2655416951" sldId="1181"/>
            <ac:spMk id="3" creationId="{00000000-0000-0000-0000-000000000000}"/>
          </ac:spMkLst>
        </pc:spChg>
        <pc:spChg chg="mod ord">
          <ac:chgData name="Emaus Katriina" userId="e28635f8-d800-42ff-a913-92d375f1fb60" providerId="ADAL" clId="{3D198734-CEB7-42C2-8F6C-C2EABDC75D66}" dt="2023-01-17T11:57:12.163" v="204" actId="700"/>
          <ac:spMkLst>
            <pc:docMk/>
            <pc:sldMk cId="2655416951" sldId="1181"/>
            <ac:spMk id="4" creationId="{00000000-0000-0000-0000-000000000000}"/>
          </ac:spMkLst>
        </pc:spChg>
        <pc:spChg chg="mod ord">
          <ac:chgData name="Emaus Katriina" userId="e28635f8-d800-42ff-a913-92d375f1fb60" providerId="ADAL" clId="{3D198734-CEB7-42C2-8F6C-C2EABDC75D66}" dt="2023-01-17T11:57:12.163" v="204" actId="700"/>
          <ac:spMkLst>
            <pc:docMk/>
            <pc:sldMk cId="2655416951" sldId="1181"/>
            <ac:spMk id="5" creationId="{00000000-0000-0000-0000-000000000000}"/>
          </ac:spMkLst>
        </pc:spChg>
        <pc:spChg chg="mod ord">
          <ac:chgData name="Emaus Katriina" userId="e28635f8-d800-42ff-a913-92d375f1fb60" providerId="ADAL" clId="{3D198734-CEB7-42C2-8F6C-C2EABDC75D66}" dt="2023-01-17T12:14:51.015" v="399" actId="20577"/>
          <ac:spMkLst>
            <pc:docMk/>
            <pc:sldMk cId="2655416951" sldId="1181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3D198734-CEB7-42C2-8F6C-C2EABDC75D66}" dt="2023-01-17T12:19:12.082" v="424" actId="20577"/>
          <ac:graphicFrameMkLst>
            <pc:docMk/>
            <pc:sldMk cId="2655416951" sldId="1181"/>
            <ac:graphicFrameMk id="8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E9974323-F1ED-49F3-B81F-436DE1161DFD}"/>
    <pc:docChg chg="delSld modSld">
      <pc:chgData name="Emaus Katriina" userId="e28635f8-d800-42ff-a913-92d375f1fb60" providerId="ADAL" clId="{E9974323-F1ED-49F3-B81F-436DE1161DFD}" dt="2021-10-15T06:50:41.950" v="16" actId="20577"/>
      <pc:docMkLst>
        <pc:docMk/>
      </pc:docMkLst>
      <pc:sldChg chg="modSp">
        <pc:chgData name="Emaus Katriina" userId="e28635f8-d800-42ff-a913-92d375f1fb60" providerId="ADAL" clId="{E9974323-F1ED-49F3-B81F-436DE1161DFD}" dt="2021-10-15T06:38:02.586" v="6"/>
        <pc:sldMkLst>
          <pc:docMk/>
          <pc:sldMk cId="3587244488" sldId="259"/>
        </pc:sldMkLst>
        <pc:graphicFrameChg chg="mod">
          <ac:chgData name="Emaus Katriina" userId="e28635f8-d800-42ff-a913-92d375f1fb60" providerId="ADAL" clId="{E9974323-F1ED-49F3-B81F-436DE1161DFD}" dt="2021-10-15T06:38:02.586" v="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8:03.078" v="7"/>
        <pc:sldMkLst>
          <pc:docMk/>
          <pc:sldMk cId="3646882213" sldId="261"/>
        </pc:sldMkLst>
        <pc:graphicFrameChg chg="mod">
          <ac:chgData name="Emaus Katriina" userId="e28635f8-d800-42ff-a913-92d375f1fb60" providerId="ADAL" clId="{E9974323-F1ED-49F3-B81F-436DE1161DFD}" dt="2021-10-15T06:38:03.078" v="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8:01.947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E9974323-F1ED-49F3-B81F-436DE1161DFD}" dt="2021-10-15T06:38:01.947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8:01.438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E9974323-F1ED-49F3-B81F-436DE1161DFD}" dt="2021-10-15T06:38:01.438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E9974323-F1ED-49F3-B81F-436DE1161DFD}" dt="2021-10-15T06:50:41.950" v="16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E9974323-F1ED-49F3-B81F-436DE1161DFD}" dt="2021-10-15T06:50:41.950" v="16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E9974323-F1ED-49F3-B81F-436DE1161DFD}" dt="2021-10-15T06:47:10.870" v="9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8:00.464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E9974323-F1ED-49F3-B81F-436DE1161DFD}" dt="2021-10-15T06:38:00.464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E9974323-F1ED-49F3-B81F-436DE1161DFD}" dt="2021-10-15T06:40:18.502" v="8" actId="47"/>
        <pc:sldMkLst>
          <pc:docMk/>
          <pc:sldMk cId="1562254561" sldId="1166"/>
        </pc:sldMkLst>
      </pc:sldChg>
      <pc:sldChg chg="modSp">
        <pc:chgData name="Emaus Katriina" userId="e28635f8-d800-42ff-a913-92d375f1fb60" providerId="ADAL" clId="{E9974323-F1ED-49F3-B81F-436DE1161DFD}" dt="2021-10-15T06:37:59.874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E9974323-F1ED-49F3-B81F-436DE1161DFD}" dt="2021-10-15T06:37:59.874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8:01.031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E9974323-F1ED-49F3-B81F-436DE1161DFD}" dt="2021-10-15T06:38:01.031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7:59.291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E9974323-F1ED-49F3-B81F-436DE1161DFD}" dt="2021-10-15T06:37:59.291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FC3E963A-CE33-4276-8892-889623070194}"/>
    <pc:docChg chg="modSld">
      <pc:chgData name="Emaus Katriina" userId="e28635f8-d800-42ff-a913-92d375f1fb60" providerId="ADAL" clId="{FC3E963A-CE33-4276-8892-889623070194}" dt="2021-07-28T06:44:08.340" v="12"/>
      <pc:docMkLst>
        <pc:docMk/>
      </pc:docMkLst>
      <pc:sldChg chg="modSp">
        <pc:chgData name="Emaus Katriina" userId="e28635f8-d800-42ff-a913-92d375f1fb60" providerId="ADAL" clId="{FC3E963A-CE33-4276-8892-889623070194}" dt="2021-07-28T06:42:22.749" v="6"/>
        <pc:sldMkLst>
          <pc:docMk/>
          <pc:sldMk cId="3587244488" sldId="259"/>
        </pc:sldMkLst>
        <pc:graphicFrameChg chg="mod">
          <ac:chgData name="Emaus Katriina" userId="e28635f8-d800-42ff-a913-92d375f1fb60" providerId="ADAL" clId="{FC3E963A-CE33-4276-8892-889623070194}" dt="2021-07-28T06:42:22.749" v="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3.372" v="7"/>
        <pc:sldMkLst>
          <pc:docMk/>
          <pc:sldMk cId="3646882213" sldId="261"/>
        </pc:sldMkLst>
        <pc:graphicFrameChg chg="mod">
          <ac:chgData name="Emaus Katriina" userId="e28635f8-d800-42ff-a913-92d375f1fb60" providerId="ADAL" clId="{FC3E963A-CE33-4276-8892-889623070194}" dt="2021-07-28T06:42:23.372" v="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2.132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FC3E963A-CE33-4276-8892-889623070194}" dt="2021-07-28T06:42:22.132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1.735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FC3E963A-CE33-4276-8892-889623070194}" dt="2021-07-28T06:42:21.735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0.719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FC3E963A-CE33-4276-8892-889623070194}" dt="2021-07-28T06:42:20.719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0.078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FC3E963A-CE33-4276-8892-889623070194}" dt="2021-07-28T06:42:20.078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1.255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FC3E963A-CE33-4276-8892-889623070194}" dt="2021-07-28T06:42:21.255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4:08.340" v="12"/>
        <pc:sldMkLst>
          <pc:docMk/>
          <pc:sldMk cId="2095577217" sldId="1171"/>
        </pc:sldMkLst>
        <pc:graphicFrameChg chg="mod">
          <ac:chgData name="Emaus Katriina" userId="e28635f8-d800-42ff-a913-92d375f1fb60" providerId="ADAL" clId="{FC3E963A-CE33-4276-8892-889623070194}" dt="2021-07-28T06:44:08.340" v="12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0"/>
          <c:min val="-1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0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0"/>
          <c:min val="-1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1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99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76608">
              <a:defRPr/>
            </a:pPr>
            <a:endParaRPr lang="fi-FI" sz="8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34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02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45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32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801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28.6.2024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28.6.2024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28.6.2024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28.6.2024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28.6.2024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28.6.2024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28.6.2024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28.6.2024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28.6.2024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28.6.2024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28.6.2024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28.6.2024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28.6.2024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3392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28.6.2024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989642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28.6.2024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476217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2381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28.6.2024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9917219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475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28.6.2024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0842961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52881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28.6.2024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2279128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7599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28.6.2024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0434138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32270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28.6.2024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80215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19439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28.6.2024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2752934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0284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28.6.2024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3250329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39449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28.6.2024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1156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28.6.2024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25187103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28.6.2024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28.6.2024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05931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28.6.2024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6783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749704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28.6.2024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3806668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28.6.2024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202703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85497773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808714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28.6.2024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728280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38492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28.6.2024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343351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28.6.2024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28.6.2024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28.6.2024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28.6.2024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28.6.2024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85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Maailman ja Suomen talouden kehitys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95303545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94163DD-7B9A-CE56-97F7-7B2AC37E72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Palvelualojen ostopäällikköindeksejä Euroopassa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BC4639C-F0AF-082F-74F1-C4922997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2EA318-3F65-7F2E-E3D6-11D1AF3A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4ABD41-2CBD-6BF0-6F2A-C6602E41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5356A0E-172B-A037-1EC0-02AF3DF1DF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  <a:p>
            <a:endParaRPr lang="fi-FI"/>
          </a:p>
        </p:txBody>
      </p:sp>
      <p:graphicFrame>
        <p:nvGraphicFramePr>
          <p:cNvPr id="23" name="Sisällön paikkamerkki 22">
            <a:extLst>
              <a:ext uri="{FF2B5EF4-FFF2-40B4-BE49-F238E27FC236}">
                <a16:creationId xmlns:a16="http://schemas.microsoft.com/office/drawing/2014/main" id="{73FBE1AA-244E-6877-CCB2-E2EF3E21C79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6611216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23" name="Sisällön paikkamerkki 22">
                        <a:extLst>
                          <a:ext uri="{FF2B5EF4-FFF2-40B4-BE49-F238E27FC236}">
                            <a16:creationId xmlns:a16="http://schemas.microsoft.com/office/drawing/2014/main" id="{73FBE1AA-244E-6877-CCB2-E2EF3E21C7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68746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err="1"/>
              <a:t>Lähde</a:t>
            </a:r>
            <a:r>
              <a:rPr lang="en-US"/>
              <a:t>: </a:t>
            </a:r>
            <a:r>
              <a:rPr lang="en-US" err="1"/>
              <a:t>Macrobond</a:t>
            </a:r>
            <a:r>
              <a:rPr lang="en-US"/>
              <a:t>, The CPB Netherlands Bureau for Economic Policy Analysis</a:t>
            </a:r>
          </a:p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D1B5F4C-3845-44E4-BBE4-EF62A26651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Maailman kaupan määrän kehitys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A515B80F-B8A8-6D3E-AE43-AEB5313D192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9542331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A515B80F-B8A8-6D3E-AE43-AEB5313D19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12810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Kuluttajien luottamus euroalueella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Kausipuhdistettu sarja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Euroopan komissio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6BDF0B09-C6D1-5FB5-D9C9-D206ABF6918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72308654"/>
              </p:ext>
            </p:extLst>
          </p:nvPr>
        </p:nvGraphicFramePr>
        <p:xfrm>
          <a:off x="396959" y="1103313"/>
          <a:ext cx="8359607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5837" progId="Mbnd.mbnd">
                  <p:embed/>
                </p:oleObj>
              </mc:Choice>
              <mc:Fallback>
                <p:oleObj name="Macrobond document" r:id="rId2" imgW="13186092" imgH="5585837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6BDF0B09-C6D1-5FB5-D9C9-D206ABF69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959" y="1103313"/>
                        <a:ext cx="8359607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17823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Kuluttajien luottamus USA:ssa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Kausipuhdistettu sarja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Conference Board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B7D5399-DF83-9444-B23A-BCC23EBADB5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1907231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B7D5399-DF83-9444-B23A-BCC23EBADB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82211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Kuluttajien luottamus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74188CE-3078-8357-4978-D37A86E536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1197246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B74188CE-3078-8357-4978-D37A86E53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88221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Uusien omakotitalojen myynti ja rakentaminen USA:ssa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Kausipuhdistetut tiedot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CA8E52F-B87B-748F-800A-8926B5DC353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0312876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CA8E52F-B87B-748F-800A-8926B5DC3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724448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678" cy="165163"/>
          </a:xfrm>
        </p:spPr>
        <p:txBody>
          <a:bodyPr/>
          <a:lstStyle/>
          <a:p>
            <a:r>
              <a:rPr lang="fi-FI" dirty="0"/>
              <a:t>*) Euroopan komissio ja IMF raportoivat yhdenmukaistetun kuluttajahintaindeksin</a:t>
            </a:r>
          </a:p>
          <a:p>
            <a:r>
              <a:rPr lang="fi-FI" dirty="0"/>
              <a:t>Koottu 1.7.2024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71114" y="222798"/>
            <a:ext cx="7992000" cy="648000"/>
          </a:xfrm>
        </p:spPr>
        <p:txBody>
          <a:bodyPr/>
          <a:lstStyle/>
          <a:p>
            <a:r>
              <a:rPr lang="fi-FI"/>
              <a:t>Suomea koskevia suhdanne-ennusteita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303957"/>
              </p:ext>
            </p:extLst>
          </p:nvPr>
        </p:nvGraphicFramePr>
        <p:xfrm>
          <a:off x="346324" y="870798"/>
          <a:ext cx="8091648" cy="35773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3411292978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1254758924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270821466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3716230099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592479480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1435605594"/>
                    </a:ext>
                  </a:extLst>
                </a:gridCol>
              </a:tblGrid>
              <a:tr h="508674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Ennustaja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Julkaisu-pvm</a:t>
                      </a: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BKT:n muutos-%</a:t>
                      </a: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1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Yksityisen kulutuksen muutos-%</a:t>
                      </a: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1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Viennin muutos-%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Investointien muutos-%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Inflaatio, % *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Työttömyysaste, %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79"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536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Danske Bank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973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Nordea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OP-Ryhmä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176"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1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VM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88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Suomen </a:t>
                      </a:r>
                      <a:r>
                        <a:rPr lang="fi-FI" sz="800" b="1" kern="120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Pank</a:t>
                      </a:r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ki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11.6.2024</a:t>
                      </a:r>
                      <a:endParaRPr lang="fi-FI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479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ETLA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479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PTT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20.3.2024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479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 err="1">
                          <a:solidFill>
                            <a:srgbClr val="000000"/>
                          </a:solidFill>
                          <a:effectLst/>
                        </a:rPr>
                        <a:t>Labore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18.4.2024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479"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144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Euroopan komissio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479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IMF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16.4.2024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479"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Keskiarvo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-1,0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-1,6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48854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IMF (8/2023)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r>
              <a:rPr lang="fi-FI"/>
              <a:t>Maailmantalouden ennustetaan kasvavan 3,0 % vuonna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/>
              <a:t>Bkt:n kasvu 2024/2023, %</a:t>
            </a:r>
            <a:endParaRPr lang="fi-FI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76237" y="1060368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40311" y="2564061"/>
            <a:ext cx="1343377" cy="192320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183688" y="2509065"/>
            <a:ext cx="1128563" cy="252478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828569" y="2632259"/>
            <a:ext cx="243952" cy="127675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4063539" y="2066919"/>
            <a:ext cx="1444670" cy="69131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 rot="18892530">
            <a:off x="1907951" y="2895790"/>
            <a:ext cx="123819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Euromaat ja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 rot="18892530">
            <a:off x="3514321" y="2843161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 rot="18892530">
            <a:off x="4400163" y="2791155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 flipV="1">
            <a:off x="5512808" y="1785182"/>
            <a:ext cx="562135" cy="976450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6074943" y="1992749"/>
            <a:ext cx="1130524" cy="7661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 rot="18892530">
            <a:off x="5458165" y="2806578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3319838" y="2570922"/>
            <a:ext cx="175985" cy="185218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3505050" y="2311477"/>
            <a:ext cx="320779" cy="4531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18892530">
            <a:off x="2535583" y="3075965"/>
            <a:ext cx="147276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Itä-Eurooppa 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7195172" y="2559765"/>
            <a:ext cx="148492" cy="20588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342681" y="2532970"/>
            <a:ext cx="148492" cy="232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494828" y="2176644"/>
            <a:ext cx="260544" cy="5867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729756" y="2087601"/>
            <a:ext cx="716235" cy="673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18892530">
            <a:off x="2923036" y="2807285"/>
            <a:ext cx="734723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18892530">
            <a:off x="6728888" y="2846409"/>
            <a:ext cx="72006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209" b="0" i="0" u="none" strike="noStrike" kern="0" cap="none" spc="0" normalizeH="0" baseline="0" noProof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18892530">
            <a:off x="6919556" y="2908776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Meksiko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18892530">
            <a:off x="6835186" y="2980479"/>
            <a:ext cx="114536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18892530">
            <a:off x="7004221" y="3003709"/>
            <a:ext cx="171321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ja Afrikka </a:t>
            </a: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695288" y="1331940"/>
            <a:ext cx="1626819" cy="4154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keskimäärin: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+3,0 %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41513" y="2299252"/>
            <a:ext cx="7600122" cy="13252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301372" y="4515403"/>
            <a:ext cx="692689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>
                <a:latin typeface="+mj-lt"/>
              </a:rPr>
              <a:t>Pylvään leveys kuvaa osuutta (ostovoimapariteetilla korjatusta) maailman bkt:stä vuonna 2023, %</a:t>
            </a: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 rot="18892530">
            <a:off x="5979459" y="2830357"/>
            <a:ext cx="116572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>
                <a:latin typeface="Verdana" panose="020B0604030504040204" pitchFamily="34" charset="0"/>
              </a:rPr>
              <a:t>Muu Aasia</a:t>
            </a:r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EBB6C045-2B33-4E5B-8543-870CE60FA6D0}"/>
              </a:ext>
            </a:extLst>
          </p:cNvPr>
          <p:cNvCxnSpPr>
            <a:cxnSpLocks/>
          </p:cNvCxnSpPr>
          <p:nvPr/>
        </p:nvCxnSpPr>
        <p:spPr bwMode="auto">
          <a:xfrm>
            <a:off x="3146593" y="1629483"/>
            <a:ext cx="209297" cy="6255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22">
            <a:extLst>
              <a:ext uri="{FF2B5EF4-FFF2-40B4-BE49-F238E27FC236}">
                <a16:creationId xmlns:a16="http://schemas.microsoft.com/office/drawing/2014/main" id="{2EBA7A34-534F-5D10-06D7-A7B0B4E3CDAD}"/>
              </a:ext>
            </a:extLst>
          </p:cNvPr>
          <p:cNvSpPr txBox="1">
            <a:spLocks noChangeArrowheads="1"/>
          </p:cNvSpPr>
          <p:nvPr/>
        </p:nvSpPr>
        <p:spPr bwMode="auto">
          <a:xfrm rot="18892530">
            <a:off x="643173" y="3025723"/>
            <a:ext cx="153310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</p:spTree>
    <p:extLst>
      <p:ext uri="{BB962C8B-B14F-4D97-AF65-F5344CB8AC3E}">
        <p14:creationId xmlns:p14="http://schemas.microsoft.com/office/powerpoint/2010/main" val="169724065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IMF (</a:t>
            </a:r>
            <a:r>
              <a:rPr lang="fi-FI" err="1"/>
              <a:t>July</a:t>
            </a:r>
            <a:r>
              <a:rPr lang="fi-FI"/>
              <a:t> 2022)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r>
              <a:rPr lang="fi-FI"/>
              <a:t>Teknologiateollisuuden vientimarkkinoilla kysyntä kasvaa 2,4 % vuonna 2022</a:t>
            </a:r>
            <a:endParaRPr lang="fi-FI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/>
              <a:t>Bkt:n kasvu 2022/2021, % </a:t>
            </a:r>
            <a:endParaRPr lang="fi-FI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24736" y="1084428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802007" y="2127925"/>
            <a:ext cx="156789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932094" y="1939130"/>
            <a:ext cx="14484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Euromaat ja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6558193" y="2089412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7021200" y="2036381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7303224" y="1401175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5957647" y="1657250"/>
            <a:ext cx="9972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it. Eurooppa </a:t>
            </a: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5652467" y="1933510"/>
            <a:ext cx="7513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7654158" y="1390272"/>
            <a:ext cx="72006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209" b="0" i="0" u="none" strike="noStrike" kern="0" cap="none" spc="0" normalizeH="0" baseline="0" noProof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7759310" y="1501392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Meksiko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7674256" y="1592127"/>
            <a:ext cx="10949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8046932" y="1519342"/>
            <a:ext cx="86754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ja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Afrikka </a:t>
            </a: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4033324" y="1531452"/>
            <a:ext cx="1626819" cy="41549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keskimäärin: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+2,4 %</a:t>
            </a: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927887" y="4525178"/>
            <a:ext cx="5650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/>
              <a:t>Pylvään leveys kuvaa osuutta teknologiateollisuuden Suomen viennistä vuonna 2021, % </a:t>
            </a:r>
            <a:endParaRPr lang="fi-FI" sz="1050">
              <a:latin typeface="+mj-lt"/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7533947" y="1513346"/>
            <a:ext cx="5437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>
                <a:latin typeface="Verdana" panose="020B0604030504040204" pitchFamily="34" charset="0"/>
              </a:rPr>
              <a:t>Muu </a:t>
            </a:r>
          </a:p>
          <a:p>
            <a:r>
              <a:rPr lang="fi-FI" sz="1050">
                <a:latin typeface="Verdana" panose="020B0604030504040204" pitchFamily="34" charset="0"/>
              </a:rPr>
              <a:t>Aasia</a:t>
            </a: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E55B71CA-0C6C-4326-9793-E32006D5813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91800" y="2418493"/>
            <a:ext cx="860507" cy="356127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6BA4C387-1276-41D3-8F4D-8A3DFAA5FDC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59154" y="2391667"/>
            <a:ext cx="4064441" cy="383855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5E644697-23C3-4C74-BC89-79C376C0E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402" y="2504470"/>
            <a:ext cx="169884" cy="274828"/>
          </a:xfrm>
          <a:prstGeom prst="rect">
            <a:avLst/>
          </a:prstGeom>
          <a:solidFill>
            <a:schemeClr val="accent4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7968B179-1D14-4C87-98F2-EAC01C8E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720" y="2276764"/>
            <a:ext cx="405777" cy="50142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0569BC56-B261-4403-A2FE-A381217B9C0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23634" y="1908099"/>
            <a:ext cx="406789" cy="871098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Rectangle 32">
            <a:extLst>
              <a:ext uri="{FF2B5EF4-FFF2-40B4-BE49-F238E27FC236}">
                <a16:creationId xmlns:a16="http://schemas.microsoft.com/office/drawing/2014/main" id="{EEAF9AA4-163D-4AEC-B3CB-B68E18CA8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378" y="2319356"/>
            <a:ext cx="714199" cy="4552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2570D91E-B3D0-4EB4-8E7B-83D0A9A38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583" y="2532111"/>
            <a:ext cx="73750" cy="245246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1AFC0300-9722-4FA0-B05D-97781A463A8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16552" y="2418415"/>
            <a:ext cx="45719" cy="36483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3886D417-F47E-463F-A405-9CA749889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573" y="2127925"/>
            <a:ext cx="191013" cy="6550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Rectangle 26">
            <a:extLst>
              <a:ext uri="{FF2B5EF4-FFF2-40B4-BE49-F238E27FC236}">
                <a16:creationId xmlns:a16="http://schemas.microsoft.com/office/drawing/2014/main" id="{A29885E3-15FB-4E16-BC8A-93C997665B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90577" y="1654183"/>
            <a:ext cx="126210" cy="112622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48" name="Rectangle 30">
            <a:extLst>
              <a:ext uri="{FF2B5EF4-FFF2-40B4-BE49-F238E27FC236}">
                <a16:creationId xmlns:a16="http://schemas.microsoft.com/office/drawing/2014/main" id="{AD050C1E-4D3C-46A6-A47B-37EDE69B93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37244" y="2774621"/>
            <a:ext cx="351761" cy="911944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C296EF6C-7A2E-44E0-A1AF-078F857A3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490" y="2160864"/>
            <a:ext cx="132864" cy="616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Line 49">
            <a:extLst>
              <a:ext uri="{FF2B5EF4-FFF2-40B4-BE49-F238E27FC236}">
                <a16:creationId xmlns:a16="http://schemas.microsoft.com/office/drawing/2014/main" id="{1088E8AA-216A-49B9-BEE1-B40A3EC2D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646" y="2407514"/>
            <a:ext cx="7620609" cy="887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cxnSp>
        <p:nvCxnSpPr>
          <p:cNvPr id="50" name="Suora nuoliyhdysviiva 49">
            <a:extLst>
              <a:ext uri="{FF2B5EF4-FFF2-40B4-BE49-F238E27FC236}">
                <a16:creationId xmlns:a16="http://schemas.microsoft.com/office/drawing/2014/main" id="{359BEAED-3D8B-4E1A-B159-9381EE9A7384}"/>
              </a:ext>
            </a:extLst>
          </p:cNvPr>
          <p:cNvCxnSpPr>
            <a:cxnSpLocks/>
          </p:cNvCxnSpPr>
          <p:nvPr/>
        </p:nvCxnSpPr>
        <p:spPr bwMode="auto">
          <a:xfrm>
            <a:off x="5640921" y="1740324"/>
            <a:ext cx="275879" cy="6549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590755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26BAFF8-091E-2C21-B54B-1F8F4C8F96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BKT-ennusteita vuodelle 2024</a:t>
            </a:r>
            <a:endParaRPr lang="fi-FI" sz="11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/>
              <a:t>Bkt:n kehitys tuleva vuosi/nykyinen vuosi %</a:t>
            </a:r>
            <a:endParaRPr lang="fi-FI"/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95DD860-9FFF-64D5-26E1-9A78FD15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803E66-745C-C104-C5C1-81BE668A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F9E2F8-66FC-5299-F8CA-E4CAE7A9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51E0E2D-F0A2-15B5-0782-04D7065F1C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Macrobond, IMF</a:t>
            </a:r>
          </a:p>
          <a:p>
            <a:endParaRPr lang="fi-FI"/>
          </a:p>
        </p:txBody>
      </p:sp>
      <p:grpSp>
        <p:nvGrpSpPr>
          <p:cNvPr id="33" name="Group 3">
            <a:extLst>
              <a:ext uri="{FF2B5EF4-FFF2-40B4-BE49-F238E27FC236}">
                <a16:creationId xmlns:a16="http://schemas.microsoft.com/office/drawing/2014/main" id="{EF47FBE4-8113-2B13-E5BB-57336694B492}"/>
              </a:ext>
            </a:extLst>
          </p:cNvPr>
          <p:cNvGrpSpPr>
            <a:grpSpLocks/>
          </p:cNvGrpSpPr>
          <p:nvPr/>
        </p:nvGrpSpPr>
        <p:grpSpPr bwMode="auto">
          <a:xfrm>
            <a:off x="424736" y="1059582"/>
            <a:ext cx="8294528" cy="3564056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34" name="Freeform 4">
              <a:extLst>
                <a:ext uri="{FF2B5EF4-FFF2-40B4-BE49-F238E27FC236}">
                  <a16:creationId xmlns:a16="http://schemas.microsoft.com/office/drawing/2014/main" id="{D540858F-E794-8322-AD6E-327DDD4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2B2093BE-8B91-D065-7BE2-1C5152F83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E7D46221-EC1F-3C88-EC0A-EB8C70BA0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48998984-6E6D-2C02-DC40-5EB0E8C7F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A6CC0795-5912-4523-53E3-250044455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DA5D2BF1-5F19-BF09-9DF6-7665B99F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8625125C-59BD-E5E9-FBB1-9C9070465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E40BBC2-B933-62F5-16E1-539218763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A9C6E35E-C50B-E752-5FCA-C80B5E854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6B995BD0-4C8D-B2AC-9C98-28C2DC561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A40FA152-D6CA-B21C-6DFC-93235684C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DCC2B101-1268-1FA3-7F82-722904C4B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D19DC12D-509C-30CC-9155-7CA808E50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079F450E-5887-4AD2-882E-C4AF0AC67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C08A154F-99BE-A7F5-0D89-E0C204BA2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252DA545-AF1B-B766-AB56-0F1FFBB8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A3D7D563-FFB0-031C-0785-4518B5461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E50A4B7C-2318-27D6-D72C-B88227EE0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505C11C6-B166-A7BE-F08B-8A3D9C43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8ADFAE71-DB15-5AF9-1A3D-15EA78BDD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78DC9C4C-FF4C-D1E0-0E58-C186DB2F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939DE030-3C9E-56DF-B13B-0D182102D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A33BF554-A489-B8D3-0BA1-0B1D3B1FA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ED319CAD-71D4-EB76-726B-8AC7FD5D1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graphicFrame>
        <p:nvGraphicFramePr>
          <p:cNvPr id="14" name="Objekti 13">
            <a:extLst>
              <a:ext uri="{FF2B5EF4-FFF2-40B4-BE49-F238E27FC236}">
                <a16:creationId xmlns:a16="http://schemas.microsoft.com/office/drawing/2014/main" id="{7752327A-E674-17CE-245E-C8CC7F77A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260676"/>
              </p:ext>
            </p:extLst>
          </p:nvPr>
        </p:nvGraphicFramePr>
        <p:xfrm>
          <a:off x="424736" y="2031777"/>
          <a:ext cx="2227342" cy="591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3808476" imgH="1011248" progId="Mbnd.mbnd">
                  <p:embed/>
                </p:oleObj>
              </mc:Choice>
              <mc:Fallback>
                <p:oleObj name="Macrobond document" r:id="rId2" imgW="3808476" imgH="1011248" progId="Mbnd.mbnd">
                  <p:embed/>
                  <p:pic>
                    <p:nvPicPr>
                      <p:cNvPr id="14" name="Objekti 13">
                        <a:extLst>
                          <a:ext uri="{FF2B5EF4-FFF2-40B4-BE49-F238E27FC236}">
                            <a16:creationId xmlns:a16="http://schemas.microsoft.com/office/drawing/2014/main" id="{7752327A-E674-17CE-245E-C8CC7F77AC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736" y="2031777"/>
                        <a:ext cx="2227342" cy="591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i 14">
            <a:extLst>
              <a:ext uri="{FF2B5EF4-FFF2-40B4-BE49-F238E27FC236}">
                <a16:creationId xmlns:a16="http://schemas.microsoft.com/office/drawing/2014/main" id="{0DF1FC4F-36CB-295A-776B-C36450A14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177561"/>
              </p:ext>
            </p:extLst>
          </p:nvPr>
        </p:nvGraphicFramePr>
        <p:xfrm>
          <a:off x="636998" y="3390875"/>
          <a:ext cx="2374111" cy="95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3808476" imgH="1526425" progId="Mbnd.mbnd">
                  <p:embed/>
                </p:oleObj>
              </mc:Choice>
              <mc:Fallback>
                <p:oleObj name="Macrobond document" r:id="rId4" imgW="3808476" imgH="1526425" progId="Mbnd.mbnd">
                  <p:embed/>
                  <p:pic>
                    <p:nvPicPr>
                      <p:cNvPr id="15" name="Objekti 14">
                        <a:extLst>
                          <a:ext uri="{FF2B5EF4-FFF2-40B4-BE49-F238E27FC236}">
                            <a16:creationId xmlns:a16="http://schemas.microsoft.com/office/drawing/2014/main" id="{0DF1FC4F-36CB-295A-776B-C36450A14C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998" y="3390875"/>
                        <a:ext cx="2374111" cy="952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i 15">
            <a:extLst>
              <a:ext uri="{FF2B5EF4-FFF2-40B4-BE49-F238E27FC236}">
                <a16:creationId xmlns:a16="http://schemas.microsoft.com/office/drawing/2014/main" id="{58D58882-9311-CE1C-950A-CF995EB8E5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151296"/>
              </p:ext>
            </p:extLst>
          </p:nvPr>
        </p:nvGraphicFramePr>
        <p:xfrm>
          <a:off x="2745800" y="953813"/>
          <a:ext cx="1826059" cy="1390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6" imgW="3808476" imgH="2899992" progId="Mbnd.mbnd">
                  <p:embed/>
                </p:oleObj>
              </mc:Choice>
              <mc:Fallback>
                <p:oleObj name="Macrobond document" r:id="rId6" imgW="3808476" imgH="2899992" progId="Mbnd.mbnd">
                  <p:embed/>
                  <p:pic>
                    <p:nvPicPr>
                      <p:cNvPr id="16" name="Objekti 15">
                        <a:extLst>
                          <a:ext uri="{FF2B5EF4-FFF2-40B4-BE49-F238E27FC236}">
                            <a16:creationId xmlns:a16="http://schemas.microsoft.com/office/drawing/2014/main" id="{58D58882-9311-CE1C-950A-CF995EB8E5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5800" y="953813"/>
                        <a:ext cx="1826059" cy="1390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i 16">
            <a:extLst>
              <a:ext uri="{FF2B5EF4-FFF2-40B4-BE49-F238E27FC236}">
                <a16:creationId xmlns:a16="http://schemas.microsoft.com/office/drawing/2014/main" id="{64DD6B55-922E-4859-DAAF-26E81E9C9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62603"/>
              </p:ext>
            </p:extLst>
          </p:nvPr>
        </p:nvGraphicFramePr>
        <p:xfrm>
          <a:off x="5045210" y="1030143"/>
          <a:ext cx="1847713" cy="115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8" imgW="3808476" imgH="2384814" progId="Mbnd.mbnd">
                  <p:embed/>
                </p:oleObj>
              </mc:Choice>
              <mc:Fallback>
                <p:oleObj name="Macrobond document" r:id="rId8" imgW="3808476" imgH="2384814" progId="Mbnd.mbnd">
                  <p:embed/>
                  <p:pic>
                    <p:nvPicPr>
                      <p:cNvPr id="17" name="Objekti 16">
                        <a:extLst>
                          <a:ext uri="{FF2B5EF4-FFF2-40B4-BE49-F238E27FC236}">
                            <a16:creationId xmlns:a16="http://schemas.microsoft.com/office/drawing/2014/main" id="{64DD6B55-922E-4859-DAAF-26E81E9C97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45210" y="1030143"/>
                        <a:ext cx="1847713" cy="1156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i 24">
            <a:extLst>
              <a:ext uri="{FF2B5EF4-FFF2-40B4-BE49-F238E27FC236}">
                <a16:creationId xmlns:a16="http://schemas.microsoft.com/office/drawing/2014/main" id="{01FBCCF4-FF79-70EF-ADD1-66F99915C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805484"/>
              </p:ext>
            </p:extLst>
          </p:nvPr>
        </p:nvGraphicFramePr>
        <p:xfrm>
          <a:off x="4004207" y="2499811"/>
          <a:ext cx="1826059" cy="40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0" imgW="3808476" imgH="839642" progId="Mbnd.mbnd">
                  <p:embed/>
                </p:oleObj>
              </mc:Choice>
              <mc:Fallback>
                <p:oleObj name="Macrobond document" r:id="rId10" imgW="3808476" imgH="839642" progId="Mbnd.mbnd">
                  <p:embed/>
                  <p:pic>
                    <p:nvPicPr>
                      <p:cNvPr id="25" name="Objekti 24">
                        <a:extLst>
                          <a:ext uri="{FF2B5EF4-FFF2-40B4-BE49-F238E27FC236}">
                            <a16:creationId xmlns:a16="http://schemas.microsoft.com/office/drawing/2014/main" id="{01FBCCF4-FF79-70EF-ADD1-66F99915C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04207" y="2499811"/>
                        <a:ext cx="1826059" cy="402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i 25">
            <a:extLst>
              <a:ext uri="{FF2B5EF4-FFF2-40B4-BE49-F238E27FC236}">
                <a16:creationId xmlns:a16="http://schemas.microsoft.com/office/drawing/2014/main" id="{B7722468-5F7F-BA38-536A-9F2179D410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857453"/>
              </p:ext>
            </p:extLst>
          </p:nvPr>
        </p:nvGraphicFramePr>
        <p:xfrm>
          <a:off x="3679602" y="3322033"/>
          <a:ext cx="1977593" cy="882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2" imgW="3808476" imgH="1698031" progId="Mbnd.mbnd">
                  <p:embed/>
                </p:oleObj>
              </mc:Choice>
              <mc:Fallback>
                <p:oleObj name="Macrobond document" r:id="rId12" imgW="3808476" imgH="1698031" progId="Mbnd.mbnd">
                  <p:embed/>
                  <p:pic>
                    <p:nvPicPr>
                      <p:cNvPr id="26" name="Objekti 25">
                        <a:extLst>
                          <a:ext uri="{FF2B5EF4-FFF2-40B4-BE49-F238E27FC236}">
                            <a16:creationId xmlns:a16="http://schemas.microsoft.com/office/drawing/2014/main" id="{B7722468-5F7F-BA38-536A-9F2179D410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79602" y="3322033"/>
                        <a:ext cx="1977593" cy="882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i 26">
            <a:extLst>
              <a:ext uri="{FF2B5EF4-FFF2-40B4-BE49-F238E27FC236}">
                <a16:creationId xmlns:a16="http://schemas.microsoft.com/office/drawing/2014/main" id="{10B907DC-CF5E-F6FA-A701-32B93B3D4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404150"/>
              </p:ext>
            </p:extLst>
          </p:nvPr>
        </p:nvGraphicFramePr>
        <p:xfrm>
          <a:off x="6529409" y="2574019"/>
          <a:ext cx="1977593" cy="13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4" imgW="3808476" imgH="2556420" progId="Mbnd.mbnd">
                  <p:embed/>
                </p:oleObj>
              </mc:Choice>
              <mc:Fallback>
                <p:oleObj name="Macrobond document" r:id="rId14" imgW="3808476" imgH="2556420" progId="Mbnd.mbnd">
                  <p:embed/>
                  <p:pic>
                    <p:nvPicPr>
                      <p:cNvPr id="27" name="Objekti 26">
                        <a:extLst>
                          <a:ext uri="{FF2B5EF4-FFF2-40B4-BE49-F238E27FC236}">
                            <a16:creationId xmlns:a16="http://schemas.microsoft.com/office/drawing/2014/main" id="{10B907DC-CF5E-F6FA-A701-32B93B3D4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29409" y="2574019"/>
                        <a:ext cx="1977593" cy="132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03430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/>
              <a:t>Euroalueen teollisuuden ja palveluiden (=koko elinkeinoelämän) ostopäällikköindeksi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83F6F18-84C7-23D1-EDC9-C49B3C098E7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2023810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283F6F18-84C7-23D1-EDC9-C49B3C098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57721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E3218E8-36C0-4133-2679-9639F00E55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Teollisuuden ostopäällikköindeksit Yhdysvalloissa, Kiinassa ja euroalueella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4AAB52C-F85A-5D09-3A9F-AC695DB3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AB86AB-6AD7-8485-D771-48E4ED94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A9D511-33C2-68CA-0C63-EC52C18B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6C1D274-F040-DA37-6964-65F2681BAE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60784FC-A6CD-FB40-28F8-9DB87E1128B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4762854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E60784FC-A6CD-FB40-28F8-9DB87E112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5146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/>
              <a:t>Teollisuuden ostopäällikköindeksejä Euroopassa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7086BCF-B141-58BC-3CB1-96EEC06C1E7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760606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7086BCF-B141-58BC-3CB1-96EEC06C1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75946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/>
              <a:t>Teollisuuden ostopäällikköindeksejä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21EEE654-F8A5-4A43-A4A9-09BBF1B779D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7872037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21EEE654-F8A5-4A43-A4A9-09BBF1B77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9434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94163DD-7B9A-CE56-97F7-7B2AC37E72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Palvelualojen ostopäällikköindeks</a:t>
            </a:r>
            <a:r>
              <a:rPr lang="fi-FI">
                <a:solidFill>
                  <a:schemeClr val="tx1"/>
                </a:solidFill>
              </a:rPr>
              <a:t>it Yhdysvalloissa, Kiinassa ja euroalueella</a:t>
            </a:r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BC4639C-F0AF-082F-74F1-C4922997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2EA318-3F65-7F2E-E3D6-11D1AF3A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4ABD41-2CBD-6BF0-6F2A-C6602E41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5356A0E-172B-A037-1EC0-02AF3DF1DF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C75E11E3-8091-A542-BA29-EDE04243C93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7658652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C75E11E3-8091-A542-BA29-EDE04243C9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15495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D5402B-FC10-4528-BF6E-2598DE037B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900193-8DDA-4397-846E-0CCD25F14020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296724d-1a81-4a23-b6dd-dca7fd62c6ff"/>
    <ds:schemaRef ds:uri="b057f711-7d93-472c-a8f6-94be00805750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D74DB5E-DB90-480F-9D36-EE6791235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4158</TotalTime>
  <Words>669</Words>
  <Application>Microsoft Office PowerPoint</Application>
  <PresentationFormat>On-screen Show (16:9)</PresentationFormat>
  <Paragraphs>363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Verdana</vt:lpstr>
      <vt:lpstr>Teknologiateollisuus_masterdia</vt:lpstr>
      <vt:lpstr>1_Teknologiateollisuus_masterdia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Emaus Katriina</cp:lastModifiedBy>
  <cp:revision>1</cp:revision>
  <cp:lastPrinted>2016-06-09T07:47:11Z</cp:lastPrinted>
  <dcterms:created xsi:type="dcterms:W3CDTF">2016-09-05T06:28:30Z</dcterms:created>
  <dcterms:modified xsi:type="dcterms:W3CDTF">2024-07-01T04:51:21Z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Order">
    <vt:r8>831700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  <property fmtid="{D5CDD505-2E9C-101B-9397-08002B2CF9AE}" pid="34" name="_ExtendedDescription">
    <vt:lpwstr/>
  </property>
  <property fmtid="{D5CDD505-2E9C-101B-9397-08002B2CF9AE}" pid="35" name="TriggerFlowInfo">
    <vt:lpwstr/>
  </property>
  <property fmtid="{D5CDD505-2E9C-101B-9397-08002B2CF9AE}" pid="36" name="MediaServiceImageTags">
    <vt:lpwstr/>
  </property>
</Properties>
</file>