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09" r:id="rId5"/>
  </p:sldMasterIdLst>
  <p:notesMasterIdLst>
    <p:notesMasterId r:id="rId19"/>
  </p:notesMasterIdLst>
  <p:handoutMasterIdLst>
    <p:handoutMasterId r:id="rId20"/>
  </p:handoutMasterIdLst>
  <p:sldIdLst>
    <p:sldId id="256" r:id="rId6"/>
    <p:sldId id="1175" r:id="rId7"/>
    <p:sldId id="1069" r:id="rId8"/>
    <p:sldId id="1176" r:id="rId9"/>
    <p:sldId id="1171" r:id="rId10"/>
    <p:sldId id="1168" r:id="rId11"/>
    <p:sldId id="1156" r:id="rId12"/>
    <p:sldId id="1170" r:id="rId13"/>
    <p:sldId id="884" r:id="rId14"/>
    <p:sldId id="263" r:id="rId15"/>
    <p:sldId id="261" r:id="rId16"/>
    <p:sldId id="259" r:id="rId17"/>
    <p:sldId id="922" r:id="rId18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41F94"/>
    <a:srgbClr val="85E869"/>
    <a:srgbClr val="333333"/>
    <a:srgbClr val="FFFF00"/>
    <a:srgbClr val="FF805C"/>
    <a:srgbClr val="FF00B8"/>
    <a:srgbClr val="8A0FA6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094AE1-2B10-4E72-BEDF-84EA61C00B27}" v="4" dt="2022-05-16T09:37:35.584"/>
    <p1510:client id="{AC0E3926-7DBB-4FD4-BDEF-3903F470EA19}" v="318" dt="2022-05-16T09:35:26.548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33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teri Rautaporras" userId="81ae4bc9-51ec-4b09-af2d-f08f9486593f" providerId="ADAL" clId="{56C5105C-6EEB-4370-923E-95F210ECDDC1}"/>
    <pc:docChg chg="custSel addSld delSld modSld">
      <pc:chgData name="Petteri Rautaporras" userId="81ae4bc9-51ec-4b09-af2d-f08f9486593f" providerId="ADAL" clId="{56C5105C-6EEB-4370-923E-95F210ECDDC1}" dt="2019-08-20T10:35:36.880" v="74"/>
      <pc:docMkLst>
        <pc:docMk/>
      </pc:docMkLst>
      <pc:sldChg chg="modSp">
        <pc:chgData name="Petteri Rautaporras" userId="81ae4bc9-51ec-4b09-af2d-f08f9486593f" providerId="ADAL" clId="{56C5105C-6EEB-4370-923E-95F210ECDDC1}" dt="2019-08-20T10:35:36.062" v="70"/>
        <pc:sldMkLst>
          <pc:docMk/>
          <pc:sldMk cId="3587244488" sldId="259"/>
        </pc:sldMkLst>
        <pc:graphicFrameChg chg="mod">
          <ac:chgData name="Petteri Rautaporras" userId="81ae4bc9-51ec-4b09-af2d-f08f9486593f" providerId="ADAL" clId="{56C5105C-6EEB-4370-923E-95F210ECDDC1}" dt="2019-08-20T10:35:36.062" v="70"/>
          <ac:graphicFrameMkLst>
            <pc:docMk/>
            <pc:sldMk cId="3587244488" sldId="259"/>
            <ac:graphicFrameMk id="9" creationId="{00000000-0000-0000-0000-000000000000}"/>
          </ac:graphicFrameMkLst>
        </pc:graphicFrameChg>
      </pc:sldChg>
      <pc:sldChg chg="addSp delSp modSp">
        <pc:chgData name="Petteri Rautaporras" userId="81ae4bc9-51ec-4b09-af2d-f08f9486593f" providerId="ADAL" clId="{56C5105C-6EEB-4370-923E-95F210ECDDC1}" dt="2019-08-20T10:35:36.246" v="71"/>
        <pc:sldMkLst>
          <pc:docMk/>
          <pc:sldMk cId="3646882213" sldId="261"/>
        </pc:sldMkLst>
        <pc:spChg chg="mod">
          <ac:chgData name="Petteri Rautaporras" userId="81ae4bc9-51ec-4b09-af2d-f08f9486593f" providerId="ADAL" clId="{56C5105C-6EEB-4370-923E-95F210ECDDC1}" dt="2019-08-20T10:35:27.316" v="69" actId="20577"/>
          <ac:spMkLst>
            <pc:docMk/>
            <pc:sldMk cId="3646882213" sldId="261"/>
            <ac:spMk id="7" creationId="{00000000-0000-0000-0000-000000000000}"/>
          </ac:spMkLst>
        </pc:spChg>
        <pc:spChg chg="add del mod">
          <ac:chgData name="Petteri Rautaporras" userId="81ae4bc9-51ec-4b09-af2d-f08f9486593f" providerId="ADAL" clId="{56C5105C-6EEB-4370-923E-95F210ECDDC1}" dt="2019-08-20T10:34:49.197" v="68"/>
          <ac:spMkLst>
            <pc:docMk/>
            <pc:sldMk cId="3646882213" sldId="261"/>
            <ac:spMk id="8" creationId="{11A94833-7C60-4C54-BE6A-A573A3837B11}"/>
          </ac:spMkLst>
        </pc:spChg>
        <pc:graphicFrameChg chg="del mod">
          <ac:chgData name="Petteri Rautaporras" userId="81ae4bc9-51ec-4b09-af2d-f08f9486593f" providerId="ADAL" clId="{56C5105C-6EEB-4370-923E-95F210ECDDC1}" dt="2019-08-20T10:34:32.369" v="65" actId="478"/>
          <ac:graphicFrameMkLst>
            <pc:docMk/>
            <pc:sldMk cId="3646882213" sldId="261"/>
            <ac:graphicFrameMk id="9" creationId="{00000000-0000-0000-0000-000000000000}"/>
          </ac:graphicFrameMkLst>
        </pc:graphicFrameChg>
        <pc:graphicFrameChg chg="add del mod">
          <ac:chgData name="Petteri Rautaporras" userId="81ae4bc9-51ec-4b09-af2d-f08f9486593f" providerId="ADAL" clId="{56C5105C-6EEB-4370-923E-95F210ECDDC1}" dt="2019-08-20T10:34:48.321" v="67"/>
          <ac:graphicFrameMkLst>
            <pc:docMk/>
            <pc:sldMk cId="3646882213" sldId="261"/>
            <ac:graphicFrameMk id="10" creationId="{B7FC276C-AD87-44B2-82AA-2036304083DA}"/>
          </ac:graphicFrameMkLst>
        </pc:graphicFrameChg>
        <pc:graphicFrameChg chg="add mod">
          <ac:chgData name="Petteri Rautaporras" userId="81ae4bc9-51ec-4b09-af2d-f08f9486593f" providerId="ADAL" clId="{56C5105C-6EEB-4370-923E-95F210ECDDC1}" dt="2019-08-20T10:35:36.246" v="71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">
        <pc:chgData name="Petteri Rautaporras" userId="81ae4bc9-51ec-4b09-af2d-f08f9486593f" providerId="ADAL" clId="{56C5105C-6EEB-4370-923E-95F210ECDDC1}" dt="2019-08-20T10:35:36.651" v="73"/>
        <pc:sldMkLst>
          <pc:docMk/>
          <pc:sldMk cId="2594822117" sldId="263"/>
        </pc:sldMkLst>
        <pc:graphicFrameChg chg="mod">
          <ac:chgData name="Petteri Rautaporras" userId="81ae4bc9-51ec-4b09-af2d-f08f9486593f" providerId="ADAL" clId="{56C5105C-6EEB-4370-923E-95F210ECDDC1}" dt="2019-08-20T10:35:36.651" v="73"/>
          <ac:graphicFrameMkLst>
            <pc:docMk/>
            <pc:sldMk cId="2594822117" sldId="263"/>
            <ac:graphicFrameMk id="9" creationId="{00000000-0000-0000-0000-000000000000}"/>
          </ac:graphicFrameMkLst>
        </pc:graphicFrameChg>
      </pc:sldChg>
      <pc:sldChg chg="modSp">
        <pc:chgData name="Petteri Rautaporras" userId="81ae4bc9-51ec-4b09-af2d-f08f9486593f" providerId="ADAL" clId="{56C5105C-6EEB-4370-923E-95F210ECDDC1}" dt="2019-08-20T10:35:36.880" v="74"/>
        <pc:sldMkLst>
          <pc:docMk/>
          <pc:sldMk cId="2308434405" sldId="264"/>
        </pc:sldMkLst>
        <pc:graphicFrameChg chg="mod">
          <ac:chgData name="Petteri Rautaporras" userId="81ae4bc9-51ec-4b09-af2d-f08f9486593f" providerId="ADAL" clId="{56C5105C-6EEB-4370-923E-95F210ECDDC1}" dt="2019-08-20T10:35:36.880" v="74"/>
          <ac:graphicFrameMkLst>
            <pc:docMk/>
            <pc:sldMk cId="2308434405" sldId="264"/>
            <ac:graphicFrameMk id="9" creationId="{00000000-0000-0000-0000-000000000000}"/>
          </ac:graphicFrameMkLst>
        </pc:graphicFrameChg>
      </pc:sldChg>
      <pc:sldChg chg="modSp">
        <pc:chgData name="Petteri Rautaporras" userId="81ae4bc9-51ec-4b09-af2d-f08f9486593f" providerId="ADAL" clId="{56C5105C-6EEB-4370-923E-95F210ECDDC1}" dt="2019-08-20T10:35:36.447" v="72"/>
        <pc:sldMkLst>
          <pc:docMk/>
          <pc:sldMk cId="458178236" sldId="884"/>
        </pc:sldMkLst>
        <pc:graphicFrameChg chg="mod">
          <ac:chgData name="Petteri Rautaporras" userId="81ae4bc9-51ec-4b09-af2d-f08f9486593f" providerId="ADAL" clId="{56C5105C-6EEB-4370-923E-95F210ECDDC1}" dt="2019-08-20T10:35:36.447" v="72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add">
        <pc:chgData name="Petteri Rautaporras" userId="81ae4bc9-51ec-4b09-af2d-f08f9486593f" providerId="ADAL" clId="{56C5105C-6EEB-4370-923E-95F210ECDDC1}" dt="2019-08-20T10:22:56.324" v="57"/>
        <pc:sldMkLst>
          <pc:docMk/>
          <pc:sldMk cId="3623417080" sldId="885"/>
        </pc:sldMkLst>
      </pc:sldChg>
    </pc:docChg>
  </pc:docChgLst>
  <pc:docChgLst>
    <pc:chgData name="Rautaporras Petteri" userId="81ae4bc9-51ec-4b09-af2d-f08f9486593f" providerId="ADAL" clId="{7F089112-71CD-470E-B981-5FE48F3018CA}"/>
    <pc:docChg chg="addSld delSld modSld">
      <pc:chgData name="Rautaporras Petteri" userId="81ae4bc9-51ec-4b09-af2d-f08f9486593f" providerId="ADAL" clId="{7F089112-71CD-470E-B981-5FE48F3018CA}" dt="2021-09-28T11:35:37.581" v="3" actId="47"/>
      <pc:docMkLst>
        <pc:docMk/>
      </pc:docMkLst>
      <pc:sldChg chg="add del">
        <pc:chgData name="Rautaporras Petteri" userId="81ae4bc9-51ec-4b09-af2d-f08f9486593f" providerId="ADAL" clId="{7F089112-71CD-470E-B981-5FE48F3018CA}" dt="2021-09-28T11:35:27.421" v="2"/>
        <pc:sldMkLst>
          <pc:docMk/>
          <pc:sldMk cId="2843273578" sldId="922"/>
        </pc:sldMkLst>
      </pc:sldChg>
      <pc:sldChg chg="add del">
        <pc:chgData name="Rautaporras Petteri" userId="81ae4bc9-51ec-4b09-af2d-f08f9486593f" providerId="ADAL" clId="{7F089112-71CD-470E-B981-5FE48F3018CA}" dt="2021-09-28T11:35:37.581" v="3" actId="47"/>
        <pc:sldMkLst>
          <pc:docMk/>
          <pc:sldMk cId="445181329" sldId="1174"/>
        </pc:sldMkLst>
      </pc:sldChg>
    </pc:docChg>
  </pc:docChgLst>
  <pc:docChgLst>
    <pc:chgData name="Rautaporras Petteri" userId="d9004aa4-7491-43fa-b04f-4f6e300df2fa" providerId="ADAL" clId="{DDF08BBA-BB2C-4421-99E2-4F41C3464A81}"/>
    <pc:docChg chg="undo addSld delSld modSld">
      <pc:chgData name="Rautaporras Petteri" userId="d9004aa4-7491-43fa-b04f-4f6e300df2fa" providerId="ADAL" clId="{DDF08BBA-BB2C-4421-99E2-4F41C3464A81}" dt="2020-10-05T12:34:52" v="633"/>
      <pc:docMkLst>
        <pc:docMk/>
      </pc:docMkLst>
      <pc:sldChg chg="modSp">
        <pc:chgData name="Rautaporras Petteri" userId="d9004aa4-7491-43fa-b04f-4f6e300df2fa" providerId="ADAL" clId="{DDF08BBA-BB2C-4421-99E2-4F41C3464A81}" dt="2020-10-05T12:14:46.277" v="266"/>
        <pc:sldMkLst>
          <pc:docMk/>
          <pc:sldMk cId="3587244488" sldId="259"/>
        </pc:sldMkLst>
        <pc:graphicFrameChg chg="mod">
          <ac:chgData name="Rautaporras Petteri" userId="d9004aa4-7491-43fa-b04f-4f6e300df2fa" providerId="ADAL" clId="{DDF08BBA-BB2C-4421-99E2-4F41C3464A81}" dt="2020-10-05T12:14:46.277" v="266"/>
          <ac:graphicFrameMkLst>
            <pc:docMk/>
            <pc:sldMk cId="3587244488" sldId="259"/>
            <ac:graphicFrameMk id="9" creationId="{00000000-0000-0000-0000-000000000000}"/>
          </ac:graphicFrameMkLst>
        </pc:graphicFrameChg>
      </pc:sldChg>
      <pc:sldChg chg="modSp">
        <pc:chgData name="Rautaporras Petteri" userId="d9004aa4-7491-43fa-b04f-4f6e300df2fa" providerId="ADAL" clId="{DDF08BBA-BB2C-4421-99E2-4F41C3464A81}" dt="2020-10-05T12:34:52" v="633"/>
        <pc:sldMkLst>
          <pc:docMk/>
          <pc:sldMk cId="3646882213" sldId="261"/>
        </pc:sldMkLst>
        <pc:graphicFrameChg chg="mod">
          <ac:chgData name="Rautaporras Petteri" userId="d9004aa4-7491-43fa-b04f-4f6e300df2fa" providerId="ADAL" clId="{DDF08BBA-BB2C-4421-99E2-4F41C3464A81}" dt="2020-10-05T12:34:52" v="633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">
        <pc:chgData name="Rautaporras Petteri" userId="d9004aa4-7491-43fa-b04f-4f6e300df2fa" providerId="ADAL" clId="{DDF08BBA-BB2C-4421-99E2-4F41C3464A81}" dt="2020-10-05T12:18:13.174" v="360"/>
        <pc:sldMkLst>
          <pc:docMk/>
          <pc:sldMk cId="2594822117" sldId="263"/>
        </pc:sldMkLst>
        <pc:graphicFrameChg chg="mod">
          <ac:chgData name="Rautaporras Petteri" userId="d9004aa4-7491-43fa-b04f-4f6e300df2fa" providerId="ADAL" clId="{DDF08BBA-BB2C-4421-99E2-4F41C3464A81}" dt="2020-10-05T12:18:13.174" v="360"/>
          <ac:graphicFrameMkLst>
            <pc:docMk/>
            <pc:sldMk cId="2594822117" sldId="263"/>
            <ac:graphicFrameMk id="9" creationId="{00000000-0000-0000-0000-000000000000}"/>
          </ac:graphicFrameMkLst>
        </pc:graphicFrameChg>
      </pc:sldChg>
      <pc:sldChg chg="modSp del">
        <pc:chgData name="Rautaporras Petteri" userId="d9004aa4-7491-43fa-b04f-4f6e300df2fa" providerId="ADAL" clId="{DDF08BBA-BB2C-4421-99E2-4F41C3464A81}" dt="2020-10-05T11:58:42.578" v="4" actId="2696"/>
        <pc:sldMkLst>
          <pc:docMk/>
          <pc:sldMk cId="2308434405" sldId="264"/>
        </pc:sldMkLst>
        <pc:graphicFrameChg chg="mod">
          <ac:chgData name="Rautaporras Petteri" userId="d9004aa4-7491-43fa-b04f-4f6e300df2fa" providerId="ADAL" clId="{DDF08BBA-BB2C-4421-99E2-4F41C3464A81}" dt="2020-10-05T11:58:10.853" v="3"/>
          <ac:graphicFrameMkLst>
            <pc:docMk/>
            <pc:sldMk cId="2308434405" sldId="264"/>
            <ac:graphicFrameMk id="9" creationId="{00000000-0000-0000-0000-000000000000}"/>
          </ac:graphicFrameMkLst>
        </pc:graphicFrameChg>
      </pc:sldChg>
      <pc:sldChg chg="modSp">
        <pc:chgData name="Rautaporras Petteri" userId="d9004aa4-7491-43fa-b04f-4f6e300df2fa" providerId="ADAL" clId="{DDF08BBA-BB2C-4421-99E2-4F41C3464A81}" dt="2020-10-05T12:18:13.170" v="359"/>
        <pc:sldMkLst>
          <pc:docMk/>
          <pc:sldMk cId="458178236" sldId="884"/>
        </pc:sldMkLst>
        <pc:graphicFrameChg chg="mod">
          <ac:chgData name="Rautaporras Petteri" userId="d9004aa4-7491-43fa-b04f-4f6e300df2fa" providerId="ADAL" clId="{DDF08BBA-BB2C-4421-99E2-4F41C3464A81}" dt="2020-10-05T12:18:13.170" v="359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del">
        <pc:chgData name="Rautaporras Petteri" userId="d9004aa4-7491-43fa-b04f-4f6e300df2fa" providerId="ADAL" clId="{DDF08BBA-BB2C-4421-99E2-4F41C3464A81}" dt="2020-10-05T12:00:06.130" v="6" actId="2696"/>
        <pc:sldMkLst>
          <pc:docMk/>
          <pc:sldMk cId="3623417080" sldId="885"/>
        </pc:sldMkLst>
      </pc:sldChg>
      <pc:sldChg chg="modSp">
        <pc:chgData name="Rautaporras Petteri" userId="d9004aa4-7491-43fa-b04f-4f6e300df2fa" providerId="ADAL" clId="{DDF08BBA-BB2C-4421-99E2-4F41C3464A81}" dt="2020-10-05T12:30:25.329" v="624" actId="108"/>
        <pc:sldMkLst>
          <pc:docMk/>
          <pc:sldMk cId="2843273578" sldId="922"/>
        </pc:sldMkLst>
        <pc:spChg chg="mod">
          <ac:chgData name="Rautaporras Petteri" userId="d9004aa4-7491-43fa-b04f-4f6e300df2fa" providerId="ADAL" clId="{DDF08BBA-BB2C-4421-99E2-4F41C3464A81}" dt="2020-10-05T12:01:01.364" v="25" actId="20577"/>
          <ac:spMkLst>
            <pc:docMk/>
            <pc:sldMk cId="2843273578" sldId="922"/>
            <ac:spMk id="7" creationId="{00000000-0000-0000-0000-000000000000}"/>
          </ac:spMkLst>
        </pc:spChg>
        <pc:graphicFrameChg chg="mod modGraphic">
          <ac:chgData name="Rautaporras Petteri" userId="d9004aa4-7491-43fa-b04f-4f6e300df2fa" providerId="ADAL" clId="{DDF08BBA-BB2C-4421-99E2-4F41C3464A81}" dt="2020-10-05T12:30:25.329" v="624" actId="108"/>
          <ac:graphicFrameMkLst>
            <pc:docMk/>
            <pc:sldMk cId="2843273578" sldId="922"/>
            <ac:graphicFrameMk id="8" creationId="{00000000-0000-0000-0000-000000000000}"/>
          </ac:graphicFrameMkLst>
        </pc:graphicFrameChg>
      </pc:sldChg>
      <pc:sldChg chg="add">
        <pc:chgData name="Rautaporras Petteri" userId="d9004aa4-7491-43fa-b04f-4f6e300df2fa" providerId="ADAL" clId="{DDF08BBA-BB2C-4421-99E2-4F41C3464A81}" dt="2020-10-05T12:00:00.039" v="5"/>
        <pc:sldMkLst>
          <pc:docMk/>
          <pc:sldMk cId="3468630607" sldId="1033"/>
        </pc:sldMkLst>
      </pc:sldChg>
    </pc:docChg>
  </pc:docChgLst>
  <pc:docChgLst>
    <pc:chgData name="Emaus Katriina" userId="e28635f8-d800-42ff-a913-92d375f1fb60" providerId="ADAL" clId="{962F47F8-70B8-4C02-9778-D1927AACF48F}"/>
    <pc:docChg chg="delSld modSld">
      <pc:chgData name="Emaus Katriina" userId="e28635f8-d800-42ff-a913-92d375f1fb60" providerId="ADAL" clId="{962F47F8-70B8-4C02-9778-D1927AACF48F}" dt="2021-08-23T11:45:40.048" v="31" actId="20577"/>
      <pc:docMkLst>
        <pc:docMk/>
      </pc:docMkLst>
      <pc:sldChg chg="modSp">
        <pc:chgData name="Emaus Katriina" userId="e28635f8-d800-42ff-a913-92d375f1fb60" providerId="ADAL" clId="{962F47F8-70B8-4C02-9778-D1927AACF48F}" dt="2021-08-23T11:31:07.607" v="6"/>
        <pc:sldMkLst>
          <pc:docMk/>
          <pc:sldMk cId="3587244488" sldId="259"/>
        </pc:sldMkLst>
        <pc:graphicFrameChg chg="mod">
          <ac:chgData name="Emaus Katriina" userId="e28635f8-d800-42ff-a913-92d375f1fb60" providerId="ADAL" clId="{962F47F8-70B8-4C02-9778-D1927AACF48F}" dt="2021-08-23T11:31:07.607" v="6"/>
          <ac:graphicFrameMkLst>
            <pc:docMk/>
            <pc:sldMk cId="3587244488" sldId="259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62F47F8-70B8-4C02-9778-D1927AACF48F}" dt="2021-08-23T11:31:08.160" v="7"/>
        <pc:sldMkLst>
          <pc:docMk/>
          <pc:sldMk cId="3646882213" sldId="261"/>
        </pc:sldMkLst>
        <pc:graphicFrameChg chg="mod">
          <ac:chgData name="Emaus Katriina" userId="e28635f8-d800-42ff-a913-92d375f1fb60" providerId="ADAL" clId="{962F47F8-70B8-4C02-9778-D1927AACF48F}" dt="2021-08-23T11:31:08.160" v="7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">
        <pc:chgData name="Emaus Katriina" userId="e28635f8-d800-42ff-a913-92d375f1fb60" providerId="ADAL" clId="{962F47F8-70B8-4C02-9778-D1927AACF48F}" dt="2021-08-23T11:31:06.901" v="5"/>
        <pc:sldMkLst>
          <pc:docMk/>
          <pc:sldMk cId="2594822117" sldId="263"/>
        </pc:sldMkLst>
        <pc:graphicFrameChg chg="mod">
          <ac:chgData name="Emaus Katriina" userId="e28635f8-d800-42ff-a913-92d375f1fb60" providerId="ADAL" clId="{962F47F8-70B8-4C02-9778-D1927AACF48F}" dt="2021-08-23T11:31:06.901" v="5"/>
          <ac:graphicFrameMkLst>
            <pc:docMk/>
            <pc:sldMk cId="2594822117" sldId="263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62F47F8-70B8-4C02-9778-D1927AACF48F}" dt="2021-08-23T11:31:06.291" v="4"/>
        <pc:sldMkLst>
          <pc:docMk/>
          <pc:sldMk cId="458178236" sldId="884"/>
        </pc:sldMkLst>
        <pc:graphicFrameChg chg="mod">
          <ac:chgData name="Emaus Katriina" userId="e28635f8-d800-42ff-a913-92d375f1fb60" providerId="ADAL" clId="{962F47F8-70B8-4C02-9778-D1927AACF48F}" dt="2021-08-23T11:31:06.291" v="4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modSp mod">
        <pc:chgData name="Emaus Katriina" userId="e28635f8-d800-42ff-a913-92d375f1fb60" providerId="ADAL" clId="{962F47F8-70B8-4C02-9778-D1927AACF48F}" dt="2021-08-23T11:45:40.048" v="31" actId="20577"/>
        <pc:sldMkLst>
          <pc:docMk/>
          <pc:sldMk cId="2843273578" sldId="922"/>
        </pc:sldMkLst>
        <pc:spChg chg="mod">
          <ac:chgData name="Emaus Katriina" userId="e28635f8-d800-42ff-a913-92d375f1fb60" providerId="ADAL" clId="{962F47F8-70B8-4C02-9778-D1927AACF48F}" dt="2021-08-23T11:40:01.734" v="29" actId="20577"/>
          <ac:spMkLst>
            <pc:docMk/>
            <pc:sldMk cId="2843273578" sldId="92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962F47F8-70B8-4C02-9778-D1927AACF48F}" dt="2021-08-23T11:45:40.048" v="31" actId="20577"/>
          <ac:graphicFrameMkLst>
            <pc:docMk/>
            <pc:sldMk cId="2843273578" sldId="922"/>
            <ac:graphicFrameMk id="8" creationId="{00000000-0000-0000-0000-000000000000}"/>
          </ac:graphicFrameMkLst>
        </pc:graphicFrameChg>
      </pc:sldChg>
      <pc:sldChg chg="del">
        <pc:chgData name="Emaus Katriina" userId="e28635f8-d800-42ff-a913-92d375f1fb60" providerId="ADAL" clId="{962F47F8-70B8-4C02-9778-D1927AACF48F}" dt="2021-08-23T11:33:38.216" v="9" actId="47"/>
        <pc:sldMkLst>
          <pc:docMk/>
          <pc:sldMk cId="215907551" sldId="1069"/>
        </pc:sldMkLst>
      </pc:sldChg>
      <pc:sldChg chg="modSp">
        <pc:chgData name="Emaus Katriina" userId="e28635f8-d800-42ff-a913-92d375f1fb60" providerId="ADAL" clId="{962F47F8-70B8-4C02-9778-D1927AACF48F}" dt="2021-08-23T11:31:05.349" v="2"/>
        <pc:sldMkLst>
          <pc:docMk/>
          <pc:sldMk cId="1826984498" sldId="1156"/>
        </pc:sldMkLst>
        <pc:graphicFrameChg chg="mod">
          <ac:chgData name="Emaus Katriina" userId="e28635f8-d800-42ff-a913-92d375f1fb60" providerId="ADAL" clId="{962F47F8-70B8-4C02-9778-D1927AACF48F}" dt="2021-08-23T11:31:05.349" v="2"/>
          <ac:graphicFrameMkLst>
            <pc:docMk/>
            <pc:sldMk cId="1826984498" sldId="1156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962F47F8-70B8-4C02-9778-D1927AACF48F}" dt="2021-08-23T11:31:04.643" v="1"/>
        <pc:sldMkLst>
          <pc:docMk/>
          <pc:sldMk cId="3526943401" sldId="1168"/>
        </pc:sldMkLst>
        <pc:graphicFrameChg chg="mod">
          <ac:chgData name="Emaus Katriina" userId="e28635f8-d800-42ff-a913-92d375f1fb60" providerId="ADAL" clId="{962F47F8-70B8-4C02-9778-D1927AACF48F}" dt="2021-08-23T11:31:04.643" v="1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del">
        <pc:chgData name="Emaus Katriina" userId="e28635f8-d800-42ff-a913-92d375f1fb60" providerId="ADAL" clId="{962F47F8-70B8-4C02-9778-D1927AACF48F}" dt="2021-08-23T11:33:37.237" v="8" actId="47"/>
        <pc:sldMkLst>
          <pc:docMk/>
          <pc:sldMk cId="106267240" sldId="1169"/>
        </pc:sldMkLst>
      </pc:sldChg>
      <pc:sldChg chg="modSp">
        <pc:chgData name="Emaus Katriina" userId="e28635f8-d800-42ff-a913-92d375f1fb60" providerId="ADAL" clId="{962F47F8-70B8-4C02-9778-D1927AACF48F}" dt="2021-08-23T11:31:05.801" v="3"/>
        <pc:sldMkLst>
          <pc:docMk/>
          <pc:sldMk cId="696128101" sldId="1170"/>
        </pc:sldMkLst>
        <pc:graphicFrameChg chg="mod">
          <ac:chgData name="Emaus Katriina" userId="e28635f8-d800-42ff-a913-92d375f1fb60" providerId="ADAL" clId="{962F47F8-70B8-4C02-9778-D1927AACF48F}" dt="2021-08-23T11:31:05.801" v="3"/>
          <ac:graphicFrameMkLst>
            <pc:docMk/>
            <pc:sldMk cId="696128101" sldId="1170"/>
            <ac:graphicFrameMk id="11" creationId="{1BC4FF3C-05BF-4AEE-A37E-EDFE6C39B483}"/>
          </ac:graphicFrameMkLst>
        </pc:graphicFrameChg>
      </pc:sldChg>
      <pc:sldChg chg="modSp">
        <pc:chgData name="Emaus Katriina" userId="e28635f8-d800-42ff-a913-92d375f1fb60" providerId="ADAL" clId="{962F47F8-70B8-4C02-9778-D1927AACF48F}" dt="2021-08-23T11:31:03.671" v="0"/>
        <pc:sldMkLst>
          <pc:docMk/>
          <pc:sldMk cId="2095577217" sldId="1171"/>
        </pc:sldMkLst>
        <pc:graphicFrameChg chg="mod">
          <ac:chgData name="Emaus Katriina" userId="e28635f8-d800-42ff-a913-92d375f1fb60" providerId="ADAL" clId="{962F47F8-70B8-4C02-9778-D1927AACF48F}" dt="2021-08-23T11:31:03.671" v="0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  <pc:sldChg chg="del">
        <pc:chgData name="Emaus Katriina" userId="e28635f8-d800-42ff-a913-92d375f1fb60" providerId="ADAL" clId="{962F47F8-70B8-4C02-9778-D1927AACF48F}" dt="2021-08-23T11:34:01.335" v="10" actId="47"/>
        <pc:sldMkLst>
          <pc:docMk/>
          <pc:sldMk cId="2158244916" sldId="1172"/>
        </pc:sldMkLst>
      </pc:sldChg>
    </pc:docChg>
  </pc:docChgLst>
  <pc:docChgLst>
    <pc:chgData name="Rautaporras Petteri" userId="d9004aa4-7491-43fa-b04f-4f6e300df2fa" providerId="ADAL" clId="{7F089112-71CD-470E-B981-5FE48F3018CA}"/>
    <pc:docChg chg="modSld">
      <pc:chgData name="Rautaporras Petteri" userId="d9004aa4-7491-43fa-b04f-4f6e300df2fa" providerId="ADAL" clId="{7F089112-71CD-470E-B981-5FE48F3018CA}" dt="2021-08-02T10:06:27.708" v="3"/>
      <pc:docMkLst>
        <pc:docMk/>
      </pc:docMkLst>
      <pc:sldChg chg="modSp">
        <pc:chgData name="Rautaporras Petteri" userId="d9004aa4-7491-43fa-b04f-4f6e300df2fa" providerId="ADAL" clId="{7F089112-71CD-470E-B981-5FE48F3018CA}" dt="2021-08-02T10:06:27.708" v="3"/>
        <pc:sldMkLst>
          <pc:docMk/>
          <pc:sldMk cId="2095577217" sldId="1171"/>
        </pc:sldMkLst>
        <pc:graphicFrameChg chg="mod">
          <ac:chgData name="Rautaporras Petteri" userId="d9004aa4-7491-43fa-b04f-4f6e300df2fa" providerId="ADAL" clId="{7F089112-71CD-470E-B981-5FE48F3018CA}" dt="2021-08-02T10:06:27.708" v="3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</pc:docChg>
  </pc:docChgLst>
  <pc:docChgLst>
    <pc:chgData name="Rautaporras Petteri" userId="d9004aa4-7491-43fa-b04f-4f6e300df2fa" providerId="ADAL" clId="{8B07420C-8C4B-4380-9942-7FB4144D68F2}"/>
    <pc:docChg chg="addSld delSld modSld sldOrd">
      <pc:chgData name="Rautaporras Petteri" userId="d9004aa4-7491-43fa-b04f-4f6e300df2fa" providerId="ADAL" clId="{8B07420C-8C4B-4380-9942-7FB4144D68F2}" dt="2021-05-10T15:32:58.791" v="1017"/>
      <pc:docMkLst>
        <pc:docMk/>
      </pc:docMkLst>
      <pc:sldChg chg="modSp ord">
        <pc:chgData name="Rautaporras Petteri" userId="d9004aa4-7491-43fa-b04f-4f6e300df2fa" providerId="ADAL" clId="{8B07420C-8C4B-4380-9942-7FB4144D68F2}" dt="2021-05-10T14:29:11.863" v="222"/>
        <pc:sldMkLst>
          <pc:docMk/>
          <pc:sldMk cId="3587244488" sldId="259"/>
        </pc:sldMkLst>
        <pc:graphicFrameChg chg="mod">
          <ac:chgData name="Rautaporras Petteri" userId="d9004aa4-7491-43fa-b04f-4f6e300df2fa" providerId="ADAL" clId="{8B07420C-8C4B-4380-9942-7FB4144D68F2}" dt="2021-05-10T14:29:11.863" v="222"/>
          <ac:graphicFrameMkLst>
            <pc:docMk/>
            <pc:sldMk cId="3587244488" sldId="259"/>
            <ac:graphicFrameMk id="9" creationId="{00000000-0000-0000-0000-000000000000}"/>
          </ac:graphicFrameMkLst>
        </pc:graphicFrameChg>
      </pc:sldChg>
      <pc:sldChg chg="modSp">
        <pc:chgData name="Rautaporras Petteri" userId="d9004aa4-7491-43fa-b04f-4f6e300df2fa" providerId="ADAL" clId="{8B07420C-8C4B-4380-9942-7FB4144D68F2}" dt="2021-05-10T14:29:12.464" v="223"/>
        <pc:sldMkLst>
          <pc:docMk/>
          <pc:sldMk cId="3646882213" sldId="261"/>
        </pc:sldMkLst>
        <pc:graphicFrameChg chg="mod">
          <ac:chgData name="Rautaporras Petteri" userId="d9004aa4-7491-43fa-b04f-4f6e300df2fa" providerId="ADAL" clId="{8B07420C-8C4B-4380-9942-7FB4144D68F2}" dt="2021-05-10T14:29:12.464" v="223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 ord">
        <pc:chgData name="Rautaporras Petteri" userId="d9004aa4-7491-43fa-b04f-4f6e300df2fa" providerId="ADAL" clId="{8B07420C-8C4B-4380-9942-7FB4144D68F2}" dt="2021-05-10T14:29:11.429" v="221"/>
        <pc:sldMkLst>
          <pc:docMk/>
          <pc:sldMk cId="2594822117" sldId="263"/>
        </pc:sldMkLst>
        <pc:graphicFrameChg chg="mod">
          <ac:chgData name="Rautaporras Petteri" userId="d9004aa4-7491-43fa-b04f-4f6e300df2fa" providerId="ADAL" clId="{8B07420C-8C4B-4380-9942-7FB4144D68F2}" dt="2021-05-10T14:29:11.429" v="221"/>
          <ac:graphicFrameMkLst>
            <pc:docMk/>
            <pc:sldMk cId="2594822117" sldId="263"/>
            <ac:graphicFrameMk id="9" creationId="{00000000-0000-0000-0000-000000000000}"/>
          </ac:graphicFrameMkLst>
        </pc:graphicFrameChg>
      </pc:sldChg>
      <pc:sldChg chg="add del">
        <pc:chgData name="Rautaporras Petteri" userId="d9004aa4-7491-43fa-b04f-4f6e300df2fa" providerId="ADAL" clId="{8B07420C-8C4B-4380-9942-7FB4144D68F2}" dt="2021-05-10T14:19:13.999" v="27" actId="47"/>
        <pc:sldMkLst>
          <pc:docMk/>
          <pc:sldMk cId="4070446518" sldId="280"/>
        </pc:sldMkLst>
      </pc:sldChg>
      <pc:sldChg chg="modSp ord">
        <pc:chgData name="Rautaporras Petteri" userId="d9004aa4-7491-43fa-b04f-4f6e300df2fa" providerId="ADAL" clId="{8B07420C-8C4B-4380-9942-7FB4144D68F2}" dt="2021-05-10T14:29:10.943" v="220"/>
        <pc:sldMkLst>
          <pc:docMk/>
          <pc:sldMk cId="458178236" sldId="884"/>
        </pc:sldMkLst>
        <pc:graphicFrameChg chg="mod">
          <ac:chgData name="Rautaporras Petteri" userId="d9004aa4-7491-43fa-b04f-4f6e300df2fa" providerId="ADAL" clId="{8B07420C-8C4B-4380-9942-7FB4144D68F2}" dt="2021-05-10T14:29:10.943" v="220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modSp mod">
        <pc:chgData name="Rautaporras Petteri" userId="d9004aa4-7491-43fa-b04f-4f6e300df2fa" providerId="ADAL" clId="{8B07420C-8C4B-4380-9942-7FB4144D68F2}" dt="2021-05-10T14:57:49.952" v="1015" actId="108"/>
        <pc:sldMkLst>
          <pc:docMk/>
          <pc:sldMk cId="2843273578" sldId="922"/>
        </pc:sldMkLst>
        <pc:spChg chg="mod">
          <ac:chgData name="Rautaporras Petteri" userId="d9004aa4-7491-43fa-b04f-4f6e300df2fa" providerId="ADAL" clId="{8B07420C-8C4B-4380-9942-7FB4144D68F2}" dt="2021-05-10T14:30:54.799" v="256" actId="20577"/>
          <ac:spMkLst>
            <pc:docMk/>
            <pc:sldMk cId="2843273578" sldId="922"/>
            <ac:spMk id="7" creationId="{00000000-0000-0000-0000-000000000000}"/>
          </ac:spMkLst>
        </pc:spChg>
        <pc:graphicFrameChg chg="mod modGraphic">
          <ac:chgData name="Rautaporras Petteri" userId="d9004aa4-7491-43fa-b04f-4f6e300df2fa" providerId="ADAL" clId="{8B07420C-8C4B-4380-9942-7FB4144D68F2}" dt="2021-05-10T14:57:49.952" v="1015" actId="108"/>
          <ac:graphicFrameMkLst>
            <pc:docMk/>
            <pc:sldMk cId="2843273578" sldId="922"/>
            <ac:graphicFrameMk id="8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8B07420C-8C4B-4380-9942-7FB4144D68F2}" dt="2021-05-10T14:30:23.576" v="225" actId="47"/>
        <pc:sldMkLst>
          <pc:docMk/>
          <pc:sldMk cId="3468630607" sldId="1033"/>
        </pc:sldMkLst>
      </pc:sldChg>
      <pc:sldChg chg="add del">
        <pc:chgData name="Rautaporras Petteri" userId="d9004aa4-7491-43fa-b04f-4f6e300df2fa" providerId="ADAL" clId="{8B07420C-8C4B-4380-9942-7FB4144D68F2}" dt="2021-05-10T14:17:13.213" v="13" actId="47"/>
        <pc:sldMkLst>
          <pc:docMk/>
          <pc:sldMk cId="3098896778" sldId="1046"/>
        </pc:sldMkLst>
      </pc:sldChg>
      <pc:sldChg chg="modSp add mod">
        <pc:chgData name="Rautaporras Petteri" userId="d9004aa4-7491-43fa-b04f-4f6e300df2fa" providerId="ADAL" clId="{8B07420C-8C4B-4380-9942-7FB4144D68F2}" dt="2021-05-10T14:17:34.170" v="24" actId="20577"/>
        <pc:sldMkLst>
          <pc:docMk/>
          <pc:sldMk cId="215907551" sldId="1069"/>
        </pc:sldMkLst>
        <pc:spChg chg="mod">
          <ac:chgData name="Rautaporras Petteri" userId="d9004aa4-7491-43fa-b04f-4f6e300df2fa" providerId="ADAL" clId="{8B07420C-8C4B-4380-9942-7FB4144D68F2}" dt="2021-05-10T14:17:34.170" v="24" actId="20577"/>
          <ac:spMkLst>
            <pc:docMk/>
            <pc:sldMk cId="215907551" sldId="1069"/>
            <ac:spMk id="8" creationId="{00000000-0000-0000-0000-000000000000}"/>
          </ac:spMkLst>
        </pc:spChg>
      </pc:sldChg>
      <pc:sldChg chg="modSp add mod">
        <pc:chgData name="Rautaporras Petteri" userId="d9004aa4-7491-43fa-b04f-4f6e300df2fa" providerId="ADAL" clId="{8B07420C-8C4B-4380-9942-7FB4144D68F2}" dt="2021-05-10T14:29:09.535" v="218"/>
        <pc:sldMkLst>
          <pc:docMk/>
          <pc:sldMk cId="1826984498" sldId="1156"/>
        </pc:sldMkLst>
        <pc:spChg chg="mod">
          <ac:chgData name="Rautaporras Petteri" userId="d9004aa4-7491-43fa-b04f-4f6e300df2fa" providerId="ADAL" clId="{8B07420C-8C4B-4380-9942-7FB4144D68F2}" dt="2021-05-10T14:20:57.686" v="50" actId="20577"/>
          <ac:spMkLst>
            <pc:docMk/>
            <pc:sldMk cId="1826984498" sldId="1156"/>
            <ac:spMk id="2" creationId="{81FD0014-CD75-481A-A3A6-860DE62B96CA}"/>
          </ac:spMkLst>
        </pc:spChg>
        <pc:graphicFrameChg chg="mod">
          <ac:chgData name="Rautaporras Petteri" userId="d9004aa4-7491-43fa-b04f-4f6e300df2fa" providerId="ADAL" clId="{8B07420C-8C4B-4380-9942-7FB4144D68F2}" dt="2021-05-10T14:29:09.535" v="218"/>
          <ac:graphicFrameMkLst>
            <pc:docMk/>
            <pc:sldMk cId="1826984498" sldId="1156"/>
            <ac:graphicFrameMk id="21" creationId="{C36236B9-A7A2-4CEC-91F2-B85001D7E06D}"/>
          </ac:graphicFrameMkLst>
        </pc:graphicFrameChg>
      </pc:sldChg>
      <pc:sldChg chg="modSp add mod ord">
        <pc:chgData name="Rautaporras Petteri" userId="d9004aa4-7491-43fa-b04f-4f6e300df2fa" providerId="ADAL" clId="{8B07420C-8C4B-4380-9942-7FB4144D68F2}" dt="2021-05-10T15:32:58.791" v="1017"/>
        <pc:sldMkLst>
          <pc:docMk/>
          <pc:sldMk cId="1562254561" sldId="1166"/>
        </pc:sldMkLst>
        <pc:spChg chg="mod">
          <ac:chgData name="Rautaporras Petteri" userId="d9004aa4-7491-43fa-b04f-4f6e300df2fa" providerId="ADAL" clId="{8B07420C-8C4B-4380-9942-7FB4144D68F2}" dt="2021-05-10T14:30:43.183" v="248" actId="20577"/>
          <ac:spMkLst>
            <pc:docMk/>
            <pc:sldMk cId="1562254561" sldId="1166"/>
            <ac:spMk id="7" creationId="{00000000-0000-0000-0000-000000000000}"/>
          </ac:spMkLst>
        </pc:spChg>
      </pc:sldChg>
      <pc:sldChg chg="modSp add mod">
        <pc:chgData name="Rautaporras Petteri" userId="d9004aa4-7491-43fa-b04f-4f6e300df2fa" providerId="ADAL" clId="{8B07420C-8C4B-4380-9942-7FB4144D68F2}" dt="2021-05-10T14:29:08.568" v="217"/>
        <pc:sldMkLst>
          <pc:docMk/>
          <pc:sldMk cId="3526943401" sldId="1168"/>
        </pc:sldMkLst>
        <pc:spChg chg="mod">
          <ac:chgData name="Rautaporras Petteri" userId="d9004aa4-7491-43fa-b04f-4f6e300df2fa" providerId="ADAL" clId="{8B07420C-8C4B-4380-9942-7FB4144D68F2}" dt="2021-05-10T14:20:24.494" v="33" actId="20577"/>
          <ac:spMkLst>
            <pc:docMk/>
            <pc:sldMk cId="3526943401" sldId="1168"/>
            <ac:spMk id="2" creationId="{81FD0014-CD75-481A-A3A6-860DE62B96CA}"/>
          </ac:spMkLst>
        </pc:spChg>
        <pc:graphicFrameChg chg="mod">
          <ac:chgData name="Rautaporras Petteri" userId="d9004aa4-7491-43fa-b04f-4f6e300df2fa" providerId="ADAL" clId="{8B07420C-8C4B-4380-9942-7FB4144D68F2}" dt="2021-05-10T14:29:08.568" v="217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add">
        <pc:chgData name="Rautaporras Petteri" userId="d9004aa4-7491-43fa-b04f-4f6e300df2fa" providerId="ADAL" clId="{8B07420C-8C4B-4380-9942-7FB4144D68F2}" dt="2021-05-10T14:17:11.685" v="12"/>
        <pc:sldMkLst>
          <pc:docMk/>
          <pc:sldMk cId="106267240" sldId="1169"/>
        </pc:sldMkLst>
      </pc:sldChg>
      <pc:sldChg chg="modSp add">
        <pc:chgData name="Rautaporras Petteri" userId="d9004aa4-7491-43fa-b04f-4f6e300df2fa" providerId="ADAL" clId="{8B07420C-8C4B-4380-9942-7FB4144D68F2}" dt="2021-05-10T14:29:10.098" v="219"/>
        <pc:sldMkLst>
          <pc:docMk/>
          <pc:sldMk cId="696128101" sldId="1170"/>
        </pc:sldMkLst>
        <pc:graphicFrameChg chg="mod">
          <ac:chgData name="Rautaporras Petteri" userId="d9004aa4-7491-43fa-b04f-4f6e300df2fa" providerId="ADAL" clId="{8B07420C-8C4B-4380-9942-7FB4144D68F2}" dt="2021-05-10T14:29:10.098" v="219"/>
          <ac:graphicFrameMkLst>
            <pc:docMk/>
            <pc:sldMk cId="696128101" sldId="1170"/>
            <ac:graphicFrameMk id="11" creationId="{1BC4FF3C-05BF-4AEE-A37E-EDFE6C39B483}"/>
          </ac:graphicFrameMkLst>
        </pc:graphicFrameChg>
      </pc:sldChg>
      <pc:sldChg chg="modSp add mod">
        <pc:chgData name="Rautaporras Petteri" userId="d9004aa4-7491-43fa-b04f-4f6e300df2fa" providerId="ADAL" clId="{8B07420C-8C4B-4380-9942-7FB4144D68F2}" dt="2021-05-10T14:28:56.712" v="210"/>
        <pc:sldMkLst>
          <pc:docMk/>
          <pc:sldMk cId="2095577217" sldId="1171"/>
        </pc:sldMkLst>
        <pc:spChg chg="mod">
          <ac:chgData name="Rautaporras Petteri" userId="d9004aa4-7491-43fa-b04f-4f6e300df2fa" providerId="ADAL" clId="{8B07420C-8C4B-4380-9942-7FB4144D68F2}" dt="2021-05-10T14:28:41.895" v="209" actId="20577"/>
          <ac:spMkLst>
            <pc:docMk/>
            <pc:sldMk cId="2095577217" sldId="1171"/>
            <ac:spMk id="2" creationId="{81FD0014-CD75-481A-A3A6-860DE62B96CA}"/>
          </ac:spMkLst>
        </pc:spChg>
        <pc:graphicFrameChg chg="mod">
          <ac:chgData name="Rautaporras Petteri" userId="d9004aa4-7491-43fa-b04f-4f6e300df2fa" providerId="ADAL" clId="{8B07420C-8C4B-4380-9942-7FB4144D68F2}" dt="2021-05-10T14:28:56.712" v="210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</pc:docChg>
  </pc:docChgLst>
  <pc:docChgLst>
    <pc:chgData name="Emaus Katriina" userId="e28635f8-d800-42ff-a913-92d375f1fb60" providerId="ADAL" clId="{AC0E3926-7DBB-4FD4-BDEF-3903F470EA19}"/>
    <pc:docChg chg="modSld">
      <pc:chgData name="Emaus Katriina" userId="e28635f8-d800-42ff-a913-92d375f1fb60" providerId="ADAL" clId="{AC0E3926-7DBB-4FD4-BDEF-3903F470EA19}" dt="2022-05-16T09:26:23.841" v="177" actId="20577"/>
      <pc:docMkLst>
        <pc:docMk/>
      </pc:docMkLst>
      <pc:sldChg chg="modSp">
        <pc:chgData name="Emaus Katriina" userId="e28635f8-d800-42ff-a913-92d375f1fb60" providerId="ADAL" clId="{AC0E3926-7DBB-4FD4-BDEF-3903F470EA19}" dt="2022-05-16T09:00:05.709" v="7"/>
        <pc:sldMkLst>
          <pc:docMk/>
          <pc:sldMk cId="3587244488" sldId="259"/>
        </pc:sldMkLst>
        <pc:graphicFrameChg chg="mod">
          <ac:chgData name="Emaus Katriina" userId="e28635f8-d800-42ff-a913-92d375f1fb60" providerId="ADAL" clId="{AC0E3926-7DBB-4FD4-BDEF-3903F470EA19}" dt="2022-05-16T09:00:05.709" v="7"/>
          <ac:graphicFrameMkLst>
            <pc:docMk/>
            <pc:sldMk cId="3587244488" sldId="259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C0E3926-7DBB-4FD4-BDEF-3903F470EA19}" dt="2022-05-16T09:00:04.970" v="6"/>
        <pc:sldMkLst>
          <pc:docMk/>
          <pc:sldMk cId="3646882213" sldId="261"/>
        </pc:sldMkLst>
        <pc:graphicFrameChg chg="mod">
          <ac:chgData name="Emaus Katriina" userId="e28635f8-d800-42ff-a913-92d375f1fb60" providerId="ADAL" clId="{AC0E3926-7DBB-4FD4-BDEF-3903F470EA19}" dt="2022-05-16T09:00:04.970" v="6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">
        <pc:chgData name="Emaus Katriina" userId="e28635f8-d800-42ff-a913-92d375f1fb60" providerId="ADAL" clId="{AC0E3926-7DBB-4FD4-BDEF-3903F470EA19}" dt="2022-05-16T09:00:04.398" v="5"/>
        <pc:sldMkLst>
          <pc:docMk/>
          <pc:sldMk cId="2594822117" sldId="263"/>
        </pc:sldMkLst>
        <pc:graphicFrameChg chg="mod">
          <ac:chgData name="Emaus Katriina" userId="e28635f8-d800-42ff-a913-92d375f1fb60" providerId="ADAL" clId="{AC0E3926-7DBB-4FD4-BDEF-3903F470EA19}" dt="2022-05-16T09:00:04.398" v="5"/>
          <ac:graphicFrameMkLst>
            <pc:docMk/>
            <pc:sldMk cId="2594822117" sldId="263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C0E3926-7DBB-4FD4-BDEF-3903F470EA19}" dt="2022-05-16T09:00:03.935" v="4"/>
        <pc:sldMkLst>
          <pc:docMk/>
          <pc:sldMk cId="458178236" sldId="884"/>
        </pc:sldMkLst>
        <pc:graphicFrameChg chg="mod">
          <ac:chgData name="Emaus Katriina" userId="e28635f8-d800-42ff-a913-92d375f1fb60" providerId="ADAL" clId="{AC0E3926-7DBB-4FD4-BDEF-3903F470EA19}" dt="2022-05-16T09:00:03.935" v="4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modSp mod">
        <pc:chgData name="Emaus Katriina" userId="e28635f8-d800-42ff-a913-92d375f1fb60" providerId="ADAL" clId="{AC0E3926-7DBB-4FD4-BDEF-3903F470EA19}" dt="2022-05-16T09:26:23.841" v="177" actId="20577"/>
        <pc:sldMkLst>
          <pc:docMk/>
          <pc:sldMk cId="2843273578" sldId="922"/>
        </pc:sldMkLst>
        <pc:spChg chg="mod">
          <ac:chgData name="Emaus Katriina" userId="e28635f8-d800-42ff-a913-92d375f1fb60" providerId="ADAL" clId="{AC0E3926-7DBB-4FD4-BDEF-3903F470EA19}" dt="2022-05-16T09:26:23.841" v="177" actId="20577"/>
          <ac:spMkLst>
            <pc:docMk/>
            <pc:sldMk cId="2843273578" sldId="92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AC0E3926-7DBB-4FD4-BDEF-3903F470EA19}" dt="2022-05-16T09:26:15.024" v="171" actId="20577"/>
          <ac:graphicFrameMkLst>
            <pc:docMk/>
            <pc:sldMk cId="2843273578" sldId="922"/>
            <ac:graphicFrameMk id="8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C0E3926-7DBB-4FD4-BDEF-3903F470EA19}" dt="2022-05-16T09:05:16.150" v="11"/>
        <pc:sldMkLst>
          <pc:docMk/>
          <pc:sldMk cId="1826984498" sldId="1156"/>
        </pc:sldMkLst>
        <pc:graphicFrameChg chg="mod">
          <ac:chgData name="Emaus Katriina" userId="e28635f8-d800-42ff-a913-92d375f1fb60" providerId="ADAL" clId="{AC0E3926-7DBB-4FD4-BDEF-3903F470EA19}" dt="2022-05-16T09:05:16.150" v="11"/>
          <ac:graphicFrameMkLst>
            <pc:docMk/>
            <pc:sldMk cId="1826984498" sldId="1156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AC0E3926-7DBB-4FD4-BDEF-3903F470EA19}" dt="2022-05-16T09:00:01.965" v="1"/>
        <pc:sldMkLst>
          <pc:docMk/>
          <pc:sldMk cId="3526943401" sldId="1168"/>
        </pc:sldMkLst>
        <pc:graphicFrameChg chg="mod">
          <ac:chgData name="Emaus Katriina" userId="e28635f8-d800-42ff-a913-92d375f1fb60" providerId="ADAL" clId="{AC0E3926-7DBB-4FD4-BDEF-3903F470EA19}" dt="2022-05-16T09:00:01.965" v="1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AC0E3926-7DBB-4FD4-BDEF-3903F470EA19}" dt="2022-05-16T09:11:02.729" v="13"/>
        <pc:sldMkLst>
          <pc:docMk/>
          <pc:sldMk cId="696128101" sldId="1170"/>
        </pc:sldMkLst>
        <pc:graphicFrameChg chg="mod">
          <ac:chgData name="Emaus Katriina" userId="e28635f8-d800-42ff-a913-92d375f1fb60" providerId="ADAL" clId="{AC0E3926-7DBB-4FD4-BDEF-3903F470EA19}" dt="2022-05-16T09:11:02.729" v="13"/>
          <ac:graphicFrameMkLst>
            <pc:docMk/>
            <pc:sldMk cId="696128101" sldId="1170"/>
            <ac:graphicFrameMk id="11" creationId="{1BC4FF3C-05BF-4AEE-A37E-EDFE6C39B483}"/>
          </ac:graphicFrameMkLst>
        </pc:graphicFrameChg>
      </pc:sldChg>
      <pc:sldChg chg="modSp">
        <pc:chgData name="Emaus Katriina" userId="e28635f8-d800-42ff-a913-92d375f1fb60" providerId="ADAL" clId="{AC0E3926-7DBB-4FD4-BDEF-3903F470EA19}" dt="2022-05-16T08:59:59.478" v="0"/>
        <pc:sldMkLst>
          <pc:docMk/>
          <pc:sldMk cId="2095577217" sldId="1171"/>
        </pc:sldMkLst>
        <pc:graphicFrameChg chg="mod">
          <ac:chgData name="Emaus Katriina" userId="e28635f8-d800-42ff-a913-92d375f1fb60" providerId="ADAL" clId="{AC0E3926-7DBB-4FD4-BDEF-3903F470EA19}" dt="2022-05-16T08:59:59.478" v="0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</pc:docChg>
  </pc:docChgLst>
  <pc:docChgLst>
    <pc:chgData name="Emaus Katriina" userId="e28635f8-d800-42ff-a913-92d375f1fb60" providerId="ADAL" clId="{1608D3C9-68FF-45CD-909F-A1839081CD51}"/>
    <pc:docChg chg="delSld modSld">
      <pc:chgData name="Emaus Katriina" userId="e28635f8-d800-42ff-a913-92d375f1fb60" providerId="ADAL" clId="{1608D3C9-68FF-45CD-909F-A1839081CD51}" dt="2022-04-20T12:25:27.329" v="192" actId="20577"/>
      <pc:docMkLst>
        <pc:docMk/>
      </pc:docMkLst>
      <pc:sldChg chg="modSp">
        <pc:chgData name="Emaus Katriina" userId="e28635f8-d800-42ff-a913-92d375f1fb60" providerId="ADAL" clId="{1608D3C9-68FF-45CD-909F-A1839081CD51}" dt="2022-04-20T12:12:12.102" v="7"/>
        <pc:sldMkLst>
          <pc:docMk/>
          <pc:sldMk cId="3587244488" sldId="259"/>
        </pc:sldMkLst>
        <pc:graphicFrameChg chg="mod">
          <ac:chgData name="Emaus Katriina" userId="e28635f8-d800-42ff-a913-92d375f1fb60" providerId="ADAL" clId="{1608D3C9-68FF-45CD-909F-A1839081CD51}" dt="2022-04-20T12:12:12.102" v="7"/>
          <ac:graphicFrameMkLst>
            <pc:docMk/>
            <pc:sldMk cId="3587244488" sldId="259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608D3C9-68FF-45CD-909F-A1839081CD51}" dt="2022-04-20T12:12:11.223" v="6"/>
        <pc:sldMkLst>
          <pc:docMk/>
          <pc:sldMk cId="3646882213" sldId="261"/>
        </pc:sldMkLst>
        <pc:graphicFrameChg chg="mod">
          <ac:chgData name="Emaus Katriina" userId="e28635f8-d800-42ff-a913-92d375f1fb60" providerId="ADAL" clId="{1608D3C9-68FF-45CD-909F-A1839081CD51}" dt="2022-04-20T12:12:11.223" v="6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">
        <pc:chgData name="Emaus Katriina" userId="e28635f8-d800-42ff-a913-92d375f1fb60" providerId="ADAL" clId="{1608D3C9-68FF-45CD-909F-A1839081CD51}" dt="2022-04-20T12:12:10.638" v="5"/>
        <pc:sldMkLst>
          <pc:docMk/>
          <pc:sldMk cId="2594822117" sldId="263"/>
        </pc:sldMkLst>
        <pc:graphicFrameChg chg="mod">
          <ac:chgData name="Emaus Katriina" userId="e28635f8-d800-42ff-a913-92d375f1fb60" providerId="ADAL" clId="{1608D3C9-68FF-45CD-909F-A1839081CD51}" dt="2022-04-20T12:12:10.638" v="5"/>
          <ac:graphicFrameMkLst>
            <pc:docMk/>
            <pc:sldMk cId="2594822117" sldId="263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608D3C9-68FF-45CD-909F-A1839081CD51}" dt="2022-04-20T12:12:09.965" v="4"/>
        <pc:sldMkLst>
          <pc:docMk/>
          <pc:sldMk cId="458178236" sldId="884"/>
        </pc:sldMkLst>
        <pc:graphicFrameChg chg="mod">
          <ac:chgData name="Emaus Katriina" userId="e28635f8-d800-42ff-a913-92d375f1fb60" providerId="ADAL" clId="{1608D3C9-68FF-45CD-909F-A1839081CD51}" dt="2022-04-20T12:12:09.965" v="4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modSp mod">
        <pc:chgData name="Emaus Katriina" userId="e28635f8-d800-42ff-a913-92d375f1fb60" providerId="ADAL" clId="{1608D3C9-68FF-45CD-909F-A1839081CD51}" dt="2022-04-20T12:25:27.329" v="192" actId="20577"/>
        <pc:sldMkLst>
          <pc:docMk/>
          <pc:sldMk cId="2843273578" sldId="922"/>
        </pc:sldMkLst>
        <pc:spChg chg="mod">
          <ac:chgData name="Emaus Katriina" userId="e28635f8-d800-42ff-a913-92d375f1fb60" providerId="ADAL" clId="{1608D3C9-68FF-45CD-909F-A1839081CD51}" dt="2022-04-20T12:22:52.255" v="162" actId="20577"/>
          <ac:spMkLst>
            <pc:docMk/>
            <pc:sldMk cId="2843273578" sldId="92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1608D3C9-68FF-45CD-909F-A1839081CD51}" dt="2022-04-20T12:25:27.329" v="192" actId="20577"/>
          <ac:graphicFrameMkLst>
            <pc:docMk/>
            <pc:sldMk cId="2843273578" sldId="922"/>
            <ac:graphicFrameMk id="8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608D3C9-68FF-45CD-909F-A1839081CD51}" dt="2022-04-20T12:12:08.644" v="2"/>
        <pc:sldMkLst>
          <pc:docMk/>
          <pc:sldMk cId="1826984498" sldId="1156"/>
        </pc:sldMkLst>
        <pc:graphicFrameChg chg="mod">
          <ac:chgData name="Emaus Katriina" userId="e28635f8-d800-42ff-a913-92d375f1fb60" providerId="ADAL" clId="{1608D3C9-68FF-45CD-909F-A1839081CD51}" dt="2022-04-20T12:12:08.644" v="2"/>
          <ac:graphicFrameMkLst>
            <pc:docMk/>
            <pc:sldMk cId="1826984498" sldId="1156"/>
            <ac:graphicFrameMk id="21" creationId="{C36236B9-A7A2-4CEC-91F2-B85001D7E06D}"/>
          </ac:graphicFrameMkLst>
        </pc:graphicFrameChg>
      </pc:sldChg>
      <pc:sldChg chg="del">
        <pc:chgData name="Emaus Katriina" userId="e28635f8-d800-42ff-a913-92d375f1fb60" providerId="ADAL" clId="{1608D3C9-68FF-45CD-909F-A1839081CD51}" dt="2022-04-20T12:13:07.843" v="8" actId="47"/>
        <pc:sldMkLst>
          <pc:docMk/>
          <pc:sldMk cId="1562254561" sldId="1166"/>
        </pc:sldMkLst>
      </pc:sldChg>
      <pc:sldChg chg="modSp">
        <pc:chgData name="Emaus Katriina" userId="e28635f8-d800-42ff-a913-92d375f1fb60" providerId="ADAL" clId="{1608D3C9-68FF-45CD-909F-A1839081CD51}" dt="2022-04-20T12:12:07.755" v="1"/>
        <pc:sldMkLst>
          <pc:docMk/>
          <pc:sldMk cId="3526943401" sldId="1168"/>
        </pc:sldMkLst>
        <pc:graphicFrameChg chg="mod">
          <ac:chgData name="Emaus Katriina" userId="e28635f8-d800-42ff-a913-92d375f1fb60" providerId="ADAL" clId="{1608D3C9-68FF-45CD-909F-A1839081CD51}" dt="2022-04-20T12:12:07.755" v="1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1608D3C9-68FF-45CD-909F-A1839081CD51}" dt="2022-04-20T12:12:09.351" v="3"/>
        <pc:sldMkLst>
          <pc:docMk/>
          <pc:sldMk cId="696128101" sldId="1170"/>
        </pc:sldMkLst>
        <pc:graphicFrameChg chg="mod">
          <ac:chgData name="Emaus Katriina" userId="e28635f8-d800-42ff-a913-92d375f1fb60" providerId="ADAL" clId="{1608D3C9-68FF-45CD-909F-A1839081CD51}" dt="2022-04-20T12:12:09.351" v="3"/>
          <ac:graphicFrameMkLst>
            <pc:docMk/>
            <pc:sldMk cId="696128101" sldId="1170"/>
            <ac:graphicFrameMk id="11" creationId="{1BC4FF3C-05BF-4AEE-A37E-EDFE6C39B483}"/>
          </ac:graphicFrameMkLst>
        </pc:graphicFrameChg>
      </pc:sldChg>
      <pc:sldChg chg="modSp">
        <pc:chgData name="Emaus Katriina" userId="e28635f8-d800-42ff-a913-92d375f1fb60" providerId="ADAL" clId="{1608D3C9-68FF-45CD-909F-A1839081CD51}" dt="2022-04-20T12:12:06.928" v="0"/>
        <pc:sldMkLst>
          <pc:docMk/>
          <pc:sldMk cId="2095577217" sldId="1171"/>
        </pc:sldMkLst>
        <pc:graphicFrameChg chg="mod">
          <ac:chgData name="Emaus Katriina" userId="e28635f8-d800-42ff-a913-92d375f1fb60" providerId="ADAL" clId="{1608D3C9-68FF-45CD-909F-A1839081CD51}" dt="2022-04-20T12:12:06.928" v="0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</pc:docChg>
  </pc:docChgLst>
  <pc:docChgLst>
    <pc:chgData name="Emaus Katriina" userId="e28635f8-d800-42ff-a913-92d375f1fb60" providerId="ADAL" clId="{067C8825-A3F4-4EFA-8350-D0985AC7423B}"/>
    <pc:docChg chg="delSld modSld">
      <pc:chgData name="Emaus Katriina" userId="e28635f8-d800-42ff-a913-92d375f1fb60" providerId="ADAL" clId="{067C8825-A3F4-4EFA-8350-D0985AC7423B}" dt="2021-11-23T08:47:49.505" v="67"/>
      <pc:docMkLst>
        <pc:docMk/>
      </pc:docMkLst>
      <pc:sldChg chg="modSp">
        <pc:chgData name="Emaus Katriina" userId="e28635f8-d800-42ff-a913-92d375f1fb60" providerId="ADAL" clId="{067C8825-A3F4-4EFA-8350-D0985AC7423B}" dt="2021-11-23T08:47:49.098" v="66"/>
        <pc:sldMkLst>
          <pc:docMk/>
          <pc:sldMk cId="3587244488" sldId="259"/>
        </pc:sldMkLst>
        <pc:graphicFrameChg chg="mod">
          <ac:chgData name="Emaus Katriina" userId="e28635f8-d800-42ff-a913-92d375f1fb60" providerId="ADAL" clId="{067C8825-A3F4-4EFA-8350-D0985AC7423B}" dt="2021-11-23T08:47:49.098" v="66"/>
          <ac:graphicFrameMkLst>
            <pc:docMk/>
            <pc:sldMk cId="3587244488" sldId="259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67C8825-A3F4-4EFA-8350-D0985AC7423B}" dt="2021-11-23T08:47:49.505" v="67"/>
        <pc:sldMkLst>
          <pc:docMk/>
          <pc:sldMk cId="3646882213" sldId="261"/>
        </pc:sldMkLst>
        <pc:graphicFrameChg chg="mod">
          <ac:chgData name="Emaus Katriina" userId="e28635f8-d800-42ff-a913-92d375f1fb60" providerId="ADAL" clId="{067C8825-A3F4-4EFA-8350-D0985AC7423B}" dt="2021-11-23T08:47:49.505" v="67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">
        <pc:chgData name="Emaus Katriina" userId="e28635f8-d800-42ff-a913-92d375f1fb60" providerId="ADAL" clId="{067C8825-A3F4-4EFA-8350-D0985AC7423B}" dt="2021-11-23T08:47:48.911" v="65"/>
        <pc:sldMkLst>
          <pc:docMk/>
          <pc:sldMk cId="2594822117" sldId="263"/>
        </pc:sldMkLst>
        <pc:graphicFrameChg chg="mod">
          <ac:chgData name="Emaus Katriina" userId="e28635f8-d800-42ff-a913-92d375f1fb60" providerId="ADAL" clId="{067C8825-A3F4-4EFA-8350-D0985AC7423B}" dt="2021-11-23T08:47:48.911" v="65"/>
          <ac:graphicFrameMkLst>
            <pc:docMk/>
            <pc:sldMk cId="2594822117" sldId="263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67C8825-A3F4-4EFA-8350-D0985AC7423B}" dt="2021-11-23T08:47:48.564" v="64"/>
        <pc:sldMkLst>
          <pc:docMk/>
          <pc:sldMk cId="458178236" sldId="884"/>
        </pc:sldMkLst>
        <pc:graphicFrameChg chg="mod">
          <ac:chgData name="Emaus Katriina" userId="e28635f8-d800-42ff-a913-92d375f1fb60" providerId="ADAL" clId="{067C8825-A3F4-4EFA-8350-D0985AC7423B}" dt="2021-11-23T08:47:48.564" v="64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modSp mod">
        <pc:chgData name="Emaus Katriina" userId="e28635f8-d800-42ff-a913-92d375f1fb60" providerId="ADAL" clId="{067C8825-A3F4-4EFA-8350-D0985AC7423B}" dt="2021-11-23T08:43:34.093" v="58" actId="20577"/>
        <pc:sldMkLst>
          <pc:docMk/>
          <pc:sldMk cId="2843273578" sldId="922"/>
        </pc:sldMkLst>
        <pc:spChg chg="mod">
          <ac:chgData name="Emaus Katriina" userId="e28635f8-d800-42ff-a913-92d375f1fb60" providerId="ADAL" clId="{067C8825-A3F4-4EFA-8350-D0985AC7423B}" dt="2021-11-23T08:41:58.686" v="50" actId="20577"/>
          <ac:spMkLst>
            <pc:docMk/>
            <pc:sldMk cId="2843273578" sldId="92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067C8825-A3F4-4EFA-8350-D0985AC7423B}" dt="2021-11-23T08:43:34.093" v="58" actId="20577"/>
          <ac:graphicFrameMkLst>
            <pc:docMk/>
            <pc:sldMk cId="2843273578" sldId="922"/>
            <ac:graphicFrameMk id="8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67C8825-A3F4-4EFA-8350-D0985AC7423B}" dt="2021-11-23T08:47:47.808" v="62"/>
        <pc:sldMkLst>
          <pc:docMk/>
          <pc:sldMk cId="1826984498" sldId="1156"/>
        </pc:sldMkLst>
        <pc:graphicFrameChg chg="mod">
          <ac:chgData name="Emaus Katriina" userId="e28635f8-d800-42ff-a913-92d375f1fb60" providerId="ADAL" clId="{067C8825-A3F4-4EFA-8350-D0985AC7423B}" dt="2021-11-23T08:47:47.808" v="62"/>
          <ac:graphicFrameMkLst>
            <pc:docMk/>
            <pc:sldMk cId="1826984498" sldId="1156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067C8825-A3F4-4EFA-8350-D0985AC7423B}" dt="2021-11-23T08:47:47.304" v="61"/>
        <pc:sldMkLst>
          <pc:docMk/>
          <pc:sldMk cId="3526943401" sldId="1168"/>
        </pc:sldMkLst>
        <pc:graphicFrameChg chg="mod">
          <ac:chgData name="Emaus Katriina" userId="e28635f8-d800-42ff-a913-92d375f1fb60" providerId="ADAL" clId="{067C8825-A3F4-4EFA-8350-D0985AC7423B}" dt="2021-11-23T08:47:47.304" v="61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067C8825-A3F4-4EFA-8350-D0985AC7423B}" dt="2021-11-23T08:47:48.161" v="63"/>
        <pc:sldMkLst>
          <pc:docMk/>
          <pc:sldMk cId="696128101" sldId="1170"/>
        </pc:sldMkLst>
        <pc:graphicFrameChg chg="mod">
          <ac:chgData name="Emaus Katriina" userId="e28635f8-d800-42ff-a913-92d375f1fb60" providerId="ADAL" clId="{067C8825-A3F4-4EFA-8350-D0985AC7423B}" dt="2021-11-23T08:47:48.161" v="63"/>
          <ac:graphicFrameMkLst>
            <pc:docMk/>
            <pc:sldMk cId="696128101" sldId="1170"/>
            <ac:graphicFrameMk id="11" creationId="{1BC4FF3C-05BF-4AEE-A37E-EDFE6C39B483}"/>
          </ac:graphicFrameMkLst>
        </pc:graphicFrameChg>
      </pc:sldChg>
      <pc:sldChg chg="modSp">
        <pc:chgData name="Emaus Katriina" userId="e28635f8-d800-42ff-a913-92d375f1fb60" providerId="ADAL" clId="{067C8825-A3F4-4EFA-8350-D0985AC7423B}" dt="2021-11-23T08:47:46.955" v="60"/>
        <pc:sldMkLst>
          <pc:docMk/>
          <pc:sldMk cId="2095577217" sldId="1171"/>
        </pc:sldMkLst>
        <pc:graphicFrameChg chg="mod">
          <ac:chgData name="Emaus Katriina" userId="e28635f8-d800-42ff-a913-92d375f1fb60" providerId="ADAL" clId="{067C8825-A3F4-4EFA-8350-D0985AC7423B}" dt="2021-11-23T08:47:46.955" v="60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  <pc:sldChg chg="del">
        <pc:chgData name="Emaus Katriina" userId="e28635f8-d800-42ff-a913-92d375f1fb60" providerId="ADAL" clId="{067C8825-A3F4-4EFA-8350-D0985AC7423B}" dt="2021-11-23T08:03:00.404" v="8" actId="47"/>
        <pc:sldMkLst>
          <pc:docMk/>
          <pc:sldMk cId="1142050865" sldId="1174"/>
        </pc:sldMkLst>
      </pc:sldChg>
    </pc:docChg>
  </pc:docChgLst>
  <pc:docChgLst>
    <pc:chgData name="Petteri Rautaporras" userId="81ae4bc9-51ec-4b09-af2d-f08f9486593f" providerId="ADAL" clId="{42D68BC1-372C-4A5D-B75E-C3EAC917ECBF}"/>
    <pc:docChg chg="modSld">
      <pc:chgData name="Petteri Rautaporras" userId="81ae4bc9-51ec-4b09-af2d-f08f9486593f" providerId="ADAL" clId="{42D68BC1-372C-4A5D-B75E-C3EAC917ECBF}" dt="2019-07-29T08:09:04.382" v="241" actId="108"/>
      <pc:docMkLst>
        <pc:docMk/>
      </pc:docMkLst>
      <pc:sldChg chg="modSp">
        <pc:chgData name="Petteri Rautaporras" userId="81ae4bc9-51ec-4b09-af2d-f08f9486593f" providerId="ADAL" clId="{42D68BC1-372C-4A5D-B75E-C3EAC917ECBF}" dt="2019-07-29T07:52:58.400" v="0"/>
        <pc:sldMkLst>
          <pc:docMk/>
          <pc:sldMk cId="3587244488" sldId="259"/>
        </pc:sldMkLst>
        <pc:graphicFrameChg chg="mod">
          <ac:chgData name="Petteri Rautaporras" userId="81ae4bc9-51ec-4b09-af2d-f08f9486593f" providerId="ADAL" clId="{42D68BC1-372C-4A5D-B75E-C3EAC917ECBF}" dt="2019-07-29T07:52:58.400" v="0"/>
          <ac:graphicFrameMkLst>
            <pc:docMk/>
            <pc:sldMk cId="3587244488" sldId="259"/>
            <ac:graphicFrameMk id="9" creationId="{00000000-0000-0000-0000-000000000000}"/>
          </ac:graphicFrameMkLst>
        </pc:graphicFrameChg>
      </pc:sldChg>
      <pc:sldChg chg="modSp">
        <pc:chgData name="Petteri Rautaporras" userId="81ae4bc9-51ec-4b09-af2d-f08f9486593f" providerId="ADAL" clId="{42D68BC1-372C-4A5D-B75E-C3EAC917ECBF}" dt="2019-07-29T07:52:58.710" v="1"/>
        <pc:sldMkLst>
          <pc:docMk/>
          <pc:sldMk cId="3646882213" sldId="261"/>
        </pc:sldMkLst>
        <pc:graphicFrameChg chg="mod">
          <ac:chgData name="Petteri Rautaporras" userId="81ae4bc9-51ec-4b09-af2d-f08f9486593f" providerId="ADAL" clId="{42D68BC1-372C-4A5D-B75E-C3EAC917ECBF}" dt="2019-07-29T07:52:58.710" v="1"/>
          <ac:graphicFrameMkLst>
            <pc:docMk/>
            <pc:sldMk cId="3646882213" sldId="261"/>
            <ac:graphicFrameMk id="9" creationId="{00000000-0000-0000-0000-000000000000}"/>
          </ac:graphicFrameMkLst>
        </pc:graphicFrameChg>
      </pc:sldChg>
      <pc:sldChg chg="modSp">
        <pc:chgData name="Petteri Rautaporras" userId="81ae4bc9-51ec-4b09-af2d-f08f9486593f" providerId="ADAL" clId="{42D68BC1-372C-4A5D-B75E-C3EAC917ECBF}" dt="2019-07-29T07:52:59.253" v="3"/>
        <pc:sldMkLst>
          <pc:docMk/>
          <pc:sldMk cId="2594822117" sldId="263"/>
        </pc:sldMkLst>
        <pc:graphicFrameChg chg="mod">
          <ac:chgData name="Petteri Rautaporras" userId="81ae4bc9-51ec-4b09-af2d-f08f9486593f" providerId="ADAL" clId="{42D68BC1-372C-4A5D-B75E-C3EAC917ECBF}" dt="2019-07-29T07:52:59.253" v="3"/>
          <ac:graphicFrameMkLst>
            <pc:docMk/>
            <pc:sldMk cId="2594822117" sldId="263"/>
            <ac:graphicFrameMk id="9" creationId="{00000000-0000-0000-0000-000000000000}"/>
          </ac:graphicFrameMkLst>
        </pc:graphicFrameChg>
      </pc:sldChg>
      <pc:sldChg chg="modSp">
        <pc:chgData name="Petteri Rautaporras" userId="81ae4bc9-51ec-4b09-af2d-f08f9486593f" providerId="ADAL" clId="{42D68BC1-372C-4A5D-B75E-C3EAC917ECBF}" dt="2019-07-29T07:52:59.553" v="4"/>
        <pc:sldMkLst>
          <pc:docMk/>
          <pc:sldMk cId="2308434405" sldId="264"/>
        </pc:sldMkLst>
        <pc:graphicFrameChg chg="mod">
          <ac:chgData name="Petteri Rautaporras" userId="81ae4bc9-51ec-4b09-af2d-f08f9486593f" providerId="ADAL" clId="{42D68BC1-372C-4A5D-B75E-C3EAC917ECBF}" dt="2019-07-29T07:52:59.553" v="4"/>
          <ac:graphicFrameMkLst>
            <pc:docMk/>
            <pc:sldMk cId="2308434405" sldId="264"/>
            <ac:graphicFrameMk id="9" creationId="{00000000-0000-0000-0000-000000000000}"/>
          </ac:graphicFrameMkLst>
        </pc:graphicFrameChg>
      </pc:sldChg>
      <pc:sldChg chg="modSp">
        <pc:chgData name="Petteri Rautaporras" userId="81ae4bc9-51ec-4b09-af2d-f08f9486593f" providerId="ADAL" clId="{42D68BC1-372C-4A5D-B75E-C3EAC917ECBF}" dt="2019-07-29T07:52:58.970" v="2"/>
        <pc:sldMkLst>
          <pc:docMk/>
          <pc:sldMk cId="458178236" sldId="884"/>
        </pc:sldMkLst>
        <pc:graphicFrameChg chg="mod">
          <ac:chgData name="Petteri Rautaporras" userId="81ae4bc9-51ec-4b09-af2d-f08f9486593f" providerId="ADAL" clId="{42D68BC1-372C-4A5D-B75E-C3EAC917ECBF}" dt="2019-07-29T07:52:58.970" v="2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</pc:docChg>
  </pc:docChgLst>
  <pc:docChgLst>
    <pc:chgData name="Emaus Katriina" userId="e28635f8-d800-42ff-a913-92d375f1fb60" providerId="ADAL" clId="{D4E58E13-3118-400E-8269-563F19B7A218}"/>
    <pc:docChg chg="modSld">
      <pc:chgData name="Emaus Katriina" userId="e28635f8-d800-42ff-a913-92d375f1fb60" providerId="ADAL" clId="{D4E58E13-3118-400E-8269-563F19B7A218}" dt="2021-09-20T09:50:05.167" v="245" actId="20577"/>
      <pc:docMkLst>
        <pc:docMk/>
      </pc:docMkLst>
      <pc:sldChg chg="modSp">
        <pc:chgData name="Emaus Katriina" userId="e28635f8-d800-42ff-a913-92d375f1fb60" providerId="ADAL" clId="{D4E58E13-3118-400E-8269-563F19B7A218}" dt="2021-09-15T11:13:58.034" v="6"/>
        <pc:sldMkLst>
          <pc:docMk/>
          <pc:sldMk cId="3587244488" sldId="259"/>
        </pc:sldMkLst>
        <pc:graphicFrameChg chg="mod">
          <ac:chgData name="Emaus Katriina" userId="e28635f8-d800-42ff-a913-92d375f1fb60" providerId="ADAL" clId="{D4E58E13-3118-400E-8269-563F19B7A218}" dt="2021-09-15T11:13:58.034" v="6"/>
          <ac:graphicFrameMkLst>
            <pc:docMk/>
            <pc:sldMk cId="3587244488" sldId="259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4E58E13-3118-400E-8269-563F19B7A218}" dt="2021-09-15T11:13:58.709" v="7"/>
        <pc:sldMkLst>
          <pc:docMk/>
          <pc:sldMk cId="3646882213" sldId="261"/>
        </pc:sldMkLst>
        <pc:graphicFrameChg chg="mod">
          <ac:chgData name="Emaus Katriina" userId="e28635f8-d800-42ff-a913-92d375f1fb60" providerId="ADAL" clId="{D4E58E13-3118-400E-8269-563F19B7A218}" dt="2021-09-15T11:13:58.709" v="7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">
        <pc:chgData name="Emaus Katriina" userId="e28635f8-d800-42ff-a913-92d375f1fb60" providerId="ADAL" clId="{D4E58E13-3118-400E-8269-563F19B7A218}" dt="2021-09-15T11:13:57.160" v="5"/>
        <pc:sldMkLst>
          <pc:docMk/>
          <pc:sldMk cId="2594822117" sldId="263"/>
        </pc:sldMkLst>
        <pc:graphicFrameChg chg="mod">
          <ac:chgData name="Emaus Katriina" userId="e28635f8-d800-42ff-a913-92d375f1fb60" providerId="ADAL" clId="{D4E58E13-3118-400E-8269-563F19B7A218}" dt="2021-09-15T11:13:57.160" v="5"/>
          <ac:graphicFrameMkLst>
            <pc:docMk/>
            <pc:sldMk cId="2594822117" sldId="263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4E58E13-3118-400E-8269-563F19B7A218}" dt="2021-09-15T11:13:56.328" v="4"/>
        <pc:sldMkLst>
          <pc:docMk/>
          <pc:sldMk cId="458178236" sldId="884"/>
        </pc:sldMkLst>
        <pc:graphicFrameChg chg="mod">
          <ac:chgData name="Emaus Katriina" userId="e28635f8-d800-42ff-a913-92d375f1fb60" providerId="ADAL" clId="{D4E58E13-3118-400E-8269-563F19B7A218}" dt="2021-09-15T11:13:56.328" v="4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modSp mod">
        <pc:chgData name="Emaus Katriina" userId="e28635f8-d800-42ff-a913-92d375f1fb60" providerId="ADAL" clId="{D4E58E13-3118-400E-8269-563F19B7A218}" dt="2021-09-20T09:50:05.167" v="245" actId="20577"/>
        <pc:sldMkLst>
          <pc:docMk/>
          <pc:sldMk cId="2843273578" sldId="922"/>
        </pc:sldMkLst>
        <pc:spChg chg="mod">
          <ac:chgData name="Emaus Katriina" userId="e28635f8-d800-42ff-a913-92d375f1fb60" providerId="ADAL" clId="{D4E58E13-3118-400E-8269-563F19B7A218}" dt="2021-09-20T09:50:05.167" v="245" actId="20577"/>
          <ac:spMkLst>
            <pc:docMk/>
            <pc:sldMk cId="2843273578" sldId="92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D4E58E13-3118-400E-8269-563F19B7A218}" dt="2021-09-20T09:49:58.367" v="241" actId="20577"/>
          <ac:graphicFrameMkLst>
            <pc:docMk/>
            <pc:sldMk cId="2843273578" sldId="922"/>
            <ac:graphicFrameMk id="8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4E58E13-3118-400E-8269-563F19B7A218}" dt="2021-09-15T11:13:54.675" v="2"/>
        <pc:sldMkLst>
          <pc:docMk/>
          <pc:sldMk cId="1826984498" sldId="1156"/>
        </pc:sldMkLst>
        <pc:graphicFrameChg chg="mod">
          <ac:chgData name="Emaus Katriina" userId="e28635f8-d800-42ff-a913-92d375f1fb60" providerId="ADAL" clId="{D4E58E13-3118-400E-8269-563F19B7A218}" dt="2021-09-15T11:13:54.675" v="2"/>
          <ac:graphicFrameMkLst>
            <pc:docMk/>
            <pc:sldMk cId="1826984498" sldId="1156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D4E58E13-3118-400E-8269-563F19B7A218}" dt="2021-09-15T11:13:53.982" v="1"/>
        <pc:sldMkLst>
          <pc:docMk/>
          <pc:sldMk cId="3526943401" sldId="1168"/>
        </pc:sldMkLst>
        <pc:graphicFrameChg chg="mod">
          <ac:chgData name="Emaus Katriina" userId="e28635f8-d800-42ff-a913-92d375f1fb60" providerId="ADAL" clId="{D4E58E13-3118-400E-8269-563F19B7A218}" dt="2021-09-15T11:13:53.982" v="1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D4E58E13-3118-400E-8269-563F19B7A218}" dt="2021-09-15T11:16:04.197" v="9"/>
        <pc:sldMkLst>
          <pc:docMk/>
          <pc:sldMk cId="696128101" sldId="1170"/>
        </pc:sldMkLst>
        <pc:graphicFrameChg chg="mod">
          <ac:chgData name="Emaus Katriina" userId="e28635f8-d800-42ff-a913-92d375f1fb60" providerId="ADAL" clId="{D4E58E13-3118-400E-8269-563F19B7A218}" dt="2021-09-15T11:16:04.197" v="9"/>
          <ac:graphicFrameMkLst>
            <pc:docMk/>
            <pc:sldMk cId="696128101" sldId="1170"/>
            <ac:graphicFrameMk id="11" creationId="{1BC4FF3C-05BF-4AEE-A37E-EDFE6C39B483}"/>
          </ac:graphicFrameMkLst>
        </pc:graphicFrameChg>
      </pc:sldChg>
      <pc:sldChg chg="modSp">
        <pc:chgData name="Emaus Katriina" userId="e28635f8-d800-42ff-a913-92d375f1fb60" providerId="ADAL" clId="{D4E58E13-3118-400E-8269-563F19B7A218}" dt="2021-09-15T11:13:53.465" v="0"/>
        <pc:sldMkLst>
          <pc:docMk/>
          <pc:sldMk cId="2095577217" sldId="1171"/>
        </pc:sldMkLst>
        <pc:graphicFrameChg chg="mod">
          <ac:chgData name="Emaus Katriina" userId="e28635f8-d800-42ff-a913-92d375f1fb60" providerId="ADAL" clId="{D4E58E13-3118-400E-8269-563F19B7A218}" dt="2021-09-15T11:13:53.465" v="0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</pc:docChg>
  </pc:docChgLst>
  <pc:docChgLst>
    <pc:chgData name="Emaus Katriina" userId="e28635f8-d800-42ff-a913-92d375f1fb60" providerId="ADAL" clId="{FC3E963A-CE33-4276-8892-889623070194}"/>
    <pc:docChg chg="modSld">
      <pc:chgData name="Emaus Katriina" userId="e28635f8-d800-42ff-a913-92d375f1fb60" providerId="ADAL" clId="{FC3E963A-CE33-4276-8892-889623070194}" dt="2021-07-28T06:44:08.340" v="12"/>
      <pc:docMkLst>
        <pc:docMk/>
      </pc:docMkLst>
      <pc:sldChg chg="modSp">
        <pc:chgData name="Emaus Katriina" userId="e28635f8-d800-42ff-a913-92d375f1fb60" providerId="ADAL" clId="{FC3E963A-CE33-4276-8892-889623070194}" dt="2021-07-28T06:42:22.749" v="6"/>
        <pc:sldMkLst>
          <pc:docMk/>
          <pc:sldMk cId="3587244488" sldId="259"/>
        </pc:sldMkLst>
        <pc:graphicFrameChg chg="mod">
          <ac:chgData name="Emaus Katriina" userId="e28635f8-d800-42ff-a913-92d375f1fb60" providerId="ADAL" clId="{FC3E963A-CE33-4276-8892-889623070194}" dt="2021-07-28T06:42:22.749" v="6"/>
          <ac:graphicFrameMkLst>
            <pc:docMk/>
            <pc:sldMk cId="3587244488" sldId="259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C3E963A-CE33-4276-8892-889623070194}" dt="2021-07-28T06:42:23.372" v="7"/>
        <pc:sldMkLst>
          <pc:docMk/>
          <pc:sldMk cId="3646882213" sldId="261"/>
        </pc:sldMkLst>
        <pc:graphicFrameChg chg="mod">
          <ac:chgData name="Emaus Katriina" userId="e28635f8-d800-42ff-a913-92d375f1fb60" providerId="ADAL" clId="{FC3E963A-CE33-4276-8892-889623070194}" dt="2021-07-28T06:42:23.372" v="7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">
        <pc:chgData name="Emaus Katriina" userId="e28635f8-d800-42ff-a913-92d375f1fb60" providerId="ADAL" clId="{FC3E963A-CE33-4276-8892-889623070194}" dt="2021-07-28T06:42:22.132" v="5"/>
        <pc:sldMkLst>
          <pc:docMk/>
          <pc:sldMk cId="2594822117" sldId="263"/>
        </pc:sldMkLst>
        <pc:graphicFrameChg chg="mod">
          <ac:chgData name="Emaus Katriina" userId="e28635f8-d800-42ff-a913-92d375f1fb60" providerId="ADAL" clId="{FC3E963A-CE33-4276-8892-889623070194}" dt="2021-07-28T06:42:22.132" v="5"/>
          <ac:graphicFrameMkLst>
            <pc:docMk/>
            <pc:sldMk cId="2594822117" sldId="263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C3E963A-CE33-4276-8892-889623070194}" dt="2021-07-28T06:42:21.735" v="4"/>
        <pc:sldMkLst>
          <pc:docMk/>
          <pc:sldMk cId="458178236" sldId="884"/>
        </pc:sldMkLst>
        <pc:graphicFrameChg chg="mod">
          <ac:chgData name="Emaus Katriina" userId="e28635f8-d800-42ff-a913-92d375f1fb60" providerId="ADAL" clId="{FC3E963A-CE33-4276-8892-889623070194}" dt="2021-07-28T06:42:21.735" v="4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modSp">
        <pc:chgData name="Emaus Katriina" userId="e28635f8-d800-42ff-a913-92d375f1fb60" providerId="ADAL" clId="{FC3E963A-CE33-4276-8892-889623070194}" dt="2021-07-28T06:42:20.719" v="2"/>
        <pc:sldMkLst>
          <pc:docMk/>
          <pc:sldMk cId="1826984498" sldId="1156"/>
        </pc:sldMkLst>
        <pc:graphicFrameChg chg="mod">
          <ac:chgData name="Emaus Katriina" userId="e28635f8-d800-42ff-a913-92d375f1fb60" providerId="ADAL" clId="{FC3E963A-CE33-4276-8892-889623070194}" dt="2021-07-28T06:42:20.719" v="2"/>
          <ac:graphicFrameMkLst>
            <pc:docMk/>
            <pc:sldMk cId="1826984498" sldId="1156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FC3E963A-CE33-4276-8892-889623070194}" dt="2021-07-28T06:42:20.078" v="1"/>
        <pc:sldMkLst>
          <pc:docMk/>
          <pc:sldMk cId="3526943401" sldId="1168"/>
        </pc:sldMkLst>
        <pc:graphicFrameChg chg="mod">
          <ac:chgData name="Emaus Katriina" userId="e28635f8-d800-42ff-a913-92d375f1fb60" providerId="ADAL" clId="{FC3E963A-CE33-4276-8892-889623070194}" dt="2021-07-28T06:42:20.078" v="1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FC3E963A-CE33-4276-8892-889623070194}" dt="2021-07-28T06:42:21.255" v="3"/>
        <pc:sldMkLst>
          <pc:docMk/>
          <pc:sldMk cId="696128101" sldId="1170"/>
        </pc:sldMkLst>
        <pc:graphicFrameChg chg="mod">
          <ac:chgData name="Emaus Katriina" userId="e28635f8-d800-42ff-a913-92d375f1fb60" providerId="ADAL" clId="{FC3E963A-CE33-4276-8892-889623070194}" dt="2021-07-28T06:42:21.255" v="3"/>
          <ac:graphicFrameMkLst>
            <pc:docMk/>
            <pc:sldMk cId="696128101" sldId="1170"/>
            <ac:graphicFrameMk id="11" creationId="{1BC4FF3C-05BF-4AEE-A37E-EDFE6C39B483}"/>
          </ac:graphicFrameMkLst>
        </pc:graphicFrameChg>
      </pc:sldChg>
      <pc:sldChg chg="modSp">
        <pc:chgData name="Emaus Katriina" userId="e28635f8-d800-42ff-a913-92d375f1fb60" providerId="ADAL" clId="{FC3E963A-CE33-4276-8892-889623070194}" dt="2021-07-28T06:44:08.340" v="12"/>
        <pc:sldMkLst>
          <pc:docMk/>
          <pc:sldMk cId="2095577217" sldId="1171"/>
        </pc:sldMkLst>
        <pc:graphicFrameChg chg="mod">
          <ac:chgData name="Emaus Katriina" userId="e28635f8-d800-42ff-a913-92d375f1fb60" providerId="ADAL" clId="{FC3E963A-CE33-4276-8892-889623070194}" dt="2021-07-28T06:44:08.340" v="12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</pc:docChg>
  </pc:docChgLst>
  <pc:docChgLst>
    <pc:chgData name="Emaus Katriina" userId="e28635f8-d800-42ff-a913-92d375f1fb60" providerId="ADAL" clId="{E9974323-F1ED-49F3-B81F-436DE1161DFD}"/>
    <pc:docChg chg="delSld modSld">
      <pc:chgData name="Emaus Katriina" userId="e28635f8-d800-42ff-a913-92d375f1fb60" providerId="ADAL" clId="{E9974323-F1ED-49F3-B81F-436DE1161DFD}" dt="2021-10-15T06:50:41.950" v="16" actId="20577"/>
      <pc:docMkLst>
        <pc:docMk/>
      </pc:docMkLst>
      <pc:sldChg chg="modSp">
        <pc:chgData name="Emaus Katriina" userId="e28635f8-d800-42ff-a913-92d375f1fb60" providerId="ADAL" clId="{E9974323-F1ED-49F3-B81F-436DE1161DFD}" dt="2021-10-15T06:38:02.586" v="6"/>
        <pc:sldMkLst>
          <pc:docMk/>
          <pc:sldMk cId="3587244488" sldId="259"/>
        </pc:sldMkLst>
        <pc:graphicFrameChg chg="mod">
          <ac:chgData name="Emaus Katriina" userId="e28635f8-d800-42ff-a913-92d375f1fb60" providerId="ADAL" clId="{E9974323-F1ED-49F3-B81F-436DE1161DFD}" dt="2021-10-15T06:38:02.586" v="6"/>
          <ac:graphicFrameMkLst>
            <pc:docMk/>
            <pc:sldMk cId="3587244488" sldId="259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9974323-F1ED-49F3-B81F-436DE1161DFD}" dt="2021-10-15T06:38:03.078" v="7"/>
        <pc:sldMkLst>
          <pc:docMk/>
          <pc:sldMk cId="3646882213" sldId="261"/>
        </pc:sldMkLst>
        <pc:graphicFrameChg chg="mod">
          <ac:chgData name="Emaus Katriina" userId="e28635f8-d800-42ff-a913-92d375f1fb60" providerId="ADAL" clId="{E9974323-F1ED-49F3-B81F-436DE1161DFD}" dt="2021-10-15T06:38:03.078" v="7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">
        <pc:chgData name="Emaus Katriina" userId="e28635f8-d800-42ff-a913-92d375f1fb60" providerId="ADAL" clId="{E9974323-F1ED-49F3-B81F-436DE1161DFD}" dt="2021-10-15T06:38:01.947" v="5"/>
        <pc:sldMkLst>
          <pc:docMk/>
          <pc:sldMk cId="2594822117" sldId="263"/>
        </pc:sldMkLst>
        <pc:graphicFrameChg chg="mod">
          <ac:chgData name="Emaus Katriina" userId="e28635f8-d800-42ff-a913-92d375f1fb60" providerId="ADAL" clId="{E9974323-F1ED-49F3-B81F-436DE1161DFD}" dt="2021-10-15T06:38:01.947" v="5"/>
          <ac:graphicFrameMkLst>
            <pc:docMk/>
            <pc:sldMk cId="2594822117" sldId="263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9974323-F1ED-49F3-B81F-436DE1161DFD}" dt="2021-10-15T06:38:01.438" v="4"/>
        <pc:sldMkLst>
          <pc:docMk/>
          <pc:sldMk cId="458178236" sldId="884"/>
        </pc:sldMkLst>
        <pc:graphicFrameChg chg="mod">
          <ac:chgData name="Emaus Katriina" userId="e28635f8-d800-42ff-a913-92d375f1fb60" providerId="ADAL" clId="{E9974323-F1ED-49F3-B81F-436DE1161DFD}" dt="2021-10-15T06:38:01.438" v="4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modSp mod">
        <pc:chgData name="Emaus Katriina" userId="e28635f8-d800-42ff-a913-92d375f1fb60" providerId="ADAL" clId="{E9974323-F1ED-49F3-B81F-436DE1161DFD}" dt="2021-10-15T06:50:41.950" v="16" actId="20577"/>
        <pc:sldMkLst>
          <pc:docMk/>
          <pc:sldMk cId="2843273578" sldId="922"/>
        </pc:sldMkLst>
        <pc:spChg chg="mod">
          <ac:chgData name="Emaus Katriina" userId="e28635f8-d800-42ff-a913-92d375f1fb60" providerId="ADAL" clId="{E9974323-F1ED-49F3-B81F-436DE1161DFD}" dt="2021-10-15T06:50:41.950" v="16" actId="20577"/>
          <ac:spMkLst>
            <pc:docMk/>
            <pc:sldMk cId="2843273578" sldId="92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E9974323-F1ED-49F3-B81F-436DE1161DFD}" dt="2021-10-15T06:47:10.870" v="9" actId="20577"/>
          <ac:graphicFrameMkLst>
            <pc:docMk/>
            <pc:sldMk cId="2843273578" sldId="922"/>
            <ac:graphicFrameMk id="8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9974323-F1ED-49F3-B81F-436DE1161DFD}" dt="2021-10-15T06:38:00.464" v="2"/>
        <pc:sldMkLst>
          <pc:docMk/>
          <pc:sldMk cId="1826984498" sldId="1156"/>
        </pc:sldMkLst>
        <pc:graphicFrameChg chg="mod">
          <ac:chgData name="Emaus Katriina" userId="e28635f8-d800-42ff-a913-92d375f1fb60" providerId="ADAL" clId="{E9974323-F1ED-49F3-B81F-436DE1161DFD}" dt="2021-10-15T06:38:00.464" v="2"/>
          <ac:graphicFrameMkLst>
            <pc:docMk/>
            <pc:sldMk cId="1826984498" sldId="1156"/>
            <ac:graphicFrameMk id="21" creationId="{C36236B9-A7A2-4CEC-91F2-B85001D7E06D}"/>
          </ac:graphicFrameMkLst>
        </pc:graphicFrameChg>
      </pc:sldChg>
      <pc:sldChg chg="del">
        <pc:chgData name="Emaus Katriina" userId="e28635f8-d800-42ff-a913-92d375f1fb60" providerId="ADAL" clId="{E9974323-F1ED-49F3-B81F-436DE1161DFD}" dt="2021-10-15T06:40:18.502" v="8" actId="47"/>
        <pc:sldMkLst>
          <pc:docMk/>
          <pc:sldMk cId="1562254561" sldId="1166"/>
        </pc:sldMkLst>
      </pc:sldChg>
      <pc:sldChg chg="modSp">
        <pc:chgData name="Emaus Katriina" userId="e28635f8-d800-42ff-a913-92d375f1fb60" providerId="ADAL" clId="{E9974323-F1ED-49F3-B81F-436DE1161DFD}" dt="2021-10-15T06:37:59.874" v="1"/>
        <pc:sldMkLst>
          <pc:docMk/>
          <pc:sldMk cId="3526943401" sldId="1168"/>
        </pc:sldMkLst>
        <pc:graphicFrameChg chg="mod">
          <ac:chgData name="Emaus Katriina" userId="e28635f8-d800-42ff-a913-92d375f1fb60" providerId="ADAL" clId="{E9974323-F1ED-49F3-B81F-436DE1161DFD}" dt="2021-10-15T06:37:59.874" v="1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E9974323-F1ED-49F3-B81F-436DE1161DFD}" dt="2021-10-15T06:38:01.031" v="3"/>
        <pc:sldMkLst>
          <pc:docMk/>
          <pc:sldMk cId="696128101" sldId="1170"/>
        </pc:sldMkLst>
        <pc:graphicFrameChg chg="mod">
          <ac:chgData name="Emaus Katriina" userId="e28635f8-d800-42ff-a913-92d375f1fb60" providerId="ADAL" clId="{E9974323-F1ED-49F3-B81F-436DE1161DFD}" dt="2021-10-15T06:38:01.031" v="3"/>
          <ac:graphicFrameMkLst>
            <pc:docMk/>
            <pc:sldMk cId="696128101" sldId="1170"/>
            <ac:graphicFrameMk id="11" creationId="{1BC4FF3C-05BF-4AEE-A37E-EDFE6C39B483}"/>
          </ac:graphicFrameMkLst>
        </pc:graphicFrameChg>
      </pc:sldChg>
      <pc:sldChg chg="modSp">
        <pc:chgData name="Emaus Katriina" userId="e28635f8-d800-42ff-a913-92d375f1fb60" providerId="ADAL" clId="{E9974323-F1ED-49F3-B81F-436DE1161DFD}" dt="2021-10-15T06:37:59.291" v="0"/>
        <pc:sldMkLst>
          <pc:docMk/>
          <pc:sldMk cId="2095577217" sldId="1171"/>
        </pc:sldMkLst>
        <pc:graphicFrameChg chg="mod">
          <ac:chgData name="Emaus Katriina" userId="e28635f8-d800-42ff-a913-92d375f1fb60" providerId="ADAL" clId="{E9974323-F1ED-49F3-B81F-436DE1161DFD}" dt="2021-10-15T06:37:59.291" v="0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</pc:docChg>
  </pc:docChgLst>
  <pc:docChgLst>
    <pc:chgData name="Emaus Katriina" userId="e28635f8-d800-42ff-a913-92d375f1fb60" providerId="ADAL" clId="{0D704275-C1BF-4C4D-83F0-103BA1BCE864}"/>
    <pc:docChg chg="delSld modSld">
      <pc:chgData name="Emaus Katriina" userId="e28635f8-d800-42ff-a913-92d375f1fb60" providerId="ADAL" clId="{0D704275-C1BF-4C4D-83F0-103BA1BCE864}" dt="2022-01-24T07:36:03.364" v="132" actId="20577"/>
      <pc:docMkLst>
        <pc:docMk/>
      </pc:docMkLst>
      <pc:sldChg chg="modSp">
        <pc:chgData name="Emaus Katriina" userId="e28635f8-d800-42ff-a913-92d375f1fb60" providerId="ADAL" clId="{0D704275-C1BF-4C4D-83F0-103BA1BCE864}" dt="2022-01-24T07:24:40.641" v="7"/>
        <pc:sldMkLst>
          <pc:docMk/>
          <pc:sldMk cId="3587244488" sldId="259"/>
        </pc:sldMkLst>
        <pc:graphicFrameChg chg="mod">
          <ac:chgData name="Emaus Katriina" userId="e28635f8-d800-42ff-a913-92d375f1fb60" providerId="ADAL" clId="{0D704275-C1BF-4C4D-83F0-103BA1BCE864}" dt="2022-01-24T07:24:40.641" v="7"/>
          <ac:graphicFrameMkLst>
            <pc:docMk/>
            <pc:sldMk cId="3587244488" sldId="259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D704275-C1BF-4C4D-83F0-103BA1BCE864}" dt="2022-01-24T07:24:40.026" v="6"/>
        <pc:sldMkLst>
          <pc:docMk/>
          <pc:sldMk cId="3646882213" sldId="261"/>
        </pc:sldMkLst>
        <pc:graphicFrameChg chg="mod">
          <ac:chgData name="Emaus Katriina" userId="e28635f8-d800-42ff-a913-92d375f1fb60" providerId="ADAL" clId="{0D704275-C1BF-4C4D-83F0-103BA1BCE864}" dt="2022-01-24T07:24:40.026" v="6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">
        <pc:chgData name="Emaus Katriina" userId="e28635f8-d800-42ff-a913-92d375f1fb60" providerId="ADAL" clId="{0D704275-C1BF-4C4D-83F0-103BA1BCE864}" dt="2022-01-24T07:24:39.467" v="5"/>
        <pc:sldMkLst>
          <pc:docMk/>
          <pc:sldMk cId="2594822117" sldId="263"/>
        </pc:sldMkLst>
        <pc:graphicFrameChg chg="mod">
          <ac:chgData name="Emaus Katriina" userId="e28635f8-d800-42ff-a913-92d375f1fb60" providerId="ADAL" clId="{0D704275-C1BF-4C4D-83F0-103BA1BCE864}" dt="2022-01-24T07:24:39.467" v="5"/>
          <ac:graphicFrameMkLst>
            <pc:docMk/>
            <pc:sldMk cId="2594822117" sldId="263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D704275-C1BF-4C4D-83F0-103BA1BCE864}" dt="2022-01-24T07:24:38.915" v="4"/>
        <pc:sldMkLst>
          <pc:docMk/>
          <pc:sldMk cId="458178236" sldId="884"/>
        </pc:sldMkLst>
        <pc:graphicFrameChg chg="mod">
          <ac:chgData name="Emaus Katriina" userId="e28635f8-d800-42ff-a913-92d375f1fb60" providerId="ADAL" clId="{0D704275-C1BF-4C4D-83F0-103BA1BCE864}" dt="2022-01-24T07:24:38.915" v="4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modSp mod">
        <pc:chgData name="Emaus Katriina" userId="e28635f8-d800-42ff-a913-92d375f1fb60" providerId="ADAL" clId="{0D704275-C1BF-4C4D-83F0-103BA1BCE864}" dt="2022-01-24T07:36:03.364" v="132" actId="20577"/>
        <pc:sldMkLst>
          <pc:docMk/>
          <pc:sldMk cId="2843273578" sldId="922"/>
        </pc:sldMkLst>
        <pc:spChg chg="mod">
          <ac:chgData name="Emaus Katriina" userId="e28635f8-d800-42ff-a913-92d375f1fb60" providerId="ADAL" clId="{0D704275-C1BF-4C4D-83F0-103BA1BCE864}" dt="2022-01-24T07:36:03.364" v="132" actId="20577"/>
          <ac:spMkLst>
            <pc:docMk/>
            <pc:sldMk cId="2843273578" sldId="92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0D704275-C1BF-4C4D-83F0-103BA1BCE864}" dt="2022-01-24T07:35:48.574" v="125" actId="20577"/>
          <ac:graphicFrameMkLst>
            <pc:docMk/>
            <pc:sldMk cId="2843273578" sldId="922"/>
            <ac:graphicFrameMk id="8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D704275-C1BF-4C4D-83F0-103BA1BCE864}" dt="2022-01-24T07:24:37.530" v="2"/>
        <pc:sldMkLst>
          <pc:docMk/>
          <pc:sldMk cId="1826984498" sldId="1156"/>
        </pc:sldMkLst>
        <pc:graphicFrameChg chg="mod">
          <ac:chgData name="Emaus Katriina" userId="e28635f8-d800-42ff-a913-92d375f1fb60" providerId="ADAL" clId="{0D704275-C1BF-4C4D-83F0-103BA1BCE864}" dt="2022-01-24T07:24:37.530" v="2"/>
          <ac:graphicFrameMkLst>
            <pc:docMk/>
            <pc:sldMk cId="1826984498" sldId="1156"/>
            <ac:graphicFrameMk id="21" creationId="{C36236B9-A7A2-4CEC-91F2-B85001D7E06D}"/>
          </ac:graphicFrameMkLst>
        </pc:graphicFrameChg>
      </pc:sldChg>
      <pc:sldChg chg="del">
        <pc:chgData name="Emaus Katriina" userId="e28635f8-d800-42ff-a913-92d375f1fb60" providerId="ADAL" clId="{0D704275-C1BF-4C4D-83F0-103BA1BCE864}" dt="2022-01-24T07:26:19.143" v="8" actId="47"/>
        <pc:sldMkLst>
          <pc:docMk/>
          <pc:sldMk cId="1562254561" sldId="1166"/>
        </pc:sldMkLst>
      </pc:sldChg>
      <pc:sldChg chg="modSp">
        <pc:chgData name="Emaus Katriina" userId="e28635f8-d800-42ff-a913-92d375f1fb60" providerId="ADAL" clId="{0D704275-C1BF-4C4D-83F0-103BA1BCE864}" dt="2022-01-24T07:24:36.785" v="1"/>
        <pc:sldMkLst>
          <pc:docMk/>
          <pc:sldMk cId="3526943401" sldId="1168"/>
        </pc:sldMkLst>
        <pc:graphicFrameChg chg="mod">
          <ac:chgData name="Emaus Katriina" userId="e28635f8-d800-42ff-a913-92d375f1fb60" providerId="ADAL" clId="{0D704275-C1BF-4C4D-83F0-103BA1BCE864}" dt="2022-01-24T07:24:36.785" v="1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0D704275-C1BF-4C4D-83F0-103BA1BCE864}" dt="2022-01-24T07:24:38.239" v="3"/>
        <pc:sldMkLst>
          <pc:docMk/>
          <pc:sldMk cId="696128101" sldId="1170"/>
        </pc:sldMkLst>
        <pc:graphicFrameChg chg="mod">
          <ac:chgData name="Emaus Katriina" userId="e28635f8-d800-42ff-a913-92d375f1fb60" providerId="ADAL" clId="{0D704275-C1BF-4C4D-83F0-103BA1BCE864}" dt="2022-01-24T07:24:38.239" v="3"/>
          <ac:graphicFrameMkLst>
            <pc:docMk/>
            <pc:sldMk cId="696128101" sldId="1170"/>
            <ac:graphicFrameMk id="11" creationId="{1BC4FF3C-05BF-4AEE-A37E-EDFE6C39B483}"/>
          </ac:graphicFrameMkLst>
        </pc:graphicFrameChg>
      </pc:sldChg>
      <pc:sldChg chg="modSp">
        <pc:chgData name="Emaus Katriina" userId="e28635f8-d800-42ff-a913-92d375f1fb60" providerId="ADAL" clId="{0D704275-C1BF-4C4D-83F0-103BA1BCE864}" dt="2022-01-24T07:24:36.077" v="0"/>
        <pc:sldMkLst>
          <pc:docMk/>
          <pc:sldMk cId="2095577217" sldId="1171"/>
        </pc:sldMkLst>
        <pc:graphicFrameChg chg="mod">
          <ac:chgData name="Emaus Katriina" userId="e28635f8-d800-42ff-a913-92d375f1fb60" providerId="ADAL" clId="{0D704275-C1BF-4C4D-83F0-103BA1BCE864}" dt="2022-01-24T07:24:36.077" v="0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</pc:docChg>
  </pc:docChgLst>
  <pc:docChgLst>
    <pc:chgData name="Emaus Katriina" userId="e28635f8-d800-42ff-a913-92d375f1fb60" providerId="ADAL" clId="{52527497-5B2E-491D-84C3-F971B13F1F1B}"/>
    <pc:docChg chg="addSld delSld modSld">
      <pc:chgData name="Emaus Katriina" userId="e28635f8-d800-42ff-a913-92d375f1fb60" providerId="ADAL" clId="{52527497-5B2E-491D-84C3-F971B13F1F1B}" dt="2022-03-17T11:26:33.841" v="276" actId="20577"/>
      <pc:docMkLst>
        <pc:docMk/>
      </pc:docMkLst>
      <pc:sldChg chg="modSp">
        <pc:chgData name="Emaus Katriina" userId="e28635f8-d800-42ff-a913-92d375f1fb60" providerId="ADAL" clId="{52527497-5B2E-491D-84C3-F971B13F1F1B}" dt="2022-03-15T10:48:40.209" v="121"/>
        <pc:sldMkLst>
          <pc:docMk/>
          <pc:sldMk cId="3587244488" sldId="259"/>
        </pc:sldMkLst>
        <pc:graphicFrameChg chg="mod">
          <ac:chgData name="Emaus Katriina" userId="e28635f8-d800-42ff-a913-92d375f1fb60" providerId="ADAL" clId="{52527497-5B2E-491D-84C3-F971B13F1F1B}" dt="2022-03-15T10:48:40.209" v="121"/>
          <ac:graphicFrameMkLst>
            <pc:docMk/>
            <pc:sldMk cId="3587244488" sldId="259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2527497-5B2E-491D-84C3-F971B13F1F1B}" dt="2022-03-15T10:48:39.094" v="120"/>
        <pc:sldMkLst>
          <pc:docMk/>
          <pc:sldMk cId="3646882213" sldId="261"/>
        </pc:sldMkLst>
        <pc:graphicFrameChg chg="mod">
          <ac:chgData name="Emaus Katriina" userId="e28635f8-d800-42ff-a913-92d375f1fb60" providerId="ADAL" clId="{52527497-5B2E-491D-84C3-F971B13F1F1B}" dt="2022-03-15T10:48:39.094" v="120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">
        <pc:chgData name="Emaus Katriina" userId="e28635f8-d800-42ff-a913-92d375f1fb60" providerId="ADAL" clId="{52527497-5B2E-491D-84C3-F971B13F1F1B}" dt="2022-03-15T10:48:38.538" v="119"/>
        <pc:sldMkLst>
          <pc:docMk/>
          <pc:sldMk cId="2594822117" sldId="263"/>
        </pc:sldMkLst>
        <pc:graphicFrameChg chg="mod">
          <ac:chgData name="Emaus Katriina" userId="e28635f8-d800-42ff-a913-92d375f1fb60" providerId="ADAL" clId="{52527497-5B2E-491D-84C3-F971B13F1F1B}" dt="2022-03-15T10:48:38.538" v="119"/>
          <ac:graphicFrameMkLst>
            <pc:docMk/>
            <pc:sldMk cId="2594822117" sldId="263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2527497-5B2E-491D-84C3-F971B13F1F1B}" dt="2022-03-15T10:48:37.843" v="118"/>
        <pc:sldMkLst>
          <pc:docMk/>
          <pc:sldMk cId="458178236" sldId="884"/>
        </pc:sldMkLst>
        <pc:graphicFrameChg chg="mod">
          <ac:chgData name="Emaus Katriina" userId="e28635f8-d800-42ff-a913-92d375f1fb60" providerId="ADAL" clId="{52527497-5B2E-491D-84C3-F971B13F1F1B}" dt="2022-03-15T10:48:37.843" v="118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modSp mod">
        <pc:chgData name="Emaus Katriina" userId="e28635f8-d800-42ff-a913-92d375f1fb60" providerId="ADAL" clId="{52527497-5B2E-491D-84C3-F971B13F1F1B}" dt="2022-03-17T11:26:33.841" v="276" actId="20577"/>
        <pc:sldMkLst>
          <pc:docMk/>
          <pc:sldMk cId="2843273578" sldId="922"/>
        </pc:sldMkLst>
        <pc:spChg chg="mod">
          <ac:chgData name="Emaus Katriina" userId="e28635f8-d800-42ff-a913-92d375f1fb60" providerId="ADAL" clId="{52527497-5B2E-491D-84C3-F971B13F1F1B}" dt="2022-03-17T11:26:33.841" v="276" actId="20577"/>
          <ac:spMkLst>
            <pc:docMk/>
            <pc:sldMk cId="2843273578" sldId="92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52527497-5B2E-491D-84C3-F971B13F1F1B}" dt="2022-03-17T11:26:13.861" v="270" actId="20577"/>
          <ac:graphicFrameMkLst>
            <pc:docMk/>
            <pc:sldMk cId="2843273578" sldId="922"/>
            <ac:graphicFrameMk id="8" creationId="{00000000-0000-0000-0000-000000000000}"/>
          </ac:graphicFrameMkLst>
        </pc:graphicFrameChg>
      </pc:sldChg>
      <pc:sldChg chg="del">
        <pc:chgData name="Emaus Katriina" userId="e28635f8-d800-42ff-a913-92d375f1fb60" providerId="ADAL" clId="{52527497-5B2E-491D-84C3-F971B13F1F1B}" dt="2022-02-15T07:19:50.713" v="111" actId="47"/>
        <pc:sldMkLst>
          <pc:docMk/>
          <pc:sldMk cId="3098896778" sldId="1046"/>
        </pc:sldMkLst>
      </pc:sldChg>
      <pc:sldChg chg="add">
        <pc:chgData name="Emaus Katriina" userId="e28635f8-d800-42ff-a913-92d375f1fb60" providerId="ADAL" clId="{52527497-5B2E-491D-84C3-F971B13F1F1B}" dt="2022-02-15T07:19:41.431" v="110"/>
        <pc:sldMkLst>
          <pc:docMk/>
          <pc:sldMk cId="215907551" sldId="1069"/>
        </pc:sldMkLst>
      </pc:sldChg>
      <pc:sldChg chg="modSp">
        <pc:chgData name="Emaus Katriina" userId="e28635f8-d800-42ff-a913-92d375f1fb60" providerId="ADAL" clId="{52527497-5B2E-491D-84C3-F971B13F1F1B}" dt="2022-03-15T10:48:36.469" v="116"/>
        <pc:sldMkLst>
          <pc:docMk/>
          <pc:sldMk cId="1826984498" sldId="1156"/>
        </pc:sldMkLst>
        <pc:graphicFrameChg chg="mod">
          <ac:chgData name="Emaus Katriina" userId="e28635f8-d800-42ff-a913-92d375f1fb60" providerId="ADAL" clId="{52527497-5B2E-491D-84C3-F971B13F1F1B}" dt="2022-03-15T10:48:36.469" v="116"/>
          <ac:graphicFrameMkLst>
            <pc:docMk/>
            <pc:sldMk cId="1826984498" sldId="1156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52527497-5B2E-491D-84C3-F971B13F1F1B}" dt="2022-03-15T10:48:35.760" v="115"/>
        <pc:sldMkLst>
          <pc:docMk/>
          <pc:sldMk cId="3526943401" sldId="1168"/>
        </pc:sldMkLst>
        <pc:graphicFrameChg chg="mod">
          <ac:chgData name="Emaus Katriina" userId="e28635f8-d800-42ff-a913-92d375f1fb60" providerId="ADAL" clId="{52527497-5B2E-491D-84C3-F971B13F1F1B}" dt="2022-03-15T10:48:35.760" v="115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52527497-5B2E-491D-84C3-F971B13F1F1B}" dt="2022-03-15T10:48:37.218" v="117"/>
        <pc:sldMkLst>
          <pc:docMk/>
          <pc:sldMk cId="696128101" sldId="1170"/>
        </pc:sldMkLst>
        <pc:graphicFrameChg chg="mod">
          <ac:chgData name="Emaus Katriina" userId="e28635f8-d800-42ff-a913-92d375f1fb60" providerId="ADAL" clId="{52527497-5B2E-491D-84C3-F971B13F1F1B}" dt="2022-03-15T10:48:37.218" v="117"/>
          <ac:graphicFrameMkLst>
            <pc:docMk/>
            <pc:sldMk cId="696128101" sldId="1170"/>
            <ac:graphicFrameMk id="11" creationId="{1BC4FF3C-05BF-4AEE-A37E-EDFE6C39B483}"/>
          </ac:graphicFrameMkLst>
        </pc:graphicFrameChg>
      </pc:sldChg>
      <pc:sldChg chg="modSp">
        <pc:chgData name="Emaus Katriina" userId="e28635f8-d800-42ff-a913-92d375f1fb60" providerId="ADAL" clId="{52527497-5B2E-491D-84C3-F971B13F1F1B}" dt="2022-03-15T10:48:34.897" v="114"/>
        <pc:sldMkLst>
          <pc:docMk/>
          <pc:sldMk cId="2095577217" sldId="1171"/>
        </pc:sldMkLst>
        <pc:graphicFrameChg chg="mod">
          <ac:chgData name="Emaus Katriina" userId="e28635f8-d800-42ff-a913-92d375f1fb60" providerId="ADAL" clId="{52527497-5B2E-491D-84C3-F971B13F1F1B}" dt="2022-03-15T10:48:34.897" v="114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  <pc:sldChg chg="del">
        <pc:chgData name="Emaus Katriina" userId="e28635f8-d800-42ff-a913-92d375f1fb60" providerId="ADAL" clId="{52527497-5B2E-491D-84C3-F971B13F1F1B}" dt="2022-02-15T07:19:51.357" v="112" actId="47"/>
        <pc:sldMkLst>
          <pc:docMk/>
          <pc:sldMk cId="927514190" sldId="1173"/>
        </pc:sldMkLst>
      </pc:sldChg>
      <pc:sldChg chg="del">
        <pc:chgData name="Emaus Katriina" userId="e28635f8-d800-42ff-a913-92d375f1fb60" providerId="ADAL" clId="{52527497-5B2E-491D-84C3-F971B13F1F1B}" dt="2022-02-15T07:20:13.997" v="113" actId="47"/>
        <pc:sldMkLst>
          <pc:docMk/>
          <pc:sldMk cId="2571184383" sldId="1174"/>
        </pc:sldMkLst>
      </pc:sldChg>
      <pc:sldChg chg="add">
        <pc:chgData name="Emaus Katriina" userId="e28635f8-d800-42ff-a913-92d375f1fb60" providerId="ADAL" clId="{52527497-5B2E-491D-84C3-F971B13F1F1B}" dt="2022-02-15T07:19:41.431" v="110"/>
        <pc:sldMkLst>
          <pc:docMk/>
          <pc:sldMk cId="663031645" sldId="1175"/>
        </pc:sldMkLst>
      </pc:sldChg>
    </pc:docChg>
  </pc:docChgLst>
  <pc:docChgLst>
    <pc:chgData name="Emaus Katriina" userId="e28635f8-d800-42ff-a913-92d375f1fb60" providerId="ADAL" clId="{C80388C8-A2D9-4631-A254-D66E1E8D8090}"/>
    <pc:docChg chg="modSld sldOrd">
      <pc:chgData name="Emaus Katriina" userId="e28635f8-d800-42ff-a913-92d375f1fb60" providerId="ADAL" clId="{C80388C8-A2D9-4631-A254-D66E1E8D8090}" dt="2021-12-16T11:00:15.559" v="97" actId="20577"/>
      <pc:docMkLst>
        <pc:docMk/>
      </pc:docMkLst>
      <pc:sldChg chg="modSp">
        <pc:chgData name="Emaus Katriina" userId="e28635f8-d800-42ff-a913-92d375f1fb60" providerId="ADAL" clId="{C80388C8-A2D9-4631-A254-D66E1E8D8090}" dt="2021-12-16T10:47:19.745" v="6"/>
        <pc:sldMkLst>
          <pc:docMk/>
          <pc:sldMk cId="3587244488" sldId="259"/>
        </pc:sldMkLst>
        <pc:graphicFrameChg chg="mod">
          <ac:chgData name="Emaus Katriina" userId="e28635f8-d800-42ff-a913-92d375f1fb60" providerId="ADAL" clId="{C80388C8-A2D9-4631-A254-D66E1E8D8090}" dt="2021-12-16T10:47:19.745" v="6"/>
          <ac:graphicFrameMkLst>
            <pc:docMk/>
            <pc:sldMk cId="3587244488" sldId="259"/>
            <ac:graphicFrameMk id="9" creationId="{00000000-0000-0000-0000-000000000000}"/>
          </ac:graphicFrameMkLst>
        </pc:graphicFrameChg>
      </pc:sldChg>
      <pc:sldChg chg="modSp ord">
        <pc:chgData name="Emaus Katriina" userId="e28635f8-d800-42ff-a913-92d375f1fb60" providerId="ADAL" clId="{C80388C8-A2D9-4631-A254-D66E1E8D8090}" dt="2021-12-16T10:51:34.132" v="9"/>
        <pc:sldMkLst>
          <pc:docMk/>
          <pc:sldMk cId="3646882213" sldId="261"/>
        </pc:sldMkLst>
        <pc:graphicFrameChg chg="mod">
          <ac:chgData name="Emaus Katriina" userId="e28635f8-d800-42ff-a913-92d375f1fb60" providerId="ADAL" clId="{C80388C8-A2D9-4631-A254-D66E1E8D8090}" dt="2021-12-16T10:47:20.122" v="7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">
        <pc:chgData name="Emaus Katriina" userId="e28635f8-d800-42ff-a913-92d375f1fb60" providerId="ADAL" clId="{C80388C8-A2D9-4631-A254-D66E1E8D8090}" dt="2021-12-16T10:47:18.970" v="5"/>
        <pc:sldMkLst>
          <pc:docMk/>
          <pc:sldMk cId="2594822117" sldId="263"/>
        </pc:sldMkLst>
        <pc:graphicFrameChg chg="mod">
          <ac:chgData name="Emaus Katriina" userId="e28635f8-d800-42ff-a913-92d375f1fb60" providerId="ADAL" clId="{C80388C8-A2D9-4631-A254-D66E1E8D8090}" dt="2021-12-16T10:47:18.970" v="5"/>
          <ac:graphicFrameMkLst>
            <pc:docMk/>
            <pc:sldMk cId="2594822117" sldId="263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80388C8-A2D9-4631-A254-D66E1E8D8090}" dt="2021-12-16T10:47:17.654" v="4"/>
        <pc:sldMkLst>
          <pc:docMk/>
          <pc:sldMk cId="458178236" sldId="884"/>
        </pc:sldMkLst>
        <pc:graphicFrameChg chg="mod">
          <ac:chgData name="Emaus Katriina" userId="e28635f8-d800-42ff-a913-92d375f1fb60" providerId="ADAL" clId="{C80388C8-A2D9-4631-A254-D66E1E8D8090}" dt="2021-12-16T10:47:17.654" v="4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modSp mod">
        <pc:chgData name="Emaus Katriina" userId="e28635f8-d800-42ff-a913-92d375f1fb60" providerId="ADAL" clId="{C80388C8-A2D9-4631-A254-D66E1E8D8090}" dt="2021-12-16T11:00:15.559" v="97" actId="20577"/>
        <pc:sldMkLst>
          <pc:docMk/>
          <pc:sldMk cId="2843273578" sldId="922"/>
        </pc:sldMkLst>
        <pc:spChg chg="mod">
          <ac:chgData name="Emaus Katriina" userId="e28635f8-d800-42ff-a913-92d375f1fb60" providerId="ADAL" clId="{C80388C8-A2D9-4631-A254-D66E1E8D8090}" dt="2021-12-16T11:00:15.559" v="97" actId="20577"/>
          <ac:spMkLst>
            <pc:docMk/>
            <pc:sldMk cId="2843273578" sldId="92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C80388C8-A2D9-4631-A254-D66E1E8D8090}" dt="2021-12-16T11:00:03.820" v="91" actId="20577"/>
          <ac:graphicFrameMkLst>
            <pc:docMk/>
            <pc:sldMk cId="2843273578" sldId="922"/>
            <ac:graphicFrameMk id="8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80388C8-A2D9-4631-A254-D66E1E8D8090}" dt="2021-12-16T10:47:16.386" v="2"/>
        <pc:sldMkLst>
          <pc:docMk/>
          <pc:sldMk cId="1826984498" sldId="1156"/>
        </pc:sldMkLst>
        <pc:graphicFrameChg chg="mod">
          <ac:chgData name="Emaus Katriina" userId="e28635f8-d800-42ff-a913-92d375f1fb60" providerId="ADAL" clId="{C80388C8-A2D9-4631-A254-D66E1E8D8090}" dt="2021-12-16T10:47:16.386" v="2"/>
          <ac:graphicFrameMkLst>
            <pc:docMk/>
            <pc:sldMk cId="1826984498" sldId="1156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C80388C8-A2D9-4631-A254-D66E1E8D8090}" dt="2021-12-16T10:47:15.754" v="1"/>
        <pc:sldMkLst>
          <pc:docMk/>
          <pc:sldMk cId="3526943401" sldId="1168"/>
        </pc:sldMkLst>
        <pc:graphicFrameChg chg="mod">
          <ac:chgData name="Emaus Katriina" userId="e28635f8-d800-42ff-a913-92d375f1fb60" providerId="ADAL" clId="{C80388C8-A2D9-4631-A254-D66E1E8D8090}" dt="2021-12-16T10:47:15.754" v="1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C80388C8-A2D9-4631-A254-D66E1E8D8090}" dt="2021-12-16T10:47:16.902" v="3"/>
        <pc:sldMkLst>
          <pc:docMk/>
          <pc:sldMk cId="696128101" sldId="1170"/>
        </pc:sldMkLst>
        <pc:graphicFrameChg chg="mod">
          <ac:chgData name="Emaus Katriina" userId="e28635f8-d800-42ff-a913-92d375f1fb60" providerId="ADAL" clId="{C80388C8-A2D9-4631-A254-D66E1E8D8090}" dt="2021-12-16T10:47:16.902" v="3"/>
          <ac:graphicFrameMkLst>
            <pc:docMk/>
            <pc:sldMk cId="696128101" sldId="1170"/>
            <ac:graphicFrameMk id="11" creationId="{1BC4FF3C-05BF-4AEE-A37E-EDFE6C39B483}"/>
          </ac:graphicFrameMkLst>
        </pc:graphicFrameChg>
      </pc:sldChg>
      <pc:sldChg chg="modSp">
        <pc:chgData name="Emaus Katriina" userId="e28635f8-d800-42ff-a913-92d375f1fb60" providerId="ADAL" clId="{C80388C8-A2D9-4631-A254-D66E1E8D8090}" dt="2021-12-16T10:47:14.859" v="0"/>
        <pc:sldMkLst>
          <pc:docMk/>
          <pc:sldMk cId="2095577217" sldId="1171"/>
        </pc:sldMkLst>
        <pc:graphicFrameChg chg="mod">
          <ac:chgData name="Emaus Katriina" userId="e28635f8-d800-42ff-a913-92d375f1fb60" providerId="ADAL" clId="{C80388C8-A2D9-4631-A254-D66E1E8D8090}" dt="2021-12-16T10:47:14.859" v="0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</pc:docChg>
  </pc:docChgLst>
  <pc:docChgLst>
    <pc:chgData name="Emaus Katriina" userId="e28635f8-d800-42ff-a913-92d375f1fb60" providerId="ADAL" clId="{85770C63-4A56-431D-B665-E97D14BDBF4B}"/>
    <pc:docChg chg="custSel delSld modSld">
      <pc:chgData name="Emaus Katriina" userId="e28635f8-d800-42ff-a913-92d375f1fb60" providerId="ADAL" clId="{85770C63-4A56-431D-B665-E97D14BDBF4B}" dt="2021-06-16T08:33:44.848" v="246" actId="20577"/>
      <pc:docMkLst>
        <pc:docMk/>
      </pc:docMkLst>
      <pc:sldChg chg="modSp">
        <pc:chgData name="Emaus Katriina" userId="e28635f8-d800-42ff-a913-92d375f1fb60" providerId="ADAL" clId="{85770C63-4A56-431D-B665-E97D14BDBF4B}" dt="2021-06-16T06:29:08.381" v="7"/>
        <pc:sldMkLst>
          <pc:docMk/>
          <pc:sldMk cId="3587244488" sldId="259"/>
        </pc:sldMkLst>
        <pc:graphicFrameChg chg="mod">
          <ac:chgData name="Emaus Katriina" userId="e28635f8-d800-42ff-a913-92d375f1fb60" providerId="ADAL" clId="{85770C63-4A56-431D-B665-E97D14BDBF4B}" dt="2021-06-16T06:29:08.381" v="7"/>
          <ac:graphicFrameMkLst>
            <pc:docMk/>
            <pc:sldMk cId="3587244488" sldId="259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5770C63-4A56-431D-B665-E97D14BDBF4B}" dt="2021-06-16T06:29:08.847" v="8"/>
        <pc:sldMkLst>
          <pc:docMk/>
          <pc:sldMk cId="3646882213" sldId="261"/>
        </pc:sldMkLst>
        <pc:graphicFrameChg chg="mod">
          <ac:chgData name="Emaus Katriina" userId="e28635f8-d800-42ff-a913-92d375f1fb60" providerId="ADAL" clId="{85770C63-4A56-431D-B665-E97D14BDBF4B}" dt="2021-06-16T06:29:08.847" v="8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">
        <pc:chgData name="Emaus Katriina" userId="e28635f8-d800-42ff-a913-92d375f1fb60" providerId="ADAL" clId="{85770C63-4A56-431D-B665-E97D14BDBF4B}" dt="2021-06-16T06:29:07.773" v="6"/>
        <pc:sldMkLst>
          <pc:docMk/>
          <pc:sldMk cId="2594822117" sldId="263"/>
        </pc:sldMkLst>
        <pc:graphicFrameChg chg="mod">
          <ac:chgData name="Emaus Katriina" userId="e28635f8-d800-42ff-a913-92d375f1fb60" providerId="ADAL" clId="{85770C63-4A56-431D-B665-E97D14BDBF4B}" dt="2021-06-16T06:29:07.773" v="6"/>
          <ac:graphicFrameMkLst>
            <pc:docMk/>
            <pc:sldMk cId="2594822117" sldId="263"/>
            <ac:graphicFrameMk id="9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5770C63-4A56-431D-B665-E97D14BDBF4B}" dt="2021-06-16T06:29:07.414" v="5"/>
        <pc:sldMkLst>
          <pc:docMk/>
          <pc:sldMk cId="458178236" sldId="884"/>
        </pc:sldMkLst>
        <pc:graphicFrameChg chg="mod">
          <ac:chgData name="Emaus Katriina" userId="e28635f8-d800-42ff-a913-92d375f1fb60" providerId="ADAL" clId="{85770C63-4A56-431D-B665-E97D14BDBF4B}" dt="2021-06-16T06:29:07.414" v="5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modSp mod">
        <pc:chgData name="Emaus Katriina" userId="e28635f8-d800-42ff-a913-92d375f1fb60" providerId="ADAL" clId="{85770C63-4A56-431D-B665-E97D14BDBF4B}" dt="2021-06-16T08:33:44.848" v="246" actId="20577"/>
        <pc:sldMkLst>
          <pc:docMk/>
          <pc:sldMk cId="2843273578" sldId="922"/>
        </pc:sldMkLst>
        <pc:spChg chg="mod">
          <ac:chgData name="Emaus Katriina" userId="e28635f8-d800-42ff-a913-92d375f1fb60" providerId="ADAL" clId="{85770C63-4A56-431D-B665-E97D14BDBF4B}" dt="2021-06-16T07:26:50.593" v="180" actId="20577"/>
          <ac:spMkLst>
            <pc:docMk/>
            <pc:sldMk cId="2843273578" sldId="92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85770C63-4A56-431D-B665-E97D14BDBF4B}" dt="2021-06-16T08:33:44.848" v="246" actId="20577"/>
          <ac:graphicFrameMkLst>
            <pc:docMk/>
            <pc:sldMk cId="2843273578" sldId="922"/>
            <ac:graphicFrameMk id="8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5770C63-4A56-431D-B665-E97D14BDBF4B}" dt="2021-06-16T06:30:35.184" v="10"/>
        <pc:sldMkLst>
          <pc:docMk/>
          <pc:sldMk cId="1826984498" sldId="1156"/>
        </pc:sldMkLst>
        <pc:graphicFrameChg chg="mod">
          <ac:chgData name="Emaus Katriina" userId="e28635f8-d800-42ff-a913-92d375f1fb60" providerId="ADAL" clId="{85770C63-4A56-431D-B665-E97D14BDBF4B}" dt="2021-06-16T06:30:35.184" v="10"/>
          <ac:graphicFrameMkLst>
            <pc:docMk/>
            <pc:sldMk cId="1826984498" sldId="1156"/>
            <ac:graphicFrameMk id="21" creationId="{C36236B9-A7A2-4CEC-91F2-B85001D7E06D}"/>
          </ac:graphicFrameMkLst>
        </pc:graphicFrameChg>
      </pc:sldChg>
      <pc:sldChg chg="del">
        <pc:chgData name="Emaus Katriina" userId="e28635f8-d800-42ff-a913-92d375f1fb60" providerId="ADAL" clId="{85770C63-4A56-431D-B665-E97D14BDBF4B}" dt="2021-06-16T06:28:38.091" v="0" actId="47"/>
        <pc:sldMkLst>
          <pc:docMk/>
          <pc:sldMk cId="1562254561" sldId="1166"/>
        </pc:sldMkLst>
      </pc:sldChg>
      <pc:sldChg chg="modSp">
        <pc:chgData name="Emaus Katriina" userId="e28635f8-d800-42ff-a913-92d375f1fb60" providerId="ADAL" clId="{85770C63-4A56-431D-B665-E97D14BDBF4B}" dt="2021-06-16T06:29:05.790" v="2"/>
        <pc:sldMkLst>
          <pc:docMk/>
          <pc:sldMk cId="3526943401" sldId="1168"/>
        </pc:sldMkLst>
        <pc:graphicFrameChg chg="mod">
          <ac:chgData name="Emaus Katriina" userId="e28635f8-d800-42ff-a913-92d375f1fb60" providerId="ADAL" clId="{85770C63-4A56-431D-B665-E97D14BDBF4B}" dt="2021-06-16T06:29:05.790" v="2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">
        <pc:chgData name="Emaus Katriina" userId="e28635f8-d800-42ff-a913-92d375f1fb60" providerId="ADAL" clId="{85770C63-4A56-431D-B665-E97D14BDBF4B}" dt="2021-06-16T06:29:06.830" v="4"/>
        <pc:sldMkLst>
          <pc:docMk/>
          <pc:sldMk cId="696128101" sldId="1170"/>
        </pc:sldMkLst>
        <pc:graphicFrameChg chg="mod">
          <ac:chgData name="Emaus Katriina" userId="e28635f8-d800-42ff-a913-92d375f1fb60" providerId="ADAL" clId="{85770C63-4A56-431D-B665-E97D14BDBF4B}" dt="2021-06-16T06:29:06.830" v="4"/>
          <ac:graphicFrameMkLst>
            <pc:docMk/>
            <pc:sldMk cId="696128101" sldId="1170"/>
            <ac:graphicFrameMk id="11" creationId="{1BC4FF3C-05BF-4AEE-A37E-EDFE6C39B483}"/>
          </ac:graphicFrameMkLst>
        </pc:graphicFrameChg>
      </pc:sldChg>
      <pc:sldChg chg="modSp">
        <pc:chgData name="Emaus Katriina" userId="e28635f8-d800-42ff-a913-92d375f1fb60" providerId="ADAL" clId="{85770C63-4A56-431D-B665-E97D14BDBF4B}" dt="2021-06-16T06:29:05.335" v="1"/>
        <pc:sldMkLst>
          <pc:docMk/>
          <pc:sldMk cId="2095577217" sldId="1171"/>
        </pc:sldMkLst>
        <pc:graphicFrameChg chg="mod">
          <ac:chgData name="Emaus Katriina" userId="e28635f8-d800-42ff-a913-92d375f1fb60" providerId="ADAL" clId="{85770C63-4A56-431D-B665-E97D14BDBF4B}" dt="2021-06-16T06:29:05.335" v="1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</pc:docChg>
  </pc:docChgLst>
  <pc:docChgLst>
    <pc:chgData name="Rautaporras Petteri" userId="81ae4bc9-51ec-4b09-af2d-f08f9486593f" providerId="ADAL" clId="{8EC6DED8-2EBE-494E-8DE3-3427B7F61FD1}"/>
    <pc:docChg chg="addSld delSld modSld">
      <pc:chgData name="Rautaporras Petteri" userId="81ae4bc9-51ec-4b09-af2d-f08f9486593f" providerId="ADAL" clId="{8EC6DED8-2EBE-494E-8DE3-3427B7F61FD1}" dt="2019-09-17T11:12:09.726" v="6"/>
      <pc:docMkLst>
        <pc:docMk/>
      </pc:docMkLst>
      <pc:sldChg chg="modSp">
        <pc:chgData name="Rautaporras Petteri" userId="81ae4bc9-51ec-4b09-af2d-f08f9486593f" providerId="ADAL" clId="{8EC6DED8-2EBE-494E-8DE3-3427B7F61FD1}" dt="2019-09-17T11:12:08.613" v="2"/>
        <pc:sldMkLst>
          <pc:docMk/>
          <pc:sldMk cId="3587244488" sldId="259"/>
        </pc:sldMkLst>
        <pc:graphicFrameChg chg="mod">
          <ac:chgData name="Rautaporras Petteri" userId="81ae4bc9-51ec-4b09-af2d-f08f9486593f" providerId="ADAL" clId="{8EC6DED8-2EBE-494E-8DE3-3427B7F61FD1}" dt="2019-09-17T11:12:08.613" v="2"/>
          <ac:graphicFrameMkLst>
            <pc:docMk/>
            <pc:sldMk cId="3587244488" sldId="259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8EC6DED8-2EBE-494E-8DE3-3427B7F61FD1}" dt="2019-09-17T11:12:08.893" v="3"/>
        <pc:sldMkLst>
          <pc:docMk/>
          <pc:sldMk cId="3646882213" sldId="261"/>
        </pc:sldMkLst>
        <pc:graphicFrameChg chg="mod">
          <ac:chgData name="Rautaporras Petteri" userId="81ae4bc9-51ec-4b09-af2d-f08f9486593f" providerId="ADAL" clId="{8EC6DED8-2EBE-494E-8DE3-3427B7F61FD1}" dt="2019-09-17T11:12:08.893" v="3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">
        <pc:chgData name="Rautaporras Petteri" userId="81ae4bc9-51ec-4b09-af2d-f08f9486593f" providerId="ADAL" clId="{8EC6DED8-2EBE-494E-8DE3-3427B7F61FD1}" dt="2019-09-17T11:12:09.393" v="5"/>
        <pc:sldMkLst>
          <pc:docMk/>
          <pc:sldMk cId="2594822117" sldId="263"/>
        </pc:sldMkLst>
        <pc:graphicFrameChg chg="mod">
          <ac:chgData name="Rautaporras Petteri" userId="81ae4bc9-51ec-4b09-af2d-f08f9486593f" providerId="ADAL" clId="{8EC6DED8-2EBE-494E-8DE3-3427B7F61FD1}" dt="2019-09-17T11:12:09.393" v="5"/>
          <ac:graphicFrameMkLst>
            <pc:docMk/>
            <pc:sldMk cId="2594822117" sldId="263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8EC6DED8-2EBE-494E-8DE3-3427B7F61FD1}" dt="2019-09-17T11:12:09.726" v="6"/>
        <pc:sldMkLst>
          <pc:docMk/>
          <pc:sldMk cId="2308434405" sldId="264"/>
        </pc:sldMkLst>
        <pc:graphicFrameChg chg="mod">
          <ac:chgData name="Rautaporras Petteri" userId="81ae4bc9-51ec-4b09-af2d-f08f9486593f" providerId="ADAL" clId="{8EC6DED8-2EBE-494E-8DE3-3427B7F61FD1}" dt="2019-09-17T11:12:09.726" v="6"/>
          <ac:graphicFrameMkLst>
            <pc:docMk/>
            <pc:sldMk cId="2308434405" sldId="264"/>
            <ac:graphicFrameMk id="9" creationId="{00000000-0000-0000-0000-000000000000}"/>
          </ac:graphicFrameMkLst>
        </pc:graphicFrameChg>
      </pc:sldChg>
      <pc:sldChg chg="del">
        <pc:chgData name="Rautaporras Petteri" userId="81ae4bc9-51ec-4b09-af2d-f08f9486593f" providerId="ADAL" clId="{8EC6DED8-2EBE-494E-8DE3-3427B7F61FD1}" dt="2019-09-17T11:11:52.659" v="1" actId="2696"/>
        <pc:sldMkLst>
          <pc:docMk/>
          <pc:sldMk cId="3162165358" sldId="883"/>
        </pc:sldMkLst>
      </pc:sldChg>
      <pc:sldChg chg="modSp">
        <pc:chgData name="Rautaporras Petteri" userId="81ae4bc9-51ec-4b09-af2d-f08f9486593f" providerId="ADAL" clId="{8EC6DED8-2EBE-494E-8DE3-3427B7F61FD1}" dt="2019-09-17T11:12:09.126" v="4"/>
        <pc:sldMkLst>
          <pc:docMk/>
          <pc:sldMk cId="458178236" sldId="884"/>
        </pc:sldMkLst>
        <pc:graphicFrameChg chg="mod">
          <ac:chgData name="Rautaporras Petteri" userId="81ae4bc9-51ec-4b09-af2d-f08f9486593f" providerId="ADAL" clId="{8EC6DED8-2EBE-494E-8DE3-3427B7F61FD1}" dt="2019-09-17T11:12:09.126" v="4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add">
        <pc:chgData name="Rautaporras Petteri" userId="81ae4bc9-51ec-4b09-af2d-f08f9486593f" providerId="ADAL" clId="{8EC6DED8-2EBE-494E-8DE3-3427B7F61FD1}" dt="2019-09-17T11:11:43.975" v="0"/>
        <pc:sldMkLst>
          <pc:docMk/>
          <pc:sldMk cId="2843273578" sldId="92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912514696725472E-2"/>
          <c:y val="5.2962930800055937E-2"/>
          <c:w val="0.90632698996125116"/>
          <c:h val="0.85375494071146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Kasvun osuus 2007</c:v>
                </c:pt>
              </c:strCache>
            </c:strRef>
          </c:tx>
          <c:spPr>
            <a:solidFill>
              <a:srgbClr val="00FFFF"/>
            </a:solidFill>
            <a:ln w="11797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</c:numCache>
            </c:numRef>
          </c:val>
          <c:extLst>
            <c:ext xmlns:c16="http://schemas.microsoft.com/office/drawing/2014/chart" uri="{C3380CC4-5D6E-409C-BE32-E72D297353CC}">
              <c16:uniqueId val="{00000000-E64D-407C-B54D-9B12CCFA0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03762288"/>
        <c:axId val="405222624"/>
      </c:barChart>
      <c:catAx>
        <c:axId val="403762288"/>
        <c:scaling>
          <c:orientation val="minMax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numFmt formatCode="General" sourceLinked="1"/>
        <c:majorTickMark val="out"/>
        <c:minorTickMark val="out"/>
        <c:tickLblPos val="nextTo"/>
        <c:spPr>
          <a:ln w="23595">
            <a:solidFill>
              <a:srgbClr val="000000">
                <a:alpha val="93000"/>
              </a:srgbClr>
            </a:solidFill>
            <a:prstDash val="solid"/>
          </a:ln>
        </c:spPr>
        <c:txPr>
          <a:bodyPr rot="0" vert="horz" anchor="ctr" anchorCtr="0"/>
          <a:lstStyle/>
          <a:p>
            <a:pPr>
              <a:defRPr/>
            </a:pPr>
            <a:endParaRPr lang="fi-FI"/>
          </a:p>
        </c:txPr>
        <c:crossAx val="405222624"/>
        <c:crossesAt val="-11"/>
        <c:auto val="1"/>
        <c:lblAlgn val="ctr"/>
        <c:lblOffset val="100"/>
        <c:tickLblSkip val="2"/>
        <c:tickMarkSkip val="1"/>
        <c:noMultiLvlLbl val="0"/>
      </c:catAx>
      <c:valAx>
        <c:axId val="405222624"/>
        <c:scaling>
          <c:orientation val="minMax"/>
          <c:max val="13"/>
          <c:min val="0"/>
        </c:scaling>
        <c:delete val="0"/>
        <c:axPos val="l"/>
        <c:majorGridlines>
          <c:spPr>
            <a:ln w="11797">
              <a:solidFill>
                <a:srgbClr val="555555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29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403762288"/>
        <c:crossesAt val="0"/>
        <c:crossBetween val="midCat"/>
        <c:majorUnit val="1"/>
        <c:minorUnit val="0.5"/>
      </c:valAx>
      <c:spPr>
        <a:noFill/>
        <a:ln w="2949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0" b="0" i="0" u="none" strike="noStrike" baseline="0">
          <a:solidFill>
            <a:schemeClr val="tx2"/>
          </a:solidFill>
          <a:latin typeface="Verdana" panose="020B0604030504040204" pitchFamily="34" charset="0"/>
          <a:ea typeface="Times New Roman"/>
          <a:cs typeface="Times New Roman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912514696725472E-2"/>
          <c:y val="5.2962930800055937E-2"/>
          <c:w val="0.90632698996125116"/>
          <c:h val="0.85375494071146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Kasvun osuus 2007</c:v>
                </c:pt>
              </c:strCache>
            </c:strRef>
          </c:tx>
          <c:spPr>
            <a:solidFill>
              <a:srgbClr val="00FFFF"/>
            </a:solidFill>
            <a:ln w="11797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</c:numCache>
            </c:numRef>
          </c:val>
          <c:extLst>
            <c:ext xmlns:c16="http://schemas.microsoft.com/office/drawing/2014/chart" uri="{C3380CC4-5D6E-409C-BE32-E72D297353CC}">
              <c16:uniqueId val="{00000000-E64D-407C-B54D-9B12CCFA0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03762288"/>
        <c:axId val="405222624"/>
      </c:barChart>
      <c:catAx>
        <c:axId val="403762288"/>
        <c:scaling>
          <c:orientation val="minMax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numFmt formatCode="General" sourceLinked="1"/>
        <c:majorTickMark val="out"/>
        <c:minorTickMark val="out"/>
        <c:tickLblPos val="nextTo"/>
        <c:spPr>
          <a:ln w="23595">
            <a:solidFill>
              <a:srgbClr val="000000">
                <a:alpha val="93000"/>
              </a:srgbClr>
            </a:solidFill>
            <a:prstDash val="solid"/>
          </a:ln>
        </c:spPr>
        <c:txPr>
          <a:bodyPr rot="0" vert="horz" anchor="ctr" anchorCtr="0"/>
          <a:lstStyle/>
          <a:p>
            <a:pPr>
              <a:defRPr/>
            </a:pPr>
            <a:endParaRPr lang="fi-FI"/>
          </a:p>
        </c:txPr>
        <c:crossAx val="405222624"/>
        <c:crossesAt val="-11"/>
        <c:auto val="1"/>
        <c:lblAlgn val="ctr"/>
        <c:lblOffset val="100"/>
        <c:tickLblSkip val="2"/>
        <c:tickMarkSkip val="1"/>
        <c:noMultiLvlLbl val="0"/>
      </c:catAx>
      <c:valAx>
        <c:axId val="405222624"/>
        <c:scaling>
          <c:orientation val="minMax"/>
          <c:max val="13"/>
          <c:min val="0"/>
        </c:scaling>
        <c:delete val="0"/>
        <c:axPos val="l"/>
        <c:majorGridlines>
          <c:spPr>
            <a:ln w="11797">
              <a:solidFill>
                <a:srgbClr val="555555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29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403762288"/>
        <c:crossesAt val="1"/>
        <c:crossBetween val="midCat"/>
        <c:majorUnit val="1"/>
        <c:minorUnit val="0.5"/>
      </c:valAx>
      <c:spPr>
        <a:noFill/>
        <a:ln w="2949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0" b="0" i="0" u="none" strike="noStrike" baseline="0">
          <a:solidFill>
            <a:schemeClr val="tx2"/>
          </a:solidFill>
          <a:latin typeface="Verdana" panose="020B0604030504040204" pitchFamily="34" charset="0"/>
          <a:ea typeface="Times New Roman"/>
          <a:cs typeface="Times New Roman"/>
        </a:defRPr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899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676608">
              <a:defRPr/>
            </a:pPr>
            <a:endParaRPr lang="fi-FI" sz="8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9344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1314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7024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575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1976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4321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882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16.5.2022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16.5.2022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16.5.2022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16.5.2022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16.5.2022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16.5.2022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16.5.2022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16.5.2022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16.5.2022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16.5.2022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16.5.2022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16.5.2022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16.5.2022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16.5.2022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33920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16.5.2022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9896422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16.5.2022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476217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423810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16.5.2022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9917219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8475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16.5.2022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0842961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852881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16.5.2022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22791287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075997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16.5.2022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0434138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032270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16.5.2022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80215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719439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16.5.2022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27529343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30284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16.5.2022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3250329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339449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16.5.2022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51156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16.5.2022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425187103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16.5.2022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16.5.2022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905931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16.5.2022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56783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1749704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16.5.2022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3806668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16.5.2022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9202703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16.5.2022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85497773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8087140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16.5.2022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728280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238492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16.5.2022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343351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16.5.2022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16.5.2022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16.5.2022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16.5.2022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16.5.2022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685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737" r:id="rId28"/>
    <p:sldLayoutId id="2147483738" r:id="rId29"/>
    <p:sldLayoutId id="2147483739" r:id="rId30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>
          <p15:clr>
            <a:srgbClr val="F26B43"/>
          </p15:clr>
        </p15:guide>
        <p15:guide id="22" orient="horz" pos="3062">
          <p15:clr>
            <a:srgbClr val="F26B43"/>
          </p15:clr>
        </p15:guide>
        <p15:guide id="23" orient="horz" pos="232">
          <p15:clr>
            <a:srgbClr val="F26B43"/>
          </p15:clr>
        </p15:guide>
        <p15:guide id="26" pos="240">
          <p15:clr>
            <a:srgbClr val="F26B43"/>
          </p15:clr>
        </p15:guide>
        <p15:guide id="27" pos="7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Maailman ja Suomen talouden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95303545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Kuluttajien luottamus USA:ssa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Kausipuhdistettu sarja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Conference Board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61226259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82211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Kuluttajien luottamus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6D8D58D6-B048-4979-BF7C-ECF03970FDFE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096022334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6D8D58D6-B048-4979-BF7C-ECF03970F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688221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Uusien omakotitalojen myynti ja rakentaminen USA:ssa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Kausipuhdistetut tiedot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91318960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724448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71114" y="222798"/>
            <a:ext cx="7992000" cy="648000"/>
          </a:xfrm>
        </p:spPr>
        <p:txBody>
          <a:bodyPr/>
          <a:lstStyle/>
          <a:p>
            <a:r>
              <a:rPr lang="fi-FI"/>
              <a:t>Suomea koskevia suhdanne-ennusteita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477678" cy="165163"/>
          </a:xfrm>
        </p:spPr>
        <p:txBody>
          <a:bodyPr/>
          <a:lstStyle/>
          <a:p>
            <a:r>
              <a:rPr lang="fi-FI"/>
              <a:t>*) Euroopan komissio ja IMF raportoivat yhdenmukaistetun kuluttajahintaindeksin</a:t>
            </a:r>
          </a:p>
          <a:p>
            <a:r>
              <a:rPr lang="fi-FI"/>
              <a:t>Koottu </a:t>
            </a:r>
            <a:r>
              <a:rPr lang="fi-FI" dirty="0"/>
              <a:t>16.5.2022</a:t>
            </a:r>
            <a:endParaRPr lang="fi-FI"/>
          </a:p>
        </p:txBody>
      </p:sp>
      <p:graphicFrame>
        <p:nvGraphicFramePr>
          <p:cNvPr id="8" name="Taulukk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876193"/>
              </p:ext>
            </p:extLst>
          </p:nvPr>
        </p:nvGraphicFramePr>
        <p:xfrm>
          <a:off x="179514" y="1054506"/>
          <a:ext cx="8784971" cy="349119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28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23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7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9131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91871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Ennustaja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err="1">
                          <a:solidFill>
                            <a:srgbClr val="000000"/>
                          </a:solidFill>
                          <a:effectLst/>
                        </a:rPr>
                        <a:t>Julkaisu-pvm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BKT:n muutos-%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Yksityisen kulutuksen muutos-%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Viennin muutos-%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Investointien muutos-%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Inflaatio, % *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Työttömyysaste, %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2021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5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Danske Bank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15.3.2022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557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Nordea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11.5.2022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86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OP-Ryhmä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11.3.2022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894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894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VM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13.4.2022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545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Suomen </a:t>
                      </a:r>
                      <a:r>
                        <a:rPr lang="fi-FI" sz="900" b="1" kern="1200">
                          <a:solidFill>
                            <a:srgbClr val="000000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Pank</a:t>
                      </a:r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ki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17.12.2021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ETLA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17.3.2022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PTT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22.3.2022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err="1">
                          <a:solidFill>
                            <a:srgbClr val="000000"/>
                          </a:solidFill>
                          <a:effectLst/>
                        </a:rPr>
                        <a:t>Labore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13.4.2022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172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Euroopan komissio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10.2.2022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IMF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19.4.2022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649"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4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>
                          <a:solidFill>
                            <a:srgbClr val="000000"/>
                          </a:solidFill>
                          <a:effectLst/>
                        </a:rPr>
                        <a:t>Keskiarvo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27357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IMF (</a:t>
            </a:r>
            <a:r>
              <a:rPr lang="fi-FI" err="1"/>
              <a:t>January</a:t>
            </a:r>
            <a:r>
              <a:rPr lang="fi-FI"/>
              <a:t> 2022) 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7992000" cy="932381"/>
          </a:xfrm>
        </p:spPr>
        <p:txBody>
          <a:bodyPr/>
          <a:lstStyle/>
          <a:p>
            <a:r>
              <a:rPr lang="fi-FI"/>
              <a:t>Maailmantalouden ennustetaan kasvavan 4,4 % vuonna 2022, kun se kasvoi 5,9 % vuonna 2021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b="0"/>
              <a:t>Bkt:n kasvu 2022/2021, %</a:t>
            </a:r>
            <a:endParaRPr lang="fi-FI"/>
          </a:p>
        </p:txBody>
      </p:sp>
      <p:graphicFrame>
        <p:nvGraphicFramePr>
          <p:cNvPr id="200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1" name="Rectangle 18"/>
          <p:cNvSpPr>
            <a:spLocks noChangeArrowheads="1"/>
          </p:cNvSpPr>
          <p:nvPr/>
        </p:nvSpPr>
        <p:spPr bwMode="auto">
          <a:xfrm flipV="1">
            <a:off x="845463" y="3373291"/>
            <a:ext cx="1286786" cy="948084"/>
          </a:xfrm>
          <a:prstGeom prst="rect">
            <a:avLst/>
          </a:prstGeom>
          <a:solidFill>
            <a:schemeClr val="accent5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2" name="Rectangle 19"/>
          <p:cNvSpPr>
            <a:spLocks noChangeArrowheads="1"/>
          </p:cNvSpPr>
          <p:nvPr/>
        </p:nvSpPr>
        <p:spPr bwMode="auto">
          <a:xfrm flipV="1">
            <a:off x="2137310" y="3399320"/>
            <a:ext cx="1194331" cy="922043"/>
          </a:xfrm>
          <a:prstGeom prst="rect">
            <a:avLst/>
          </a:prstGeom>
          <a:solidFill>
            <a:schemeClr val="tx2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3" name="Rectangle 20"/>
          <p:cNvSpPr>
            <a:spLocks noChangeArrowheads="1"/>
          </p:cNvSpPr>
          <p:nvPr/>
        </p:nvSpPr>
        <p:spPr bwMode="auto">
          <a:xfrm>
            <a:off x="3820540" y="3543765"/>
            <a:ext cx="278621" cy="757673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4" name="Rectangle 21"/>
          <p:cNvSpPr>
            <a:spLocks noChangeArrowheads="1"/>
          </p:cNvSpPr>
          <p:nvPr/>
        </p:nvSpPr>
        <p:spPr bwMode="auto">
          <a:xfrm>
            <a:off x="4111996" y="3180178"/>
            <a:ext cx="1401813" cy="114119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5" name="Text Box 22"/>
          <p:cNvSpPr txBox="1">
            <a:spLocks noChangeArrowheads="1"/>
          </p:cNvSpPr>
          <p:nvPr/>
        </p:nvSpPr>
        <p:spPr bwMode="auto">
          <a:xfrm>
            <a:off x="767660" y="2954957"/>
            <a:ext cx="1533102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Pohjois-Amerikka</a:t>
            </a:r>
          </a:p>
        </p:txBody>
      </p:sp>
      <p:sp>
        <p:nvSpPr>
          <p:cNvPr id="206" name="Text Box 23"/>
          <p:cNvSpPr txBox="1">
            <a:spLocks noChangeArrowheads="1"/>
          </p:cNvSpPr>
          <p:nvPr/>
        </p:nvSpPr>
        <p:spPr bwMode="auto">
          <a:xfrm>
            <a:off x="2032825" y="2916910"/>
            <a:ext cx="141633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-128" charset="-128"/>
              </a:rPr>
              <a:t>Länsi-Eurooppa</a:t>
            </a:r>
          </a:p>
        </p:txBody>
      </p:sp>
      <p:sp>
        <p:nvSpPr>
          <p:cNvPr id="207" name="Text Box 24"/>
          <p:cNvSpPr txBox="1">
            <a:spLocks noChangeArrowheads="1"/>
          </p:cNvSpPr>
          <p:nvPr/>
        </p:nvSpPr>
        <p:spPr bwMode="auto">
          <a:xfrm>
            <a:off x="3762290" y="3350840"/>
            <a:ext cx="68194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Japani </a:t>
            </a:r>
          </a:p>
        </p:txBody>
      </p:sp>
      <p:sp>
        <p:nvSpPr>
          <p:cNvPr id="208" name="Text Box 25"/>
          <p:cNvSpPr txBox="1">
            <a:spLocks noChangeArrowheads="1"/>
          </p:cNvSpPr>
          <p:nvPr/>
        </p:nvSpPr>
        <p:spPr bwMode="auto">
          <a:xfrm>
            <a:off x="4610034" y="2671351"/>
            <a:ext cx="59874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Kiina</a:t>
            </a:r>
          </a:p>
        </p:txBody>
      </p:sp>
      <p:sp>
        <p:nvSpPr>
          <p:cNvPr id="209" name="Rectangle 26"/>
          <p:cNvSpPr>
            <a:spLocks noChangeArrowheads="1"/>
          </p:cNvSpPr>
          <p:nvPr/>
        </p:nvSpPr>
        <p:spPr bwMode="auto">
          <a:xfrm flipV="1">
            <a:off x="5521231" y="2223201"/>
            <a:ext cx="558613" cy="2098173"/>
          </a:xfrm>
          <a:prstGeom prst="rect">
            <a:avLst/>
          </a:prstGeom>
          <a:solidFill>
            <a:schemeClr val="accent6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0" name="Rectangle 27"/>
          <p:cNvSpPr>
            <a:spLocks noChangeArrowheads="1"/>
          </p:cNvSpPr>
          <p:nvPr/>
        </p:nvSpPr>
        <p:spPr bwMode="auto">
          <a:xfrm flipV="1">
            <a:off x="6092392" y="3275099"/>
            <a:ext cx="1146653" cy="1046269"/>
          </a:xfrm>
          <a:prstGeom prst="rect">
            <a:avLst/>
          </a:prstGeom>
          <a:solidFill>
            <a:schemeClr val="accent1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1" name="Text Box 28"/>
          <p:cNvSpPr txBox="1">
            <a:spLocks noChangeArrowheads="1"/>
          </p:cNvSpPr>
          <p:nvPr/>
        </p:nvSpPr>
        <p:spPr bwMode="auto">
          <a:xfrm>
            <a:off x="5527339" y="1969285"/>
            <a:ext cx="53548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Intia</a:t>
            </a:r>
          </a:p>
        </p:txBody>
      </p:sp>
      <p:sp>
        <p:nvSpPr>
          <p:cNvPr id="212" name="Rectangle 30"/>
          <p:cNvSpPr>
            <a:spLocks noChangeArrowheads="1"/>
          </p:cNvSpPr>
          <p:nvPr/>
        </p:nvSpPr>
        <p:spPr bwMode="auto">
          <a:xfrm>
            <a:off x="3338693" y="3657600"/>
            <a:ext cx="237488" cy="649798"/>
          </a:xfrm>
          <a:prstGeom prst="rect">
            <a:avLst/>
          </a:prstGeom>
          <a:solidFill>
            <a:schemeClr val="accent2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3" name="Text Box 31"/>
          <p:cNvSpPr txBox="1">
            <a:spLocks noChangeArrowheads="1"/>
          </p:cNvSpPr>
          <p:nvPr/>
        </p:nvSpPr>
        <p:spPr bwMode="auto">
          <a:xfrm>
            <a:off x="6197228" y="1810788"/>
            <a:ext cx="767014" cy="28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9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 charset="0"/>
              <a:ea typeface="ＭＳ Ｐゴシック" pitchFamily="-128" charset="-128"/>
            </a:endParaRPr>
          </a:p>
        </p:txBody>
      </p:sp>
      <p:sp>
        <p:nvSpPr>
          <p:cNvPr id="214" name="Rectangle 32"/>
          <p:cNvSpPr>
            <a:spLocks noChangeArrowheads="1"/>
          </p:cNvSpPr>
          <p:nvPr/>
        </p:nvSpPr>
        <p:spPr bwMode="auto">
          <a:xfrm>
            <a:off x="3561082" y="3275100"/>
            <a:ext cx="252405" cy="10462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5" name="Text Box 33"/>
          <p:cNvSpPr txBox="1">
            <a:spLocks noChangeArrowheads="1"/>
          </p:cNvSpPr>
          <p:nvPr/>
        </p:nvSpPr>
        <p:spPr bwMode="auto">
          <a:xfrm rot="-5400000">
            <a:off x="3250074" y="2552511"/>
            <a:ext cx="895431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Muu it. Eurooppa </a:t>
            </a:r>
          </a:p>
        </p:txBody>
      </p:sp>
      <p:sp>
        <p:nvSpPr>
          <p:cNvPr id="216" name="Rectangle 34"/>
          <p:cNvSpPr>
            <a:spLocks noChangeArrowheads="1"/>
          </p:cNvSpPr>
          <p:nvPr/>
        </p:nvSpPr>
        <p:spPr bwMode="auto">
          <a:xfrm>
            <a:off x="7251879" y="4204566"/>
            <a:ext cx="175241" cy="103320"/>
          </a:xfrm>
          <a:prstGeom prst="rect">
            <a:avLst/>
          </a:prstGeom>
          <a:solidFill>
            <a:schemeClr val="accent3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7" name="Rectangle 35"/>
          <p:cNvSpPr>
            <a:spLocks noChangeArrowheads="1"/>
          </p:cNvSpPr>
          <p:nvPr/>
        </p:nvSpPr>
        <p:spPr bwMode="auto">
          <a:xfrm flipV="1">
            <a:off x="7399598" y="3647275"/>
            <a:ext cx="125261" cy="66060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8" name="Rectangle 36"/>
          <p:cNvSpPr>
            <a:spLocks noChangeArrowheads="1"/>
          </p:cNvSpPr>
          <p:nvPr/>
        </p:nvSpPr>
        <p:spPr bwMode="auto">
          <a:xfrm>
            <a:off x="7529064" y="3149674"/>
            <a:ext cx="253916" cy="11517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9" name="Rectangle 38"/>
          <p:cNvSpPr>
            <a:spLocks noChangeArrowheads="1"/>
          </p:cNvSpPr>
          <p:nvPr/>
        </p:nvSpPr>
        <p:spPr bwMode="auto">
          <a:xfrm>
            <a:off x="7778090" y="3373291"/>
            <a:ext cx="678013" cy="9341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20" name="Text Box 40"/>
          <p:cNvSpPr txBox="1">
            <a:spLocks noChangeArrowheads="1"/>
          </p:cNvSpPr>
          <p:nvPr/>
        </p:nvSpPr>
        <p:spPr bwMode="auto">
          <a:xfrm rot="-5400000">
            <a:off x="3059577" y="3140709"/>
            <a:ext cx="734723" cy="278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u="none" strike="noStrike" kern="0" cap="none" spc="0" normalizeH="0" noProof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ＭＳ Ｐゴシック" pitchFamily="-128" charset="-128"/>
              </a:rPr>
              <a:t>Venäjä</a:t>
            </a:r>
            <a:r>
              <a:rPr kumimoji="0" lang="fi-FI" sz="1209" b="1" i="0" u="none" strike="noStrike" kern="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ＭＳ Ｐゴシック" pitchFamily="-128" charset="-128"/>
              </a:rPr>
              <a:t> </a:t>
            </a:r>
            <a:endParaRPr kumimoji="0" lang="fi-FI" sz="1209" b="0" i="0" u="none" strike="noStrike" kern="0" cap="none" spc="0" normalizeH="0" baseline="0" noProof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ＭＳ Ｐゴシック" pitchFamily="-128" charset="-128"/>
            </a:endParaRPr>
          </a:p>
        </p:txBody>
      </p:sp>
      <p:sp>
        <p:nvSpPr>
          <p:cNvPr id="221" name="Text Box 41"/>
          <p:cNvSpPr txBox="1">
            <a:spLocks noChangeArrowheads="1"/>
          </p:cNvSpPr>
          <p:nvPr/>
        </p:nvSpPr>
        <p:spPr bwMode="auto">
          <a:xfrm rot="-5400000">
            <a:off x="6932085" y="2716096"/>
            <a:ext cx="720069" cy="278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Brasilia</a:t>
            </a:r>
            <a:r>
              <a:rPr kumimoji="0" lang="fi-FI" sz="1209" b="0" i="0" u="none" strike="noStrike" kern="0" cap="none" spc="0" normalizeH="0" baseline="0" noProof="0">
                <a:ln>
                  <a:noFill/>
                </a:ln>
                <a:solidFill>
                  <a:srgbClr val="83A00C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charset="0"/>
                <a:ea typeface="ＭＳ Ｐゴシック" pitchFamily="-128" charset="-128"/>
              </a:rPr>
              <a:t> </a:t>
            </a:r>
          </a:p>
        </p:txBody>
      </p:sp>
      <p:sp>
        <p:nvSpPr>
          <p:cNvPr id="222" name="Text Box 42"/>
          <p:cNvSpPr txBox="1">
            <a:spLocks noChangeArrowheads="1"/>
          </p:cNvSpPr>
          <p:nvPr/>
        </p:nvSpPr>
        <p:spPr bwMode="auto">
          <a:xfrm rot="-5400000">
            <a:off x="7098731" y="2715927"/>
            <a:ext cx="73843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Meksiko</a:t>
            </a:r>
            <a:r>
              <a:rPr kumimoji="0" lang="fi-FI" sz="105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</a:t>
            </a:r>
          </a:p>
        </p:txBody>
      </p:sp>
      <p:sp>
        <p:nvSpPr>
          <p:cNvPr id="223" name="Text Box 43"/>
          <p:cNvSpPr txBox="1">
            <a:spLocks noChangeArrowheads="1"/>
          </p:cNvSpPr>
          <p:nvPr/>
        </p:nvSpPr>
        <p:spPr bwMode="auto">
          <a:xfrm rot="-5400000">
            <a:off x="7109147" y="2471184"/>
            <a:ext cx="114536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Muu Lat. Am. </a:t>
            </a:r>
          </a:p>
        </p:txBody>
      </p:sp>
      <p:sp>
        <p:nvSpPr>
          <p:cNvPr id="224" name="Text Box 44"/>
          <p:cNvSpPr txBox="1">
            <a:spLocks noChangeArrowheads="1"/>
          </p:cNvSpPr>
          <p:nvPr/>
        </p:nvSpPr>
        <p:spPr bwMode="auto">
          <a:xfrm rot="-5400000">
            <a:off x="7732165" y="2791818"/>
            <a:ext cx="86754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u="none" strike="noStrike" kern="0" cap="none" spc="0" normalizeH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Lähi-itä</a:t>
            </a: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ja</a:t>
            </a:r>
          </a:p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Afrikka </a:t>
            </a:r>
          </a:p>
        </p:txBody>
      </p:sp>
      <p:sp>
        <p:nvSpPr>
          <p:cNvPr id="225" name="Text Box 48"/>
          <p:cNvSpPr txBox="1">
            <a:spLocks noChangeArrowheads="1"/>
          </p:cNvSpPr>
          <p:nvPr/>
        </p:nvSpPr>
        <p:spPr bwMode="auto">
          <a:xfrm>
            <a:off x="2086129" y="1990541"/>
            <a:ext cx="1626819" cy="415498"/>
          </a:xfrm>
          <a:prstGeom prst="rect">
            <a:avLst/>
          </a:prstGeom>
          <a:noFill/>
          <a:ln w="9525" algn="ctr">
            <a:solidFill>
              <a:srgbClr val="B1BEB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Kasvu keskimäärin: </a:t>
            </a:r>
          </a:p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+4,4 %</a:t>
            </a:r>
          </a:p>
        </p:txBody>
      </p:sp>
      <p:sp>
        <p:nvSpPr>
          <p:cNvPr id="226" name="Line 49"/>
          <p:cNvSpPr>
            <a:spLocks noChangeShapeType="1"/>
          </p:cNvSpPr>
          <p:nvPr/>
        </p:nvSpPr>
        <p:spPr bwMode="auto">
          <a:xfrm>
            <a:off x="845463" y="3284619"/>
            <a:ext cx="7622874" cy="23675"/>
          </a:xfrm>
          <a:prstGeom prst="line">
            <a:avLst/>
          </a:prstGeom>
          <a:noFill/>
          <a:ln w="31750">
            <a:solidFill>
              <a:srgbClr val="00206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069"/>
            <a:endParaRPr lang="fi-FI" sz="1814">
              <a:solidFill>
                <a:srgbClr val="002664"/>
              </a:solidFill>
              <a:latin typeface="Arial"/>
            </a:endParaRPr>
          </a:p>
        </p:txBody>
      </p:sp>
      <p:sp>
        <p:nvSpPr>
          <p:cNvPr id="229" name="Text Box 46"/>
          <p:cNvSpPr txBox="1">
            <a:spLocks noChangeArrowheads="1"/>
          </p:cNvSpPr>
          <p:nvPr/>
        </p:nvSpPr>
        <p:spPr bwMode="auto">
          <a:xfrm>
            <a:off x="1225250" y="4549871"/>
            <a:ext cx="709681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r>
              <a:rPr lang="fi-FI" sz="1050">
                <a:latin typeface="+mj-lt"/>
              </a:rPr>
              <a:t>Pylvään leveys kuvaa osuutta (ostovoimapariteetilla korjatusta) maailman bkt:stä vuonna 2020, %</a:t>
            </a:r>
          </a:p>
        </p:txBody>
      </p:sp>
      <p:sp>
        <p:nvSpPr>
          <p:cNvPr id="231" name="Text Box 29"/>
          <p:cNvSpPr txBox="1">
            <a:spLocks noChangeArrowheads="1"/>
          </p:cNvSpPr>
          <p:nvPr/>
        </p:nvSpPr>
        <p:spPr bwMode="auto">
          <a:xfrm>
            <a:off x="6353246" y="2709897"/>
            <a:ext cx="543739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r>
              <a:rPr lang="fi-FI" sz="1050">
                <a:latin typeface="Verdana" panose="020B0604030504040204" pitchFamily="34" charset="0"/>
              </a:rPr>
              <a:t>Muu </a:t>
            </a:r>
          </a:p>
          <a:p>
            <a:r>
              <a:rPr lang="fi-FI" sz="1050">
                <a:latin typeface="Verdana" panose="020B0604030504040204" pitchFamily="34" charset="0"/>
              </a:rPr>
              <a:t>Aasia</a:t>
            </a:r>
          </a:p>
        </p:txBody>
      </p:sp>
      <p:cxnSp>
        <p:nvCxnSpPr>
          <p:cNvPr id="37" name="Suora nuoliyhdysviiva 36">
            <a:extLst>
              <a:ext uri="{FF2B5EF4-FFF2-40B4-BE49-F238E27FC236}">
                <a16:creationId xmlns:a16="http://schemas.microsoft.com/office/drawing/2014/main" id="{EBB6C045-2B33-4E5B-8543-870CE60FA6D0}"/>
              </a:ext>
            </a:extLst>
          </p:cNvPr>
          <p:cNvCxnSpPr>
            <a:cxnSpLocks/>
          </p:cNvCxnSpPr>
          <p:nvPr/>
        </p:nvCxnSpPr>
        <p:spPr bwMode="auto">
          <a:xfrm>
            <a:off x="3091635" y="2539606"/>
            <a:ext cx="183376" cy="7252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6303164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IMF (</a:t>
            </a:r>
            <a:r>
              <a:rPr lang="fi-FI" err="1"/>
              <a:t>January</a:t>
            </a:r>
            <a:r>
              <a:rPr lang="fi-FI"/>
              <a:t> 2022) 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7992000" cy="932381"/>
          </a:xfrm>
        </p:spPr>
        <p:txBody>
          <a:bodyPr/>
          <a:lstStyle/>
          <a:p>
            <a:r>
              <a:rPr lang="fi-FI"/>
              <a:t>Teknologiateollisuuden vientimarkkinoilla kysyntä kasvaa 4,0 % vuonna 2022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b="0"/>
              <a:t>Bkt:n kasvu 2022/2021, % </a:t>
            </a:r>
            <a:endParaRPr lang="fi-FI"/>
          </a:p>
        </p:txBody>
      </p:sp>
      <p:graphicFrame>
        <p:nvGraphicFramePr>
          <p:cNvPr id="200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" name="Text Box 22"/>
          <p:cNvSpPr txBox="1">
            <a:spLocks noChangeArrowheads="1"/>
          </p:cNvSpPr>
          <p:nvPr/>
        </p:nvSpPr>
        <p:spPr bwMode="auto">
          <a:xfrm>
            <a:off x="790654" y="2683761"/>
            <a:ext cx="156789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Pohjois-Amerikka</a:t>
            </a:r>
          </a:p>
        </p:txBody>
      </p:sp>
      <p:sp>
        <p:nvSpPr>
          <p:cNvPr id="206" name="Text Box 23"/>
          <p:cNvSpPr txBox="1">
            <a:spLocks noChangeArrowheads="1"/>
          </p:cNvSpPr>
          <p:nvPr/>
        </p:nvSpPr>
        <p:spPr bwMode="auto">
          <a:xfrm>
            <a:off x="2939792" y="2873368"/>
            <a:ext cx="144847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-128" charset="-128"/>
              </a:rPr>
              <a:t>Länsi-Eurooppa</a:t>
            </a:r>
          </a:p>
        </p:txBody>
      </p:sp>
      <p:sp>
        <p:nvSpPr>
          <p:cNvPr id="207" name="Text Box 24"/>
          <p:cNvSpPr txBox="1">
            <a:spLocks noChangeArrowheads="1"/>
          </p:cNvSpPr>
          <p:nvPr/>
        </p:nvSpPr>
        <p:spPr bwMode="auto">
          <a:xfrm>
            <a:off x="6570221" y="2966404"/>
            <a:ext cx="68194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Japani </a:t>
            </a:r>
          </a:p>
        </p:txBody>
      </p:sp>
      <p:sp>
        <p:nvSpPr>
          <p:cNvPr id="208" name="Text Box 25"/>
          <p:cNvSpPr txBox="1">
            <a:spLocks noChangeArrowheads="1"/>
          </p:cNvSpPr>
          <p:nvPr/>
        </p:nvSpPr>
        <p:spPr bwMode="auto">
          <a:xfrm>
            <a:off x="6992198" y="2690494"/>
            <a:ext cx="59874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Kiina</a:t>
            </a:r>
          </a:p>
        </p:txBody>
      </p:sp>
      <p:sp>
        <p:nvSpPr>
          <p:cNvPr id="211" name="Text Box 28"/>
          <p:cNvSpPr txBox="1">
            <a:spLocks noChangeArrowheads="1"/>
          </p:cNvSpPr>
          <p:nvPr/>
        </p:nvSpPr>
        <p:spPr bwMode="auto">
          <a:xfrm>
            <a:off x="7245251" y="1973399"/>
            <a:ext cx="53548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Intia</a:t>
            </a:r>
          </a:p>
        </p:txBody>
      </p:sp>
      <p:sp>
        <p:nvSpPr>
          <p:cNvPr id="215" name="Text Box 33"/>
          <p:cNvSpPr txBox="1">
            <a:spLocks noChangeArrowheads="1"/>
          </p:cNvSpPr>
          <p:nvPr/>
        </p:nvSpPr>
        <p:spPr bwMode="auto">
          <a:xfrm rot="-5400000">
            <a:off x="5958154" y="2513091"/>
            <a:ext cx="997267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Muu it. Eurooppa </a:t>
            </a:r>
          </a:p>
        </p:txBody>
      </p:sp>
      <p:sp>
        <p:nvSpPr>
          <p:cNvPr id="220" name="Text Box 40"/>
          <p:cNvSpPr txBox="1">
            <a:spLocks noChangeArrowheads="1"/>
          </p:cNvSpPr>
          <p:nvPr/>
        </p:nvSpPr>
        <p:spPr bwMode="auto">
          <a:xfrm rot="-5400000">
            <a:off x="5565045" y="3108399"/>
            <a:ext cx="751395" cy="28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u="none" strike="noStrike" kern="0" cap="none" spc="0" normalizeH="0" noProof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ＭＳ Ｐゴシック" pitchFamily="-128" charset="-128"/>
              </a:rPr>
              <a:t>Venäjä</a:t>
            </a:r>
            <a:r>
              <a:rPr kumimoji="0" lang="fi-FI" sz="1209" b="1" i="0" u="none" strike="noStrike" kern="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ＭＳ Ｐゴシック" pitchFamily="-128" charset="-128"/>
              </a:rPr>
              <a:t> </a:t>
            </a:r>
            <a:endParaRPr kumimoji="0" lang="fi-FI" sz="1209" b="0" i="0" u="none" strike="noStrike" kern="0" cap="none" spc="0" normalizeH="0" baseline="0" noProof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ＭＳ Ｐゴシック" pitchFamily="-128" charset="-128"/>
            </a:endParaRPr>
          </a:p>
        </p:txBody>
      </p:sp>
      <p:sp>
        <p:nvSpPr>
          <p:cNvPr id="221" name="Text Box 41"/>
          <p:cNvSpPr txBox="1">
            <a:spLocks noChangeArrowheads="1"/>
          </p:cNvSpPr>
          <p:nvPr/>
        </p:nvSpPr>
        <p:spPr bwMode="auto">
          <a:xfrm rot="-5400000">
            <a:off x="7648216" y="2608310"/>
            <a:ext cx="720069" cy="278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Brasilia</a:t>
            </a:r>
            <a:r>
              <a:rPr kumimoji="0" lang="fi-FI" sz="1209" b="0" i="0" u="none" strike="noStrike" kern="0" cap="none" spc="0" normalizeH="0" baseline="0" noProof="0">
                <a:ln>
                  <a:noFill/>
                </a:ln>
                <a:solidFill>
                  <a:srgbClr val="83A00C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charset="0"/>
                <a:ea typeface="ＭＳ Ｐゴシック" pitchFamily="-128" charset="-128"/>
              </a:rPr>
              <a:t> </a:t>
            </a:r>
          </a:p>
        </p:txBody>
      </p:sp>
      <p:sp>
        <p:nvSpPr>
          <p:cNvPr id="222" name="Text Box 42"/>
          <p:cNvSpPr txBox="1">
            <a:spLocks noChangeArrowheads="1"/>
          </p:cNvSpPr>
          <p:nvPr/>
        </p:nvSpPr>
        <p:spPr bwMode="auto">
          <a:xfrm rot="-5400000">
            <a:off x="7701403" y="2020724"/>
            <a:ext cx="73843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Meksiko</a:t>
            </a:r>
            <a:r>
              <a:rPr kumimoji="0" lang="fi-FI" sz="105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</a:t>
            </a:r>
          </a:p>
        </p:txBody>
      </p:sp>
      <p:sp>
        <p:nvSpPr>
          <p:cNvPr id="223" name="Text Box 43"/>
          <p:cNvSpPr txBox="1">
            <a:spLocks noChangeArrowheads="1"/>
          </p:cNvSpPr>
          <p:nvPr/>
        </p:nvSpPr>
        <p:spPr bwMode="auto">
          <a:xfrm rot="-5400000">
            <a:off x="7642539" y="2505011"/>
            <a:ext cx="109495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Muu Lat. Am. </a:t>
            </a:r>
          </a:p>
        </p:txBody>
      </p:sp>
      <p:sp>
        <p:nvSpPr>
          <p:cNvPr id="224" name="Text Box 44"/>
          <p:cNvSpPr txBox="1">
            <a:spLocks noChangeArrowheads="1"/>
          </p:cNvSpPr>
          <p:nvPr/>
        </p:nvSpPr>
        <p:spPr bwMode="auto">
          <a:xfrm rot="-5400000">
            <a:off x="8006548" y="2792577"/>
            <a:ext cx="86754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u="none" strike="noStrike" kern="0" cap="none" spc="0" normalizeH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Lähi-itä</a:t>
            </a: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ja</a:t>
            </a:r>
          </a:p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Afrikka </a:t>
            </a:r>
          </a:p>
        </p:txBody>
      </p:sp>
      <p:sp>
        <p:nvSpPr>
          <p:cNvPr id="225" name="Text Box 48"/>
          <p:cNvSpPr txBox="1">
            <a:spLocks noChangeArrowheads="1"/>
          </p:cNvSpPr>
          <p:nvPr/>
        </p:nvSpPr>
        <p:spPr bwMode="auto">
          <a:xfrm>
            <a:off x="3758590" y="2193578"/>
            <a:ext cx="1626819" cy="41549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Kasvu keskimäärin: </a:t>
            </a:r>
          </a:p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+4,5 %</a:t>
            </a:r>
          </a:p>
        </p:txBody>
      </p:sp>
      <p:sp>
        <p:nvSpPr>
          <p:cNvPr id="229" name="Text Box 46"/>
          <p:cNvSpPr txBox="1">
            <a:spLocks noChangeArrowheads="1"/>
          </p:cNvSpPr>
          <p:nvPr/>
        </p:nvSpPr>
        <p:spPr bwMode="auto">
          <a:xfrm>
            <a:off x="1927887" y="4525178"/>
            <a:ext cx="565090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r>
              <a:rPr lang="fi-FI" sz="1050"/>
              <a:t>Pylvään leveys kuvaa osuutta teknologiateollisuuden Suomen viennistä vuonna 2020, % </a:t>
            </a:r>
            <a:endParaRPr lang="fi-FI" sz="1050">
              <a:latin typeface="+mj-lt"/>
            </a:endParaRPr>
          </a:p>
        </p:txBody>
      </p:sp>
      <p:sp>
        <p:nvSpPr>
          <p:cNvPr id="231" name="Text Box 29"/>
          <p:cNvSpPr txBox="1">
            <a:spLocks noChangeArrowheads="1"/>
          </p:cNvSpPr>
          <p:nvPr/>
        </p:nvSpPr>
        <p:spPr bwMode="auto">
          <a:xfrm>
            <a:off x="7553953" y="2775852"/>
            <a:ext cx="543739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r>
              <a:rPr lang="fi-FI" sz="1050">
                <a:latin typeface="Verdana" panose="020B0604030504040204" pitchFamily="34" charset="0"/>
              </a:rPr>
              <a:t>Muu </a:t>
            </a:r>
          </a:p>
          <a:p>
            <a:r>
              <a:rPr lang="fi-FI" sz="1050">
                <a:latin typeface="Verdana" panose="020B0604030504040204" pitchFamily="34" charset="0"/>
              </a:rPr>
              <a:t>Aasia</a:t>
            </a:r>
          </a:p>
        </p:txBody>
      </p:sp>
      <p:cxnSp>
        <p:nvCxnSpPr>
          <p:cNvPr id="37" name="Suora nuoliyhdysviiva 36">
            <a:extLst>
              <a:ext uri="{FF2B5EF4-FFF2-40B4-BE49-F238E27FC236}">
                <a16:creationId xmlns:a16="http://schemas.microsoft.com/office/drawing/2014/main" id="{EBB6C045-2B33-4E5B-8543-870CE60FA6D0}"/>
              </a:ext>
            </a:extLst>
          </p:cNvPr>
          <p:cNvCxnSpPr>
            <a:cxnSpLocks/>
          </p:cNvCxnSpPr>
          <p:nvPr/>
        </p:nvCxnSpPr>
        <p:spPr bwMode="auto">
          <a:xfrm flipV="1">
            <a:off x="6610974" y="3386550"/>
            <a:ext cx="112853" cy="2143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18">
            <a:extLst>
              <a:ext uri="{FF2B5EF4-FFF2-40B4-BE49-F238E27FC236}">
                <a16:creationId xmlns:a16="http://schemas.microsoft.com/office/drawing/2014/main" id="{E55B71CA-0C6C-4326-9793-E32006D5813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46432" y="3385670"/>
            <a:ext cx="902122" cy="916582"/>
          </a:xfrm>
          <a:prstGeom prst="rect">
            <a:avLst/>
          </a:prstGeom>
          <a:solidFill>
            <a:schemeClr val="accent5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9" name="Rectangle 19">
            <a:extLst>
              <a:ext uri="{FF2B5EF4-FFF2-40B4-BE49-F238E27FC236}">
                <a16:creationId xmlns:a16="http://schemas.microsoft.com/office/drawing/2014/main" id="{6BA4C387-1276-41D3-8F4D-8A3DFAA5FDC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56847" y="3415335"/>
            <a:ext cx="4063461" cy="886914"/>
          </a:xfrm>
          <a:prstGeom prst="rect">
            <a:avLst/>
          </a:prstGeom>
          <a:solidFill>
            <a:schemeClr val="tx2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0" name="Rectangle 20">
            <a:extLst>
              <a:ext uri="{FF2B5EF4-FFF2-40B4-BE49-F238E27FC236}">
                <a16:creationId xmlns:a16="http://schemas.microsoft.com/office/drawing/2014/main" id="{5E644697-23C3-4C74-BC89-79C376C0E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3150" y="3551664"/>
            <a:ext cx="169885" cy="750176"/>
          </a:xfrm>
          <a:prstGeom prst="rect">
            <a:avLst/>
          </a:prstGeom>
          <a:solidFill>
            <a:schemeClr val="accent4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1" name="Rectangle 21">
            <a:extLst>
              <a:ext uri="{FF2B5EF4-FFF2-40B4-BE49-F238E27FC236}">
                <a16:creationId xmlns:a16="http://schemas.microsoft.com/office/drawing/2014/main" id="{7968B179-1D14-4C87-98F2-EAC01C8E7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035" y="3191350"/>
            <a:ext cx="405777" cy="112854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2" name="Rectangle 27">
            <a:extLst>
              <a:ext uri="{FF2B5EF4-FFF2-40B4-BE49-F238E27FC236}">
                <a16:creationId xmlns:a16="http://schemas.microsoft.com/office/drawing/2014/main" id="{0569BC56-B261-4403-A2FE-A381217B9C0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617812" y="3284070"/>
            <a:ext cx="379119" cy="1032213"/>
          </a:xfrm>
          <a:prstGeom prst="rect">
            <a:avLst/>
          </a:prstGeom>
          <a:solidFill>
            <a:schemeClr val="accent1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3" name="Rectangle 32">
            <a:extLst>
              <a:ext uri="{FF2B5EF4-FFF2-40B4-BE49-F238E27FC236}">
                <a16:creationId xmlns:a16="http://schemas.microsoft.com/office/drawing/2014/main" id="{EEAF9AA4-163D-4AEC-B3CB-B68E18CA8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543" y="3292950"/>
            <a:ext cx="714199" cy="10089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4" name="Rectangle 34">
            <a:extLst>
              <a:ext uri="{FF2B5EF4-FFF2-40B4-BE49-F238E27FC236}">
                <a16:creationId xmlns:a16="http://schemas.microsoft.com/office/drawing/2014/main" id="{2570D91E-B3D0-4EB4-8E7B-83D0A9A3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5912" y="4169503"/>
            <a:ext cx="78645" cy="132335"/>
          </a:xfrm>
          <a:prstGeom prst="rect">
            <a:avLst/>
          </a:prstGeom>
          <a:solidFill>
            <a:schemeClr val="accent3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5" name="Rectangle 35">
            <a:extLst>
              <a:ext uri="{FF2B5EF4-FFF2-40B4-BE49-F238E27FC236}">
                <a16:creationId xmlns:a16="http://schemas.microsoft.com/office/drawing/2014/main" id="{1AFC0300-9722-4FA0-B05D-97781A463A8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084557" y="3632610"/>
            <a:ext cx="45719" cy="67423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6" name="Rectangle 38">
            <a:extLst>
              <a:ext uri="{FF2B5EF4-FFF2-40B4-BE49-F238E27FC236}">
                <a16:creationId xmlns:a16="http://schemas.microsoft.com/office/drawing/2014/main" id="{3886D417-F47E-463F-A405-9CA749889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7308" y="3386208"/>
            <a:ext cx="191344" cy="9240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7" name="Rectangle 26">
            <a:extLst>
              <a:ext uri="{FF2B5EF4-FFF2-40B4-BE49-F238E27FC236}">
                <a16:creationId xmlns:a16="http://schemas.microsoft.com/office/drawing/2014/main" id="{A29885E3-15FB-4E16-BC8A-93C997665BF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498947" y="2247745"/>
            <a:ext cx="125233" cy="2059103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sz="1814">
              <a:solidFill>
                <a:srgbClr val="002664"/>
              </a:solidFill>
            </a:endParaRPr>
          </a:p>
        </p:txBody>
      </p:sp>
      <p:sp>
        <p:nvSpPr>
          <p:cNvPr id="48" name="Rectangle 30">
            <a:extLst>
              <a:ext uri="{FF2B5EF4-FFF2-40B4-BE49-F238E27FC236}">
                <a16:creationId xmlns:a16="http://schemas.microsoft.com/office/drawing/2014/main" id="{AD050C1E-4D3C-46A6-A47B-37EDE69B9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9704" y="3648223"/>
            <a:ext cx="378045" cy="6620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9" name="Rectangle 36">
            <a:extLst>
              <a:ext uri="{FF2B5EF4-FFF2-40B4-BE49-F238E27FC236}">
                <a16:creationId xmlns:a16="http://schemas.microsoft.com/office/drawing/2014/main" id="{C296EF6C-7A2E-44E0-A1AF-078F857A3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8767" y="3172586"/>
            <a:ext cx="125233" cy="11439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6" name="Line 49">
            <a:extLst>
              <a:ext uri="{FF2B5EF4-FFF2-40B4-BE49-F238E27FC236}">
                <a16:creationId xmlns:a16="http://schemas.microsoft.com/office/drawing/2014/main" id="{1088E8AA-216A-49B9-BEE1-B40A3EC2D77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043" y="3284071"/>
            <a:ext cx="7620609" cy="8879"/>
          </a:xfrm>
          <a:prstGeom prst="line">
            <a:avLst/>
          </a:prstGeom>
          <a:noFill/>
          <a:ln w="31750">
            <a:solidFill>
              <a:srgbClr val="00206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069"/>
            <a:endParaRPr lang="fi-FI" sz="1814">
              <a:solidFill>
                <a:srgbClr val="002664"/>
              </a:solidFill>
              <a:latin typeface="Arial"/>
            </a:endParaRPr>
          </a:p>
        </p:txBody>
      </p:sp>
      <p:cxnSp>
        <p:nvCxnSpPr>
          <p:cNvPr id="50" name="Suora nuoliyhdysviiva 49">
            <a:extLst>
              <a:ext uri="{FF2B5EF4-FFF2-40B4-BE49-F238E27FC236}">
                <a16:creationId xmlns:a16="http://schemas.microsoft.com/office/drawing/2014/main" id="{359BEAED-3D8B-4E1A-B159-9381EE9A7384}"/>
              </a:ext>
            </a:extLst>
          </p:cNvPr>
          <p:cNvCxnSpPr>
            <a:cxnSpLocks/>
            <a:stCxn id="225" idx="2"/>
          </p:cNvCxnSpPr>
          <p:nvPr/>
        </p:nvCxnSpPr>
        <p:spPr bwMode="auto">
          <a:xfrm>
            <a:off x="4572000" y="2609076"/>
            <a:ext cx="275879" cy="6549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590755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13657" cy="648000"/>
          </a:xfrm>
        </p:spPr>
        <p:txBody>
          <a:bodyPr/>
          <a:lstStyle/>
          <a:p>
            <a:r>
              <a:rPr lang="fi-FI"/>
              <a:t>Maaliskuun BKT-ennusteita vuodelle 2022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b="0"/>
              <a:t>Bkt:n kehitys 2022 / 2021, %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4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16.5.2022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533338" cy="197255"/>
          </a:xfrm>
        </p:spPr>
        <p:txBody>
          <a:bodyPr/>
          <a:lstStyle/>
          <a:p>
            <a:r>
              <a:rPr lang="fi-FI"/>
              <a:t>Lähde: </a:t>
            </a:r>
            <a:r>
              <a:rPr lang="fi-FI" err="1"/>
              <a:t>Consensus</a:t>
            </a:r>
            <a:r>
              <a:rPr lang="fi-FI"/>
              <a:t> </a:t>
            </a:r>
            <a:r>
              <a:rPr lang="fi-FI" err="1"/>
              <a:t>Forecasts</a:t>
            </a:r>
            <a:r>
              <a:rPr lang="fi-FI"/>
              <a:t>, </a:t>
            </a:r>
            <a:r>
              <a:rPr lang="fi-FI" err="1"/>
              <a:t>March</a:t>
            </a:r>
            <a:r>
              <a:rPr lang="fi-FI"/>
              <a:t> 2022</a:t>
            </a: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424737" y="1081327"/>
            <a:ext cx="8294528" cy="3564056"/>
            <a:chOff x="0" y="1070"/>
            <a:chExt cx="5763" cy="2723"/>
          </a:xfrm>
          <a:effectLst>
            <a:outerShdw blurRad="50800" dist="50800" dir="5400000" algn="ctr" rotWithShape="0">
              <a:schemeClr val="tx1">
                <a:lumMod val="50000"/>
                <a:lumOff val="50000"/>
              </a:schemeClr>
            </a:outerShdw>
          </a:effectLst>
        </p:grpSpPr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2280" y="1070"/>
              <a:ext cx="3483" cy="2723"/>
            </a:xfrm>
            <a:custGeom>
              <a:avLst/>
              <a:gdLst>
                <a:gd name="T0" fmla="*/ 504 w 3483"/>
                <a:gd name="T1" fmla="*/ 349 h 2723"/>
                <a:gd name="T2" fmla="*/ 643 w 3483"/>
                <a:gd name="T3" fmla="*/ 159 h 2723"/>
                <a:gd name="T4" fmla="*/ 774 w 3483"/>
                <a:gd name="T5" fmla="*/ 147 h 2723"/>
                <a:gd name="T6" fmla="*/ 894 w 3483"/>
                <a:gd name="T7" fmla="*/ 150 h 2723"/>
                <a:gd name="T8" fmla="*/ 993 w 3483"/>
                <a:gd name="T9" fmla="*/ 354 h 2723"/>
                <a:gd name="T10" fmla="*/ 1149 w 3483"/>
                <a:gd name="T11" fmla="*/ 233 h 2723"/>
                <a:gd name="T12" fmla="*/ 1355 w 3483"/>
                <a:gd name="T13" fmla="*/ 205 h 2723"/>
                <a:gd name="T14" fmla="*/ 1519 w 3483"/>
                <a:gd name="T15" fmla="*/ 149 h 2723"/>
                <a:gd name="T16" fmla="*/ 1581 w 3483"/>
                <a:gd name="T17" fmla="*/ 277 h 2723"/>
                <a:gd name="T18" fmla="*/ 1680 w 3483"/>
                <a:gd name="T19" fmla="*/ 173 h 2723"/>
                <a:gd name="T20" fmla="*/ 1765 w 3483"/>
                <a:gd name="T21" fmla="*/ 81 h 2723"/>
                <a:gd name="T22" fmla="*/ 1846 w 3483"/>
                <a:gd name="T23" fmla="*/ 17 h 2723"/>
                <a:gd name="T24" fmla="*/ 2348 w 3483"/>
                <a:gd name="T25" fmla="*/ 32 h 2723"/>
                <a:gd name="T26" fmla="*/ 2570 w 3483"/>
                <a:gd name="T27" fmla="*/ 43 h 2723"/>
                <a:gd name="T28" fmla="*/ 2685 w 3483"/>
                <a:gd name="T29" fmla="*/ 114 h 2723"/>
                <a:gd name="T30" fmla="*/ 2864 w 3483"/>
                <a:gd name="T31" fmla="*/ 64 h 2723"/>
                <a:gd name="T32" fmla="*/ 3065 w 3483"/>
                <a:gd name="T33" fmla="*/ 124 h 2723"/>
                <a:gd name="T34" fmla="*/ 3379 w 3483"/>
                <a:gd name="T35" fmla="*/ 161 h 2723"/>
                <a:gd name="T36" fmla="*/ 3300 w 3483"/>
                <a:gd name="T37" fmla="*/ 471 h 2723"/>
                <a:gd name="T38" fmla="*/ 3160 w 3483"/>
                <a:gd name="T39" fmla="*/ 694 h 2723"/>
                <a:gd name="T40" fmla="*/ 3263 w 3483"/>
                <a:gd name="T41" fmla="*/ 385 h 2723"/>
                <a:gd name="T42" fmla="*/ 3070 w 3483"/>
                <a:gd name="T43" fmla="*/ 491 h 2723"/>
                <a:gd name="T44" fmla="*/ 2838 w 3483"/>
                <a:gd name="T45" fmla="*/ 533 h 2723"/>
                <a:gd name="T46" fmla="*/ 2844 w 3483"/>
                <a:gd name="T47" fmla="*/ 710 h 2723"/>
                <a:gd name="T48" fmla="*/ 2635 w 3483"/>
                <a:gd name="T49" fmla="*/ 976 h 2723"/>
                <a:gd name="T50" fmla="*/ 2558 w 3483"/>
                <a:gd name="T51" fmla="*/ 1061 h 2723"/>
                <a:gd name="T52" fmla="*/ 2463 w 3483"/>
                <a:gd name="T53" fmla="*/ 1079 h 2723"/>
                <a:gd name="T54" fmla="*/ 2482 w 3483"/>
                <a:gd name="T55" fmla="*/ 1303 h 2723"/>
                <a:gd name="T56" fmla="*/ 2237 w 3483"/>
                <a:gd name="T57" fmla="*/ 1470 h 2723"/>
                <a:gd name="T58" fmla="*/ 2207 w 3483"/>
                <a:gd name="T59" fmla="*/ 1738 h 2723"/>
                <a:gd name="T60" fmla="*/ 2175 w 3483"/>
                <a:gd name="T61" fmla="*/ 1902 h 2723"/>
                <a:gd name="T62" fmla="*/ 2003 w 3483"/>
                <a:gd name="T63" fmla="*/ 1567 h 2723"/>
                <a:gd name="T64" fmla="*/ 1807 w 3483"/>
                <a:gd name="T65" fmla="*/ 1555 h 2723"/>
                <a:gd name="T66" fmla="*/ 1651 w 3483"/>
                <a:gd name="T67" fmla="*/ 1660 h 2723"/>
                <a:gd name="T68" fmla="*/ 1500 w 3483"/>
                <a:gd name="T69" fmla="*/ 1365 h 2723"/>
                <a:gd name="T70" fmla="*/ 1183 w 3483"/>
                <a:gd name="T71" fmla="*/ 1287 h 2723"/>
                <a:gd name="T72" fmla="*/ 1349 w 3483"/>
                <a:gd name="T73" fmla="*/ 1508 h 2723"/>
                <a:gd name="T74" fmla="*/ 1064 w 3483"/>
                <a:gd name="T75" fmla="*/ 1528 h 2723"/>
                <a:gd name="T76" fmla="*/ 954 w 3483"/>
                <a:gd name="T77" fmla="*/ 1382 h 2723"/>
                <a:gd name="T78" fmla="*/ 1124 w 3483"/>
                <a:gd name="T79" fmla="*/ 1688 h 2723"/>
                <a:gd name="T80" fmla="*/ 1077 w 3483"/>
                <a:gd name="T81" fmla="*/ 1945 h 2723"/>
                <a:gd name="T82" fmla="*/ 970 w 3483"/>
                <a:gd name="T83" fmla="*/ 2344 h 2723"/>
                <a:gd name="T84" fmla="*/ 692 w 3483"/>
                <a:gd name="T85" fmla="*/ 2720 h 2723"/>
                <a:gd name="T86" fmla="*/ 519 w 3483"/>
                <a:gd name="T87" fmla="*/ 2341 h 2723"/>
                <a:gd name="T88" fmla="*/ 478 w 3483"/>
                <a:gd name="T89" fmla="*/ 1912 h 2723"/>
                <a:gd name="T90" fmla="*/ 250 w 3483"/>
                <a:gd name="T91" fmla="*/ 1835 h 2723"/>
                <a:gd name="T92" fmla="*/ 1 w 3483"/>
                <a:gd name="T93" fmla="*/ 1609 h 2723"/>
                <a:gd name="T94" fmla="*/ 145 w 3483"/>
                <a:gd name="T95" fmla="*/ 1194 h 2723"/>
                <a:gd name="T96" fmla="*/ 505 w 3483"/>
                <a:gd name="T97" fmla="*/ 1115 h 2723"/>
                <a:gd name="T98" fmla="*/ 822 w 3483"/>
                <a:gd name="T99" fmla="*/ 1217 h 2723"/>
                <a:gd name="T100" fmla="*/ 869 w 3483"/>
                <a:gd name="T101" fmla="*/ 1097 h 2723"/>
                <a:gd name="T102" fmla="*/ 728 w 3483"/>
                <a:gd name="T103" fmla="*/ 1044 h 2723"/>
                <a:gd name="T104" fmla="*/ 623 w 3483"/>
                <a:gd name="T105" fmla="*/ 945 h 2723"/>
                <a:gd name="T106" fmla="*/ 623 w 3483"/>
                <a:gd name="T107" fmla="*/ 1008 h 2723"/>
                <a:gd name="T108" fmla="*/ 465 w 3483"/>
                <a:gd name="T109" fmla="*/ 907 h 2723"/>
                <a:gd name="T110" fmla="*/ 154 w 3483"/>
                <a:gd name="T111" fmla="*/ 1069 h 2723"/>
                <a:gd name="T112" fmla="*/ 259 w 3483"/>
                <a:gd name="T113" fmla="*/ 789 h 2723"/>
                <a:gd name="T114" fmla="*/ 457 w 3483"/>
                <a:gd name="T115" fmla="*/ 573 h 2723"/>
                <a:gd name="T116" fmla="*/ 496 w 3483"/>
                <a:gd name="T117" fmla="*/ 618 h 2723"/>
                <a:gd name="T118" fmla="*/ 753 w 3483"/>
                <a:gd name="T119" fmla="*/ 527 h 2723"/>
                <a:gd name="T120" fmla="*/ 727 w 3483"/>
                <a:gd name="T121" fmla="*/ 438 h 2723"/>
                <a:gd name="T122" fmla="*/ 640 w 3483"/>
                <a:gd name="T123" fmla="*/ 375 h 2723"/>
                <a:gd name="T124" fmla="*/ 550 w 3483"/>
                <a:gd name="T125" fmla="*/ 573 h 272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483" h="2723">
                  <a:moveTo>
                    <a:pt x="414" y="464"/>
                  </a:moveTo>
                  <a:lnTo>
                    <a:pt x="416" y="460"/>
                  </a:lnTo>
                  <a:lnTo>
                    <a:pt x="417" y="457"/>
                  </a:lnTo>
                  <a:lnTo>
                    <a:pt x="417" y="455"/>
                  </a:lnTo>
                  <a:lnTo>
                    <a:pt x="414" y="455"/>
                  </a:lnTo>
                  <a:lnTo>
                    <a:pt x="406" y="452"/>
                  </a:lnTo>
                  <a:lnTo>
                    <a:pt x="414" y="449"/>
                  </a:lnTo>
                  <a:lnTo>
                    <a:pt x="414" y="444"/>
                  </a:lnTo>
                  <a:lnTo>
                    <a:pt x="408" y="444"/>
                  </a:lnTo>
                  <a:lnTo>
                    <a:pt x="407" y="441"/>
                  </a:lnTo>
                  <a:lnTo>
                    <a:pt x="406" y="438"/>
                  </a:lnTo>
                  <a:lnTo>
                    <a:pt x="419" y="432"/>
                  </a:lnTo>
                  <a:lnTo>
                    <a:pt x="411" y="434"/>
                  </a:lnTo>
                  <a:lnTo>
                    <a:pt x="408" y="434"/>
                  </a:lnTo>
                  <a:lnTo>
                    <a:pt x="407" y="434"/>
                  </a:lnTo>
                  <a:lnTo>
                    <a:pt x="406" y="432"/>
                  </a:lnTo>
                  <a:lnTo>
                    <a:pt x="406" y="429"/>
                  </a:lnTo>
                  <a:lnTo>
                    <a:pt x="403" y="422"/>
                  </a:lnTo>
                  <a:lnTo>
                    <a:pt x="408" y="416"/>
                  </a:lnTo>
                  <a:lnTo>
                    <a:pt x="411" y="416"/>
                  </a:lnTo>
                  <a:lnTo>
                    <a:pt x="416" y="416"/>
                  </a:lnTo>
                  <a:lnTo>
                    <a:pt x="424" y="418"/>
                  </a:lnTo>
                  <a:lnTo>
                    <a:pt x="429" y="418"/>
                  </a:lnTo>
                  <a:lnTo>
                    <a:pt x="421" y="416"/>
                  </a:lnTo>
                  <a:lnTo>
                    <a:pt x="411" y="413"/>
                  </a:lnTo>
                  <a:lnTo>
                    <a:pt x="411" y="408"/>
                  </a:lnTo>
                  <a:lnTo>
                    <a:pt x="420" y="408"/>
                  </a:lnTo>
                  <a:lnTo>
                    <a:pt x="426" y="406"/>
                  </a:lnTo>
                  <a:lnTo>
                    <a:pt x="436" y="402"/>
                  </a:lnTo>
                  <a:lnTo>
                    <a:pt x="442" y="400"/>
                  </a:lnTo>
                  <a:lnTo>
                    <a:pt x="442" y="399"/>
                  </a:lnTo>
                  <a:lnTo>
                    <a:pt x="440" y="399"/>
                  </a:lnTo>
                  <a:lnTo>
                    <a:pt x="433" y="399"/>
                  </a:lnTo>
                  <a:lnTo>
                    <a:pt x="433" y="392"/>
                  </a:lnTo>
                  <a:lnTo>
                    <a:pt x="444" y="392"/>
                  </a:lnTo>
                  <a:lnTo>
                    <a:pt x="443" y="392"/>
                  </a:lnTo>
                  <a:lnTo>
                    <a:pt x="446" y="392"/>
                  </a:lnTo>
                  <a:lnTo>
                    <a:pt x="452" y="389"/>
                  </a:lnTo>
                  <a:lnTo>
                    <a:pt x="452" y="383"/>
                  </a:lnTo>
                  <a:lnTo>
                    <a:pt x="450" y="382"/>
                  </a:lnTo>
                  <a:lnTo>
                    <a:pt x="449" y="382"/>
                  </a:lnTo>
                  <a:lnTo>
                    <a:pt x="447" y="383"/>
                  </a:lnTo>
                  <a:lnTo>
                    <a:pt x="447" y="377"/>
                  </a:lnTo>
                  <a:lnTo>
                    <a:pt x="452" y="377"/>
                  </a:lnTo>
                  <a:lnTo>
                    <a:pt x="456" y="377"/>
                  </a:lnTo>
                  <a:lnTo>
                    <a:pt x="462" y="379"/>
                  </a:lnTo>
                  <a:lnTo>
                    <a:pt x="466" y="377"/>
                  </a:lnTo>
                  <a:lnTo>
                    <a:pt x="469" y="372"/>
                  </a:lnTo>
                  <a:lnTo>
                    <a:pt x="470" y="369"/>
                  </a:lnTo>
                  <a:lnTo>
                    <a:pt x="472" y="366"/>
                  </a:lnTo>
                  <a:lnTo>
                    <a:pt x="476" y="366"/>
                  </a:lnTo>
                  <a:lnTo>
                    <a:pt x="480" y="366"/>
                  </a:lnTo>
                  <a:lnTo>
                    <a:pt x="480" y="363"/>
                  </a:lnTo>
                  <a:lnTo>
                    <a:pt x="483" y="362"/>
                  </a:lnTo>
                  <a:lnTo>
                    <a:pt x="480" y="356"/>
                  </a:lnTo>
                  <a:lnTo>
                    <a:pt x="480" y="354"/>
                  </a:lnTo>
                  <a:lnTo>
                    <a:pt x="480" y="350"/>
                  </a:lnTo>
                  <a:lnTo>
                    <a:pt x="476" y="353"/>
                  </a:lnTo>
                  <a:lnTo>
                    <a:pt x="475" y="353"/>
                  </a:lnTo>
                  <a:lnTo>
                    <a:pt x="472" y="353"/>
                  </a:lnTo>
                  <a:lnTo>
                    <a:pt x="473" y="352"/>
                  </a:lnTo>
                  <a:lnTo>
                    <a:pt x="475" y="349"/>
                  </a:lnTo>
                  <a:lnTo>
                    <a:pt x="478" y="344"/>
                  </a:lnTo>
                  <a:lnTo>
                    <a:pt x="483" y="347"/>
                  </a:lnTo>
                  <a:lnTo>
                    <a:pt x="491" y="353"/>
                  </a:lnTo>
                  <a:lnTo>
                    <a:pt x="493" y="349"/>
                  </a:lnTo>
                  <a:lnTo>
                    <a:pt x="493" y="347"/>
                  </a:lnTo>
                  <a:lnTo>
                    <a:pt x="495" y="347"/>
                  </a:lnTo>
                  <a:lnTo>
                    <a:pt x="496" y="347"/>
                  </a:lnTo>
                  <a:lnTo>
                    <a:pt x="498" y="349"/>
                  </a:lnTo>
                  <a:lnTo>
                    <a:pt x="499" y="352"/>
                  </a:lnTo>
                  <a:lnTo>
                    <a:pt x="499" y="359"/>
                  </a:lnTo>
                  <a:lnTo>
                    <a:pt x="502" y="357"/>
                  </a:lnTo>
                  <a:lnTo>
                    <a:pt x="505" y="357"/>
                  </a:lnTo>
                  <a:lnTo>
                    <a:pt x="508" y="357"/>
                  </a:lnTo>
                  <a:lnTo>
                    <a:pt x="514" y="359"/>
                  </a:lnTo>
                  <a:lnTo>
                    <a:pt x="514" y="353"/>
                  </a:lnTo>
                  <a:lnTo>
                    <a:pt x="519" y="350"/>
                  </a:lnTo>
                  <a:lnTo>
                    <a:pt x="524" y="347"/>
                  </a:lnTo>
                  <a:lnTo>
                    <a:pt x="525" y="346"/>
                  </a:lnTo>
                  <a:lnTo>
                    <a:pt x="525" y="344"/>
                  </a:lnTo>
                  <a:lnTo>
                    <a:pt x="524" y="343"/>
                  </a:lnTo>
                  <a:lnTo>
                    <a:pt x="521" y="341"/>
                  </a:lnTo>
                  <a:lnTo>
                    <a:pt x="519" y="341"/>
                  </a:lnTo>
                  <a:lnTo>
                    <a:pt x="515" y="346"/>
                  </a:lnTo>
                  <a:lnTo>
                    <a:pt x="511" y="350"/>
                  </a:lnTo>
                  <a:lnTo>
                    <a:pt x="508" y="350"/>
                  </a:lnTo>
                  <a:lnTo>
                    <a:pt x="505" y="350"/>
                  </a:lnTo>
                  <a:lnTo>
                    <a:pt x="504" y="349"/>
                  </a:lnTo>
                  <a:lnTo>
                    <a:pt x="502" y="347"/>
                  </a:lnTo>
                  <a:lnTo>
                    <a:pt x="502" y="346"/>
                  </a:lnTo>
                  <a:lnTo>
                    <a:pt x="505" y="344"/>
                  </a:lnTo>
                  <a:lnTo>
                    <a:pt x="508" y="344"/>
                  </a:lnTo>
                  <a:lnTo>
                    <a:pt x="511" y="337"/>
                  </a:lnTo>
                  <a:lnTo>
                    <a:pt x="511" y="334"/>
                  </a:lnTo>
                  <a:lnTo>
                    <a:pt x="514" y="330"/>
                  </a:lnTo>
                  <a:lnTo>
                    <a:pt x="515" y="328"/>
                  </a:lnTo>
                  <a:lnTo>
                    <a:pt x="516" y="328"/>
                  </a:lnTo>
                  <a:lnTo>
                    <a:pt x="519" y="328"/>
                  </a:lnTo>
                  <a:lnTo>
                    <a:pt x="521" y="327"/>
                  </a:lnTo>
                  <a:lnTo>
                    <a:pt x="524" y="324"/>
                  </a:lnTo>
                  <a:lnTo>
                    <a:pt x="528" y="318"/>
                  </a:lnTo>
                  <a:lnTo>
                    <a:pt x="532" y="313"/>
                  </a:lnTo>
                  <a:lnTo>
                    <a:pt x="535" y="308"/>
                  </a:lnTo>
                  <a:lnTo>
                    <a:pt x="541" y="311"/>
                  </a:lnTo>
                  <a:lnTo>
                    <a:pt x="544" y="313"/>
                  </a:lnTo>
                  <a:lnTo>
                    <a:pt x="547" y="314"/>
                  </a:lnTo>
                  <a:lnTo>
                    <a:pt x="548" y="303"/>
                  </a:lnTo>
                  <a:lnTo>
                    <a:pt x="550" y="300"/>
                  </a:lnTo>
                  <a:lnTo>
                    <a:pt x="552" y="297"/>
                  </a:lnTo>
                  <a:lnTo>
                    <a:pt x="558" y="294"/>
                  </a:lnTo>
                  <a:lnTo>
                    <a:pt x="565" y="290"/>
                  </a:lnTo>
                  <a:lnTo>
                    <a:pt x="568" y="288"/>
                  </a:lnTo>
                  <a:lnTo>
                    <a:pt x="570" y="288"/>
                  </a:lnTo>
                  <a:lnTo>
                    <a:pt x="573" y="288"/>
                  </a:lnTo>
                  <a:lnTo>
                    <a:pt x="574" y="287"/>
                  </a:lnTo>
                  <a:lnTo>
                    <a:pt x="576" y="284"/>
                  </a:lnTo>
                  <a:lnTo>
                    <a:pt x="574" y="282"/>
                  </a:lnTo>
                  <a:lnTo>
                    <a:pt x="573" y="280"/>
                  </a:lnTo>
                  <a:lnTo>
                    <a:pt x="573" y="278"/>
                  </a:lnTo>
                  <a:lnTo>
                    <a:pt x="573" y="277"/>
                  </a:lnTo>
                  <a:lnTo>
                    <a:pt x="574" y="274"/>
                  </a:lnTo>
                  <a:lnTo>
                    <a:pt x="577" y="272"/>
                  </a:lnTo>
                  <a:lnTo>
                    <a:pt x="571" y="272"/>
                  </a:lnTo>
                  <a:lnTo>
                    <a:pt x="571" y="267"/>
                  </a:lnTo>
                  <a:lnTo>
                    <a:pt x="573" y="267"/>
                  </a:lnTo>
                  <a:lnTo>
                    <a:pt x="576" y="267"/>
                  </a:lnTo>
                  <a:lnTo>
                    <a:pt x="577" y="267"/>
                  </a:lnTo>
                  <a:lnTo>
                    <a:pt x="580" y="267"/>
                  </a:lnTo>
                  <a:lnTo>
                    <a:pt x="581" y="265"/>
                  </a:lnTo>
                  <a:lnTo>
                    <a:pt x="583" y="261"/>
                  </a:lnTo>
                  <a:lnTo>
                    <a:pt x="584" y="258"/>
                  </a:lnTo>
                  <a:lnTo>
                    <a:pt x="586" y="256"/>
                  </a:lnTo>
                  <a:lnTo>
                    <a:pt x="587" y="255"/>
                  </a:lnTo>
                  <a:lnTo>
                    <a:pt x="588" y="256"/>
                  </a:lnTo>
                  <a:lnTo>
                    <a:pt x="587" y="258"/>
                  </a:lnTo>
                  <a:lnTo>
                    <a:pt x="588" y="258"/>
                  </a:lnTo>
                  <a:lnTo>
                    <a:pt x="591" y="258"/>
                  </a:lnTo>
                  <a:lnTo>
                    <a:pt x="596" y="255"/>
                  </a:lnTo>
                  <a:lnTo>
                    <a:pt x="604" y="251"/>
                  </a:lnTo>
                  <a:lnTo>
                    <a:pt x="604" y="245"/>
                  </a:lnTo>
                  <a:lnTo>
                    <a:pt x="604" y="239"/>
                  </a:lnTo>
                  <a:lnTo>
                    <a:pt x="607" y="239"/>
                  </a:lnTo>
                  <a:lnTo>
                    <a:pt x="612" y="239"/>
                  </a:lnTo>
                  <a:lnTo>
                    <a:pt x="614" y="239"/>
                  </a:lnTo>
                  <a:lnTo>
                    <a:pt x="617" y="239"/>
                  </a:lnTo>
                  <a:lnTo>
                    <a:pt x="619" y="239"/>
                  </a:lnTo>
                  <a:lnTo>
                    <a:pt x="616" y="235"/>
                  </a:lnTo>
                  <a:lnTo>
                    <a:pt x="614" y="231"/>
                  </a:lnTo>
                  <a:lnTo>
                    <a:pt x="613" y="226"/>
                  </a:lnTo>
                  <a:lnTo>
                    <a:pt x="610" y="222"/>
                  </a:lnTo>
                  <a:lnTo>
                    <a:pt x="607" y="215"/>
                  </a:lnTo>
                  <a:lnTo>
                    <a:pt x="616" y="219"/>
                  </a:lnTo>
                  <a:lnTo>
                    <a:pt x="623" y="223"/>
                  </a:lnTo>
                  <a:lnTo>
                    <a:pt x="623" y="212"/>
                  </a:lnTo>
                  <a:lnTo>
                    <a:pt x="620" y="210"/>
                  </a:lnTo>
                  <a:lnTo>
                    <a:pt x="619" y="206"/>
                  </a:lnTo>
                  <a:lnTo>
                    <a:pt x="624" y="203"/>
                  </a:lnTo>
                  <a:lnTo>
                    <a:pt x="630" y="200"/>
                  </a:lnTo>
                  <a:lnTo>
                    <a:pt x="633" y="197"/>
                  </a:lnTo>
                  <a:lnTo>
                    <a:pt x="635" y="196"/>
                  </a:lnTo>
                  <a:lnTo>
                    <a:pt x="636" y="192"/>
                  </a:lnTo>
                  <a:lnTo>
                    <a:pt x="637" y="189"/>
                  </a:lnTo>
                  <a:lnTo>
                    <a:pt x="640" y="176"/>
                  </a:lnTo>
                  <a:lnTo>
                    <a:pt x="632" y="177"/>
                  </a:lnTo>
                  <a:lnTo>
                    <a:pt x="629" y="179"/>
                  </a:lnTo>
                  <a:lnTo>
                    <a:pt x="627" y="179"/>
                  </a:lnTo>
                  <a:lnTo>
                    <a:pt x="627" y="174"/>
                  </a:lnTo>
                  <a:lnTo>
                    <a:pt x="627" y="170"/>
                  </a:lnTo>
                  <a:lnTo>
                    <a:pt x="626" y="164"/>
                  </a:lnTo>
                  <a:lnTo>
                    <a:pt x="629" y="163"/>
                  </a:lnTo>
                  <a:lnTo>
                    <a:pt x="632" y="161"/>
                  </a:lnTo>
                  <a:lnTo>
                    <a:pt x="635" y="159"/>
                  </a:lnTo>
                  <a:lnTo>
                    <a:pt x="637" y="157"/>
                  </a:lnTo>
                  <a:lnTo>
                    <a:pt x="640" y="157"/>
                  </a:lnTo>
                  <a:lnTo>
                    <a:pt x="642" y="157"/>
                  </a:lnTo>
                  <a:lnTo>
                    <a:pt x="643" y="157"/>
                  </a:lnTo>
                  <a:lnTo>
                    <a:pt x="643" y="159"/>
                  </a:lnTo>
                  <a:lnTo>
                    <a:pt x="643" y="160"/>
                  </a:lnTo>
                  <a:lnTo>
                    <a:pt x="642" y="164"/>
                  </a:lnTo>
                  <a:lnTo>
                    <a:pt x="642" y="169"/>
                  </a:lnTo>
                  <a:lnTo>
                    <a:pt x="642" y="172"/>
                  </a:lnTo>
                  <a:lnTo>
                    <a:pt x="642" y="173"/>
                  </a:lnTo>
                  <a:lnTo>
                    <a:pt x="642" y="174"/>
                  </a:lnTo>
                  <a:lnTo>
                    <a:pt x="643" y="176"/>
                  </a:lnTo>
                  <a:lnTo>
                    <a:pt x="646" y="176"/>
                  </a:lnTo>
                  <a:lnTo>
                    <a:pt x="646" y="167"/>
                  </a:lnTo>
                  <a:lnTo>
                    <a:pt x="649" y="167"/>
                  </a:lnTo>
                  <a:lnTo>
                    <a:pt x="652" y="169"/>
                  </a:lnTo>
                  <a:lnTo>
                    <a:pt x="653" y="170"/>
                  </a:lnTo>
                  <a:lnTo>
                    <a:pt x="658" y="170"/>
                  </a:lnTo>
                  <a:lnTo>
                    <a:pt x="658" y="164"/>
                  </a:lnTo>
                  <a:lnTo>
                    <a:pt x="655" y="164"/>
                  </a:lnTo>
                  <a:lnTo>
                    <a:pt x="656" y="163"/>
                  </a:lnTo>
                  <a:lnTo>
                    <a:pt x="662" y="161"/>
                  </a:lnTo>
                  <a:lnTo>
                    <a:pt x="665" y="160"/>
                  </a:lnTo>
                  <a:lnTo>
                    <a:pt x="662" y="159"/>
                  </a:lnTo>
                  <a:lnTo>
                    <a:pt x="659" y="159"/>
                  </a:lnTo>
                  <a:lnTo>
                    <a:pt x="662" y="149"/>
                  </a:lnTo>
                  <a:lnTo>
                    <a:pt x="666" y="150"/>
                  </a:lnTo>
                  <a:lnTo>
                    <a:pt x="666" y="151"/>
                  </a:lnTo>
                  <a:lnTo>
                    <a:pt x="666" y="154"/>
                  </a:lnTo>
                  <a:lnTo>
                    <a:pt x="668" y="156"/>
                  </a:lnTo>
                  <a:lnTo>
                    <a:pt x="671" y="154"/>
                  </a:lnTo>
                  <a:lnTo>
                    <a:pt x="673" y="154"/>
                  </a:lnTo>
                  <a:lnTo>
                    <a:pt x="676" y="153"/>
                  </a:lnTo>
                  <a:lnTo>
                    <a:pt x="679" y="151"/>
                  </a:lnTo>
                  <a:lnTo>
                    <a:pt x="681" y="149"/>
                  </a:lnTo>
                  <a:lnTo>
                    <a:pt x="681" y="146"/>
                  </a:lnTo>
                  <a:lnTo>
                    <a:pt x="681" y="143"/>
                  </a:lnTo>
                  <a:lnTo>
                    <a:pt x="681" y="141"/>
                  </a:lnTo>
                  <a:lnTo>
                    <a:pt x="682" y="140"/>
                  </a:lnTo>
                  <a:lnTo>
                    <a:pt x="685" y="150"/>
                  </a:lnTo>
                  <a:lnTo>
                    <a:pt x="685" y="151"/>
                  </a:lnTo>
                  <a:lnTo>
                    <a:pt x="686" y="151"/>
                  </a:lnTo>
                  <a:lnTo>
                    <a:pt x="689" y="147"/>
                  </a:lnTo>
                  <a:lnTo>
                    <a:pt x="692" y="140"/>
                  </a:lnTo>
                  <a:lnTo>
                    <a:pt x="694" y="141"/>
                  </a:lnTo>
                  <a:lnTo>
                    <a:pt x="695" y="143"/>
                  </a:lnTo>
                  <a:lnTo>
                    <a:pt x="692" y="151"/>
                  </a:lnTo>
                  <a:lnTo>
                    <a:pt x="696" y="150"/>
                  </a:lnTo>
                  <a:lnTo>
                    <a:pt x="701" y="151"/>
                  </a:lnTo>
                  <a:lnTo>
                    <a:pt x="698" y="140"/>
                  </a:lnTo>
                  <a:lnTo>
                    <a:pt x="705" y="143"/>
                  </a:lnTo>
                  <a:lnTo>
                    <a:pt x="712" y="146"/>
                  </a:lnTo>
                  <a:lnTo>
                    <a:pt x="711" y="143"/>
                  </a:lnTo>
                  <a:lnTo>
                    <a:pt x="711" y="140"/>
                  </a:lnTo>
                  <a:lnTo>
                    <a:pt x="709" y="134"/>
                  </a:lnTo>
                  <a:lnTo>
                    <a:pt x="701" y="134"/>
                  </a:lnTo>
                  <a:lnTo>
                    <a:pt x="704" y="130"/>
                  </a:lnTo>
                  <a:lnTo>
                    <a:pt x="707" y="125"/>
                  </a:lnTo>
                  <a:lnTo>
                    <a:pt x="709" y="125"/>
                  </a:lnTo>
                  <a:lnTo>
                    <a:pt x="712" y="127"/>
                  </a:lnTo>
                  <a:lnTo>
                    <a:pt x="721" y="131"/>
                  </a:lnTo>
                  <a:lnTo>
                    <a:pt x="728" y="136"/>
                  </a:lnTo>
                  <a:lnTo>
                    <a:pt x="734" y="140"/>
                  </a:lnTo>
                  <a:lnTo>
                    <a:pt x="751" y="125"/>
                  </a:lnTo>
                  <a:lnTo>
                    <a:pt x="751" y="124"/>
                  </a:lnTo>
                  <a:lnTo>
                    <a:pt x="751" y="121"/>
                  </a:lnTo>
                  <a:lnTo>
                    <a:pt x="750" y="120"/>
                  </a:lnTo>
                  <a:lnTo>
                    <a:pt x="751" y="118"/>
                  </a:lnTo>
                  <a:lnTo>
                    <a:pt x="756" y="118"/>
                  </a:lnTo>
                  <a:lnTo>
                    <a:pt x="758" y="121"/>
                  </a:lnTo>
                  <a:lnTo>
                    <a:pt x="757" y="123"/>
                  </a:lnTo>
                  <a:lnTo>
                    <a:pt x="761" y="125"/>
                  </a:lnTo>
                  <a:lnTo>
                    <a:pt x="763" y="123"/>
                  </a:lnTo>
                  <a:lnTo>
                    <a:pt x="763" y="118"/>
                  </a:lnTo>
                  <a:lnTo>
                    <a:pt x="761" y="110"/>
                  </a:lnTo>
                  <a:lnTo>
                    <a:pt x="766" y="113"/>
                  </a:lnTo>
                  <a:lnTo>
                    <a:pt x="768" y="113"/>
                  </a:lnTo>
                  <a:lnTo>
                    <a:pt x="770" y="113"/>
                  </a:lnTo>
                  <a:lnTo>
                    <a:pt x="771" y="114"/>
                  </a:lnTo>
                  <a:lnTo>
                    <a:pt x="773" y="115"/>
                  </a:lnTo>
                  <a:lnTo>
                    <a:pt x="773" y="117"/>
                  </a:lnTo>
                  <a:lnTo>
                    <a:pt x="776" y="118"/>
                  </a:lnTo>
                  <a:lnTo>
                    <a:pt x="774" y="115"/>
                  </a:lnTo>
                  <a:lnTo>
                    <a:pt x="776" y="114"/>
                  </a:lnTo>
                  <a:lnTo>
                    <a:pt x="777" y="113"/>
                  </a:lnTo>
                  <a:lnTo>
                    <a:pt x="779" y="113"/>
                  </a:lnTo>
                  <a:lnTo>
                    <a:pt x="784" y="125"/>
                  </a:lnTo>
                  <a:lnTo>
                    <a:pt x="783" y="127"/>
                  </a:lnTo>
                  <a:lnTo>
                    <a:pt x="780" y="128"/>
                  </a:lnTo>
                  <a:lnTo>
                    <a:pt x="776" y="128"/>
                  </a:lnTo>
                  <a:lnTo>
                    <a:pt x="774" y="138"/>
                  </a:lnTo>
                  <a:lnTo>
                    <a:pt x="774" y="143"/>
                  </a:lnTo>
                  <a:lnTo>
                    <a:pt x="773" y="149"/>
                  </a:lnTo>
                  <a:lnTo>
                    <a:pt x="774" y="147"/>
                  </a:lnTo>
                  <a:lnTo>
                    <a:pt x="777" y="146"/>
                  </a:lnTo>
                  <a:lnTo>
                    <a:pt x="780" y="144"/>
                  </a:lnTo>
                  <a:lnTo>
                    <a:pt x="781" y="143"/>
                  </a:lnTo>
                  <a:lnTo>
                    <a:pt x="781" y="140"/>
                  </a:lnTo>
                  <a:lnTo>
                    <a:pt x="781" y="138"/>
                  </a:lnTo>
                  <a:lnTo>
                    <a:pt x="781" y="137"/>
                  </a:lnTo>
                  <a:lnTo>
                    <a:pt x="781" y="134"/>
                  </a:lnTo>
                  <a:lnTo>
                    <a:pt x="784" y="131"/>
                  </a:lnTo>
                  <a:lnTo>
                    <a:pt x="787" y="127"/>
                  </a:lnTo>
                  <a:lnTo>
                    <a:pt x="796" y="120"/>
                  </a:lnTo>
                  <a:lnTo>
                    <a:pt x="794" y="120"/>
                  </a:lnTo>
                  <a:lnTo>
                    <a:pt x="794" y="118"/>
                  </a:lnTo>
                  <a:lnTo>
                    <a:pt x="796" y="117"/>
                  </a:lnTo>
                  <a:lnTo>
                    <a:pt x="800" y="113"/>
                  </a:lnTo>
                  <a:lnTo>
                    <a:pt x="802" y="114"/>
                  </a:lnTo>
                  <a:lnTo>
                    <a:pt x="803" y="117"/>
                  </a:lnTo>
                  <a:lnTo>
                    <a:pt x="803" y="120"/>
                  </a:lnTo>
                  <a:lnTo>
                    <a:pt x="800" y="120"/>
                  </a:lnTo>
                  <a:lnTo>
                    <a:pt x="800" y="127"/>
                  </a:lnTo>
                  <a:lnTo>
                    <a:pt x="802" y="131"/>
                  </a:lnTo>
                  <a:lnTo>
                    <a:pt x="803" y="131"/>
                  </a:lnTo>
                  <a:lnTo>
                    <a:pt x="803" y="128"/>
                  </a:lnTo>
                  <a:lnTo>
                    <a:pt x="815" y="120"/>
                  </a:lnTo>
                  <a:lnTo>
                    <a:pt x="812" y="113"/>
                  </a:lnTo>
                  <a:lnTo>
                    <a:pt x="817" y="110"/>
                  </a:lnTo>
                  <a:lnTo>
                    <a:pt x="820" y="101"/>
                  </a:lnTo>
                  <a:lnTo>
                    <a:pt x="823" y="102"/>
                  </a:lnTo>
                  <a:lnTo>
                    <a:pt x="828" y="104"/>
                  </a:lnTo>
                  <a:lnTo>
                    <a:pt x="832" y="107"/>
                  </a:lnTo>
                  <a:lnTo>
                    <a:pt x="835" y="108"/>
                  </a:lnTo>
                  <a:lnTo>
                    <a:pt x="836" y="110"/>
                  </a:lnTo>
                  <a:lnTo>
                    <a:pt x="835" y="111"/>
                  </a:lnTo>
                  <a:lnTo>
                    <a:pt x="833" y="111"/>
                  </a:lnTo>
                  <a:lnTo>
                    <a:pt x="829" y="113"/>
                  </a:lnTo>
                  <a:lnTo>
                    <a:pt x="829" y="117"/>
                  </a:lnTo>
                  <a:lnTo>
                    <a:pt x="829" y="123"/>
                  </a:lnTo>
                  <a:lnTo>
                    <a:pt x="835" y="121"/>
                  </a:lnTo>
                  <a:lnTo>
                    <a:pt x="839" y="120"/>
                  </a:lnTo>
                  <a:lnTo>
                    <a:pt x="840" y="118"/>
                  </a:lnTo>
                  <a:lnTo>
                    <a:pt x="840" y="117"/>
                  </a:lnTo>
                  <a:lnTo>
                    <a:pt x="840" y="114"/>
                  </a:lnTo>
                  <a:lnTo>
                    <a:pt x="842" y="113"/>
                  </a:lnTo>
                  <a:lnTo>
                    <a:pt x="845" y="111"/>
                  </a:lnTo>
                  <a:lnTo>
                    <a:pt x="846" y="113"/>
                  </a:lnTo>
                  <a:lnTo>
                    <a:pt x="848" y="114"/>
                  </a:lnTo>
                  <a:lnTo>
                    <a:pt x="848" y="115"/>
                  </a:lnTo>
                  <a:lnTo>
                    <a:pt x="851" y="115"/>
                  </a:lnTo>
                  <a:lnTo>
                    <a:pt x="849" y="118"/>
                  </a:lnTo>
                  <a:lnTo>
                    <a:pt x="848" y="120"/>
                  </a:lnTo>
                  <a:lnTo>
                    <a:pt x="853" y="120"/>
                  </a:lnTo>
                  <a:lnTo>
                    <a:pt x="853" y="125"/>
                  </a:lnTo>
                  <a:lnTo>
                    <a:pt x="856" y="124"/>
                  </a:lnTo>
                  <a:lnTo>
                    <a:pt x="861" y="121"/>
                  </a:lnTo>
                  <a:lnTo>
                    <a:pt x="862" y="120"/>
                  </a:lnTo>
                  <a:lnTo>
                    <a:pt x="862" y="123"/>
                  </a:lnTo>
                  <a:lnTo>
                    <a:pt x="861" y="125"/>
                  </a:lnTo>
                  <a:lnTo>
                    <a:pt x="859" y="128"/>
                  </a:lnTo>
                  <a:lnTo>
                    <a:pt x="864" y="128"/>
                  </a:lnTo>
                  <a:lnTo>
                    <a:pt x="866" y="128"/>
                  </a:lnTo>
                  <a:lnTo>
                    <a:pt x="866" y="127"/>
                  </a:lnTo>
                  <a:lnTo>
                    <a:pt x="866" y="125"/>
                  </a:lnTo>
                  <a:lnTo>
                    <a:pt x="869" y="125"/>
                  </a:lnTo>
                  <a:lnTo>
                    <a:pt x="872" y="133"/>
                  </a:lnTo>
                  <a:lnTo>
                    <a:pt x="874" y="137"/>
                  </a:lnTo>
                  <a:lnTo>
                    <a:pt x="875" y="140"/>
                  </a:lnTo>
                  <a:lnTo>
                    <a:pt x="872" y="140"/>
                  </a:lnTo>
                  <a:lnTo>
                    <a:pt x="869" y="138"/>
                  </a:lnTo>
                  <a:lnTo>
                    <a:pt x="868" y="137"/>
                  </a:lnTo>
                  <a:lnTo>
                    <a:pt x="864" y="137"/>
                  </a:lnTo>
                  <a:lnTo>
                    <a:pt x="864" y="138"/>
                  </a:lnTo>
                  <a:lnTo>
                    <a:pt x="862" y="141"/>
                  </a:lnTo>
                  <a:lnTo>
                    <a:pt x="859" y="146"/>
                  </a:lnTo>
                  <a:lnTo>
                    <a:pt x="855" y="146"/>
                  </a:lnTo>
                  <a:lnTo>
                    <a:pt x="852" y="146"/>
                  </a:lnTo>
                  <a:lnTo>
                    <a:pt x="848" y="144"/>
                  </a:lnTo>
                  <a:lnTo>
                    <a:pt x="845" y="146"/>
                  </a:lnTo>
                  <a:lnTo>
                    <a:pt x="846" y="147"/>
                  </a:lnTo>
                  <a:lnTo>
                    <a:pt x="848" y="150"/>
                  </a:lnTo>
                  <a:lnTo>
                    <a:pt x="849" y="153"/>
                  </a:lnTo>
                  <a:lnTo>
                    <a:pt x="851" y="156"/>
                  </a:lnTo>
                  <a:lnTo>
                    <a:pt x="858" y="154"/>
                  </a:lnTo>
                  <a:lnTo>
                    <a:pt x="864" y="154"/>
                  </a:lnTo>
                  <a:lnTo>
                    <a:pt x="866" y="149"/>
                  </a:lnTo>
                  <a:lnTo>
                    <a:pt x="872" y="149"/>
                  </a:lnTo>
                  <a:lnTo>
                    <a:pt x="876" y="150"/>
                  </a:lnTo>
                  <a:lnTo>
                    <a:pt x="884" y="151"/>
                  </a:lnTo>
                  <a:lnTo>
                    <a:pt x="888" y="151"/>
                  </a:lnTo>
                  <a:lnTo>
                    <a:pt x="892" y="151"/>
                  </a:lnTo>
                  <a:lnTo>
                    <a:pt x="894" y="150"/>
                  </a:lnTo>
                  <a:lnTo>
                    <a:pt x="895" y="151"/>
                  </a:lnTo>
                  <a:lnTo>
                    <a:pt x="901" y="153"/>
                  </a:lnTo>
                  <a:lnTo>
                    <a:pt x="907" y="156"/>
                  </a:lnTo>
                  <a:lnTo>
                    <a:pt x="907" y="157"/>
                  </a:lnTo>
                  <a:lnTo>
                    <a:pt x="902" y="159"/>
                  </a:lnTo>
                  <a:lnTo>
                    <a:pt x="898" y="159"/>
                  </a:lnTo>
                  <a:lnTo>
                    <a:pt x="898" y="164"/>
                  </a:lnTo>
                  <a:lnTo>
                    <a:pt x="917" y="166"/>
                  </a:lnTo>
                  <a:lnTo>
                    <a:pt x="928" y="167"/>
                  </a:lnTo>
                  <a:lnTo>
                    <a:pt x="938" y="170"/>
                  </a:lnTo>
                  <a:lnTo>
                    <a:pt x="941" y="176"/>
                  </a:lnTo>
                  <a:lnTo>
                    <a:pt x="947" y="176"/>
                  </a:lnTo>
                  <a:lnTo>
                    <a:pt x="950" y="176"/>
                  </a:lnTo>
                  <a:lnTo>
                    <a:pt x="953" y="176"/>
                  </a:lnTo>
                  <a:lnTo>
                    <a:pt x="954" y="177"/>
                  </a:lnTo>
                  <a:lnTo>
                    <a:pt x="956" y="180"/>
                  </a:lnTo>
                  <a:lnTo>
                    <a:pt x="957" y="183"/>
                  </a:lnTo>
                  <a:lnTo>
                    <a:pt x="959" y="185"/>
                  </a:lnTo>
                  <a:lnTo>
                    <a:pt x="960" y="185"/>
                  </a:lnTo>
                  <a:lnTo>
                    <a:pt x="963" y="183"/>
                  </a:lnTo>
                  <a:lnTo>
                    <a:pt x="967" y="183"/>
                  </a:lnTo>
                  <a:lnTo>
                    <a:pt x="972" y="185"/>
                  </a:lnTo>
                  <a:lnTo>
                    <a:pt x="982" y="187"/>
                  </a:lnTo>
                  <a:lnTo>
                    <a:pt x="993" y="195"/>
                  </a:lnTo>
                  <a:lnTo>
                    <a:pt x="1016" y="206"/>
                  </a:lnTo>
                  <a:lnTo>
                    <a:pt x="1016" y="212"/>
                  </a:lnTo>
                  <a:lnTo>
                    <a:pt x="1019" y="212"/>
                  </a:lnTo>
                  <a:lnTo>
                    <a:pt x="1020" y="212"/>
                  </a:lnTo>
                  <a:lnTo>
                    <a:pt x="1022" y="210"/>
                  </a:lnTo>
                  <a:lnTo>
                    <a:pt x="1025" y="212"/>
                  </a:lnTo>
                  <a:lnTo>
                    <a:pt x="1025" y="218"/>
                  </a:lnTo>
                  <a:lnTo>
                    <a:pt x="1029" y="221"/>
                  </a:lnTo>
                  <a:lnTo>
                    <a:pt x="1033" y="222"/>
                  </a:lnTo>
                  <a:lnTo>
                    <a:pt x="1044" y="225"/>
                  </a:lnTo>
                  <a:lnTo>
                    <a:pt x="1044" y="231"/>
                  </a:lnTo>
                  <a:lnTo>
                    <a:pt x="1049" y="231"/>
                  </a:lnTo>
                  <a:lnTo>
                    <a:pt x="1051" y="235"/>
                  </a:lnTo>
                  <a:lnTo>
                    <a:pt x="1052" y="238"/>
                  </a:lnTo>
                  <a:lnTo>
                    <a:pt x="1052" y="241"/>
                  </a:lnTo>
                  <a:lnTo>
                    <a:pt x="1052" y="244"/>
                  </a:lnTo>
                  <a:lnTo>
                    <a:pt x="1051" y="249"/>
                  </a:lnTo>
                  <a:lnTo>
                    <a:pt x="1049" y="255"/>
                  </a:lnTo>
                  <a:lnTo>
                    <a:pt x="1045" y="259"/>
                  </a:lnTo>
                  <a:lnTo>
                    <a:pt x="1041" y="264"/>
                  </a:lnTo>
                  <a:lnTo>
                    <a:pt x="1033" y="269"/>
                  </a:lnTo>
                  <a:lnTo>
                    <a:pt x="1025" y="275"/>
                  </a:lnTo>
                  <a:lnTo>
                    <a:pt x="1019" y="280"/>
                  </a:lnTo>
                  <a:lnTo>
                    <a:pt x="1016" y="281"/>
                  </a:lnTo>
                  <a:lnTo>
                    <a:pt x="1009" y="281"/>
                  </a:lnTo>
                  <a:lnTo>
                    <a:pt x="999" y="280"/>
                  </a:lnTo>
                  <a:lnTo>
                    <a:pt x="979" y="275"/>
                  </a:lnTo>
                  <a:lnTo>
                    <a:pt x="941" y="264"/>
                  </a:lnTo>
                  <a:lnTo>
                    <a:pt x="941" y="256"/>
                  </a:lnTo>
                  <a:lnTo>
                    <a:pt x="940" y="255"/>
                  </a:lnTo>
                  <a:lnTo>
                    <a:pt x="938" y="256"/>
                  </a:lnTo>
                  <a:lnTo>
                    <a:pt x="936" y="258"/>
                  </a:lnTo>
                  <a:lnTo>
                    <a:pt x="933" y="264"/>
                  </a:lnTo>
                  <a:lnTo>
                    <a:pt x="928" y="258"/>
                  </a:lnTo>
                  <a:lnTo>
                    <a:pt x="925" y="254"/>
                  </a:lnTo>
                  <a:lnTo>
                    <a:pt x="923" y="251"/>
                  </a:lnTo>
                  <a:lnTo>
                    <a:pt x="920" y="249"/>
                  </a:lnTo>
                  <a:lnTo>
                    <a:pt x="920" y="251"/>
                  </a:lnTo>
                  <a:lnTo>
                    <a:pt x="920" y="252"/>
                  </a:lnTo>
                  <a:lnTo>
                    <a:pt x="917" y="254"/>
                  </a:lnTo>
                  <a:lnTo>
                    <a:pt x="895" y="239"/>
                  </a:lnTo>
                  <a:lnTo>
                    <a:pt x="905" y="256"/>
                  </a:lnTo>
                  <a:lnTo>
                    <a:pt x="908" y="261"/>
                  </a:lnTo>
                  <a:lnTo>
                    <a:pt x="908" y="269"/>
                  </a:lnTo>
                  <a:lnTo>
                    <a:pt x="914" y="269"/>
                  </a:lnTo>
                  <a:lnTo>
                    <a:pt x="920" y="269"/>
                  </a:lnTo>
                  <a:lnTo>
                    <a:pt x="917" y="278"/>
                  </a:lnTo>
                  <a:lnTo>
                    <a:pt x="927" y="280"/>
                  </a:lnTo>
                  <a:lnTo>
                    <a:pt x="934" y="282"/>
                  </a:lnTo>
                  <a:lnTo>
                    <a:pt x="943" y="285"/>
                  </a:lnTo>
                  <a:lnTo>
                    <a:pt x="950" y="290"/>
                  </a:lnTo>
                  <a:lnTo>
                    <a:pt x="950" y="303"/>
                  </a:lnTo>
                  <a:lnTo>
                    <a:pt x="951" y="316"/>
                  </a:lnTo>
                  <a:lnTo>
                    <a:pt x="953" y="321"/>
                  </a:lnTo>
                  <a:lnTo>
                    <a:pt x="954" y="327"/>
                  </a:lnTo>
                  <a:lnTo>
                    <a:pt x="959" y="339"/>
                  </a:lnTo>
                  <a:lnTo>
                    <a:pt x="963" y="339"/>
                  </a:lnTo>
                  <a:lnTo>
                    <a:pt x="966" y="339"/>
                  </a:lnTo>
                  <a:lnTo>
                    <a:pt x="969" y="339"/>
                  </a:lnTo>
                  <a:lnTo>
                    <a:pt x="969" y="344"/>
                  </a:lnTo>
                  <a:lnTo>
                    <a:pt x="969" y="350"/>
                  </a:lnTo>
                  <a:lnTo>
                    <a:pt x="972" y="350"/>
                  </a:lnTo>
                  <a:lnTo>
                    <a:pt x="980" y="350"/>
                  </a:lnTo>
                  <a:lnTo>
                    <a:pt x="995" y="353"/>
                  </a:lnTo>
                  <a:lnTo>
                    <a:pt x="993" y="354"/>
                  </a:lnTo>
                  <a:lnTo>
                    <a:pt x="995" y="356"/>
                  </a:lnTo>
                  <a:lnTo>
                    <a:pt x="1000" y="356"/>
                  </a:lnTo>
                  <a:lnTo>
                    <a:pt x="1000" y="353"/>
                  </a:lnTo>
                  <a:lnTo>
                    <a:pt x="1003" y="352"/>
                  </a:lnTo>
                  <a:lnTo>
                    <a:pt x="1005" y="350"/>
                  </a:lnTo>
                  <a:lnTo>
                    <a:pt x="1006" y="346"/>
                  </a:lnTo>
                  <a:lnTo>
                    <a:pt x="1006" y="340"/>
                  </a:lnTo>
                  <a:lnTo>
                    <a:pt x="1005" y="336"/>
                  </a:lnTo>
                  <a:lnTo>
                    <a:pt x="1005" y="330"/>
                  </a:lnTo>
                  <a:lnTo>
                    <a:pt x="1003" y="330"/>
                  </a:lnTo>
                  <a:lnTo>
                    <a:pt x="1002" y="330"/>
                  </a:lnTo>
                  <a:lnTo>
                    <a:pt x="999" y="331"/>
                  </a:lnTo>
                  <a:lnTo>
                    <a:pt x="997" y="330"/>
                  </a:lnTo>
                  <a:lnTo>
                    <a:pt x="993" y="328"/>
                  </a:lnTo>
                  <a:lnTo>
                    <a:pt x="990" y="326"/>
                  </a:lnTo>
                  <a:lnTo>
                    <a:pt x="989" y="323"/>
                  </a:lnTo>
                  <a:lnTo>
                    <a:pt x="989" y="318"/>
                  </a:lnTo>
                  <a:lnTo>
                    <a:pt x="989" y="314"/>
                  </a:lnTo>
                  <a:lnTo>
                    <a:pt x="989" y="310"/>
                  </a:lnTo>
                  <a:lnTo>
                    <a:pt x="992" y="300"/>
                  </a:lnTo>
                  <a:lnTo>
                    <a:pt x="1002" y="307"/>
                  </a:lnTo>
                  <a:lnTo>
                    <a:pt x="1016" y="314"/>
                  </a:lnTo>
                  <a:lnTo>
                    <a:pt x="1029" y="321"/>
                  </a:lnTo>
                  <a:lnTo>
                    <a:pt x="1036" y="324"/>
                  </a:lnTo>
                  <a:lnTo>
                    <a:pt x="1041" y="326"/>
                  </a:lnTo>
                  <a:lnTo>
                    <a:pt x="1046" y="324"/>
                  </a:lnTo>
                  <a:lnTo>
                    <a:pt x="1048" y="323"/>
                  </a:lnTo>
                  <a:lnTo>
                    <a:pt x="1049" y="323"/>
                  </a:lnTo>
                  <a:lnTo>
                    <a:pt x="1048" y="321"/>
                  </a:lnTo>
                  <a:lnTo>
                    <a:pt x="1046" y="318"/>
                  </a:lnTo>
                  <a:lnTo>
                    <a:pt x="1039" y="313"/>
                  </a:lnTo>
                  <a:lnTo>
                    <a:pt x="1036" y="308"/>
                  </a:lnTo>
                  <a:lnTo>
                    <a:pt x="1035" y="304"/>
                  </a:lnTo>
                  <a:lnTo>
                    <a:pt x="1033" y="301"/>
                  </a:lnTo>
                  <a:lnTo>
                    <a:pt x="1033" y="297"/>
                  </a:lnTo>
                  <a:lnTo>
                    <a:pt x="1033" y="292"/>
                  </a:lnTo>
                  <a:lnTo>
                    <a:pt x="1051" y="278"/>
                  </a:lnTo>
                  <a:lnTo>
                    <a:pt x="1061" y="271"/>
                  </a:lnTo>
                  <a:lnTo>
                    <a:pt x="1067" y="267"/>
                  </a:lnTo>
                  <a:lnTo>
                    <a:pt x="1069" y="268"/>
                  </a:lnTo>
                  <a:lnTo>
                    <a:pt x="1071" y="269"/>
                  </a:lnTo>
                  <a:lnTo>
                    <a:pt x="1072" y="271"/>
                  </a:lnTo>
                  <a:lnTo>
                    <a:pt x="1074" y="272"/>
                  </a:lnTo>
                  <a:lnTo>
                    <a:pt x="1077" y="272"/>
                  </a:lnTo>
                  <a:lnTo>
                    <a:pt x="1078" y="272"/>
                  </a:lnTo>
                  <a:lnTo>
                    <a:pt x="1081" y="272"/>
                  </a:lnTo>
                  <a:lnTo>
                    <a:pt x="1082" y="272"/>
                  </a:lnTo>
                  <a:lnTo>
                    <a:pt x="1084" y="274"/>
                  </a:lnTo>
                  <a:lnTo>
                    <a:pt x="1085" y="275"/>
                  </a:lnTo>
                  <a:lnTo>
                    <a:pt x="1087" y="278"/>
                  </a:lnTo>
                  <a:lnTo>
                    <a:pt x="1091" y="287"/>
                  </a:lnTo>
                  <a:lnTo>
                    <a:pt x="1094" y="282"/>
                  </a:lnTo>
                  <a:lnTo>
                    <a:pt x="1095" y="280"/>
                  </a:lnTo>
                  <a:lnTo>
                    <a:pt x="1094" y="280"/>
                  </a:lnTo>
                  <a:lnTo>
                    <a:pt x="1094" y="278"/>
                  </a:lnTo>
                  <a:lnTo>
                    <a:pt x="1100" y="269"/>
                  </a:lnTo>
                  <a:lnTo>
                    <a:pt x="1103" y="262"/>
                  </a:lnTo>
                  <a:lnTo>
                    <a:pt x="1107" y="254"/>
                  </a:lnTo>
                  <a:lnTo>
                    <a:pt x="1107" y="251"/>
                  </a:lnTo>
                  <a:lnTo>
                    <a:pt x="1105" y="246"/>
                  </a:lnTo>
                  <a:lnTo>
                    <a:pt x="1105" y="245"/>
                  </a:lnTo>
                  <a:lnTo>
                    <a:pt x="1104" y="244"/>
                  </a:lnTo>
                  <a:lnTo>
                    <a:pt x="1101" y="242"/>
                  </a:lnTo>
                  <a:lnTo>
                    <a:pt x="1100" y="242"/>
                  </a:lnTo>
                  <a:lnTo>
                    <a:pt x="1098" y="241"/>
                  </a:lnTo>
                  <a:lnTo>
                    <a:pt x="1100" y="239"/>
                  </a:lnTo>
                  <a:lnTo>
                    <a:pt x="1103" y="236"/>
                  </a:lnTo>
                  <a:lnTo>
                    <a:pt x="1107" y="228"/>
                  </a:lnTo>
                  <a:lnTo>
                    <a:pt x="1110" y="223"/>
                  </a:lnTo>
                  <a:lnTo>
                    <a:pt x="1110" y="221"/>
                  </a:lnTo>
                  <a:lnTo>
                    <a:pt x="1111" y="216"/>
                  </a:lnTo>
                  <a:lnTo>
                    <a:pt x="1111" y="213"/>
                  </a:lnTo>
                  <a:lnTo>
                    <a:pt x="1110" y="209"/>
                  </a:lnTo>
                  <a:lnTo>
                    <a:pt x="1107" y="203"/>
                  </a:lnTo>
                  <a:lnTo>
                    <a:pt x="1100" y="192"/>
                  </a:lnTo>
                  <a:lnTo>
                    <a:pt x="1110" y="197"/>
                  </a:lnTo>
                  <a:lnTo>
                    <a:pt x="1114" y="199"/>
                  </a:lnTo>
                  <a:lnTo>
                    <a:pt x="1118" y="200"/>
                  </a:lnTo>
                  <a:lnTo>
                    <a:pt x="1123" y="200"/>
                  </a:lnTo>
                  <a:lnTo>
                    <a:pt x="1127" y="200"/>
                  </a:lnTo>
                  <a:lnTo>
                    <a:pt x="1131" y="200"/>
                  </a:lnTo>
                  <a:lnTo>
                    <a:pt x="1136" y="200"/>
                  </a:lnTo>
                  <a:lnTo>
                    <a:pt x="1137" y="203"/>
                  </a:lnTo>
                  <a:lnTo>
                    <a:pt x="1141" y="206"/>
                  </a:lnTo>
                  <a:lnTo>
                    <a:pt x="1144" y="210"/>
                  </a:lnTo>
                  <a:lnTo>
                    <a:pt x="1147" y="215"/>
                  </a:lnTo>
                  <a:lnTo>
                    <a:pt x="1153" y="226"/>
                  </a:lnTo>
                  <a:lnTo>
                    <a:pt x="1157" y="233"/>
                  </a:lnTo>
                  <a:lnTo>
                    <a:pt x="1149" y="233"/>
                  </a:lnTo>
                  <a:lnTo>
                    <a:pt x="1143" y="235"/>
                  </a:lnTo>
                  <a:lnTo>
                    <a:pt x="1136" y="236"/>
                  </a:lnTo>
                  <a:lnTo>
                    <a:pt x="1134" y="239"/>
                  </a:lnTo>
                  <a:lnTo>
                    <a:pt x="1131" y="242"/>
                  </a:lnTo>
                  <a:lnTo>
                    <a:pt x="1130" y="244"/>
                  </a:lnTo>
                  <a:lnTo>
                    <a:pt x="1130" y="245"/>
                  </a:lnTo>
                  <a:lnTo>
                    <a:pt x="1130" y="248"/>
                  </a:lnTo>
                  <a:lnTo>
                    <a:pt x="1130" y="252"/>
                  </a:lnTo>
                  <a:lnTo>
                    <a:pt x="1131" y="255"/>
                  </a:lnTo>
                  <a:lnTo>
                    <a:pt x="1133" y="259"/>
                  </a:lnTo>
                  <a:lnTo>
                    <a:pt x="1139" y="272"/>
                  </a:lnTo>
                  <a:lnTo>
                    <a:pt x="1149" y="271"/>
                  </a:lnTo>
                  <a:lnTo>
                    <a:pt x="1154" y="269"/>
                  </a:lnTo>
                  <a:lnTo>
                    <a:pt x="1160" y="267"/>
                  </a:lnTo>
                  <a:lnTo>
                    <a:pt x="1163" y="262"/>
                  </a:lnTo>
                  <a:lnTo>
                    <a:pt x="1164" y="259"/>
                  </a:lnTo>
                  <a:lnTo>
                    <a:pt x="1166" y="258"/>
                  </a:lnTo>
                  <a:lnTo>
                    <a:pt x="1167" y="259"/>
                  </a:lnTo>
                  <a:lnTo>
                    <a:pt x="1169" y="261"/>
                  </a:lnTo>
                  <a:lnTo>
                    <a:pt x="1170" y="262"/>
                  </a:lnTo>
                  <a:lnTo>
                    <a:pt x="1172" y="261"/>
                  </a:lnTo>
                  <a:lnTo>
                    <a:pt x="1173" y="256"/>
                  </a:lnTo>
                  <a:lnTo>
                    <a:pt x="1175" y="248"/>
                  </a:lnTo>
                  <a:lnTo>
                    <a:pt x="1176" y="233"/>
                  </a:lnTo>
                  <a:lnTo>
                    <a:pt x="1180" y="233"/>
                  </a:lnTo>
                  <a:lnTo>
                    <a:pt x="1183" y="233"/>
                  </a:lnTo>
                  <a:lnTo>
                    <a:pt x="1188" y="232"/>
                  </a:lnTo>
                  <a:lnTo>
                    <a:pt x="1190" y="231"/>
                  </a:lnTo>
                  <a:lnTo>
                    <a:pt x="1190" y="225"/>
                  </a:lnTo>
                  <a:lnTo>
                    <a:pt x="1193" y="225"/>
                  </a:lnTo>
                  <a:lnTo>
                    <a:pt x="1196" y="225"/>
                  </a:lnTo>
                  <a:lnTo>
                    <a:pt x="1199" y="226"/>
                  </a:lnTo>
                  <a:lnTo>
                    <a:pt x="1202" y="225"/>
                  </a:lnTo>
                  <a:lnTo>
                    <a:pt x="1208" y="222"/>
                  </a:lnTo>
                  <a:lnTo>
                    <a:pt x="1215" y="218"/>
                  </a:lnTo>
                  <a:lnTo>
                    <a:pt x="1222" y="212"/>
                  </a:lnTo>
                  <a:lnTo>
                    <a:pt x="1229" y="209"/>
                  </a:lnTo>
                  <a:lnTo>
                    <a:pt x="1235" y="209"/>
                  </a:lnTo>
                  <a:lnTo>
                    <a:pt x="1241" y="209"/>
                  </a:lnTo>
                  <a:lnTo>
                    <a:pt x="1242" y="203"/>
                  </a:lnTo>
                  <a:lnTo>
                    <a:pt x="1245" y="203"/>
                  </a:lnTo>
                  <a:lnTo>
                    <a:pt x="1248" y="203"/>
                  </a:lnTo>
                  <a:lnTo>
                    <a:pt x="1252" y="206"/>
                  </a:lnTo>
                  <a:lnTo>
                    <a:pt x="1257" y="209"/>
                  </a:lnTo>
                  <a:lnTo>
                    <a:pt x="1257" y="200"/>
                  </a:lnTo>
                  <a:lnTo>
                    <a:pt x="1258" y="199"/>
                  </a:lnTo>
                  <a:lnTo>
                    <a:pt x="1260" y="197"/>
                  </a:lnTo>
                  <a:lnTo>
                    <a:pt x="1265" y="195"/>
                  </a:lnTo>
                  <a:lnTo>
                    <a:pt x="1277" y="189"/>
                  </a:lnTo>
                  <a:lnTo>
                    <a:pt x="1277" y="190"/>
                  </a:lnTo>
                  <a:lnTo>
                    <a:pt x="1275" y="192"/>
                  </a:lnTo>
                  <a:lnTo>
                    <a:pt x="1274" y="195"/>
                  </a:lnTo>
                  <a:lnTo>
                    <a:pt x="1277" y="196"/>
                  </a:lnTo>
                  <a:lnTo>
                    <a:pt x="1281" y="197"/>
                  </a:lnTo>
                  <a:lnTo>
                    <a:pt x="1281" y="202"/>
                  </a:lnTo>
                  <a:lnTo>
                    <a:pt x="1281" y="203"/>
                  </a:lnTo>
                  <a:lnTo>
                    <a:pt x="1283" y="205"/>
                  </a:lnTo>
                  <a:lnTo>
                    <a:pt x="1284" y="206"/>
                  </a:lnTo>
                  <a:lnTo>
                    <a:pt x="1287" y="208"/>
                  </a:lnTo>
                  <a:lnTo>
                    <a:pt x="1284" y="209"/>
                  </a:lnTo>
                  <a:lnTo>
                    <a:pt x="1274" y="209"/>
                  </a:lnTo>
                  <a:lnTo>
                    <a:pt x="1274" y="215"/>
                  </a:lnTo>
                  <a:lnTo>
                    <a:pt x="1278" y="215"/>
                  </a:lnTo>
                  <a:lnTo>
                    <a:pt x="1283" y="215"/>
                  </a:lnTo>
                  <a:lnTo>
                    <a:pt x="1288" y="215"/>
                  </a:lnTo>
                  <a:lnTo>
                    <a:pt x="1293" y="215"/>
                  </a:lnTo>
                  <a:lnTo>
                    <a:pt x="1294" y="213"/>
                  </a:lnTo>
                  <a:lnTo>
                    <a:pt x="1294" y="212"/>
                  </a:lnTo>
                  <a:lnTo>
                    <a:pt x="1296" y="209"/>
                  </a:lnTo>
                  <a:lnTo>
                    <a:pt x="1297" y="209"/>
                  </a:lnTo>
                  <a:lnTo>
                    <a:pt x="1298" y="209"/>
                  </a:lnTo>
                  <a:lnTo>
                    <a:pt x="1300" y="210"/>
                  </a:lnTo>
                  <a:lnTo>
                    <a:pt x="1301" y="213"/>
                  </a:lnTo>
                  <a:lnTo>
                    <a:pt x="1304" y="216"/>
                  </a:lnTo>
                  <a:lnTo>
                    <a:pt x="1306" y="218"/>
                  </a:lnTo>
                  <a:lnTo>
                    <a:pt x="1307" y="218"/>
                  </a:lnTo>
                  <a:lnTo>
                    <a:pt x="1307" y="209"/>
                  </a:lnTo>
                  <a:lnTo>
                    <a:pt x="1306" y="209"/>
                  </a:lnTo>
                  <a:lnTo>
                    <a:pt x="1307" y="208"/>
                  </a:lnTo>
                  <a:lnTo>
                    <a:pt x="1313" y="205"/>
                  </a:lnTo>
                  <a:lnTo>
                    <a:pt x="1323" y="197"/>
                  </a:lnTo>
                  <a:lnTo>
                    <a:pt x="1327" y="197"/>
                  </a:lnTo>
                  <a:lnTo>
                    <a:pt x="1332" y="199"/>
                  </a:lnTo>
                  <a:lnTo>
                    <a:pt x="1337" y="202"/>
                  </a:lnTo>
                  <a:lnTo>
                    <a:pt x="1346" y="206"/>
                  </a:lnTo>
                  <a:lnTo>
                    <a:pt x="1349" y="206"/>
                  </a:lnTo>
                  <a:lnTo>
                    <a:pt x="1353" y="206"/>
                  </a:lnTo>
                  <a:lnTo>
                    <a:pt x="1355" y="206"/>
                  </a:lnTo>
                  <a:lnTo>
                    <a:pt x="1355" y="205"/>
                  </a:lnTo>
                  <a:lnTo>
                    <a:pt x="1353" y="202"/>
                  </a:lnTo>
                  <a:lnTo>
                    <a:pt x="1350" y="197"/>
                  </a:lnTo>
                  <a:lnTo>
                    <a:pt x="1353" y="197"/>
                  </a:lnTo>
                  <a:lnTo>
                    <a:pt x="1353" y="199"/>
                  </a:lnTo>
                  <a:lnTo>
                    <a:pt x="1353" y="200"/>
                  </a:lnTo>
                  <a:lnTo>
                    <a:pt x="1355" y="200"/>
                  </a:lnTo>
                  <a:lnTo>
                    <a:pt x="1356" y="200"/>
                  </a:lnTo>
                  <a:lnTo>
                    <a:pt x="1380" y="192"/>
                  </a:lnTo>
                  <a:lnTo>
                    <a:pt x="1379" y="193"/>
                  </a:lnTo>
                  <a:lnTo>
                    <a:pt x="1378" y="195"/>
                  </a:lnTo>
                  <a:lnTo>
                    <a:pt x="1376" y="197"/>
                  </a:lnTo>
                  <a:lnTo>
                    <a:pt x="1378" y="202"/>
                  </a:lnTo>
                  <a:lnTo>
                    <a:pt x="1379" y="206"/>
                  </a:lnTo>
                  <a:lnTo>
                    <a:pt x="1382" y="209"/>
                  </a:lnTo>
                  <a:lnTo>
                    <a:pt x="1386" y="213"/>
                  </a:lnTo>
                  <a:lnTo>
                    <a:pt x="1389" y="218"/>
                  </a:lnTo>
                  <a:lnTo>
                    <a:pt x="1391" y="213"/>
                  </a:lnTo>
                  <a:lnTo>
                    <a:pt x="1391" y="210"/>
                  </a:lnTo>
                  <a:lnTo>
                    <a:pt x="1389" y="203"/>
                  </a:lnTo>
                  <a:lnTo>
                    <a:pt x="1395" y="200"/>
                  </a:lnTo>
                  <a:lnTo>
                    <a:pt x="1398" y="203"/>
                  </a:lnTo>
                  <a:lnTo>
                    <a:pt x="1401" y="205"/>
                  </a:lnTo>
                  <a:lnTo>
                    <a:pt x="1401" y="206"/>
                  </a:lnTo>
                  <a:lnTo>
                    <a:pt x="1405" y="205"/>
                  </a:lnTo>
                  <a:lnTo>
                    <a:pt x="1408" y="203"/>
                  </a:lnTo>
                  <a:lnTo>
                    <a:pt x="1409" y="203"/>
                  </a:lnTo>
                  <a:lnTo>
                    <a:pt x="1409" y="192"/>
                  </a:lnTo>
                  <a:lnTo>
                    <a:pt x="1408" y="186"/>
                  </a:lnTo>
                  <a:lnTo>
                    <a:pt x="1406" y="180"/>
                  </a:lnTo>
                  <a:lnTo>
                    <a:pt x="1404" y="173"/>
                  </a:lnTo>
                  <a:lnTo>
                    <a:pt x="1406" y="173"/>
                  </a:lnTo>
                  <a:lnTo>
                    <a:pt x="1406" y="172"/>
                  </a:lnTo>
                  <a:lnTo>
                    <a:pt x="1406" y="170"/>
                  </a:lnTo>
                  <a:lnTo>
                    <a:pt x="1406" y="167"/>
                  </a:lnTo>
                  <a:lnTo>
                    <a:pt x="1419" y="169"/>
                  </a:lnTo>
                  <a:lnTo>
                    <a:pt x="1434" y="170"/>
                  </a:lnTo>
                  <a:lnTo>
                    <a:pt x="1435" y="166"/>
                  </a:lnTo>
                  <a:lnTo>
                    <a:pt x="1435" y="163"/>
                  </a:lnTo>
                  <a:lnTo>
                    <a:pt x="1437" y="161"/>
                  </a:lnTo>
                  <a:lnTo>
                    <a:pt x="1438" y="163"/>
                  </a:lnTo>
                  <a:lnTo>
                    <a:pt x="1441" y="164"/>
                  </a:lnTo>
                  <a:lnTo>
                    <a:pt x="1445" y="167"/>
                  </a:lnTo>
                  <a:lnTo>
                    <a:pt x="1452" y="169"/>
                  </a:lnTo>
                  <a:lnTo>
                    <a:pt x="1461" y="169"/>
                  </a:lnTo>
                  <a:lnTo>
                    <a:pt x="1471" y="169"/>
                  </a:lnTo>
                  <a:lnTo>
                    <a:pt x="1481" y="170"/>
                  </a:lnTo>
                  <a:lnTo>
                    <a:pt x="1478" y="179"/>
                  </a:lnTo>
                  <a:lnTo>
                    <a:pt x="1477" y="185"/>
                  </a:lnTo>
                  <a:lnTo>
                    <a:pt x="1477" y="186"/>
                  </a:lnTo>
                  <a:lnTo>
                    <a:pt x="1478" y="187"/>
                  </a:lnTo>
                  <a:lnTo>
                    <a:pt x="1480" y="187"/>
                  </a:lnTo>
                  <a:lnTo>
                    <a:pt x="1481" y="186"/>
                  </a:lnTo>
                  <a:lnTo>
                    <a:pt x="1483" y="183"/>
                  </a:lnTo>
                  <a:lnTo>
                    <a:pt x="1483" y="179"/>
                  </a:lnTo>
                  <a:lnTo>
                    <a:pt x="1483" y="176"/>
                  </a:lnTo>
                  <a:lnTo>
                    <a:pt x="1486" y="177"/>
                  </a:lnTo>
                  <a:lnTo>
                    <a:pt x="1487" y="179"/>
                  </a:lnTo>
                  <a:lnTo>
                    <a:pt x="1488" y="182"/>
                  </a:lnTo>
                  <a:lnTo>
                    <a:pt x="1491" y="182"/>
                  </a:lnTo>
                  <a:lnTo>
                    <a:pt x="1494" y="182"/>
                  </a:lnTo>
                  <a:lnTo>
                    <a:pt x="1497" y="180"/>
                  </a:lnTo>
                  <a:lnTo>
                    <a:pt x="1500" y="182"/>
                  </a:lnTo>
                  <a:lnTo>
                    <a:pt x="1499" y="185"/>
                  </a:lnTo>
                  <a:lnTo>
                    <a:pt x="1499" y="187"/>
                  </a:lnTo>
                  <a:lnTo>
                    <a:pt x="1499" y="189"/>
                  </a:lnTo>
                  <a:lnTo>
                    <a:pt x="1500" y="189"/>
                  </a:lnTo>
                  <a:lnTo>
                    <a:pt x="1501" y="190"/>
                  </a:lnTo>
                  <a:lnTo>
                    <a:pt x="1503" y="190"/>
                  </a:lnTo>
                  <a:lnTo>
                    <a:pt x="1506" y="190"/>
                  </a:lnTo>
                  <a:lnTo>
                    <a:pt x="1509" y="189"/>
                  </a:lnTo>
                  <a:lnTo>
                    <a:pt x="1512" y="189"/>
                  </a:lnTo>
                  <a:lnTo>
                    <a:pt x="1522" y="203"/>
                  </a:lnTo>
                  <a:lnTo>
                    <a:pt x="1529" y="213"/>
                  </a:lnTo>
                  <a:lnTo>
                    <a:pt x="1533" y="221"/>
                  </a:lnTo>
                  <a:lnTo>
                    <a:pt x="1540" y="208"/>
                  </a:lnTo>
                  <a:lnTo>
                    <a:pt x="1543" y="200"/>
                  </a:lnTo>
                  <a:lnTo>
                    <a:pt x="1548" y="192"/>
                  </a:lnTo>
                  <a:lnTo>
                    <a:pt x="1539" y="195"/>
                  </a:lnTo>
                  <a:lnTo>
                    <a:pt x="1537" y="182"/>
                  </a:lnTo>
                  <a:lnTo>
                    <a:pt x="1539" y="167"/>
                  </a:lnTo>
                  <a:lnTo>
                    <a:pt x="1535" y="167"/>
                  </a:lnTo>
                  <a:lnTo>
                    <a:pt x="1530" y="166"/>
                  </a:lnTo>
                  <a:lnTo>
                    <a:pt x="1526" y="166"/>
                  </a:lnTo>
                  <a:lnTo>
                    <a:pt x="1519" y="164"/>
                  </a:lnTo>
                  <a:lnTo>
                    <a:pt x="1520" y="160"/>
                  </a:lnTo>
                  <a:lnTo>
                    <a:pt x="1519" y="156"/>
                  </a:lnTo>
                  <a:lnTo>
                    <a:pt x="1519" y="151"/>
                  </a:lnTo>
                  <a:lnTo>
                    <a:pt x="1519" y="150"/>
                  </a:lnTo>
                  <a:lnTo>
                    <a:pt x="1519" y="149"/>
                  </a:lnTo>
                  <a:lnTo>
                    <a:pt x="1527" y="146"/>
                  </a:lnTo>
                  <a:lnTo>
                    <a:pt x="1527" y="140"/>
                  </a:lnTo>
                  <a:lnTo>
                    <a:pt x="1527" y="134"/>
                  </a:lnTo>
                  <a:lnTo>
                    <a:pt x="1526" y="125"/>
                  </a:lnTo>
                  <a:lnTo>
                    <a:pt x="1524" y="115"/>
                  </a:lnTo>
                  <a:lnTo>
                    <a:pt x="1522" y="104"/>
                  </a:lnTo>
                  <a:lnTo>
                    <a:pt x="1524" y="102"/>
                  </a:lnTo>
                  <a:lnTo>
                    <a:pt x="1527" y="102"/>
                  </a:lnTo>
                  <a:lnTo>
                    <a:pt x="1530" y="102"/>
                  </a:lnTo>
                  <a:lnTo>
                    <a:pt x="1533" y="101"/>
                  </a:lnTo>
                  <a:lnTo>
                    <a:pt x="1536" y="98"/>
                  </a:lnTo>
                  <a:lnTo>
                    <a:pt x="1539" y="95"/>
                  </a:lnTo>
                  <a:lnTo>
                    <a:pt x="1542" y="87"/>
                  </a:lnTo>
                  <a:lnTo>
                    <a:pt x="1546" y="79"/>
                  </a:lnTo>
                  <a:lnTo>
                    <a:pt x="1549" y="75"/>
                  </a:lnTo>
                  <a:lnTo>
                    <a:pt x="1552" y="74"/>
                  </a:lnTo>
                  <a:lnTo>
                    <a:pt x="1555" y="74"/>
                  </a:lnTo>
                  <a:lnTo>
                    <a:pt x="1558" y="66"/>
                  </a:lnTo>
                  <a:lnTo>
                    <a:pt x="1560" y="59"/>
                  </a:lnTo>
                  <a:lnTo>
                    <a:pt x="1562" y="53"/>
                  </a:lnTo>
                  <a:lnTo>
                    <a:pt x="1563" y="51"/>
                  </a:lnTo>
                  <a:lnTo>
                    <a:pt x="1566" y="49"/>
                  </a:lnTo>
                  <a:lnTo>
                    <a:pt x="1568" y="48"/>
                  </a:lnTo>
                  <a:lnTo>
                    <a:pt x="1571" y="46"/>
                  </a:lnTo>
                  <a:lnTo>
                    <a:pt x="1578" y="45"/>
                  </a:lnTo>
                  <a:lnTo>
                    <a:pt x="1586" y="45"/>
                  </a:lnTo>
                  <a:lnTo>
                    <a:pt x="1595" y="43"/>
                  </a:lnTo>
                  <a:lnTo>
                    <a:pt x="1604" y="45"/>
                  </a:lnTo>
                  <a:lnTo>
                    <a:pt x="1612" y="46"/>
                  </a:lnTo>
                  <a:lnTo>
                    <a:pt x="1618" y="48"/>
                  </a:lnTo>
                  <a:lnTo>
                    <a:pt x="1620" y="49"/>
                  </a:lnTo>
                  <a:lnTo>
                    <a:pt x="1621" y="51"/>
                  </a:lnTo>
                  <a:lnTo>
                    <a:pt x="1624" y="56"/>
                  </a:lnTo>
                  <a:lnTo>
                    <a:pt x="1624" y="61"/>
                  </a:lnTo>
                  <a:lnTo>
                    <a:pt x="1625" y="68"/>
                  </a:lnTo>
                  <a:lnTo>
                    <a:pt x="1625" y="74"/>
                  </a:lnTo>
                  <a:lnTo>
                    <a:pt x="1624" y="87"/>
                  </a:lnTo>
                  <a:lnTo>
                    <a:pt x="1621" y="98"/>
                  </a:lnTo>
                  <a:lnTo>
                    <a:pt x="1620" y="101"/>
                  </a:lnTo>
                  <a:lnTo>
                    <a:pt x="1618" y="102"/>
                  </a:lnTo>
                  <a:lnTo>
                    <a:pt x="1614" y="107"/>
                  </a:lnTo>
                  <a:lnTo>
                    <a:pt x="1611" y="113"/>
                  </a:lnTo>
                  <a:lnTo>
                    <a:pt x="1611" y="115"/>
                  </a:lnTo>
                  <a:lnTo>
                    <a:pt x="1611" y="118"/>
                  </a:lnTo>
                  <a:lnTo>
                    <a:pt x="1612" y="120"/>
                  </a:lnTo>
                  <a:lnTo>
                    <a:pt x="1612" y="121"/>
                  </a:lnTo>
                  <a:lnTo>
                    <a:pt x="1612" y="123"/>
                  </a:lnTo>
                  <a:lnTo>
                    <a:pt x="1614" y="125"/>
                  </a:lnTo>
                  <a:lnTo>
                    <a:pt x="1617" y="130"/>
                  </a:lnTo>
                  <a:lnTo>
                    <a:pt x="1621" y="134"/>
                  </a:lnTo>
                  <a:lnTo>
                    <a:pt x="1625" y="138"/>
                  </a:lnTo>
                  <a:lnTo>
                    <a:pt x="1627" y="141"/>
                  </a:lnTo>
                  <a:lnTo>
                    <a:pt x="1627" y="143"/>
                  </a:lnTo>
                  <a:lnTo>
                    <a:pt x="1627" y="147"/>
                  </a:lnTo>
                  <a:lnTo>
                    <a:pt x="1625" y="153"/>
                  </a:lnTo>
                  <a:lnTo>
                    <a:pt x="1622" y="163"/>
                  </a:lnTo>
                  <a:lnTo>
                    <a:pt x="1620" y="169"/>
                  </a:lnTo>
                  <a:lnTo>
                    <a:pt x="1618" y="174"/>
                  </a:lnTo>
                  <a:lnTo>
                    <a:pt x="1618" y="180"/>
                  </a:lnTo>
                  <a:lnTo>
                    <a:pt x="1620" y="187"/>
                  </a:lnTo>
                  <a:lnTo>
                    <a:pt x="1622" y="192"/>
                  </a:lnTo>
                  <a:lnTo>
                    <a:pt x="1624" y="195"/>
                  </a:lnTo>
                  <a:lnTo>
                    <a:pt x="1627" y="197"/>
                  </a:lnTo>
                  <a:lnTo>
                    <a:pt x="1632" y="202"/>
                  </a:lnTo>
                  <a:lnTo>
                    <a:pt x="1634" y="205"/>
                  </a:lnTo>
                  <a:lnTo>
                    <a:pt x="1635" y="206"/>
                  </a:lnTo>
                  <a:lnTo>
                    <a:pt x="1637" y="222"/>
                  </a:lnTo>
                  <a:lnTo>
                    <a:pt x="1635" y="236"/>
                  </a:lnTo>
                  <a:lnTo>
                    <a:pt x="1621" y="248"/>
                  </a:lnTo>
                  <a:lnTo>
                    <a:pt x="1622" y="249"/>
                  </a:lnTo>
                  <a:lnTo>
                    <a:pt x="1624" y="251"/>
                  </a:lnTo>
                  <a:lnTo>
                    <a:pt x="1625" y="252"/>
                  </a:lnTo>
                  <a:lnTo>
                    <a:pt x="1624" y="256"/>
                  </a:lnTo>
                  <a:lnTo>
                    <a:pt x="1621" y="255"/>
                  </a:lnTo>
                  <a:lnTo>
                    <a:pt x="1620" y="256"/>
                  </a:lnTo>
                  <a:lnTo>
                    <a:pt x="1617" y="258"/>
                  </a:lnTo>
                  <a:lnTo>
                    <a:pt x="1614" y="255"/>
                  </a:lnTo>
                  <a:lnTo>
                    <a:pt x="1611" y="254"/>
                  </a:lnTo>
                  <a:lnTo>
                    <a:pt x="1609" y="254"/>
                  </a:lnTo>
                  <a:lnTo>
                    <a:pt x="1608" y="254"/>
                  </a:lnTo>
                  <a:lnTo>
                    <a:pt x="1605" y="255"/>
                  </a:lnTo>
                  <a:lnTo>
                    <a:pt x="1602" y="258"/>
                  </a:lnTo>
                  <a:lnTo>
                    <a:pt x="1598" y="262"/>
                  </a:lnTo>
                  <a:lnTo>
                    <a:pt x="1594" y="264"/>
                  </a:lnTo>
                  <a:lnTo>
                    <a:pt x="1578" y="265"/>
                  </a:lnTo>
                  <a:lnTo>
                    <a:pt x="1563" y="264"/>
                  </a:lnTo>
                  <a:lnTo>
                    <a:pt x="1572" y="272"/>
                  </a:lnTo>
                  <a:lnTo>
                    <a:pt x="1578" y="275"/>
                  </a:lnTo>
                  <a:lnTo>
                    <a:pt x="1581" y="277"/>
                  </a:lnTo>
                  <a:lnTo>
                    <a:pt x="1584" y="278"/>
                  </a:lnTo>
                  <a:lnTo>
                    <a:pt x="1591" y="278"/>
                  </a:lnTo>
                  <a:lnTo>
                    <a:pt x="1596" y="277"/>
                  </a:lnTo>
                  <a:lnTo>
                    <a:pt x="1604" y="275"/>
                  </a:lnTo>
                  <a:lnTo>
                    <a:pt x="1607" y="277"/>
                  </a:lnTo>
                  <a:lnTo>
                    <a:pt x="1611" y="278"/>
                  </a:lnTo>
                  <a:lnTo>
                    <a:pt x="1612" y="281"/>
                  </a:lnTo>
                  <a:lnTo>
                    <a:pt x="1615" y="287"/>
                  </a:lnTo>
                  <a:lnTo>
                    <a:pt x="1620" y="294"/>
                  </a:lnTo>
                  <a:lnTo>
                    <a:pt x="1621" y="295"/>
                  </a:lnTo>
                  <a:lnTo>
                    <a:pt x="1624" y="294"/>
                  </a:lnTo>
                  <a:lnTo>
                    <a:pt x="1625" y="294"/>
                  </a:lnTo>
                  <a:lnTo>
                    <a:pt x="1627" y="294"/>
                  </a:lnTo>
                  <a:lnTo>
                    <a:pt x="1627" y="285"/>
                  </a:lnTo>
                  <a:lnTo>
                    <a:pt x="1624" y="275"/>
                  </a:lnTo>
                  <a:lnTo>
                    <a:pt x="1622" y="274"/>
                  </a:lnTo>
                  <a:lnTo>
                    <a:pt x="1621" y="272"/>
                  </a:lnTo>
                  <a:lnTo>
                    <a:pt x="1618" y="272"/>
                  </a:lnTo>
                  <a:lnTo>
                    <a:pt x="1617" y="271"/>
                  </a:lnTo>
                  <a:lnTo>
                    <a:pt x="1617" y="269"/>
                  </a:lnTo>
                  <a:lnTo>
                    <a:pt x="1635" y="262"/>
                  </a:lnTo>
                  <a:lnTo>
                    <a:pt x="1641" y="259"/>
                  </a:lnTo>
                  <a:lnTo>
                    <a:pt x="1644" y="258"/>
                  </a:lnTo>
                  <a:lnTo>
                    <a:pt x="1645" y="256"/>
                  </a:lnTo>
                  <a:lnTo>
                    <a:pt x="1648" y="255"/>
                  </a:lnTo>
                  <a:lnTo>
                    <a:pt x="1650" y="252"/>
                  </a:lnTo>
                  <a:lnTo>
                    <a:pt x="1653" y="245"/>
                  </a:lnTo>
                  <a:lnTo>
                    <a:pt x="1656" y="236"/>
                  </a:lnTo>
                  <a:lnTo>
                    <a:pt x="1657" y="223"/>
                  </a:lnTo>
                  <a:lnTo>
                    <a:pt x="1658" y="222"/>
                  </a:lnTo>
                  <a:lnTo>
                    <a:pt x="1658" y="219"/>
                  </a:lnTo>
                  <a:lnTo>
                    <a:pt x="1660" y="215"/>
                  </a:lnTo>
                  <a:lnTo>
                    <a:pt x="1658" y="213"/>
                  </a:lnTo>
                  <a:lnTo>
                    <a:pt x="1657" y="212"/>
                  </a:lnTo>
                  <a:lnTo>
                    <a:pt x="1657" y="213"/>
                  </a:lnTo>
                  <a:lnTo>
                    <a:pt x="1656" y="210"/>
                  </a:lnTo>
                  <a:lnTo>
                    <a:pt x="1654" y="206"/>
                  </a:lnTo>
                  <a:lnTo>
                    <a:pt x="1657" y="202"/>
                  </a:lnTo>
                  <a:lnTo>
                    <a:pt x="1660" y="197"/>
                  </a:lnTo>
                  <a:lnTo>
                    <a:pt x="1666" y="195"/>
                  </a:lnTo>
                  <a:lnTo>
                    <a:pt x="1671" y="192"/>
                  </a:lnTo>
                  <a:lnTo>
                    <a:pt x="1684" y="187"/>
                  </a:lnTo>
                  <a:lnTo>
                    <a:pt x="1696" y="185"/>
                  </a:lnTo>
                  <a:lnTo>
                    <a:pt x="1702" y="199"/>
                  </a:lnTo>
                  <a:lnTo>
                    <a:pt x="1706" y="210"/>
                  </a:lnTo>
                  <a:lnTo>
                    <a:pt x="1706" y="216"/>
                  </a:lnTo>
                  <a:lnTo>
                    <a:pt x="1706" y="223"/>
                  </a:lnTo>
                  <a:lnTo>
                    <a:pt x="1706" y="232"/>
                  </a:lnTo>
                  <a:lnTo>
                    <a:pt x="1704" y="242"/>
                  </a:lnTo>
                  <a:lnTo>
                    <a:pt x="1713" y="245"/>
                  </a:lnTo>
                  <a:lnTo>
                    <a:pt x="1713" y="246"/>
                  </a:lnTo>
                  <a:lnTo>
                    <a:pt x="1715" y="248"/>
                  </a:lnTo>
                  <a:lnTo>
                    <a:pt x="1716" y="249"/>
                  </a:lnTo>
                  <a:lnTo>
                    <a:pt x="1717" y="251"/>
                  </a:lnTo>
                  <a:lnTo>
                    <a:pt x="1719" y="251"/>
                  </a:lnTo>
                  <a:lnTo>
                    <a:pt x="1719" y="242"/>
                  </a:lnTo>
                  <a:lnTo>
                    <a:pt x="1728" y="244"/>
                  </a:lnTo>
                  <a:lnTo>
                    <a:pt x="1735" y="245"/>
                  </a:lnTo>
                  <a:lnTo>
                    <a:pt x="1742" y="246"/>
                  </a:lnTo>
                  <a:lnTo>
                    <a:pt x="1752" y="248"/>
                  </a:lnTo>
                  <a:lnTo>
                    <a:pt x="1749" y="245"/>
                  </a:lnTo>
                  <a:lnTo>
                    <a:pt x="1749" y="242"/>
                  </a:lnTo>
                  <a:lnTo>
                    <a:pt x="1735" y="239"/>
                  </a:lnTo>
                  <a:lnTo>
                    <a:pt x="1729" y="238"/>
                  </a:lnTo>
                  <a:lnTo>
                    <a:pt x="1722" y="236"/>
                  </a:lnTo>
                  <a:lnTo>
                    <a:pt x="1720" y="235"/>
                  </a:lnTo>
                  <a:lnTo>
                    <a:pt x="1719" y="233"/>
                  </a:lnTo>
                  <a:lnTo>
                    <a:pt x="1716" y="231"/>
                  </a:lnTo>
                  <a:lnTo>
                    <a:pt x="1716" y="229"/>
                  </a:lnTo>
                  <a:lnTo>
                    <a:pt x="1716" y="225"/>
                  </a:lnTo>
                  <a:lnTo>
                    <a:pt x="1716" y="222"/>
                  </a:lnTo>
                  <a:lnTo>
                    <a:pt x="1716" y="221"/>
                  </a:lnTo>
                  <a:lnTo>
                    <a:pt x="1720" y="216"/>
                  </a:lnTo>
                  <a:lnTo>
                    <a:pt x="1726" y="212"/>
                  </a:lnTo>
                  <a:lnTo>
                    <a:pt x="1722" y="202"/>
                  </a:lnTo>
                  <a:lnTo>
                    <a:pt x="1719" y="196"/>
                  </a:lnTo>
                  <a:lnTo>
                    <a:pt x="1715" y="190"/>
                  </a:lnTo>
                  <a:lnTo>
                    <a:pt x="1712" y="185"/>
                  </a:lnTo>
                  <a:lnTo>
                    <a:pt x="1706" y="180"/>
                  </a:lnTo>
                  <a:lnTo>
                    <a:pt x="1704" y="179"/>
                  </a:lnTo>
                  <a:lnTo>
                    <a:pt x="1702" y="177"/>
                  </a:lnTo>
                  <a:lnTo>
                    <a:pt x="1696" y="176"/>
                  </a:lnTo>
                  <a:lnTo>
                    <a:pt x="1693" y="176"/>
                  </a:lnTo>
                  <a:lnTo>
                    <a:pt x="1693" y="177"/>
                  </a:lnTo>
                  <a:lnTo>
                    <a:pt x="1693" y="179"/>
                  </a:lnTo>
                  <a:lnTo>
                    <a:pt x="1690" y="179"/>
                  </a:lnTo>
                  <a:lnTo>
                    <a:pt x="1686" y="176"/>
                  </a:lnTo>
                  <a:lnTo>
                    <a:pt x="1681" y="173"/>
                  </a:lnTo>
                  <a:lnTo>
                    <a:pt x="1680" y="173"/>
                  </a:lnTo>
                  <a:lnTo>
                    <a:pt x="1677" y="174"/>
                  </a:lnTo>
                  <a:lnTo>
                    <a:pt x="1674" y="177"/>
                  </a:lnTo>
                  <a:lnTo>
                    <a:pt x="1668" y="182"/>
                  </a:lnTo>
                  <a:lnTo>
                    <a:pt x="1663" y="183"/>
                  </a:lnTo>
                  <a:lnTo>
                    <a:pt x="1658" y="183"/>
                  </a:lnTo>
                  <a:lnTo>
                    <a:pt x="1650" y="185"/>
                  </a:lnTo>
                  <a:lnTo>
                    <a:pt x="1645" y="170"/>
                  </a:lnTo>
                  <a:lnTo>
                    <a:pt x="1644" y="163"/>
                  </a:lnTo>
                  <a:lnTo>
                    <a:pt x="1644" y="156"/>
                  </a:lnTo>
                  <a:lnTo>
                    <a:pt x="1644" y="154"/>
                  </a:lnTo>
                  <a:lnTo>
                    <a:pt x="1645" y="153"/>
                  </a:lnTo>
                  <a:lnTo>
                    <a:pt x="1647" y="150"/>
                  </a:lnTo>
                  <a:lnTo>
                    <a:pt x="1650" y="146"/>
                  </a:lnTo>
                  <a:lnTo>
                    <a:pt x="1650" y="140"/>
                  </a:lnTo>
                  <a:lnTo>
                    <a:pt x="1643" y="131"/>
                  </a:lnTo>
                  <a:lnTo>
                    <a:pt x="1635" y="123"/>
                  </a:lnTo>
                  <a:lnTo>
                    <a:pt x="1637" y="123"/>
                  </a:lnTo>
                  <a:lnTo>
                    <a:pt x="1638" y="121"/>
                  </a:lnTo>
                  <a:lnTo>
                    <a:pt x="1641" y="118"/>
                  </a:lnTo>
                  <a:lnTo>
                    <a:pt x="1643" y="114"/>
                  </a:lnTo>
                  <a:lnTo>
                    <a:pt x="1643" y="110"/>
                  </a:lnTo>
                  <a:lnTo>
                    <a:pt x="1643" y="107"/>
                  </a:lnTo>
                  <a:lnTo>
                    <a:pt x="1644" y="104"/>
                  </a:lnTo>
                  <a:lnTo>
                    <a:pt x="1647" y="101"/>
                  </a:lnTo>
                  <a:lnTo>
                    <a:pt x="1651" y="98"/>
                  </a:lnTo>
                  <a:lnTo>
                    <a:pt x="1656" y="94"/>
                  </a:lnTo>
                  <a:lnTo>
                    <a:pt x="1657" y="92"/>
                  </a:lnTo>
                  <a:lnTo>
                    <a:pt x="1657" y="89"/>
                  </a:lnTo>
                  <a:lnTo>
                    <a:pt x="1658" y="81"/>
                  </a:lnTo>
                  <a:lnTo>
                    <a:pt x="1658" y="71"/>
                  </a:lnTo>
                  <a:lnTo>
                    <a:pt x="1654" y="53"/>
                  </a:lnTo>
                  <a:lnTo>
                    <a:pt x="1666" y="62"/>
                  </a:lnTo>
                  <a:lnTo>
                    <a:pt x="1667" y="66"/>
                  </a:lnTo>
                  <a:lnTo>
                    <a:pt x="1667" y="71"/>
                  </a:lnTo>
                  <a:lnTo>
                    <a:pt x="1664" y="81"/>
                  </a:lnTo>
                  <a:lnTo>
                    <a:pt x="1663" y="91"/>
                  </a:lnTo>
                  <a:lnTo>
                    <a:pt x="1663" y="98"/>
                  </a:lnTo>
                  <a:lnTo>
                    <a:pt x="1668" y="104"/>
                  </a:lnTo>
                  <a:lnTo>
                    <a:pt x="1668" y="108"/>
                  </a:lnTo>
                  <a:lnTo>
                    <a:pt x="1668" y="113"/>
                  </a:lnTo>
                  <a:lnTo>
                    <a:pt x="1668" y="118"/>
                  </a:lnTo>
                  <a:lnTo>
                    <a:pt x="1670" y="120"/>
                  </a:lnTo>
                  <a:lnTo>
                    <a:pt x="1673" y="121"/>
                  </a:lnTo>
                  <a:lnTo>
                    <a:pt x="1677" y="125"/>
                  </a:lnTo>
                  <a:lnTo>
                    <a:pt x="1679" y="125"/>
                  </a:lnTo>
                  <a:lnTo>
                    <a:pt x="1680" y="125"/>
                  </a:lnTo>
                  <a:lnTo>
                    <a:pt x="1684" y="124"/>
                  </a:lnTo>
                  <a:lnTo>
                    <a:pt x="1689" y="121"/>
                  </a:lnTo>
                  <a:lnTo>
                    <a:pt x="1690" y="120"/>
                  </a:lnTo>
                  <a:lnTo>
                    <a:pt x="1693" y="121"/>
                  </a:lnTo>
                  <a:lnTo>
                    <a:pt x="1694" y="123"/>
                  </a:lnTo>
                  <a:lnTo>
                    <a:pt x="1696" y="125"/>
                  </a:lnTo>
                  <a:lnTo>
                    <a:pt x="1706" y="125"/>
                  </a:lnTo>
                  <a:lnTo>
                    <a:pt x="1710" y="125"/>
                  </a:lnTo>
                  <a:lnTo>
                    <a:pt x="1715" y="124"/>
                  </a:lnTo>
                  <a:lnTo>
                    <a:pt x="1716" y="124"/>
                  </a:lnTo>
                  <a:lnTo>
                    <a:pt x="1716" y="123"/>
                  </a:lnTo>
                  <a:lnTo>
                    <a:pt x="1717" y="123"/>
                  </a:lnTo>
                  <a:lnTo>
                    <a:pt x="1717" y="121"/>
                  </a:lnTo>
                  <a:lnTo>
                    <a:pt x="1716" y="118"/>
                  </a:lnTo>
                  <a:lnTo>
                    <a:pt x="1713" y="115"/>
                  </a:lnTo>
                  <a:lnTo>
                    <a:pt x="1704" y="110"/>
                  </a:lnTo>
                  <a:lnTo>
                    <a:pt x="1696" y="104"/>
                  </a:lnTo>
                  <a:lnTo>
                    <a:pt x="1692" y="104"/>
                  </a:lnTo>
                  <a:lnTo>
                    <a:pt x="1689" y="104"/>
                  </a:lnTo>
                  <a:lnTo>
                    <a:pt x="1693" y="97"/>
                  </a:lnTo>
                  <a:lnTo>
                    <a:pt x="1696" y="89"/>
                  </a:lnTo>
                  <a:lnTo>
                    <a:pt x="1700" y="89"/>
                  </a:lnTo>
                  <a:lnTo>
                    <a:pt x="1707" y="89"/>
                  </a:lnTo>
                  <a:lnTo>
                    <a:pt x="1716" y="95"/>
                  </a:lnTo>
                  <a:lnTo>
                    <a:pt x="1715" y="97"/>
                  </a:lnTo>
                  <a:lnTo>
                    <a:pt x="1717" y="98"/>
                  </a:lnTo>
                  <a:lnTo>
                    <a:pt x="1723" y="98"/>
                  </a:lnTo>
                  <a:lnTo>
                    <a:pt x="1726" y="92"/>
                  </a:lnTo>
                  <a:lnTo>
                    <a:pt x="1729" y="89"/>
                  </a:lnTo>
                  <a:lnTo>
                    <a:pt x="1728" y="88"/>
                  </a:lnTo>
                  <a:lnTo>
                    <a:pt x="1726" y="85"/>
                  </a:lnTo>
                  <a:lnTo>
                    <a:pt x="1719" y="84"/>
                  </a:lnTo>
                  <a:lnTo>
                    <a:pt x="1717" y="84"/>
                  </a:lnTo>
                  <a:lnTo>
                    <a:pt x="1717" y="82"/>
                  </a:lnTo>
                  <a:lnTo>
                    <a:pt x="1717" y="81"/>
                  </a:lnTo>
                  <a:lnTo>
                    <a:pt x="1719" y="79"/>
                  </a:lnTo>
                  <a:lnTo>
                    <a:pt x="1723" y="77"/>
                  </a:lnTo>
                  <a:lnTo>
                    <a:pt x="1732" y="74"/>
                  </a:lnTo>
                  <a:lnTo>
                    <a:pt x="1740" y="72"/>
                  </a:lnTo>
                  <a:lnTo>
                    <a:pt x="1748" y="74"/>
                  </a:lnTo>
                  <a:lnTo>
                    <a:pt x="1758" y="77"/>
                  </a:lnTo>
                  <a:lnTo>
                    <a:pt x="1762" y="82"/>
                  </a:lnTo>
                  <a:lnTo>
                    <a:pt x="1765" y="81"/>
                  </a:lnTo>
                  <a:lnTo>
                    <a:pt x="1765" y="79"/>
                  </a:lnTo>
                  <a:lnTo>
                    <a:pt x="1766" y="78"/>
                  </a:lnTo>
                  <a:lnTo>
                    <a:pt x="1768" y="79"/>
                  </a:lnTo>
                  <a:lnTo>
                    <a:pt x="1776" y="95"/>
                  </a:lnTo>
                  <a:lnTo>
                    <a:pt x="1782" y="95"/>
                  </a:lnTo>
                  <a:lnTo>
                    <a:pt x="1779" y="89"/>
                  </a:lnTo>
                  <a:lnTo>
                    <a:pt x="1794" y="92"/>
                  </a:lnTo>
                  <a:lnTo>
                    <a:pt x="1810" y="95"/>
                  </a:lnTo>
                  <a:lnTo>
                    <a:pt x="1805" y="102"/>
                  </a:lnTo>
                  <a:lnTo>
                    <a:pt x="1801" y="108"/>
                  </a:lnTo>
                  <a:lnTo>
                    <a:pt x="1798" y="115"/>
                  </a:lnTo>
                  <a:lnTo>
                    <a:pt x="1795" y="123"/>
                  </a:lnTo>
                  <a:lnTo>
                    <a:pt x="1792" y="137"/>
                  </a:lnTo>
                  <a:lnTo>
                    <a:pt x="1788" y="154"/>
                  </a:lnTo>
                  <a:lnTo>
                    <a:pt x="1792" y="154"/>
                  </a:lnTo>
                  <a:lnTo>
                    <a:pt x="1795" y="151"/>
                  </a:lnTo>
                  <a:lnTo>
                    <a:pt x="1794" y="150"/>
                  </a:lnTo>
                  <a:lnTo>
                    <a:pt x="1794" y="149"/>
                  </a:lnTo>
                  <a:lnTo>
                    <a:pt x="1795" y="149"/>
                  </a:lnTo>
                  <a:lnTo>
                    <a:pt x="1798" y="149"/>
                  </a:lnTo>
                  <a:lnTo>
                    <a:pt x="1797" y="147"/>
                  </a:lnTo>
                  <a:lnTo>
                    <a:pt x="1798" y="146"/>
                  </a:lnTo>
                  <a:lnTo>
                    <a:pt x="1801" y="149"/>
                  </a:lnTo>
                  <a:lnTo>
                    <a:pt x="1810" y="154"/>
                  </a:lnTo>
                  <a:lnTo>
                    <a:pt x="1811" y="156"/>
                  </a:lnTo>
                  <a:lnTo>
                    <a:pt x="1811" y="160"/>
                  </a:lnTo>
                  <a:lnTo>
                    <a:pt x="1811" y="163"/>
                  </a:lnTo>
                  <a:lnTo>
                    <a:pt x="1812" y="164"/>
                  </a:lnTo>
                  <a:lnTo>
                    <a:pt x="1834" y="164"/>
                  </a:lnTo>
                  <a:lnTo>
                    <a:pt x="1851" y="164"/>
                  </a:lnTo>
                  <a:lnTo>
                    <a:pt x="1854" y="176"/>
                  </a:lnTo>
                  <a:lnTo>
                    <a:pt x="1860" y="176"/>
                  </a:lnTo>
                  <a:lnTo>
                    <a:pt x="1857" y="161"/>
                  </a:lnTo>
                  <a:lnTo>
                    <a:pt x="1851" y="160"/>
                  </a:lnTo>
                  <a:lnTo>
                    <a:pt x="1847" y="157"/>
                  </a:lnTo>
                  <a:lnTo>
                    <a:pt x="1843" y="156"/>
                  </a:lnTo>
                  <a:lnTo>
                    <a:pt x="1841" y="156"/>
                  </a:lnTo>
                  <a:lnTo>
                    <a:pt x="1837" y="156"/>
                  </a:lnTo>
                  <a:lnTo>
                    <a:pt x="1836" y="157"/>
                  </a:lnTo>
                  <a:lnTo>
                    <a:pt x="1834" y="160"/>
                  </a:lnTo>
                  <a:lnTo>
                    <a:pt x="1831" y="161"/>
                  </a:lnTo>
                  <a:lnTo>
                    <a:pt x="1830" y="161"/>
                  </a:lnTo>
                  <a:lnTo>
                    <a:pt x="1827" y="161"/>
                  </a:lnTo>
                  <a:lnTo>
                    <a:pt x="1818" y="157"/>
                  </a:lnTo>
                  <a:lnTo>
                    <a:pt x="1810" y="151"/>
                  </a:lnTo>
                  <a:lnTo>
                    <a:pt x="1810" y="143"/>
                  </a:lnTo>
                  <a:lnTo>
                    <a:pt x="1812" y="141"/>
                  </a:lnTo>
                  <a:lnTo>
                    <a:pt x="1815" y="143"/>
                  </a:lnTo>
                  <a:lnTo>
                    <a:pt x="1818" y="143"/>
                  </a:lnTo>
                  <a:lnTo>
                    <a:pt x="1821" y="143"/>
                  </a:lnTo>
                  <a:lnTo>
                    <a:pt x="1821" y="141"/>
                  </a:lnTo>
                  <a:lnTo>
                    <a:pt x="1823" y="137"/>
                  </a:lnTo>
                  <a:lnTo>
                    <a:pt x="1823" y="134"/>
                  </a:lnTo>
                  <a:lnTo>
                    <a:pt x="1821" y="134"/>
                  </a:lnTo>
                  <a:lnTo>
                    <a:pt x="1821" y="128"/>
                  </a:lnTo>
                  <a:lnTo>
                    <a:pt x="1820" y="127"/>
                  </a:lnTo>
                  <a:lnTo>
                    <a:pt x="1818" y="125"/>
                  </a:lnTo>
                  <a:lnTo>
                    <a:pt x="1820" y="108"/>
                  </a:lnTo>
                  <a:lnTo>
                    <a:pt x="1821" y="101"/>
                  </a:lnTo>
                  <a:lnTo>
                    <a:pt x="1824" y="92"/>
                  </a:lnTo>
                  <a:lnTo>
                    <a:pt x="1817" y="89"/>
                  </a:lnTo>
                  <a:lnTo>
                    <a:pt x="1812" y="89"/>
                  </a:lnTo>
                  <a:lnTo>
                    <a:pt x="1810" y="87"/>
                  </a:lnTo>
                  <a:lnTo>
                    <a:pt x="1808" y="85"/>
                  </a:lnTo>
                  <a:lnTo>
                    <a:pt x="1805" y="81"/>
                  </a:lnTo>
                  <a:lnTo>
                    <a:pt x="1804" y="78"/>
                  </a:lnTo>
                  <a:lnTo>
                    <a:pt x="1802" y="77"/>
                  </a:lnTo>
                  <a:lnTo>
                    <a:pt x="1801" y="77"/>
                  </a:lnTo>
                  <a:lnTo>
                    <a:pt x="1800" y="77"/>
                  </a:lnTo>
                  <a:lnTo>
                    <a:pt x="1797" y="78"/>
                  </a:lnTo>
                  <a:lnTo>
                    <a:pt x="1794" y="79"/>
                  </a:lnTo>
                  <a:lnTo>
                    <a:pt x="1791" y="79"/>
                  </a:lnTo>
                  <a:lnTo>
                    <a:pt x="1787" y="78"/>
                  </a:lnTo>
                  <a:lnTo>
                    <a:pt x="1784" y="77"/>
                  </a:lnTo>
                  <a:lnTo>
                    <a:pt x="1782" y="74"/>
                  </a:lnTo>
                  <a:lnTo>
                    <a:pt x="1779" y="72"/>
                  </a:lnTo>
                  <a:lnTo>
                    <a:pt x="1778" y="68"/>
                  </a:lnTo>
                  <a:lnTo>
                    <a:pt x="1776" y="65"/>
                  </a:lnTo>
                  <a:lnTo>
                    <a:pt x="1774" y="58"/>
                  </a:lnTo>
                  <a:lnTo>
                    <a:pt x="1774" y="49"/>
                  </a:lnTo>
                  <a:lnTo>
                    <a:pt x="1774" y="41"/>
                  </a:lnTo>
                  <a:lnTo>
                    <a:pt x="1776" y="33"/>
                  </a:lnTo>
                  <a:lnTo>
                    <a:pt x="1778" y="29"/>
                  </a:lnTo>
                  <a:lnTo>
                    <a:pt x="1779" y="26"/>
                  </a:lnTo>
                  <a:lnTo>
                    <a:pt x="1788" y="20"/>
                  </a:lnTo>
                  <a:lnTo>
                    <a:pt x="1837" y="13"/>
                  </a:lnTo>
                  <a:lnTo>
                    <a:pt x="1840" y="13"/>
                  </a:lnTo>
                  <a:lnTo>
                    <a:pt x="1843" y="16"/>
                  </a:lnTo>
                  <a:lnTo>
                    <a:pt x="1846" y="17"/>
                  </a:lnTo>
                  <a:lnTo>
                    <a:pt x="1851" y="17"/>
                  </a:lnTo>
                  <a:lnTo>
                    <a:pt x="1856" y="17"/>
                  </a:lnTo>
                  <a:lnTo>
                    <a:pt x="1863" y="15"/>
                  </a:lnTo>
                  <a:lnTo>
                    <a:pt x="1870" y="13"/>
                  </a:lnTo>
                  <a:lnTo>
                    <a:pt x="1873" y="12"/>
                  </a:lnTo>
                  <a:lnTo>
                    <a:pt x="1876" y="13"/>
                  </a:lnTo>
                  <a:lnTo>
                    <a:pt x="1876" y="16"/>
                  </a:lnTo>
                  <a:lnTo>
                    <a:pt x="1880" y="16"/>
                  </a:lnTo>
                  <a:lnTo>
                    <a:pt x="1882" y="17"/>
                  </a:lnTo>
                  <a:lnTo>
                    <a:pt x="1882" y="19"/>
                  </a:lnTo>
                  <a:lnTo>
                    <a:pt x="1882" y="22"/>
                  </a:lnTo>
                  <a:lnTo>
                    <a:pt x="1880" y="25"/>
                  </a:lnTo>
                  <a:lnTo>
                    <a:pt x="1879" y="26"/>
                  </a:lnTo>
                  <a:lnTo>
                    <a:pt x="1886" y="26"/>
                  </a:lnTo>
                  <a:lnTo>
                    <a:pt x="1893" y="26"/>
                  </a:lnTo>
                  <a:lnTo>
                    <a:pt x="1886" y="12"/>
                  </a:lnTo>
                  <a:lnTo>
                    <a:pt x="1882" y="6"/>
                  </a:lnTo>
                  <a:lnTo>
                    <a:pt x="1877" y="0"/>
                  </a:lnTo>
                  <a:lnTo>
                    <a:pt x="2298" y="0"/>
                  </a:lnTo>
                  <a:lnTo>
                    <a:pt x="2276" y="5"/>
                  </a:lnTo>
                  <a:lnTo>
                    <a:pt x="2272" y="17"/>
                  </a:lnTo>
                  <a:lnTo>
                    <a:pt x="2269" y="25"/>
                  </a:lnTo>
                  <a:lnTo>
                    <a:pt x="2265" y="30"/>
                  </a:lnTo>
                  <a:lnTo>
                    <a:pt x="2260" y="35"/>
                  </a:lnTo>
                  <a:lnTo>
                    <a:pt x="2256" y="39"/>
                  </a:lnTo>
                  <a:lnTo>
                    <a:pt x="2250" y="43"/>
                  </a:lnTo>
                  <a:lnTo>
                    <a:pt x="2243" y="46"/>
                  </a:lnTo>
                  <a:lnTo>
                    <a:pt x="2239" y="46"/>
                  </a:lnTo>
                  <a:lnTo>
                    <a:pt x="2234" y="46"/>
                  </a:lnTo>
                  <a:lnTo>
                    <a:pt x="2232" y="46"/>
                  </a:lnTo>
                  <a:lnTo>
                    <a:pt x="2227" y="49"/>
                  </a:lnTo>
                  <a:lnTo>
                    <a:pt x="2226" y="51"/>
                  </a:lnTo>
                  <a:lnTo>
                    <a:pt x="2226" y="53"/>
                  </a:lnTo>
                  <a:lnTo>
                    <a:pt x="2224" y="58"/>
                  </a:lnTo>
                  <a:lnTo>
                    <a:pt x="2224" y="59"/>
                  </a:lnTo>
                  <a:lnTo>
                    <a:pt x="2221" y="61"/>
                  </a:lnTo>
                  <a:lnTo>
                    <a:pt x="2219" y="62"/>
                  </a:lnTo>
                  <a:lnTo>
                    <a:pt x="2210" y="65"/>
                  </a:lnTo>
                  <a:lnTo>
                    <a:pt x="2194" y="68"/>
                  </a:lnTo>
                  <a:lnTo>
                    <a:pt x="2211" y="66"/>
                  </a:lnTo>
                  <a:lnTo>
                    <a:pt x="2227" y="65"/>
                  </a:lnTo>
                  <a:lnTo>
                    <a:pt x="2230" y="56"/>
                  </a:lnTo>
                  <a:lnTo>
                    <a:pt x="2236" y="55"/>
                  </a:lnTo>
                  <a:lnTo>
                    <a:pt x="2242" y="55"/>
                  </a:lnTo>
                  <a:lnTo>
                    <a:pt x="2252" y="55"/>
                  </a:lnTo>
                  <a:lnTo>
                    <a:pt x="2262" y="55"/>
                  </a:lnTo>
                  <a:lnTo>
                    <a:pt x="2268" y="53"/>
                  </a:lnTo>
                  <a:lnTo>
                    <a:pt x="2272" y="51"/>
                  </a:lnTo>
                  <a:lnTo>
                    <a:pt x="2273" y="49"/>
                  </a:lnTo>
                  <a:lnTo>
                    <a:pt x="2273" y="48"/>
                  </a:lnTo>
                  <a:lnTo>
                    <a:pt x="2273" y="45"/>
                  </a:lnTo>
                  <a:lnTo>
                    <a:pt x="2272" y="42"/>
                  </a:lnTo>
                  <a:lnTo>
                    <a:pt x="2272" y="41"/>
                  </a:lnTo>
                  <a:lnTo>
                    <a:pt x="2278" y="43"/>
                  </a:lnTo>
                  <a:lnTo>
                    <a:pt x="2285" y="46"/>
                  </a:lnTo>
                  <a:lnTo>
                    <a:pt x="2285" y="45"/>
                  </a:lnTo>
                  <a:lnTo>
                    <a:pt x="2286" y="43"/>
                  </a:lnTo>
                  <a:lnTo>
                    <a:pt x="2288" y="41"/>
                  </a:lnTo>
                  <a:lnTo>
                    <a:pt x="2283" y="39"/>
                  </a:lnTo>
                  <a:lnTo>
                    <a:pt x="2280" y="36"/>
                  </a:lnTo>
                  <a:lnTo>
                    <a:pt x="2279" y="35"/>
                  </a:lnTo>
                  <a:lnTo>
                    <a:pt x="2279" y="33"/>
                  </a:lnTo>
                  <a:lnTo>
                    <a:pt x="2280" y="30"/>
                  </a:lnTo>
                  <a:lnTo>
                    <a:pt x="2283" y="25"/>
                  </a:lnTo>
                  <a:lnTo>
                    <a:pt x="2288" y="17"/>
                  </a:lnTo>
                  <a:lnTo>
                    <a:pt x="2293" y="22"/>
                  </a:lnTo>
                  <a:lnTo>
                    <a:pt x="2299" y="23"/>
                  </a:lnTo>
                  <a:lnTo>
                    <a:pt x="2301" y="20"/>
                  </a:lnTo>
                  <a:lnTo>
                    <a:pt x="2302" y="16"/>
                  </a:lnTo>
                  <a:lnTo>
                    <a:pt x="2306" y="25"/>
                  </a:lnTo>
                  <a:lnTo>
                    <a:pt x="2309" y="28"/>
                  </a:lnTo>
                  <a:lnTo>
                    <a:pt x="2311" y="29"/>
                  </a:lnTo>
                  <a:lnTo>
                    <a:pt x="2319" y="30"/>
                  </a:lnTo>
                  <a:lnTo>
                    <a:pt x="2332" y="32"/>
                  </a:lnTo>
                  <a:lnTo>
                    <a:pt x="2332" y="20"/>
                  </a:lnTo>
                  <a:lnTo>
                    <a:pt x="2334" y="20"/>
                  </a:lnTo>
                  <a:lnTo>
                    <a:pt x="2335" y="23"/>
                  </a:lnTo>
                  <a:lnTo>
                    <a:pt x="2337" y="25"/>
                  </a:lnTo>
                  <a:lnTo>
                    <a:pt x="2338" y="25"/>
                  </a:lnTo>
                  <a:lnTo>
                    <a:pt x="2341" y="23"/>
                  </a:lnTo>
                  <a:lnTo>
                    <a:pt x="2340" y="38"/>
                  </a:lnTo>
                  <a:lnTo>
                    <a:pt x="2341" y="45"/>
                  </a:lnTo>
                  <a:lnTo>
                    <a:pt x="2341" y="46"/>
                  </a:lnTo>
                  <a:lnTo>
                    <a:pt x="2342" y="46"/>
                  </a:lnTo>
                  <a:lnTo>
                    <a:pt x="2344" y="45"/>
                  </a:lnTo>
                  <a:lnTo>
                    <a:pt x="2344" y="42"/>
                  </a:lnTo>
                  <a:lnTo>
                    <a:pt x="2342" y="38"/>
                  </a:lnTo>
                  <a:lnTo>
                    <a:pt x="2345" y="35"/>
                  </a:lnTo>
                  <a:lnTo>
                    <a:pt x="2348" y="32"/>
                  </a:lnTo>
                  <a:lnTo>
                    <a:pt x="2354" y="28"/>
                  </a:lnTo>
                  <a:lnTo>
                    <a:pt x="2360" y="25"/>
                  </a:lnTo>
                  <a:lnTo>
                    <a:pt x="2365" y="20"/>
                  </a:lnTo>
                  <a:lnTo>
                    <a:pt x="2371" y="17"/>
                  </a:lnTo>
                  <a:lnTo>
                    <a:pt x="2377" y="16"/>
                  </a:lnTo>
                  <a:lnTo>
                    <a:pt x="2381" y="16"/>
                  </a:lnTo>
                  <a:lnTo>
                    <a:pt x="2390" y="20"/>
                  </a:lnTo>
                  <a:lnTo>
                    <a:pt x="2393" y="20"/>
                  </a:lnTo>
                  <a:lnTo>
                    <a:pt x="2394" y="20"/>
                  </a:lnTo>
                  <a:lnTo>
                    <a:pt x="2397" y="19"/>
                  </a:lnTo>
                  <a:lnTo>
                    <a:pt x="2399" y="19"/>
                  </a:lnTo>
                  <a:lnTo>
                    <a:pt x="2401" y="17"/>
                  </a:lnTo>
                  <a:lnTo>
                    <a:pt x="2404" y="23"/>
                  </a:lnTo>
                  <a:lnTo>
                    <a:pt x="2412" y="23"/>
                  </a:lnTo>
                  <a:lnTo>
                    <a:pt x="2419" y="22"/>
                  </a:lnTo>
                  <a:lnTo>
                    <a:pt x="2426" y="22"/>
                  </a:lnTo>
                  <a:lnTo>
                    <a:pt x="2432" y="20"/>
                  </a:lnTo>
                  <a:lnTo>
                    <a:pt x="2435" y="28"/>
                  </a:lnTo>
                  <a:lnTo>
                    <a:pt x="2436" y="32"/>
                  </a:lnTo>
                  <a:lnTo>
                    <a:pt x="2436" y="33"/>
                  </a:lnTo>
                  <a:lnTo>
                    <a:pt x="2435" y="32"/>
                  </a:lnTo>
                  <a:lnTo>
                    <a:pt x="2435" y="35"/>
                  </a:lnTo>
                  <a:lnTo>
                    <a:pt x="2433" y="36"/>
                  </a:lnTo>
                  <a:lnTo>
                    <a:pt x="2433" y="38"/>
                  </a:lnTo>
                  <a:lnTo>
                    <a:pt x="2432" y="41"/>
                  </a:lnTo>
                  <a:lnTo>
                    <a:pt x="2435" y="43"/>
                  </a:lnTo>
                  <a:lnTo>
                    <a:pt x="2437" y="45"/>
                  </a:lnTo>
                  <a:lnTo>
                    <a:pt x="2437" y="46"/>
                  </a:lnTo>
                  <a:lnTo>
                    <a:pt x="2443" y="46"/>
                  </a:lnTo>
                  <a:lnTo>
                    <a:pt x="2449" y="48"/>
                  </a:lnTo>
                  <a:lnTo>
                    <a:pt x="2456" y="49"/>
                  </a:lnTo>
                  <a:lnTo>
                    <a:pt x="2459" y="53"/>
                  </a:lnTo>
                  <a:lnTo>
                    <a:pt x="2463" y="55"/>
                  </a:lnTo>
                  <a:lnTo>
                    <a:pt x="2468" y="55"/>
                  </a:lnTo>
                  <a:lnTo>
                    <a:pt x="2475" y="52"/>
                  </a:lnTo>
                  <a:lnTo>
                    <a:pt x="2479" y="52"/>
                  </a:lnTo>
                  <a:lnTo>
                    <a:pt x="2482" y="51"/>
                  </a:lnTo>
                  <a:lnTo>
                    <a:pt x="2488" y="51"/>
                  </a:lnTo>
                  <a:lnTo>
                    <a:pt x="2492" y="51"/>
                  </a:lnTo>
                  <a:lnTo>
                    <a:pt x="2496" y="52"/>
                  </a:lnTo>
                  <a:lnTo>
                    <a:pt x="2501" y="53"/>
                  </a:lnTo>
                  <a:lnTo>
                    <a:pt x="2509" y="58"/>
                  </a:lnTo>
                  <a:lnTo>
                    <a:pt x="2520" y="62"/>
                  </a:lnTo>
                  <a:lnTo>
                    <a:pt x="2525" y="62"/>
                  </a:lnTo>
                  <a:lnTo>
                    <a:pt x="2531" y="62"/>
                  </a:lnTo>
                  <a:lnTo>
                    <a:pt x="2528" y="53"/>
                  </a:lnTo>
                  <a:lnTo>
                    <a:pt x="2531" y="55"/>
                  </a:lnTo>
                  <a:lnTo>
                    <a:pt x="2534" y="55"/>
                  </a:lnTo>
                  <a:lnTo>
                    <a:pt x="2538" y="56"/>
                  </a:lnTo>
                  <a:lnTo>
                    <a:pt x="2540" y="56"/>
                  </a:lnTo>
                  <a:lnTo>
                    <a:pt x="2540" y="55"/>
                  </a:lnTo>
                  <a:lnTo>
                    <a:pt x="2540" y="53"/>
                  </a:lnTo>
                  <a:lnTo>
                    <a:pt x="2537" y="49"/>
                  </a:lnTo>
                  <a:lnTo>
                    <a:pt x="2538" y="49"/>
                  </a:lnTo>
                  <a:lnTo>
                    <a:pt x="2540" y="49"/>
                  </a:lnTo>
                  <a:lnTo>
                    <a:pt x="2541" y="49"/>
                  </a:lnTo>
                  <a:lnTo>
                    <a:pt x="2541" y="48"/>
                  </a:lnTo>
                  <a:lnTo>
                    <a:pt x="2541" y="45"/>
                  </a:lnTo>
                  <a:lnTo>
                    <a:pt x="2543" y="43"/>
                  </a:lnTo>
                  <a:lnTo>
                    <a:pt x="2538" y="42"/>
                  </a:lnTo>
                  <a:lnTo>
                    <a:pt x="2532" y="42"/>
                  </a:lnTo>
                  <a:lnTo>
                    <a:pt x="2528" y="42"/>
                  </a:lnTo>
                  <a:lnTo>
                    <a:pt x="2522" y="41"/>
                  </a:lnTo>
                  <a:lnTo>
                    <a:pt x="2522" y="35"/>
                  </a:lnTo>
                  <a:lnTo>
                    <a:pt x="2520" y="32"/>
                  </a:lnTo>
                  <a:lnTo>
                    <a:pt x="2517" y="29"/>
                  </a:lnTo>
                  <a:lnTo>
                    <a:pt x="2514" y="26"/>
                  </a:lnTo>
                  <a:lnTo>
                    <a:pt x="2515" y="20"/>
                  </a:lnTo>
                  <a:lnTo>
                    <a:pt x="2517" y="16"/>
                  </a:lnTo>
                  <a:lnTo>
                    <a:pt x="2520" y="15"/>
                  </a:lnTo>
                  <a:lnTo>
                    <a:pt x="2521" y="16"/>
                  </a:lnTo>
                  <a:lnTo>
                    <a:pt x="2524" y="16"/>
                  </a:lnTo>
                  <a:lnTo>
                    <a:pt x="2525" y="16"/>
                  </a:lnTo>
                  <a:lnTo>
                    <a:pt x="2530" y="13"/>
                  </a:lnTo>
                  <a:lnTo>
                    <a:pt x="2535" y="10"/>
                  </a:lnTo>
                  <a:lnTo>
                    <a:pt x="2541" y="9"/>
                  </a:lnTo>
                  <a:lnTo>
                    <a:pt x="2544" y="9"/>
                  </a:lnTo>
                  <a:lnTo>
                    <a:pt x="2548" y="10"/>
                  </a:lnTo>
                  <a:lnTo>
                    <a:pt x="2551" y="12"/>
                  </a:lnTo>
                  <a:lnTo>
                    <a:pt x="2556" y="15"/>
                  </a:lnTo>
                  <a:lnTo>
                    <a:pt x="2558" y="19"/>
                  </a:lnTo>
                  <a:lnTo>
                    <a:pt x="2561" y="20"/>
                  </a:lnTo>
                  <a:lnTo>
                    <a:pt x="2566" y="23"/>
                  </a:lnTo>
                  <a:lnTo>
                    <a:pt x="2570" y="23"/>
                  </a:lnTo>
                  <a:lnTo>
                    <a:pt x="2581" y="26"/>
                  </a:lnTo>
                  <a:lnTo>
                    <a:pt x="2579" y="30"/>
                  </a:lnTo>
                  <a:lnTo>
                    <a:pt x="2576" y="35"/>
                  </a:lnTo>
                  <a:lnTo>
                    <a:pt x="2573" y="39"/>
                  </a:lnTo>
                  <a:lnTo>
                    <a:pt x="2570" y="43"/>
                  </a:lnTo>
                  <a:lnTo>
                    <a:pt x="2566" y="45"/>
                  </a:lnTo>
                  <a:lnTo>
                    <a:pt x="2560" y="46"/>
                  </a:lnTo>
                  <a:lnTo>
                    <a:pt x="2556" y="48"/>
                  </a:lnTo>
                  <a:lnTo>
                    <a:pt x="2550" y="49"/>
                  </a:lnTo>
                  <a:lnTo>
                    <a:pt x="2550" y="53"/>
                  </a:lnTo>
                  <a:lnTo>
                    <a:pt x="2547" y="56"/>
                  </a:lnTo>
                  <a:lnTo>
                    <a:pt x="2547" y="58"/>
                  </a:lnTo>
                  <a:lnTo>
                    <a:pt x="2548" y="58"/>
                  </a:lnTo>
                  <a:lnTo>
                    <a:pt x="2551" y="59"/>
                  </a:lnTo>
                  <a:lnTo>
                    <a:pt x="2556" y="59"/>
                  </a:lnTo>
                  <a:lnTo>
                    <a:pt x="2553" y="59"/>
                  </a:lnTo>
                  <a:lnTo>
                    <a:pt x="2551" y="61"/>
                  </a:lnTo>
                  <a:lnTo>
                    <a:pt x="2553" y="62"/>
                  </a:lnTo>
                  <a:lnTo>
                    <a:pt x="2551" y="62"/>
                  </a:lnTo>
                  <a:lnTo>
                    <a:pt x="2553" y="65"/>
                  </a:lnTo>
                  <a:lnTo>
                    <a:pt x="2556" y="71"/>
                  </a:lnTo>
                  <a:lnTo>
                    <a:pt x="2561" y="66"/>
                  </a:lnTo>
                  <a:lnTo>
                    <a:pt x="2564" y="66"/>
                  </a:lnTo>
                  <a:lnTo>
                    <a:pt x="2570" y="65"/>
                  </a:lnTo>
                  <a:lnTo>
                    <a:pt x="2573" y="65"/>
                  </a:lnTo>
                  <a:lnTo>
                    <a:pt x="2574" y="66"/>
                  </a:lnTo>
                  <a:lnTo>
                    <a:pt x="2576" y="68"/>
                  </a:lnTo>
                  <a:lnTo>
                    <a:pt x="2576" y="69"/>
                  </a:lnTo>
                  <a:lnTo>
                    <a:pt x="2574" y="74"/>
                  </a:lnTo>
                  <a:lnTo>
                    <a:pt x="2573" y="75"/>
                  </a:lnTo>
                  <a:lnTo>
                    <a:pt x="2571" y="75"/>
                  </a:lnTo>
                  <a:lnTo>
                    <a:pt x="2577" y="77"/>
                  </a:lnTo>
                  <a:lnTo>
                    <a:pt x="2581" y="77"/>
                  </a:lnTo>
                  <a:lnTo>
                    <a:pt x="2583" y="71"/>
                  </a:lnTo>
                  <a:lnTo>
                    <a:pt x="2583" y="68"/>
                  </a:lnTo>
                  <a:lnTo>
                    <a:pt x="2584" y="68"/>
                  </a:lnTo>
                  <a:lnTo>
                    <a:pt x="2586" y="68"/>
                  </a:lnTo>
                  <a:lnTo>
                    <a:pt x="2586" y="74"/>
                  </a:lnTo>
                  <a:lnTo>
                    <a:pt x="2586" y="78"/>
                  </a:lnTo>
                  <a:lnTo>
                    <a:pt x="2584" y="81"/>
                  </a:lnTo>
                  <a:lnTo>
                    <a:pt x="2584" y="82"/>
                  </a:lnTo>
                  <a:lnTo>
                    <a:pt x="2586" y="84"/>
                  </a:lnTo>
                  <a:lnTo>
                    <a:pt x="2589" y="87"/>
                  </a:lnTo>
                  <a:lnTo>
                    <a:pt x="2592" y="74"/>
                  </a:lnTo>
                  <a:lnTo>
                    <a:pt x="2597" y="77"/>
                  </a:lnTo>
                  <a:lnTo>
                    <a:pt x="2603" y="78"/>
                  </a:lnTo>
                  <a:lnTo>
                    <a:pt x="2609" y="81"/>
                  </a:lnTo>
                  <a:lnTo>
                    <a:pt x="2615" y="85"/>
                  </a:lnTo>
                  <a:lnTo>
                    <a:pt x="2615" y="87"/>
                  </a:lnTo>
                  <a:lnTo>
                    <a:pt x="2615" y="89"/>
                  </a:lnTo>
                  <a:lnTo>
                    <a:pt x="2616" y="94"/>
                  </a:lnTo>
                  <a:lnTo>
                    <a:pt x="2617" y="95"/>
                  </a:lnTo>
                  <a:lnTo>
                    <a:pt x="2620" y="95"/>
                  </a:lnTo>
                  <a:lnTo>
                    <a:pt x="2625" y="94"/>
                  </a:lnTo>
                  <a:lnTo>
                    <a:pt x="2629" y="92"/>
                  </a:lnTo>
                  <a:lnTo>
                    <a:pt x="2628" y="92"/>
                  </a:lnTo>
                  <a:lnTo>
                    <a:pt x="2630" y="95"/>
                  </a:lnTo>
                  <a:lnTo>
                    <a:pt x="2632" y="97"/>
                  </a:lnTo>
                  <a:lnTo>
                    <a:pt x="2632" y="98"/>
                  </a:lnTo>
                  <a:lnTo>
                    <a:pt x="2630" y="98"/>
                  </a:lnTo>
                  <a:lnTo>
                    <a:pt x="2626" y="98"/>
                  </a:lnTo>
                  <a:lnTo>
                    <a:pt x="2622" y="98"/>
                  </a:lnTo>
                  <a:lnTo>
                    <a:pt x="2622" y="107"/>
                  </a:lnTo>
                  <a:lnTo>
                    <a:pt x="2625" y="107"/>
                  </a:lnTo>
                  <a:lnTo>
                    <a:pt x="2628" y="107"/>
                  </a:lnTo>
                  <a:lnTo>
                    <a:pt x="2630" y="104"/>
                  </a:lnTo>
                  <a:lnTo>
                    <a:pt x="2638" y="113"/>
                  </a:lnTo>
                  <a:lnTo>
                    <a:pt x="2642" y="115"/>
                  </a:lnTo>
                  <a:lnTo>
                    <a:pt x="2645" y="115"/>
                  </a:lnTo>
                  <a:lnTo>
                    <a:pt x="2648" y="115"/>
                  </a:lnTo>
                  <a:lnTo>
                    <a:pt x="2651" y="114"/>
                  </a:lnTo>
                  <a:lnTo>
                    <a:pt x="2652" y="115"/>
                  </a:lnTo>
                  <a:lnTo>
                    <a:pt x="2656" y="118"/>
                  </a:lnTo>
                  <a:lnTo>
                    <a:pt x="2661" y="123"/>
                  </a:lnTo>
                  <a:lnTo>
                    <a:pt x="2665" y="123"/>
                  </a:lnTo>
                  <a:lnTo>
                    <a:pt x="2666" y="121"/>
                  </a:lnTo>
                  <a:lnTo>
                    <a:pt x="2666" y="120"/>
                  </a:lnTo>
                  <a:lnTo>
                    <a:pt x="2669" y="120"/>
                  </a:lnTo>
                  <a:lnTo>
                    <a:pt x="2669" y="123"/>
                  </a:lnTo>
                  <a:lnTo>
                    <a:pt x="2669" y="124"/>
                  </a:lnTo>
                  <a:lnTo>
                    <a:pt x="2669" y="125"/>
                  </a:lnTo>
                  <a:lnTo>
                    <a:pt x="2666" y="125"/>
                  </a:lnTo>
                  <a:lnTo>
                    <a:pt x="2666" y="128"/>
                  </a:lnTo>
                  <a:lnTo>
                    <a:pt x="2665" y="134"/>
                  </a:lnTo>
                  <a:lnTo>
                    <a:pt x="2665" y="136"/>
                  </a:lnTo>
                  <a:lnTo>
                    <a:pt x="2666" y="137"/>
                  </a:lnTo>
                  <a:lnTo>
                    <a:pt x="2668" y="138"/>
                  </a:lnTo>
                  <a:lnTo>
                    <a:pt x="2672" y="137"/>
                  </a:lnTo>
                  <a:lnTo>
                    <a:pt x="2674" y="136"/>
                  </a:lnTo>
                  <a:lnTo>
                    <a:pt x="2676" y="134"/>
                  </a:lnTo>
                  <a:lnTo>
                    <a:pt x="2678" y="131"/>
                  </a:lnTo>
                  <a:lnTo>
                    <a:pt x="2679" y="128"/>
                  </a:lnTo>
                  <a:lnTo>
                    <a:pt x="2682" y="121"/>
                  </a:lnTo>
                  <a:lnTo>
                    <a:pt x="2685" y="114"/>
                  </a:lnTo>
                  <a:lnTo>
                    <a:pt x="2688" y="97"/>
                  </a:lnTo>
                  <a:lnTo>
                    <a:pt x="2691" y="85"/>
                  </a:lnTo>
                  <a:lnTo>
                    <a:pt x="2694" y="89"/>
                  </a:lnTo>
                  <a:lnTo>
                    <a:pt x="2697" y="95"/>
                  </a:lnTo>
                  <a:lnTo>
                    <a:pt x="2702" y="95"/>
                  </a:lnTo>
                  <a:lnTo>
                    <a:pt x="2702" y="98"/>
                  </a:lnTo>
                  <a:lnTo>
                    <a:pt x="2702" y="100"/>
                  </a:lnTo>
                  <a:lnTo>
                    <a:pt x="2701" y="102"/>
                  </a:lnTo>
                  <a:lnTo>
                    <a:pt x="2700" y="105"/>
                  </a:lnTo>
                  <a:lnTo>
                    <a:pt x="2700" y="107"/>
                  </a:lnTo>
                  <a:lnTo>
                    <a:pt x="2700" y="110"/>
                  </a:lnTo>
                  <a:lnTo>
                    <a:pt x="2710" y="107"/>
                  </a:lnTo>
                  <a:lnTo>
                    <a:pt x="2714" y="105"/>
                  </a:lnTo>
                  <a:lnTo>
                    <a:pt x="2720" y="104"/>
                  </a:lnTo>
                  <a:lnTo>
                    <a:pt x="2724" y="98"/>
                  </a:lnTo>
                  <a:lnTo>
                    <a:pt x="2728" y="94"/>
                  </a:lnTo>
                  <a:lnTo>
                    <a:pt x="2730" y="92"/>
                  </a:lnTo>
                  <a:lnTo>
                    <a:pt x="2734" y="92"/>
                  </a:lnTo>
                  <a:lnTo>
                    <a:pt x="2738" y="92"/>
                  </a:lnTo>
                  <a:lnTo>
                    <a:pt x="2740" y="94"/>
                  </a:lnTo>
                  <a:lnTo>
                    <a:pt x="2740" y="95"/>
                  </a:lnTo>
                  <a:lnTo>
                    <a:pt x="2740" y="97"/>
                  </a:lnTo>
                  <a:lnTo>
                    <a:pt x="2741" y="98"/>
                  </a:lnTo>
                  <a:lnTo>
                    <a:pt x="2746" y="100"/>
                  </a:lnTo>
                  <a:lnTo>
                    <a:pt x="2751" y="101"/>
                  </a:lnTo>
                  <a:lnTo>
                    <a:pt x="2756" y="102"/>
                  </a:lnTo>
                  <a:lnTo>
                    <a:pt x="2760" y="104"/>
                  </a:lnTo>
                  <a:lnTo>
                    <a:pt x="2764" y="107"/>
                  </a:lnTo>
                  <a:lnTo>
                    <a:pt x="2770" y="111"/>
                  </a:lnTo>
                  <a:lnTo>
                    <a:pt x="2774" y="115"/>
                  </a:lnTo>
                  <a:lnTo>
                    <a:pt x="2780" y="118"/>
                  </a:lnTo>
                  <a:lnTo>
                    <a:pt x="2784" y="118"/>
                  </a:lnTo>
                  <a:lnTo>
                    <a:pt x="2787" y="117"/>
                  </a:lnTo>
                  <a:lnTo>
                    <a:pt x="2790" y="117"/>
                  </a:lnTo>
                  <a:lnTo>
                    <a:pt x="2792" y="115"/>
                  </a:lnTo>
                  <a:lnTo>
                    <a:pt x="2793" y="113"/>
                  </a:lnTo>
                  <a:lnTo>
                    <a:pt x="2793" y="111"/>
                  </a:lnTo>
                  <a:lnTo>
                    <a:pt x="2793" y="107"/>
                  </a:lnTo>
                  <a:lnTo>
                    <a:pt x="2795" y="102"/>
                  </a:lnTo>
                  <a:lnTo>
                    <a:pt x="2795" y="101"/>
                  </a:lnTo>
                  <a:lnTo>
                    <a:pt x="2795" y="100"/>
                  </a:lnTo>
                  <a:lnTo>
                    <a:pt x="2797" y="98"/>
                  </a:lnTo>
                  <a:lnTo>
                    <a:pt x="2800" y="98"/>
                  </a:lnTo>
                  <a:lnTo>
                    <a:pt x="2805" y="98"/>
                  </a:lnTo>
                  <a:lnTo>
                    <a:pt x="2805" y="110"/>
                  </a:lnTo>
                  <a:lnTo>
                    <a:pt x="2809" y="110"/>
                  </a:lnTo>
                  <a:lnTo>
                    <a:pt x="2810" y="108"/>
                  </a:lnTo>
                  <a:lnTo>
                    <a:pt x="2812" y="108"/>
                  </a:lnTo>
                  <a:lnTo>
                    <a:pt x="2810" y="107"/>
                  </a:lnTo>
                  <a:lnTo>
                    <a:pt x="2813" y="110"/>
                  </a:lnTo>
                  <a:lnTo>
                    <a:pt x="2818" y="108"/>
                  </a:lnTo>
                  <a:lnTo>
                    <a:pt x="2820" y="107"/>
                  </a:lnTo>
                  <a:lnTo>
                    <a:pt x="2822" y="105"/>
                  </a:lnTo>
                  <a:lnTo>
                    <a:pt x="2823" y="105"/>
                  </a:lnTo>
                  <a:lnTo>
                    <a:pt x="2825" y="102"/>
                  </a:lnTo>
                  <a:lnTo>
                    <a:pt x="2823" y="101"/>
                  </a:lnTo>
                  <a:lnTo>
                    <a:pt x="2822" y="97"/>
                  </a:lnTo>
                  <a:lnTo>
                    <a:pt x="2820" y="94"/>
                  </a:lnTo>
                  <a:lnTo>
                    <a:pt x="2819" y="89"/>
                  </a:lnTo>
                  <a:lnTo>
                    <a:pt x="2818" y="91"/>
                  </a:lnTo>
                  <a:lnTo>
                    <a:pt x="2816" y="89"/>
                  </a:lnTo>
                  <a:lnTo>
                    <a:pt x="2818" y="87"/>
                  </a:lnTo>
                  <a:lnTo>
                    <a:pt x="2819" y="79"/>
                  </a:lnTo>
                  <a:lnTo>
                    <a:pt x="2822" y="79"/>
                  </a:lnTo>
                  <a:lnTo>
                    <a:pt x="2825" y="78"/>
                  </a:lnTo>
                  <a:lnTo>
                    <a:pt x="2826" y="78"/>
                  </a:lnTo>
                  <a:lnTo>
                    <a:pt x="2826" y="77"/>
                  </a:lnTo>
                  <a:lnTo>
                    <a:pt x="2825" y="75"/>
                  </a:lnTo>
                  <a:lnTo>
                    <a:pt x="2823" y="74"/>
                  </a:lnTo>
                  <a:lnTo>
                    <a:pt x="2820" y="74"/>
                  </a:lnTo>
                  <a:lnTo>
                    <a:pt x="2819" y="74"/>
                  </a:lnTo>
                  <a:lnTo>
                    <a:pt x="2822" y="65"/>
                  </a:lnTo>
                  <a:lnTo>
                    <a:pt x="2829" y="65"/>
                  </a:lnTo>
                  <a:lnTo>
                    <a:pt x="2841" y="65"/>
                  </a:lnTo>
                  <a:lnTo>
                    <a:pt x="2839" y="64"/>
                  </a:lnTo>
                  <a:lnTo>
                    <a:pt x="2839" y="62"/>
                  </a:lnTo>
                  <a:lnTo>
                    <a:pt x="2839" y="59"/>
                  </a:lnTo>
                  <a:lnTo>
                    <a:pt x="2838" y="58"/>
                  </a:lnTo>
                  <a:lnTo>
                    <a:pt x="2835" y="56"/>
                  </a:lnTo>
                  <a:lnTo>
                    <a:pt x="2832" y="56"/>
                  </a:lnTo>
                  <a:lnTo>
                    <a:pt x="2832" y="51"/>
                  </a:lnTo>
                  <a:lnTo>
                    <a:pt x="2835" y="52"/>
                  </a:lnTo>
                  <a:lnTo>
                    <a:pt x="2838" y="52"/>
                  </a:lnTo>
                  <a:lnTo>
                    <a:pt x="2841" y="51"/>
                  </a:lnTo>
                  <a:lnTo>
                    <a:pt x="2844" y="51"/>
                  </a:lnTo>
                  <a:lnTo>
                    <a:pt x="2846" y="55"/>
                  </a:lnTo>
                  <a:lnTo>
                    <a:pt x="2849" y="59"/>
                  </a:lnTo>
                  <a:lnTo>
                    <a:pt x="2856" y="62"/>
                  </a:lnTo>
                  <a:lnTo>
                    <a:pt x="2864" y="64"/>
                  </a:lnTo>
                  <a:lnTo>
                    <a:pt x="2880" y="65"/>
                  </a:lnTo>
                  <a:lnTo>
                    <a:pt x="2897" y="65"/>
                  </a:lnTo>
                  <a:lnTo>
                    <a:pt x="2905" y="66"/>
                  </a:lnTo>
                  <a:lnTo>
                    <a:pt x="2913" y="68"/>
                  </a:lnTo>
                  <a:lnTo>
                    <a:pt x="2920" y="71"/>
                  </a:lnTo>
                  <a:lnTo>
                    <a:pt x="2923" y="72"/>
                  </a:lnTo>
                  <a:lnTo>
                    <a:pt x="2920" y="74"/>
                  </a:lnTo>
                  <a:lnTo>
                    <a:pt x="2901" y="74"/>
                  </a:lnTo>
                  <a:lnTo>
                    <a:pt x="2904" y="85"/>
                  </a:lnTo>
                  <a:lnTo>
                    <a:pt x="2923" y="82"/>
                  </a:lnTo>
                  <a:lnTo>
                    <a:pt x="2943" y="82"/>
                  </a:lnTo>
                  <a:lnTo>
                    <a:pt x="2940" y="87"/>
                  </a:lnTo>
                  <a:lnTo>
                    <a:pt x="2939" y="91"/>
                  </a:lnTo>
                  <a:lnTo>
                    <a:pt x="2940" y="92"/>
                  </a:lnTo>
                  <a:lnTo>
                    <a:pt x="2937" y="91"/>
                  </a:lnTo>
                  <a:lnTo>
                    <a:pt x="2934" y="89"/>
                  </a:lnTo>
                  <a:lnTo>
                    <a:pt x="2931" y="85"/>
                  </a:lnTo>
                  <a:lnTo>
                    <a:pt x="2931" y="87"/>
                  </a:lnTo>
                  <a:lnTo>
                    <a:pt x="2928" y="89"/>
                  </a:lnTo>
                  <a:lnTo>
                    <a:pt x="2926" y="92"/>
                  </a:lnTo>
                  <a:lnTo>
                    <a:pt x="2918" y="98"/>
                  </a:lnTo>
                  <a:lnTo>
                    <a:pt x="2921" y="101"/>
                  </a:lnTo>
                  <a:lnTo>
                    <a:pt x="2923" y="102"/>
                  </a:lnTo>
                  <a:lnTo>
                    <a:pt x="2924" y="104"/>
                  </a:lnTo>
                  <a:lnTo>
                    <a:pt x="2920" y="107"/>
                  </a:lnTo>
                  <a:lnTo>
                    <a:pt x="2917" y="110"/>
                  </a:lnTo>
                  <a:lnTo>
                    <a:pt x="2916" y="111"/>
                  </a:lnTo>
                  <a:lnTo>
                    <a:pt x="2916" y="113"/>
                  </a:lnTo>
                  <a:lnTo>
                    <a:pt x="2917" y="113"/>
                  </a:lnTo>
                  <a:lnTo>
                    <a:pt x="2920" y="113"/>
                  </a:lnTo>
                  <a:lnTo>
                    <a:pt x="2927" y="113"/>
                  </a:lnTo>
                  <a:lnTo>
                    <a:pt x="2930" y="111"/>
                  </a:lnTo>
                  <a:lnTo>
                    <a:pt x="2933" y="110"/>
                  </a:lnTo>
                  <a:lnTo>
                    <a:pt x="2936" y="107"/>
                  </a:lnTo>
                  <a:lnTo>
                    <a:pt x="2939" y="104"/>
                  </a:lnTo>
                  <a:lnTo>
                    <a:pt x="2941" y="100"/>
                  </a:lnTo>
                  <a:lnTo>
                    <a:pt x="2943" y="97"/>
                  </a:lnTo>
                  <a:lnTo>
                    <a:pt x="2944" y="94"/>
                  </a:lnTo>
                  <a:lnTo>
                    <a:pt x="2946" y="89"/>
                  </a:lnTo>
                  <a:lnTo>
                    <a:pt x="2946" y="85"/>
                  </a:lnTo>
                  <a:lnTo>
                    <a:pt x="2946" y="82"/>
                  </a:lnTo>
                  <a:lnTo>
                    <a:pt x="2949" y="79"/>
                  </a:lnTo>
                  <a:lnTo>
                    <a:pt x="2952" y="78"/>
                  </a:lnTo>
                  <a:lnTo>
                    <a:pt x="2957" y="78"/>
                  </a:lnTo>
                  <a:lnTo>
                    <a:pt x="2962" y="79"/>
                  </a:lnTo>
                  <a:lnTo>
                    <a:pt x="2967" y="79"/>
                  </a:lnTo>
                  <a:lnTo>
                    <a:pt x="2967" y="78"/>
                  </a:lnTo>
                  <a:lnTo>
                    <a:pt x="2969" y="77"/>
                  </a:lnTo>
                  <a:lnTo>
                    <a:pt x="2973" y="77"/>
                  </a:lnTo>
                  <a:lnTo>
                    <a:pt x="2982" y="78"/>
                  </a:lnTo>
                  <a:lnTo>
                    <a:pt x="2990" y="82"/>
                  </a:lnTo>
                  <a:lnTo>
                    <a:pt x="3006" y="89"/>
                  </a:lnTo>
                  <a:lnTo>
                    <a:pt x="3003" y="97"/>
                  </a:lnTo>
                  <a:lnTo>
                    <a:pt x="3000" y="104"/>
                  </a:lnTo>
                  <a:lnTo>
                    <a:pt x="2992" y="101"/>
                  </a:lnTo>
                  <a:lnTo>
                    <a:pt x="2990" y="101"/>
                  </a:lnTo>
                  <a:lnTo>
                    <a:pt x="2988" y="101"/>
                  </a:lnTo>
                  <a:lnTo>
                    <a:pt x="2988" y="102"/>
                  </a:lnTo>
                  <a:lnTo>
                    <a:pt x="2988" y="107"/>
                  </a:lnTo>
                  <a:lnTo>
                    <a:pt x="2993" y="110"/>
                  </a:lnTo>
                  <a:lnTo>
                    <a:pt x="2998" y="113"/>
                  </a:lnTo>
                  <a:lnTo>
                    <a:pt x="3000" y="111"/>
                  </a:lnTo>
                  <a:lnTo>
                    <a:pt x="3002" y="113"/>
                  </a:lnTo>
                  <a:lnTo>
                    <a:pt x="3005" y="113"/>
                  </a:lnTo>
                  <a:lnTo>
                    <a:pt x="3006" y="113"/>
                  </a:lnTo>
                  <a:lnTo>
                    <a:pt x="3006" y="110"/>
                  </a:lnTo>
                  <a:lnTo>
                    <a:pt x="3016" y="100"/>
                  </a:lnTo>
                  <a:lnTo>
                    <a:pt x="3019" y="98"/>
                  </a:lnTo>
                  <a:lnTo>
                    <a:pt x="3021" y="98"/>
                  </a:lnTo>
                  <a:lnTo>
                    <a:pt x="3021" y="101"/>
                  </a:lnTo>
                  <a:lnTo>
                    <a:pt x="3018" y="107"/>
                  </a:lnTo>
                  <a:lnTo>
                    <a:pt x="3008" y="117"/>
                  </a:lnTo>
                  <a:lnTo>
                    <a:pt x="3002" y="123"/>
                  </a:lnTo>
                  <a:lnTo>
                    <a:pt x="2998" y="125"/>
                  </a:lnTo>
                  <a:lnTo>
                    <a:pt x="2995" y="125"/>
                  </a:lnTo>
                  <a:lnTo>
                    <a:pt x="2992" y="125"/>
                  </a:lnTo>
                  <a:lnTo>
                    <a:pt x="2989" y="124"/>
                  </a:lnTo>
                  <a:lnTo>
                    <a:pt x="2988" y="123"/>
                  </a:lnTo>
                  <a:lnTo>
                    <a:pt x="2985" y="125"/>
                  </a:lnTo>
                  <a:lnTo>
                    <a:pt x="2983" y="128"/>
                  </a:lnTo>
                  <a:lnTo>
                    <a:pt x="2982" y="128"/>
                  </a:lnTo>
                  <a:lnTo>
                    <a:pt x="2995" y="130"/>
                  </a:lnTo>
                  <a:lnTo>
                    <a:pt x="3013" y="131"/>
                  </a:lnTo>
                  <a:lnTo>
                    <a:pt x="3034" y="131"/>
                  </a:lnTo>
                  <a:lnTo>
                    <a:pt x="3044" y="131"/>
                  </a:lnTo>
                  <a:lnTo>
                    <a:pt x="3054" y="128"/>
                  </a:lnTo>
                  <a:lnTo>
                    <a:pt x="3060" y="123"/>
                  </a:lnTo>
                  <a:lnTo>
                    <a:pt x="3062" y="123"/>
                  </a:lnTo>
                  <a:lnTo>
                    <a:pt x="3065" y="124"/>
                  </a:lnTo>
                  <a:lnTo>
                    <a:pt x="3071" y="125"/>
                  </a:lnTo>
                  <a:lnTo>
                    <a:pt x="3077" y="127"/>
                  </a:lnTo>
                  <a:lnTo>
                    <a:pt x="3080" y="127"/>
                  </a:lnTo>
                  <a:lnTo>
                    <a:pt x="3084" y="125"/>
                  </a:lnTo>
                  <a:lnTo>
                    <a:pt x="3093" y="120"/>
                  </a:lnTo>
                  <a:lnTo>
                    <a:pt x="3106" y="120"/>
                  </a:lnTo>
                  <a:lnTo>
                    <a:pt x="3117" y="120"/>
                  </a:lnTo>
                  <a:lnTo>
                    <a:pt x="3119" y="121"/>
                  </a:lnTo>
                  <a:lnTo>
                    <a:pt x="3119" y="123"/>
                  </a:lnTo>
                  <a:lnTo>
                    <a:pt x="3120" y="125"/>
                  </a:lnTo>
                  <a:lnTo>
                    <a:pt x="3123" y="125"/>
                  </a:lnTo>
                  <a:lnTo>
                    <a:pt x="3129" y="124"/>
                  </a:lnTo>
                  <a:lnTo>
                    <a:pt x="3137" y="121"/>
                  </a:lnTo>
                  <a:lnTo>
                    <a:pt x="3150" y="118"/>
                  </a:lnTo>
                  <a:lnTo>
                    <a:pt x="3156" y="123"/>
                  </a:lnTo>
                  <a:lnTo>
                    <a:pt x="3160" y="124"/>
                  </a:lnTo>
                  <a:lnTo>
                    <a:pt x="3165" y="124"/>
                  </a:lnTo>
                  <a:lnTo>
                    <a:pt x="3168" y="124"/>
                  </a:lnTo>
                  <a:lnTo>
                    <a:pt x="3172" y="125"/>
                  </a:lnTo>
                  <a:lnTo>
                    <a:pt x="3173" y="127"/>
                  </a:lnTo>
                  <a:lnTo>
                    <a:pt x="3173" y="130"/>
                  </a:lnTo>
                  <a:lnTo>
                    <a:pt x="3175" y="133"/>
                  </a:lnTo>
                  <a:lnTo>
                    <a:pt x="3175" y="134"/>
                  </a:lnTo>
                  <a:lnTo>
                    <a:pt x="3183" y="140"/>
                  </a:lnTo>
                  <a:lnTo>
                    <a:pt x="3192" y="146"/>
                  </a:lnTo>
                  <a:lnTo>
                    <a:pt x="3191" y="147"/>
                  </a:lnTo>
                  <a:lnTo>
                    <a:pt x="3191" y="149"/>
                  </a:lnTo>
                  <a:lnTo>
                    <a:pt x="3189" y="149"/>
                  </a:lnTo>
                  <a:lnTo>
                    <a:pt x="3186" y="149"/>
                  </a:lnTo>
                  <a:lnTo>
                    <a:pt x="3188" y="150"/>
                  </a:lnTo>
                  <a:lnTo>
                    <a:pt x="3188" y="151"/>
                  </a:lnTo>
                  <a:lnTo>
                    <a:pt x="3188" y="156"/>
                  </a:lnTo>
                  <a:lnTo>
                    <a:pt x="3186" y="161"/>
                  </a:lnTo>
                  <a:lnTo>
                    <a:pt x="3189" y="163"/>
                  </a:lnTo>
                  <a:lnTo>
                    <a:pt x="3191" y="164"/>
                  </a:lnTo>
                  <a:lnTo>
                    <a:pt x="3198" y="164"/>
                  </a:lnTo>
                  <a:lnTo>
                    <a:pt x="3201" y="177"/>
                  </a:lnTo>
                  <a:lnTo>
                    <a:pt x="3205" y="189"/>
                  </a:lnTo>
                  <a:lnTo>
                    <a:pt x="3206" y="183"/>
                  </a:lnTo>
                  <a:lnTo>
                    <a:pt x="3208" y="179"/>
                  </a:lnTo>
                  <a:lnTo>
                    <a:pt x="3211" y="174"/>
                  </a:lnTo>
                  <a:lnTo>
                    <a:pt x="3212" y="170"/>
                  </a:lnTo>
                  <a:lnTo>
                    <a:pt x="3215" y="167"/>
                  </a:lnTo>
                  <a:lnTo>
                    <a:pt x="3218" y="166"/>
                  </a:lnTo>
                  <a:lnTo>
                    <a:pt x="3225" y="161"/>
                  </a:lnTo>
                  <a:lnTo>
                    <a:pt x="3234" y="160"/>
                  </a:lnTo>
                  <a:lnTo>
                    <a:pt x="3244" y="159"/>
                  </a:lnTo>
                  <a:lnTo>
                    <a:pt x="3270" y="159"/>
                  </a:lnTo>
                  <a:lnTo>
                    <a:pt x="3270" y="164"/>
                  </a:lnTo>
                  <a:lnTo>
                    <a:pt x="3271" y="166"/>
                  </a:lnTo>
                  <a:lnTo>
                    <a:pt x="3271" y="167"/>
                  </a:lnTo>
                  <a:lnTo>
                    <a:pt x="3274" y="167"/>
                  </a:lnTo>
                  <a:lnTo>
                    <a:pt x="3277" y="164"/>
                  </a:lnTo>
                  <a:lnTo>
                    <a:pt x="3280" y="161"/>
                  </a:lnTo>
                  <a:lnTo>
                    <a:pt x="3284" y="161"/>
                  </a:lnTo>
                  <a:lnTo>
                    <a:pt x="3287" y="161"/>
                  </a:lnTo>
                  <a:lnTo>
                    <a:pt x="3294" y="161"/>
                  </a:lnTo>
                  <a:lnTo>
                    <a:pt x="3307" y="164"/>
                  </a:lnTo>
                  <a:lnTo>
                    <a:pt x="3306" y="166"/>
                  </a:lnTo>
                  <a:lnTo>
                    <a:pt x="3306" y="167"/>
                  </a:lnTo>
                  <a:lnTo>
                    <a:pt x="3309" y="170"/>
                  </a:lnTo>
                  <a:lnTo>
                    <a:pt x="3310" y="170"/>
                  </a:lnTo>
                  <a:lnTo>
                    <a:pt x="3313" y="170"/>
                  </a:lnTo>
                  <a:lnTo>
                    <a:pt x="3319" y="169"/>
                  </a:lnTo>
                  <a:lnTo>
                    <a:pt x="3324" y="166"/>
                  </a:lnTo>
                  <a:lnTo>
                    <a:pt x="3336" y="159"/>
                  </a:lnTo>
                  <a:lnTo>
                    <a:pt x="3336" y="167"/>
                  </a:lnTo>
                  <a:lnTo>
                    <a:pt x="3337" y="172"/>
                  </a:lnTo>
                  <a:lnTo>
                    <a:pt x="3336" y="173"/>
                  </a:lnTo>
                  <a:lnTo>
                    <a:pt x="3343" y="176"/>
                  </a:lnTo>
                  <a:lnTo>
                    <a:pt x="3345" y="180"/>
                  </a:lnTo>
                  <a:lnTo>
                    <a:pt x="3345" y="185"/>
                  </a:lnTo>
                  <a:lnTo>
                    <a:pt x="3346" y="190"/>
                  </a:lnTo>
                  <a:lnTo>
                    <a:pt x="3346" y="195"/>
                  </a:lnTo>
                  <a:lnTo>
                    <a:pt x="3353" y="195"/>
                  </a:lnTo>
                  <a:lnTo>
                    <a:pt x="3360" y="195"/>
                  </a:lnTo>
                  <a:lnTo>
                    <a:pt x="3363" y="189"/>
                  </a:lnTo>
                  <a:lnTo>
                    <a:pt x="3365" y="190"/>
                  </a:lnTo>
                  <a:lnTo>
                    <a:pt x="3366" y="190"/>
                  </a:lnTo>
                  <a:lnTo>
                    <a:pt x="3372" y="192"/>
                  </a:lnTo>
                  <a:lnTo>
                    <a:pt x="3379" y="182"/>
                  </a:lnTo>
                  <a:lnTo>
                    <a:pt x="3381" y="179"/>
                  </a:lnTo>
                  <a:lnTo>
                    <a:pt x="3382" y="179"/>
                  </a:lnTo>
                  <a:lnTo>
                    <a:pt x="3385" y="179"/>
                  </a:lnTo>
                  <a:lnTo>
                    <a:pt x="3382" y="170"/>
                  </a:lnTo>
                  <a:lnTo>
                    <a:pt x="3382" y="169"/>
                  </a:lnTo>
                  <a:lnTo>
                    <a:pt x="3384" y="167"/>
                  </a:lnTo>
                  <a:lnTo>
                    <a:pt x="3385" y="164"/>
                  </a:lnTo>
                  <a:lnTo>
                    <a:pt x="3379" y="161"/>
                  </a:lnTo>
                  <a:lnTo>
                    <a:pt x="3376" y="159"/>
                  </a:lnTo>
                  <a:lnTo>
                    <a:pt x="3373" y="156"/>
                  </a:lnTo>
                  <a:lnTo>
                    <a:pt x="3376" y="140"/>
                  </a:lnTo>
                  <a:lnTo>
                    <a:pt x="3378" y="140"/>
                  </a:lnTo>
                  <a:lnTo>
                    <a:pt x="3379" y="140"/>
                  </a:lnTo>
                  <a:lnTo>
                    <a:pt x="3382" y="143"/>
                  </a:lnTo>
                  <a:lnTo>
                    <a:pt x="3384" y="144"/>
                  </a:lnTo>
                  <a:lnTo>
                    <a:pt x="3385" y="146"/>
                  </a:lnTo>
                  <a:lnTo>
                    <a:pt x="3389" y="146"/>
                  </a:lnTo>
                  <a:lnTo>
                    <a:pt x="3392" y="146"/>
                  </a:lnTo>
                  <a:lnTo>
                    <a:pt x="3399" y="144"/>
                  </a:lnTo>
                  <a:lnTo>
                    <a:pt x="3409" y="143"/>
                  </a:lnTo>
                  <a:lnTo>
                    <a:pt x="3412" y="149"/>
                  </a:lnTo>
                  <a:lnTo>
                    <a:pt x="3418" y="149"/>
                  </a:lnTo>
                  <a:lnTo>
                    <a:pt x="3424" y="147"/>
                  </a:lnTo>
                  <a:lnTo>
                    <a:pt x="3435" y="146"/>
                  </a:lnTo>
                  <a:lnTo>
                    <a:pt x="3448" y="144"/>
                  </a:lnTo>
                  <a:lnTo>
                    <a:pt x="3454" y="144"/>
                  </a:lnTo>
                  <a:lnTo>
                    <a:pt x="3460" y="146"/>
                  </a:lnTo>
                  <a:lnTo>
                    <a:pt x="3461" y="147"/>
                  </a:lnTo>
                  <a:lnTo>
                    <a:pt x="3463" y="150"/>
                  </a:lnTo>
                  <a:lnTo>
                    <a:pt x="3466" y="154"/>
                  </a:lnTo>
                  <a:lnTo>
                    <a:pt x="3470" y="154"/>
                  </a:lnTo>
                  <a:lnTo>
                    <a:pt x="3474" y="154"/>
                  </a:lnTo>
                  <a:lnTo>
                    <a:pt x="3479" y="154"/>
                  </a:lnTo>
                  <a:lnTo>
                    <a:pt x="3481" y="156"/>
                  </a:lnTo>
                  <a:lnTo>
                    <a:pt x="3483" y="324"/>
                  </a:lnTo>
                  <a:lnTo>
                    <a:pt x="3474" y="326"/>
                  </a:lnTo>
                  <a:lnTo>
                    <a:pt x="3474" y="330"/>
                  </a:lnTo>
                  <a:lnTo>
                    <a:pt x="3483" y="330"/>
                  </a:lnTo>
                  <a:lnTo>
                    <a:pt x="3483" y="390"/>
                  </a:lnTo>
                  <a:lnTo>
                    <a:pt x="3479" y="392"/>
                  </a:lnTo>
                  <a:lnTo>
                    <a:pt x="3476" y="392"/>
                  </a:lnTo>
                  <a:lnTo>
                    <a:pt x="3473" y="393"/>
                  </a:lnTo>
                  <a:lnTo>
                    <a:pt x="3466" y="398"/>
                  </a:lnTo>
                  <a:lnTo>
                    <a:pt x="3460" y="402"/>
                  </a:lnTo>
                  <a:lnTo>
                    <a:pt x="3454" y="405"/>
                  </a:lnTo>
                  <a:lnTo>
                    <a:pt x="3450" y="406"/>
                  </a:lnTo>
                  <a:lnTo>
                    <a:pt x="3445" y="406"/>
                  </a:lnTo>
                  <a:lnTo>
                    <a:pt x="3441" y="406"/>
                  </a:lnTo>
                  <a:lnTo>
                    <a:pt x="3438" y="408"/>
                  </a:lnTo>
                  <a:lnTo>
                    <a:pt x="3435" y="412"/>
                  </a:lnTo>
                  <a:lnTo>
                    <a:pt x="3432" y="416"/>
                  </a:lnTo>
                  <a:lnTo>
                    <a:pt x="3428" y="416"/>
                  </a:lnTo>
                  <a:lnTo>
                    <a:pt x="3427" y="415"/>
                  </a:lnTo>
                  <a:lnTo>
                    <a:pt x="3425" y="413"/>
                  </a:lnTo>
                  <a:lnTo>
                    <a:pt x="3421" y="413"/>
                  </a:lnTo>
                  <a:lnTo>
                    <a:pt x="3422" y="413"/>
                  </a:lnTo>
                  <a:lnTo>
                    <a:pt x="3422" y="415"/>
                  </a:lnTo>
                  <a:lnTo>
                    <a:pt x="3424" y="416"/>
                  </a:lnTo>
                  <a:lnTo>
                    <a:pt x="3424" y="418"/>
                  </a:lnTo>
                  <a:lnTo>
                    <a:pt x="3422" y="422"/>
                  </a:lnTo>
                  <a:lnTo>
                    <a:pt x="3421" y="425"/>
                  </a:lnTo>
                  <a:lnTo>
                    <a:pt x="3420" y="425"/>
                  </a:lnTo>
                  <a:lnTo>
                    <a:pt x="3418" y="425"/>
                  </a:lnTo>
                  <a:lnTo>
                    <a:pt x="3415" y="424"/>
                  </a:lnTo>
                  <a:lnTo>
                    <a:pt x="3412" y="422"/>
                  </a:lnTo>
                  <a:lnTo>
                    <a:pt x="3408" y="422"/>
                  </a:lnTo>
                  <a:lnTo>
                    <a:pt x="3408" y="425"/>
                  </a:lnTo>
                  <a:lnTo>
                    <a:pt x="3408" y="424"/>
                  </a:lnTo>
                  <a:lnTo>
                    <a:pt x="3409" y="424"/>
                  </a:lnTo>
                  <a:lnTo>
                    <a:pt x="3409" y="426"/>
                  </a:lnTo>
                  <a:lnTo>
                    <a:pt x="3409" y="431"/>
                  </a:lnTo>
                  <a:lnTo>
                    <a:pt x="3396" y="436"/>
                  </a:lnTo>
                  <a:lnTo>
                    <a:pt x="3391" y="441"/>
                  </a:lnTo>
                  <a:lnTo>
                    <a:pt x="3385" y="444"/>
                  </a:lnTo>
                  <a:lnTo>
                    <a:pt x="3382" y="449"/>
                  </a:lnTo>
                  <a:lnTo>
                    <a:pt x="3378" y="454"/>
                  </a:lnTo>
                  <a:lnTo>
                    <a:pt x="3372" y="468"/>
                  </a:lnTo>
                  <a:lnTo>
                    <a:pt x="3368" y="467"/>
                  </a:lnTo>
                  <a:lnTo>
                    <a:pt x="3363" y="465"/>
                  </a:lnTo>
                  <a:lnTo>
                    <a:pt x="3359" y="462"/>
                  </a:lnTo>
                  <a:lnTo>
                    <a:pt x="3355" y="461"/>
                  </a:lnTo>
                  <a:lnTo>
                    <a:pt x="3355" y="457"/>
                  </a:lnTo>
                  <a:lnTo>
                    <a:pt x="3355" y="452"/>
                  </a:lnTo>
                  <a:lnTo>
                    <a:pt x="3345" y="447"/>
                  </a:lnTo>
                  <a:lnTo>
                    <a:pt x="3335" y="444"/>
                  </a:lnTo>
                  <a:lnTo>
                    <a:pt x="3330" y="442"/>
                  </a:lnTo>
                  <a:lnTo>
                    <a:pt x="3326" y="444"/>
                  </a:lnTo>
                  <a:lnTo>
                    <a:pt x="3322" y="445"/>
                  </a:lnTo>
                  <a:lnTo>
                    <a:pt x="3316" y="449"/>
                  </a:lnTo>
                  <a:lnTo>
                    <a:pt x="3314" y="451"/>
                  </a:lnTo>
                  <a:lnTo>
                    <a:pt x="3313" y="454"/>
                  </a:lnTo>
                  <a:lnTo>
                    <a:pt x="3310" y="458"/>
                  </a:lnTo>
                  <a:lnTo>
                    <a:pt x="3307" y="464"/>
                  </a:lnTo>
                  <a:lnTo>
                    <a:pt x="3304" y="468"/>
                  </a:lnTo>
                  <a:lnTo>
                    <a:pt x="3303" y="468"/>
                  </a:lnTo>
                  <a:lnTo>
                    <a:pt x="3301" y="470"/>
                  </a:lnTo>
                  <a:lnTo>
                    <a:pt x="3300" y="471"/>
                  </a:lnTo>
                  <a:lnTo>
                    <a:pt x="3297" y="471"/>
                  </a:lnTo>
                  <a:lnTo>
                    <a:pt x="3296" y="471"/>
                  </a:lnTo>
                  <a:lnTo>
                    <a:pt x="3294" y="470"/>
                  </a:lnTo>
                  <a:lnTo>
                    <a:pt x="3294" y="467"/>
                  </a:lnTo>
                  <a:lnTo>
                    <a:pt x="3294" y="462"/>
                  </a:lnTo>
                  <a:lnTo>
                    <a:pt x="3297" y="449"/>
                  </a:lnTo>
                  <a:lnTo>
                    <a:pt x="3286" y="455"/>
                  </a:lnTo>
                  <a:lnTo>
                    <a:pt x="3277" y="461"/>
                  </a:lnTo>
                  <a:lnTo>
                    <a:pt x="3277" y="465"/>
                  </a:lnTo>
                  <a:lnTo>
                    <a:pt x="3277" y="468"/>
                  </a:lnTo>
                  <a:lnTo>
                    <a:pt x="3250" y="465"/>
                  </a:lnTo>
                  <a:lnTo>
                    <a:pt x="3248" y="470"/>
                  </a:lnTo>
                  <a:lnTo>
                    <a:pt x="3247" y="471"/>
                  </a:lnTo>
                  <a:lnTo>
                    <a:pt x="3244" y="474"/>
                  </a:lnTo>
                  <a:lnTo>
                    <a:pt x="3244" y="475"/>
                  </a:lnTo>
                  <a:lnTo>
                    <a:pt x="3244" y="477"/>
                  </a:lnTo>
                  <a:lnTo>
                    <a:pt x="3245" y="478"/>
                  </a:lnTo>
                  <a:lnTo>
                    <a:pt x="3247" y="478"/>
                  </a:lnTo>
                  <a:lnTo>
                    <a:pt x="3247" y="480"/>
                  </a:lnTo>
                  <a:lnTo>
                    <a:pt x="3247" y="483"/>
                  </a:lnTo>
                  <a:lnTo>
                    <a:pt x="3241" y="483"/>
                  </a:lnTo>
                  <a:lnTo>
                    <a:pt x="3241" y="485"/>
                  </a:lnTo>
                  <a:lnTo>
                    <a:pt x="3241" y="487"/>
                  </a:lnTo>
                  <a:lnTo>
                    <a:pt x="3242" y="488"/>
                  </a:lnTo>
                  <a:lnTo>
                    <a:pt x="3242" y="490"/>
                  </a:lnTo>
                  <a:lnTo>
                    <a:pt x="3241" y="491"/>
                  </a:lnTo>
                  <a:lnTo>
                    <a:pt x="3222" y="507"/>
                  </a:lnTo>
                  <a:lnTo>
                    <a:pt x="3221" y="511"/>
                  </a:lnTo>
                  <a:lnTo>
                    <a:pt x="3222" y="517"/>
                  </a:lnTo>
                  <a:lnTo>
                    <a:pt x="3222" y="527"/>
                  </a:lnTo>
                  <a:lnTo>
                    <a:pt x="3228" y="527"/>
                  </a:lnTo>
                  <a:lnTo>
                    <a:pt x="3234" y="530"/>
                  </a:lnTo>
                  <a:lnTo>
                    <a:pt x="3237" y="530"/>
                  </a:lnTo>
                  <a:lnTo>
                    <a:pt x="3241" y="530"/>
                  </a:lnTo>
                  <a:lnTo>
                    <a:pt x="3241" y="534"/>
                  </a:lnTo>
                  <a:lnTo>
                    <a:pt x="3241" y="536"/>
                  </a:lnTo>
                  <a:lnTo>
                    <a:pt x="3240" y="536"/>
                  </a:lnTo>
                  <a:lnTo>
                    <a:pt x="3238" y="534"/>
                  </a:lnTo>
                  <a:lnTo>
                    <a:pt x="3238" y="537"/>
                  </a:lnTo>
                  <a:lnTo>
                    <a:pt x="3238" y="539"/>
                  </a:lnTo>
                  <a:lnTo>
                    <a:pt x="3240" y="542"/>
                  </a:lnTo>
                  <a:lnTo>
                    <a:pt x="3238" y="543"/>
                  </a:lnTo>
                  <a:lnTo>
                    <a:pt x="3234" y="543"/>
                  </a:lnTo>
                  <a:lnTo>
                    <a:pt x="3231" y="552"/>
                  </a:lnTo>
                  <a:lnTo>
                    <a:pt x="3228" y="552"/>
                  </a:lnTo>
                  <a:lnTo>
                    <a:pt x="3228" y="557"/>
                  </a:lnTo>
                  <a:lnTo>
                    <a:pt x="3229" y="562"/>
                  </a:lnTo>
                  <a:lnTo>
                    <a:pt x="3234" y="570"/>
                  </a:lnTo>
                  <a:lnTo>
                    <a:pt x="3238" y="569"/>
                  </a:lnTo>
                  <a:lnTo>
                    <a:pt x="3241" y="568"/>
                  </a:lnTo>
                  <a:lnTo>
                    <a:pt x="3244" y="569"/>
                  </a:lnTo>
                  <a:lnTo>
                    <a:pt x="3244" y="579"/>
                  </a:lnTo>
                  <a:lnTo>
                    <a:pt x="3238" y="579"/>
                  </a:lnTo>
                  <a:lnTo>
                    <a:pt x="3234" y="580"/>
                  </a:lnTo>
                  <a:lnTo>
                    <a:pt x="3225" y="583"/>
                  </a:lnTo>
                  <a:lnTo>
                    <a:pt x="3222" y="585"/>
                  </a:lnTo>
                  <a:lnTo>
                    <a:pt x="3219" y="588"/>
                  </a:lnTo>
                  <a:lnTo>
                    <a:pt x="3216" y="589"/>
                  </a:lnTo>
                  <a:lnTo>
                    <a:pt x="3215" y="592"/>
                  </a:lnTo>
                  <a:lnTo>
                    <a:pt x="3215" y="595"/>
                  </a:lnTo>
                  <a:lnTo>
                    <a:pt x="3214" y="599"/>
                  </a:lnTo>
                  <a:lnTo>
                    <a:pt x="3215" y="606"/>
                  </a:lnTo>
                  <a:lnTo>
                    <a:pt x="3216" y="611"/>
                  </a:lnTo>
                  <a:lnTo>
                    <a:pt x="3219" y="615"/>
                  </a:lnTo>
                  <a:lnTo>
                    <a:pt x="3221" y="619"/>
                  </a:lnTo>
                  <a:lnTo>
                    <a:pt x="3225" y="624"/>
                  </a:lnTo>
                  <a:lnTo>
                    <a:pt x="3219" y="629"/>
                  </a:lnTo>
                  <a:lnTo>
                    <a:pt x="3214" y="635"/>
                  </a:lnTo>
                  <a:lnTo>
                    <a:pt x="3212" y="635"/>
                  </a:lnTo>
                  <a:lnTo>
                    <a:pt x="3209" y="634"/>
                  </a:lnTo>
                  <a:lnTo>
                    <a:pt x="3208" y="632"/>
                  </a:lnTo>
                  <a:lnTo>
                    <a:pt x="3205" y="631"/>
                  </a:lnTo>
                  <a:lnTo>
                    <a:pt x="3204" y="631"/>
                  </a:lnTo>
                  <a:lnTo>
                    <a:pt x="3201" y="631"/>
                  </a:lnTo>
                  <a:lnTo>
                    <a:pt x="3196" y="632"/>
                  </a:lnTo>
                  <a:lnTo>
                    <a:pt x="3192" y="635"/>
                  </a:lnTo>
                  <a:lnTo>
                    <a:pt x="3192" y="640"/>
                  </a:lnTo>
                  <a:lnTo>
                    <a:pt x="3186" y="642"/>
                  </a:lnTo>
                  <a:lnTo>
                    <a:pt x="3183" y="647"/>
                  </a:lnTo>
                  <a:lnTo>
                    <a:pt x="3180" y="650"/>
                  </a:lnTo>
                  <a:lnTo>
                    <a:pt x="3180" y="652"/>
                  </a:lnTo>
                  <a:lnTo>
                    <a:pt x="3179" y="655"/>
                  </a:lnTo>
                  <a:lnTo>
                    <a:pt x="3179" y="664"/>
                  </a:lnTo>
                  <a:lnTo>
                    <a:pt x="3180" y="673"/>
                  </a:lnTo>
                  <a:lnTo>
                    <a:pt x="3165" y="678"/>
                  </a:lnTo>
                  <a:lnTo>
                    <a:pt x="3162" y="680"/>
                  </a:lnTo>
                  <a:lnTo>
                    <a:pt x="3160" y="681"/>
                  </a:lnTo>
                  <a:lnTo>
                    <a:pt x="3162" y="688"/>
                  </a:lnTo>
                  <a:lnTo>
                    <a:pt x="3160" y="694"/>
                  </a:lnTo>
                  <a:lnTo>
                    <a:pt x="3160" y="699"/>
                  </a:lnTo>
                  <a:lnTo>
                    <a:pt x="3159" y="704"/>
                  </a:lnTo>
                  <a:lnTo>
                    <a:pt x="3157" y="706"/>
                  </a:lnTo>
                  <a:lnTo>
                    <a:pt x="3153" y="709"/>
                  </a:lnTo>
                  <a:lnTo>
                    <a:pt x="3144" y="716"/>
                  </a:lnTo>
                  <a:lnTo>
                    <a:pt x="3129" y="729"/>
                  </a:lnTo>
                  <a:lnTo>
                    <a:pt x="3121" y="690"/>
                  </a:lnTo>
                  <a:lnTo>
                    <a:pt x="3117" y="667"/>
                  </a:lnTo>
                  <a:lnTo>
                    <a:pt x="3113" y="642"/>
                  </a:lnTo>
                  <a:lnTo>
                    <a:pt x="3108" y="618"/>
                  </a:lnTo>
                  <a:lnTo>
                    <a:pt x="3107" y="596"/>
                  </a:lnTo>
                  <a:lnTo>
                    <a:pt x="3108" y="586"/>
                  </a:lnTo>
                  <a:lnTo>
                    <a:pt x="3110" y="578"/>
                  </a:lnTo>
                  <a:lnTo>
                    <a:pt x="3110" y="573"/>
                  </a:lnTo>
                  <a:lnTo>
                    <a:pt x="3111" y="569"/>
                  </a:lnTo>
                  <a:lnTo>
                    <a:pt x="3114" y="563"/>
                  </a:lnTo>
                  <a:lnTo>
                    <a:pt x="3116" y="562"/>
                  </a:lnTo>
                  <a:lnTo>
                    <a:pt x="3117" y="560"/>
                  </a:lnTo>
                  <a:lnTo>
                    <a:pt x="3120" y="560"/>
                  </a:lnTo>
                  <a:lnTo>
                    <a:pt x="3123" y="560"/>
                  </a:lnTo>
                  <a:lnTo>
                    <a:pt x="3126" y="559"/>
                  </a:lnTo>
                  <a:lnTo>
                    <a:pt x="3129" y="556"/>
                  </a:lnTo>
                  <a:lnTo>
                    <a:pt x="3130" y="555"/>
                  </a:lnTo>
                  <a:lnTo>
                    <a:pt x="3130" y="552"/>
                  </a:lnTo>
                  <a:lnTo>
                    <a:pt x="3133" y="537"/>
                  </a:lnTo>
                  <a:lnTo>
                    <a:pt x="3130" y="537"/>
                  </a:lnTo>
                  <a:lnTo>
                    <a:pt x="3129" y="537"/>
                  </a:lnTo>
                  <a:lnTo>
                    <a:pt x="3129" y="536"/>
                  </a:lnTo>
                  <a:lnTo>
                    <a:pt x="3129" y="533"/>
                  </a:lnTo>
                  <a:lnTo>
                    <a:pt x="3132" y="532"/>
                  </a:lnTo>
                  <a:lnTo>
                    <a:pt x="3136" y="533"/>
                  </a:lnTo>
                  <a:lnTo>
                    <a:pt x="3140" y="533"/>
                  </a:lnTo>
                  <a:lnTo>
                    <a:pt x="3143" y="533"/>
                  </a:lnTo>
                  <a:lnTo>
                    <a:pt x="3144" y="533"/>
                  </a:lnTo>
                  <a:lnTo>
                    <a:pt x="3146" y="530"/>
                  </a:lnTo>
                  <a:lnTo>
                    <a:pt x="3147" y="529"/>
                  </a:lnTo>
                  <a:lnTo>
                    <a:pt x="3149" y="526"/>
                  </a:lnTo>
                  <a:lnTo>
                    <a:pt x="3150" y="524"/>
                  </a:lnTo>
                  <a:lnTo>
                    <a:pt x="3152" y="524"/>
                  </a:lnTo>
                  <a:lnTo>
                    <a:pt x="3153" y="526"/>
                  </a:lnTo>
                  <a:lnTo>
                    <a:pt x="3156" y="527"/>
                  </a:lnTo>
                  <a:lnTo>
                    <a:pt x="3157" y="527"/>
                  </a:lnTo>
                  <a:lnTo>
                    <a:pt x="3159" y="527"/>
                  </a:lnTo>
                  <a:lnTo>
                    <a:pt x="3159" y="524"/>
                  </a:lnTo>
                  <a:lnTo>
                    <a:pt x="3162" y="523"/>
                  </a:lnTo>
                  <a:lnTo>
                    <a:pt x="3163" y="521"/>
                  </a:lnTo>
                  <a:lnTo>
                    <a:pt x="3168" y="517"/>
                  </a:lnTo>
                  <a:lnTo>
                    <a:pt x="3170" y="513"/>
                  </a:lnTo>
                  <a:lnTo>
                    <a:pt x="3175" y="508"/>
                  </a:lnTo>
                  <a:lnTo>
                    <a:pt x="3179" y="500"/>
                  </a:lnTo>
                  <a:lnTo>
                    <a:pt x="3186" y="491"/>
                  </a:lnTo>
                  <a:lnTo>
                    <a:pt x="3191" y="487"/>
                  </a:lnTo>
                  <a:lnTo>
                    <a:pt x="3199" y="481"/>
                  </a:lnTo>
                  <a:lnTo>
                    <a:pt x="3206" y="475"/>
                  </a:lnTo>
                  <a:lnTo>
                    <a:pt x="3209" y="472"/>
                  </a:lnTo>
                  <a:lnTo>
                    <a:pt x="3211" y="471"/>
                  </a:lnTo>
                  <a:lnTo>
                    <a:pt x="3211" y="470"/>
                  </a:lnTo>
                  <a:lnTo>
                    <a:pt x="3211" y="467"/>
                  </a:lnTo>
                  <a:lnTo>
                    <a:pt x="3211" y="465"/>
                  </a:lnTo>
                  <a:lnTo>
                    <a:pt x="3211" y="464"/>
                  </a:lnTo>
                  <a:lnTo>
                    <a:pt x="3214" y="462"/>
                  </a:lnTo>
                  <a:lnTo>
                    <a:pt x="3215" y="462"/>
                  </a:lnTo>
                  <a:lnTo>
                    <a:pt x="3218" y="461"/>
                  </a:lnTo>
                  <a:lnTo>
                    <a:pt x="3219" y="461"/>
                  </a:lnTo>
                  <a:lnTo>
                    <a:pt x="3221" y="457"/>
                  </a:lnTo>
                  <a:lnTo>
                    <a:pt x="3219" y="452"/>
                  </a:lnTo>
                  <a:lnTo>
                    <a:pt x="3219" y="449"/>
                  </a:lnTo>
                  <a:lnTo>
                    <a:pt x="3219" y="447"/>
                  </a:lnTo>
                  <a:lnTo>
                    <a:pt x="3228" y="445"/>
                  </a:lnTo>
                  <a:lnTo>
                    <a:pt x="3235" y="444"/>
                  </a:lnTo>
                  <a:lnTo>
                    <a:pt x="3241" y="444"/>
                  </a:lnTo>
                  <a:lnTo>
                    <a:pt x="3247" y="442"/>
                  </a:lnTo>
                  <a:lnTo>
                    <a:pt x="3251" y="441"/>
                  </a:lnTo>
                  <a:lnTo>
                    <a:pt x="3254" y="438"/>
                  </a:lnTo>
                  <a:lnTo>
                    <a:pt x="3255" y="432"/>
                  </a:lnTo>
                  <a:lnTo>
                    <a:pt x="3258" y="425"/>
                  </a:lnTo>
                  <a:lnTo>
                    <a:pt x="3260" y="412"/>
                  </a:lnTo>
                  <a:lnTo>
                    <a:pt x="3261" y="396"/>
                  </a:lnTo>
                  <a:lnTo>
                    <a:pt x="3264" y="396"/>
                  </a:lnTo>
                  <a:lnTo>
                    <a:pt x="3265" y="395"/>
                  </a:lnTo>
                  <a:lnTo>
                    <a:pt x="3267" y="392"/>
                  </a:lnTo>
                  <a:lnTo>
                    <a:pt x="3273" y="392"/>
                  </a:lnTo>
                  <a:lnTo>
                    <a:pt x="3276" y="393"/>
                  </a:lnTo>
                  <a:lnTo>
                    <a:pt x="3274" y="395"/>
                  </a:lnTo>
                  <a:lnTo>
                    <a:pt x="3283" y="395"/>
                  </a:lnTo>
                  <a:lnTo>
                    <a:pt x="3283" y="392"/>
                  </a:lnTo>
                  <a:lnTo>
                    <a:pt x="3268" y="386"/>
                  </a:lnTo>
                  <a:lnTo>
                    <a:pt x="3265" y="385"/>
                  </a:lnTo>
                  <a:lnTo>
                    <a:pt x="3263" y="385"/>
                  </a:lnTo>
                  <a:lnTo>
                    <a:pt x="3260" y="385"/>
                  </a:lnTo>
                  <a:lnTo>
                    <a:pt x="3257" y="388"/>
                  </a:lnTo>
                  <a:lnTo>
                    <a:pt x="3244" y="396"/>
                  </a:lnTo>
                  <a:lnTo>
                    <a:pt x="3244" y="400"/>
                  </a:lnTo>
                  <a:lnTo>
                    <a:pt x="3245" y="403"/>
                  </a:lnTo>
                  <a:lnTo>
                    <a:pt x="3247" y="403"/>
                  </a:lnTo>
                  <a:lnTo>
                    <a:pt x="3247" y="406"/>
                  </a:lnTo>
                  <a:lnTo>
                    <a:pt x="3247" y="411"/>
                  </a:lnTo>
                  <a:lnTo>
                    <a:pt x="3250" y="416"/>
                  </a:lnTo>
                  <a:lnTo>
                    <a:pt x="3247" y="416"/>
                  </a:lnTo>
                  <a:lnTo>
                    <a:pt x="3245" y="416"/>
                  </a:lnTo>
                  <a:lnTo>
                    <a:pt x="3242" y="419"/>
                  </a:lnTo>
                  <a:lnTo>
                    <a:pt x="3242" y="418"/>
                  </a:lnTo>
                  <a:lnTo>
                    <a:pt x="3241" y="416"/>
                  </a:lnTo>
                  <a:lnTo>
                    <a:pt x="3238" y="415"/>
                  </a:lnTo>
                  <a:lnTo>
                    <a:pt x="3235" y="415"/>
                  </a:lnTo>
                  <a:lnTo>
                    <a:pt x="3232" y="415"/>
                  </a:lnTo>
                  <a:lnTo>
                    <a:pt x="3229" y="415"/>
                  </a:lnTo>
                  <a:lnTo>
                    <a:pt x="3225" y="416"/>
                  </a:lnTo>
                  <a:lnTo>
                    <a:pt x="3219" y="421"/>
                  </a:lnTo>
                  <a:lnTo>
                    <a:pt x="3214" y="428"/>
                  </a:lnTo>
                  <a:lnTo>
                    <a:pt x="3206" y="435"/>
                  </a:lnTo>
                  <a:lnTo>
                    <a:pt x="3204" y="438"/>
                  </a:lnTo>
                  <a:lnTo>
                    <a:pt x="3201" y="441"/>
                  </a:lnTo>
                  <a:lnTo>
                    <a:pt x="3192" y="449"/>
                  </a:lnTo>
                  <a:lnTo>
                    <a:pt x="3192" y="441"/>
                  </a:lnTo>
                  <a:lnTo>
                    <a:pt x="3193" y="438"/>
                  </a:lnTo>
                  <a:lnTo>
                    <a:pt x="3195" y="435"/>
                  </a:lnTo>
                  <a:lnTo>
                    <a:pt x="3193" y="435"/>
                  </a:lnTo>
                  <a:lnTo>
                    <a:pt x="3191" y="436"/>
                  </a:lnTo>
                  <a:lnTo>
                    <a:pt x="3186" y="438"/>
                  </a:lnTo>
                  <a:lnTo>
                    <a:pt x="3186" y="436"/>
                  </a:lnTo>
                  <a:lnTo>
                    <a:pt x="3185" y="435"/>
                  </a:lnTo>
                  <a:lnTo>
                    <a:pt x="3183" y="434"/>
                  </a:lnTo>
                  <a:lnTo>
                    <a:pt x="3183" y="432"/>
                  </a:lnTo>
                  <a:lnTo>
                    <a:pt x="3186" y="431"/>
                  </a:lnTo>
                  <a:lnTo>
                    <a:pt x="3188" y="429"/>
                  </a:lnTo>
                  <a:lnTo>
                    <a:pt x="3191" y="424"/>
                  </a:lnTo>
                  <a:lnTo>
                    <a:pt x="3192" y="418"/>
                  </a:lnTo>
                  <a:lnTo>
                    <a:pt x="3195" y="411"/>
                  </a:lnTo>
                  <a:lnTo>
                    <a:pt x="3183" y="416"/>
                  </a:lnTo>
                  <a:lnTo>
                    <a:pt x="3183" y="419"/>
                  </a:lnTo>
                  <a:lnTo>
                    <a:pt x="3179" y="418"/>
                  </a:lnTo>
                  <a:lnTo>
                    <a:pt x="3176" y="416"/>
                  </a:lnTo>
                  <a:lnTo>
                    <a:pt x="3175" y="416"/>
                  </a:lnTo>
                  <a:lnTo>
                    <a:pt x="3172" y="408"/>
                  </a:lnTo>
                  <a:lnTo>
                    <a:pt x="3168" y="408"/>
                  </a:lnTo>
                  <a:lnTo>
                    <a:pt x="3163" y="411"/>
                  </a:lnTo>
                  <a:lnTo>
                    <a:pt x="3156" y="413"/>
                  </a:lnTo>
                  <a:lnTo>
                    <a:pt x="3147" y="415"/>
                  </a:lnTo>
                  <a:lnTo>
                    <a:pt x="3140" y="415"/>
                  </a:lnTo>
                  <a:lnTo>
                    <a:pt x="3134" y="416"/>
                  </a:lnTo>
                  <a:lnTo>
                    <a:pt x="3129" y="419"/>
                  </a:lnTo>
                  <a:lnTo>
                    <a:pt x="3126" y="424"/>
                  </a:lnTo>
                  <a:lnTo>
                    <a:pt x="3123" y="428"/>
                  </a:lnTo>
                  <a:lnTo>
                    <a:pt x="3120" y="431"/>
                  </a:lnTo>
                  <a:lnTo>
                    <a:pt x="3117" y="431"/>
                  </a:lnTo>
                  <a:lnTo>
                    <a:pt x="3117" y="432"/>
                  </a:lnTo>
                  <a:lnTo>
                    <a:pt x="3117" y="435"/>
                  </a:lnTo>
                  <a:lnTo>
                    <a:pt x="3117" y="436"/>
                  </a:lnTo>
                  <a:lnTo>
                    <a:pt x="3117" y="438"/>
                  </a:lnTo>
                  <a:lnTo>
                    <a:pt x="3114" y="441"/>
                  </a:lnTo>
                  <a:lnTo>
                    <a:pt x="3111" y="442"/>
                  </a:lnTo>
                  <a:lnTo>
                    <a:pt x="3103" y="445"/>
                  </a:lnTo>
                  <a:lnTo>
                    <a:pt x="3096" y="448"/>
                  </a:lnTo>
                  <a:lnTo>
                    <a:pt x="3090" y="452"/>
                  </a:lnTo>
                  <a:lnTo>
                    <a:pt x="3088" y="455"/>
                  </a:lnTo>
                  <a:lnTo>
                    <a:pt x="3088" y="458"/>
                  </a:lnTo>
                  <a:lnTo>
                    <a:pt x="3087" y="462"/>
                  </a:lnTo>
                  <a:lnTo>
                    <a:pt x="3087" y="465"/>
                  </a:lnTo>
                  <a:lnTo>
                    <a:pt x="3085" y="467"/>
                  </a:lnTo>
                  <a:lnTo>
                    <a:pt x="3084" y="465"/>
                  </a:lnTo>
                  <a:lnTo>
                    <a:pt x="3081" y="464"/>
                  </a:lnTo>
                  <a:lnTo>
                    <a:pt x="3081" y="472"/>
                  </a:lnTo>
                  <a:lnTo>
                    <a:pt x="3081" y="483"/>
                  </a:lnTo>
                  <a:lnTo>
                    <a:pt x="3084" y="483"/>
                  </a:lnTo>
                  <a:lnTo>
                    <a:pt x="3085" y="483"/>
                  </a:lnTo>
                  <a:lnTo>
                    <a:pt x="3087" y="483"/>
                  </a:lnTo>
                  <a:lnTo>
                    <a:pt x="3087" y="480"/>
                  </a:lnTo>
                  <a:lnTo>
                    <a:pt x="3093" y="480"/>
                  </a:lnTo>
                  <a:lnTo>
                    <a:pt x="3098" y="480"/>
                  </a:lnTo>
                  <a:lnTo>
                    <a:pt x="3100" y="488"/>
                  </a:lnTo>
                  <a:lnTo>
                    <a:pt x="3096" y="488"/>
                  </a:lnTo>
                  <a:lnTo>
                    <a:pt x="3094" y="490"/>
                  </a:lnTo>
                  <a:lnTo>
                    <a:pt x="3096" y="491"/>
                  </a:lnTo>
                  <a:lnTo>
                    <a:pt x="3087" y="490"/>
                  </a:lnTo>
                  <a:lnTo>
                    <a:pt x="3081" y="491"/>
                  </a:lnTo>
                  <a:lnTo>
                    <a:pt x="3077" y="491"/>
                  </a:lnTo>
                  <a:lnTo>
                    <a:pt x="3070" y="491"/>
                  </a:lnTo>
                  <a:lnTo>
                    <a:pt x="3067" y="500"/>
                  </a:lnTo>
                  <a:lnTo>
                    <a:pt x="3062" y="500"/>
                  </a:lnTo>
                  <a:lnTo>
                    <a:pt x="3061" y="501"/>
                  </a:lnTo>
                  <a:lnTo>
                    <a:pt x="3062" y="503"/>
                  </a:lnTo>
                  <a:lnTo>
                    <a:pt x="3062" y="506"/>
                  </a:lnTo>
                  <a:lnTo>
                    <a:pt x="3062" y="507"/>
                  </a:lnTo>
                  <a:lnTo>
                    <a:pt x="3060" y="507"/>
                  </a:lnTo>
                  <a:lnTo>
                    <a:pt x="3057" y="506"/>
                  </a:lnTo>
                  <a:lnTo>
                    <a:pt x="3054" y="501"/>
                  </a:lnTo>
                  <a:lnTo>
                    <a:pt x="3051" y="506"/>
                  </a:lnTo>
                  <a:lnTo>
                    <a:pt x="3049" y="508"/>
                  </a:lnTo>
                  <a:lnTo>
                    <a:pt x="3049" y="510"/>
                  </a:lnTo>
                  <a:lnTo>
                    <a:pt x="3051" y="510"/>
                  </a:lnTo>
                  <a:lnTo>
                    <a:pt x="3041" y="510"/>
                  </a:lnTo>
                  <a:lnTo>
                    <a:pt x="3031" y="510"/>
                  </a:lnTo>
                  <a:lnTo>
                    <a:pt x="3029" y="497"/>
                  </a:lnTo>
                  <a:lnTo>
                    <a:pt x="3034" y="496"/>
                  </a:lnTo>
                  <a:lnTo>
                    <a:pt x="3038" y="496"/>
                  </a:lnTo>
                  <a:lnTo>
                    <a:pt x="3048" y="497"/>
                  </a:lnTo>
                  <a:lnTo>
                    <a:pt x="3047" y="496"/>
                  </a:lnTo>
                  <a:lnTo>
                    <a:pt x="3047" y="494"/>
                  </a:lnTo>
                  <a:lnTo>
                    <a:pt x="3047" y="493"/>
                  </a:lnTo>
                  <a:lnTo>
                    <a:pt x="3047" y="491"/>
                  </a:lnTo>
                  <a:lnTo>
                    <a:pt x="3045" y="490"/>
                  </a:lnTo>
                  <a:lnTo>
                    <a:pt x="3042" y="491"/>
                  </a:lnTo>
                  <a:lnTo>
                    <a:pt x="3039" y="484"/>
                  </a:lnTo>
                  <a:lnTo>
                    <a:pt x="3039" y="480"/>
                  </a:lnTo>
                  <a:lnTo>
                    <a:pt x="3036" y="477"/>
                  </a:lnTo>
                  <a:lnTo>
                    <a:pt x="3032" y="478"/>
                  </a:lnTo>
                  <a:lnTo>
                    <a:pt x="3026" y="480"/>
                  </a:lnTo>
                  <a:lnTo>
                    <a:pt x="3026" y="485"/>
                  </a:lnTo>
                  <a:lnTo>
                    <a:pt x="3022" y="485"/>
                  </a:lnTo>
                  <a:lnTo>
                    <a:pt x="3021" y="484"/>
                  </a:lnTo>
                  <a:lnTo>
                    <a:pt x="3021" y="481"/>
                  </a:lnTo>
                  <a:lnTo>
                    <a:pt x="3021" y="480"/>
                  </a:lnTo>
                  <a:lnTo>
                    <a:pt x="3013" y="480"/>
                  </a:lnTo>
                  <a:lnTo>
                    <a:pt x="3006" y="480"/>
                  </a:lnTo>
                  <a:lnTo>
                    <a:pt x="2999" y="478"/>
                  </a:lnTo>
                  <a:lnTo>
                    <a:pt x="2990" y="477"/>
                  </a:lnTo>
                  <a:lnTo>
                    <a:pt x="2990" y="497"/>
                  </a:lnTo>
                  <a:lnTo>
                    <a:pt x="2988" y="497"/>
                  </a:lnTo>
                  <a:lnTo>
                    <a:pt x="2985" y="497"/>
                  </a:lnTo>
                  <a:lnTo>
                    <a:pt x="2982" y="494"/>
                  </a:lnTo>
                  <a:lnTo>
                    <a:pt x="2980" y="493"/>
                  </a:lnTo>
                  <a:lnTo>
                    <a:pt x="2979" y="491"/>
                  </a:lnTo>
                  <a:lnTo>
                    <a:pt x="2975" y="491"/>
                  </a:lnTo>
                  <a:lnTo>
                    <a:pt x="2969" y="493"/>
                  </a:lnTo>
                  <a:lnTo>
                    <a:pt x="2963" y="494"/>
                  </a:lnTo>
                  <a:lnTo>
                    <a:pt x="2960" y="494"/>
                  </a:lnTo>
                  <a:lnTo>
                    <a:pt x="2957" y="494"/>
                  </a:lnTo>
                  <a:lnTo>
                    <a:pt x="2954" y="493"/>
                  </a:lnTo>
                  <a:lnTo>
                    <a:pt x="2952" y="490"/>
                  </a:lnTo>
                  <a:lnTo>
                    <a:pt x="2949" y="487"/>
                  </a:lnTo>
                  <a:lnTo>
                    <a:pt x="2946" y="485"/>
                  </a:lnTo>
                  <a:lnTo>
                    <a:pt x="2944" y="487"/>
                  </a:lnTo>
                  <a:lnTo>
                    <a:pt x="2944" y="490"/>
                  </a:lnTo>
                  <a:lnTo>
                    <a:pt x="2943" y="494"/>
                  </a:lnTo>
                  <a:lnTo>
                    <a:pt x="2941" y="494"/>
                  </a:lnTo>
                  <a:lnTo>
                    <a:pt x="2939" y="496"/>
                  </a:lnTo>
                  <a:lnTo>
                    <a:pt x="2937" y="496"/>
                  </a:lnTo>
                  <a:lnTo>
                    <a:pt x="2934" y="497"/>
                  </a:lnTo>
                  <a:lnTo>
                    <a:pt x="2933" y="491"/>
                  </a:lnTo>
                  <a:lnTo>
                    <a:pt x="2933" y="488"/>
                  </a:lnTo>
                  <a:lnTo>
                    <a:pt x="2933" y="487"/>
                  </a:lnTo>
                  <a:lnTo>
                    <a:pt x="2934" y="485"/>
                  </a:lnTo>
                  <a:lnTo>
                    <a:pt x="2924" y="485"/>
                  </a:lnTo>
                  <a:lnTo>
                    <a:pt x="2910" y="485"/>
                  </a:lnTo>
                  <a:lnTo>
                    <a:pt x="2897" y="485"/>
                  </a:lnTo>
                  <a:lnTo>
                    <a:pt x="2888" y="485"/>
                  </a:lnTo>
                  <a:lnTo>
                    <a:pt x="2887" y="484"/>
                  </a:lnTo>
                  <a:lnTo>
                    <a:pt x="2884" y="481"/>
                  </a:lnTo>
                  <a:lnTo>
                    <a:pt x="2881" y="478"/>
                  </a:lnTo>
                  <a:lnTo>
                    <a:pt x="2880" y="477"/>
                  </a:lnTo>
                  <a:lnTo>
                    <a:pt x="2877" y="477"/>
                  </a:lnTo>
                  <a:lnTo>
                    <a:pt x="2877" y="478"/>
                  </a:lnTo>
                  <a:lnTo>
                    <a:pt x="2877" y="481"/>
                  </a:lnTo>
                  <a:lnTo>
                    <a:pt x="2877" y="484"/>
                  </a:lnTo>
                  <a:lnTo>
                    <a:pt x="2877" y="485"/>
                  </a:lnTo>
                  <a:lnTo>
                    <a:pt x="2872" y="485"/>
                  </a:lnTo>
                  <a:lnTo>
                    <a:pt x="2868" y="485"/>
                  </a:lnTo>
                  <a:lnTo>
                    <a:pt x="2868" y="488"/>
                  </a:lnTo>
                  <a:lnTo>
                    <a:pt x="2862" y="493"/>
                  </a:lnTo>
                  <a:lnTo>
                    <a:pt x="2854" y="501"/>
                  </a:lnTo>
                  <a:lnTo>
                    <a:pt x="2845" y="510"/>
                  </a:lnTo>
                  <a:lnTo>
                    <a:pt x="2841" y="516"/>
                  </a:lnTo>
                  <a:lnTo>
                    <a:pt x="2839" y="520"/>
                  </a:lnTo>
                  <a:lnTo>
                    <a:pt x="2839" y="524"/>
                  </a:lnTo>
                  <a:lnTo>
                    <a:pt x="2839" y="529"/>
                  </a:lnTo>
                  <a:lnTo>
                    <a:pt x="2838" y="533"/>
                  </a:lnTo>
                  <a:lnTo>
                    <a:pt x="2836" y="533"/>
                  </a:lnTo>
                  <a:lnTo>
                    <a:pt x="2832" y="533"/>
                  </a:lnTo>
                  <a:lnTo>
                    <a:pt x="2829" y="532"/>
                  </a:lnTo>
                  <a:lnTo>
                    <a:pt x="2826" y="533"/>
                  </a:lnTo>
                  <a:lnTo>
                    <a:pt x="2826" y="536"/>
                  </a:lnTo>
                  <a:lnTo>
                    <a:pt x="2826" y="540"/>
                  </a:lnTo>
                  <a:lnTo>
                    <a:pt x="2810" y="549"/>
                  </a:lnTo>
                  <a:lnTo>
                    <a:pt x="2808" y="552"/>
                  </a:lnTo>
                  <a:lnTo>
                    <a:pt x="2806" y="555"/>
                  </a:lnTo>
                  <a:lnTo>
                    <a:pt x="2805" y="557"/>
                  </a:lnTo>
                  <a:lnTo>
                    <a:pt x="2802" y="560"/>
                  </a:lnTo>
                  <a:lnTo>
                    <a:pt x="2800" y="560"/>
                  </a:lnTo>
                  <a:lnTo>
                    <a:pt x="2799" y="559"/>
                  </a:lnTo>
                  <a:lnTo>
                    <a:pt x="2796" y="557"/>
                  </a:lnTo>
                  <a:lnTo>
                    <a:pt x="2795" y="568"/>
                  </a:lnTo>
                  <a:lnTo>
                    <a:pt x="2793" y="573"/>
                  </a:lnTo>
                  <a:lnTo>
                    <a:pt x="2793" y="576"/>
                  </a:lnTo>
                  <a:lnTo>
                    <a:pt x="2790" y="579"/>
                  </a:lnTo>
                  <a:lnTo>
                    <a:pt x="2789" y="580"/>
                  </a:lnTo>
                  <a:lnTo>
                    <a:pt x="2786" y="580"/>
                  </a:lnTo>
                  <a:lnTo>
                    <a:pt x="2783" y="582"/>
                  </a:lnTo>
                  <a:lnTo>
                    <a:pt x="2782" y="583"/>
                  </a:lnTo>
                  <a:lnTo>
                    <a:pt x="2783" y="586"/>
                  </a:lnTo>
                  <a:lnTo>
                    <a:pt x="2783" y="589"/>
                  </a:lnTo>
                  <a:lnTo>
                    <a:pt x="2783" y="591"/>
                  </a:lnTo>
                  <a:lnTo>
                    <a:pt x="2777" y="591"/>
                  </a:lnTo>
                  <a:lnTo>
                    <a:pt x="2744" y="621"/>
                  </a:lnTo>
                  <a:lnTo>
                    <a:pt x="2741" y="624"/>
                  </a:lnTo>
                  <a:lnTo>
                    <a:pt x="2741" y="628"/>
                  </a:lnTo>
                  <a:lnTo>
                    <a:pt x="2740" y="631"/>
                  </a:lnTo>
                  <a:lnTo>
                    <a:pt x="2738" y="635"/>
                  </a:lnTo>
                  <a:lnTo>
                    <a:pt x="2746" y="635"/>
                  </a:lnTo>
                  <a:lnTo>
                    <a:pt x="2753" y="635"/>
                  </a:lnTo>
                  <a:lnTo>
                    <a:pt x="2766" y="635"/>
                  </a:lnTo>
                  <a:lnTo>
                    <a:pt x="2766" y="663"/>
                  </a:lnTo>
                  <a:lnTo>
                    <a:pt x="2772" y="663"/>
                  </a:lnTo>
                  <a:lnTo>
                    <a:pt x="2772" y="658"/>
                  </a:lnTo>
                  <a:lnTo>
                    <a:pt x="2772" y="657"/>
                  </a:lnTo>
                  <a:lnTo>
                    <a:pt x="2773" y="657"/>
                  </a:lnTo>
                  <a:lnTo>
                    <a:pt x="2774" y="657"/>
                  </a:lnTo>
                  <a:lnTo>
                    <a:pt x="2774" y="651"/>
                  </a:lnTo>
                  <a:lnTo>
                    <a:pt x="2776" y="651"/>
                  </a:lnTo>
                  <a:lnTo>
                    <a:pt x="2777" y="651"/>
                  </a:lnTo>
                  <a:lnTo>
                    <a:pt x="2779" y="654"/>
                  </a:lnTo>
                  <a:lnTo>
                    <a:pt x="2780" y="657"/>
                  </a:lnTo>
                  <a:lnTo>
                    <a:pt x="2783" y="657"/>
                  </a:lnTo>
                  <a:lnTo>
                    <a:pt x="2780" y="665"/>
                  </a:lnTo>
                  <a:lnTo>
                    <a:pt x="2777" y="665"/>
                  </a:lnTo>
                  <a:lnTo>
                    <a:pt x="2777" y="667"/>
                  </a:lnTo>
                  <a:lnTo>
                    <a:pt x="2777" y="668"/>
                  </a:lnTo>
                  <a:lnTo>
                    <a:pt x="2779" y="670"/>
                  </a:lnTo>
                  <a:lnTo>
                    <a:pt x="2780" y="671"/>
                  </a:lnTo>
                  <a:lnTo>
                    <a:pt x="2783" y="671"/>
                  </a:lnTo>
                  <a:lnTo>
                    <a:pt x="2784" y="670"/>
                  </a:lnTo>
                  <a:lnTo>
                    <a:pt x="2786" y="668"/>
                  </a:lnTo>
                  <a:lnTo>
                    <a:pt x="2787" y="665"/>
                  </a:lnTo>
                  <a:lnTo>
                    <a:pt x="2789" y="663"/>
                  </a:lnTo>
                  <a:lnTo>
                    <a:pt x="2790" y="660"/>
                  </a:lnTo>
                  <a:lnTo>
                    <a:pt x="2795" y="660"/>
                  </a:lnTo>
                  <a:lnTo>
                    <a:pt x="2793" y="663"/>
                  </a:lnTo>
                  <a:lnTo>
                    <a:pt x="2799" y="663"/>
                  </a:lnTo>
                  <a:lnTo>
                    <a:pt x="2799" y="661"/>
                  </a:lnTo>
                  <a:lnTo>
                    <a:pt x="2799" y="658"/>
                  </a:lnTo>
                  <a:lnTo>
                    <a:pt x="2797" y="655"/>
                  </a:lnTo>
                  <a:lnTo>
                    <a:pt x="2797" y="652"/>
                  </a:lnTo>
                  <a:lnTo>
                    <a:pt x="2797" y="651"/>
                  </a:lnTo>
                  <a:lnTo>
                    <a:pt x="2799" y="650"/>
                  </a:lnTo>
                  <a:lnTo>
                    <a:pt x="2802" y="648"/>
                  </a:lnTo>
                  <a:lnTo>
                    <a:pt x="2803" y="648"/>
                  </a:lnTo>
                  <a:lnTo>
                    <a:pt x="2808" y="648"/>
                  </a:lnTo>
                  <a:lnTo>
                    <a:pt x="2816" y="651"/>
                  </a:lnTo>
                  <a:lnTo>
                    <a:pt x="2819" y="652"/>
                  </a:lnTo>
                  <a:lnTo>
                    <a:pt x="2822" y="655"/>
                  </a:lnTo>
                  <a:lnTo>
                    <a:pt x="2828" y="663"/>
                  </a:lnTo>
                  <a:lnTo>
                    <a:pt x="2832" y="670"/>
                  </a:lnTo>
                  <a:lnTo>
                    <a:pt x="2838" y="676"/>
                  </a:lnTo>
                  <a:lnTo>
                    <a:pt x="2839" y="677"/>
                  </a:lnTo>
                  <a:lnTo>
                    <a:pt x="2841" y="676"/>
                  </a:lnTo>
                  <a:lnTo>
                    <a:pt x="2841" y="674"/>
                  </a:lnTo>
                  <a:lnTo>
                    <a:pt x="2844" y="673"/>
                  </a:lnTo>
                  <a:lnTo>
                    <a:pt x="2844" y="678"/>
                  </a:lnTo>
                  <a:lnTo>
                    <a:pt x="2849" y="680"/>
                  </a:lnTo>
                  <a:lnTo>
                    <a:pt x="2855" y="681"/>
                  </a:lnTo>
                  <a:lnTo>
                    <a:pt x="2855" y="684"/>
                  </a:lnTo>
                  <a:lnTo>
                    <a:pt x="2848" y="684"/>
                  </a:lnTo>
                  <a:lnTo>
                    <a:pt x="2841" y="684"/>
                  </a:lnTo>
                  <a:lnTo>
                    <a:pt x="2842" y="694"/>
                  </a:lnTo>
                  <a:lnTo>
                    <a:pt x="2844" y="701"/>
                  </a:lnTo>
                  <a:lnTo>
                    <a:pt x="2844" y="710"/>
                  </a:lnTo>
                  <a:lnTo>
                    <a:pt x="2842" y="713"/>
                  </a:lnTo>
                  <a:lnTo>
                    <a:pt x="2841" y="717"/>
                  </a:lnTo>
                  <a:lnTo>
                    <a:pt x="2836" y="720"/>
                  </a:lnTo>
                  <a:lnTo>
                    <a:pt x="2833" y="722"/>
                  </a:lnTo>
                  <a:lnTo>
                    <a:pt x="2832" y="723"/>
                  </a:lnTo>
                  <a:lnTo>
                    <a:pt x="2832" y="724"/>
                  </a:lnTo>
                  <a:lnTo>
                    <a:pt x="2833" y="727"/>
                  </a:lnTo>
                  <a:lnTo>
                    <a:pt x="2835" y="732"/>
                  </a:lnTo>
                  <a:lnTo>
                    <a:pt x="2833" y="733"/>
                  </a:lnTo>
                  <a:lnTo>
                    <a:pt x="2832" y="736"/>
                  </a:lnTo>
                  <a:lnTo>
                    <a:pt x="2831" y="737"/>
                  </a:lnTo>
                  <a:lnTo>
                    <a:pt x="2829" y="740"/>
                  </a:lnTo>
                  <a:lnTo>
                    <a:pt x="2829" y="742"/>
                  </a:lnTo>
                  <a:lnTo>
                    <a:pt x="2831" y="745"/>
                  </a:lnTo>
                  <a:lnTo>
                    <a:pt x="2832" y="750"/>
                  </a:lnTo>
                  <a:lnTo>
                    <a:pt x="2835" y="758"/>
                  </a:lnTo>
                  <a:lnTo>
                    <a:pt x="2835" y="760"/>
                  </a:lnTo>
                  <a:lnTo>
                    <a:pt x="2835" y="762"/>
                  </a:lnTo>
                  <a:lnTo>
                    <a:pt x="2833" y="765"/>
                  </a:lnTo>
                  <a:lnTo>
                    <a:pt x="2831" y="769"/>
                  </a:lnTo>
                  <a:lnTo>
                    <a:pt x="2829" y="773"/>
                  </a:lnTo>
                  <a:lnTo>
                    <a:pt x="2826" y="776"/>
                  </a:lnTo>
                  <a:lnTo>
                    <a:pt x="2832" y="783"/>
                  </a:lnTo>
                  <a:lnTo>
                    <a:pt x="2826" y="783"/>
                  </a:lnTo>
                  <a:lnTo>
                    <a:pt x="2826" y="786"/>
                  </a:lnTo>
                  <a:lnTo>
                    <a:pt x="2826" y="789"/>
                  </a:lnTo>
                  <a:lnTo>
                    <a:pt x="2828" y="792"/>
                  </a:lnTo>
                  <a:lnTo>
                    <a:pt x="2826" y="795"/>
                  </a:lnTo>
                  <a:lnTo>
                    <a:pt x="2826" y="796"/>
                  </a:lnTo>
                  <a:lnTo>
                    <a:pt x="2823" y="799"/>
                  </a:lnTo>
                  <a:lnTo>
                    <a:pt x="2819" y="802"/>
                  </a:lnTo>
                  <a:lnTo>
                    <a:pt x="2813" y="805"/>
                  </a:lnTo>
                  <a:lnTo>
                    <a:pt x="2810" y="809"/>
                  </a:lnTo>
                  <a:lnTo>
                    <a:pt x="2809" y="812"/>
                  </a:lnTo>
                  <a:lnTo>
                    <a:pt x="2809" y="815"/>
                  </a:lnTo>
                  <a:lnTo>
                    <a:pt x="2809" y="819"/>
                  </a:lnTo>
                  <a:lnTo>
                    <a:pt x="2808" y="822"/>
                  </a:lnTo>
                  <a:lnTo>
                    <a:pt x="2803" y="824"/>
                  </a:lnTo>
                  <a:lnTo>
                    <a:pt x="2799" y="825"/>
                  </a:lnTo>
                  <a:lnTo>
                    <a:pt x="2797" y="828"/>
                  </a:lnTo>
                  <a:lnTo>
                    <a:pt x="2795" y="832"/>
                  </a:lnTo>
                  <a:lnTo>
                    <a:pt x="2793" y="841"/>
                  </a:lnTo>
                  <a:lnTo>
                    <a:pt x="2790" y="851"/>
                  </a:lnTo>
                  <a:lnTo>
                    <a:pt x="2790" y="855"/>
                  </a:lnTo>
                  <a:lnTo>
                    <a:pt x="2789" y="858"/>
                  </a:lnTo>
                  <a:lnTo>
                    <a:pt x="2786" y="861"/>
                  </a:lnTo>
                  <a:lnTo>
                    <a:pt x="2783" y="864"/>
                  </a:lnTo>
                  <a:lnTo>
                    <a:pt x="2777" y="868"/>
                  </a:lnTo>
                  <a:lnTo>
                    <a:pt x="2770" y="874"/>
                  </a:lnTo>
                  <a:lnTo>
                    <a:pt x="2766" y="879"/>
                  </a:lnTo>
                  <a:lnTo>
                    <a:pt x="2764" y="881"/>
                  </a:lnTo>
                  <a:lnTo>
                    <a:pt x="2763" y="886"/>
                  </a:lnTo>
                  <a:lnTo>
                    <a:pt x="2763" y="890"/>
                  </a:lnTo>
                  <a:lnTo>
                    <a:pt x="2760" y="894"/>
                  </a:lnTo>
                  <a:lnTo>
                    <a:pt x="2759" y="896"/>
                  </a:lnTo>
                  <a:lnTo>
                    <a:pt x="2757" y="897"/>
                  </a:lnTo>
                  <a:lnTo>
                    <a:pt x="2754" y="899"/>
                  </a:lnTo>
                  <a:lnTo>
                    <a:pt x="2750" y="900"/>
                  </a:lnTo>
                  <a:lnTo>
                    <a:pt x="2747" y="903"/>
                  </a:lnTo>
                  <a:lnTo>
                    <a:pt x="2746" y="904"/>
                  </a:lnTo>
                  <a:lnTo>
                    <a:pt x="2744" y="907"/>
                  </a:lnTo>
                  <a:lnTo>
                    <a:pt x="2744" y="910"/>
                  </a:lnTo>
                  <a:lnTo>
                    <a:pt x="2743" y="915"/>
                  </a:lnTo>
                  <a:lnTo>
                    <a:pt x="2741" y="919"/>
                  </a:lnTo>
                  <a:lnTo>
                    <a:pt x="2736" y="919"/>
                  </a:lnTo>
                  <a:lnTo>
                    <a:pt x="2733" y="922"/>
                  </a:lnTo>
                  <a:lnTo>
                    <a:pt x="2730" y="927"/>
                  </a:lnTo>
                  <a:lnTo>
                    <a:pt x="2725" y="933"/>
                  </a:lnTo>
                  <a:lnTo>
                    <a:pt x="2723" y="936"/>
                  </a:lnTo>
                  <a:lnTo>
                    <a:pt x="2720" y="939"/>
                  </a:lnTo>
                  <a:lnTo>
                    <a:pt x="2720" y="945"/>
                  </a:lnTo>
                  <a:lnTo>
                    <a:pt x="2715" y="946"/>
                  </a:lnTo>
                  <a:lnTo>
                    <a:pt x="2711" y="948"/>
                  </a:lnTo>
                  <a:lnTo>
                    <a:pt x="2707" y="948"/>
                  </a:lnTo>
                  <a:lnTo>
                    <a:pt x="2704" y="946"/>
                  </a:lnTo>
                  <a:lnTo>
                    <a:pt x="2697" y="943"/>
                  </a:lnTo>
                  <a:lnTo>
                    <a:pt x="2688" y="939"/>
                  </a:lnTo>
                  <a:lnTo>
                    <a:pt x="2691" y="925"/>
                  </a:lnTo>
                  <a:lnTo>
                    <a:pt x="2682" y="925"/>
                  </a:lnTo>
                  <a:lnTo>
                    <a:pt x="2675" y="925"/>
                  </a:lnTo>
                  <a:lnTo>
                    <a:pt x="2674" y="929"/>
                  </a:lnTo>
                  <a:lnTo>
                    <a:pt x="2672" y="933"/>
                  </a:lnTo>
                  <a:lnTo>
                    <a:pt x="2659" y="943"/>
                  </a:lnTo>
                  <a:lnTo>
                    <a:pt x="2633" y="966"/>
                  </a:lnTo>
                  <a:lnTo>
                    <a:pt x="2633" y="968"/>
                  </a:lnTo>
                  <a:lnTo>
                    <a:pt x="2633" y="971"/>
                  </a:lnTo>
                  <a:lnTo>
                    <a:pt x="2633" y="972"/>
                  </a:lnTo>
                  <a:lnTo>
                    <a:pt x="2633" y="975"/>
                  </a:lnTo>
                  <a:lnTo>
                    <a:pt x="2635" y="976"/>
                  </a:lnTo>
                  <a:lnTo>
                    <a:pt x="2636" y="976"/>
                  </a:lnTo>
                  <a:lnTo>
                    <a:pt x="2642" y="978"/>
                  </a:lnTo>
                  <a:lnTo>
                    <a:pt x="2640" y="984"/>
                  </a:lnTo>
                  <a:lnTo>
                    <a:pt x="2639" y="989"/>
                  </a:lnTo>
                  <a:lnTo>
                    <a:pt x="2639" y="995"/>
                  </a:lnTo>
                  <a:lnTo>
                    <a:pt x="2636" y="999"/>
                  </a:lnTo>
                  <a:lnTo>
                    <a:pt x="2633" y="1001"/>
                  </a:lnTo>
                  <a:lnTo>
                    <a:pt x="2629" y="1001"/>
                  </a:lnTo>
                  <a:lnTo>
                    <a:pt x="2625" y="1001"/>
                  </a:lnTo>
                  <a:lnTo>
                    <a:pt x="2622" y="1002"/>
                  </a:lnTo>
                  <a:lnTo>
                    <a:pt x="2620" y="1004"/>
                  </a:lnTo>
                  <a:lnTo>
                    <a:pt x="2620" y="1008"/>
                  </a:lnTo>
                  <a:lnTo>
                    <a:pt x="2619" y="1011"/>
                  </a:lnTo>
                  <a:lnTo>
                    <a:pt x="2617" y="1014"/>
                  </a:lnTo>
                  <a:lnTo>
                    <a:pt x="2613" y="1015"/>
                  </a:lnTo>
                  <a:lnTo>
                    <a:pt x="2609" y="1015"/>
                  </a:lnTo>
                  <a:lnTo>
                    <a:pt x="2606" y="1017"/>
                  </a:lnTo>
                  <a:lnTo>
                    <a:pt x="2603" y="1020"/>
                  </a:lnTo>
                  <a:lnTo>
                    <a:pt x="2597" y="1038"/>
                  </a:lnTo>
                  <a:lnTo>
                    <a:pt x="2603" y="1040"/>
                  </a:lnTo>
                  <a:lnTo>
                    <a:pt x="2609" y="1041"/>
                  </a:lnTo>
                  <a:lnTo>
                    <a:pt x="2613" y="1043"/>
                  </a:lnTo>
                  <a:lnTo>
                    <a:pt x="2615" y="1044"/>
                  </a:lnTo>
                  <a:lnTo>
                    <a:pt x="2617" y="1047"/>
                  </a:lnTo>
                  <a:lnTo>
                    <a:pt x="2617" y="1048"/>
                  </a:lnTo>
                  <a:lnTo>
                    <a:pt x="2616" y="1050"/>
                  </a:lnTo>
                  <a:lnTo>
                    <a:pt x="2615" y="1051"/>
                  </a:lnTo>
                  <a:lnTo>
                    <a:pt x="2615" y="1054"/>
                  </a:lnTo>
                  <a:lnTo>
                    <a:pt x="2615" y="1057"/>
                  </a:lnTo>
                  <a:lnTo>
                    <a:pt x="2616" y="1059"/>
                  </a:lnTo>
                  <a:lnTo>
                    <a:pt x="2617" y="1060"/>
                  </a:lnTo>
                  <a:lnTo>
                    <a:pt x="2619" y="1061"/>
                  </a:lnTo>
                  <a:lnTo>
                    <a:pt x="2622" y="1064"/>
                  </a:lnTo>
                  <a:lnTo>
                    <a:pt x="2622" y="1066"/>
                  </a:lnTo>
                  <a:lnTo>
                    <a:pt x="2622" y="1069"/>
                  </a:lnTo>
                  <a:lnTo>
                    <a:pt x="2622" y="1074"/>
                  </a:lnTo>
                  <a:lnTo>
                    <a:pt x="2628" y="1074"/>
                  </a:lnTo>
                  <a:lnTo>
                    <a:pt x="2628" y="1079"/>
                  </a:lnTo>
                  <a:lnTo>
                    <a:pt x="2628" y="1083"/>
                  </a:lnTo>
                  <a:lnTo>
                    <a:pt x="2629" y="1084"/>
                  </a:lnTo>
                  <a:lnTo>
                    <a:pt x="2632" y="1087"/>
                  </a:lnTo>
                  <a:lnTo>
                    <a:pt x="2635" y="1089"/>
                  </a:lnTo>
                  <a:lnTo>
                    <a:pt x="2636" y="1090"/>
                  </a:lnTo>
                  <a:lnTo>
                    <a:pt x="2636" y="1100"/>
                  </a:lnTo>
                  <a:lnTo>
                    <a:pt x="2636" y="1115"/>
                  </a:lnTo>
                  <a:lnTo>
                    <a:pt x="2635" y="1128"/>
                  </a:lnTo>
                  <a:lnTo>
                    <a:pt x="2635" y="1132"/>
                  </a:lnTo>
                  <a:lnTo>
                    <a:pt x="2633" y="1135"/>
                  </a:lnTo>
                  <a:lnTo>
                    <a:pt x="2632" y="1138"/>
                  </a:lnTo>
                  <a:lnTo>
                    <a:pt x="2629" y="1139"/>
                  </a:lnTo>
                  <a:lnTo>
                    <a:pt x="2622" y="1142"/>
                  </a:lnTo>
                  <a:lnTo>
                    <a:pt x="2615" y="1143"/>
                  </a:lnTo>
                  <a:lnTo>
                    <a:pt x="2609" y="1146"/>
                  </a:lnTo>
                  <a:lnTo>
                    <a:pt x="2603" y="1149"/>
                  </a:lnTo>
                  <a:lnTo>
                    <a:pt x="2597" y="1154"/>
                  </a:lnTo>
                  <a:lnTo>
                    <a:pt x="2589" y="1162"/>
                  </a:lnTo>
                  <a:lnTo>
                    <a:pt x="2587" y="1162"/>
                  </a:lnTo>
                  <a:lnTo>
                    <a:pt x="2586" y="1161"/>
                  </a:lnTo>
                  <a:lnTo>
                    <a:pt x="2584" y="1159"/>
                  </a:lnTo>
                  <a:lnTo>
                    <a:pt x="2581" y="1159"/>
                  </a:lnTo>
                  <a:lnTo>
                    <a:pt x="2581" y="1152"/>
                  </a:lnTo>
                  <a:lnTo>
                    <a:pt x="2583" y="1145"/>
                  </a:lnTo>
                  <a:lnTo>
                    <a:pt x="2583" y="1129"/>
                  </a:lnTo>
                  <a:lnTo>
                    <a:pt x="2587" y="1129"/>
                  </a:lnTo>
                  <a:lnTo>
                    <a:pt x="2592" y="1126"/>
                  </a:lnTo>
                  <a:lnTo>
                    <a:pt x="2592" y="1119"/>
                  </a:lnTo>
                  <a:lnTo>
                    <a:pt x="2590" y="1116"/>
                  </a:lnTo>
                  <a:lnTo>
                    <a:pt x="2590" y="1115"/>
                  </a:lnTo>
                  <a:lnTo>
                    <a:pt x="2589" y="1116"/>
                  </a:lnTo>
                  <a:lnTo>
                    <a:pt x="2589" y="1109"/>
                  </a:lnTo>
                  <a:lnTo>
                    <a:pt x="2589" y="1107"/>
                  </a:lnTo>
                  <a:lnTo>
                    <a:pt x="2592" y="1105"/>
                  </a:lnTo>
                  <a:lnTo>
                    <a:pt x="2592" y="1103"/>
                  </a:lnTo>
                  <a:lnTo>
                    <a:pt x="2592" y="1102"/>
                  </a:lnTo>
                  <a:lnTo>
                    <a:pt x="2583" y="1093"/>
                  </a:lnTo>
                  <a:lnTo>
                    <a:pt x="2590" y="1089"/>
                  </a:lnTo>
                  <a:lnTo>
                    <a:pt x="2590" y="1087"/>
                  </a:lnTo>
                  <a:lnTo>
                    <a:pt x="2590" y="1084"/>
                  </a:lnTo>
                  <a:lnTo>
                    <a:pt x="2590" y="1083"/>
                  </a:lnTo>
                  <a:lnTo>
                    <a:pt x="2589" y="1080"/>
                  </a:lnTo>
                  <a:lnTo>
                    <a:pt x="2586" y="1071"/>
                  </a:lnTo>
                  <a:lnTo>
                    <a:pt x="2579" y="1071"/>
                  </a:lnTo>
                  <a:lnTo>
                    <a:pt x="2570" y="1071"/>
                  </a:lnTo>
                  <a:lnTo>
                    <a:pt x="2571" y="1071"/>
                  </a:lnTo>
                  <a:lnTo>
                    <a:pt x="2570" y="1073"/>
                  </a:lnTo>
                  <a:lnTo>
                    <a:pt x="2566" y="1073"/>
                  </a:lnTo>
                  <a:lnTo>
                    <a:pt x="2558" y="1071"/>
                  </a:lnTo>
                  <a:lnTo>
                    <a:pt x="2561" y="1063"/>
                  </a:lnTo>
                  <a:lnTo>
                    <a:pt x="2558" y="1061"/>
                  </a:lnTo>
                  <a:lnTo>
                    <a:pt x="2556" y="1061"/>
                  </a:lnTo>
                  <a:lnTo>
                    <a:pt x="2553" y="1061"/>
                  </a:lnTo>
                  <a:lnTo>
                    <a:pt x="2550" y="1060"/>
                  </a:lnTo>
                  <a:lnTo>
                    <a:pt x="2551" y="1057"/>
                  </a:lnTo>
                  <a:lnTo>
                    <a:pt x="2550" y="1053"/>
                  </a:lnTo>
                  <a:lnTo>
                    <a:pt x="2553" y="1053"/>
                  </a:lnTo>
                  <a:lnTo>
                    <a:pt x="2554" y="1051"/>
                  </a:lnTo>
                  <a:lnTo>
                    <a:pt x="2554" y="1050"/>
                  </a:lnTo>
                  <a:lnTo>
                    <a:pt x="2556" y="1047"/>
                  </a:lnTo>
                  <a:lnTo>
                    <a:pt x="2564" y="1047"/>
                  </a:lnTo>
                  <a:lnTo>
                    <a:pt x="2564" y="1046"/>
                  </a:lnTo>
                  <a:lnTo>
                    <a:pt x="2564" y="1044"/>
                  </a:lnTo>
                  <a:lnTo>
                    <a:pt x="2561" y="1041"/>
                  </a:lnTo>
                  <a:lnTo>
                    <a:pt x="2558" y="1038"/>
                  </a:lnTo>
                  <a:lnTo>
                    <a:pt x="2560" y="1035"/>
                  </a:lnTo>
                  <a:lnTo>
                    <a:pt x="2561" y="1034"/>
                  </a:lnTo>
                  <a:lnTo>
                    <a:pt x="2561" y="1033"/>
                  </a:lnTo>
                  <a:lnTo>
                    <a:pt x="2563" y="1031"/>
                  </a:lnTo>
                  <a:lnTo>
                    <a:pt x="2563" y="1030"/>
                  </a:lnTo>
                  <a:lnTo>
                    <a:pt x="2561" y="1027"/>
                  </a:lnTo>
                  <a:lnTo>
                    <a:pt x="2560" y="1025"/>
                  </a:lnTo>
                  <a:lnTo>
                    <a:pt x="2557" y="1023"/>
                  </a:lnTo>
                  <a:lnTo>
                    <a:pt x="2553" y="1021"/>
                  </a:lnTo>
                  <a:lnTo>
                    <a:pt x="2550" y="1021"/>
                  </a:lnTo>
                  <a:lnTo>
                    <a:pt x="2547" y="1021"/>
                  </a:lnTo>
                  <a:lnTo>
                    <a:pt x="2544" y="1020"/>
                  </a:lnTo>
                  <a:lnTo>
                    <a:pt x="2541" y="1017"/>
                  </a:lnTo>
                  <a:lnTo>
                    <a:pt x="2540" y="1017"/>
                  </a:lnTo>
                  <a:lnTo>
                    <a:pt x="2535" y="1015"/>
                  </a:lnTo>
                  <a:lnTo>
                    <a:pt x="2532" y="1017"/>
                  </a:lnTo>
                  <a:lnTo>
                    <a:pt x="2530" y="1017"/>
                  </a:lnTo>
                  <a:lnTo>
                    <a:pt x="2527" y="1020"/>
                  </a:lnTo>
                  <a:lnTo>
                    <a:pt x="2522" y="1021"/>
                  </a:lnTo>
                  <a:lnTo>
                    <a:pt x="2520" y="1024"/>
                  </a:lnTo>
                  <a:lnTo>
                    <a:pt x="2514" y="1028"/>
                  </a:lnTo>
                  <a:lnTo>
                    <a:pt x="2504" y="1040"/>
                  </a:lnTo>
                  <a:lnTo>
                    <a:pt x="2499" y="1044"/>
                  </a:lnTo>
                  <a:lnTo>
                    <a:pt x="2495" y="1047"/>
                  </a:lnTo>
                  <a:lnTo>
                    <a:pt x="2494" y="1047"/>
                  </a:lnTo>
                  <a:lnTo>
                    <a:pt x="2492" y="1046"/>
                  </a:lnTo>
                  <a:lnTo>
                    <a:pt x="2494" y="1041"/>
                  </a:lnTo>
                  <a:lnTo>
                    <a:pt x="2498" y="1033"/>
                  </a:lnTo>
                  <a:lnTo>
                    <a:pt x="2495" y="1034"/>
                  </a:lnTo>
                  <a:lnTo>
                    <a:pt x="2494" y="1035"/>
                  </a:lnTo>
                  <a:lnTo>
                    <a:pt x="2491" y="1035"/>
                  </a:lnTo>
                  <a:lnTo>
                    <a:pt x="2491" y="1034"/>
                  </a:lnTo>
                  <a:lnTo>
                    <a:pt x="2492" y="1030"/>
                  </a:lnTo>
                  <a:lnTo>
                    <a:pt x="2495" y="1021"/>
                  </a:lnTo>
                  <a:lnTo>
                    <a:pt x="2498" y="1017"/>
                  </a:lnTo>
                  <a:lnTo>
                    <a:pt x="2505" y="1004"/>
                  </a:lnTo>
                  <a:lnTo>
                    <a:pt x="2507" y="1001"/>
                  </a:lnTo>
                  <a:lnTo>
                    <a:pt x="2508" y="998"/>
                  </a:lnTo>
                  <a:lnTo>
                    <a:pt x="2507" y="995"/>
                  </a:lnTo>
                  <a:lnTo>
                    <a:pt x="2505" y="994"/>
                  </a:lnTo>
                  <a:lnTo>
                    <a:pt x="2502" y="994"/>
                  </a:lnTo>
                  <a:lnTo>
                    <a:pt x="2496" y="991"/>
                  </a:lnTo>
                  <a:lnTo>
                    <a:pt x="2486" y="988"/>
                  </a:lnTo>
                  <a:lnTo>
                    <a:pt x="2479" y="1002"/>
                  </a:lnTo>
                  <a:lnTo>
                    <a:pt x="2475" y="1011"/>
                  </a:lnTo>
                  <a:lnTo>
                    <a:pt x="2471" y="1017"/>
                  </a:lnTo>
                  <a:lnTo>
                    <a:pt x="2466" y="1018"/>
                  </a:lnTo>
                  <a:lnTo>
                    <a:pt x="2460" y="1020"/>
                  </a:lnTo>
                  <a:lnTo>
                    <a:pt x="2455" y="1023"/>
                  </a:lnTo>
                  <a:lnTo>
                    <a:pt x="2450" y="1024"/>
                  </a:lnTo>
                  <a:lnTo>
                    <a:pt x="2449" y="1027"/>
                  </a:lnTo>
                  <a:lnTo>
                    <a:pt x="2448" y="1031"/>
                  </a:lnTo>
                  <a:lnTo>
                    <a:pt x="2448" y="1035"/>
                  </a:lnTo>
                  <a:lnTo>
                    <a:pt x="2445" y="1038"/>
                  </a:lnTo>
                  <a:lnTo>
                    <a:pt x="2443" y="1038"/>
                  </a:lnTo>
                  <a:lnTo>
                    <a:pt x="2440" y="1038"/>
                  </a:lnTo>
                  <a:lnTo>
                    <a:pt x="2436" y="1038"/>
                  </a:lnTo>
                  <a:lnTo>
                    <a:pt x="2430" y="1037"/>
                  </a:lnTo>
                  <a:lnTo>
                    <a:pt x="2429" y="1038"/>
                  </a:lnTo>
                  <a:lnTo>
                    <a:pt x="2426" y="1038"/>
                  </a:lnTo>
                  <a:lnTo>
                    <a:pt x="2424" y="1038"/>
                  </a:lnTo>
                  <a:lnTo>
                    <a:pt x="2424" y="1040"/>
                  </a:lnTo>
                  <a:lnTo>
                    <a:pt x="2423" y="1043"/>
                  </a:lnTo>
                  <a:lnTo>
                    <a:pt x="2423" y="1044"/>
                  </a:lnTo>
                  <a:lnTo>
                    <a:pt x="2420" y="1047"/>
                  </a:lnTo>
                  <a:lnTo>
                    <a:pt x="2423" y="1051"/>
                  </a:lnTo>
                  <a:lnTo>
                    <a:pt x="2426" y="1057"/>
                  </a:lnTo>
                  <a:lnTo>
                    <a:pt x="2432" y="1067"/>
                  </a:lnTo>
                  <a:lnTo>
                    <a:pt x="2437" y="1077"/>
                  </a:lnTo>
                  <a:lnTo>
                    <a:pt x="2443" y="1089"/>
                  </a:lnTo>
                  <a:lnTo>
                    <a:pt x="2449" y="1087"/>
                  </a:lnTo>
                  <a:lnTo>
                    <a:pt x="2452" y="1086"/>
                  </a:lnTo>
                  <a:lnTo>
                    <a:pt x="2456" y="1086"/>
                  </a:lnTo>
                  <a:lnTo>
                    <a:pt x="2459" y="1083"/>
                  </a:lnTo>
                  <a:lnTo>
                    <a:pt x="2463" y="1079"/>
                  </a:lnTo>
                  <a:lnTo>
                    <a:pt x="2466" y="1074"/>
                  </a:lnTo>
                  <a:lnTo>
                    <a:pt x="2471" y="1071"/>
                  </a:lnTo>
                  <a:lnTo>
                    <a:pt x="2475" y="1071"/>
                  </a:lnTo>
                  <a:lnTo>
                    <a:pt x="2478" y="1071"/>
                  </a:lnTo>
                  <a:lnTo>
                    <a:pt x="2484" y="1073"/>
                  </a:lnTo>
                  <a:lnTo>
                    <a:pt x="2489" y="1077"/>
                  </a:lnTo>
                  <a:lnTo>
                    <a:pt x="2496" y="1077"/>
                  </a:lnTo>
                  <a:lnTo>
                    <a:pt x="2502" y="1077"/>
                  </a:lnTo>
                  <a:lnTo>
                    <a:pt x="2514" y="1077"/>
                  </a:lnTo>
                  <a:lnTo>
                    <a:pt x="2514" y="1079"/>
                  </a:lnTo>
                  <a:lnTo>
                    <a:pt x="2514" y="1080"/>
                  </a:lnTo>
                  <a:lnTo>
                    <a:pt x="2514" y="1084"/>
                  </a:lnTo>
                  <a:lnTo>
                    <a:pt x="2512" y="1089"/>
                  </a:lnTo>
                  <a:lnTo>
                    <a:pt x="2512" y="1090"/>
                  </a:lnTo>
                  <a:lnTo>
                    <a:pt x="2508" y="1092"/>
                  </a:lnTo>
                  <a:lnTo>
                    <a:pt x="2501" y="1093"/>
                  </a:lnTo>
                  <a:lnTo>
                    <a:pt x="2494" y="1095"/>
                  </a:lnTo>
                  <a:lnTo>
                    <a:pt x="2489" y="1096"/>
                  </a:lnTo>
                  <a:lnTo>
                    <a:pt x="2484" y="1100"/>
                  </a:lnTo>
                  <a:lnTo>
                    <a:pt x="2476" y="1106"/>
                  </a:lnTo>
                  <a:lnTo>
                    <a:pt x="2465" y="1119"/>
                  </a:lnTo>
                  <a:lnTo>
                    <a:pt x="2466" y="1120"/>
                  </a:lnTo>
                  <a:lnTo>
                    <a:pt x="2468" y="1123"/>
                  </a:lnTo>
                  <a:lnTo>
                    <a:pt x="2465" y="1126"/>
                  </a:lnTo>
                  <a:lnTo>
                    <a:pt x="2460" y="1129"/>
                  </a:lnTo>
                  <a:lnTo>
                    <a:pt x="2456" y="1131"/>
                  </a:lnTo>
                  <a:lnTo>
                    <a:pt x="2455" y="1133"/>
                  </a:lnTo>
                  <a:lnTo>
                    <a:pt x="2453" y="1135"/>
                  </a:lnTo>
                  <a:lnTo>
                    <a:pt x="2453" y="1141"/>
                  </a:lnTo>
                  <a:lnTo>
                    <a:pt x="2453" y="1146"/>
                  </a:lnTo>
                  <a:lnTo>
                    <a:pt x="2453" y="1151"/>
                  </a:lnTo>
                  <a:lnTo>
                    <a:pt x="2455" y="1155"/>
                  </a:lnTo>
                  <a:lnTo>
                    <a:pt x="2458" y="1159"/>
                  </a:lnTo>
                  <a:lnTo>
                    <a:pt x="2459" y="1164"/>
                  </a:lnTo>
                  <a:lnTo>
                    <a:pt x="2462" y="1166"/>
                  </a:lnTo>
                  <a:lnTo>
                    <a:pt x="2465" y="1168"/>
                  </a:lnTo>
                  <a:lnTo>
                    <a:pt x="2466" y="1169"/>
                  </a:lnTo>
                  <a:lnTo>
                    <a:pt x="2465" y="1169"/>
                  </a:lnTo>
                  <a:lnTo>
                    <a:pt x="2463" y="1171"/>
                  </a:lnTo>
                  <a:lnTo>
                    <a:pt x="2460" y="1172"/>
                  </a:lnTo>
                  <a:lnTo>
                    <a:pt x="2462" y="1174"/>
                  </a:lnTo>
                  <a:lnTo>
                    <a:pt x="2463" y="1175"/>
                  </a:lnTo>
                  <a:lnTo>
                    <a:pt x="2466" y="1175"/>
                  </a:lnTo>
                  <a:lnTo>
                    <a:pt x="2469" y="1175"/>
                  </a:lnTo>
                  <a:lnTo>
                    <a:pt x="2471" y="1177"/>
                  </a:lnTo>
                  <a:lnTo>
                    <a:pt x="2471" y="1179"/>
                  </a:lnTo>
                  <a:lnTo>
                    <a:pt x="2471" y="1182"/>
                  </a:lnTo>
                  <a:lnTo>
                    <a:pt x="2471" y="1185"/>
                  </a:lnTo>
                  <a:lnTo>
                    <a:pt x="2471" y="1188"/>
                  </a:lnTo>
                  <a:lnTo>
                    <a:pt x="2473" y="1192"/>
                  </a:lnTo>
                  <a:lnTo>
                    <a:pt x="2479" y="1200"/>
                  </a:lnTo>
                  <a:lnTo>
                    <a:pt x="2485" y="1204"/>
                  </a:lnTo>
                  <a:lnTo>
                    <a:pt x="2489" y="1210"/>
                  </a:lnTo>
                  <a:lnTo>
                    <a:pt x="2489" y="1218"/>
                  </a:lnTo>
                  <a:lnTo>
                    <a:pt x="2484" y="1218"/>
                  </a:lnTo>
                  <a:lnTo>
                    <a:pt x="2491" y="1224"/>
                  </a:lnTo>
                  <a:lnTo>
                    <a:pt x="2495" y="1228"/>
                  </a:lnTo>
                  <a:lnTo>
                    <a:pt x="2496" y="1231"/>
                  </a:lnTo>
                  <a:lnTo>
                    <a:pt x="2496" y="1233"/>
                  </a:lnTo>
                  <a:lnTo>
                    <a:pt x="2496" y="1237"/>
                  </a:lnTo>
                  <a:lnTo>
                    <a:pt x="2495" y="1240"/>
                  </a:lnTo>
                  <a:lnTo>
                    <a:pt x="2491" y="1243"/>
                  </a:lnTo>
                  <a:lnTo>
                    <a:pt x="2479" y="1251"/>
                  </a:lnTo>
                  <a:lnTo>
                    <a:pt x="2481" y="1254"/>
                  </a:lnTo>
                  <a:lnTo>
                    <a:pt x="2482" y="1257"/>
                  </a:lnTo>
                  <a:lnTo>
                    <a:pt x="2484" y="1257"/>
                  </a:lnTo>
                  <a:lnTo>
                    <a:pt x="2484" y="1256"/>
                  </a:lnTo>
                  <a:lnTo>
                    <a:pt x="2485" y="1256"/>
                  </a:lnTo>
                  <a:lnTo>
                    <a:pt x="2488" y="1254"/>
                  </a:lnTo>
                  <a:lnTo>
                    <a:pt x="2492" y="1254"/>
                  </a:lnTo>
                  <a:lnTo>
                    <a:pt x="2495" y="1254"/>
                  </a:lnTo>
                  <a:lnTo>
                    <a:pt x="2496" y="1256"/>
                  </a:lnTo>
                  <a:lnTo>
                    <a:pt x="2499" y="1259"/>
                  </a:lnTo>
                  <a:lnTo>
                    <a:pt x="2504" y="1262"/>
                  </a:lnTo>
                  <a:lnTo>
                    <a:pt x="2495" y="1269"/>
                  </a:lnTo>
                  <a:lnTo>
                    <a:pt x="2496" y="1269"/>
                  </a:lnTo>
                  <a:lnTo>
                    <a:pt x="2499" y="1269"/>
                  </a:lnTo>
                  <a:lnTo>
                    <a:pt x="2501" y="1272"/>
                  </a:lnTo>
                  <a:lnTo>
                    <a:pt x="2498" y="1279"/>
                  </a:lnTo>
                  <a:lnTo>
                    <a:pt x="2489" y="1279"/>
                  </a:lnTo>
                  <a:lnTo>
                    <a:pt x="2489" y="1285"/>
                  </a:lnTo>
                  <a:lnTo>
                    <a:pt x="2489" y="1290"/>
                  </a:lnTo>
                  <a:lnTo>
                    <a:pt x="2491" y="1293"/>
                  </a:lnTo>
                  <a:lnTo>
                    <a:pt x="2492" y="1300"/>
                  </a:lnTo>
                  <a:lnTo>
                    <a:pt x="2489" y="1302"/>
                  </a:lnTo>
                  <a:lnTo>
                    <a:pt x="2488" y="1302"/>
                  </a:lnTo>
                  <a:lnTo>
                    <a:pt x="2486" y="1302"/>
                  </a:lnTo>
                  <a:lnTo>
                    <a:pt x="2484" y="1300"/>
                  </a:lnTo>
                  <a:lnTo>
                    <a:pt x="2482" y="1303"/>
                  </a:lnTo>
                  <a:lnTo>
                    <a:pt x="2479" y="1308"/>
                  </a:lnTo>
                  <a:lnTo>
                    <a:pt x="2478" y="1309"/>
                  </a:lnTo>
                  <a:lnTo>
                    <a:pt x="2476" y="1312"/>
                  </a:lnTo>
                  <a:lnTo>
                    <a:pt x="2475" y="1315"/>
                  </a:lnTo>
                  <a:lnTo>
                    <a:pt x="2476" y="1318"/>
                  </a:lnTo>
                  <a:lnTo>
                    <a:pt x="2476" y="1321"/>
                  </a:lnTo>
                  <a:lnTo>
                    <a:pt x="2476" y="1322"/>
                  </a:lnTo>
                  <a:lnTo>
                    <a:pt x="2476" y="1323"/>
                  </a:lnTo>
                  <a:lnTo>
                    <a:pt x="2473" y="1323"/>
                  </a:lnTo>
                  <a:lnTo>
                    <a:pt x="2471" y="1325"/>
                  </a:lnTo>
                  <a:lnTo>
                    <a:pt x="2469" y="1329"/>
                  </a:lnTo>
                  <a:lnTo>
                    <a:pt x="2466" y="1332"/>
                  </a:lnTo>
                  <a:lnTo>
                    <a:pt x="2465" y="1334"/>
                  </a:lnTo>
                  <a:lnTo>
                    <a:pt x="2463" y="1334"/>
                  </a:lnTo>
                  <a:lnTo>
                    <a:pt x="2460" y="1334"/>
                  </a:lnTo>
                  <a:lnTo>
                    <a:pt x="2458" y="1334"/>
                  </a:lnTo>
                  <a:lnTo>
                    <a:pt x="2456" y="1334"/>
                  </a:lnTo>
                  <a:lnTo>
                    <a:pt x="2456" y="1335"/>
                  </a:lnTo>
                  <a:lnTo>
                    <a:pt x="2455" y="1338"/>
                  </a:lnTo>
                  <a:lnTo>
                    <a:pt x="2455" y="1341"/>
                  </a:lnTo>
                  <a:lnTo>
                    <a:pt x="2455" y="1345"/>
                  </a:lnTo>
                  <a:lnTo>
                    <a:pt x="2453" y="1348"/>
                  </a:lnTo>
                  <a:lnTo>
                    <a:pt x="2450" y="1348"/>
                  </a:lnTo>
                  <a:lnTo>
                    <a:pt x="2452" y="1351"/>
                  </a:lnTo>
                  <a:lnTo>
                    <a:pt x="2453" y="1351"/>
                  </a:lnTo>
                  <a:lnTo>
                    <a:pt x="2455" y="1352"/>
                  </a:lnTo>
                  <a:lnTo>
                    <a:pt x="2456" y="1354"/>
                  </a:lnTo>
                  <a:lnTo>
                    <a:pt x="2456" y="1361"/>
                  </a:lnTo>
                  <a:lnTo>
                    <a:pt x="2456" y="1372"/>
                  </a:lnTo>
                  <a:lnTo>
                    <a:pt x="2450" y="1374"/>
                  </a:lnTo>
                  <a:lnTo>
                    <a:pt x="2445" y="1372"/>
                  </a:lnTo>
                  <a:lnTo>
                    <a:pt x="2445" y="1378"/>
                  </a:lnTo>
                  <a:lnTo>
                    <a:pt x="2449" y="1378"/>
                  </a:lnTo>
                  <a:lnTo>
                    <a:pt x="2448" y="1380"/>
                  </a:lnTo>
                  <a:lnTo>
                    <a:pt x="2443" y="1381"/>
                  </a:lnTo>
                  <a:lnTo>
                    <a:pt x="2445" y="1390"/>
                  </a:lnTo>
                  <a:lnTo>
                    <a:pt x="2443" y="1390"/>
                  </a:lnTo>
                  <a:lnTo>
                    <a:pt x="2440" y="1391"/>
                  </a:lnTo>
                  <a:lnTo>
                    <a:pt x="2436" y="1391"/>
                  </a:lnTo>
                  <a:lnTo>
                    <a:pt x="2430" y="1391"/>
                  </a:lnTo>
                  <a:lnTo>
                    <a:pt x="2429" y="1391"/>
                  </a:lnTo>
                  <a:lnTo>
                    <a:pt x="2426" y="1393"/>
                  </a:lnTo>
                  <a:lnTo>
                    <a:pt x="2426" y="1397"/>
                  </a:lnTo>
                  <a:lnTo>
                    <a:pt x="2426" y="1403"/>
                  </a:lnTo>
                  <a:lnTo>
                    <a:pt x="2399" y="1417"/>
                  </a:lnTo>
                  <a:lnTo>
                    <a:pt x="2399" y="1424"/>
                  </a:lnTo>
                  <a:lnTo>
                    <a:pt x="2399" y="1431"/>
                  </a:lnTo>
                  <a:lnTo>
                    <a:pt x="2393" y="1434"/>
                  </a:lnTo>
                  <a:lnTo>
                    <a:pt x="2387" y="1434"/>
                  </a:lnTo>
                  <a:lnTo>
                    <a:pt x="2381" y="1434"/>
                  </a:lnTo>
                  <a:lnTo>
                    <a:pt x="2371" y="1436"/>
                  </a:lnTo>
                  <a:lnTo>
                    <a:pt x="2367" y="1439"/>
                  </a:lnTo>
                  <a:lnTo>
                    <a:pt x="2364" y="1442"/>
                  </a:lnTo>
                  <a:lnTo>
                    <a:pt x="2363" y="1442"/>
                  </a:lnTo>
                  <a:lnTo>
                    <a:pt x="2354" y="1434"/>
                  </a:lnTo>
                  <a:lnTo>
                    <a:pt x="2350" y="1443"/>
                  </a:lnTo>
                  <a:lnTo>
                    <a:pt x="2347" y="1447"/>
                  </a:lnTo>
                  <a:lnTo>
                    <a:pt x="2345" y="1449"/>
                  </a:lnTo>
                  <a:lnTo>
                    <a:pt x="2342" y="1450"/>
                  </a:lnTo>
                  <a:lnTo>
                    <a:pt x="2335" y="1453"/>
                  </a:lnTo>
                  <a:lnTo>
                    <a:pt x="2327" y="1453"/>
                  </a:lnTo>
                  <a:lnTo>
                    <a:pt x="2319" y="1453"/>
                  </a:lnTo>
                  <a:lnTo>
                    <a:pt x="2312" y="1456"/>
                  </a:lnTo>
                  <a:lnTo>
                    <a:pt x="2311" y="1457"/>
                  </a:lnTo>
                  <a:lnTo>
                    <a:pt x="2309" y="1460"/>
                  </a:lnTo>
                  <a:lnTo>
                    <a:pt x="2308" y="1465"/>
                  </a:lnTo>
                  <a:lnTo>
                    <a:pt x="2302" y="1466"/>
                  </a:lnTo>
                  <a:lnTo>
                    <a:pt x="2299" y="1469"/>
                  </a:lnTo>
                  <a:lnTo>
                    <a:pt x="2291" y="1472"/>
                  </a:lnTo>
                  <a:lnTo>
                    <a:pt x="2292" y="1476"/>
                  </a:lnTo>
                  <a:lnTo>
                    <a:pt x="2293" y="1478"/>
                  </a:lnTo>
                  <a:lnTo>
                    <a:pt x="2296" y="1478"/>
                  </a:lnTo>
                  <a:lnTo>
                    <a:pt x="2296" y="1482"/>
                  </a:lnTo>
                  <a:lnTo>
                    <a:pt x="2296" y="1486"/>
                  </a:lnTo>
                  <a:lnTo>
                    <a:pt x="2295" y="1486"/>
                  </a:lnTo>
                  <a:lnTo>
                    <a:pt x="2293" y="1486"/>
                  </a:lnTo>
                  <a:lnTo>
                    <a:pt x="2291" y="1486"/>
                  </a:lnTo>
                  <a:lnTo>
                    <a:pt x="2288" y="1489"/>
                  </a:lnTo>
                  <a:lnTo>
                    <a:pt x="2283" y="1480"/>
                  </a:lnTo>
                  <a:lnTo>
                    <a:pt x="2280" y="1473"/>
                  </a:lnTo>
                  <a:lnTo>
                    <a:pt x="2280" y="1466"/>
                  </a:lnTo>
                  <a:lnTo>
                    <a:pt x="2282" y="1456"/>
                  </a:lnTo>
                  <a:lnTo>
                    <a:pt x="2273" y="1456"/>
                  </a:lnTo>
                  <a:lnTo>
                    <a:pt x="2265" y="1457"/>
                  </a:lnTo>
                  <a:lnTo>
                    <a:pt x="2257" y="1459"/>
                  </a:lnTo>
                  <a:lnTo>
                    <a:pt x="2252" y="1462"/>
                  </a:lnTo>
                  <a:lnTo>
                    <a:pt x="2247" y="1463"/>
                  </a:lnTo>
                  <a:lnTo>
                    <a:pt x="2242" y="1467"/>
                  </a:lnTo>
                  <a:lnTo>
                    <a:pt x="2237" y="1470"/>
                  </a:lnTo>
                  <a:lnTo>
                    <a:pt x="2233" y="1475"/>
                  </a:lnTo>
                  <a:lnTo>
                    <a:pt x="2230" y="1478"/>
                  </a:lnTo>
                  <a:lnTo>
                    <a:pt x="2230" y="1479"/>
                  </a:lnTo>
                  <a:lnTo>
                    <a:pt x="2227" y="1485"/>
                  </a:lnTo>
                  <a:lnTo>
                    <a:pt x="2224" y="1490"/>
                  </a:lnTo>
                  <a:lnTo>
                    <a:pt x="2223" y="1492"/>
                  </a:lnTo>
                  <a:lnTo>
                    <a:pt x="2221" y="1495"/>
                  </a:lnTo>
                  <a:lnTo>
                    <a:pt x="2220" y="1495"/>
                  </a:lnTo>
                  <a:lnTo>
                    <a:pt x="2217" y="1496"/>
                  </a:lnTo>
                  <a:lnTo>
                    <a:pt x="2214" y="1496"/>
                  </a:lnTo>
                  <a:lnTo>
                    <a:pt x="2213" y="1498"/>
                  </a:lnTo>
                  <a:lnTo>
                    <a:pt x="2210" y="1508"/>
                  </a:lnTo>
                  <a:lnTo>
                    <a:pt x="2208" y="1518"/>
                  </a:lnTo>
                  <a:lnTo>
                    <a:pt x="2208" y="1522"/>
                  </a:lnTo>
                  <a:lnTo>
                    <a:pt x="2210" y="1528"/>
                  </a:lnTo>
                  <a:lnTo>
                    <a:pt x="2211" y="1532"/>
                  </a:lnTo>
                  <a:lnTo>
                    <a:pt x="2213" y="1537"/>
                  </a:lnTo>
                  <a:lnTo>
                    <a:pt x="2214" y="1538"/>
                  </a:lnTo>
                  <a:lnTo>
                    <a:pt x="2217" y="1538"/>
                  </a:lnTo>
                  <a:lnTo>
                    <a:pt x="2220" y="1539"/>
                  </a:lnTo>
                  <a:lnTo>
                    <a:pt x="2221" y="1541"/>
                  </a:lnTo>
                  <a:lnTo>
                    <a:pt x="2223" y="1544"/>
                  </a:lnTo>
                  <a:lnTo>
                    <a:pt x="2223" y="1548"/>
                  </a:lnTo>
                  <a:lnTo>
                    <a:pt x="2223" y="1550"/>
                  </a:lnTo>
                  <a:lnTo>
                    <a:pt x="2224" y="1552"/>
                  </a:lnTo>
                  <a:lnTo>
                    <a:pt x="2227" y="1554"/>
                  </a:lnTo>
                  <a:lnTo>
                    <a:pt x="2232" y="1555"/>
                  </a:lnTo>
                  <a:lnTo>
                    <a:pt x="2236" y="1557"/>
                  </a:lnTo>
                  <a:lnTo>
                    <a:pt x="2239" y="1558"/>
                  </a:lnTo>
                  <a:lnTo>
                    <a:pt x="2239" y="1560"/>
                  </a:lnTo>
                  <a:lnTo>
                    <a:pt x="2239" y="1562"/>
                  </a:lnTo>
                  <a:lnTo>
                    <a:pt x="2237" y="1564"/>
                  </a:lnTo>
                  <a:lnTo>
                    <a:pt x="2239" y="1567"/>
                  </a:lnTo>
                  <a:lnTo>
                    <a:pt x="2242" y="1570"/>
                  </a:lnTo>
                  <a:lnTo>
                    <a:pt x="2246" y="1575"/>
                  </a:lnTo>
                  <a:lnTo>
                    <a:pt x="2255" y="1583"/>
                  </a:lnTo>
                  <a:lnTo>
                    <a:pt x="2255" y="1586"/>
                  </a:lnTo>
                  <a:lnTo>
                    <a:pt x="2255" y="1588"/>
                  </a:lnTo>
                  <a:lnTo>
                    <a:pt x="2255" y="1591"/>
                  </a:lnTo>
                  <a:lnTo>
                    <a:pt x="2255" y="1594"/>
                  </a:lnTo>
                  <a:lnTo>
                    <a:pt x="2256" y="1596"/>
                  </a:lnTo>
                  <a:lnTo>
                    <a:pt x="2256" y="1597"/>
                  </a:lnTo>
                  <a:lnTo>
                    <a:pt x="2260" y="1598"/>
                  </a:lnTo>
                  <a:lnTo>
                    <a:pt x="2263" y="1600"/>
                  </a:lnTo>
                  <a:lnTo>
                    <a:pt x="2266" y="1603"/>
                  </a:lnTo>
                  <a:lnTo>
                    <a:pt x="2272" y="1624"/>
                  </a:lnTo>
                  <a:lnTo>
                    <a:pt x="2275" y="1639"/>
                  </a:lnTo>
                  <a:lnTo>
                    <a:pt x="2276" y="1650"/>
                  </a:lnTo>
                  <a:lnTo>
                    <a:pt x="2276" y="1662"/>
                  </a:lnTo>
                  <a:lnTo>
                    <a:pt x="2276" y="1668"/>
                  </a:lnTo>
                  <a:lnTo>
                    <a:pt x="2275" y="1672"/>
                  </a:lnTo>
                  <a:lnTo>
                    <a:pt x="2272" y="1681"/>
                  </a:lnTo>
                  <a:lnTo>
                    <a:pt x="2269" y="1685"/>
                  </a:lnTo>
                  <a:lnTo>
                    <a:pt x="2266" y="1689"/>
                  </a:lnTo>
                  <a:lnTo>
                    <a:pt x="2262" y="1693"/>
                  </a:lnTo>
                  <a:lnTo>
                    <a:pt x="2257" y="1698"/>
                  </a:lnTo>
                  <a:lnTo>
                    <a:pt x="2252" y="1701"/>
                  </a:lnTo>
                  <a:lnTo>
                    <a:pt x="2246" y="1705"/>
                  </a:lnTo>
                  <a:lnTo>
                    <a:pt x="2240" y="1706"/>
                  </a:lnTo>
                  <a:lnTo>
                    <a:pt x="2239" y="1706"/>
                  </a:lnTo>
                  <a:lnTo>
                    <a:pt x="2237" y="1706"/>
                  </a:lnTo>
                  <a:lnTo>
                    <a:pt x="2236" y="1706"/>
                  </a:lnTo>
                  <a:lnTo>
                    <a:pt x="2233" y="1708"/>
                  </a:lnTo>
                  <a:lnTo>
                    <a:pt x="2233" y="1709"/>
                  </a:lnTo>
                  <a:lnTo>
                    <a:pt x="2236" y="1712"/>
                  </a:lnTo>
                  <a:lnTo>
                    <a:pt x="2227" y="1714"/>
                  </a:lnTo>
                  <a:lnTo>
                    <a:pt x="2216" y="1712"/>
                  </a:lnTo>
                  <a:lnTo>
                    <a:pt x="2216" y="1711"/>
                  </a:lnTo>
                  <a:lnTo>
                    <a:pt x="2210" y="1708"/>
                  </a:lnTo>
                  <a:lnTo>
                    <a:pt x="2208" y="1709"/>
                  </a:lnTo>
                  <a:lnTo>
                    <a:pt x="2210" y="1711"/>
                  </a:lnTo>
                  <a:lnTo>
                    <a:pt x="2213" y="1715"/>
                  </a:lnTo>
                  <a:lnTo>
                    <a:pt x="2214" y="1717"/>
                  </a:lnTo>
                  <a:lnTo>
                    <a:pt x="2214" y="1718"/>
                  </a:lnTo>
                  <a:lnTo>
                    <a:pt x="2217" y="1719"/>
                  </a:lnTo>
                  <a:lnTo>
                    <a:pt x="2221" y="1721"/>
                  </a:lnTo>
                  <a:lnTo>
                    <a:pt x="2220" y="1725"/>
                  </a:lnTo>
                  <a:lnTo>
                    <a:pt x="2219" y="1728"/>
                  </a:lnTo>
                  <a:lnTo>
                    <a:pt x="2219" y="1729"/>
                  </a:lnTo>
                  <a:lnTo>
                    <a:pt x="2217" y="1728"/>
                  </a:lnTo>
                  <a:lnTo>
                    <a:pt x="2214" y="1727"/>
                  </a:lnTo>
                  <a:lnTo>
                    <a:pt x="2210" y="1724"/>
                  </a:lnTo>
                  <a:lnTo>
                    <a:pt x="2210" y="1725"/>
                  </a:lnTo>
                  <a:lnTo>
                    <a:pt x="2210" y="1727"/>
                  </a:lnTo>
                  <a:lnTo>
                    <a:pt x="2210" y="1731"/>
                  </a:lnTo>
                  <a:lnTo>
                    <a:pt x="2213" y="1738"/>
                  </a:lnTo>
                  <a:lnTo>
                    <a:pt x="2211" y="1738"/>
                  </a:lnTo>
                  <a:lnTo>
                    <a:pt x="2208" y="1738"/>
                  </a:lnTo>
                  <a:lnTo>
                    <a:pt x="2207" y="1738"/>
                  </a:lnTo>
                  <a:lnTo>
                    <a:pt x="2204" y="1738"/>
                  </a:lnTo>
                  <a:lnTo>
                    <a:pt x="2204" y="1744"/>
                  </a:lnTo>
                  <a:lnTo>
                    <a:pt x="2200" y="1745"/>
                  </a:lnTo>
                  <a:lnTo>
                    <a:pt x="2194" y="1748"/>
                  </a:lnTo>
                  <a:lnTo>
                    <a:pt x="2194" y="1747"/>
                  </a:lnTo>
                  <a:lnTo>
                    <a:pt x="2196" y="1745"/>
                  </a:lnTo>
                  <a:lnTo>
                    <a:pt x="2197" y="1744"/>
                  </a:lnTo>
                  <a:lnTo>
                    <a:pt x="2193" y="1741"/>
                  </a:lnTo>
                  <a:lnTo>
                    <a:pt x="2191" y="1738"/>
                  </a:lnTo>
                  <a:lnTo>
                    <a:pt x="2190" y="1735"/>
                  </a:lnTo>
                  <a:lnTo>
                    <a:pt x="2190" y="1731"/>
                  </a:lnTo>
                  <a:lnTo>
                    <a:pt x="2190" y="1722"/>
                  </a:lnTo>
                  <a:lnTo>
                    <a:pt x="2191" y="1712"/>
                  </a:lnTo>
                  <a:lnTo>
                    <a:pt x="2185" y="1711"/>
                  </a:lnTo>
                  <a:lnTo>
                    <a:pt x="2174" y="1708"/>
                  </a:lnTo>
                  <a:lnTo>
                    <a:pt x="2177" y="1699"/>
                  </a:lnTo>
                  <a:lnTo>
                    <a:pt x="2175" y="1698"/>
                  </a:lnTo>
                  <a:lnTo>
                    <a:pt x="2172" y="1699"/>
                  </a:lnTo>
                  <a:lnTo>
                    <a:pt x="2170" y="1702"/>
                  </a:lnTo>
                  <a:lnTo>
                    <a:pt x="2164" y="1691"/>
                  </a:lnTo>
                  <a:lnTo>
                    <a:pt x="2158" y="1679"/>
                  </a:lnTo>
                  <a:lnTo>
                    <a:pt x="2155" y="1679"/>
                  </a:lnTo>
                  <a:lnTo>
                    <a:pt x="2155" y="1678"/>
                  </a:lnTo>
                  <a:lnTo>
                    <a:pt x="2155" y="1675"/>
                  </a:lnTo>
                  <a:lnTo>
                    <a:pt x="2155" y="1673"/>
                  </a:lnTo>
                  <a:lnTo>
                    <a:pt x="2155" y="1672"/>
                  </a:lnTo>
                  <a:lnTo>
                    <a:pt x="2152" y="1670"/>
                  </a:lnTo>
                  <a:lnTo>
                    <a:pt x="2149" y="1669"/>
                  </a:lnTo>
                  <a:lnTo>
                    <a:pt x="2147" y="1668"/>
                  </a:lnTo>
                  <a:lnTo>
                    <a:pt x="2144" y="1666"/>
                  </a:lnTo>
                  <a:lnTo>
                    <a:pt x="2144" y="1663"/>
                  </a:lnTo>
                  <a:lnTo>
                    <a:pt x="2144" y="1662"/>
                  </a:lnTo>
                  <a:lnTo>
                    <a:pt x="2145" y="1659"/>
                  </a:lnTo>
                  <a:lnTo>
                    <a:pt x="2144" y="1657"/>
                  </a:lnTo>
                  <a:lnTo>
                    <a:pt x="2138" y="1660"/>
                  </a:lnTo>
                  <a:lnTo>
                    <a:pt x="2134" y="1662"/>
                  </a:lnTo>
                  <a:lnTo>
                    <a:pt x="2132" y="1660"/>
                  </a:lnTo>
                  <a:lnTo>
                    <a:pt x="2131" y="1660"/>
                  </a:lnTo>
                  <a:lnTo>
                    <a:pt x="2129" y="1659"/>
                  </a:lnTo>
                  <a:lnTo>
                    <a:pt x="2128" y="1657"/>
                  </a:lnTo>
                  <a:lnTo>
                    <a:pt x="2128" y="1655"/>
                  </a:lnTo>
                  <a:lnTo>
                    <a:pt x="2128" y="1646"/>
                  </a:lnTo>
                  <a:lnTo>
                    <a:pt x="2125" y="1646"/>
                  </a:lnTo>
                  <a:lnTo>
                    <a:pt x="2124" y="1646"/>
                  </a:lnTo>
                  <a:lnTo>
                    <a:pt x="2122" y="1643"/>
                  </a:lnTo>
                  <a:lnTo>
                    <a:pt x="2108" y="1646"/>
                  </a:lnTo>
                  <a:lnTo>
                    <a:pt x="2108" y="1652"/>
                  </a:lnTo>
                  <a:lnTo>
                    <a:pt x="2111" y="1675"/>
                  </a:lnTo>
                  <a:lnTo>
                    <a:pt x="2102" y="1705"/>
                  </a:lnTo>
                  <a:lnTo>
                    <a:pt x="2099" y="1714"/>
                  </a:lnTo>
                  <a:lnTo>
                    <a:pt x="2098" y="1722"/>
                  </a:lnTo>
                  <a:lnTo>
                    <a:pt x="2096" y="1731"/>
                  </a:lnTo>
                  <a:lnTo>
                    <a:pt x="2096" y="1734"/>
                  </a:lnTo>
                  <a:lnTo>
                    <a:pt x="2098" y="1738"/>
                  </a:lnTo>
                  <a:lnTo>
                    <a:pt x="2100" y="1738"/>
                  </a:lnTo>
                  <a:lnTo>
                    <a:pt x="2102" y="1745"/>
                  </a:lnTo>
                  <a:lnTo>
                    <a:pt x="2105" y="1754"/>
                  </a:lnTo>
                  <a:lnTo>
                    <a:pt x="2113" y="1754"/>
                  </a:lnTo>
                  <a:lnTo>
                    <a:pt x="2115" y="1760"/>
                  </a:lnTo>
                  <a:lnTo>
                    <a:pt x="2116" y="1765"/>
                  </a:lnTo>
                  <a:lnTo>
                    <a:pt x="2116" y="1771"/>
                  </a:lnTo>
                  <a:lnTo>
                    <a:pt x="2118" y="1774"/>
                  </a:lnTo>
                  <a:lnTo>
                    <a:pt x="2119" y="1777"/>
                  </a:lnTo>
                  <a:lnTo>
                    <a:pt x="2121" y="1777"/>
                  </a:lnTo>
                  <a:lnTo>
                    <a:pt x="2122" y="1778"/>
                  </a:lnTo>
                  <a:lnTo>
                    <a:pt x="2125" y="1780"/>
                  </a:lnTo>
                  <a:lnTo>
                    <a:pt x="2129" y="1780"/>
                  </a:lnTo>
                  <a:lnTo>
                    <a:pt x="2134" y="1781"/>
                  </a:lnTo>
                  <a:lnTo>
                    <a:pt x="2136" y="1786"/>
                  </a:lnTo>
                  <a:lnTo>
                    <a:pt x="2139" y="1791"/>
                  </a:lnTo>
                  <a:lnTo>
                    <a:pt x="2141" y="1796"/>
                  </a:lnTo>
                  <a:lnTo>
                    <a:pt x="2144" y="1801"/>
                  </a:lnTo>
                  <a:lnTo>
                    <a:pt x="2147" y="1804"/>
                  </a:lnTo>
                  <a:lnTo>
                    <a:pt x="2151" y="1806"/>
                  </a:lnTo>
                  <a:lnTo>
                    <a:pt x="2155" y="1807"/>
                  </a:lnTo>
                  <a:lnTo>
                    <a:pt x="2158" y="1810"/>
                  </a:lnTo>
                  <a:lnTo>
                    <a:pt x="2161" y="1814"/>
                  </a:lnTo>
                  <a:lnTo>
                    <a:pt x="2164" y="1820"/>
                  </a:lnTo>
                  <a:lnTo>
                    <a:pt x="2167" y="1826"/>
                  </a:lnTo>
                  <a:lnTo>
                    <a:pt x="2168" y="1832"/>
                  </a:lnTo>
                  <a:lnTo>
                    <a:pt x="2171" y="1843"/>
                  </a:lnTo>
                  <a:lnTo>
                    <a:pt x="2171" y="1856"/>
                  </a:lnTo>
                  <a:lnTo>
                    <a:pt x="2170" y="1856"/>
                  </a:lnTo>
                  <a:lnTo>
                    <a:pt x="2171" y="1879"/>
                  </a:lnTo>
                  <a:lnTo>
                    <a:pt x="2177" y="1879"/>
                  </a:lnTo>
                  <a:lnTo>
                    <a:pt x="2180" y="1885"/>
                  </a:lnTo>
                  <a:lnTo>
                    <a:pt x="2180" y="1889"/>
                  </a:lnTo>
                  <a:lnTo>
                    <a:pt x="2183" y="1901"/>
                  </a:lnTo>
                  <a:lnTo>
                    <a:pt x="2175" y="1902"/>
                  </a:lnTo>
                  <a:lnTo>
                    <a:pt x="2170" y="1904"/>
                  </a:lnTo>
                  <a:lnTo>
                    <a:pt x="2164" y="1904"/>
                  </a:lnTo>
                  <a:lnTo>
                    <a:pt x="2160" y="1902"/>
                  </a:lnTo>
                  <a:lnTo>
                    <a:pt x="2157" y="1899"/>
                  </a:lnTo>
                  <a:lnTo>
                    <a:pt x="2152" y="1897"/>
                  </a:lnTo>
                  <a:lnTo>
                    <a:pt x="2144" y="1886"/>
                  </a:lnTo>
                  <a:lnTo>
                    <a:pt x="2142" y="1885"/>
                  </a:lnTo>
                  <a:lnTo>
                    <a:pt x="2138" y="1885"/>
                  </a:lnTo>
                  <a:lnTo>
                    <a:pt x="2135" y="1884"/>
                  </a:lnTo>
                  <a:lnTo>
                    <a:pt x="2134" y="1882"/>
                  </a:lnTo>
                  <a:lnTo>
                    <a:pt x="2132" y="1879"/>
                  </a:lnTo>
                  <a:lnTo>
                    <a:pt x="2132" y="1876"/>
                  </a:lnTo>
                  <a:lnTo>
                    <a:pt x="2134" y="1873"/>
                  </a:lnTo>
                  <a:lnTo>
                    <a:pt x="2134" y="1871"/>
                  </a:lnTo>
                  <a:lnTo>
                    <a:pt x="2132" y="1868"/>
                  </a:lnTo>
                  <a:lnTo>
                    <a:pt x="2129" y="1865"/>
                  </a:lnTo>
                  <a:lnTo>
                    <a:pt x="2125" y="1862"/>
                  </a:lnTo>
                  <a:lnTo>
                    <a:pt x="2122" y="1856"/>
                  </a:lnTo>
                  <a:lnTo>
                    <a:pt x="2121" y="1849"/>
                  </a:lnTo>
                  <a:lnTo>
                    <a:pt x="2119" y="1835"/>
                  </a:lnTo>
                  <a:lnTo>
                    <a:pt x="2116" y="1835"/>
                  </a:lnTo>
                  <a:lnTo>
                    <a:pt x="2115" y="1827"/>
                  </a:lnTo>
                  <a:lnTo>
                    <a:pt x="2115" y="1820"/>
                  </a:lnTo>
                  <a:lnTo>
                    <a:pt x="2116" y="1809"/>
                  </a:lnTo>
                  <a:lnTo>
                    <a:pt x="2115" y="1801"/>
                  </a:lnTo>
                  <a:lnTo>
                    <a:pt x="2113" y="1793"/>
                  </a:lnTo>
                  <a:lnTo>
                    <a:pt x="2111" y="1787"/>
                  </a:lnTo>
                  <a:lnTo>
                    <a:pt x="2106" y="1781"/>
                  </a:lnTo>
                  <a:lnTo>
                    <a:pt x="2096" y="1768"/>
                  </a:lnTo>
                  <a:lnTo>
                    <a:pt x="2086" y="1757"/>
                  </a:lnTo>
                  <a:lnTo>
                    <a:pt x="2082" y="1751"/>
                  </a:lnTo>
                  <a:lnTo>
                    <a:pt x="2080" y="1745"/>
                  </a:lnTo>
                  <a:lnTo>
                    <a:pt x="2080" y="1742"/>
                  </a:lnTo>
                  <a:lnTo>
                    <a:pt x="2082" y="1740"/>
                  </a:lnTo>
                  <a:lnTo>
                    <a:pt x="2083" y="1734"/>
                  </a:lnTo>
                  <a:lnTo>
                    <a:pt x="2088" y="1731"/>
                  </a:lnTo>
                  <a:lnTo>
                    <a:pt x="2088" y="1728"/>
                  </a:lnTo>
                  <a:lnTo>
                    <a:pt x="2089" y="1727"/>
                  </a:lnTo>
                  <a:lnTo>
                    <a:pt x="2089" y="1714"/>
                  </a:lnTo>
                  <a:lnTo>
                    <a:pt x="2089" y="1702"/>
                  </a:lnTo>
                  <a:lnTo>
                    <a:pt x="2092" y="1702"/>
                  </a:lnTo>
                  <a:lnTo>
                    <a:pt x="2090" y="1691"/>
                  </a:lnTo>
                  <a:lnTo>
                    <a:pt x="2089" y="1679"/>
                  </a:lnTo>
                  <a:lnTo>
                    <a:pt x="2080" y="1676"/>
                  </a:lnTo>
                  <a:lnTo>
                    <a:pt x="2082" y="1675"/>
                  </a:lnTo>
                  <a:lnTo>
                    <a:pt x="2083" y="1670"/>
                  </a:lnTo>
                  <a:lnTo>
                    <a:pt x="2085" y="1666"/>
                  </a:lnTo>
                  <a:lnTo>
                    <a:pt x="2086" y="1663"/>
                  </a:lnTo>
                  <a:lnTo>
                    <a:pt x="2086" y="1660"/>
                  </a:lnTo>
                  <a:lnTo>
                    <a:pt x="2083" y="1660"/>
                  </a:lnTo>
                  <a:lnTo>
                    <a:pt x="2083" y="1649"/>
                  </a:lnTo>
                  <a:lnTo>
                    <a:pt x="2082" y="1642"/>
                  </a:lnTo>
                  <a:lnTo>
                    <a:pt x="2080" y="1636"/>
                  </a:lnTo>
                  <a:lnTo>
                    <a:pt x="2075" y="1636"/>
                  </a:lnTo>
                  <a:lnTo>
                    <a:pt x="2073" y="1630"/>
                  </a:lnTo>
                  <a:lnTo>
                    <a:pt x="2072" y="1627"/>
                  </a:lnTo>
                  <a:lnTo>
                    <a:pt x="2070" y="1620"/>
                  </a:lnTo>
                  <a:lnTo>
                    <a:pt x="2070" y="1613"/>
                  </a:lnTo>
                  <a:lnTo>
                    <a:pt x="2070" y="1607"/>
                  </a:lnTo>
                  <a:lnTo>
                    <a:pt x="2070" y="1603"/>
                  </a:lnTo>
                  <a:lnTo>
                    <a:pt x="2069" y="1600"/>
                  </a:lnTo>
                  <a:lnTo>
                    <a:pt x="2066" y="1596"/>
                  </a:lnTo>
                  <a:lnTo>
                    <a:pt x="2063" y="1593"/>
                  </a:lnTo>
                  <a:lnTo>
                    <a:pt x="2062" y="1591"/>
                  </a:lnTo>
                  <a:lnTo>
                    <a:pt x="2062" y="1588"/>
                  </a:lnTo>
                  <a:lnTo>
                    <a:pt x="2062" y="1587"/>
                  </a:lnTo>
                  <a:lnTo>
                    <a:pt x="2063" y="1584"/>
                  </a:lnTo>
                  <a:lnTo>
                    <a:pt x="2064" y="1580"/>
                  </a:lnTo>
                  <a:lnTo>
                    <a:pt x="2064" y="1577"/>
                  </a:lnTo>
                  <a:lnTo>
                    <a:pt x="2064" y="1574"/>
                  </a:lnTo>
                  <a:lnTo>
                    <a:pt x="2059" y="1574"/>
                  </a:lnTo>
                  <a:lnTo>
                    <a:pt x="2053" y="1568"/>
                  </a:lnTo>
                  <a:lnTo>
                    <a:pt x="2047" y="1561"/>
                  </a:lnTo>
                  <a:lnTo>
                    <a:pt x="2041" y="1561"/>
                  </a:lnTo>
                  <a:lnTo>
                    <a:pt x="2041" y="1564"/>
                  </a:lnTo>
                  <a:lnTo>
                    <a:pt x="2041" y="1567"/>
                  </a:lnTo>
                  <a:lnTo>
                    <a:pt x="2041" y="1570"/>
                  </a:lnTo>
                  <a:lnTo>
                    <a:pt x="2041" y="1573"/>
                  </a:lnTo>
                  <a:lnTo>
                    <a:pt x="2039" y="1577"/>
                  </a:lnTo>
                  <a:lnTo>
                    <a:pt x="2037" y="1578"/>
                  </a:lnTo>
                  <a:lnTo>
                    <a:pt x="2034" y="1580"/>
                  </a:lnTo>
                  <a:lnTo>
                    <a:pt x="2033" y="1581"/>
                  </a:lnTo>
                  <a:lnTo>
                    <a:pt x="2030" y="1583"/>
                  </a:lnTo>
                  <a:lnTo>
                    <a:pt x="2024" y="1584"/>
                  </a:lnTo>
                  <a:lnTo>
                    <a:pt x="2013" y="1584"/>
                  </a:lnTo>
                  <a:lnTo>
                    <a:pt x="2003" y="1583"/>
                  </a:lnTo>
                  <a:lnTo>
                    <a:pt x="2003" y="1574"/>
                  </a:lnTo>
                  <a:lnTo>
                    <a:pt x="2003" y="1571"/>
                  </a:lnTo>
                  <a:lnTo>
                    <a:pt x="2003" y="1567"/>
                  </a:lnTo>
                  <a:lnTo>
                    <a:pt x="2005" y="1561"/>
                  </a:lnTo>
                  <a:lnTo>
                    <a:pt x="2008" y="1555"/>
                  </a:lnTo>
                  <a:lnTo>
                    <a:pt x="2010" y="1552"/>
                  </a:lnTo>
                  <a:lnTo>
                    <a:pt x="2011" y="1548"/>
                  </a:lnTo>
                  <a:lnTo>
                    <a:pt x="2011" y="1545"/>
                  </a:lnTo>
                  <a:lnTo>
                    <a:pt x="2011" y="1541"/>
                  </a:lnTo>
                  <a:lnTo>
                    <a:pt x="2010" y="1538"/>
                  </a:lnTo>
                  <a:lnTo>
                    <a:pt x="2005" y="1534"/>
                  </a:lnTo>
                  <a:lnTo>
                    <a:pt x="2003" y="1531"/>
                  </a:lnTo>
                  <a:lnTo>
                    <a:pt x="2000" y="1528"/>
                  </a:lnTo>
                  <a:lnTo>
                    <a:pt x="1998" y="1518"/>
                  </a:lnTo>
                  <a:lnTo>
                    <a:pt x="1997" y="1509"/>
                  </a:lnTo>
                  <a:lnTo>
                    <a:pt x="1997" y="1501"/>
                  </a:lnTo>
                  <a:lnTo>
                    <a:pt x="1995" y="1492"/>
                  </a:lnTo>
                  <a:lnTo>
                    <a:pt x="1990" y="1492"/>
                  </a:lnTo>
                  <a:lnTo>
                    <a:pt x="1988" y="1493"/>
                  </a:lnTo>
                  <a:lnTo>
                    <a:pt x="1985" y="1495"/>
                  </a:lnTo>
                  <a:lnTo>
                    <a:pt x="1984" y="1495"/>
                  </a:lnTo>
                  <a:lnTo>
                    <a:pt x="1985" y="1495"/>
                  </a:lnTo>
                  <a:lnTo>
                    <a:pt x="1985" y="1496"/>
                  </a:lnTo>
                  <a:lnTo>
                    <a:pt x="1982" y="1496"/>
                  </a:lnTo>
                  <a:lnTo>
                    <a:pt x="1978" y="1498"/>
                  </a:lnTo>
                  <a:lnTo>
                    <a:pt x="1978" y="1492"/>
                  </a:lnTo>
                  <a:lnTo>
                    <a:pt x="1977" y="1486"/>
                  </a:lnTo>
                  <a:lnTo>
                    <a:pt x="1975" y="1485"/>
                  </a:lnTo>
                  <a:lnTo>
                    <a:pt x="1974" y="1483"/>
                  </a:lnTo>
                  <a:lnTo>
                    <a:pt x="1971" y="1482"/>
                  </a:lnTo>
                  <a:lnTo>
                    <a:pt x="1969" y="1480"/>
                  </a:lnTo>
                  <a:lnTo>
                    <a:pt x="1967" y="1470"/>
                  </a:lnTo>
                  <a:lnTo>
                    <a:pt x="1965" y="1463"/>
                  </a:lnTo>
                  <a:lnTo>
                    <a:pt x="1964" y="1450"/>
                  </a:lnTo>
                  <a:lnTo>
                    <a:pt x="1962" y="1447"/>
                  </a:lnTo>
                  <a:lnTo>
                    <a:pt x="1962" y="1444"/>
                  </a:lnTo>
                  <a:lnTo>
                    <a:pt x="1961" y="1442"/>
                  </a:lnTo>
                  <a:lnTo>
                    <a:pt x="1958" y="1439"/>
                  </a:lnTo>
                  <a:lnTo>
                    <a:pt x="1952" y="1434"/>
                  </a:lnTo>
                  <a:lnTo>
                    <a:pt x="1948" y="1431"/>
                  </a:lnTo>
                  <a:lnTo>
                    <a:pt x="1942" y="1429"/>
                  </a:lnTo>
                  <a:lnTo>
                    <a:pt x="1939" y="1442"/>
                  </a:lnTo>
                  <a:lnTo>
                    <a:pt x="1936" y="1456"/>
                  </a:lnTo>
                  <a:lnTo>
                    <a:pt x="1932" y="1456"/>
                  </a:lnTo>
                  <a:lnTo>
                    <a:pt x="1931" y="1454"/>
                  </a:lnTo>
                  <a:lnTo>
                    <a:pt x="1931" y="1453"/>
                  </a:lnTo>
                  <a:lnTo>
                    <a:pt x="1906" y="1467"/>
                  </a:lnTo>
                  <a:lnTo>
                    <a:pt x="1900" y="1462"/>
                  </a:lnTo>
                  <a:lnTo>
                    <a:pt x="1895" y="1459"/>
                  </a:lnTo>
                  <a:lnTo>
                    <a:pt x="1892" y="1459"/>
                  </a:lnTo>
                  <a:lnTo>
                    <a:pt x="1890" y="1459"/>
                  </a:lnTo>
                  <a:lnTo>
                    <a:pt x="1890" y="1465"/>
                  </a:lnTo>
                  <a:lnTo>
                    <a:pt x="1882" y="1469"/>
                  </a:lnTo>
                  <a:lnTo>
                    <a:pt x="1880" y="1470"/>
                  </a:lnTo>
                  <a:lnTo>
                    <a:pt x="1879" y="1472"/>
                  </a:lnTo>
                  <a:lnTo>
                    <a:pt x="1876" y="1478"/>
                  </a:lnTo>
                  <a:lnTo>
                    <a:pt x="1874" y="1478"/>
                  </a:lnTo>
                  <a:lnTo>
                    <a:pt x="1873" y="1479"/>
                  </a:lnTo>
                  <a:lnTo>
                    <a:pt x="1872" y="1479"/>
                  </a:lnTo>
                  <a:lnTo>
                    <a:pt x="1873" y="1480"/>
                  </a:lnTo>
                  <a:lnTo>
                    <a:pt x="1874" y="1482"/>
                  </a:lnTo>
                  <a:lnTo>
                    <a:pt x="1876" y="1483"/>
                  </a:lnTo>
                  <a:lnTo>
                    <a:pt x="1877" y="1486"/>
                  </a:lnTo>
                  <a:lnTo>
                    <a:pt x="1876" y="1489"/>
                  </a:lnTo>
                  <a:lnTo>
                    <a:pt x="1872" y="1493"/>
                  </a:lnTo>
                  <a:lnTo>
                    <a:pt x="1864" y="1501"/>
                  </a:lnTo>
                  <a:lnTo>
                    <a:pt x="1857" y="1505"/>
                  </a:lnTo>
                  <a:lnTo>
                    <a:pt x="1851" y="1508"/>
                  </a:lnTo>
                  <a:lnTo>
                    <a:pt x="1848" y="1508"/>
                  </a:lnTo>
                  <a:lnTo>
                    <a:pt x="1846" y="1508"/>
                  </a:lnTo>
                  <a:lnTo>
                    <a:pt x="1843" y="1508"/>
                  </a:lnTo>
                  <a:lnTo>
                    <a:pt x="1841" y="1508"/>
                  </a:lnTo>
                  <a:lnTo>
                    <a:pt x="1840" y="1508"/>
                  </a:lnTo>
                  <a:lnTo>
                    <a:pt x="1840" y="1509"/>
                  </a:lnTo>
                  <a:lnTo>
                    <a:pt x="1841" y="1511"/>
                  </a:lnTo>
                  <a:lnTo>
                    <a:pt x="1843" y="1514"/>
                  </a:lnTo>
                  <a:lnTo>
                    <a:pt x="1841" y="1515"/>
                  </a:lnTo>
                  <a:lnTo>
                    <a:pt x="1838" y="1515"/>
                  </a:lnTo>
                  <a:lnTo>
                    <a:pt x="1837" y="1515"/>
                  </a:lnTo>
                  <a:lnTo>
                    <a:pt x="1834" y="1516"/>
                  </a:lnTo>
                  <a:lnTo>
                    <a:pt x="1833" y="1519"/>
                  </a:lnTo>
                  <a:lnTo>
                    <a:pt x="1831" y="1522"/>
                  </a:lnTo>
                  <a:lnTo>
                    <a:pt x="1827" y="1528"/>
                  </a:lnTo>
                  <a:lnTo>
                    <a:pt x="1824" y="1535"/>
                  </a:lnTo>
                  <a:lnTo>
                    <a:pt x="1823" y="1539"/>
                  </a:lnTo>
                  <a:lnTo>
                    <a:pt x="1821" y="1541"/>
                  </a:lnTo>
                  <a:lnTo>
                    <a:pt x="1817" y="1544"/>
                  </a:lnTo>
                  <a:lnTo>
                    <a:pt x="1812" y="1545"/>
                  </a:lnTo>
                  <a:lnTo>
                    <a:pt x="1810" y="1547"/>
                  </a:lnTo>
                  <a:lnTo>
                    <a:pt x="1808" y="1548"/>
                  </a:lnTo>
                  <a:lnTo>
                    <a:pt x="1807" y="1550"/>
                  </a:lnTo>
                  <a:lnTo>
                    <a:pt x="1807" y="1555"/>
                  </a:lnTo>
                  <a:lnTo>
                    <a:pt x="1802" y="1557"/>
                  </a:lnTo>
                  <a:lnTo>
                    <a:pt x="1798" y="1557"/>
                  </a:lnTo>
                  <a:lnTo>
                    <a:pt x="1794" y="1557"/>
                  </a:lnTo>
                  <a:lnTo>
                    <a:pt x="1791" y="1558"/>
                  </a:lnTo>
                  <a:lnTo>
                    <a:pt x="1788" y="1561"/>
                  </a:lnTo>
                  <a:lnTo>
                    <a:pt x="1787" y="1565"/>
                  </a:lnTo>
                  <a:lnTo>
                    <a:pt x="1787" y="1570"/>
                  </a:lnTo>
                  <a:lnTo>
                    <a:pt x="1787" y="1573"/>
                  </a:lnTo>
                  <a:lnTo>
                    <a:pt x="1785" y="1574"/>
                  </a:lnTo>
                  <a:lnTo>
                    <a:pt x="1782" y="1577"/>
                  </a:lnTo>
                  <a:lnTo>
                    <a:pt x="1778" y="1578"/>
                  </a:lnTo>
                  <a:lnTo>
                    <a:pt x="1775" y="1578"/>
                  </a:lnTo>
                  <a:lnTo>
                    <a:pt x="1771" y="1580"/>
                  </a:lnTo>
                  <a:lnTo>
                    <a:pt x="1769" y="1583"/>
                  </a:lnTo>
                  <a:lnTo>
                    <a:pt x="1768" y="1586"/>
                  </a:lnTo>
                  <a:lnTo>
                    <a:pt x="1765" y="1590"/>
                  </a:lnTo>
                  <a:lnTo>
                    <a:pt x="1764" y="1590"/>
                  </a:lnTo>
                  <a:lnTo>
                    <a:pt x="1762" y="1591"/>
                  </a:lnTo>
                  <a:lnTo>
                    <a:pt x="1761" y="1591"/>
                  </a:lnTo>
                  <a:lnTo>
                    <a:pt x="1756" y="1591"/>
                  </a:lnTo>
                  <a:lnTo>
                    <a:pt x="1753" y="1591"/>
                  </a:lnTo>
                  <a:lnTo>
                    <a:pt x="1752" y="1591"/>
                  </a:lnTo>
                  <a:lnTo>
                    <a:pt x="1751" y="1593"/>
                  </a:lnTo>
                  <a:lnTo>
                    <a:pt x="1749" y="1596"/>
                  </a:lnTo>
                  <a:lnTo>
                    <a:pt x="1748" y="1597"/>
                  </a:lnTo>
                  <a:lnTo>
                    <a:pt x="1746" y="1600"/>
                  </a:lnTo>
                  <a:lnTo>
                    <a:pt x="1749" y="1607"/>
                  </a:lnTo>
                  <a:lnTo>
                    <a:pt x="1752" y="1613"/>
                  </a:lnTo>
                  <a:lnTo>
                    <a:pt x="1751" y="1614"/>
                  </a:lnTo>
                  <a:lnTo>
                    <a:pt x="1749" y="1616"/>
                  </a:lnTo>
                  <a:lnTo>
                    <a:pt x="1748" y="1620"/>
                  </a:lnTo>
                  <a:lnTo>
                    <a:pt x="1746" y="1626"/>
                  </a:lnTo>
                  <a:lnTo>
                    <a:pt x="1746" y="1633"/>
                  </a:lnTo>
                  <a:lnTo>
                    <a:pt x="1746" y="1645"/>
                  </a:lnTo>
                  <a:lnTo>
                    <a:pt x="1746" y="1652"/>
                  </a:lnTo>
                  <a:lnTo>
                    <a:pt x="1749" y="1659"/>
                  </a:lnTo>
                  <a:lnTo>
                    <a:pt x="1752" y="1666"/>
                  </a:lnTo>
                  <a:lnTo>
                    <a:pt x="1751" y="1668"/>
                  </a:lnTo>
                  <a:lnTo>
                    <a:pt x="1749" y="1670"/>
                  </a:lnTo>
                  <a:lnTo>
                    <a:pt x="1746" y="1675"/>
                  </a:lnTo>
                  <a:lnTo>
                    <a:pt x="1743" y="1681"/>
                  </a:lnTo>
                  <a:lnTo>
                    <a:pt x="1740" y="1685"/>
                  </a:lnTo>
                  <a:lnTo>
                    <a:pt x="1740" y="1693"/>
                  </a:lnTo>
                  <a:lnTo>
                    <a:pt x="1742" y="1704"/>
                  </a:lnTo>
                  <a:lnTo>
                    <a:pt x="1743" y="1721"/>
                  </a:lnTo>
                  <a:lnTo>
                    <a:pt x="1742" y="1722"/>
                  </a:lnTo>
                  <a:lnTo>
                    <a:pt x="1739" y="1721"/>
                  </a:lnTo>
                  <a:lnTo>
                    <a:pt x="1738" y="1721"/>
                  </a:lnTo>
                  <a:lnTo>
                    <a:pt x="1735" y="1721"/>
                  </a:lnTo>
                  <a:lnTo>
                    <a:pt x="1732" y="1722"/>
                  </a:lnTo>
                  <a:lnTo>
                    <a:pt x="1730" y="1725"/>
                  </a:lnTo>
                  <a:lnTo>
                    <a:pt x="1729" y="1728"/>
                  </a:lnTo>
                  <a:lnTo>
                    <a:pt x="1728" y="1731"/>
                  </a:lnTo>
                  <a:lnTo>
                    <a:pt x="1726" y="1737"/>
                  </a:lnTo>
                  <a:lnTo>
                    <a:pt x="1723" y="1744"/>
                  </a:lnTo>
                  <a:lnTo>
                    <a:pt x="1722" y="1745"/>
                  </a:lnTo>
                  <a:lnTo>
                    <a:pt x="1720" y="1745"/>
                  </a:lnTo>
                  <a:lnTo>
                    <a:pt x="1717" y="1745"/>
                  </a:lnTo>
                  <a:lnTo>
                    <a:pt x="1716" y="1745"/>
                  </a:lnTo>
                  <a:lnTo>
                    <a:pt x="1713" y="1750"/>
                  </a:lnTo>
                  <a:lnTo>
                    <a:pt x="1712" y="1754"/>
                  </a:lnTo>
                  <a:lnTo>
                    <a:pt x="1707" y="1763"/>
                  </a:lnTo>
                  <a:lnTo>
                    <a:pt x="1703" y="1763"/>
                  </a:lnTo>
                  <a:lnTo>
                    <a:pt x="1699" y="1763"/>
                  </a:lnTo>
                  <a:lnTo>
                    <a:pt x="1697" y="1758"/>
                  </a:lnTo>
                  <a:lnTo>
                    <a:pt x="1696" y="1754"/>
                  </a:lnTo>
                  <a:lnTo>
                    <a:pt x="1690" y="1745"/>
                  </a:lnTo>
                  <a:lnTo>
                    <a:pt x="1684" y="1738"/>
                  </a:lnTo>
                  <a:lnTo>
                    <a:pt x="1681" y="1735"/>
                  </a:lnTo>
                  <a:lnTo>
                    <a:pt x="1680" y="1732"/>
                  </a:lnTo>
                  <a:lnTo>
                    <a:pt x="1680" y="1729"/>
                  </a:lnTo>
                  <a:lnTo>
                    <a:pt x="1680" y="1728"/>
                  </a:lnTo>
                  <a:lnTo>
                    <a:pt x="1681" y="1725"/>
                  </a:lnTo>
                  <a:lnTo>
                    <a:pt x="1683" y="1722"/>
                  </a:lnTo>
                  <a:lnTo>
                    <a:pt x="1683" y="1721"/>
                  </a:lnTo>
                  <a:lnTo>
                    <a:pt x="1683" y="1718"/>
                  </a:lnTo>
                  <a:lnTo>
                    <a:pt x="1677" y="1715"/>
                  </a:lnTo>
                  <a:lnTo>
                    <a:pt x="1674" y="1711"/>
                  </a:lnTo>
                  <a:lnTo>
                    <a:pt x="1674" y="1706"/>
                  </a:lnTo>
                  <a:lnTo>
                    <a:pt x="1673" y="1702"/>
                  </a:lnTo>
                  <a:lnTo>
                    <a:pt x="1673" y="1699"/>
                  </a:lnTo>
                  <a:lnTo>
                    <a:pt x="1671" y="1696"/>
                  </a:lnTo>
                  <a:lnTo>
                    <a:pt x="1670" y="1693"/>
                  </a:lnTo>
                  <a:lnTo>
                    <a:pt x="1668" y="1691"/>
                  </a:lnTo>
                  <a:lnTo>
                    <a:pt x="1663" y="1683"/>
                  </a:lnTo>
                  <a:lnTo>
                    <a:pt x="1658" y="1678"/>
                  </a:lnTo>
                  <a:lnTo>
                    <a:pt x="1654" y="1672"/>
                  </a:lnTo>
                  <a:lnTo>
                    <a:pt x="1653" y="1666"/>
                  </a:lnTo>
                  <a:lnTo>
                    <a:pt x="1651" y="1660"/>
                  </a:lnTo>
                  <a:lnTo>
                    <a:pt x="1650" y="1649"/>
                  </a:lnTo>
                  <a:lnTo>
                    <a:pt x="1648" y="1636"/>
                  </a:lnTo>
                  <a:lnTo>
                    <a:pt x="1647" y="1624"/>
                  </a:lnTo>
                  <a:lnTo>
                    <a:pt x="1645" y="1620"/>
                  </a:lnTo>
                  <a:lnTo>
                    <a:pt x="1643" y="1616"/>
                  </a:lnTo>
                  <a:lnTo>
                    <a:pt x="1638" y="1607"/>
                  </a:lnTo>
                  <a:lnTo>
                    <a:pt x="1632" y="1597"/>
                  </a:lnTo>
                  <a:lnTo>
                    <a:pt x="1630" y="1588"/>
                  </a:lnTo>
                  <a:lnTo>
                    <a:pt x="1630" y="1584"/>
                  </a:lnTo>
                  <a:lnTo>
                    <a:pt x="1630" y="1580"/>
                  </a:lnTo>
                  <a:lnTo>
                    <a:pt x="1630" y="1573"/>
                  </a:lnTo>
                  <a:lnTo>
                    <a:pt x="1621" y="1537"/>
                  </a:lnTo>
                  <a:lnTo>
                    <a:pt x="1620" y="1526"/>
                  </a:lnTo>
                  <a:lnTo>
                    <a:pt x="1620" y="1522"/>
                  </a:lnTo>
                  <a:lnTo>
                    <a:pt x="1620" y="1521"/>
                  </a:lnTo>
                  <a:lnTo>
                    <a:pt x="1621" y="1519"/>
                  </a:lnTo>
                  <a:lnTo>
                    <a:pt x="1617" y="1511"/>
                  </a:lnTo>
                  <a:lnTo>
                    <a:pt x="1614" y="1503"/>
                  </a:lnTo>
                  <a:lnTo>
                    <a:pt x="1614" y="1499"/>
                  </a:lnTo>
                  <a:lnTo>
                    <a:pt x="1614" y="1496"/>
                  </a:lnTo>
                  <a:lnTo>
                    <a:pt x="1617" y="1489"/>
                  </a:lnTo>
                  <a:lnTo>
                    <a:pt x="1620" y="1483"/>
                  </a:lnTo>
                  <a:lnTo>
                    <a:pt x="1621" y="1478"/>
                  </a:lnTo>
                  <a:lnTo>
                    <a:pt x="1621" y="1473"/>
                  </a:lnTo>
                  <a:lnTo>
                    <a:pt x="1620" y="1470"/>
                  </a:lnTo>
                  <a:lnTo>
                    <a:pt x="1617" y="1469"/>
                  </a:lnTo>
                  <a:lnTo>
                    <a:pt x="1617" y="1467"/>
                  </a:lnTo>
                  <a:lnTo>
                    <a:pt x="1617" y="1463"/>
                  </a:lnTo>
                  <a:lnTo>
                    <a:pt x="1617" y="1460"/>
                  </a:lnTo>
                  <a:lnTo>
                    <a:pt x="1620" y="1456"/>
                  </a:lnTo>
                  <a:lnTo>
                    <a:pt x="1614" y="1453"/>
                  </a:lnTo>
                  <a:lnTo>
                    <a:pt x="1615" y="1447"/>
                  </a:lnTo>
                  <a:lnTo>
                    <a:pt x="1615" y="1443"/>
                  </a:lnTo>
                  <a:lnTo>
                    <a:pt x="1617" y="1439"/>
                  </a:lnTo>
                  <a:lnTo>
                    <a:pt x="1608" y="1444"/>
                  </a:lnTo>
                  <a:lnTo>
                    <a:pt x="1607" y="1449"/>
                  </a:lnTo>
                  <a:lnTo>
                    <a:pt x="1608" y="1454"/>
                  </a:lnTo>
                  <a:lnTo>
                    <a:pt x="1608" y="1459"/>
                  </a:lnTo>
                  <a:lnTo>
                    <a:pt x="1608" y="1465"/>
                  </a:lnTo>
                  <a:lnTo>
                    <a:pt x="1607" y="1467"/>
                  </a:lnTo>
                  <a:lnTo>
                    <a:pt x="1604" y="1470"/>
                  </a:lnTo>
                  <a:lnTo>
                    <a:pt x="1601" y="1473"/>
                  </a:lnTo>
                  <a:lnTo>
                    <a:pt x="1596" y="1475"/>
                  </a:lnTo>
                  <a:lnTo>
                    <a:pt x="1581" y="1480"/>
                  </a:lnTo>
                  <a:lnTo>
                    <a:pt x="1566" y="1467"/>
                  </a:lnTo>
                  <a:lnTo>
                    <a:pt x="1560" y="1459"/>
                  </a:lnTo>
                  <a:lnTo>
                    <a:pt x="1555" y="1450"/>
                  </a:lnTo>
                  <a:lnTo>
                    <a:pt x="1553" y="1450"/>
                  </a:lnTo>
                  <a:lnTo>
                    <a:pt x="1553" y="1447"/>
                  </a:lnTo>
                  <a:lnTo>
                    <a:pt x="1555" y="1444"/>
                  </a:lnTo>
                  <a:lnTo>
                    <a:pt x="1555" y="1442"/>
                  </a:lnTo>
                  <a:lnTo>
                    <a:pt x="1560" y="1440"/>
                  </a:lnTo>
                  <a:lnTo>
                    <a:pt x="1563" y="1440"/>
                  </a:lnTo>
                  <a:lnTo>
                    <a:pt x="1568" y="1440"/>
                  </a:lnTo>
                  <a:lnTo>
                    <a:pt x="1569" y="1440"/>
                  </a:lnTo>
                  <a:lnTo>
                    <a:pt x="1572" y="1439"/>
                  </a:lnTo>
                  <a:lnTo>
                    <a:pt x="1576" y="1434"/>
                  </a:lnTo>
                  <a:lnTo>
                    <a:pt x="1579" y="1429"/>
                  </a:lnTo>
                  <a:lnTo>
                    <a:pt x="1582" y="1423"/>
                  </a:lnTo>
                  <a:lnTo>
                    <a:pt x="1586" y="1417"/>
                  </a:lnTo>
                  <a:lnTo>
                    <a:pt x="1579" y="1421"/>
                  </a:lnTo>
                  <a:lnTo>
                    <a:pt x="1575" y="1424"/>
                  </a:lnTo>
                  <a:lnTo>
                    <a:pt x="1571" y="1427"/>
                  </a:lnTo>
                  <a:lnTo>
                    <a:pt x="1566" y="1427"/>
                  </a:lnTo>
                  <a:lnTo>
                    <a:pt x="1562" y="1427"/>
                  </a:lnTo>
                  <a:lnTo>
                    <a:pt x="1558" y="1426"/>
                  </a:lnTo>
                  <a:lnTo>
                    <a:pt x="1545" y="1423"/>
                  </a:lnTo>
                  <a:lnTo>
                    <a:pt x="1543" y="1418"/>
                  </a:lnTo>
                  <a:lnTo>
                    <a:pt x="1543" y="1414"/>
                  </a:lnTo>
                  <a:lnTo>
                    <a:pt x="1543" y="1410"/>
                  </a:lnTo>
                  <a:lnTo>
                    <a:pt x="1542" y="1406"/>
                  </a:lnTo>
                  <a:lnTo>
                    <a:pt x="1524" y="1400"/>
                  </a:lnTo>
                  <a:lnTo>
                    <a:pt x="1524" y="1398"/>
                  </a:lnTo>
                  <a:lnTo>
                    <a:pt x="1523" y="1397"/>
                  </a:lnTo>
                  <a:lnTo>
                    <a:pt x="1523" y="1393"/>
                  </a:lnTo>
                  <a:lnTo>
                    <a:pt x="1523" y="1388"/>
                  </a:lnTo>
                  <a:lnTo>
                    <a:pt x="1523" y="1387"/>
                  </a:lnTo>
                  <a:lnTo>
                    <a:pt x="1522" y="1387"/>
                  </a:lnTo>
                  <a:lnTo>
                    <a:pt x="1517" y="1384"/>
                  </a:lnTo>
                  <a:lnTo>
                    <a:pt x="1514" y="1384"/>
                  </a:lnTo>
                  <a:lnTo>
                    <a:pt x="1510" y="1384"/>
                  </a:lnTo>
                  <a:lnTo>
                    <a:pt x="1507" y="1384"/>
                  </a:lnTo>
                  <a:lnTo>
                    <a:pt x="1506" y="1384"/>
                  </a:lnTo>
                  <a:lnTo>
                    <a:pt x="1504" y="1382"/>
                  </a:lnTo>
                  <a:lnTo>
                    <a:pt x="1504" y="1381"/>
                  </a:lnTo>
                  <a:lnTo>
                    <a:pt x="1506" y="1380"/>
                  </a:lnTo>
                  <a:lnTo>
                    <a:pt x="1509" y="1377"/>
                  </a:lnTo>
                  <a:lnTo>
                    <a:pt x="1509" y="1375"/>
                  </a:lnTo>
                  <a:lnTo>
                    <a:pt x="1500" y="1365"/>
                  </a:lnTo>
                  <a:lnTo>
                    <a:pt x="1496" y="1364"/>
                  </a:lnTo>
                  <a:lnTo>
                    <a:pt x="1491" y="1362"/>
                  </a:lnTo>
                  <a:lnTo>
                    <a:pt x="1481" y="1362"/>
                  </a:lnTo>
                  <a:lnTo>
                    <a:pt x="1468" y="1364"/>
                  </a:lnTo>
                  <a:lnTo>
                    <a:pt x="1455" y="1365"/>
                  </a:lnTo>
                  <a:lnTo>
                    <a:pt x="1429" y="1371"/>
                  </a:lnTo>
                  <a:lnTo>
                    <a:pt x="1419" y="1372"/>
                  </a:lnTo>
                  <a:lnTo>
                    <a:pt x="1414" y="1372"/>
                  </a:lnTo>
                  <a:lnTo>
                    <a:pt x="1411" y="1372"/>
                  </a:lnTo>
                  <a:lnTo>
                    <a:pt x="1409" y="1372"/>
                  </a:lnTo>
                  <a:lnTo>
                    <a:pt x="1405" y="1368"/>
                  </a:lnTo>
                  <a:lnTo>
                    <a:pt x="1401" y="1365"/>
                  </a:lnTo>
                  <a:lnTo>
                    <a:pt x="1395" y="1364"/>
                  </a:lnTo>
                  <a:lnTo>
                    <a:pt x="1388" y="1364"/>
                  </a:lnTo>
                  <a:lnTo>
                    <a:pt x="1373" y="1365"/>
                  </a:lnTo>
                  <a:lnTo>
                    <a:pt x="1366" y="1364"/>
                  </a:lnTo>
                  <a:lnTo>
                    <a:pt x="1359" y="1364"/>
                  </a:lnTo>
                  <a:lnTo>
                    <a:pt x="1352" y="1361"/>
                  </a:lnTo>
                  <a:lnTo>
                    <a:pt x="1349" y="1358"/>
                  </a:lnTo>
                  <a:lnTo>
                    <a:pt x="1346" y="1357"/>
                  </a:lnTo>
                  <a:lnTo>
                    <a:pt x="1343" y="1354"/>
                  </a:lnTo>
                  <a:lnTo>
                    <a:pt x="1343" y="1351"/>
                  </a:lnTo>
                  <a:lnTo>
                    <a:pt x="1342" y="1345"/>
                  </a:lnTo>
                  <a:lnTo>
                    <a:pt x="1342" y="1338"/>
                  </a:lnTo>
                  <a:lnTo>
                    <a:pt x="1340" y="1335"/>
                  </a:lnTo>
                  <a:lnTo>
                    <a:pt x="1340" y="1331"/>
                  </a:lnTo>
                  <a:lnTo>
                    <a:pt x="1339" y="1331"/>
                  </a:lnTo>
                  <a:lnTo>
                    <a:pt x="1337" y="1329"/>
                  </a:lnTo>
                  <a:lnTo>
                    <a:pt x="1334" y="1326"/>
                  </a:lnTo>
                  <a:lnTo>
                    <a:pt x="1332" y="1325"/>
                  </a:lnTo>
                  <a:lnTo>
                    <a:pt x="1329" y="1323"/>
                  </a:lnTo>
                  <a:lnTo>
                    <a:pt x="1326" y="1323"/>
                  </a:lnTo>
                  <a:lnTo>
                    <a:pt x="1324" y="1323"/>
                  </a:lnTo>
                  <a:lnTo>
                    <a:pt x="1324" y="1325"/>
                  </a:lnTo>
                  <a:lnTo>
                    <a:pt x="1326" y="1326"/>
                  </a:lnTo>
                  <a:lnTo>
                    <a:pt x="1298" y="1339"/>
                  </a:lnTo>
                  <a:lnTo>
                    <a:pt x="1287" y="1339"/>
                  </a:lnTo>
                  <a:lnTo>
                    <a:pt x="1277" y="1336"/>
                  </a:lnTo>
                  <a:lnTo>
                    <a:pt x="1268" y="1334"/>
                  </a:lnTo>
                  <a:lnTo>
                    <a:pt x="1254" y="1323"/>
                  </a:lnTo>
                  <a:lnTo>
                    <a:pt x="1254" y="1321"/>
                  </a:lnTo>
                  <a:lnTo>
                    <a:pt x="1254" y="1319"/>
                  </a:lnTo>
                  <a:lnTo>
                    <a:pt x="1254" y="1316"/>
                  </a:lnTo>
                  <a:lnTo>
                    <a:pt x="1254" y="1315"/>
                  </a:lnTo>
                  <a:lnTo>
                    <a:pt x="1248" y="1312"/>
                  </a:lnTo>
                  <a:lnTo>
                    <a:pt x="1245" y="1310"/>
                  </a:lnTo>
                  <a:lnTo>
                    <a:pt x="1242" y="1309"/>
                  </a:lnTo>
                  <a:lnTo>
                    <a:pt x="1242" y="1306"/>
                  </a:lnTo>
                  <a:lnTo>
                    <a:pt x="1242" y="1303"/>
                  </a:lnTo>
                  <a:lnTo>
                    <a:pt x="1244" y="1300"/>
                  </a:lnTo>
                  <a:lnTo>
                    <a:pt x="1242" y="1298"/>
                  </a:lnTo>
                  <a:lnTo>
                    <a:pt x="1241" y="1296"/>
                  </a:lnTo>
                  <a:lnTo>
                    <a:pt x="1239" y="1296"/>
                  </a:lnTo>
                  <a:lnTo>
                    <a:pt x="1236" y="1296"/>
                  </a:lnTo>
                  <a:lnTo>
                    <a:pt x="1235" y="1296"/>
                  </a:lnTo>
                  <a:lnTo>
                    <a:pt x="1234" y="1293"/>
                  </a:lnTo>
                  <a:lnTo>
                    <a:pt x="1235" y="1292"/>
                  </a:lnTo>
                  <a:lnTo>
                    <a:pt x="1235" y="1289"/>
                  </a:lnTo>
                  <a:lnTo>
                    <a:pt x="1235" y="1287"/>
                  </a:lnTo>
                  <a:lnTo>
                    <a:pt x="1229" y="1285"/>
                  </a:lnTo>
                  <a:lnTo>
                    <a:pt x="1222" y="1266"/>
                  </a:lnTo>
                  <a:lnTo>
                    <a:pt x="1215" y="1249"/>
                  </a:lnTo>
                  <a:lnTo>
                    <a:pt x="1213" y="1250"/>
                  </a:lnTo>
                  <a:lnTo>
                    <a:pt x="1211" y="1251"/>
                  </a:lnTo>
                  <a:lnTo>
                    <a:pt x="1208" y="1254"/>
                  </a:lnTo>
                  <a:lnTo>
                    <a:pt x="1203" y="1253"/>
                  </a:lnTo>
                  <a:lnTo>
                    <a:pt x="1199" y="1250"/>
                  </a:lnTo>
                  <a:lnTo>
                    <a:pt x="1196" y="1247"/>
                  </a:lnTo>
                  <a:lnTo>
                    <a:pt x="1193" y="1246"/>
                  </a:lnTo>
                  <a:lnTo>
                    <a:pt x="1190" y="1246"/>
                  </a:lnTo>
                  <a:lnTo>
                    <a:pt x="1190" y="1247"/>
                  </a:lnTo>
                  <a:lnTo>
                    <a:pt x="1190" y="1249"/>
                  </a:lnTo>
                  <a:lnTo>
                    <a:pt x="1190" y="1251"/>
                  </a:lnTo>
                  <a:lnTo>
                    <a:pt x="1183" y="1247"/>
                  </a:lnTo>
                  <a:lnTo>
                    <a:pt x="1176" y="1243"/>
                  </a:lnTo>
                  <a:lnTo>
                    <a:pt x="1180" y="1249"/>
                  </a:lnTo>
                  <a:lnTo>
                    <a:pt x="1183" y="1253"/>
                  </a:lnTo>
                  <a:lnTo>
                    <a:pt x="1183" y="1254"/>
                  </a:lnTo>
                  <a:lnTo>
                    <a:pt x="1182" y="1254"/>
                  </a:lnTo>
                  <a:lnTo>
                    <a:pt x="1173" y="1254"/>
                  </a:lnTo>
                  <a:lnTo>
                    <a:pt x="1173" y="1259"/>
                  </a:lnTo>
                  <a:lnTo>
                    <a:pt x="1173" y="1262"/>
                  </a:lnTo>
                  <a:lnTo>
                    <a:pt x="1173" y="1264"/>
                  </a:lnTo>
                  <a:lnTo>
                    <a:pt x="1172" y="1266"/>
                  </a:lnTo>
                  <a:lnTo>
                    <a:pt x="1172" y="1267"/>
                  </a:lnTo>
                  <a:lnTo>
                    <a:pt x="1177" y="1274"/>
                  </a:lnTo>
                  <a:lnTo>
                    <a:pt x="1180" y="1277"/>
                  </a:lnTo>
                  <a:lnTo>
                    <a:pt x="1182" y="1282"/>
                  </a:lnTo>
                  <a:lnTo>
                    <a:pt x="1183" y="1287"/>
                  </a:lnTo>
                  <a:lnTo>
                    <a:pt x="1183" y="1292"/>
                  </a:lnTo>
                  <a:lnTo>
                    <a:pt x="1183" y="1296"/>
                  </a:lnTo>
                  <a:lnTo>
                    <a:pt x="1185" y="1300"/>
                  </a:lnTo>
                  <a:lnTo>
                    <a:pt x="1188" y="1303"/>
                  </a:lnTo>
                  <a:lnTo>
                    <a:pt x="1190" y="1305"/>
                  </a:lnTo>
                  <a:lnTo>
                    <a:pt x="1193" y="1308"/>
                  </a:lnTo>
                  <a:lnTo>
                    <a:pt x="1196" y="1309"/>
                  </a:lnTo>
                  <a:lnTo>
                    <a:pt x="1198" y="1313"/>
                  </a:lnTo>
                  <a:lnTo>
                    <a:pt x="1199" y="1318"/>
                  </a:lnTo>
                  <a:lnTo>
                    <a:pt x="1199" y="1322"/>
                  </a:lnTo>
                  <a:lnTo>
                    <a:pt x="1202" y="1326"/>
                  </a:lnTo>
                  <a:lnTo>
                    <a:pt x="1205" y="1329"/>
                  </a:lnTo>
                  <a:lnTo>
                    <a:pt x="1209" y="1331"/>
                  </a:lnTo>
                  <a:lnTo>
                    <a:pt x="1213" y="1334"/>
                  </a:lnTo>
                  <a:lnTo>
                    <a:pt x="1215" y="1335"/>
                  </a:lnTo>
                  <a:lnTo>
                    <a:pt x="1215" y="1336"/>
                  </a:lnTo>
                  <a:lnTo>
                    <a:pt x="1216" y="1339"/>
                  </a:lnTo>
                  <a:lnTo>
                    <a:pt x="1216" y="1341"/>
                  </a:lnTo>
                  <a:lnTo>
                    <a:pt x="1215" y="1344"/>
                  </a:lnTo>
                  <a:lnTo>
                    <a:pt x="1213" y="1346"/>
                  </a:lnTo>
                  <a:lnTo>
                    <a:pt x="1212" y="1351"/>
                  </a:lnTo>
                  <a:lnTo>
                    <a:pt x="1218" y="1367"/>
                  </a:lnTo>
                  <a:lnTo>
                    <a:pt x="1224" y="1367"/>
                  </a:lnTo>
                  <a:lnTo>
                    <a:pt x="1226" y="1357"/>
                  </a:lnTo>
                  <a:lnTo>
                    <a:pt x="1229" y="1351"/>
                  </a:lnTo>
                  <a:lnTo>
                    <a:pt x="1232" y="1348"/>
                  </a:lnTo>
                  <a:lnTo>
                    <a:pt x="1234" y="1348"/>
                  </a:lnTo>
                  <a:lnTo>
                    <a:pt x="1235" y="1348"/>
                  </a:lnTo>
                  <a:lnTo>
                    <a:pt x="1235" y="1351"/>
                  </a:lnTo>
                  <a:lnTo>
                    <a:pt x="1236" y="1354"/>
                  </a:lnTo>
                  <a:lnTo>
                    <a:pt x="1236" y="1364"/>
                  </a:lnTo>
                  <a:lnTo>
                    <a:pt x="1236" y="1374"/>
                  </a:lnTo>
                  <a:lnTo>
                    <a:pt x="1235" y="1384"/>
                  </a:lnTo>
                  <a:lnTo>
                    <a:pt x="1247" y="1387"/>
                  </a:lnTo>
                  <a:lnTo>
                    <a:pt x="1249" y="1387"/>
                  </a:lnTo>
                  <a:lnTo>
                    <a:pt x="1251" y="1385"/>
                  </a:lnTo>
                  <a:lnTo>
                    <a:pt x="1255" y="1384"/>
                  </a:lnTo>
                  <a:lnTo>
                    <a:pt x="1265" y="1384"/>
                  </a:lnTo>
                  <a:lnTo>
                    <a:pt x="1267" y="1385"/>
                  </a:lnTo>
                  <a:lnTo>
                    <a:pt x="1270" y="1387"/>
                  </a:lnTo>
                  <a:lnTo>
                    <a:pt x="1274" y="1390"/>
                  </a:lnTo>
                  <a:lnTo>
                    <a:pt x="1277" y="1390"/>
                  </a:lnTo>
                  <a:lnTo>
                    <a:pt x="1278" y="1390"/>
                  </a:lnTo>
                  <a:lnTo>
                    <a:pt x="1281" y="1384"/>
                  </a:lnTo>
                  <a:lnTo>
                    <a:pt x="1288" y="1381"/>
                  </a:lnTo>
                  <a:lnTo>
                    <a:pt x="1294" y="1378"/>
                  </a:lnTo>
                  <a:lnTo>
                    <a:pt x="1298" y="1374"/>
                  </a:lnTo>
                  <a:lnTo>
                    <a:pt x="1303" y="1371"/>
                  </a:lnTo>
                  <a:lnTo>
                    <a:pt x="1308" y="1362"/>
                  </a:lnTo>
                  <a:lnTo>
                    <a:pt x="1314" y="1355"/>
                  </a:lnTo>
                  <a:lnTo>
                    <a:pt x="1317" y="1352"/>
                  </a:lnTo>
                  <a:lnTo>
                    <a:pt x="1320" y="1348"/>
                  </a:lnTo>
                  <a:lnTo>
                    <a:pt x="1321" y="1359"/>
                  </a:lnTo>
                  <a:lnTo>
                    <a:pt x="1323" y="1364"/>
                  </a:lnTo>
                  <a:lnTo>
                    <a:pt x="1326" y="1370"/>
                  </a:lnTo>
                  <a:lnTo>
                    <a:pt x="1329" y="1377"/>
                  </a:lnTo>
                  <a:lnTo>
                    <a:pt x="1334" y="1384"/>
                  </a:lnTo>
                  <a:lnTo>
                    <a:pt x="1339" y="1390"/>
                  </a:lnTo>
                  <a:lnTo>
                    <a:pt x="1346" y="1395"/>
                  </a:lnTo>
                  <a:lnTo>
                    <a:pt x="1350" y="1397"/>
                  </a:lnTo>
                  <a:lnTo>
                    <a:pt x="1357" y="1398"/>
                  </a:lnTo>
                  <a:lnTo>
                    <a:pt x="1362" y="1400"/>
                  </a:lnTo>
                  <a:lnTo>
                    <a:pt x="1365" y="1401"/>
                  </a:lnTo>
                  <a:lnTo>
                    <a:pt x="1368" y="1403"/>
                  </a:lnTo>
                  <a:lnTo>
                    <a:pt x="1370" y="1407"/>
                  </a:lnTo>
                  <a:lnTo>
                    <a:pt x="1372" y="1414"/>
                  </a:lnTo>
                  <a:lnTo>
                    <a:pt x="1373" y="1421"/>
                  </a:lnTo>
                  <a:lnTo>
                    <a:pt x="1375" y="1424"/>
                  </a:lnTo>
                  <a:lnTo>
                    <a:pt x="1376" y="1426"/>
                  </a:lnTo>
                  <a:lnTo>
                    <a:pt x="1378" y="1426"/>
                  </a:lnTo>
                  <a:lnTo>
                    <a:pt x="1380" y="1426"/>
                  </a:lnTo>
                  <a:lnTo>
                    <a:pt x="1382" y="1427"/>
                  </a:lnTo>
                  <a:lnTo>
                    <a:pt x="1383" y="1429"/>
                  </a:lnTo>
                  <a:lnTo>
                    <a:pt x="1385" y="1433"/>
                  </a:lnTo>
                  <a:lnTo>
                    <a:pt x="1383" y="1439"/>
                  </a:lnTo>
                  <a:lnTo>
                    <a:pt x="1380" y="1443"/>
                  </a:lnTo>
                  <a:lnTo>
                    <a:pt x="1378" y="1447"/>
                  </a:lnTo>
                  <a:lnTo>
                    <a:pt x="1372" y="1454"/>
                  </a:lnTo>
                  <a:lnTo>
                    <a:pt x="1368" y="1462"/>
                  </a:lnTo>
                  <a:lnTo>
                    <a:pt x="1366" y="1465"/>
                  </a:lnTo>
                  <a:lnTo>
                    <a:pt x="1366" y="1467"/>
                  </a:lnTo>
                  <a:lnTo>
                    <a:pt x="1365" y="1472"/>
                  </a:lnTo>
                  <a:lnTo>
                    <a:pt x="1363" y="1478"/>
                  </a:lnTo>
                  <a:lnTo>
                    <a:pt x="1362" y="1483"/>
                  </a:lnTo>
                  <a:lnTo>
                    <a:pt x="1353" y="1483"/>
                  </a:lnTo>
                  <a:lnTo>
                    <a:pt x="1352" y="1490"/>
                  </a:lnTo>
                  <a:lnTo>
                    <a:pt x="1350" y="1499"/>
                  </a:lnTo>
                  <a:lnTo>
                    <a:pt x="1349" y="1503"/>
                  </a:lnTo>
                  <a:lnTo>
                    <a:pt x="1349" y="1508"/>
                  </a:lnTo>
                  <a:lnTo>
                    <a:pt x="1349" y="1512"/>
                  </a:lnTo>
                  <a:lnTo>
                    <a:pt x="1350" y="1514"/>
                  </a:lnTo>
                  <a:lnTo>
                    <a:pt x="1339" y="1518"/>
                  </a:lnTo>
                  <a:lnTo>
                    <a:pt x="1333" y="1521"/>
                  </a:lnTo>
                  <a:lnTo>
                    <a:pt x="1330" y="1522"/>
                  </a:lnTo>
                  <a:lnTo>
                    <a:pt x="1329" y="1525"/>
                  </a:lnTo>
                  <a:lnTo>
                    <a:pt x="1323" y="1537"/>
                  </a:lnTo>
                  <a:lnTo>
                    <a:pt x="1314" y="1535"/>
                  </a:lnTo>
                  <a:lnTo>
                    <a:pt x="1310" y="1535"/>
                  </a:lnTo>
                  <a:lnTo>
                    <a:pt x="1307" y="1537"/>
                  </a:lnTo>
                  <a:lnTo>
                    <a:pt x="1304" y="1538"/>
                  </a:lnTo>
                  <a:lnTo>
                    <a:pt x="1304" y="1539"/>
                  </a:lnTo>
                  <a:lnTo>
                    <a:pt x="1301" y="1544"/>
                  </a:lnTo>
                  <a:lnTo>
                    <a:pt x="1301" y="1550"/>
                  </a:lnTo>
                  <a:lnTo>
                    <a:pt x="1300" y="1551"/>
                  </a:lnTo>
                  <a:lnTo>
                    <a:pt x="1298" y="1552"/>
                  </a:lnTo>
                  <a:lnTo>
                    <a:pt x="1297" y="1554"/>
                  </a:lnTo>
                  <a:lnTo>
                    <a:pt x="1294" y="1554"/>
                  </a:lnTo>
                  <a:lnTo>
                    <a:pt x="1291" y="1554"/>
                  </a:lnTo>
                  <a:lnTo>
                    <a:pt x="1290" y="1552"/>
                  </a:lnTo>
                  <a:lnTo>
                    <a:pt x="1287" y="1552"/>
                  </a:lnTo>
                  <a:lnTo>
                    <a:pt x="1285" y="1554"/>
                  </a:lnTo>
                  <a:lnTo>
                    <a:pt x="1283" y="1557"/>
                  </a:lnTo>
                  <a:lnTo>
                    <a:pt x="1280" y="1560"/>
                  </a:lnTo>
                  <a:lnTo>
                    <a:pt x="1278" y="1561"/>
                  </a:lnTo>
                  <a:lnTo>
                    <a:pt x="1272" y="1562"/>
                  </a:lnTo>
                  <a:lnTo>
                    <a:pt x="1261" y="1564"/>
                  </a:lnTo>
                  <a:lnTo>
                    <a:pt x="1255" y="1565"/>
                  </a:lnTo>
                  <a:lnTo>
                    <a:pt x="1251" y="1570"/>
                  </a:lnTo>
                  <a:lnTo>
                    <a:pt x="1249" y="1571"/>
                  </a:lnTo>
                  <a:lnTo>
                    <a:pt x="1249" y="1573"/>
                  </a:lnTo>
                  <a:lnTo>
                    <a:pt x="1249" y="1577"/>
                  </a:lnTo>
                  <a:lnTo>
                    <a:pt x="1251" y="1580"/>
                  </a:lnTo>
                  <a:lnTo>
                    <a:pt x="1251" y="1583"/>
                  </a:lnTo>
                  <a:lnTo>
                    <a:pt x="1245" y="1583"/>
                  </a:lnTo>
                  <a:lnTo>
                    <a:pt x="1242" y="1591"/>
                  </a:lnTo>
                  <a:lnTo>
                    <a:pt x="1241" y="1591"/>
                  </a:lnTo>
                  <a:lnTo>
                    <a:pt x="1241" y="1594"/>
                  </a:lnTo>
                  <a:lnTo>
                    <a:pt x="1235" y="1597"/>
                  </a:lnTo>
                  <a:lnTo>
                    <a:pt x="1229" y="1600"/>
                  </a:lnTo>
                  <a:lnTo>
                    <a:pt x="1218" y="1604"/>
                  </a:lnTo>
                  <a:lnTo>
                    <a:pt x="1205" y="1609"/>
                  </a:lnTo>
                  <a:lnTo>
                    <a:pt x="1199" y="1610"/>
                  </a:lnTo>
                  <a:lnTo>
                    <a:pt x="1193" y="1613"/>
                  </a:lnTo>
                  <a:lnTo>
                    <a:pt x="1192" y="1616"/>
                  </a:lnTo>
                  <a:lnTo>
                    <a:pt x="1189" y="1619"/>
                  </a:lnTo>
                  <a:lnTo>
                    <a:pt x="1188" y="1623"/>
                  </a:lnTo>
                  <a:lnTo>
                    <a:pt x="1185" y="1624"/>
                  </a:lnTo>
                  <a:lnTo>
                    <a:pt x="1177" y="1626"/>
                  </a:lnTo>
                  <a:lnTo>
                    <a:pt x="1175" y="1626"/>
                  </a:lnTo>
                  <a:lnTo>
                    <a:pt x="1172" y="1626"/>
                  </a:lnTo>
                  <a:lnTo>
                    <a:pt x="1169" y="1624"/>
                  </a:lnTo>
                  <a:lnTo>
                    <a:pt x="1166" y="1621"/>
                  </a:lnTo>
                  <a:lnTo>
                    <a:pt x="1160" y="1624"/>
                  </a:lnTo>
                  <a:lnTo>
                    <a:pt x="1157" y="1627"/>
                  </a:lnTo>
                  <a:lnTo>
                    <a:pt x="1153" y="1627"/>
                  </a:lnTo>
                  <a:lnTo>
                    <a:pt x="1149" y="1627"/>
                  </a:lnTo>
                  <a:lnTo>
                    <a:pt x="1144" y="1627"/>
                  </a:lnTo>
                  <a:lnTo>
                    <a:pt x="1143" y="1627"/>
                  </a:lnTo>
                  <a:lnTo>
                    <a:pt x="1140" y="1627"/>
                  </a:lnTo>
                  <a:lnTo>
                    <a:pt x="1137" y="1629"/>
                  </a:lnTo>
                  <a:lnTo>
                    <a:pt x="1134" y="1632"/>
                  </a:lnTo>
                  <a:lnTo>
                    <a:pt x="1127" y="1636"/>
                  </a:lnTo>
                  <a:lnTo>
                    <a:pt x="1124" y="1639"/>
                  </a:lnTo>
                  <a:lnTo>
                    <a:pt x="1121" y="1642"/>
                  </a:lnTo>
                  <a:lnTo>
                    <a:pt x="1117" y="1643"/>
                  </a:lnTo>
                  <a:lnTo>
                    <a:pt x="1113" y="1643"/>
                  </a:lnTo>
                  <a:lnTo>
                    <a:pt x="1105" y="1645"/>
                  </a:lnTo>
                  <a:lnTo>
                    <a:pt x="1100" y="1643"/>
                  </a:lnTo>
                  <a:lnTo>
                    <a:pt x="1095" y="1642"/>
                  </a:lnTo>
                  <a:lnTo>
                    <a:pt x="1094" y="1639"/>
                  </a:lnTo>
                  <a:lnTo>
                    <a:pt x="1092" y="1630"/>
                  </a:lnTo>
                  <a:lnTo>
                    <a:pt x="1092" y="1624"/>
                  </a:lnTo>
                  <a:lnTo>
                    <a:pt x="1091" y="1619"/>
                  </a:lnTo>
                  <a:lnTo>
                    <a:pt x="1090" y="1617"/>
                  </a:lnTo>
                  <a:lnTo>
                    <a:pt x="1087" y="1614"/>
                  </a:lnTo>
                  <a:lnTo>
                    <a:pt x="1082" y="1610"/>
                  </a:lnTo>
                  <a:lnTo>
                    <a:pt x="1084" y="1607"/>
                  </a:lnTo>
                  <a:lnTo>
                    <a:pt x="1084" y="1606"/>
                  </a:lnTo>
                  <a:lnTo>
                    <a:pt x="1085" y="1607"/>
                  </a:lnTo>
                  <a:lnTo>
                    <a:pt x="1082" y="1587"/>
                  </a:lnTo>
                  <a:lnTo>
                    <a:pt x="1081" y="1578"/>
                  </a:lnTo>
                  <a:lnTo>
                    <a:pt x="1080" y="1574"/>
                  </a:lnTo>
                  <a:lnTo>
                    <a:pt x="1080" y="1570"/>
                  </a:lnTo>
                  <a:lnTo>
                    <a:pt x="1081" y="1564"/>
                  </a:lnTo>
                  <a:lnTo>
                    <a:pt x="1082" y="1558"/>
                  </a:lnTo>
                  <a:lnTo>
                    <a:pt x="1082" y="1552"/>
                  </a:lnTo>
                  <a:lnTo>
                    <a:pt x="1069" y="1531"/>
                  </a:lnTo>
                  <a:lnTo>
                    <a:pt x="1064" y="1528"/>
                  </a:lnTo>
                  <a:lnTo>
                    <a:pt x="1058" y="1525"/>
                  </a:lnTo>
                  <a:lnTo>
                    <a:pt x="1055" y="1518"/>
                  </a:lnTo>
                  <a:lnTo>
                    <a:pt x="1054" y="1508"/>
                  </a:lnTo>
                  <a:lnTo>
                    <a:pt x="1052" y="1499"/>
                  </a:lnTo>
                  <a:lnTo>
                    <a:pt x="1051" y="1495"/>
                  </a:lnTo>
                  <a:lnTo>
                    <a:pt x="1049" y="1492"/>
                  </a:lnTo>
                  <a:lnTo>
                    <a:pt x="1048" y="1490"/>
                  </a:lnTo>
                  <a:lnTo>
                    <a:pt x="1046" y="1488"/>
                  </a:lnTo>
                  <a:lnTo>
                    <a:pt x="1042" y="1485"/>
                  </a:lnTo>
                  <a:lnTo>
                    <a:pt x="1033" y="1480"/>
                  </a:lnTo>
                  <a:lnTo>
                    <a:pt x="1025" y="1475"/>
                  </a:lnTo>
                  <a:lnTo>
                    <a:pt x="1023" y="1473"/>
                  </a:lnTo>
                  <a:lnTo>
                    <a:pt x="1022" y="1470"/>
                  </a:lnTo>
                  <a:lnTo>
                    <a:pt x="1019" y="1467"/>
                  </a:lnTo>
                  <a:lnTo>
                    <a:pt x="1018" y="1463"/>
                  </a:lnTo>
                  <a:lnTo>
                    <a:pt x="1018" y="1460"/>
                  </a:lnTo>
                  <a:lnTo>
                    <a:pt x="1016" y="1453"/>
                  </a:lnTo>
                  <a:lnTo>
                    <a:pt x="1016" y="1444"/>
                  </a:lnTo>
                  <a:lnTo>
                    <a:pt x="1016" y="1436"/>
                  </a:lnTo>
                  <a:lnTo>
                    <a:pt x="1015" y="1437"/>
                  </a:lnTo>
                  <a:lnTo>
                    <a:pt x="1015" y="1436"/>
                  </a:lnTo>
                  <a:lnTo>
                    <a:pt x="1013" y="1434"/>
                  </a:lnTo>
                  <a:lnTo>
                    <a:pt x="1012" y="1426"/>
                  </a:lnTo>
                  <a:lnTo>
                    <a:pt x="1010" y="1416"/>
                  </a:lnTo>
                  <a:lnTo>
                    <a:pt x="1010" y="1411"/>
                  </a:lnTo>
                  <a:lnTo>
                    <a:pt x="1013" y="1404"/>
                  </a:lnTo>
                  <a:lnTo>
                    <a:pt x="1013" y="1401"/>
                  </a:lnTo>
                  <a:lnTo>
                    <a:pt x="1013" y="1398"/>
                  </a:lnTo>
                  <a:lnTo>
                    <a:pt x="1012" y="1393"/>
                  </a:lnTo>
                  <a:lnTo>
                    <a:pt x="1009" y="1388"/>
                  </a:lnTo>
                  <a:lnTo>
                    <a:pt x="1002" y="1382"/>
                  </a:lnTo>
                  <a:lnTo>
                    <a:pt x="995" y="1377"/>
                  </a:lnTo>
                  <a:lnTo>
                    <a:pt x="992" y="1374"/>
                  </a:lnTo>
                  <a:lnTo>
                    <a:pt x="989" y="1370"/>
                  </a:lnTo>
                  <a:lnTo>
                    <a:pt x="987" y="1367"/>
                  </a:lnTo>
                  <a:lnTo>
                    <a:pt x="986" y="1362"/>
                  </a:lnTo>
                  <a:lnTo>
                    <a:pt x="986" y="1355"/>
                  </a:lnTo>
                  <a:lnTo>
                    <a:pt x="984" y="1348"/>
                  </a:lnTo>
                  <a:lnTo>
                    <a:pt x="983" y="1339"/>
                  </a:lnTo>
                  <a:lnTo>
                    <a:pt x="980" y="1336"/>
                  </a:lnTo>
                  <a:lnTo>
                    <a:pt x="976" y="1334"/>
                  </a:lnTo>
                  <a:lnTo>
                    <a:pt x="973" y="1331"/>
                  </a:lnTo>
                  <a:lnTo>
                    <a:pt x="970" y="1329"/>
                  </a:lnTo>
                  <a:lnTo>
                    <a:pt x="969" y="1329"/>
                  </a:lnTo>
                  <a:lnTo>
                    <a:pt x="964" y="1321"/>
                  </a:lnTo>
                  <a:lnTo>
                    <a:pt x="961" y="1313"/>
                  </a:lnTo>
                  <a:lnTo>
                    <a:pt x="957" y="1303"/>
                  </a:lnTo>
                  <a:lnTo>
                    <a:pt x="954" y="1299"/>
                  </a:lnTo>
                  <a:lnTo>
                    <a:pt x="951" y="1295"/>
                  </a:lnTo>
                  <a:lnTo>
                    <a:pt x="946" y="1290"/>
                  </a:lnTo>
                  <a:lnTo>
                    <a:pt x="936" y="1285"/>
                  </a:lnTo>
                  <a:lnTo>
                    <a:pt x="936" y="1289"/>
                  </a:lnTo>
                  <a:lnTo>
                    <a:pt x="936" y="1293"/>
                  </a:lnTo>
                  <a:lnTo>
                    <a:pt x="931" y="1293"/>
                  </a:lnTo>
                  <a:lnTo>
                    <a:pt x="930" y="1295"/>
                  </a:lnTo>
                  <a:lnTo>
                    <a:pt x="928" y="1296"/>
                  </a:lnTo>
                  <a:lnTo>
                    <a:pt x="921" y="1289"/>
                  </a:lnTo>
                  <a:lnTo>
                    <a:pt x="917" y="1285"/>
                  </a:lnTo>
                  <a:lnTo>
                    <a:pt x="914" y="1282"/>
                  </a:lnTo>
                  <a:lnTo>
                    <a:pt x="911" y="1276"/>
                  </a:lnTo>
                  <a:lnTo>
                    <a:pt x="911" y="1272"/>
                  </a:lnTo>
                  <a:lnTo>
                    <a:pt x="910" y="1266"/>
                  </a:lnTo>
                  <a:lnTo>
                    <a:pt x="908" y="1264"/>
                  </a:lnTo>
                  <a:lnTo>
                    <a:pt x="905" y="1262"/>
                  </a:lnTo>
                  <a:lnTo>
                    <a:pt x="904" y="1262"/>
                  </a:lnTo>
                  <a:lnTo>
                    <a:pt x="902" y="1262"/>
                  </a:lnTo>
                  <a:lnTo>
                    <a:pt x="902" y="1263"/>
                  </a:lnTo>
                  <a:lnTo>
                    <a:pt x="902" y="1266"/>
                  </a:lnTo>
                  <a:lnTo>
                    <a:pt x="905" y="1273"/>
                  </a:lnTo>
                  <a:lnTo>
                    <a:pt x="908" y="1279"/>
                  </a:lnTo>
                  <a:lnTo>
                    <a:pt x="911" y="1282"/>
                  </a:lnTo>
                  <a:lnTo>
                    <a:pt x="914" y="1286"/>
                  </a:lnTo>
                  <a:lnTo>
                    <a:pt x="917" y="1290"/>
                  </a:lnTo>
                  <a:lnTo>
                    <a:pt x="917" y="1292"/>
                  </a:lnTo>
                  <a:lnTo>
                    <a:pt x="917" y="1295"/>
                  </a:lnTo>
                  <a:lnTo>
                    <a:pt x="917" y="1299"/>
                  </a:lnTo>
                  <a:lnTo>
                    <a:pt x="917" y="1300"/>
                  </a:lnTo>
                  <a:lnTo>
                    <a:pt x="918" y="1305"/>
                  </a:lnTo>
                  <a:lnTo>
                    <a:pt x="923" y="1309"/>
                  </a:lnTo>
                  <a:lnTo>
                    <a:pt x="928" y="1318"/>
                  </a:lnTo>
                  <a:lnTo>
                    <a:pt x="931" y="1329"/>
                  </a:lnTo>
                  <a:lnTo>
                    <a:pt x="934" y="1338"/>
                  </a:lnTo>
                  <a:lnTo>
                    <a:pt x="937" y="1346"/>
                  </a:lnTo>
                  <a:lnTo>
                    <a:pt x="941" y="1357"/>
                  </a:lnTo>
                  <a:lnTo>
                    <a:pt x="948" y="1367"/>
                  </a:lnTo>
                  <a:lnTo>
                    <a:pt x="953" y="1374"/>
                  </a:lnTo>
                  <a:lnTo>
                    <a:pt x="956" y="1378"/>
                  </a:lnTo>
                  <a:lnTo>
                    <a:pt x="956" y="1382"/>
                  </a:lnTo>
                  <a:lnTo>
                    <a:pt x="954" y="1382"/>
                  </a:lnTo>
                  <a:lnTo>
                    <a:pt x="953" y="1382"/>
                  </a:lnTo>
                  <a:lnTo>
                    <a:pt x="951" y="1384"/>
                  </a:lnTo>
                  <a:lnTo>
                    <a:pt x="950" y="1384"/>
                  </a:lnTo>
                  <a:lnTo>
                    <a:pt x="953" y="1398"/>
                  </a:lnTo>
                  <a:lnTo>
                    <a:pt x="954" y="1401"/>
                  </a:lnTo>
                  <a:lnTo>
                    <a:pt x="956" y="1406"/>
                  </a:lnTo>
                  <a:lnTo>
                    <a:pt x="959" y="1411"/>
                  </a:lnTo>
                  <a:lnTo>
                    <a:pt x="961" y="1414"/>
                  </a:lnTo>
                  <a:lnTo>
                    <a:pt x="969" y="1418"/>
                  </a:lnTo>
                  <a:lnTo>
                    <a:pt x="977" y="1426"/>
                  </a:lnTo>
                  <a:lnTo>
                    <a:pt x="979" y="1427"/>
                  </a:lnTo>
                  <a:lnTo>
                    <a:pt x="979" y="1429"/>
                  </a:lnTo>
                  <a:lnTo>
                    <a:pt x="977" y="1433"/>
                  </a:lnTo>
                  <a:lnTo>
                    <a:pt x="977" y="1436"/>
                  </a:lnTo>
                  <a:lnTo>
                    <a:pt x="977" y="1439"/>
                  </a:lnTo>
                  <a:lnTo>
                    <a:pt x="983" y="1442"/>
                  </a:lnTo>
                  <a:lnTo>
                    <a:pt x="984" y="1449"/>
                  </a:lnTo>
                  <a:lnTo>
                    <a:pt x="984" y="1454"/>
                  </a:lnTo>
                  <a:lnTo>
                    <a:pt x="984" y="1460"/>
                  </a:lnTo>
                  <a:lnTo>
                    <a:pt x="983" y="1466"/>
                  </a:lnTo>
                  <a:lnTo>
                    <a:pt x="982" y="1478"/>
                  </a:lnTo>
                  <a:lnTo>
                    <a:pt x="982" y="1485"/>
                  </a:lnTo>
                  <a:lnTo>
                    <a:pt x="983" y="1492"/>
                  </a:lnTo>
                  <a:lnTo>
                    <a:pt x="984" y="1493"/>
                  </a:lnTo>
                  <a:lnTo>
                    <a:pt x="987" y="1496"/>
                  </a:lnTo>
                  <a:lnTo>
                    <a:pt x="995" y="1506"/>
                  </a:lnTo>
                  <a:lnTo>
                    <a:pt x="1008" y="1519"/>
                  </a:lnTo>
                  <a:lnTo>
                    <a:pt x="1013" y="1519"/>
                  </a:lnTo>
                  <a:lnTo>
                    <a:pt x="1016" y="1525"/>
                  </a:lnTo>
                  <a:lnTo>
                    <a:pt x="1018" y="1531"/>
                  </a:lnTo>
                  <a:lnTo>
                    <a:pt x="1018" y="1538"/>
                  </a:lnTo>
                  <a:lnTo>
                    <a:pt x="1018" y="1547"/>
                  </a:lnTo>
                  <a:lnTo>
                    <a:pt x="1019" y="1554"/>
                  </a:lnTo>
                  <a:lnTo>
                    <a:pt x="1019" y="1562"/>
                  </a:lnTo>
                  <a:lnTo>
                    <a:pt x="1020" y="1570"/>
                  </a:lnTo>
                  <a:lnTo>
                    <a:pt x="1022" y="1574"/>
                  </a:lnTo>
                  <a:lnTo>
                    <a:pt x="1023" y="1575"/>
                  </a:lnTo>
                  <a:lnTo>
                    <a:pt x="1025" y="1577"/>
                  </a:lnTo>
                  <a:lnTo>
                    <a:pt x="1028" y="1577"/>
                  </a:lnTo>
                  <a:lnTo>
                    <a:pt x="1028" y="1580"/>
                  </a:lnTo>
                  <a:lnTo>
                    <a:pt x="1029" y="1580"/>
                  </a:lnTo>
                  <a:lnTo>
                    <a:pt x="1031" y="1580"/>
                  </a:lnTo>
                  <a:lnTo>
                    <a:pt x="1033" y="1577"/>
                  </a:lnTo>
                  <a:lnTo>
                    <a:pt x="1038" y="1587"/>
                  </a:lnTo>
                  <a:lnTo>
                    <a:pt x="1041" y="1591"/>
                  </a:lnTo>
                  <a:lnTo>
                    <a:pt x="1042" y="1593"/>
                  </a:lnTo>
                  <a:lnTo>
                    <a:pt x="1044" y="1594"/>
                  </a:lnTo>
                  <a:lnTo>
                    <a:pt x="1046" y="1594"/>
                  </a:lnTo>
                  <a:lnTo>
                    <a:pt x="1048" y="1594"/>
                  </a:lnTo>
                  <a:lnTo>
                    <a:pt x="1051" y="1594"/>
                  </a:lnTo>
                  <a:lnTo>
                    <a:pt x="1052" y="1594"/>
                  </a:lnTo>
                  <a:lnTo>
                    <a:pt x="1054" y="1597"/>
                  </a:lnTo>
                  <a:lnTo>
                    <a:pt x="1055" y="1603"/>
                  </a:lnTo>
                  <a:lnTo>
                    <a:pt x="1056" y="1607"/>
                  </a:lnTo>
                  <a:lnTo>
                    <a:pt x="1058" y="1610"/>
                  </a:lnTo>
                  <a:lnTo>
                    <a:pt x="1059" y="1611"/>
                  </a:lnTo>
                  <a:lnTo>
                    <a:pt x="1061" y="1613"/>
                  </a:lnTo>
                  <a:lnTo>
                    <a:pt x="1064" y="1613"/>
                  </a:lnTo>
                  <a:lnTo>
                    <a:pt x="1068" y="1614"/>
                  </a:lnTo>
                  <a:lnTo>
                    <a:pt x="1069" y="1616"/>
                  </a:lnTo>
                  <a:lnTo>
                    <a:pt x="1071" y="1616"/>
                  </a:lnTo>
                  <a:lnTo>
                    <a:pt x="1072" y="1617"/>
                  </a:lnTo>
                  <a:lnTo>
                    <a:pt x="1074" y="1619"/>
                  </a:lnTo>
                  <a:lnTo>
                    <a:pt x="1074" y="1623"/>
                  </a:lnTo>
                  <a:lnTo>
                    <a:pt x="1074" y="1626"/>
                  </a:lnTo>
                  <a:lnTo>
                    <a:pt x="1074" y="1630"/>
                  </a:lnTo>
                  <a:lnTo>
                    <a:pt x="1075" y="1632"/>
                  </a:lnTo>
                  <a:lnTo>
                    <a:pt x="1078" y="1634"/>
                  </a:lnTo>
                  <a:lnTo>
                    <a:pt x="1082" y="1637"/>
                  </a:lnTo>
                  <a:lnTo>
                    <a:pt x="1088" y="1640"/>
                  </a:lnTo>
                  <a:lnTo>
                    <a:pt x="1094" y="1643"/>
                  </a:lnTo>
                  <a:lnTo>
                    <a:pt x="1094" y="1646"/>
                  </a:lnTo>
                  <a:lnTo>
                    <a:pt x="1094" y="1649"/>
                  </a:lnTo>
                  <a:lnTo>
                    <a:pt x="1094" y="1652"/>
                  </a:lnTo>
                  <a:lnTo>
                    <a:pt x="1094" y="1655"/>
                  </a:lnTo>
                  <a:lnTo>
                    <a:pt x="1092" y="1657"/>
                  </a:lnTo>
                  <a:lnTo>
                    <a:pt x="1090" y="1660"/>
                  </a:lnTo>
                  <a:lnTo>
                    <a:pt x="1087" y="1663"/>
                  </a:lnTo>
                  <a:lnTo>
                    <a:pt x="1085" y="1666"/>
                  </a:lnTo>
                  <a:lnTo>
                    <a:pt x="1091" y="1666"/>
                  </a:lnTo>
                  <a:lnTo>
                    <a:pt x="1094" y="1670"/>
                  </a:lnTo>
                  <a:lnTo>
                    <a:pt x="1098" y="1678"/>
                  </a:lnTo>
                  <a:lnTo>
                    <a:pt x="1105" y="1688"/>
                  </a:lnTo>
                  <a:lnTo>
                    <a:pt x="1110" y="1692"/>
                  </a:lnTo>
                  <a:lnTo>
                    <a:pt x="1111" y="1693"/>
                  </a:lnTo>
                  <a:lnTo>
                    <a:pt x="1113" y="1693"/>
                  </a:lnTo>
                  <a:lnTo>
                    <a:pt x="1116" y="1692"/>
                  </a:lnTo>
                  <a:lnTo>
                    <a:pt x="1118" y="1691"/>
                  </a:lnTo>
                  <a:lnTo>
                    <a:pt x="1124" y="1688"/>
                  </a:lnTo>
                  <a:lnTo>
                    <a:pt x="1128" y="1688"/>
                  </a:lnTo>
                  <a:lnTo>
                    <a:pt x="1133" y="1688"/>
                  </a:lnTo>
                  <a:lnTo>
                    <a:pt x="1140" y="1689"/>
                  </a:lnTo>
                  <a:lnTo>
                    <a:pt x="1147" y="1691"/>
                  </a:lnTo>
                  <a:lnTo>
                    <a:pt x="1154" y="1691"/>
                  </a:lnTo>
                  <a:lnTo>
                    <a:pt x="1159" y="1689"/>
                  </a:lnTo>
                  <a:lnTo>
                    <a:pt x="1162" y="1685"/>
                  </a:lnTo>
                  <a:lnTo>
                    <a:pt x="1166" y="1682"/>
                  </a:lnTo>
                  <a:lnTo>
                    <a:pt x="1169" y="1679"/>
                  </a:lnTo>
                  <a:lnTo>
                    <a:pt x="1173" y="1678"/>
                  </a:lnTo>
                  <a:lnTo>
                    <a:pt x="1177" y="1676"/>
                  </a:lnTo>
                  <a:lnTo>
                    <a:pt x="1188" y="1676"/>
                  </a:lnTo>
                  <a:lnTo>
                    <a:pt x="1198" y="1676"/>
                  </a:lnTo>
                  <a:lnTo>
                    <a:pt x="1209" y="1675"/>
                  </a:lnTo>
                  <a:lnTo>
                    <a:pt x="1213" y="1672"/>
                  </a:lnTo>
                  <a:lnTo>
                    <a:pt x="1218" y="1669"/>
                  </a:lnTo>
                  <a:lnTo>
                    <a:pt x="1226" y="1663"/>
                  </a:lnTo>
                  <a:lnTo>
                    <a:pt x="1232" y="1663"/>
                  </a:lnTo>
                  <a:lnTo>
                    <a:pt x="1235" y="1672"/>
                  </a:lnTo>
                  <a:lnTo>
                    <a:pt x="1232" y="1699"/>
                  </a:lnTo>
                  <a:lnTo>
                    <a:pt x="1226" y="1705"/>
                  </a:lnTo>
                  <a:lnTo>
                    <a:pt x="1226" y="1708"/>
                  </a:lnTo>
                  <a:lnTo>
                    <a:pt x="1226" y="1712"/>
                  </a:lnTo>
                  <a:lnTo>
                    <a:pt x="1226" y="1717"/>
                  </a:lnTo>
                  <a:lnTo>
                    <a:pt x="1226" y="1719"/>
                  </a:lnTo>
                  <a:lnTo>
                    <a:pt x="1226" y="1721"/>
                  </a:lnTo>
                  <a:lnTo>
                    <a:pt x="1221" y="1724"/>
                  </a:lnTo>
                  <a:lnTo>
                    <a:pt x="1221" y="1727"/>
                  </a:lnTo>
                  <a:lnTo>
                    <a:pt x="1221" y="1729"/>
                  </a:lnTo>
                  <a:lnTo>
                    <a:pt x="1221" y="1732"/>
                  </a:lnTo>
                  <a:lnTo>
                    <a:pt x="1221" y="1735"/>
                  </a:lnTo>
                  <a:lnTo>
                    <a:pt x="1218" y="1741"/>
                  </a:lnTo>
                  <a:lnTo>
                    <a:pt x="1212" y="1747"/>
                  </a:lnTo>
                  <a:lnTo>
                    <a:pt x="1208" y="1754"/>
                  </a:lnTo>
                  <a:lnTo>
                    <a:pt x="1205" y="1760"/>
                  </a:lnTo>
                  <a:lnTo>
                    <a:pt x="1202" y="1768"/>
                  </a:lnTo>
                  <a:lnTo>
                    <a:pt x="1200" y="1777"/>
                  </a:lnTo>
                  <a:lnTo>
                    <a:pt x="1199" y="1787"/>
                  </a:lnTo>
                  <a:lnTo>
                    <a:pt x="1198" y="1791"/>
                  </a:lnTo>
                  <a:lnTo>
                    <a:pt x="1196" y="1796"/>
                  </a:lnTo>
                  <a:lnTo>
                    <a:pt x="1190" y="1796"/>
                  </a:lnTo>
                  <a:lnTo>
                    <a:pt x="1188" y="1804"/>
                  </a:lnTo>
                  <a:lnTo>
                    <a:pt x="1186" y="1812"/>
                  </a:lnTo>
                  <a:lnTo>
                    <a:pt x="1185" y="1819"/>
                  </a:lnTo>
                  <a:lnTo>
                    <a:pt x="1182" y="1826"/>
                  </a:lnTo>
                  <a:lnTo>
                    <a:pt x="1177" y="1830"/>
                  </a:lnTo>
                  <a:lnTo>
                    <a:pt x="1173" y="1835"/>
                  </a:lnTo>
                  <a:lnTo>
                    <a:pt x="1173" y="1837"/>
                  </a:lnTo>
                  <a:lnTo>
                    <a:pt x="1173" y="1842"/>
                  </a:lnTo>
                  <a:lnTo>
                    <a:pt x="1173" y="1845"/>
                  </a:lnTo>
                  <a:lnTo>
                    <a:pt x="1172" y="1849"/>
                  </a:lnTo>
                  <a:lnTo>
                    <a:pt x="1169" y="1850"/>
                  </a:lnTo>
                  <a:lnTo>
                    <a:pt x="1164" y="1852"/>
                  </a:lnTo>
                  <a:lnTo>
                    <a:pt x="1160" y="1855"/>
                  </a:lnTo>
                  <a:lnTo>
                    <a:pt x="1157" y="1856"/>
                  </a:lnTo>
                  <a:lnTo>
                    <a:pt x="1157" y="1859"/>
                  </a:lnTo>
                  <a:lnTo>
                    <a:pt x="1157" y="1862"/>
                  </a:lnTo>
                  <a:lnTo>
                    <a:pt x="1157" y="1865"/>
                  </a:lnTo>
                  <a:lnTo>
                    <a:pt x="1157" y="1866"/>
                  </a:lnTo>
                  <a:lnTo>
                    <a:pt x="1157" y="1868"/>
                  </a:lnTo>
                  <a:lnTo>
                    <a:pt x="1154" y="1871"/>
                  </a:lnTo>
                  <a:lnTo>
                    <a:pt x="1150" y="1871"/>
                  </a:lnTo>
                  <a:lnTo>
                    <a:pt x="1147" y="1872"/>
                  </a:lnTo>
                  <a:lnTo>
                    <a:pt x="1146" y="1872"/>
                  </a:lnTo>
                  <a:lnTo>
                    <a:pt x="1143" y="1873"/>
                  </a:lnTo>
                  <a:lnTo>
                    <a:pt x="1143" y="1875"/>
                  </a:lnTo>
                  <a:lnTo>
                    <a:pt x="1141" y="1878"/>
                  </a:lnTo>
                  <a:lnTo>
                    <a:pt x="1140" y="1884"/>
                  </a:lnTo>
                  <a:lnTo>
                    <a:pt x="1137" y="1889"/>
                  </a:lnTo>
                  <a:lnTo>
                    <a:pt x="1131" y="1895"/>
                  </a:lnTo>
                  <a:lnTo>
                    <a:pt x="1121" y="1904"/>
                  </a:lnTo>
                  <a:lnTo>
                    <a:pt x="1120" y="1904"/>
                  </a:lnTo>
                  <a:lnTo>
                    <a:pt x="1117" y="1904"/>
                  </a:lnTo>
                  <a:lnTo>
                    <a:pt x="1116" y="1904"/>
                  </a:lnTo>
                  <a:lnTo>
                    <a:pt x="1113" y="1904"/>
                  </a:lnTo>
                  <a:lnTo>
                    <a:pt x="1111" y="1905"/>
                  </a:lnTo>
                  <a:lnTo>
                    <a:pt x="1110" y="1907"/>
                  </a:lnTo>
                  <a:lnTo>
                    <a:pt x="1107" y="1911"/>
                  </a:lnTo>
                  <a:lnTo>
                    <a:pt x="1104" y="1914"/>
                  </a:lnTo>
                  <a:lnTo>
                    <a:pt x="1104" y="1917"/>
                  </a:lnTo>
                  <a:lnTo>
                    <a:pt x="1103" y="1918"/>
                  </a:lnTo>
                  <a:lnTo>
                    <a:pt x="1100" y="1918"/>
                  </a:lnTo>
                  <a:lnTo>
                    <a:pt x="1097" y="1918"/>
                  </a:lnTo>
                  <a:lnTo>
                    <a:pt x="1092" y="1920"/>
                  </a:lnTo>
                  <a:lnTo>
                    <a:pt x="1091" y="1920"/>
                  </a:lnTo>
                  <a:lnTo>
                    <a:pt x="1088" y="1924"/>
                  </a:lnTo>
                  <a:lnTo>
                    <a:pt x="1084" y="1933"/>
                  </a:lnTo>
                  <a:lnTo>
                    <a:pt x="1080" y="1941"/>
                  </a:lnTo>
                  <a:lnTo>
                    <a:pt x="1077" y="1945"/>
                  </a:lnTo>
                  <a:lnTo>
                    <a:pt x="1071" y="1945"/>
                  </a:lnTo>
                  <a:lnTo>
                    <a:pt x="1068" y="1950"/>
                  </a:lnTo>
                  <a:lnTo>
                    <a:pt x="1068" y="1954"/>
                  </a:lnTo>
                  <a:lnTo>
                    <a:pt x="1068" y="1960"/>
                  </a:lnTo>
                  <a:lnTo>
                    <a:pt x="1068" y="1963"/>
                  </a:lnTo>
                  <a:lnTo>
                    <a:pt x="1067" y="1967"/>
                  </a:lnTo>
                  <a:lnTo>
                    <a:pt x="1062" y="1971"/>
                  </a:lnTo>
                  <a:lnTo>
                    <a:pt x="1059" y="1973"/>
                  </a:lnTo>
                  <a:lnTo>
                    <a:pt x="1058" y="1976"/>
                  </a:lnTo>
                  <a:lnTo>
                    <a:pt x="1058" y="1979"/>
                  </a:lnTo>
                  <a:lnTo>
                    <a:pt x="1058" y="1981"/>
                  </a:lnTo>
                  <a:lnTo>
                    <a:pt x="1058" y="1984"/>
                  </a:lnTo>
                  <a:lnTo>
                    <a:pt x="1058" y="1986"/>
                  </a:lnTo>
                  <a:lnTo>
                    <a:pt x="1058" y="1987"/>
                  </a:lnTo>
                  <a:lnTo>
                    <a:pt x="1055" y="1989"/>
                  </a:lnTo>
                  <a:lnTo>
                    <a:pt x="1052" y="1989"/>
                  </a:lnTo>
                  <a:lnTo>
                    <a:pt x="1049" y="1989"/>
                  </a:lnTo>
                  <a:lnTo>
                    <a:pt x="1046" y="1989"/>
                  </a:lnTo>
                  <a:lnTo>
                    <a:pt x="1046" y="1990"/>
                  </a:lnTo>
                  <a:lnTo>
                    <a:pt x="1045" y="1992"/>
                  </a:lnTo>
                  <a:lnTo>
                    <a:pt x="1044" y="1996"/>
                  </a:lnTo>
                  <a:lnTo>
                    <a:pt x="1042" y="2000"/>
                  </a:lnTo>
                  <a:lnTo>
                    <a:pt x="1041" y="2003"/>
                  </a:lnTo>
                  <a:lnTo>
                    <a:pt x="1033" y="2003"/>
                  </a:lnTo>
                  <a:lnTo>
                    <a:pt x="1028" y="2010"/>
                  </a:lnTo>
                  <a:lnTo>
                    <a:pt x="1026" y="2013"/>
                  </a:lnTo>
                  <a:lnTo>
                    <a:pt x="1025" y="2017"/>
                  </a:lnTo>
                  <a:lnTo>
                    <a:pt x="1025" y="2020"/>
                  </a:lnTo>
                  <a:lnTo>
                    <a:pt x="1019" y="2020"/>
                  </a:lnTo>
                  <a:lnTo>
                    <a:pt x="1019" y="2022"/>
                  </a:lnTo>
                  <a:lnTo>
                    <a:pt x="1018" y="2025"/>
                  </a:lnTo>
                  <a:lnTo>
                    <a:pt x="1019" y="2030"/>
                  </a:lnTo>
                  <a:lnTo>
                    <a:pt x="1019" y="2036"/>
                  </a:lnTo>
                  <a:lnTo>
                    <a:pt x="1019" y="2042"/>
                  </a:lnTo>
                  <a:lnTo>
                    <a:pt x="1018" y="2046"/>
                  </a:lnTo>
                  <a:lnTo>
                    <a:pt x="1016" y="2051"/>
                  </a:lnTo>
                  <a:lnTo>
                    <a:pt x="1010" y="2061"/>
                  </a:lnTo>
                  <a:lnTo>
                    <a:pt x="1008" y="2066"/>
                  </a:lnTo>
                  <a:lnTo>
                    <a:pt x="1006" y="2072"/>
                  </a:lnTo>
                  <a:lnTo>
                    <a:pt x="1005" y="2078"/>
                  </a:lnTo>
                  <a:lnTo>
                    <a:pt x="1005" y="2084"/>
                  </a:lnTo>
                  <a:lnTo>
                    <a:pt x="1008" y="2088"/>
                  </a:lnTo>
                  <a:lnTo>
                    <a:pt x="1013" y="2094"/>
                  </a:lnTo>
                  <a:lnTo>
                    <a:pt x="1019" y="2098"/>
                  </a:lnTo>
                  <a:lnTo>
                    <a:pt x="1020" y="2101"/>
                  </a:lnTo>
                  <a:lnTo>
                    <a:pt x="1022" y="2102"/>
                  </a:lnTo>
                  <a:lnTo>
                    <a:pt x="1020" y="2105"/>
                  </a:lnTo>
                  <a:lnTo>
                    <a:pt x="1019" y="2108"/>
                  </a:lnTo>
                  <a:lnTo>
                    <a:pt x="1016" y="2114"/>
                  </a:lnTo>
                  <a:lnTo>
                    <a:pt x="1016" y="2136"/>
                  </a:lnTo>
                  <a:lnTo>
                    <a:pt x="1016" y="2153"/>
                  </a:lnTo>
                  <a:lnTo>
                    <a:pt x="1018" y="2156"/>
                  </a:lnTo>
                  <a:lnTo>
                    <a:pt x="1020" y="2159"/>
                  </a:lnTo>
                  <a:lnTo>
                    <a:pt x="1026" y="2164"/>
                  </a:lnTo>
                  <a:lnTo>
                    <a:pt x="1032" y="2170"/>
                  </a:lnTo>
                  <a:lnTo>
                    <a:pt x="1035" y="2172"/>
                  </a:lnTo>
                  <a:lnTo>
                    <a:pt x="1036" y="2174"/>
                  </a:lnTo>
                  <a:lnTo>
                    <a:pt x="1036" y="2180"/>
                  </a:lnTo>
                  <a:lnTo>
                    <a:pt x="1035" y="2186"/>
                  </a:lnTo>
                  <a:lnTo>
                    <a:pt x="1033" y="2193"/>
                  </a:lnTo>
                  <a:lnTo>
                    <a:pt x="1033" y="2196"/>
                  </a:lnTo>
                  <a:lnTo>
                    <a:pt x="1033" y="2199"/>
                  </a:lnTo>
                  <a:lnTo>
                    <a:pt x="1033" y="2206"/>
                  </a:lnTo>
                  <a:lnTo>
                    <a:pt x="1036" y="2218"/>
                  </a:lnTo>
                  <a:lnTo>
                    <a:pt x="1038" y="2235"/>
                  </a:lnTo>
                  <a:lnTo>
                    <a:pt x="1038" y="2241"/>
                  </a:lnTo>
                  <a:lnTo>
                    <a:pt x="1036" y="2248"/>
                  </a:lnTo>
                  <a:lnTo>
                    <a:pt x="1033" y="2256"/>
                  </a:lnTo>
                  <a:lnTo>
                    <a:pt x="1033" y="2265"/>
                  </a:lnTo>
                  <a:lnTo>
                    <a:pt x="1033" y="2271"/>
                  </a:lnTo>
                  <a:lnTo>
                    <a:pt x="1035" y="2277"/>
                  </a:lnTo>
                  <a:lnTo>
                    <a:pt x="1035" y="2281"/>
                  </a:lnTo>
                  <a:lnTo>
                    <a:pt x="1036" y="2285"/>
                  </a:lnTo>
                  <a:lnTo>
                    <a:pt x="1035" y="2287"/>
                  </a:lnTo>
                  <a:lnTo>
                    <a:pt x="1035" y="2290"/>
                  </a:lnTo>
                  <a:lnTo>
                    <a:pt x="1031" y="2295"/>
                  </a:lnTo>
                  <a:lnTo>
                    <a:pt x="1022" y="2310"/>
                  </a:lnTo>
                  <a:lnTo>
                    <a:pt x="1010" y="2323"/>
                  </a:lnTo>
                  <a:lnTo>
                    <a:pt x="1006" y="2327"/>
                  </a:lnTo>
                  <a:lnTo>
                    <a:pt x="1002" y="2330"/>
                  </a:lnTo>
                  <a:lnTo>
                    <a:pt x="997" y="2331"/>
                  </a:lnTo>
                  <a:lnTo>
                    <a:pt x="993" y="2331"/>
                  </a:lnTo>
                  <a:lnTo>
                    <a:pt x="990" y="2331"/>
                  </a:lnTo>
                  <a:lnTo>
                    <a:pt x="986" y="2333"/>
                  </a:lnTo>
                  <a:lnTo>
                    <a:pt x="983" y="2334"/>
                  </a:lnTo>
                  <a:lnTo>
                    <a:pt x="980" y="2337"/>
                  </a:lnTo>
                  <a:lnTo>
                    <a:pt x="977" y="2341"/>
                  </a:lnTo>
                  <a:lnTo>
                    <a:pt x="974" y="2343"/>
                  </a:lnTo>
                  <a:lnTo>
                    <a:pt x="970" y="2344"/>
                  </a:lnTo>
                  <a:lnTo>
                    <a:pt x="964" y="2344"/>
                  </a:lnTo>
                  <a:lnTo>
                    <a:pt x="960" y="2344"/>
                  </a:lnTo>
                  <a:lnTo>
                    <a:pt x="957" y="2344"/>
                  </a:lnTo>
                  <a:lnTo>
                    <a:pt x="956" y="2346"/>
                  </a:lnTo>
                  <a:lnTo>
                    <a:pt x="953" y="2356"/>
                  </a:lnTo>
                  <a:lnTo>
                    <a:pt x="950" y="2367"/>
                  </a:lnTo>
                  <a:lnTo>
                    <a:pt x="944" y="2367"/>
                  </a:lnTo>
                  <a:lnTo>
                    <a:pt x="944" y="2369"/>
                  </a:lnTo>
                  <a:lnTo>
                    <a:pt x="943" y="2370"/>
                  </a:lnTo>
                  <a:lnTo>
                    <a:pt x="941" y="2375"/>
                  </a:lnTo>
                  <a:lnTo>
                    <a:pt x="938" y="2382"/>
                  </a:lnTo>
                  <a:lnTo>
                    <a:pt x="937" y="2383"/>
                  </a:lnTo>
                  <a:lnTo>
                    <a:pt x="934" y="2383"/>
                  </a:lnTo>
                  <a:lnTo>
                    <a:pt x="933" y="2383"/>
                  </a:lnTo>
                  <a:lnTo>
                    <a:pt x="931" y="2385"/>
                  </a:lnTo>
                  <a:lnTo>
                    <a:pt x="931" y="2390"/>
                  </a:lnTo>
                  <a:lnTo>
                    <a:pt x="930" y="2393"/>
                  </a:lnTo>
                  <a:lnTo>
                    <a:pt x="930" y="2398"/>
                  </a:lnTo>
                  <a:lnTo>
                    <a:pt x="930" y="2403"/>
                  </a:lnTo>
                  <a:lnTo>
                    <a:pt x="931" y="2409"/>
                  </a:lnTo>
                  <a:lnTo>
                    <a:pt x="936" y="2409"/>
                  </a:lnTo>
                  <a:lnTo>
                    <a:pt x="937" y="2418"/>
                  </a:lnTo>
                  <a:lnTo>
                    <a:pt x="938" y="2429"/>
                  </a:lnTo>
                  <a:lnTo>
                    <a:pt x="943" y="2457"/>
                  </a:lnTo>
                  <a:lnTo>
                    <a:pt x="944" y="2471"/>
                  </a:lnTo>
                  <a:lnTo>
                    <a:pt x="944" y="2484"/>
                  </a:lnTo>
                  <a:lnTo>
                    <a:pt x="943" y="2494"/>
                  </a:lnTo>
                  <a:lnTo>
                    <a:pt x="941" y="2498"/>
                  </a:lnTo>
                  <a:lnTo>
                    <a:pt x="938" y="2501"/>
                  </a:lnTo>
                  <a:lnTo>
                    <a:pt x="934" y="2503"/>
                  </a:lnTo>
                  <a:lnTo>
                    <a:pt x="930" y="2504"/>
                  </a:lnTo>
                  <a:lnTo>
                    <a:pt x="925" y="2504"/>
                  </a:lnTo>
                  <a:lnTo>
                    <a:pt x="920" y="2507"/>
                  </a:lnTo>
                  <a:lnTo>
                    <a:pt x="911" y="2510"/>
                  </a:lnTo>
                  <a:lnTo>
                    <a:pt x="904" y="2516"/>
                  </a:lnTo>
                  <a:lnTo>
                    <a:pt x="889" y="2526"/>
                  </a:lnTo>
                  <a:lnTo>
                    <a:pt x="891" y="2529"/>
                  </a:lnTo>
                  <a:lnTo>
                    <a:pt x="894" y="2530"/>
                  </a:lnTo>
                  <a:lnTo>
                    <a:pt x="898" y="2534"/>
                  </a:lnTo>
                  <a:lnTo>
                    <a:pt x="897" y="2540"/>
                  </a:lnTo>
                  <a:lnTo>
                    <a:pt x="897" y="2562"/>
                  </a:lnTo>
                  <a:lnTo>
                    <a:pt x="895" y="2570"/>
                  </a:lnTo>
                  <a:lnTo>
                    <a:pt x="895" y="2576"/>
                  </a:lnTo>
                  <a:lnTo>
                    <a:pt x="887" y="2576"/>
                  </a:lnTo>
                  <a:lnTo>
                    <a:pt x="887" y="2579"/>
                  </a:lnTo>
                  <a:lnTo>
                    <a:pt x="887" y="2583"/>
                  </a:lnTo>
                  <a:lnTo>
                    <a:pt x="892" y="2589"/>
                  </a:lnTo>
                  <a:lnTo>
                    <a:pt x="881" y="2596"/>
                  </a:lnTo>
                  <a:lnTo>
                    <a:pt x="874" y="2601"/>
                  </a:lnTo>
                  <a:lnTo>
                    <a:pt x="869" y="2603"/>
                  </a:lnTo>
                  <a:lnTo>
                    <a:pt x="866" y="2609"/>
                  </a:lnTo>
                  <a:lnTo>
                    <a:pt x="862" y="2618"/>
                  </a:lnTo>
                  <a:lnTo>
                    <a:pt x="856" y="2634"/>
                  </a:lnTo>
                  <a:lnTo>
                    <a:pt x="853" y="2634"/>
                  </a:lnTo>
                  <a:lnTo>
                    <a:pt x="853" y="2635"/>
                  </a:lnTo>
                  <a:lnTo>
                    <a:pt x="853" y="2638"/>
                  </a:lnTo>
                  <a:lnTo>
                    <a:pt x="853" y="2639"/>
                  </a:lnTo>
                  <a:lnTo>
                    <a:pt x="853" y="2641"/>
                  </a:lnTo>
                  <a:lnTo>
                    <a:pt x="853" y="2642"/>
                  </a:lnTo>
                  <a:lnTo>
                    <a:pt x="851" y="2645"/>
                  </a:lnTo>
                  <a:lnTo>
                    <a:pt x="846" y="2647"/>
                  </a:lnTo>
                  <a:lnTo>
                    <a:pt x="839" y="2652"/>
                  </a:lnTo>
                  <a:lnTo>
                    <a:pt x="829" y="2667"/>
                  </a:lnTo>
                  <a:lnTo>
                    <a:pt x="816" y="2683"/>
                  </a:lnTo>
                  <a:lnTo>
                    <a:pt x="809" y="2690"/>
                  </a:lnTo>
                  <a:lnTo>
                    <a:pt x="802" y="2697"/>
                  </a:lnTo>
                  <a:lnTo>
                    <a:pt x="794" y="2703"/>
                  </a:lnTo>
                  <a:lnTo>
                    <a:pt x="787" y="2706"/>
                  </a:lnTo>
                  <a:lnTo>
                    <a:pt x="783" y="2706"/>
                  </a:lnTo>
                  <a:lnTo>
                    <a:pt x="780" y="2706"/>
                  </a:lnTo>
                  <a:lnTo>
                    <a:pt x="777" y="2704"/>
                  </a:lnTo>
                  <a:lnTo>
                    <a:pt x="773" y="2706"/>
                  </a:lnTo>
                  <a:lnTo>
                    <a:pt x="773" y="2711"/>
                  </a:lnTo>
                  <a:lnTo>
                    <a:pt x="764" y="2711"/>
                  </a:lnTo>
                  <a:lnTo>
                    <a:pt x="757" y="2711"/>
                  </a:lnTo>
                  <a:lnTo>
                    <a:pt x="754" y="2716"/>
                  </a:lnTo>
                  <a:lnTo>
                    <a:pt x="748" y="2716"/>
                  </a:lnTo>
                  <a:lnTo>
                    <a:pt x="743" y="2716"/>
                  </a:lnTo>
                  <a:lnTo>
                    <a:pt x="734" y="2713"/>
                  </a:lnTo>
                  <a:lnTo>
                    <a:pt x="728" y="2713"/>
                  </a:lnTo>
                  <a:lnTo>
                    <a:pt x="722" y="2711"/>
                  </a:lnTo>
                  <a:lnTo>
                    <a:pt x="717" y="2713"/>
                  </a:lnTo>
                  <a:lnTo>
                    <a:pt x="709" y="2714"/>
                  </a:lnTo>
                  <a:lnTo>
                    <a:pt x="708" y="2716"/>
                  </a:lnTo>
                  <a:lnTo>
                    <a:pt x="705" y="2717"/>
                  </a:lnTo>
                  <a:lnTo>
                    <a:pt x="701" y="2722"/>
                  </a:lnTo>
                  <a:lnTo>
                    <a:pt x="699" y="2722"/>
                  </a:lnTo>
                  <a:lnTo>
                    <a:pt x="696" y="2722"/>
                  </a:lnTo>
                  <a:lnTo>
                    <a:pt x="692" y="2720"/>
                  </a:lnTo>
                  <a:lnTo>
                    <a:pt x="688" y="2719"/>
                  </a:lnTo>
                  <a:lnTo>
                    <a:pt x="685" y="2719"/>
                  </a:lnTo>
                  <a:lnTo>
                    <a:pt x="682" y="2719"/>
                  </a:lnTo>
                  <a:lnTo>
                    <a:pt x="679" y="2720"/>
                  </a:lnTo>
                  <a:lnTo>
                    <a:pt x="675" y="2723"/>
                  </a:lnTo>
                  <a:lnTo>
                    <a:pt x="643" y="2723"/>
                  </a:lnTo>
                  <a:lnTo>
                    <a:pt x="643" y="2719"/>
                  </a:lnTo>
                  <a:lnTo>
                    <a:pt x="637" y="2723"/>
                  </a:lnTo>
                  <a:lnTo>
                    <a:pt x="635" y="2723"/>
                  </a:lnTo>
                  <a:lnTo>
                    <a:pt x="633" y="2720"/>
                  </a:lnTo>
                  <a:lnTo>
                    <a:pt x="632" y="2716"/>
                  </a:lnTo>
                  <a:lnTo>
                    <a:pt x="630" y="2706"/>
                  </a:lnTo>
                  <a:lnTo>
                    <a:pt x="629" y="2691"/>
                  </a:lnTo>
                  <a:lnTo>
                    <a:pt x="623" y="2688"/>
                  </a:lnTo>
                  <a:lnTo>
                    <a:pt x="624" y="2686"/>
                  </a:lnTo>
                  <a:lnTo>
                    <a:pt x="626" y="2684"/>
                  </a:lnTo>
                  <a:lnTo>
                    <a:pt x="629" y="2681"/>
                  </a:lnTo>
                  <a:lnTo>
                    <a:pt x="632" y="2680"/>
                  </a:lnTo>
                  <a:lnTo>
                    <a:pt x="633" y="2678"/>
                  </a:lnTo>
                  <a:lnTo>
                    <a:pt x="635" y="2675"/>
                  </a:lnTo>
                  <a:lnTo>
                    <a:pt x="635" y="2673"/>
                  </a:lnTo>
                  <a:lnTo>
                    <a:pt x="635" y="2668"/>
                  </a:lnTo>
                  <a:lnTo>
                    <a:pt x="635" y="2664"/>
                  </a:lnTo>
                  <a:lnTo>
                    <a:pt x="632" y="2652"/>
                  </a:lnTo>
                  <a:lnTo>
                    <a:pt x="629" y="2642"/>
                  </a:lnTo>
                  <a:lnTo>
                    <a:pt x="627" y="2639"/>
                  </a:lnTo>
                  <a:lnTo>
                    <a:pt x="626" y="2637"/>
                  </a:lnTo>
                  <a:lnTo>
                    <a:pt x="624" y="2635"/>
                  </a:lnTo>
                  <a:lnTo>
                    <a:pt x="623" y="2634"/>
                  </a:lnTo>
                  <a:lnTo>
                    <a:pt x="620" y="2632"/>
                  </a:lnTo>
                  <a:lnTo>
                    <a:pt x="619" y="2632"/>
                  </a:lnTo>
                  <a:lnTo>
                    <a:pt x="619" y="2631"/>
                  </a:lnTo>
                  <a:lnTo>
                    <a:pt x="617" y="2627"/>
                  </a:lnTo>
                  <a:lnTo>
                    <a:pt x="616" y="2624"/>
                  </a:lnTo>
                  <a:lnTo>
                    <a:pt x="616" y="2615"/>
                  </a:lnTo>
                  <a:lnTo>
                    <a:pt x="616" y="2603"/>
                  </a:lnTo>
                  <a:lnTo>
                    <a:pt x="613" y="2601"/>
                  </a:lnTo>
                  <a:lnTo>
                    <a:pt x="610" y="2598"/>
                  </a:lnTo>
                  <a:lnTo>
                    <a:pt x="607" y="2595"/>
                  </a:lnTo>
                  <a:lnTo>
                    <a:pt x="604" y="2592"/>
                  </a:lnTo>
                  <a:lnTo>
                    <a:pt x="603" y="2589"/>
                  </a:lnTo>
                  <a:lnTo>
                    <a:pt x="603" y="2585"/>
                  </a:lnTo>
                  <a:lnTo>
                    <a:pt x="603" y="2582"/>
                  </a:lnTo>
                  <a:lnTo>
                    <a:pt x="601" y="2578"/>
                  </a:lnTo>
                  <a:lnTo>
                    <a:pt x="600" y="2578"/>
                  </a:lnTo>
                  <a:lnTo>
                    <a:pt x="597" y="2578"/>
                  </a:lnTo>
                  <a:lnTo>
                    <a:pt x="596" y="2578"/>
                  </a:lnTo>
                  <a:lnTo>
                    <a:pt x="593" y="2578"/>
                  </a:lnTo>
                  <a:lnTo>
                    <a:pt x="591" y="2576"/>
                  </a:lnTo>
                  <a:lnTo>
                    <a:pt x="587" y="2570"/>
                  </a:lnTo>
                  <a:lnTo>
                    <a:pt x="583" y="2562"/>
                  </a:lnTo>
                  <a:lnTo>
                    <a:pt x="581" y="2557"/>
                  </a:lnTo>
                  <a:lnTo>
                    <a:pt x="580" y="2552"/>
                  </a:lnTo>
                  <a:lnTo>
                    <a:pt x="578" y="2544"/>
                  </a:lnTo>
                  <a:lnTo>
                    <a:pt x="577" y="2537"/>
                  </a:lnTo>
                  <a:lnTo>
                    <a:pt x="577" y="2530"/>
                  </a:lnTo>
                  <a:lnTo>
                    <a:pt x="578" y="2516"/>
                  </a:lnTo>
                  <a:lnTo>
                    <a:pt x="577" y="2498"/>
                  </a:lnTo>
                  <a:lnTo>
                    <a:pt x="573" y="2488"/>
                  </a:lnTo>
                  <a:lnTo>
                    <a:pt x="570" y="2481"/>
                  </a:lnTo>
                  <a:lnTo>
                    <a:pt x="568" y="2475"/>
                  </a:lnTo>
                  <a:lnTo>
                    <a:pt x="568" y="2472"/>
                  </a:lnTo>
                  <a:lnTo>
                    <a:pt x="568" y="2468"/>
                  </a:lnTo>
                  <a:lnTo>
                    <a:pt x="570" y="2460"/>
                  </a:lnTo>
                  <a:lnTo>
                    <a:pt x="571" y="2451"/>
                  </a:lnTo>
                  <a:lnTo>
                    <a:pt x="571" y="2447"/>
                  </a:lnTo>
                  <a:lnTo>
                    <a:pt x="571" y="2442"/>
                  </a:lnTo>
                  <a:lnTo>
                    <a:pt x="570" y="2439"/>
                  </a:lnTo>
                  <a:lnTo>
                    <a:pt x="565" y="2436"/>
                  </a:lnTo>
                  <a:lnTo>
                    <a:pt x="563" y="2434"/>
                  </a:lnTo>
                  <a:lnTo>
                    <a:pt x="560" y="2432"/>
                  </a:lnTo>
                  <a:lnTo>
                    <a:pt x="560" y="2428"/>
                  </a:lnTo>
                  <a:lnTo>
                    <a:pt x="560" y="2425"/>
                  </a:lnTo>
                  <a:lnTo>
                    <a:pt x="561" y="2421"/>
                  </a:lnTo>
                  <a:lnTo>
                    <a:pt x="560" y="2418"/>
                  </a:lnTo>
                  <a:lnTo>
                    <a:pt x="560" y="2416"/>
                  </a:lnTo>
                  <a:lnTo>
                    <a:pt x="558" y="2413"/>
                  </a:lnTo>
                  <a:lnTo>
                    <a:pt x="554" y="2409"/>
                  </a:lnTo>
                  <a:lnTo>
                    <a:pt x="550" y="2406"/>
                  </a:lnTo>
                  <a:lnTo>
                    <a:pt x="547" y="2402"/>
                  </a:lnTo>
                  <a:lnTo>
                    <a:pt x="545" y="2398"/>
                  </a:lnTo>
                  <a:lnTo>
                    <a:pt x="545" y="2393"/>
                  </a:lnTo>
                  <a:lnTo>
                    <a:pt x="545" y="2386"/>
                  </a:lnTo>
                  <a:lnTo>
                    <a:pt x="545" y="2379"/>
                  </a:lnTo>
                  <a:lnTo>
                    <a:pt x="545" y="2375"/>
                  </a:lnTo>
                  <a:lnTo>
                    <a:pt x="544" y="2370"/>
                  </a:lnTo>
                  <a:lnTo>
                    <a:pt x="527" y="2352"/>
                  </a:lnTo>
                  <a:lnTo>
                    <a:pt x="521" y="2352"/>
                  </a:lnTo>
                  <a:lnTo>
                    <a:pt x="519" y="2341"/>
                  </a:lnTo>
                  <a:lnTo>
                    <a:pt x="519" y="2324"/>
                  </a:lnTo>
                  <a:lnTo>
                    <a:pt x="518" y="2303"/>
                  </a:lnTo>
                  <a:lnTo>
                    <a:pt x="518" y="2294"/>
                  </a:lnTo>
                  <a:lnTo>
                    <a:pt x="519" y="2288"/>
                  </a:lnTo>
                  <a:lnTo>
                    <a:pt x="519" y="2285"/>
                  </a:lnTo>
                  <a:lnTo>
                    <a:pt x="521" y="2284"/>
                  </a:lnTo>
                  <a:lnTo>
                    <a:pt x="525" y="2277"/>
                  </a:lnTo>
                  <a:lnTo>
                    <a:pt x="532" y="2265"/>
                  </a:lnTo>
                  <a:lnTo>
                    <a:pt x="534" y="2261"/>
                  </a:lnTo>
                  <a:lnTo>
                    <a:pt x="534" y="2256"/>
                  </a:lnTo>
                  <a:lnTo>
                    <a:pt x="532" y="2251"/>
                  </a:lnTo>
                  <a:lnTo>
                    <a:pt x="532" y="2248"/>
                  </a:lnTo>
                  <a:lnTo>
                    <a:pt x="532" y="2244"/>
                  </a:lnTo>
                  <a:lnTo>
                    <a:pt x="534" y="2241"/>
                  </a:lnTo>
                  <a:lnTo>
                    <a:pt x="535" y="2235"/>
                  </a:lnTo>
                  <a:lnTo>
                    <a:pt x="537" y="2235"/>
                  </a:lnTo>
                  <a:lnTo>
                    <a:pt x="540" y="2233"/>
                  </a:lnTo>
                  <a:lnTo>
                    <a:pt x="542" y="2233"/>
                  </a:lnTo>
                  <a:lnTo>
                    <a:pt x="544" y="2232"/>
                  </a:lnTo>
                  <a:lnTo>
                    <a:pt x="544" y="2231"/>
                  </a:lnTo>
                  <a:lnTo>
                    <a:pt x="544" y="2229"/>
                  </a:lnTo>
                  <a:lnTo>
                    <a:pt x="544" y="2226"/>
                  </a:lnTo>
                  <a:lnTo>
                    <a:pt x="544" y="2225"/>
                  </a:lnTo>
                  <a:lnTo>
                    <a:pt x="545" y="2222"/>
                  </a:lnTo>
                  <a:lnTo>
                    <a:pt x="550" y="2218"/>
                  </a:lnTo>
                  <a:lnTo>
                    <a:pt x="552" y="2215"/>
                  </a:lnTo>
                  <a:lnTo>
                    <a:pt x="554" y="2212"/>
                  </a:lnTo>
                  <a:lnTo>
                    <a:pt x="555" y="2210"/>
                  </a:lnTo>
                  <a:lnTo>
                    <a:pt x="555" y="2205"/>
                  </a:lnTo>
                  <a:lnTo>
                    <a:pt x="557" y="2199"/>
                  </a:lnTo>
                  <a:lnTo>
                    <a:pt x="557" y="2187"/>
                  </a:lnTo>
                  <a:lnTo>
                    <a:pt x="555" y="2177"/>
                  </a:lnTo>
                  <a:lnTo>
                    <a:pt x="554" y="2172"/>
                  </a:lnTo>
                  <a:lnTo>
                    <a:pt x="552" y="2166"/>
                  </a:lnTo>
                  <a:lnTo>
                    <a:pt x="550" y="2164"/>
                  </a:lnTo>
                  <a:lnTo>
                    <a:pt x="547" y="2163"/>
                  </a:lnTo>
                  <a:lnTo>
                    <a:pt x="545" y="2160"/>
                  </a:lnTo>
                  <a:lnTo>
                    <a:pt x="547" y="2156"/>
                  </a:lnTo>
                  <a:lnTo>
                    <a:pt x="548" y="2146"/>
                  </a:lnTo>
                  <a:lnTo>
                    <a:pt x="551" y="2136"/>
                  </a:lnTo>
                  <a:lnTo>
                    <a:pt x="552" y="2125"/>
                  </a:lnTo>
                  <a:lnTo>
                    <a:pt x="547" y="2120"/>
                  </a:lnTo>
                  <a:lnTo>
                    <a:pt x="547" y="2114"/>
                  </a:lnTo>
                  <a:lnTo>
                    <a:pt x="547" y="2108"/>
                  </a:lnTo>
                  <a:lnTo>
                    <a:pt x="545" y="2102"/>
                  </a:lnTo>
                  <a:lnTo>
                    <a:pt x="544" y="2094"/>
                  </a:lnTo>
                  <a:lnTo>
                    <a:pt x="540" y="2091"/>
                  </a:lnTo>
                  <a:lnTo>
                    <a:pt x="535" y="2087"/>
                  </a:lnTo>
                  <a:lnTo>
                    <a:pt x="534" y="2081"/>
                  </a:lnTo>
                  <a:lnTo>
                    <a:pt x="532" y="2075"/>
                  </a:lnTo>
                  <a:lnTo>
                    <a:pt x="529" y="2065"/>
                  </a:lnTo>
                  <a:lnTo>
                    <a:pt x="528" y="2059"/>
                  </a:lnTo>
                  <a:lnTo>
                    <a:pt x="527" y="2058"/>
                  </a:lnTo>
                  <a:lnTo>
                    <a:pt x="524" y="2056"/>
                  </a:lnTo>
                  <a:lnTo>
                    <a:pt x="524" y="2055"/>
                  </a:lnTo>
                  <a:lnTo>
                    <a:pt x="525" y="2052"/>
                  </a:lnTo>
                  <a:lnTo>
                    <a:pt x="527" y="2051"/>
                  </a:lnTo>
                  <a:lnTo>
                    <a:pt x="527" y="2048"/>
                  </a:lnTo>
                  <a:lnTo>
                    <a:pt x="521" y="2038"/>
                  </a:lnTo>
                  <a:lnTo>
                    <a:pt x="521" y="2036"/>
                  </a:lnTo>
                  <a:lnTo>
                    <a:pt x="521" y="2035"/>
                  </a:lnTo>
                  <a:lnTo>
                    <a:pt x="519" y="2033"/>
                  </a:lnTo>
                  <a:lnTo>
                    <a:pt x="519" y="2030"/>
                  </a:lnTo>
                  <a:lnTo>
                    <a:pt x="515" y="2028"/>
                  </a:lnTo>
                  <a:lnTo>
                    <a:pt x="511" y="2023"/>
                  </a:lnTo>
                  <a:lnTo>
                    <a:pt x="502" y="2017"/>
                  </a:lnTo>
                  <a:lnTo>
                    <a:pt x="505" y="2009"/>
                  </a:lnTo>
                  <a:lnTo>
                    <a:pt x="499" y="2003"/>
                  </a:lnTo>
                  <a:lnTo>
                    <a:pt x="491" y="1996"/>
                  </a:lnTo>
                  <a:lnTo>
                    <a:pt x="475" y="1984"/>
                  </a:lnTo>
                  <a:lnTo>
                    <a:pt x="478" y="1981"/>
                  </a:lnTo>
                  <a:lnTo>
                    <a:pt x="479" y="1980"/>
                  </a:lnTo>
                  <a:lnTo>
                    <a:pt x="479" y="1979"/>
                  </a:lnTo>
                  <a:lnTo>
                    <a:pt x="479" y="1977"/>
                  </a:lnTo>
                  <a:lnTo>
                    <a:pt x="478" y="1974"/>
                  </a:lnTo>
                  <a:lnTo>
                    <a:pt x="476" y="1971"/>
                  </a:lnTo>
                  <a:lnTo>
                    <a:pt x="473" y="1970"/>
                  </a:lnTo>
                  <a:lnTo>
                    <a:pt x="469" y="1967"/>
                  </a:lnTo>
                  <a:lnTo>
                    <a:pt x="472" y="1957"/>
                  </a:lnTo>
                  <a:lnTo>
                    <a:pt x="475" y="1945"/>
                  </a:lnTo>
                  <a:lnTo>
                    <a:pt x="478" y="1940"/>
                  </a:lnTo>
                  <a:lnTo>
                    <a:pt x="479" y="1934"/>
                  </a:lnTo>
                  <a:lnTo>
                    <a:pt x="480" y="1931"/>
                  </a:lnTo>
                  <a:lnTo>
                    <a:pt x="483" y="1928"/>
                  </a:lnTo>
                  <a:lnTo>
                    <a:pt x="483" y="1927"/>
                  </a:lnTo>
                  <a:lnTo>
                    <a:pt x="483" y="1925"/>
                  </a:lnTo>
                  <a:lnTo>
                    <a:pt x="482" y="1920"/>
                  </a:lnTo>
                  <a:lnTo>
                    <a:pt x="479" y="1915"/>
                  </a:lnTo>
                  <a:lnTo>
                    <a:pt x="478" y="1912"/>
                  </a:lnTo>
                  <a:lnTo>
                    <a:pt x="479" y="1908"/>
                  </a:lnTo>
                  <a:lnTo>
                    <a:pt x="482" y="1904"/>
                  </a:lnTo>
                  <a:lnTo>
                    <a:pt x="485" y="1899"/>
                  </a:lnTo>
                  <a:lnTo>
                    <a:pt x="486" y="1895"/>
                  </a:lnTo>
                  <a:lnTo>
                    <a:pt x="486" y="1881"/>
                  </a:lnTo>
                  <a:lnTo>
                    <a:pt x="488" y="1879"/>
                  </a:lnTo>
                  <a:lnTo>
                    <a:pt x="488" y="1875"/>
                  </a:lnTo>
                  <a:lnTo>
                    <a:pt x="489" y="1869"/>
                  </a:lnTo>
                  <a:lnTo>
                    <a:pt x="488" y="1865"/>
                  </a:lnTo>
                  <a:lnTo>
                    <a:pt x="486" y="1862"/>
                  </a:lnTo>
                  <a:lnTo>
                    <a:pt x="483" y="1859"/>
                  </a:lnTo>
                  <a:lnTo>
                    <a:pt x="480" y="1855"/>
                  </a:lnTo>
                  <a:lnTo>
                    <a:pt x="480" y="1850"/>
                  </a:lnTo>
                  <a:lnTo>
                    <a:pt x="480" y="1849"/>
                  </a:lnTo>
                  <a:lnTo>
                    <a:pt x="478" y="1848"/>
                  </a:lnTo>
                  <a:lnTo>
                    <a:pt x="475" y="1848"/>
                  </a:lnTo>
                  <a:lnTo>
                    <a:pt x="472" y="1846"/>
                  </a:lnTo>
                  <a:lnTo>
                    <a:pt x="469" y="1846"/>
                  </a:lnTo>
                  <a:lnTo>
                    <a:pt x="472" y="1835"/>
                  </a:lnTo>
                  <a:lnTo>
                    <a:pt x="469" y="1833"/>
                  </a:lnTo>
                  <a:lnTo>
                    <a:pt x="468" y="1833"/>
                  </a:lnTo>
                  <a:lnTo>
                    <a:pt x="466" y="1836"/>
                  </a:lnTo>
                  <a:lnTo>
                    <a:pt x="466" y="1840"/>
                  </a:lnTo>
                  <a:lnTo>
                    <a:pt x="465" y="1840"/>
                  </a:lnTo>
                  <a:lnTo>
                    <a:pt x="463" y="1840"/>
                  </a:lnTo>
                  <a:lnTo>
                    <a:pt x="463" y="1837"/>
                  </a:lnTo>
                  <a:lnTo>
                    <a:pt x="462" y="1836"/>
                  </a:lnTo>
                  <a:lnTo>
                    <a:pt x="460" y="1835"/>
                  </a:lnTo>
                  <a:lnTo>
                    <a:pt x="459" y="1837"/>
                  </a:lnTo>
                  <a:lnTo>
                    <a:pt x="457" y="1839"/>
                  </a:lnTo>
                  <a:lnTo>
                    <a:pt x="455" y="1840"/>
                  </a:lnTo>
                  <a:lnTo>
                    <a:pt x="455" y="1839"/>
                  </a:lnTo>
                  <a:lnTo>
                    <a:pt x="453" y="1836"/>
                  </a:lnTo>
                  <a:lnTo>
                    <a:pt x="452" y="1835"/>
                  </a:lnTo>
                  <a:lnTo>
                    <a:pt x="447" y="1835"/>
                  </a:lnTo>
                  <a:lnTo>
                    <a:pt x="447" y="1840"/>
                  </a:lnTo>
                  <a:lnTo>
                    <a:pt x="433" y="1842"/>
                  </a:lnTo>
                  <a:lnTo>
                    <a:pt x="419" y="1846"/>
                  </a:lnTo>
                  <a:lnTo>
                    <a:pt x="413" y="1839"/>
                  </a:lnTo>
                  <a:lnTo>
                    <a:pt x="410" y="1835"/>
                  </a:lnTo>
                  <a:lnTo>
                    <a:pt x="408" y="1832"/>
                  </a:lnTo>
                  <a:lnTo>
                    <a:pt x="407" y="1829"/>
                  </a:lnTo>
                  <a:lnTo>
                    <a:pt x="408" y="1826"/>
                  </a:lnTo>
                  <a:lnTo>
                    <a:pt x="410" y="1823"/>
                  </a:lnTo>
                  <a:lnTo>
                    <a:pt x="410" y="1822"/>
                  </a:lnTo>
                  <a:lnTo>
                    <a:pt x="411" y="1820"/>
                  </a:lnTo>
                  <a:lnTo>
                    <a:pt x="411" y="1814"/>
                  </a:lnTo>
                  <a:lnTo>
                    <a:pt x="407" y="1810"/>
                  </a:lnTo>
                  <a:lnTo>
                    <a:pt x="401" y="1804"/>
                  </a:lnTo>
                  <a:lnTo>
                    <a:pt x="394" y="1799"/>
                  </a:lnTo>
                  <a:lnTo>
                    <a:pt x="388" y="1796"/>
                  </a:lnTo>
                  <a:lnTo>
                    <a:pt x="383" y="1794"/>
                  </a:lnTo>
                  <a:lnTo>
                    <a:pt x="375" y="1794"/>
                  </a:lnTo>
                  <a:lnTo>
                    <a:pt x="370" y="1794"/>
                  </a:lnTo>
                  <a:lnTo>
                    <a:pt x="362" y="1794"/>
                  </a:lnTo>
                  <a:lnTo>
                    <a:pt x="354" y="1796"/>
                  </a:lnTo>
                  <a:lnTo>
                    <a:pt x="349" y="1797"/>
                  </a:lnTo>
                  <a:lnTo>
                    <a:pt x="348" y="1799"/>
                  </a:lnTo>
                  <a:lnTo>
                    <a:pt x="345" y="1801"/>
                  </a:lnTo>
                  <a:lnTo>
                    <a:pt x="342" y="1806"/>
                  </a:lnTo>
                  <a:lnTo>
                    <a:pt x="339" y="1810"/>
                  </a:lnTo>
                  <a:lnTo>
                    <a:pt x="338" y="1812"/>
                  </a:lnTo>
                  <a:lnTo>
                    <a:pt x="336" y="1813"/>
                  </a:lnTo>
                  <a:lnTo>
                    <a:pt x="334" y="1813"/>
                  </a:lnTo>
                  <a:lnTo>
                    <a:pt x="332" y="1813"/>
                  </a:lnTo>
                  <a:lnTo>
                    <a:pt x="332" y="1812"/>
                  </a:lnTo>
                  <a:lnTo>
                    <a:pt x="332" y="1810"/>
                  </a:lnTo>
                  <a:lnTo>
                    <a:pt x="334" y="1806"/>
                  </a:lnTo>
                  <a:lnTo>
                    <a:pt x="332" y="1804"/>
                  </a:lnTo>
                  <a:lnTo>
                    <a:pt x="331" y="1804"/>
                  </a:lnTo>
                  <a:lnTo>
                    <a:pt x="329" y="1804"/>
                  </a:lnTo>
                  <a:lnTo>
                    <a:pt x="328" y="1806"/>
                  </a:lnTo>
                  <a:lnTo>
                    <a:pt x="325" y="1809"/>
                  </a:lnTo>
                  <a:lnTo>
                    <a:pt x="322" y="1814"/>
                  </a:lnTo>
                  <a:lnTo>
                    <a:pt x="319" y="1816"/>
                  </a:lnTo>
                  <a:lnTo>
                    <a:pt x="315" y="1817"/>
                  </a:lnTo>
                  <a:lnTo>
                    <a:pt x="306" y="1817"/>
                  </a:lnTo>
                  <a:lnTo>
                    <a:pt x="298" y="1817"/>
                  </a:lnTo>
                  <a:lnTo>
                    <a:pt x="289" y="1817"/>
                  </a:lnTo>
                  <a:lnTo>
                    <a:pt x="288" y="1819"/>
                  </a:lnTo>
                  <a:lnTo>
                    <a:pt x="285" y="1822"/>
                  </a:lnTo>
                  <a:lnTo>
                    <a:pt x="280" y="1826"/>
                  </a:lnTo>
                  <a:lnTo>
                    <a:pt x="279" y="1826"/>
                  </a:lnTo>
                  <a:lnTo>
                    <a:pt x="276" y="1826"/>
                  </a:lnTo>
                  <a:lnTo>
                    <a:pt x="270" y="1826"/>
                  </a:lnTo>
                  <a:lnTo>
                    <a:pt x="267" y="1827"/>
                  </a:lnTo>
                  <a:lnTo>
                    <a:pt x="263" y="1830"/>
                  </a:lnTo>
                  <a:lnTo>
                    <a:pt x="256" y="1835"/>
                  </a:lnTo>
                  <a:lnTo>
                    <a:pt x="250" y="1835"/>
                  </a:lnTo>
                  <a:lnTo>
                    <a:pt x="244" y="1833"/>
                  </a:lnTo>
                  <a:lnTo>
                    <a:pt x="240" y="1832"/>
                  </a:lnTo>
                  <a:lnTo>
                    <a:pt x="236" y="1830"/>
                  </a:lnTo>
                  <a:lnTo>
                    <a:pt x="227" y="1827"/>
                  </a:lnTo>
                  <a:lnTo>
                    <a:pt x="221" y="1826"/>
                  </a:lnTo>
                  <a:lnTo>
                    <a:pt x="217" y="1825"/>
                  </a:lnTo>
                  <a:lnTo>
                    <a:pt x="210" y="1825"/>
                  </a:lnTo>
                  <a:lnTo>
                    <a:pt x="204" y="1826"/>
                  </a:lnTo>
                  <a:lnTo>
                    <a:pt x="201" y="1827"/>
                  </a:lnTo>
                  <a:lnTo>
                    <a:pt x="198" y="1830"/>
                  </a:lnTo>
                  <a:lnTo>
                    <a:pt x="192" y="1836"/>
                  </a:lnTo>
                  <a:lnTo>
                    <a:pt x="185" y="1842"/>
                  </a:lnTo>
                  <a:lnTo>
                    <a:pt x="182" y="1845"/>
                  </a:lnTo>
                  <a:lnTo>
                    <a:pt x="178" y="1846"/>
                  </a:lnTo>
                  <a:lnTo>
                    <a:pt x="169" y="1846"/>
                  </a:lnTo>
                  <a:lnTo>
                    <a:pt x="165" y="1845"/>
                  </a:lnTo>
                  <a:lnTo>
                    <a:pt x="161" y="1843"/>
                  </a:lnTo>
                  <a:lnTo>
                    <a:pt x="155" y="1839"/>
                  </a:lnTo>
                  <a:lnTo>
                    <a:pt x="151" y="1837"/>
                  </a:lnTo>
                  <a:lnTo>
                    <a:pt x="148" y="1835"/>
                  </a:lnTo>
                  <a:lnTo>
                    <a:pt x="138" y="1822"/>
                  </a:lnTo>
                  <a:lnTo>
                    <a:pt x="133" y="1817"/>
                  </a:lnTo>
                  <a:lnTo>
                    <a:pt x="129" y="1813"/>
                  </a:lnTo>
                  <a:lnTo>
                    <a:pt x="123" y="1809"/>
                  </a:lnTo>
                  <a:lnTo>
                    <a:pt x="118" y="1806"/>
                  </a:lnTo>
                  <a:lnTo>
                    <a:pt x="112" y="1803"/>
                  </a:lnTo>
                  <a:lnTo>
                    <a:pt x="109" y="1801"/>
                  </a:lnTo>
                  <a:lnTo>
                    <a:pt x="108" y="1799"/>
                  </a:lnTo>
                  <a:lnTo>
                    <a:pt x="105" y="1796"/>
                  </a:lnTo>
                  <a:lnTo>
                    <a:pt x="105" y="1793"/>
                  </a:lnTo>
                  <a:lnTo>
                    <a:pt x="103" y="1790"/>
                  </a:lnTo>
                  <a:lnTo>
                    <a:pt x="102" y="1787"/>
                  </a:lnTo>
                  <a:lnTo>
                    <a:pt x="97" y="1787"/>
                  </a:lnTo>
                  <a:lnTo>
                    <a:pt x="93" y="1787"/>
                  </a:lnTo>
                  <a:lnTo>
                    <a:pt x="92" y="1787"/>
                  </a:lnTo>
                  <a:lnTo>
                    <a:pt x="89" y="1784"/>
                  </a:lnTo>
                  <a:lnTo>
                    <a:pt x="84" y="1780"/>
                  </a:lnTo>
                  <a:lnTo>
                    <a:pt x="79" y="1771"/>
                  </a:lnTo>
                  <a:lnTo>
                    <a:pt x="79" y="1774"/>
                  </a:lnTo>
                  <a:lnTo>
                    <a:pt x="77" y="1776"/>
                  </a:lnTo>
                  <a:lnTo>
                    <a:pt x="76" y="1774"/>
                  </a:lnTo>
                  <a:lnTo>
                    <a:pt x="76" y="1771"/>
                  </a:lnTo>
                  <a:lnTo>
                    <a:pt x="79" y="1770"/>
                  </a:lnTo>
                  <a:lnTo>
                    <a:pt x="80" y="1770"/>
                  </a:lnTo>
                  <a:lnTo>
                    <a:pt x="80" y="1768"/>
                  </a:lnTo>
                  <a:lnTo>
                    <a:pt x="79" y="1768"/>
                  </a:lnTo>
                  <a:lnTo>
                    <a:pt x="76" y="1765"/>
                  </a:lnTo>
                  <a:lnTo>
                    <a:pt x="74" y="1763"/>
                  </a:lnTo>
                  <a:lnTo>
                    <a:pt x="73" y="1758"/>
                  </a:lnTo>
                  <a:lnTo>
                    <a:pt x="72" y="1754"/>
                  </a:lnTo>
                  <a:lnTo>
                    <a:pt x="72" y="1744"/>
                  </a:lnTo>
                  <a:lnTo>
                    <a:pt x="70" y="1740"/>
                  </a:lnTo>
                  <a:lnTo>
                    <a:pt x="69" y="1735"/>
                  </a:lnTo>
                  <a:lnTo>
                    <a:pt x="63" y="1732"/>
                  </a:lnTo>
                  <a:lnTo>
                    <a:pt x="59" y="1729"/>
                  </a:lnTo>
                  <a:lnTo>
                    <a:pt x="57" y="1727"/>
                  </a:lnTo>
                  <a:lnTo>
                    <a:pt x="57" y="1722"/>
                  </a:lnTo>
                  <a:lnTo>
                    <a:pt x="59" y="1718"/>
                  </a:lnTo>
                  <a:lnTo>
                    <a:pt x="60" y="1712"/>
                  </a:lnTo>
                  <a:lnTo>
                    <a:pt x="51" y="1712"/>
                  </a:lnTo>
                  <a:lnTo>
                    <a:pt x="47" y="1701"/>
                  </a:lnTo>
                  <a:lnTo>
                    <a:pt x="44" y="1695"/>
                  </a:lnTo>
                  <a:lnTo>
                    <a:pt x="43" y="1692"/>
                  </a:lnTo>
                  <a:lnTo>
                    <a:pt x="41" y="1691"/>
                  </a:lnTo>
                  <a:lnTo>
                    <a:pt x="41" y="1688"/>
                  </a:lnTo>
                  <a:lnTo>
                    <a:pt x="40" y="1688"/>
                  </a:lnTo>
                  <a:lnTo>
                    <a:pt x="38" y="1688"/>
                  </a:lnTo>
                  <a:lnTo>
                    <a:pt x="33" y="1688"/>
                  </a:lnTo>
                  <a:lnTo>
                    <a:pt x="31" y="1686"/>
                  </a:lnTo>
                  <a:lnTo>
                    <a:pt x="31" y="1685"/>
                  </a:lnTo>
                  <a:lnTo>
                    <a:pt x="31" y="1681"/>
                  </a:lnTo>
                  <a:lnTo>
                    <a:pt x="31" y="1678"/>
                  </a:lnTo>
                  <a:lnTo>
                    <a:pt x="30" y="1675"/>
                  </a:lnTo>
                  <a:lnTo>
                    <a:pt x="27" y="1672"/>
                  </a:lnTo>
                  <a:lnTo>
                    <a:pt x="23" y="1672"/>
                  </a:lnTo>
                  <a:lnTo>
                    <a:pt x="18" y="1670"/>
                  </a:lnTo>
                  <a:lnTo>
                    <a:pt x="15" y="1669"/>
                  </a:lnTo>
                  <a:lnTo>
                    <a:pt x="15" y="1663"/>
                  </a:lnTo>
                  <a:lnTo>
                    <a:pt x="11" y="1655"/>
                  </a:lnTo>
                  <a:lnTo>
                    <a:pt x="10" y="1650"/>
                  </a:lnTo>
                  <a:lnTo>
                    <a:pt x="10" y="1647"/>
                  </a:lnTo>
                  <a:lnTo>
                    <a:pt x="11" y="1646"/>
                  </a:lnTo>
                  <a:lnTo>
                    <a:pt x="12" y="1645"/>
                  </a:lnTo>
                  <a:lnTo>
                    <a:pt x="11" y="1639"/>
                  </a:lnTo>
                  <a:lnTo>
                    <a:pt x="8" y="1633"/>
                  </a:lnTo>
                  <a:lnTo>
                    <a:pt x="2" y="1620"/>
                  </a:lnTo>
                  <a:lnTo>
                    <a:pt x="0" y="1616"/>
                  </a:lnTo>
                  <a:lnTo>
                    <a:pt x="0" y="1610"/>
                  </a:lnTo>
                  <a:lnTo>
                    <a:pt x="1" y="1609"/>
                  </a:lnTo>
                  <a:lnTo>
                    <a:pt x="4" y="1606"/>
                  </a:lnTo>
                  <a:lnTo>
                    <a:pt x="10" y="1600"/>
                  </a:lnTo>
                  <a:lnTo>
                    <a:pt x="12" y="1594"/>
                  </a:lnTo>
                  <a:lnTo>
                    <a:pt x="12" y="1587"/>
                  </a:lnTo>
                  <a:lnTo>
                    <a:pt x="12" y="1573"/>
                  </a:lnTo>
                  <a:lnTo>
                    <a:pt x="18" y="1573"/>
                  </a:lnTo>
                  <a:lnTo>
                    <a:pt x="20" y="1564"/>
                  </a:lnTo>
                  <a:lnTo>
                    <a:pt x="21" y="1555"/>
                  </a:lnTo>
                  <a:lnTo>
                    <a:pt x="23" y="1548"/>
                  </a:lnTo>
                  <a:lnTo>
                    <a:pt x="23" y="1539"/>
                  </a:lnTo>
                  <a:lnTo>
                    <a:pt x="23" y="1532"/>
                  </a:lnTo>
                  <a:lnTo>
                    <a:pt x="20" y="1518"/>
                  </a:lnTo>
                  <a:lnTo>
                    <a:pt x="15" y="1503"/>
                  </a:lnTo>
                  <a:lnTo>
                    <a:pt x="18" y="1492"/>
                  </a:lnTo>
                  <a:lnTo>
                    <a:pt x="18" y="1483"/>
                  </a:lnTo>
                  <a:lnTo>
                    <a:pt x="18" y="1478"/>
                  </a:lnTo>
                  <a:lnTo>
                    <a:pt x="17" y="1475"/>
                  </a:lnTo>
                  <a:lnTo>
                    <a:pt x="14" y="1470"/>
                  </a:lnTo>
                  <a:lnTo>
                    <a:pt x="10" y="1467"/>
                  </a:lnTo>
                  <a:lnTo>
                    <a:pt x="10" y="1465"/>
                  </a:lnTo>
                  <a:lnTo>
                    <a:pt x="8" y="1463"/>
                  </a:lnTo>
                  <a:lnTo>
                    <a:pt x="7" y="1459"/>
                  </a:lnTo>
                  <a:lnTo>
                    <a:pt x="7" y="1456"/>
                  </a:lnTo>
                  <a:lnTo>
                    <a:pt x="8" y="1450"/>
                  </a:lnTo>
                  <a:lnTo>
                    <a:pt x="10" y="1444"/>
                  </a:lnTo>
                  <a:lnTo>
                    <a:pt x="11" y="1443"/>
                  </a:lnTo>
                  <a:lnTo>
                    <a:pt x="14" y="1442"/>
                  </a:lnTo>
                  <a:lnTo>
                    <a:pt x="17" y="1440"/>
                  </a:lnTo>
                  <a:lnTo>
                    <a:pt x="18" y="1439"/>
                  </a:lnTo>
                  <a:lnTo>
                    <a:pt x="23" y="1431"/>
                  </a:lnTo>
                  <a:lnTo>
                    <a:pt x="24" y="1423"/>
                  </a:lnTo>
                  <a:lnTo>
                    <a:pt x="25" y="1414"/>
                  </a:lnTo>
                  <a:lnTo>
                    <a:pt x="30" y="1406"/>
                  </a:lnTo>
                  <a:lnTo>
                    <a:pt x="33" y="1403"/>
                  </a:lnTo>
                  <a:lnTo>
                    <a:pt x="37" y="1398"/>
                  </a:lnTo>
                  <a:lnTo>
                    <a:pt x="40" y="1395"/>
                  </a:lnTo>
                  <a:lnTo>
                    <a:pt x="43" y="1393"/>
                  </a:lnTo>
                  <a:lnTo>
                    <a:pt x="46" y="1387"/>
                  </a:lnTo>
                  <a:lnTo>
                    <a:pt x="47" y="1382"/>
                  </a:lnTo>
                  <a:lnTo>
                    <a:pt x="50" y="1371"/>
                  </a:lnTo>
                  <a:lnTo>
                    <a:pt x="53" y="1361"/>
                  </a:lnTo>
                  <a:lnTo>
                    <a:pt x="57" y="1351"/>
                  </a:lnTo>
                  <a:lnTo>
                    <a:pt x="59" y="1349"/>
                  </a:lnTo>
                  <a:lnTo>
                    <a:pt x="60" y="1348"/>
                  </a:lnTo>
                  <a:lnTo>
                    <a:pt x="64" y="1345"/>
                  </a:lnTo>
                  <a:lnTo>
                    <a:pt x="69" y="1342"/>
                  </a:lnTo>
                  <a:lnTo>
                    <a:pt x="72" y="1339"/>
                  </a:lnTo>
                  <a:lnTo>
                    <a:pt x="73" y="1335"/>
                  </a:lnTo>
                  <a:lnTo>
                    <a:pt x="73" y="1331"/>
                  </a:lnTo>
                  <a:lnTo>
                    <a:pt x="74" y="1326"/>
                  </a:lnTo>
                  <a:lnTo>
                    <a:pt x="76" y="1325"/>
                  </a:lnTo>
                  <a:lnTo>
                    <a:pt x="76" y="1323"/>
                  </a:lnTo>
                  <a:lnTo>
                    <a:pt x="77" y="1322"/>
                  </a:lnTo>
                  <a:lnTo>
                    <a:pt x="80" y="1322"/>
                  </a:lnTo>
                  <a:lnTo>
                    <a:pt x="83" y="1322"/>
                  </a:lnTo>
                  <a:lnTo>
                    <a:pt x="86" y="1322"/>
                  </a:lnTo>
                  <a:lnTo>
                    <a:pt x="90" y="1321"/>
                  </a:lnTo>
                  <a:lnTo>
                    <a:pt x="93" y="1313"/>
                  </a:lnTo>
                  <a:lnTo>
                    <a:pt x="95" y="1312"/>
                  </a:lnTo>
                  <a:lnTo>
                    <a:pt x="96" y="1309"/>
                  </a:lnTo>
                  <a:lnTo>
                    <a:pt x="99" y="1306"/>
                  </a:lnTo>
                  <a:lnTo>
                    <a:pt x="103" y="1303"/>
                  </a:lnTo>
                  <a:lnTo>
                    <a:pt x="112" y="1299"/>
                  </a:lnTo>
                  <a:lnTo>
                    <a:pt x="119" y="1293"/>
                  </a:lnTo>
                  <a:lnTo>
                    <a:pt x="126" y="1287"/>
                  </a:lnTo>
                  <a:lnTo>
                    <a:pt x="132" y="1279"/>
                  </a:lnTo>
                  <a:lnTo>
                    <a:pt x="135" y="1274"/>
                  </a:lnTo>
                  <a:lnTo>
                    <a:pt x="138" y="1269"/>
                  </a:lnTo>
                  <a:lnTo>
                    <a:pt x="139" y="1263"/>
                  </a:lnTo>
                  <a:lnTo>
                    <a:pt x="141" y="1256"/>
                  </a:lnTo>
                  <a:lnTo>
                    <a:pt x="141" y="1250"/>
                  </a:lnTo>
                  <a:lnTo>
                    <a:pt x="141" y="1243"/>
                  </a:lnTo>
                  <a:lnTo>
                    <a:pt x="139" y="1240"/>
                  </a:lnTo>
                  <a:lnTo>
                    <a:pt x="136" y="1236"/>
                  </a:lnTo>
                  <a:lnTo>
                    <a:pt x="135" y="1231"/>
                  </a:lnTo>
                  <a:lnTo>
                    <a:pt x="135" y="1228"/>
                  </a:lnTo>
                  <a:lnTo>
                    <a:pt x="135" y="1227"/>
                  </a:lnTo>
                  <a:lnTo>
                    <a:pt x="135" y="1224"/>
                  </a:lnTo>
                  <a:lnTo>
                    <a:pt x="136" y="1221"/>
                  </a:lnTo>
                  <a:lnTo>
                    <a:pt x="139" y="1215"/>
                  </a:lnTo>
                  <a:lnTo>
                    <a:pt x="144" y="1211"/>
                  </a:lnTo>
                  <a:lnTo>
                    <a:pt x="145" y="1207"/>
                  </a:lnTo>
                  <a:lnTo>
                    <a:pt x="145" y="1205"/>
                  </a:lnTo>
                  <a:lnTo>
                    <a:pt x="145" y="1204"/>
                  </a:lnTo>
                  <a:lnTo>
                    <a:pt x="144" y="1202"/>
                  </a:lnTo>
                  <a:lnTo>
                    <a:pt x="144" y="1201"/>
                  </a:lnTo>
                  <a:lnTo>
                    <a:pt x="142" y="1201"/>
                  </a:lnTo>
                  <a:lnTo>
                    <a:pt x="142" y="1198"/>
                  </a:lnTo>
                  <a:lnTo>
                    <a:pt x="145" y="1194"/>
                  </a:lnTo>
                  <a:lnTo>
                    <a:pt x="151" y="1187"/>
                  </a:lnTo>
                  <a:lnTo>
                    <a:pt x="155" y="1181"/>
                  </a:lnTo>
                  <a:lnTo>
                    <a:pt x="159" y="1177"/>
                  </a:lnTo>
                  <a:lnTo>
                    <a:pt x="162" y="1177"/>
                  </a:lnTo>
                  <a:lnTo>
                    <a:pt x="165" y="1177"/>
                  </a:lnTo>
                  <a:lnTo>
                    <a:pt x="168" y="1177"/>
                  </a:lnTo>
                  <a:lnTo>
                    <a:pt x="171" y="1177"/>
                  </a:lnTo>
                  <a:lnTo>
                    <a:pt x="175" y="1174"/>
                  </a:lnTo>
                  <a:lnTo>
                    <a:pt x="181" y="1171"/>
                  </a:lnTo>
                  <a:lnTo>
                    <a:pt x="190" y="1162"/>
                  </a:lnTo>
                  <a:lnTo>
                    <a:pt x="194" y="1158"/>
                  </a:lnTo>
                  <a:lnTo>
                    <a:pt x="197" y="1152"/>
                  </a:lnTo>
                  <a:lnTo>
                    <a:pt x="200" y="1142"/>
                  </a:lnTo>
                  <a:lnTo>
                    <a:pt x="203" y="1131"/>
                  </a:lnTo>
                  <a:lnTo>
                    <a:pt x="207" y="1119"/>
                  </a:lnTo>
                  <a:lnTo>
                    <a:pt x="217" y="1116"/>
                  </a:lnTo>
                  <a:lnTo>
                    <a:pt x="228" y="1132"/>
                  </a:lnTo>
                  <a:lnTo>
                    <a:pt x="236" y="1132"/>
                  </a:lnTo>
                  <a:lnTo>
                    <a:pt x="243" y="1132"/>
                  </a:lnTo>
                  <a:lnTo>
                    <a:pt x="252" y="1131"/>
                  </a:lnTo>
                  <a:lnTo>
                    <a:pt x="256" y="1131"/>
                  </a:lnTo>
                  <a:lnTo>
                    <a:pt x="259" y="1129"/>
                  </a:lnTo>
                  <a:lnTo>
                    <a:pt x="260" y="1128"/>
                  </a:lnTo>
                  <a:lnTo>
                    <a:pt x="260" y="1126"/>
                  </a:lnTo>
                  <a:lnTo>
                    <a:pt x="262" y="1125"/>
                  </a:lnTo>
                  <a:lnTo>
                    <a:pt x="263" y="1123"/>
                  </a:lnTo>
                  <a:lnTo>
                    <a:pt x="264" y="1123"/>
                  </a:lnTo>
                  <a:lnTo>
                    <a:pt x="266" y="1125"/>
                  </a:lnTo>
                  <a:lnTo>
                    <a:pt x="267" y="1129"/>
                  </a:lnTo>
                  <a:lnTo>
                    <a:pt x="272" y="1132"/>
                  </a:lnTo>
                  <a:lnTo>
                    <a:pt x="276" y="1132"/>
                  </a:lnTo>
                  <a:lnTo>
                    <a:pt x="279" y="1132"/>
                  </a:lnTo>
                  <a:lnTo>
                    <a:pt x="282" y="1129"/>
                  </a:lnTo>
                  <a:lnTo>
                    <a:pt x="286" y="1125"/>
                  </a:lnTo>
                  <a:lnTo>
                    <a:pt x="290" y="1119"/>
                  </a:lnTo>
                  <a:lnTo>
                    <a:pt x="292" y="1118"/>
                  </a:lnTo>
                  <a:lnTo>
                    <a:pt x="295" y="1116"/>
                  </a:lnTo>
                  <a:lnTo>
                    <a:pt x="299" y="1115"/>
                  </a:lnTo>
                  <a:lnTo>
                    <a:pt x="305" y="1115"/>
                  </a:lnTo>
                  <a:lnTo>
                    <a:pt x="309" y="1115"/>
                  </a:lnTo>
                  <a:lnTo>
                    <a:pt x="313" y="1113"/>
                  </a:lnTo>
                  <a:lnTo>
                    <a:pt x="316" y="1109"/>
                  </a:lnTo>
                  <a:lnTo>
                    <a:pt x="318" y="1106"/>
                  </a:lnTo>
                  <a:lnTo>
                    <a:pt x="319" y="1105"/>
                  </a:lnTo>
                  <a:lnTo>
                    <a:pt x="322" y="1105"/>
                  </a:lnTo>
                  <a:lnTo>
                    <a:pt x="325" y="1105"/>
                  </a:lnTo>
                  <a:lnTo>
                    <a:pt x="328" y="1105"/>
                  </a:lnTo>
                  <a:lnTo>
                    <a:pt x="331" y="1105"/>
                  </a:lnTo>
                  <a:lnTo>
                    <a:pt x="334" y="1103"/>
                  </a:lnTo>
                  <a:lnTo>
                    <a:pt x="338" y="1099"/>
                  </a:lnTo>
                  <a:lnTo>
                    <a:pt x="341" y="1096"/>
                  </a:lnTo>
                  <a:lnTo>
                    <a:pt x="342" y="1095"/>
                  </a:lnTo>
                  <a:lnTo>
                    <a:pt x="345" y="1093"/>
                  </a:lnTo>
                  <a:lnTo>
                    <a:pt x="348" y="1093"/>
                  </a:lnTo>
                  <a:lnTo>
                    <a:pt x="351" y="1093"/>
                  </a:lnTo>
                  <a:lnTo>
                    <a:pt x="358" y="1095"/>
                  </a:lnTo>
                  <a:lnTo>
                    <a:pt x="365" y="1096"/>
                  </a:lnTo>
                  <a:lnTo>
                    <a:pt x="370" y="1096"/>
                  </a:lnTo>
                  <a:lnTo>
                    <a:pt x="374" y="1095"/>
                  </a:lnTo>
                  <a:lnTo>
                    <a:pt x="383" y="1092"/>
                  </a:lnTo>
                  <a:lnTo>
                    <a:pt x="391" y="1089"/>
                  </a:lnTo>
                  <a:lnTo>
                    <a:pt x="397" y="1089"/>
                  </a:lnTo>
                  <a:lnTo>
                    <a:pt x="416" y="1089"/>
                  </a:lnTo>
                  <a:lnTo>
                    <a:pt x="423" y="1087"/>
                  </a:lnTo>
                  <a:lnTo>
                    <a:pt x="433" y="1086"/>
                  </a:lnTo>
                  <a:lnTo>
                    <a:pt x="437" y="1092"/>
                  </a:lnTo>
                  <a:lnTo>
                    <a:pt x="439" y="1095"/>
                  </a:lnTo>
                  <a:lnTo>
                    <a:pt x="442" y="1096"/>
                  </a:lnTo>
                  <a:lnTo>
                    <a:pt x="443" y="1095"/>
                  </a:lnTo>
                  <a:lnTo>
                    <a:pt x="444" y="1092"/>
                  </a:lnTo>
                  <a:lnTo>
                    <a:pt x="447" y="1086"/>
                  </a:lnTo>
                  <a:lnTo>
                    <a:pt x="452" y="1086"/>
                  </a:lnTo>
                  <a:lnTo>
                    <a:pt x="456" y="1089"/>
                  </a:lnTo>
                  <a:lnTo>
                    <a:pt x="465" y="1090"/>
                  </a:lnTo>
                  <a:lnTo>
                    <a:pt x="469" y="1092"/>
                  </a:lnTo>
                  <a:lnTo>
                    <a:pt x="475" y="1090"/>
                  </a:lnTo>
                  <a:lnTo>
                    <a:pt x="479" y="1089"/>
                  </a:lnTo>
                  <a:lnTo>
                    <a:pt x="483" y="1086"/>
                  </a:lnTo>
                  <a:lnTo>
                    <a:pt x="489" y="1083"/>
                  </a:lnTo>
                  <a:lnTo>
                    <a:pt x="493" y="1083"/>
                  </a:lnTo>
                  <a:lnTo>
                    <a:pt x="502" y="1086"/>
                  </a:lnTo>
                  <a:lnTo>
                    <a:pt x="502" y="1093"/>
                  </a:lnTo>
                  <a:lnTo>
                    <a:pt x="506" y="1095"/>
                  </a:lnTo>
                  <a:lnTo>
                    <a:pt x="509" y="1093"/>
                  </a:lnTo>
                  <a:lnTo>
                    <a:pt x="514" y="1090"/>
                  </a:lnTo>
                  <a:lnTo>
                    <a:pt x="519" y="1090"/>
                  </a:lnTo>
                  <a:lnTo>
                    <a:pt x="512" y="1102"/>
                  </a:lnTo>
                  <a:lnTo>
                    <a:pt x="505" y="1113"/>
                  </a:lnTo>
                  <a:lnTo>
                    <a:pt x="505" y="1115"/>
                  </a:lnTo>
                  <a:lnTo>
                    <a:pt x="505" y="1119"/>
                  </a:lnTo>
                  <a:lnTo>
                    <a:pt x="505" y="1122"/>
                  </a:lnTo>
                  <a:lnTo>
                    <a:pt x="505" y="1123"/>
                  </a:lnTo>
                  <a:lnTo>
                    <a:pt x="509" y="1125"/>
                  </a:lnTo>
                  <a:lnTo>
                    <a:pt x="514" y="1123"/>
                  </a:lnTo>
                  <a:lnTo>
                    <a:pt x="511" y="1136"/>
                  </a:lnTo>
                  <a:lnTo>
                    <a:pt x="509" y="1146"/>
                  </a:lnTo>
                  <a:lnTo>
                    <a:pt x="508" y="1152"/>
                  </a:lnTo>
                  <a:lnTo>
                    <a:pt x="506" y="1154"/>
                  </a:lnTo>
                  <a:lnTo>
                    <a:pt x="504" y="1155"/>
                  </a:lnTo>
                  <a:lnTo>
                    <a:pt x="501" y="1156"/>
                  </a:lnTo>
                  <a:lnTo>
                    <a:pt x="499" y="1158"/>
                  </a:lnTo>
                  <a:lnTo>
                    <a:pt x="499" y="1159"/>
                  </a:lnTo>
                  <a:lnTo>
                    <a:pt x="501" y="1162"/>
                  </a:lnTo>
                  <a:lnTo>
                    <a:pt x="502" y="1164"/>
                  </a:lnTo>
                  <a:lnTo>
                    <a:pt x="502" y="1168"/>
                  </a:lnTo>
                  <a:lnTo>
                    <a:pt x="505" y="1169"/>
                  </a:lnTo>
                  <a:lnTo>
                    <a:pt x="506" y="1172"/>
                  </a:lnTo>
                  <a:lnTo>
                    <a:pt x="511" y="1177"/>
                  </a:lnTo>
                  <a:lnTo>
                    <a:pt x="514" y="1174"/>
                  </a:lnTo>
                  <a:lnTo>
                    <a:pt x="515" y="1174"/>
                  </a:lnTo>
                  <a:lnTo>
                    <a:pt x="516" y="1174"/>
                  </a:lnTo>
                  <a:lnTo>
                    <a:pt x="516" y="1177"/>
                  </a:lnTo>
                  <a:lnTo>
                    <a:pt x="518" y="1179"/>
                  </a:lnTo>
                  <a:lnTo>
                    <a:pt x="518" y="1182"/>
                  </a:lnTo>
                  <a:lnTo>
                    <a:pt x="518" y="1184"/>
                  </a:lnTo>
                  <a:lnTo>
                    <a:pt x="519" y="1185"/>
                  </a:lnTo>
                  <a:lnTo>
                    <a:pt x="522" y="1187"/>
                  </a:lnTo>
                  <a:lnTo>
                    <a:pt x="525" y="1187"/>
                  </a:lnTo>
                  <a:lnTo>
                    <a:pt x="529" y="1187"/>
                  </a:lnTo>
                  <a:lnTo>
                    <a:pt x="532" y="1188"/>
                  </a:lnTo>
                  <a:lnTo>
                    <a:pt x="532" y="1192"/>
                  </a:lnTo>
                  <a:lnTo>
                    <a:pt x="540" y="1195"/>
                  </a:lnTo>
                  <a:lnTo>
                    <a:pt x="545" y="1195"/>
                  </a:lnTo>
                  <a:lnTo>
                    <a:pt x="555" y="1195"/>
                  </a:lnTo>
                  <a:lnTo>
                    <a:pt x="565" y="1195"/>
                  </a:lnTo>
                  <a:lnTo>
                    <a:pt x="570" y="1197"/>
                  </a:lnTo>
                  <a:lnTo>
                    <a:pt x="574" y="1198"/>
                  </a:lnTo>
                  <a:lnTo>
                    <a:pt x="577" y="1201"/>
                  </a:lnTo>
                  <a:lnTo>
                    <a:pt x="581" y="1204"/>
                  </a:lnTo>
                  <a:lnTo>
                    <a:pt x="587" y="1213"/>
                  </a:lnTo>
                  <a:lnTo>
                    <a:pt x="593" y="1220"/>
                  </a:lnTo>
                  <a:lnTo>
                    <a:pt x="596" y="1224"/>
                  </a:lnTo>
                  <a:lnTo>
                    <a:pt x="599" y="1227"/>
                  </a:lnTo>
                  <a:lnTo>
                    <a:pt x="604" y="1228"/>
                  </a:lnTo>
                  <a:lnTo>
                    <a:pt x="610" y="1231"/>
                  </a:lnTo>
                  <a:lnTo>
                    <a:pt x="622" y="1234"/>
                  </a:lnTo>
                  <a:lnTo>
                    <a:pt x="633" y="1236"/>
                  </a:lnTo>
                  <a:lnTo>
                    <a:pt x="646" y="1240"/>
                  </a:lnTo>
                  <a:lnTo>
                    <a:pt x="650" y="1244"/>
                  </a:lnTo>
                  <a:lnTo>
                    <a:pt x="655" y="1249"/>
                  </a:lnTo>
                  <a:lnTo>
                    <a:pt x="663" y="1240"/>
                  </a:lnTo>
                  <a:lnTo>
                    <a:pt x="673" y="1231"/>
                  </a:lnTo>
                  <a:lnTo>
                    <a:pt x="673" y="1230"/>
                  </a:lnTo>
                  <a:lnTo>
                    <a:pt x="673" y="1227"/>
                  </a:lnTo>
                  <a:lnTo>
                    <a:pt x="673" y="1223"/>
                  </a:lnTo>
                  <a:lnTo>
                    <a:pt x="673" y="1221"/>
                  </a:lnTo>
                  <a:lnTo>
                    <a:pt x="669" y="1217"/>
                  </a:lnTo>
                  <a:lnTo>
                    <a:pt x="666" y="1214"/>
                  </a:lnTo>
                  <a:lnTo>
                    <a:pt x="665" y="1213"/>
                  </a:lnTo>
                  <a:lnTo>
                    <a:pt x="671" y="1205"/>
                  </a:lnTo>
                  <a:lnTo>
                    <a:pt x="678" y="1197"/>
                  </a:lnTo>
                  <a:lnTo>
                    <a:pt x="686" y="1191"/>
                  </a:lnTo>
                  <a:lnTo>
                    <a:pt x="691" y="1188"/>
                  </a:lnTo>
                  <a:lnTo>
                    <a:pt x="695" y="1188"/>
                  </a:lnTo>
                  <a:lnTo>
                    <a:pt x="708" y="1191"/>
                  </a:lnTo>
                  <a:lnTo>
                    <a:pt x="724" y="1195"/>
                  </a:lnTo>
                  <a:lnTo>
                    <a:pt x="727" y="1207"/>
                  </a:lnTo>
                  <a:lnTo>
                    <a:pt x="728" y="1207"/>
                  </a:lnTo>
                  <a:lnTo>
                    <a:pt x="731" y="1208"/>
                  </a:lnTo>
                  <a:lnTo>
                    <a:pt x="735" y="1207"/>
                  </a:lnTo>
                  <a:lnTo>
                    <a:pt x="741" y="1207"/>
                  </a:lnTo>
                  <a:lnTo>
                    <a:pt x="745" y="1207"/>
                  </a:lnTo>
                  <a:lnTo>
                    <a:pt x="757" y="1214"/>
                  </a:lnTo>
                  <a:lnTo>
                    <a:pt x="767" y="1221"/>
                  </a:lnTo>
                  <a:lnTo>
                    <a:pt x="767" y="1224"/>
                  </a:lnTo>
                  <a:lnTo>
                    <a:pt x="771" y="1224"/>
                  </a:lnTo>
                  <a:lnTo>
                    <a:pt x="774" y="1223"/>
                  </a:lnTo>
                  <a:lnTo>
                    <a:pt x="779" y="1221"/>
                  </a:lnTo>
                  <a:lnTo>
                    <a:pt x="784" y="1221"/>
                  </a:lnTo>
                  <a:lnTo>
                    <a:pt x="789" y="1223"/>
                  </a:lnTo>
                  <a:lnTo>
                    <a:pt x="794" y="1227"/>
                  </a:lnTo>
                  <a:lnTo>
                    <a:pt x="806" y="1234"/>
                  </a:lnTo>
                  <a:lnTo>
                    <a:pt x="820" y="1227"/>
                  </a:lnTo>
                  <a:lnTo>
                    <a:pt x="820" y="1224"/>
                  </a:lnTo>
                  <a:lnTo>
                    <a:pt x="820" y="1221"/>
                  </a:lnTo>
                  <a:lnTo>
                    <a:pt x="819" y="1220"/>
                  </a:lnTo>
                  <a:lnTo>
                    <a:pt x="820" y="1218"/>
                  </a:lnTo>
                  <a:lnTo>
                    <a:pt x="822" y="1217"/>
                  </a:lnTo>
                  <a:lnTo>
                    <a:pt x="823" y="1217"/>
                  </a:lnTo>
                  <a:lnTo>
                    <a:pt x="826" y="1220"/>
                  </a:lnTo>
                  <a:lnTo>
                    <a:pt x="829" y="1221"/>
                  </a:lnTo>
                  <a:lnTo>
                    <a:pt x="830" y="1224"/>
                  </a:lnTo>
                  <a:lnTo>
                    <a:pt x="830" y="1221"/>
                  </a:lnTo>
                  <a:lnTo>
                    <a:pt x="839" y="1221"/>
                  </a:lnTo>
                  <a:lnTo>
                    <a:pt x="842" y="1221"/>
                  </a:lnTo>
                  <a:lnTo>
                    <a:pt x="859" y="1224"/>
                  </a:lnTo>
                  <a:lnTo>
                    <a:pt x="868" y="1218"/>
                  </a:lnTo>
                  <a:lnTo>
                    <a:pt x="874" y="1215"/>
                  </a:lnTo>
                  <a:lnTo>
                    <a:pt x="876" y="1215"/>
                  </a:lnTo>
                  <a:lnTo>
                    <a:pt x="878" y="1215"/>
                  </a:lnTo>
                  <a:lnTo>
                    <a:pt x="879" y="1218"/>
                  </a:lnTo>
                  <a:lnTo>
                    <a:pt x="881" y="1220"/>
                  </a:lnTo>
                  <a:lnTo>
                    <a:pt x="882" y="1220"/>
                  </a:lnTo>
                  <a:lnTo>
                    <a:pt x="884" y="1221"/>
                  </a:lnTo>
                  <a:lnTo>
                    <a:pt x="882" y="1215"/>
                  </a:lnTo>
                  <a:lnTo>
                    <a:pt x="881" y="1213"/>
                  </a:lnTo>
                  <a:lnTo>
                    <a:pt x="885" y="1213"/>
                  </a:lnTo>
                  <a:lnTo>
                    <a:pt x="889" y="1213"/>
                  </a:lnTo>
                  <a:lnTo>
                    <a:pt x="891" y="1217"/>
                  </a:lnTo>
                  <a:lnTo>
                    <a:pt x="892" y="1220"/>
                  </a:lnTo>
                  <a:lnTo>
                    <a:pt x="894" y="1220"/>
                  </a:lnTo>
                  <a:lnTo>
                    <a:pt x="895" y="1221"/>
                  </a:lnTo>
                  <a:lnTo>
                    <a:pt x="897" y="1220"/>
                  </a:lnTo>
                  <a:lnTo>
                    <a:pt x="901" y="1218"/>
                  </a:lnTo>
                  <a:lnTo>
                    <a:pt x="905" y="1215"/>
                  </a:lnTo>
                  <a:lnTo>
                    <a:pt x="912" y="1215"/>
                  </a:lnTo>
                  <a:lnTo>
                    <a:pt x="918" y="1215"/>
                  </a:lnTo>
                  <a:lnTo>
                    <a:pt x="925" y="1215"/>
                  </a:lnTo>
                  <a:lnTo>
                    <a:pt x="933" y="1215"/>
                  </a:lnTo>
                  <a:lnTo>
                    <a:pt x="937" y="1214"/>
                  </a:lnTo>
                  <a:lnTo>
                    <a:pt x="941" y="1210"/>
                  </a:lnTo>
                  <a:lnTo>
                    <a:pt x="943" y="1207"/>
                  </a:lnTo>
                  <a:lnTo>
                    <a:pt x="941" y="1204"/>
                  </a:lnTo>
                  <a:lnTo>
                    <a:pt x="941" y="1201"/>
                  </a:lnTo>
                  <a:lnTo>
                    <a:pt x="941" y="1198"/>
                  </a:lnTo>
                  <a:lnTo>
                    <a:pt x="943" y="1197"/>
                  </a:lnTo>
                  <a:lnTo>
                    <a:pt x="946" y="1194"/>
                  </a:lnTo>
                  <a:lnTo>
                    <a:pt x="950" y="1191"/>
                  </a:lnTo>
                  <a:lnTo>
                    <a:pt x="950" y="1188"/>
                  </a:lnTo>
                  <a:lnTo>
                    <a:pt x="948" y="1187"/>
                  </a:lnTo>
                  <a:lnTo>
                    <a:pt x="947" y="1185"/>
                  </a:lnTo>
                  <a:lnTo>
                    <a:pt x="947" y="1184"/>
                  </a:lnTo>
                  <a:lnTo>
                    <a:pt x="947" y="1182"/>
                  </a:lnTo>
                  <a:lnTo>
                    <a:pt x="950" y="1177"/>
                  </a:lnTo>
                  <a:lnTo>
                    <a:pt x="956" y="1168"/>
                  </a:lnTo>
                  <a:lnTo>
                    <a:pt x="960" y="1158"/>
                  </a:lnTo>
                  <a:lnTo>
                    <a:pt x="961" y="1154"/>
                  </a:lnTo>
                  <a:lnTo>
                    <a:pt x="961" y="1151"/>
                  </a:lnTo>
                  <a:lnTo>
                    <a:pt x="960" y="1149"/>
                  </a:lnTo>
                  <a:lnTo>
                    <a:pt x="959" y="1148"/>
                  </a:lnTo>
                  <a:lnTo>
                    <a:pt x="956" y="1146"/>
                  </a:lnTo>
                  <a:lnTo>
                    <a:pt x="956" y="1143"/>
                  </a:lnTo>
                  <a:lnTo>
                    <a:pt x="957" y="1141"/>
                  </a:lnTo>
                  <a:lnTo>
                    <a:pt x="959" y="1136"/>
                  </a:lnTo>
                  <a:lnTo>
                    <a:pt x="959" y="1132"/>
                  </a:lnTo>
                  <a:lnTo>
                    <a:pt x="956" y="1120"/>
                  </a:lnTo>
                  <a:lnTo>
                    <a:pt x="954" y="1115"/>
                  </a:lnTo>
                  <a:lnTo>
                    <a:pt x="953" y="1107"/>
                  </a:lnTo>
                  <a:lnTo>
                    <a:pt x="959" y="1105"/>
                  </a:lnTo>
                  <a:lnTo>
                    <a:pt x="959" y="1100"/>
                  </a:lnTo>
                  <a:lnTo>
                    <a:pt x="957" y="1096"/>
                  </a:lnTo>
                  <a:lnTo>
                    <a:pt x="956" y="1093"/>
                  </a:lnTo>
                  <a:lnTo>
                    <a:pt x="956" y="1090"/>
                  </a:lnTo>
                  <a:lnTo>
                    <a:pt x="953" y="1093"/>
                  </a:lnTo>
                  <a:lnTo>
                    <a:pt x="951" y="1096"/>
                  </a:lnTo>
                  <a:lnTo>
                    <a:pt x="948" y="1100"/>
                  </a:lnTo>
                  <a:lnTo>
                    <a:pt x="948" y="1102"/>
                  </a:lnTo>
                  <a:lnTo>
                    <a:pt x="947" y="1102"/>
                  </a:lnTo>
                  <a:lnTo>
                    <a:pt x="946" y="1102"/>
                  </a:lnTo>
                  <a:lnTo>
                    <a:pt x="943" y="1102"/>
                  </a:lnTo>
                  <a:lnTo>
                    <a:pt x="940" y="1102"/>
                  </a:lnTo>
                  <a:lnTo>
                    <a:pt x="938" y="1099"/>
                  </a:lnTo>
                  <a:lnTo>
                    <a:pt x="937" y="1099"/>
                  </a:lnTo>
                  <a:lnTo>
                    <a:pt x="936" y="1099"/>
                  </a:lnTo>
                  <a:lnTo>
                    <a:pt x="931" y="1103"/>
                  </a:lnTo>
                  <a:lnTo>
                    <a:pt x="924" y="1109"/>
                  </a:lnTo>
                  <a:lnTo>
                    <a:pt x="918" y="1112"/>
                  </a:lnTo>
                  <a:lnTo>
                    <a:pt x="912" y="1115"/>
                  </a:lnTo>
                  <a:lnTo>
                    <a:pt x="907" y="1116"/>
                  </a:lnTo>
                  <a:lnTo>
                    <a:pt x="904" y="1116"/>
                  </a:lnTo>
                  <a:lnTo>
                    <a:pt x="900" y="1116"/>
                  </a:lnTo>
                  <a:lnTo>
                    <a:pt x="898" y="1115"/>
                  </a:lnTo>
                  <a:lnTo>
                    <a:pt x="895" y="1110"/>
                  </a:lnTo>
                  <a:lnTo>
                    <a:pt x="889" y="1105"/>
                  </a:lnTo>
                  <a:lnTo>
                    <a:pt x="881" y="1100"/>
                  </a:lnTo>
                  <a:lnTo>
                    <a:pt x="874" y="1097"/>
                  </a:lnTo>
                  <a:lnTo>
                    <a:pt x="869" y="1097"/>
                  </a:lnTo>
                  <a:lnTo>
                    <a:pt x="868" y="1099"/>
                  </a:lnTo>
                  <a:lnTo>
                    <a:pt x="865" y="1103"/>
                  </a:lnTo>
                  <a:lnTo>
                    <a:pt x="864" y="1106"/>
                  </a:lnTo>
                  <a:lnTo>
                    <a:pt x="862" y="1110"/>
                  </a:lnTo>
                  <a:lnTo>
                    <a:pt x="859" y="1113"/>
                  </a:lnTo>
                  <a:lnTo>
                    <a:pt x="856" y="1115"/>
                  </a:lnTo>
                  <a:lnTo>
                    <a:pt x="853" y="1115"/>
                  </a:lnTo>
                  <a:lnTo>
                    <a:pt x="851" y="1115"/>
                  </a:lnTo>
                  <a:lnTo>
                    <a:pt x="849" y="1115"/>
                  </a:lnTo>
                  <a:lnTo>
                    <a:pt x="848" y="1116"/>
                  </a:lnTo>
                  <a:lnTo>
                    <a:pt x="842" y="1110"/>
                  </a:lnTo>
                  <a:lnTo>
                    <a:pt x="838" y="1105"/>
                  </a:lnTo>
                  <a:lnTo>
                    <a:pt x="829" y="1093"/>
                  </a:lnTo>
                  <a:lnTo>
                    <a:pt x="823" y="1096"/>
                  </a:lnTo>
                  <a:lnTo>
                    <a:pt x="820" y="1097"/>
                  </a:lnTo>
                  <a:lnTo>
                    <a:pt x="817" y="1096"/>
                  </a:lnTo>
                  <a:lnTo>
                    <a:pt x="817" y="1089"/>
                  </a:lnTo>
                  <a:lnTo>
                    <a:pt x="816" y="1087"/>
                  </a:lnTo>
                  <a:lnTo>
                    <a:pt x="815" y="1087"/>
                  </a:lnTo>
                  <a:lnTo>
                    <a:pt x="810" y="1087"/>
                  </a:lnTo>
                  <a:lnTo>
                    <a:pt x="806" y="1089"/>
                  </a:lnTo>
                  <a:lnTo>
                    <a:pt x="803" y="1089"/>
                  </a:lnTo>
                  <a:lnTo>
                    <a:pt x="803" y="1076"/>
                  </a:lnTo>
                  <a:lnTo>
                    <a:pt x="802" y="1070"/>
                  </a:lnTo>
                  <a:lnTo>
                    <a:pt x="800" y="1063"/>
                  </a:lnTo>
                  <a:lnTo>
                    <a:pt x="796" y="1064"/>
                  </a:lnTo>
                  <a:lnTo>
                    <a:pt x="793" y="1066"/>
                  </a:lnTo>
                  <a:lnTo>
                    <a:pt x="792" y="1061"/>
                  </a:lnTo>
                  <a:lnTo>
                    <a:pt x="792" y="1060"/>
                  </a:lnTo>
                  <a:lnTo>
                    <a:pt x="790" y="1057"/>
                  </a:lnTo>
                  <a:lnTo>
                    <a:pt x="796" y="1056"/>
                  </a:lnTo>
                  <a:lnTo>
                    <a:pt x="799" y="1056"/>
                  </a:lnTo>
                  <a:lnTo>
                    <a:pt x="803" y="1054"/>
                  </a:lnTo>
                  <a:lnTo>
                    <a:pt x="803" y="1053"/>
                  </a:lnTo>
                  <a:lnTo>
                    <a:pt x="800" y="1051"/>
                  </a:lnTo>
                  <a:lnTo>
                    <a:pt x="797" y="1050"/>
                  </a:lnTo>
                  <a:lnTo>
                    <a:pt x="797" y="1044"/>
                  </a:lnTo>
                  <a:lnTo>
                    <a:pt x="799" y="1040"/>
                  </a:lnTo>
                  <a:lnTo>
                    <a:pt x="799" y="1035"/>
                  </a:lnTo>
                  <a:lnTo>
                    <a:pt x="799" y="1033"/>
                  </a:lnTo>
                  <a:lnTo>
                    <a:pt x="797" y="1030"/>
                  </a:lnTo>
                  <a:lnTo>
                    <a:pt x="796" y="1030"/>
                  </a:lnTo>
                  <a:lnTo>
                    <a:pt x="793" y="1028"/>
                  </a:lnTo>
                  <a:lnTo>
                    <a:pt x="787" y="1027"/>
                  </a:lnTo>
                  <a:lnTo>
                    <a:pt x="787" y="1020"/>
                  </a:lnTo>
                  <a:lnTo>
                    <a:pt x="787" y="1017"/>
                  </a:lnTo>
                  <a:lnTo>
                    <a:pt x="789" y="1015"/>
                  </a:lnTo>
                  <a:lnTo>
                    <a:pt x="790" y="1017"/>
                  </a:lnTo>
                  <a:lnTo>
                    <a:pt x="794" y="1010"/>
                  </a:lnTo>
                  <a:lnTo>
                    <a:pt x="800" y="1002"/>
                  </a:lnTo>
                  <a:lnTo>
                    <a:pt x="794" y="1005"/>
                  </a:lnTo>
                  <a:lnTo>
                    <a:pt x="790" y="1008"/>
                  </a:lnTo>
                  <a:lnTo>
                    <a:pt x="789" y="1007"/>
                  </a:lnTo>
                  <a:lnTo>
                    <a:pt x="787" y="1005"/>
                  </a:lnTo>
                  <a:lnTo>
                    <a:pt x="787" y="1002"/>
                  </a:lnTo>
                  <a:lnTo>
                    <a:pt x="787" y="999"/>
                  </a:lnTo>
                  <a:lnTo>
                    <a:pt x="786" y="995"/>
                  </a:lnTo>
                  <a:lnTo>
                    <a:pt x="784" y="991"/>
                  </a:lnTo>
                  <a:lnTo>
                    <a:pt x="764" y="992"/>
                  </a:lnTo>
                  <a:lnTo>
                    <a:pt x="743" y="991"/>
                  </a:lnTo>
                  <a:lnTo>
                    <a:pt x="750" y="1001"/>
                  </a:lnTo>
                  <a:lnTo>
                    <a:pt x="751" y="1004"/>
                  </a:lnTo>
                  <a:lnTo>
                    <a:pt x="751" y="1005"/>
                  </a:lnTo>
                  <a:lnTo>
                    <a:pt x="750" y="1007"/>
                  </a:lnTo>
                  <a:lnTo>
                    <a:pt x="747" y="1007"/>
                  </a:lnTo>
                  <a:lnTo>
                    <a:pt x="737" y="1008"/>
                  </a:lnTo>
                  <a:lnTo>
                    <a:pt x="737" y="1011"/>
                  </a:lnTo>
                  <a:lnTo>
                    <a:pt x="737" y="1012"/>
                  </a:lnTo>
                  <a:lnTo>
                    <a:pt x="734" y="1014"/>
                  </a:lnTo>
                  <a:lnTo>
                    <a:pt x="732" y="1010"/>
                  </a:lnTo>
                  <a:lnTo>
                    <a:pt x="732" y="1008"/>
                  </a:lnTo>
                  <a:lnTo>
                    <a:pt x="732" y="1007"/>
                  </a:lnTo>
                  <a:lnTo>
                    <a:pt x="728" y="1005"/>
                  </a:lnTo>
                  <a:lnTo>
                    <a:pt x="730" y="999"/>
                  </a:lnTo>
                  <a:lnTo>
                    <a:pt x="730" y="998"/>
                  </a:lnTo>
                  <a:lnTo>
                    <a:pt x="728" y="998"/>
                  </a:lnTo>
                  <a:lnTo>
                    <a:pt x="727" y="1001"/>
                  </a:lnTo>
                  <a:lnTo>
                    <a:pt x="721" y="1011"/>
                  </a:lnTo>
                  <a:lnTo>
                    <a:pt x="724" y="1017"/>
                  </a:lnTo>
                  <a:lnTo>
                    <a:pt x="728" y="1023"/>
                  </a:lnTo>
                  <a:lnTo>
                    <a:pt x="732" y="1028"/>
                  </a:lnTo>
                  <a:lnTo>
                    <a:pt x="734" y="1031"/>
                  </a:lnTo>
                  <a:lnTo>
                    <a:pt x="732" y="1033"/>
                  </a:lnTo>
                  <a:lnTo>
                    <a:pt x="731" y="1034"/>
                  </a:lnTo>
                  <a:lnTo>
                    <a:pt x="727" y="1033"/>
                  </a:lnTo>
                  <a:lnTo>
                    <a:pt x="727" y="1038"/>
                  </a:lnTo>
                  <a:lnTo>
                    <a:pt x="728" y="1040"/>
                  </a:lnTo>
                  <a:lnTo>
                    <a:pt x="728" y="1041"/>
                  </a:lnTo>
                  <a:lnTo>
                    <a:pt x="728" y="1044"/>
                  </a:lnTo>
                  <a:lnTo>
                    <a:pt x="731" y="1044"/>
                  </a:lnTo>
                  <a:lnTo>
                    <a:pt x="732" y="1043"/>
                  </a:lnTo>
                  <a:lnTo>
                    <a:pt x="734" y="1041"/>
                  </a:lnTo>
                  <a:lnTo>
                    <a:pt x="737" y="1041"/>
                  </a:lnTo>
                  <a:lnTo>
                    <a:pt x="738" y="1041"/>
                  </a:lnTo>
                  <a:lnTo>
                    <a:pt x="740" y="1043"/>
                  </a:lnTo>
                  <a:lnTo>
                    <a:pt x="741" y="1046"/>
                  </a:lnTo>
                  <a:lnTo>
                    <a:pt x="744" y="1050"/>
                  </a:lnTo>
                  <a:lnTo>
                    <a:pt x="745" y="1053"/>
                  </a:lnTo>
                  <a:lnTo>
                    <a:pt x="748" y="1053"/>
                  </a:lnTo>
                  <a:lnTo>
                    <a:pt x="751" y="1053"/>
                  </a:lnTo>
                  <a:lnTo>
                    <a:pt x="754" y="1054"/>
                  </a:lnTo>
                  <a:lnTo>
                    <a:pt x="757" y="1054"/>
                  </a:lnTo>
                  <a:lnTo>
                    <a:pt x="758" y="1057"/>
                  </a:lnTo>
                  <a:lnTo>
                    <a:pt x="758" y="1060"/>
                  </a:lnTo>
                  <a:lnTo>
                    <a:pt x="760" y="1066"/>
                  </a:lnTo>
                  <a:lnTo>
                    <a:pt x="760" y="1069"/>
                  </a:lnTo>
                  <a:lnTo>
                    <a:pt x="758" y="1067"/>
                  </a:lnTo>
                  <a:lnTo>
                    <a:pt x="756" y="1063"/>
                  </a:lnTo>
                  <a:lnTo>
                    <a:pt x="754" y="1061"/>
                  </a:lnTo>
                  <a:lnTo>
                    <a:pt x="754" y="1060"/>
                  </a:lnTo>
                  <a:lnTo>
                    <a:pt x="751" y="1060"/>
                  </a:lnTo>
                  <a:lnTo>
                    <a:pt x="748" y="1060"/>
                  </a:lnTo>
                  <a:lnTo>
                    <a:pt x="745" y="1061"/>
                  </a:lnTo>
                  <a:lnTo>
                    <a:pt x="743" y="1060"/>
                  </a:lnTo>
                  <a:lnTo>
                    <a:pt x="748" y="1063"/>
                  </a:lnTo>
                  <a:lnTo>
                    <a:pt x="748" y="1074"/>
                  </a:lnTo>
                  <a:lnTo>
                    <a:pt x="743" y="1073"/>
                  </a:lnTo>
                  <a:lnTo>
                    <a:pt x="740" y="1070"/>
                  </a:lnTo>
                  <a:lnTo>
                    <a:pt x="737" y="1070"/>
                  </a:lnTo>
                  <a:lnTo>
                    <a:pt x="731" y="1071"/>
                  </a:lnTo>
                  <a:lnTo>
                    <a:pt x="730" y="1073"/>
                  </a:lnTo>
                  <a:lnTo>
                    <a:pt x="731" y="1074"/>
                  </a:lnTo>
                  <a:lnTo>
                    <a:pt x="734" y="1074"/>
                  </a:lnTo>
                  <a:lnTo>
                    <a:pt x="737" y="1083"/>
                  </a:lnTo>
                  <a:lnTo>
                    <a:pt x="734" y="1083"/>
                  </a:lnTo>
                  <a:lnTo>
                    <a:pt x="730" y="1083"/>
                  </a:lnTo>
                  <a:lnTo>
                    <a:pt x="727" y="1082"/>
                  </a:lnTo>
                  <a:lnTo>
                    <a:pt x="724" y="1083"/>
                  </a:lnTo>
                  <a:lnTo>
                    <a:pt x="722" y="1083"/>
                  </a:lnTo>
                  <a:lnTo>
                    <a:pt x="722" y="1084"/>
                  </a:lnTo>
                  <a:lnTo>
                    <a:pt x="724" y="1087"/>
                  </a:lnTo>
                  <a:lnTo>
                    <a:pt x="727" y="1090"/>
                  </a:lnTo>
                  <a:lnTo>
                    <a:pt x="704" y="1090"/>
                  </a:lnTo>
                  <a:lnTo>
                    <a:pt x="704" y="1084"/>
                  </a:lnTo>
                  <a:lnTo>
                    <a:pt x="702" y="1079"/>
                  </a:lnTo>
                  <a:lnTo>
                    <a:pt x="698" y="1066"/>
                  </a:lnTo>
                  <a:lnTo>
                    <a:pt x="711" y="1066"/>
                  </a:lnTo>
                  <a:lnTo>
                    <a:pt x="718" y="1066"/>
                  </a:lnTo>
                  <a:lnTo>
                    <a:pt x="727" y="1069"/>
                  </a:lnTo>
                  <a:lnTo>
                    <a:pt x="721" y="1066"/>
                  </a:lnTo>
                  <a:lnTo>
                    <a:pt x="715" y="1060"/>
                  </a:lnTo>
                  <a:lnTo>
                    <a:pt x="711" y="1059"/>
                  </a:lnTo>
                  <a:lnTo>
                    <a:pt x="708" y="1057"/>
                  </a:lnTo>
                  <a:lnTo>
                    <a:pt x="704" y="1057"/>
                  </a:lnTo>
                  <a:lnTo>
                    <a:pt x="698" y="1057"/>
                  </a:lnTo>
                  <a:lnTo>
                    <a:pt x="696" y="1060"/>
                  </a:lnTo>
                  <a:lnTo>
                    <a:pt x="695" y="1061"/>
                  </a:lnTo>
                  <a:lnTo>
                    <a:pt x="692" y="1063"/>
                  </a:lnTo>
                  <a:lnTo>
                    <a:pt x="694" y="1056"/>
                  </a:lnTo>
                  <a:lnTo>
                    <a:pt x="692" y="1047"/>
                  </a:lnTo>
                  <a:lnTo>
                    <a:pt x="695" y="1047"/>
                  </a:lnTo>
                  <a:lnTo>
                    <a:pt x="695" y="1046"/>
                  </a:lnTo>
                  <a:lnTo>
                    <a:pt x="695" y="1044"/>
                  </a:lnTo>
                  <a:lnTo>
                    <a:pt x="694" y="1043"/>
                  </a:lnTo>
                  <a:lnTo>
                    <a:pt x="692" y="1044"/>
                  </a:lnTo>
                  <a:lnTo>
                    <a:pt x="689" y="1044"/>
                  </a:lnTo>
                  <a:lnTo>
                    <a:pt x="688" y="1044"/>
                  </a:lnTo>
                  <a:lnTo>
                    <a:pt x="688" y="1041"/>
                  </a:lnTo>
                  <a:lnTo>
                    <a:pt x="676" y="1028"/>
                  </a:lnTo>
                  <a:lnTo>
                    <a:pt x="659" y="1005"/>
                  </a:lnTo>
                  <a:lnTo>
                    <a:pt x="659" y="1001"/>
                  </a:lnTo>
                  <a:lnTo>
                    <a:pt x="660" y="995"/>
                  </a:lnTo>
                  <a:lnTo>
                    <a:pt x="663" y="985"/>
                  </a:lnTo>
                  <a:lnTo>
                    <a:pt x="665" y="981"/>
                  </a:lnTo>
                  <a:lnTo>
                    <a:pt x="665" y="975"/>
                  </a:lnTo>
                  <a:lnTo>
                    <a:pt x="663" y="972"/>
                  </a:lnTo>
                  <a:lnTo>
                    <a:pt x="663" y="971"/>
                  </a:lnTo>
                  <a:lnTo>
                    <a:pt x="660" y="966"/>
                  </a:lnTo>
                  <a:lnTo>
                    <a:pt x="643" y="958"/>
                  </a:lnTo>
                  <a:lnTo>
                    <a:pt x="642" y="956"/>
                  </a:lnTo>
                  <a:lnTo>
                    <a:pt x="642" y="953"/>
                  </a:lnTo>
                  <a:lnTo>
                    <a:pt x="642" y="952"/>
                  </a:lnTo>
                  <a:lnTo>
                    <a:pt x="640" y="949"/>
                  </a:lnTo>
                  <a:lnTo>
                    <a:pt x="636" y="948"/>
                  </a:lnTo>
                  <a:lnTo>
                    <a:pt x="632" y="946"/>
                  </a:lnTo>
                  <a:lnTo>
                    <a:pt x="627" y="946"/>
                  </a:lnTo>
                  <a:lnTo>
                    <a:pt x="626" y="945"/>
                  </a:lnTo>
                  <a:lnTo>
                    <a:pt x="623" y="945"/>
                  </a:lnTo>
                  <a:lnTo>
                    <a:pt x="620" y="942"/>
                  </a:lnTo>
                  <a:lnTo>
                    <a:pt x="619" y="938"/>
                  </a:lnTo>
                  <a:lnTo>
                    <a:pt x="616" y="933"/>
                  </a:lnTo>
                  <a:lnTo>
                    <a:pt x="613" y="930"/>
                  </a:lnTo>
                  <a:lnTo>
                    <a:pt x="610" y="930"/>
                  </a:lnTo>
                  <a:lnTo>
                    <a:pt x="607" y="930"/>
                  </a:lnTo>
                  <a:lnTo>
                    <a:pt x="604" y="930"/>
                  </a:lnTo>
                  <a:lnTo>
                    <a:pt x="601" y="930"/>
                  </a:lnTo>
                  <a:lnTo>
                    <a:pt x="586" y="919"/>
                  </a:lnTo>
                  <a:lnTo>
                    <a:pt x="586" y="917"/>
                  </a:lnTo>
                  <a:lnTo>
                    <a:pt x="586" y="916"/>
                  </a:lnTo>
                  <a:lnTo>
                    <a:pt x="587" y="915"/>
                  </a:lnTo>
                  <a:lnTo>
                    <a:pt x="588" y="912"/>
                  </a:lnTo>
                  <a:lnTo>
                    <a:pt x="577" y="903"/>
                  </a:lnTo>
                  <a:lnTo>
                    <a:pt x="576" y="899"/>
                  </a:lnTo>
                  <a:lnTo>
                    <a:pt x="577" y="894"/>
                  </a:lnTo>
                  <a:lnTo>
                    <a:pt x="580" y="886"/>
                  </a:lnTo>
                  <a:lnTo>
                    <a:pt x="576" y="884"/>
                  </a:lnTo>
                  <a:lnTo>
                    <a:pt x="574" y="883"/>
                  </a:lnTo>
                  <a:lnTo>
                    <a:pt x="574" y="880"/>
                  </a:lnTo>
                  <a:lnTo>
                    <a:pt x="573" y="886"/>
                  </a:lnTo>
                  <a:lnTo>
                    <a:pt x="571" y="891"/>
                  </a:lnTo>
                  <a:lnTo>
                    <a:pt x="568" y="893"/>
                  </a:lnTo>
                  <a:lnTo>
                    <a:pt x="567" y="893"/>
                  </a:lnTo>
                  <a:lnTo>
                    <a:pt x="564" y="893"/>
                  </a:lnTo>
                  <a:lnTo>
                    <a:pt x="563" y="894"/>
                  </a:lnTo>
                  <a:lnTo>
                    <a:pt x="564" y="896"/>
                  </a:lnTo>
                  <a:lnTo>
                    <a:pt x="565" y="897"/>
                  </a:lnTo>
                  <a:lnTo>
                    <a:pt x="563" y="899"/>
                  </a:lnTo>
                  <a:lnTo>
                    <a:pt x="560" y="900"/>
                  </a:lnTo>
                  <a:lnTo>
                    <a:pt x="557" y="900"/>
                  </a:lnTo>
                  <a:lnTo>
                    <a:pt x="555" y="897"/>
                  </a:lnTo>
                  <a:lnTo>
                    <a:pt x="555" y="896"/>
                  </a:lnTo>
                  <a:lnTo>
                    <a:pt x="555" y="890"/>
                  </a:lnTo>
                  <a:lnTo>
                    <a:pt x="557" y="886"/>
                  </a:lnTo>
                  <a:lnTo>
                    <a:pt x="557" y="884"/>
                  </a:lnTo>
                  <a:lnTo>
                    <a:pt x="555" y="881"/>
                  </a:lnTo>
                  <a:lnTo>
                    <a:pt x="554" y="880"/>
                  </a:lnTo>
                  <a:lnTo>
                    <a:pt x="555" y="877"/>
                  </a:lnTo>
                  <a:lnTo>
                    <a:pt x="555" y="874"/>
                  </a:lnTo>
                  <a:lnTo>
                    <a:pt x="557" y="873"/>
                  </a:lnTo>
                  <a:lnTo>
                    <a:pt x="551" y="874"/>
                  </a:lnTo>
                  <a:lnTo>
                    <a:pt x="545" y="876"/>
                  </a:lnTo>
                  <a:lnTo>
                    <a:pt x="540" y="876"/>
                  </a:lnTo>
                  <a:lnTo>
                    <a:pt x="532" y="879"/>
                  </a:lnTo>
                  <a:lnTo>
                    <a:pt x="532" y="883"/>
                  </a:lnTo>
                  <a:lnTo>
                    <a:pt x="534" y="883"/>
                  </a:lnTo>
                  <a:lnTo>
                    <a:pt x="535" y="884"/>
                  </a:lnTo>
                  <a:lnTo>
                    <a:pt x="538" y="886"/>
                  </a:lnTo>
                  <a:lnTo>
                    <a:pt x="534" y="893"/>
                  </a:lnTo>
                  <a:lnTo>
                    <a:pt x="529" y="900"/>
                  </a:lnTo>
                  <a:lnTo>
                    <a:pt x="529" y="906"/>
                  </a:lnTo>
                  <a:lnTo>
                    <a:pt x="529" y="912"/>
                  </a:lnTo>
                  <a:lnTo>
                    <a:pt x="547" y="920"/>
                  </a:lnTo>
                  <a:lnTo>
                    <a:pt x="554" y="926"/>
                  </a:lnTo>
                  <a:lnTo>
                    <a:pt x="558" y="930"/>
                  </a:lnTo>
                  <a:lnTo>
                    <a:pt x="560" y="933"/>
                  </a:lnTo>
                  <a:lnTo>
                    <a:pt x="561" y="936"/>
                  </a:lnTo>
                  <a:lnTo>
                    <a:pt x="563" y="939"/>
                  </a:lnTo>
                  <a:lnTo>
                    <a:pt x="563" y="943"/>
                  </a:lnTo>
                  <a:lnTo>
                    <a:pt x="564" y="948"/>
                  </a:lnTo>
                  <a:lnTo>
                    <a:pt x="565" y="952"/>
                  </a:lnTo>
                  <a:lnTo>
                    <a:pt x="568" y="956"/>
                  </a:lnTo>
                  <a:lnTo>
                    <a:pt x="571" y="961"/>
                  </a:lnTo>
                  <a:lnTo>
                    <a:pt x="576" y="963"/>
                  </a:lnTo>
                  <a:lnTo>
                    <a:pt x="580" y="965"/>
                  </a:lnTo>
                  <a:lnTo>
                    <a:pt x="588" y="968"/>
                  </a:lnTo>
                  <a:lnTo>
                    <a:pt x="601" y="969"/>
                  </a:lnTo>
                  <a:lnTo>
                    <a:pt x="603" y="975"/>
                  </a:lnTo>
                  <a:lnTo>
                    <a:pt x="603" y="978"/>
                  </a:lnTo>
                  <a:lnTo>
                    <a:pt x="603" y="979"/>
                  </a:lnTo>
                  <a:lnTo>
                    <a:pt x="601" y="981"/>
                  </a:lnTo>
                  <a:lnTo>
                    <a:pt x="606" y="984"/>
                  </a:lnTo>
                  <a:lnTo>
                    <a:pt x="609" y="985"/>
                  </a:lnTo>
                  <a:lnTo>
                    <a:pt x="610" y="988"/>
                  </a:lnTo>
                  <a:lnTo>
                    <a:pt x="614" y="988"/>
                  </a:lnTo>
                  <a:lnTo>
                    <a:pt x="619" y="988"/>
                  </a:lnTo>
                  <a:lnTo>
                    <a:pt x="626" y="994"/>
                  </a:lnTo>
                  <a:lnTo>
                    <a:pt x="629" y="997"/>
                  </a:lnTo>
                  <a:lnTo>
                    <a:pt x="632" y="999"/>
                  </a:lnTo>
                  <a:lnTo>
                    <a:pt x="635" y="1004"/>
                  </a:lnTo>
                  <a:lnTo>
                    <a:pt x="639" y="1011"/>
                  </a:lnTo>
                  <a:lnTo>
                    <a:pt x="639" y="1014"/>
                  </a:lnTo>
                  <a:lnTo>
                    <a:pt x="639" y="1017"/>
                  </a:lnTo>
                  <a:lnTo>
                    <a:pt x="637" y="1020"/>
                  </a:lnTo>
                  <a:lnTo>
                    <a:pt x="635" y="1020"/>
                  </a:lnTo>
                  <a:lnTo>
                    <a:pt x="635" y="1014"/>
                  </a:lnTo>
                  <a:lnTo>
                    <a:pt x="627" y="1010"/>
                  </a:lnTo>
                  <a:lnTo>
                    <a:pt x="623" y="1008"/>
                  </a:lnTo>
                  <a:lnTo>
                    <a:pt x="620" y="1007"/>
                  </a:lnTo>
                  <a:lnTo>
                    <a:pt x="617" y="1007"/>
                  </a:lnTo>
                  <a:lnTo>
                    <a:pt x="614" y="1008"/>
                  </a:lnTo>
                  <a:lnTo>
                    <a:pt x="612" y="1011"/>
                  </a:lnTo>
                  <a:lnTo>
                    <a:pt x="610" y="1017"/>
                  </a:lnTo>
                  <a:lnTo>
                    <a:pt x="609" y="1020"/>
                  </a:lnTo>
                  <a:lnTo>
                    <a:pt x="610" y="1024"/>
                  </a:lnTo>
                  <a:lnTo>
                    <a:pt x="612" y="1027"/>
                  </a:lnTo>
                  <a:lnTo>
                    <a:pt x="614" y="1028"/>
                  </a:lnTo>
                  <a:lnTo>
                    <a:pt x="617" y="1031"/>
                  </a:lnTo>
                  <a:lnTo>
                    <a:pt x="619" y="1033"/>
                  </a:lnTo>
                  <a:lnTo>
                    <a:pt x="619" y="1037"/>
                  </a:lnTo>
                  <a:lnTo>
                    <a:pt x="617" y="1043"/>
                  </a:lnTo>
                  <a:lnTo>
                    <a:pt x="616" y="1047"/>
                  </a:lnTo>
                  <a:lnTo>
                    <a:pt x="613" y="1053"/>
                  </a:lnTo>
                  <a:lnTo>
                    <a:pt x="606" y="1064"/>
                  </a:lnTo>
                  <a:lnTo>
                    <a:pt x="601" y="1071"/>
                  </a:lnTo>
                  <a:lnTo>
                    <a:pt x="593" y="1069"/>
                  </a:lnTo>
                  <a:lnTo>
                    <a:pt x="588" y="1069"/>
                  </a:lnTo>
                  <a:lnTo>
                    <a:pt x="587" y="1069"/>
                  </a:lnTo>
                  <a:lnTo>
                    <a:pt x="586" y="1069"/>
                  </a:lnTo>
                  <a:lnTo>
                    <a:pt x="586" y="1074"/>
                  </a:lnTo>
                  <a:lnTo>
                    <a:pt x="586" y="1073"/>
                  </a:lnTo>
                  <a:lnTo>
                    <a:pt x="586" y="1074"/>
                  </a:lnTo>
                  <a:lnTo>
                    <a:pt x="586" y="1080"/>
                  </a:lnTo>
                  <a:lnTo>
                    <a:pt x="584" y="1089"/>
                  </a:lnTo>
                  <a:lnTo>
                    <a:pt x="583" y="1096"/>
                  </a:lnTo>
                  <a:lnTo>
                    <a:pt x="571" y="1092"/>
                  </a:lnTo>
                  <a:lnTo>
                    <a:pt x="561" y="1086"/>
                  </a:lnTo>
                  <a:lnTo>
                    <a:pt x="551" y="1080"/>
                  </a:lnTo>
                  <a:lnTo>
                    <a:pt x="541" y="1074"/>
                  </a:lnTo>
                  <a:lnTo>
                    <a:pt x="540" y="1073"/>
                  </a:lnTo>
                  <a:lnTo>
                    <a:pt x="540" y="1070"/>
                  </a:lnTo>
                  <a:lnTo>
                    <a:pt x="540" y="1067"/>
                  </a:lnTo>
                  <a:lnTo>
                    <a:pt x="538" y="1066"/>
                  </a:lnTo>
                  <a:lnTo>
                    <a:pt x="564" y="1067"/>
                  </a:lnTo>
                  <a:lnTo>
                    <a:pt x="580" y="1067"/>
                  </a:lnTo>
                  <a:lnTo>
                    <a:pt x="587" y="1067"/>
                  </a:lnTo>
                  <a:lnTo>
                    <a:pt x="593" y="1066"/>
                  </a:lnTo>
                  <a:lnTo>
                    <a:pt x="594" y="1059"/>
                  </a:lnTo>
                  <a:lnTo>
                    <a:pt x="594" y="1054"/>
                  </a:lnTo>
                  <a:lnTo>
                    <a:pt x="596" y="1050"/>
                  </a:lnTo>
                  <a:lnTo>
                    <a:pt x="597" y="1050"/>
                  </a:lnTo>
                  <a:lnTo>
                    <a:pt x="599" y="1050"/>
                  </a:lnTo>
                  <a:lnTo>
                    <a:pt x="599" y="1047"/>
                  </a:lnTo>
                  <a:lnTo>
                    <a:pt x="600" y="1044"/>
                  </a:lnTo>
                  <a:lnTo>
                    <a:pt x="600" y="1038"/>
                  </a:lnTo>
                  <a:lnTo>
                    <a:pt x="599" y="1028"/>
                  </a:lnTo>
                  <a:lnTo>
                    <a:pt x="596" y="1021"/>
                  </a:lnTo>
                  <a:lnTo>
                    <a:pt x="594" y="1020"/>
                  </a:lnTo>
                  <a:lnTo>
                    <a:pt x="593" y="1018"/>
                  </a:lnTo>
                  <a:lnTo>
                    <a:pt x="588" y="1017"/>
                  </a:lnTo>
                  <a:lnTo>
                    <a:pt x="584" y="1015"/>
                  </a:lnTo>
                  <a:lnTo>
                    <a:pt x="581" y="1015"/>
                  </a:lnTo>
                  <a:lnTo>
                    <a:pt x="580" y="1014"/>
                  </a:lnTo>
                  <a:lnTo>
                    <a:pt x="578" y="1012"/>
                  </a:lnTo>
                  <a:lnTo>
                    <a:pt x="580" y="1010"/>
                  </a:lnTo>
                  <a:lnTo>
                    <a:pt x="580" y="1007"/>
                  </a:lnTo>
                  <a:lnTo>
                    <a:pt x="580" y="1005"/>
                  </a:lnTo>
                  <a:lnTo>
                    <a:pt x="578" y="1004"/>
                  </a:lnTo>
                  <a:lnTo>
                    <a:pt x="576" y="1002"/>
                  </a:lnTo>
                  <a:lnTo>
                    <a:pt x="574" y="1002"/>
                  </a:lnTo>
                  <a:lnTo>
                    <a:pt x="571" y="1002"/>
                  </a:lnTo>
                  <a:lnTo>
                    <a:pt x="571" y="997"/>
                  </a:lnTo>
                  <a:lnTo>
                    <a:pt x="568" y="995"/>
                  </a:lnTo>
                  <a:lnTo>
                    <a:pt x="567" y="994"/>
                  </a:lnTo>
                  <a:lnTo>
                    <a:pt x="561" y="992"/>
                  </a:lnTo>
                  <a:lnTo>
                    <a:pt x="555" y="991"/>
                  </a:lnTo>
                  <a:lnTo>
                    <a:pt x="550" y="988"/>
                  </a:lnTo>
                  <a:lnTo>
                    <a:pt x="544" y="984"/>
                  </a:lnTo>
                  <a:lnTo>
                    <a:pt x="537" y="976"/>
                  </a:lnTo>
                  <a:lnTo>
                    <a:pt x="527" y="966"/>
                  </a:lnTo>
                  <a:lnTo>
                    <a:pt x="521" y="966"/>
                  </a:lnTo>
                  <a:lnTo>
                    <a:pt x="518" y="962"/>
                  </a:lnTo>
                  <a:lnTo>
                    <a:pt x="515" y="959"/>
                  </a:lnTo>
                  <a:lnTo>
                    <a:pt x="509" y="951"/>
                  </a:lnTo>
                  <a:lnTo>
                    <a:pt x="502" y="933"/>
                  </a:lnTo>
                  <a:lnTo>
                    <a:pt x="498" y="925"/>
                  </a:lnTo>
                  <a:lnTo>
                    <a:pt x="493" y="916"/>
                  </a:lnTo>
                  <a:lnTo>
                    <a:pt x="491" y="913"/>
                  </a:lnTo>
                  <a:lnTo>
                    <a:pt x="486" y="909"/>
                  </a:lnTo>
                  <a:lnTo>
                    <a:pt x="478" y="903"/>
                  </a:lnTo>
                  <a:lnTo>
                    <a:pt x="476" y="903"/>
                  </a:lnTo>
                  <a:lnTo>
                    <a:pt x="475" y="903"/>
                  </a:lnTo>
                  <a:lnTo>
                    <a:pt x="472" y="903"/>
                  </a:lnTo>
                  <a:lnTo>
                    <a:pt x="469" y="903"/>
                  </a:lnTo>
                  <a:lnTo>
                    <a:pt x="466" y="903"/>
                  </a:lnTo>
                  <a:lnTo>
                    <a:pt x="466" y="906"/>
                  </a:lnTo>
                  <a:lnTo>
                    <a:pt x="465" y="907"/>
                  </a:lnTo>
                  <a:lnTo>
                    <a:pt x="463" y="909"/>
                  </a:lnTo>
                  <a:lnTo>
                    <a:pt x="462" y="912"/>
                  </a:lnTo>
                  <a:lnTo>
                    <a:pt x="460" y="916"/>
                  </a:lnTo>
                  <a:lnTo>
                    <a:pt x="457" y="919"/>
                  </a:lnTo>
                  <a:lnTo>
                    <a:pt x="456" y="920"/>
                  </a:lnTo>
                  <a:lnTo>
                    <a:pt x="453" y="920"/>
                  </a:lnTo>
                  <a:lnTo>
                    <a:pt x="449" y="922"/>
                  </a:lnTo>
                  <a:lnTo>
                    <a:pt x="446" y="922"/>
                  </a:lnTo>
                  <a:lnTo>
                    <a:pt x="442" y="922"/>
                  </a:lnTo>
                  <a:lnTo>
                    <a:pt x="439" y="925"/>
                  </a:lnTo>
                  <a:lnTo>
                    <a:pt x="437" y="927"/>
                  </a:lnTo>
                  <a:lnTo>
                    <a:pt x="433" y="933"/>
                  </a:lnTo>
                  <a:lnTo>
                    <a:pt x="432" y="935"/>
                  </a:lnTo>
                  <a:lnTo>
                    <a:pt x="430" y="936"/>
                  </a:lnTo>
                  <a:lnTo>
                    <a:pt x="424" y="936"/>
                  </a:lnTo>
                  <a:lnTo>
                    <a:pt x="420" y="936"/>
                  </a:lnTo>
                  <a:lnTo>
                    <a:pt x="416" y="935"/>
                  </a:lnTo>
                  <a:lnTo>
                    <a:pt x="411" y="932"/>
                  </a:lnTo>
                  <a:lnTo>
                    <a:pt x="403" y="927"/>
                  </a:lnTo>
                  <a:lnTo>
                    <a:pt x="398" y="926"/>
                  </a:lnTo>
                  <a:lnTo>
                    <a:pt x="394" y="925"/>
                  </a:lnTo>
                  <a:lnTo>
                    <a:pt x="390" y="925"/>
                  </a:lnTo>
                  <a:lnTo>
                    <a:pt x="387" y="926"/>
                  </a:lnTo>
                  <a:lnTo>
                    <a:pt x="384" y="927"/>
                  </a:lnTo>
                  <a:lnTo>
                    <a:pt x="381" y="927"/>
                  </a:lnTo>
                  <a:lnTo>
                    <a:pt x="378" y="930"/>
                  </a:lnTo>
                  <a:lnTo>
                    <a:pt x="375" y="932"/>
                  </a:lnTo>
                  <a:lnTo>
                    <a:pt x="372" y="936"/>
                  </a:lnTo>
                  <a:lnTo>
                    <a:pt x="371" y="939"/>
                  </a:lnTo>
                  <a:lnTo>
                    <a:pt x="371" y="940"/>
                  </a:lnTo>
                  <a:lnTo>
                    <a:pt x="371" y="946"/>
                  </a:lnTo>
                  <a:lnTo>
                    <a:pt x="372" y="958"/>
                  </a:lnTo>
                  <a:lnTo>
                    <a:pt x="372" y="962"/>
                  </a:lnTo>
                  <a:lnTo>
                    <a:pt x="372" y="966"/>
                  </a:lnTo>
                  <a:lnTo>
                    <a:pt x="371" y="969"/>
                  </a:lnTo>
                  <a:lnTo>
                    <a:pt x="368" y="971"/>
                  </a:lnTo>
                  <a:lnTo>
                    <a:pt x="364" y="972"/>
                  </a:lnTo>
                  <a:lnTo>
                    <a:pt x="360" y="974"/>
                  </a:lnTo>
                  <a:lnTo>
                    <a:pt x="351" y="978"/>
                  </a:lnTo>
                  <a:lnTo>
                    <a:pt x="345" y="981"/>
                  </a:lnTo>
                  <a:lnTo>
                    <a:pt x="341" y="984"/>
                  </a:lnTo>
                  <a:lnTo>
                    <a:pt x="336" y="987"/>
                  </a:lnTo>
                  <a:lnTo>
                    <a:pt x="334" y="991"/>
                  </a:lnTo>
                  <a:lnTo>
                    <a:pt x="331" y="995"/>
                  </a:lnTo>
                  <a:lnTo>
                    <a:pt x="319" y="1014"/>
                  </a:lnTo>
                  <a:lnTo>
                    <a:pt x="315" y="1017"/>
                  </a:lnTo>
                  <a:lnTo>
                    <a:pt x="312" y="1020"/>
                  </a:lnTo>
                  <a:lnTo>
                    <a:pt x="311" y="1023"/>
                  </a:lnTo>
                  <a:lnTo>
                    <a:pt x="312" y="1025"/>
                  </a:lnTo>
                  <a:lnTo>
                    <a:pt x="312" y="1028"/>
                  </a:lnTo>
                  <a:lnTo>
                    <a:pt x="313" y="1030"/>
                  </a:lnTo>
                  <a:lnTo>
                    <a:pt x="316" y="1033"/>
                  </a:lnTo>
                  <a:lnTo>
                    <a:pt x="316" y="1035"/>
                  </a:lnTo>
                  <a:lnTo>
                    <a:pt x="316" y="1038"/>
                  </a:lnTo>
                  <a:lnTo>
                    <a:pt x="313" y="1041"/>
                  </a:lnTo>
                  <a:lnTo>
                    <a:pt x="306" y="1048"/>
                  </a:lnTo>
                  <a:lnTo>
                    <a:pt x="300" y="1054"/>
                  </a:lnTo>
                  <a:lnTo>
                    <a:pt x="300" y="1057"/>
                  </a:lnTo>
                  <a:lnTo>
                    <a:pt x="300" y="1060"/>
                  </a:lnTo>
                  <a:lnTo>
                    <a:pt x="300" y="1064"/>
                  </a:lnTo>
                  <a:lnTo>
                    <a:pt x="300" y="1066"/>
                  </a:lnTo>
                  <a:lnTo>
                    <a:pt x="296" y="1069"/>
                  </a:lnTo>
                  <a:lnTo>
                    <a:pt x="290" y="1070"/>
                  </a:lnTo>
                  <a:lnTo>
                    <a:pt x="286" y="1071"/>
                  </a:lnTo>
                  <a:lnTo>
                    <a:pt x="280" y="1074"/>
                  </a:lnTo>
                  <a:lnTo>
                    <a:pt x="277" y="1077"/>
                  </a:lnTo>
                  <a:lnTo>
                    <a:pt x="276" y="1083"/>
                  </a:lnTo>
                  <a:lnTo>
                    <a:pt x="273" y="1087"/>
                  </a:lnTo>
                  <a:lnTo>
                    <a:pt x="270" y="1090"/>
                  </a:lnTo>
                  <a:lnTo>
                    <a:pt x="270" y="1093"/>
                  </a:lnTo>
                  <a:lnTo>
                    <a:pt x="264" y="1096"/>
                  </a:lnTo>
                  <a:lnTo>
                    <a:pt x="260" y="1096"/>
                  </a:lnTo>
                  <a:lnTo>
                    <a:pt x="256" y="1096"/>
                  </a:lnTo>
                  <a:lnTo>
                    <a:pt x="252" y="1096"/>
                  </a:lnTo>
                  <a:lnTo>
                    <a:pt x="243" y="1093"/>
                  </a:lnTo>
                  <a:lnTo>
                    <a:pt x="239" y="1093"/>
                  </a:lnTo>
                  <a:lnTo>
                    <a:pt x="234" y="1093"/>
                  </a:lnTo>
                  <a:lnTo>
                    <a:pt x="231" y="1099"/>
                  </a:lnTo>
                  <a:lnTo>
                    <a:pt x="224" y="1102"/>
                  </a:lnTo>
                  <a:lnTo>
                    <a:pt x="218" y="1102"/>
                  </a:lnTo>
                  <a:lnTo>
                    <a:pt x="213" y="1103"/>
                  </a:lnTo>
                  <a:lnTo>
                    <a:pt x="207" y="1105"/>
                  </a:lnTo>
                  <a:lnTo>
                    <a:pt x="198" y="1092"/>
                  </a:lnTo>
                  <a:lnTo>
                    <a:pt x="190" y="1080"/>
                  </a:lnTo>
                  <a:lnTo>
                    <a:pt x="180" y="1082"/>
                  </a:lnTo>
                  <a:lnTo>
                    <a:pt x="169" y="1083"/>
                  </a:lnTo>
                  <a:lnTo>
                    <a:pt x="159" y="1083"/>
                  </a:lnTo>
                  <a:lnTo>
                    <a:pt x="151" y="1083"/>
                  </a:lnTo>
                  <a:lnTo>
                    <a:pt x="154" y="1069"/>
                  </a:lnTo>
                  <a:lnTo>
                    <a:pt x="155" y="1061"/>
                  </a:lnTo>
                  <a:lnTo>
                    <a:pt x="155" y="1059"/>
                  </a:lnTo>
                  <a:lnTo>
                    <a:pt x="154" y="1054"/>
                  </a:lnTo>
                  <a:lnTo>
                    <a:pt x="148" y="1050"/>
                  </a:lnTo>
                  <a:lnTo>
                    <a:pt x="148" y="1046"/>
                  </a:lnTo>
                  <a:lnTo>
                    <a:pt x="149" y="1044"/>
                  </a:lnTo>
                  <a:lnTo>
                    <a:pt x="151" y="1041"/>
                  </a:lnTo>
                  <a:lnTo>
                    <a:pt x="151" y="1038"/>
                  </a:lnTo>
                  <a:lnTo>
                    <a:pt x="148" y="1040"/>
                  </a:lnTo>
                  <a:lnTo>
                    <a:pt x="145" y="1041"/>
                  </a:lnTo>
                  <a:lnTo>
                    <a:pt x="145" y="1033"/>
                  </a:lnTo>
                  <a:lnTo>
                    <a:pt x="145" y="1024"/>
                  </a:lnTo>
                  <a:lnTo>
                    <a:pt x="148" y="1024"/>
                  </a:lnTo>
                  <a:lnTo>
                    <a:pt x="151" y="1014"/>
                  </a:lnTo>
                  <a:lnTo>
                    <a:pt x="152" y="1008"/>
                  </a:lnTo>
                  <a:lnTo>
                    <a:pt x="154" y="1002"/>
                  </a:lnTo>
                  <a:lnTo>
                    <a:pt x="159" y="999"/>
                  </a:lnTo>
                  <a:lnTo>
                    <a:pt x="159" y="995"/>
                  </a:lnTo>
                  <a:lnTo>
                    <a:pt x="159" y="989"/>
                  </a:lnTo>
                  <a:lnTo>
                    <a:pt x="158" y="979"/>
                  </a:lnTo>
                  <a:lnTo>
                    <a:pt x="154" y="965"/>
                  </a:lnTo>
                  <a:lnTo>
                    <a:pt x="154" y="955"/>
                  </a:lnTo>
                  <a:lnTo>
                    <a:pt x="154" y="951"/>
                  </a:lnTo>
                  <a:lnTo>
                    <a:pt x="152" y="946"/>
                  </a:lnTo>
                  <a:lnTo>
                    <a:pt x="145" y="936"/>
                  </a:lnTo>
                  <a:lnTo>
                    <a:pt x="148" y="935"/>
                  </a:lnTo>
                  <a:lnTo>
                    <a:pt x="149" y="932"/>
                  </a:lnTo>
                  <a:lnTo>
                    <a:pt x="152" y="929"/>
                  </a:lnTo>
                  <a:lnTo>
                    <a:pt x="154" y="927"/>
                  </a:lnTo>
                  <a:lnTo>
                    <a:pt x="158" y="927"/>
                  </a:lnTo>
                  <a:lnTo>
                    <a:pt x="161" y="927"/>
                  </a:lnTo>
                  <a:lnTo>
                    <a:pt x="164" y="929"/>
                  </a:lnTo>
                  <a:lnTo>
                    <a:pt x="168" y="927"/>
                  </a:lnTo>
                  <a:lnTo>
                    <a:pt x="172" y="922"/>
                  </a:lnTo>
                  <a:lnTo>
                    <a:pt x="174" y="920"/>
                  </a:lnTo>
                  <a:lnTo>
                    <a:pt x="177" y="919"/>
                  </a:lnTo>
                  <a:lnTo>
                    <a:pt x="178" y="917"/>
                  </a:lnTo>
                  <a:lnTo>
                    <a:pt x="181" y="916"/>
                  </a:lnTo>
                  <a:lnTo>
                    <a:pt x="184" y="917"/>
                  </a:lnTo>
                  <a:lnTo>
                    <a:pt x="187" y="919"/>
                  </a:lnTo>
                  <a:lnTo>
                    <a:pt x="190" y="922"/>
                  </a:lnTo>
                  <a:lnTo>
                    <a:pt x="200" y="923"/>
                  </a:lnTo>
                  <a:lnTo>
                    <a:pt x="208" y="923"/>
                  </a:lnTo>
                  <a:lnTo>
                    <a:pt x="218" y="922"/>
                  </a:lnTo>
                  <a:lnTo>
                    <a:pt x="228" y="922"/>
                  </a:lnTo>
                  <a:lnTo>
                    <a:pt x="244" y="925"/>
                  </a:lnTo>
                  <a:lnTo>
                    <a:pt x="260" y="926"/>
                  </a:lnTo>
                  <a:lnTo>
                    <a:pt x="276" y="927"/>
                  </a:lnTo>
                  <a:lnTo>
                    <a:pt x="285" y="927"/>
                  </a:lnTo>
                  <a:lnTo>
                    <a:pt x="292" y="927"/>
                  </a:lnTo>
                  <a:lnTo>
                    <a:pt x="296" y="912"/>
                  </a:lnTo>
                  <a:lnTo>
                    <a:pt x="296" y="904"/>
                  </a:lnTo>
                  <a:lnTo>
                    <a:pt x="298" y="897"/>
                  </a:lnTo>
                  <a:lnTo>
                    <a:pt x="299" y="881"/>
                  </a:lnTo>
                  <a:lnTo>
                    <a:pt x="298" y="861"/>
                  </a:lnTo>
                  <a:lnTo>
                    <a:pt x="283" y="855"/>
                  </a:lnTo>
                  <a:lnTo>
                    <a:pt x="277" y="853"/>
                  </a:lnTo>
                  <a:lnTo>
                    <a:pt x="275" y="850"/>
                  </a:lnTo>
                  <a:lnTo>
                    <a:pt x="273" y="847"/>
                  </a:lnTo>
                  <a:lnTo>
                    <a:pt x="272" y="843"/>
                  </a:lnTo>
                  <a:lnTo>
                    <a:pt x="272" y="840"/>
                  </a:lnTo>
                  <a:lnTo>
                    <a:pt x="273" y="838"/>
                  </a:lnTo>
                  <a:lnTo>
                    <a:pt x="275" y="834"/>
                  </a:lnTo>
                  <a:lnTo>
                    <a:pt x="276" y="831"/>
                  </a:lnTo>
                  <a:lnTo>
                    <a:pt x="272" y="831"/>
                  </a:lnTo>
                  <a:lnTo>
                    <a:pt x="267" y="831"/>
                  </a:lnTo>
                  <a:lnTo>
                    <a:pt x="266" y="827"/>
                  </a:lnTo>
                  <a:lnTo>
                    <a:pt x="264" y="827"/>
                  </a:lnTo>
                  <a:lnTo>
                    <a:pt x="262" y="825"/>
                  </a:lnTo>
                  <a:lnTo>
                    <a:pt x="264" y="817"/>
                  </a:lnTo>
                  <a:lnTo>
                    <a:pt x="253" y="822"/>
                  </a:lnTo>
                  <a:lnTo>
                    <a:pt x="253" y="817"/>
                  </a:lnTo>
                  <a:lnTo>
                    <a:pt x="246" y="814"/>
                  </a:lnTo>
                  <a:lnTo>
                    <a:pt x="241" y="812"/>
                  </a:lnTo>
                  <a:lnTo>
                    <a:pt x="228" y="811"/>
                  </a:lnTo>
                  <a:lnTo>
                    <a:pt x="230" y="811"/>
                  </a:lnTo>
                  <a:lnTo>
                    <a:pt x="230" y="809"/>
                  </a:lnTo>
                  <a:lnTo>
                    <a:pt x="230" y="805"/>
                  </a:lnTo>
                  <a:lnTo>
                    <a:pt x="228" y="801"/>
                  </a:lnTo>
                  <a:lnTo>
                    <a:pt x="233" y="799"/>
                  </a:lnTo>
                  <a:lnTo>
                    <a:pt x="236" y="798"/>
                  </a:lnTo>
                  <a:lnTo>
                    <a:pt x="237" y="798"/>
                  </a:lnTo>
                  <a:lnTo>
                    <a:pt x="228" y="792"/>
                  </a:lnTo>
                  <a:lnTo>
                    <a:pt x="231" y="792"/>
                  </a:lnTo>
                  <a:lnTo>
                    <a:pt x="239" y="789"/>
                  </a:lnTo>
                  <a:lnTo>
                    <a:pt x="247" y="788"/>
                  </a:lnTo>
                  <a:lnTo>
                    <a:pt x="256" y="786"/>
                  </a:lnTo>
                  <a:lnTo>
                    <a:pt x="259" y="788"/>
                  </a:lnTo>
                  <a:lnTo>
                    <a:pt x="259" y="789"/>
                  </a:lnTo>
                  <a:lnTo>
                    <a:pt x="260" y="791"/>
                  </a:lnTo>
                  <a:lnTo>
                    <a:pt x="264" y="792"/>
                  </a:lnTo>
                  <a:lnTo>
                    <a:pt x="273" y="786"/>
                  </a:lnTo>
                  <a:lnTo>
                    <a:pt x="277" y="786"/>
                  </a:lnTo>
                  <a:lnTo>
                    <a:pt x="280" y="788"/>
                  </a:lnTo>
                  <a:lnTo>
                    <a:pt x="285" y="789"/>
                  </a:lnTo>
                  <a:lnTo>
                    <a:pt x="289" y="789"/>
                  </a:lnTo>
                  <a:lnTo>
                    <a:pt x="289" y="783"/>
                  </a:lnTo>
                  <a:lnTo>
                    <a:pt x="288" y="779"/>
                  </a:lnTo>
                  <a:lnTo>
                    <a:pt x="285" y="772"/>
                  </a:lnTo>
                  <a:lnTo>
                    <a:pt x="282" y="766"/>
                  </a:lnTo>
                  <a:lnTo>
                    <a:pt x="280" y="762"/>
                  </a:lnTo>
                  <a:lnTo>
                    <a:pt x="280" y="760"/>
                  </a:lnTo>
                  <a:lnTo>
                    <a:pt x="283" y="758"/>
                  </a:lnTo>
                  <a:lnTo>
                    <a:pt x="288" y="756"/>
                  </a:lnTo>
                  <a:lnTo>
                    <a:pt x="290" y="756"/>
                  </a:lnTo>
                  <a:lnTo>
                    <a:pt x="292" y="756"/>
                  </a:lnTo>
                  <a:lnTo>
                    <a:pt x="292" y="765"/>
                  </a:lnTo>
                  <a:lnTo>
                    <a:pt x="305" y="766"/>
                  </a:lnTo>
                  <a:lnTo>
                    <a:pt x="312" y="766"/>
                  </a:lnTo>
                  <a:lnTo>
                    <a:pt x="319" y="765"/>
                  </a:lnTo>
                  <a:lnTo>
                    <a:pt x="321" y="759"/>
                  </a:lnTo>
                  <a:lnTo>
                    <a:pt x="322" y="756"/>
                  </a:lnTo>
                  <a:lnTo>
                    <a:pt x="322" y="753"/>
                  </a:lnTo>
                  <a:lnTo>
                    <a:pt x="326" y="752"/>
                  </a:lnTo>
                  <a:lnTo>
                    <a:pt x="331" y="750"/>
                  </a:lnTo>
                  <a:lnTo>
                    <a:pt x="336" y="749"/>
                  </a:lnTo>
                  <a:lnTo>
                    <a:pt x="342" y="747"/>
                  </a:lnTo>
                  <a:lnTo>
                    <a:pt x="339" y="726"/>
                  </a:lnTo>
                  <a:lnTo>
                    <a:pt x="354" y="720"/>
                  </a:lnTo>
                  <a:lnTo>
                    <a:pt x="365" y="717"/>
                  </a:lnTo>
                  <a:lnTo>
                    <a:pt x="378" y="716"/>
                  </a:lnTo>
                  <a:lnTo>
                    <a:pt x="385" y="716"/>
                  </a:lnTo>
                  <a:lnTo>
                    <a:pt x="394" y="714"/>
                  </a:lnTo>
                  <a:lnTo>
                    <a:pt x="396" y="706"/>
                  </a:lnTo>
                  <a:lnTo>
                    <a:pt x="396" y="696"/>
                  </a:lnTo>
                  <a:lnTo>
                    <a:pt x="398" y="686"/>
                  </a:lnTo>
                  <a:lnTo>
                    <a:pt x="400" y="681"/>
                  </a:lnTo>
                  <a:lnTo>
                    <a:pt x="403" y="678"/>
                  </a:lnTo>
                  <a:lnTo>
                    <a:pt x="406" y="678"/>
                  </a:lnTo>
                  <a:lnTo>
                    <a:pt x="408" y="677"/>
                  </a:lnTo>
                  <a:lnTo>
                    <a:pt x="411" y="677"/>
                  </a:lnTo>
                  <a:lnTo>
                    <a:pt x="414" y="676"/>
                  </a:lnTo>
                  <a:lnTo>
                    <a:pt x="417" y="668"/>
                  </a:lnTo>
                  <a:lnTo>
                    <a:pt x="420" y="667"/>
                  </a:lnTo>
                  <a:lnTo>
                    <a:pt x="424" y="667"/>
                  </a:lnTo>
                  <a:lnTo>
                    <a:pt x="429" y="667"/>
                  </a:lnTo>
                  <a:lnTo>
                    <a:pt x="433" y="668"/>
                  </a:lnTo>
                  <a:lnTo>
                    <a:pt x="442" y="670"/>
                  </a:lnTo>
                  <a:lnTo>
                    <a:pt x="447" y="671"/>
                  </a:lnTo>
                  <a:lnTo>
                    <a:pt x="447" y="668"/>
                  </a:lnTo>
                  <a:lnTo>
                    <a:pt x="449" y="667"/>
                  </a:lnTo>
                  <a:lnTo>
                    <a:pt x="452" y="665"/>
                  </a:lnTo>
                  <a:lnTo>
                    <a:pt x="453" y="663"/>
                  </a:lnTo>
                  <a:lnTo>
                    <a:pt x="455" y="663"/>
                  </a:lnTo>
                  <a:lnTo>
                    <a:pt x="460" y="663"/>
                  </a:lnTo>
                  <a:lnTo>
                    <a:pt x="462" y="663"/>
                  </a:lnTo>
                  <a:lnTo>
                    <a:pt x="465" y="664"/>
                  </a:lnTo>
                  <a:lnTo>
                    <a:pt x="466" y="665"/>
                  </a:lnTo>
                  <a:lnTo>
                    <a:pt x="469" y="665"/>
                  </a:lnTo>
                  <a:lnTo>
                    <a:pt x="470" y="658"/>
                  </a:lnTo>
                  <a:lnTo>
                    <a:pt x="473" y="655"/>
                  </a:lnTo>
                  <a:lnTo>
                    <a:pt x="473" y="654"/>
                  </a:lnTo>
                  <a:lnTo>
                    <a:pt x="475" y="654"/>
                  </a:lnTo>
                  <a:lnTo>
                    <a:pt x="475" y="657"/>
                  </a:lnTo>
                  <a:lnTo>
                    <a:pt x="476" y="658"/>
                  </a:lnTo>
                  <a:lnTo>
                    <a:pt x="478" y="657"/>
                  </a:lnTo>
                  <a:lnTo>
                    <a:pt x="478" y="654"/>
                  </a:lnTo>
                  <a:lnTo>
                    <a:pt x="478" y="651"/>
                  </a:lnTo>
                  <a:lnTo>
                    <a:pt x="476" y="642"/>
                  </a:lnTo>
                  <a:lnTo>
                    <a:pt x="475" y="632"/>
                  </a:lnTo>
                  <a:lnTo>
                    <a:pt x="475" y="627"/>
                  </a:lnTo>
                  <a:lnTo>
                    <a:pt x="469" y="627"/>
                  </a:lnTo>
                  <a:lnTo>
                    <a:pt x="469" y="624"/>
                  </a:lnTo>
                  <a:lnTo>
                    <a:pt x="470" y="621"/>
                  </a:lnTo>
                  <a:lnTo>
                    <a:pt x="472" y="615"/>
                  </a:lnTo>
                  <a:lnTo>
                    <a:pt x="473" y="614"/>
                  </a:lnTo>
                  <a:lnTo>
                    <a:pt x="472" y="609"/>
                  </a:lnTo>
                  <a:lnTo>
                    <a:pt x="463" y="606"/>
                  </a:lnTo>
                  <a:lnTo>
                    <a:pt x="465" y="598"/>
                  </a:lnTo>
                  <a:lnTo>
                    <a:pt x="466" y="593"/>
                  </a:lnTo>
                  <a:lnTo>
                    <a:pt x="466" y="588"/>
                  </a:lnTo>
                  <a:lnTo>
                    <a:pt x="465" y="586"/>
                  </a:lnTo>
                  <a:lnTo>
                    <a:pt x="463" y="586"/>
                  </a:lnTo>
                  <a:lnTo>
                    <a:pt x="457" y="585"/>
                  </a:lnTo>
                  <a:lnTo>
                    <a:pt x="459" y="579"/>
                  </a:lnTo>
                  <a:lnTo>
                    <a:pt x="460" y="576"/>
                  </a:lnTo>
                  <a:lnTo>
                    <a:pt x="459" y="575"/>
                  </a:lnTo>
                  <a:lnTo>
                    <a:pt x="457" y="573"/>
                  </a:lnTo>
                  <a:lnTo>
                    <a:pt x="475" y="573"/>
                  </a:lnTo>
                  <a:lnTo>
                    <a:pt x="476" y="569"/>
                  </a:lnTo>
                  <a:lnTo>
                    <a:pt x="479" y="565"/>
                  </a:lnTo>
                  <a:lnTo>
                    <a:pt x="480" y="563"/>
                  </a:lnTo>
                  <a:lnTo>
                    <a:pt x="482" y="563"/>
                  </a:lnTo>
                  <a:lnTo>
                    <a:pt x="483" y="565"/>
                  </a:lnTo>
                  <a:lnTo>
                    <a:pt x="483" y="566"/>
                  </a:lnTo>
                  <a:lnTo>
                    <a:pt x="485" y="566"/>
                  </a:lnTo>
                  <a:lnTo>
                    <a:pt x="486" y="566"/>
                  </a:lnTo>
                  <a:lnTo>
                    <a:pt x="486" y="563"/>
                  </a:lnTo>
                  <a:lnTo>
                    <a:pt x="485" y="560"/>
                  </a:lnTo>
                  <a:lnTo>
                    <a:pt x="485" y="556"/>
                  </a:lnTo>
                  <a:lnTo>
                    <a:pt x="486" y="555"/>
                  </a:lnTo>
                  <a:lnTo>
                    <a:pt x="483" y="555"/>
                  </a:lnTo>
                  <a:lnTo>
                    <a:pt x="480" y="555"/>
                  </a:lnTo>
                  <a:lnTo>
                    <a:pt x="475" y="555"/>
                  </a:lnTo>
                  <a:lnTo>
                    <a:pt x="476" y="555"/>
                  </a:lnTo>
                  <a:lnTo>
                    <a:pt x="476" y="556"/>
                  </a:lnTo>
                  <a:lnTo>
                    <a:pt x="476" y="559"/>
                  </a:lnTo>
                  <a:lnTo>
                    <a:pt x="476" y="563"/>
                  </a:lnTo>
                  <a:lnTo>
                    <a:pt x="475" y="566"/>
                  </a:lnTo>
                  <a:lnTo>
                    <a:pt x="473" y="566"/>
                  </a:lnTo>
                  <a:lnTo>
                    <a:pt x="472" y="566"/>
                  </a:lnTo>
                  <a:lnTo>
                    <a:pt x="472" y="563"/>
                  </a:lnTo>
                  <a:lnTo>
                    <a:pt x="473" y="559"/>
                  </a:lnTo>
                  <a:lnTo>
                    <a:pt x="475" y="557"/>
                  </a:lnTo>
                  <a:lnTo>
                    <a:pt x="469" y="557"/>
                  </a:lnTo>
                  <a:lnTo>
                    <a:pt x="466" y="566"/>
                  </a:lnTo>
                  <a:lnTo>
                    <a:pt x="465" y="566"/>
                  </a:lnTo>
                  <a:lnTo>
                    <a:pt x="463" y="563"/>
                  </a:lnTo>
                  <a:lnTo>
                    <a:pt x="462" y="562"/>
                  </a:lnTo>
                  <a:lnTo>
                    <a:pt x="460" y="560"/>
                  </a:lnTo>
                  <a:lnTo>
                    <a:pt x="463" y="557"/>
                  </a:lnTo>
                  <a:lnTo>
                    <a:pt x="466" y="555"/>
                  </a:lnTo>
                  <a:lnTo>
                    <a:pt x="469" y="550"/>
                  </a:lnTo>
                  <a:lnTo>
                    <a:pt x="472" y="549"/>
                  </a:lnTo>
                  <a:lnTo>
                    <a:pt x="475" y="549"/>
                  </a:lnTo>
                  <a:lnTo>
                    <a:pt x="479" y="549"/>
                  </a:lnTo>
                  <a:lnTo>
                    <a:pt x="482" y="550"/>
                  </a:lnTo>
                  <a:lnTo>
                    <a:pt x="483" y="549"/>
                  </a:lnTo>
                  <a:lnTo>
                    <a:pt x="486" y="549"/>
                  </a:lnTo>
                  <a:lnTo>
                    <a:pt x="486" y="547"/>
                  </a:lnTo>
                  <a:lnTo>
                    <a:pt x="488" y="547"/>
                  </a:lnTo>
                  <a:lnTo>
                    <a:pt x="489" y="543"/>
                  </a:lnTo>
                  <a:lnTo>
                    <a:pt x="489" y="540"/>
                  </a:lnTo>
                  <a:lnTo>
                    <a:pt x="491" y="537"/>
                  </a:lnTo>
                  <a:lnTo>
                    <a:pt x="498" y="533"/>
                  </a:lnTo>
                  <a:lnTo>
                    <a:pt x="505" y="530"/>
                  </a:lnTo>
                  <a:lnTo>
                    <a:pt x="506" y="533"/>
                  </a:lnTo>
                  <a:lnTo>
                    <a:pt x="506" y="537"/>
                  </a:lnTo>
                  <a:lnTo>
                    <a:pt x="506" y="542"/>
                  </a:lnTo>
                  <a:lnTo>
                    <a:pt x="505" y="546"/>
                  </a:lnTo>
                  <a:lnTo>
                    <a:pt x="504" y="549"/>
                  </a:lnTo>
                  <a:lnTo>
                    <a:pt x="502" y="550"/>
                  </a:lnTo>
                  <a:lnTo>
                    <a:pt x="499" y="550"/>
                  </a:lnTo>
                  <a:lnTo>
                    <a:pt x="496" y="550"/>
                  </a:lnTo>
                  <a:lnTo>
                    <a:pt x="491" y="552"/>
                  </a:lnTo>
                  <a:lnTo>
                    <a:pt x="493" y="553"/>
                  </a:lnTo>
                  <a:lnTo>
                    <a:pt x="495" y="553"/>
                  </a:lnTo>
                  <a:lnTo>
                    <a:pt x="502" y="555"/>
                  </a:lnTo>
                  <a:lnTo>
                    <a:pt x="502" y="559"/>
                  </a:lnTo>
                  <a:lnTo>
                    <a:pt x="502" y="565"/>
                  </a:lnTo>
                  <a:lnTo>
                    <a:pt x="501" y="569"/>
                  </a:lnTo>
                  <a:lnTo>
                    <a:pt x="502" y="573"/>
                  </a:lnTo>
                  <a:lnTo>
                    <a:pt x="511" y="573"/>
                  </a:lnTo>
                  <a:lnTo>
                    <a:pt x="511" y="578"/>
                  </a:lnTo>
                  <a:lnTo>
                    <a:pt x="511" y="582"/>
                  </a:lnTo>
                  <a:lnTo>
                    <a:pt x="509" y="583"/>
                  </a:lnTo>
                  <a:lnTo>
                    <a:pt x="508" y="583"/>
                  </a:lnTo>
                  <a:lnTo>
                    <a:pt x="505" y="582"/>
                  </a:lnTo>
                  <a:lnTo>
                    <a:pt x="502" y="579"/>
                  </a:lnTo>
                  <a:lnTo>
                    <a:pt x="499" y="591"/>
                  </a:lnTo>
                  <a:lnTo>
                    <a:pt x="496" y="602"/>
                  </a:lnTo>
                  <a:lnTo>
                    <a:pt x="499" y="604"/>
                  </a:lnTo>
                  <a:lnTo>
                    <a:pt x="501" y="602"/>
                  </a:lnTo>
                  <a:lnTo>
                    <a:pt x="502" y="602"/>
                  </a:lnTo>
                  <a:lnTo>
                    <a:pt x="505" y="602"/>
                  </a:lnTo>
                  <a:lnTo>
                    <a:pt x="508" y="615"/>
                  </a:lnTo>
                  <a:lnTo>
                    <a:pt x="511" y="629"/>
                  </a:lnTo>
                  <a:lnTo>
                    <a:pt x="508" y="622"/>
                  </a:lnTo>
                  <a:lnTo>
                    <a:pt x="505" y="615"/>
                  </a:lnTo>
                  <a:lnTo>
                    <a:pt x="499" y="615"/>
                  </a:lnTo>
                  <a:lnTo>
                    <a:pt x="496" y="612"/>
                  </a:lnTo>
                  <a:lnTo>
                    <a:pt x="493" y="609"/>
                  </a:lnTo>
                  <a:lnTo>
                    <a:pt x="495" y="605"/>
                  </a:lnTo>
                  <a:lnTo>
                    <a:pt x="492" y="608"/>
                  </a:lnTo>
                  <a:lnTo>
                    <a:pt x="488" y="615"/>
                  </a:lnTo>
                  <a:lnTo>
                    <a:pt x="488" y="618"/>
                  </a:lnTo>
                  <a:lnTo>
                    <a:pt x="496" y="618"/>
                  </a:lnTo>
                  <a:lnTo>
                    <a:pt x="493" y="622"/>
                  </a:lnTo>
                  <a:lnTo>
                    <a:pt x="491" y="627"/>
                  </a:lnTo>
                  <a:lnTo>
                    <a:pt x="495" y="631"/>
                  </a:lnTo>
                  <a:lnTo>
                    <a:pt x="498" y="635"/>
                  </a:lnTo>
                  <a:lnTo>
                    <a:pt x="499" y="638"/>
                  </a:lnTo>
                  <a:lnTo>
                    <a:pt x="499" y="642"/>
                  </a:lnTo>
                  <a:lnTo>
                    <a:pt x="502" y="644"/>
                  </a:lnTo>
                  <a:lnTo>
                    <a:pt x="506" y="644"/>
                  </a:lnTo>
                  <a:lnTo>
                    <a:pt x="511" y="642"/>
                  </a:lnTo>
                  <a:lnTo>
                    <a:pt x="514" y="642"/>
                  </a:lnTo>
                  <a:lnTo>
                    <a:pt x="519" y="654"/>
                  </a:lnTo>
                  <a:lnTo>
                    <a:pt x="521" y="651"/>
                  </a:lnTo>
                  <a:lnTo>
                    <a:pt x="522" y="648"/>
                  </a:lnTo>
                  <a:lnTo>
                    <a:pt x="522" y="647"/>
                  </a:lnTo>
                  <a:lnTo>
                    <a:pt x="521" y="645"/>
                  </a:lnTo>
                  <a:lnTo>
                    <a:pt x="522" y="645"/>
                  </a:lnTo>
                  <a:lnTo>
                    <a:pt x="524" y="645"/>
                  </a:lnTo>
                  <a:lnTo>
                    <a:pt x="525" y="645"/>
                  </a:lnTo>
                  <a:lnTo>
                    <a:pt x="528" y="645"/>
                  </a:lnTo>
                  <a:lnTo>
                    <a:pt x="529" y="645"/>
                  </a:lnTo>
                  <a:lnTo>
                    <a:pt x="532" y="642"/>
                  </a:lnTo>
                  <a:lnTo>
                    <a:pt x="535" y="638"/>
                  </a:lnTo>
                  <a:lnTo>
                    <a:pt x="540" y="638"/>
                  </a:lnTo>
                  <a:lnTo>
                    <a:pt x="544" y="637"/>
                  </a:lnTo>
                  <a:lnTo>
                    <a:pt x="548" y="637"/>
                  </a:lnTo>
                  <a:lnTo>
                    <a:pt x="552" y="638"/>
                  </a:lnTo>
                  <a:lnTo>
                    <a:pt x="555" y="642"/>
                  </a:lnTo>
                  <a:lnTo>
                    <a:pt x="571" y="648"/>
                  </a:lnTo>
                  <a:lnTo>
                    <a:pt x="574" y="650"/>
                  </a:lnTo>
                  <a:lnTo>
                    <a:pt x="580" y="648"/>
                  </a:lnTo>
                  <a:lnTo>
                    <a:pt x="587" y="647"/>
                  </a:lnTo>
                  <a:lnTo>
                    <a:pt x="596" y="645"/>
                  </a:lnTo>
                  <a:lnTo>
                    <a:pt x="612" y="638"/>
                  </a:lnTo>
                  <a:lnTo>
                    <a:pt x="624" y="631"/>
                  </a:lnTo>
                  <a:lnTo>
                    <a:pt x="632" y="628"/>
                  </a:lnTo>
                  <a:lnTo>
                    <a:pt x="637" y="627"/>
                  </a:lnTo>
                  <a:lnTo>
                    <a:pt x="640" y="627"/>
                  </a:lnTo>
                  <a:lnTo>
                    <a:pt x="643" y="627"/>
                  </a:lnTo>
                  <a:lnTo>
                    <a:pt x="648" y="629"/>
                  </a:lnTo>
                  <a:lnTo>
                    <a:pt x="648" y="631"/>
                  </a:lnTo>
                  <a:lnTo>
                    <a:pt x="648" y="632"/>
                  </a:lnTo>
                  <a:lnTo>
                    <a:pt x="646" y="632"/>
                  </a:lnTo>
                  <a:lnTo>
                    <a:pt x="643" y="632"/>
                  </a:lnTo>
                  <a:lnTo>
                    <a:pt x="646" y="640"/>
                  </a:lnTo>
                  <a:lnTo>
                    <a:pt x="650" y="640"/>
                  </a:lnTo>
                  <a:lnTo>
                    <a:pt x="655" y="638"/>
                  </a:lnTo>
                  <a:lnTo>
                    <a:pt x="659" y="632"/>
                  </a:lnTo>
                  <a:lnTo>
                    <a:pt x="662" y="632"/>
                  </a:lnTo>
                  <a:lnTo>
                    <a:pt x="662" y="634"/>
                  </a:lnTo>
                  <a:lnTo>
                    <a:pt x="662" y="635"/>
                  </a:lnTo>
                  <a:lnTo>
                    <a:pt x="668" y="635"/>
                  </a:lnTo>
                  <a:lnTo>
                    <a:pt x="669" y="632"/>
                  </a:lnTo>
                  <a:lnTo>
                    <a:pt x="671" y="629"/>
                  </a:lnTo>
                  <a:lnTo>
                    <a:pt x="671" y="625"/>
                  </a:lnTo>
                  <a:lnTo>
                    <a:pt x="671" y="622"/>
                  </a:lnTo>
                  <a:lnTo>
                    <a:pt x="671" y="619"/>
                  </a:lnTo>
                  <a:lnTo>
                    <a:pt x="671" y="616"/>
                  </a:lnTo>
                  <a:lnTo>
                    <a:pt x="671" y="615"/>
                  </a:lnTo>
                  <a:lnTo>
                    <a:pt x="675" y="612"/>
                  </a:lnTo>
                  <a:lnTo>
                    <a:pt x="678" y="609"/>
                  </a:lnTo>
                  <a:lnTo>
                    <a:pt x="679" y="606"/>
                  </a:lnTo>
                  <a:lnTo>
                    <a:pt x="685" y="606"/>
                  </a:lnTo>
                  <a:lnTo>
                    <a:pt x="682" y="615"/>
                  </a:lnTo>
                  <a:lnTo>
                    <a:pt x="688" y="612"/>
                  </a:lnTo>
                  <a:lnTo>
                    <a:pt x="689" y="611"/>
                  </a:lnTo>
                  <a:lnTo>
                    <a:pt x="692" y="609"/>
                  </a:lnTo>
                  <a:lnTo>
                    <a:pt x="692" y="602"/>
                  </a:lnTo>
                  <a:lnTo>
                    <a:pt x="692" y="595"/>
                  </a:lnTo>
                  <a:lnTo>
                    <a:pt x="692" y="588"/>
                  </a:lnTo>
                  <a:lnTo>
                    <a:pt x="695" y="579"/>
                  </a:lnTo>
                  <a:lnTo>
                    <a:pt x="695" y="575"/>
                  </a:lnTo>
                  <a:lnTo>
                    <a:pt x="695" y="570"/>
                  </a:lnTo>
                  <a:lnTo>
                    <a:pt x="698" y="568"/>
                  </a:lnTo>
                  <a:lnTo>
                    <a:pt x="701" y="563"/>
                  </a:lnTo>
                  <a:lnTo>
                    <a:pt x="705" y="559"/>
                  </a:lnTo>
                  <a:lnTo>
                    <a:pt x="707" y="555"/>
                  </a:lnTo>
                  <a:lnTo>
                    <a:pt x="707" y="550"/>
                  </a:lnTo>
                  <a:lnTo>
                    <a:pt x="707" y="546"/>
                  </a:lnTo>
                  <a:lnTo>
                    <a:pt x="707" y="542"/>
                  </a:lnTo>
                  <a:lnTo>
                    <a:pt x="707" y="537"/>
                  </a:lnTo>
                  <a:lnTo>
                    <a:pt x="718" y="533"/>
                  </a:lnTo>
                  <a:lnTo>
                    <a:pt x="720" y="539"/>
                  </a:lnTo>
                  <a:lnTo>
                    <a:pt x="722" y="543"/>
                  </a:lnTo>
                  <a:lnTo>
                    <a:pt x="728" y="555"/>
                  </a:lnTo>
                  <a:lnTo>
                    <a:pt x="737" y="555"/>
                  </a:lnTo>
                  <a:lnTo>
                    <a:pt x="745" y="555"/>
                  </a:lnTo>
                  <a:lnTo>
                    <a:pt x="750" y="543"/>
                  </a:lnTo>
                  <a:lnTo>
                    <a:pt x="751" y="536"/>
                  </a:lnTo>
                  <a:lnTo>
                    <a:pt x="753" y="527"/>
                  </a:lnTo>
                  <a:lnTo>
                    <a:pt x="753" y="521"/>
                  </a:lnTo>
                  <a:lnTo>
                    <a:pt x="751" y="516"/>
                  </a:lnTo>
                  <a:lnTo>
                    <a:pt x="743" y="513"/>
                  </a:lnTo>
                  <a:lnTo>
                    <a:pt x="743" y="500"/>
                  </a:lnTo>
                  <a:lnTo>
                    <a:pt x="743" y="491"/>
                  </a:lnTo>
                  <a:lnTo>
                    <a:pt x="753" y="487"/>
                  </a:lnTo>
                  <a:lnTo>
                    <a:pt x="761" y="483"/>
                  </a:lnTo>
                  <a:lnTo>
                    <a:pt x="768" y="483"/>
                  </a:lnTo>
                  <a:lnTo>
                    <a:pt x="776" y="483"/>
                  </a:lnTo>
                  <a:lnTo>
                    <a:pt x="777" y="481"/>
                  </a:lnTo>
                  <a:lnTo>
                    <a:pt x="777" y="480"/>
                  </a:lnTo>
                  <a:lnTo>
                    <a:pt x="779" y="478"/>
                  </a:lnTo>
                  <a:lnTo>
                    <a:pt x="781" y="477"/>
                  </a:lnTo>
                  <a:lnTo>
                    <a:pt x="786" y="477"/>
                  </a:lnTo>
                  <a:lnTo>
                    <a:pt x="790" y="478"/>
                  </a:lnTo>
                  <a:lnTo>
                    <a:pt x="802" y="481"/>
                  </a:lnTo>
                  <a:lnTo>
                    <a:pt x="813" y="484"/>
                  </a:lnTo>
                  <a:lnTo>
                    <a:pt x="817" y="485"/>
                  </a:lnTo>
                  <a:lnTo>
                    <a:pt x="820" y="485"/>
                  </a:lnTo>
                  <a:lnTo>
                    <a:pt x="820" y="484"/>
                  </a:lnTo>
                  <a:lnTo>
                    <a:pt x="822" y="481"/>
                  </a:lnTo>
                  <a:lnTo>
                    <a:pt x="823" y="471"/>
                  </a:lnTo>
                  <a:lnTo>
                    <a:pt x="830" y="474"/>
                  </a:lnTo>
                  <a:lnTo>
                    <a:pt x="836" y="474"/>
                  </a:lnTo>
                  <a:lnTo>
                    <a:pt x="842" y="474"/>
                  </a:lnTo>
                  <a:lnTo>
                    <a:pt x="845" y="468"/>
                  </a:lnTo>
                  <a:lnTo>
                    <a:pt x="851" y="468"/>
                  </a:lnTo>
                  <a:lnTo>
                    <a:pt x="858" y="467"/>
                  </a:lnTo>
                  <a:lnTo>
                    <a:pt x="866" y="465"/>
                  </a:lnTo>
                  <a:lnTo>
                    <a:pt x="865" y="465"/>
                  </a:lnTo>
                  <a:lnTo>
                    <a:pt x="864" y="465"/>
                  </a:lnTo>
                  <a:lnTo>
                    <a:pt x="861" y="467"/>
                  </a:lnTo>
                  <a:lnTo>
                    <a:pt x="859" y="465"/>
                  </a:lnTo>
                  <a:lnTo>
                    <a:pt x="856" y="462"/>
                  </a:lnTo>
                  <a:lnTo>
                    <a:pt x="855" y="460"/>
                  </a:lnTo>
                  <a:lnTo>
                    <a:pt x="853" y="458"/>
                  </a:lnTo>
                  <a:lnTo>
                    <a:pt x="849" y="458"/>
                  </a:lnTo>
                  <a:lnTo>
                    <a:pt x="845" y="458"/>
                  </a:lnTo>
                  <a:lnTo>
                    <a:pt x="842" y="460"/>
                  </a:lnTo>
                  <a:lnTo>
                    <a:pt x="839" y="461"/>
                  </a:lnTo>
                  <a:lnTo>
                    <a:pt x="836" y="458"/>
                  </a:lnTo>
                  <a:lnTo>
                    <a:pt x="832" y="454"/>
                  </a:lnTo>
                  <a:lnTo>
                    <a:pt x="826" y="449"/>
                  </a:lnTo>
                  <a:lnTo>
                    <a:pt x="823" y="447"/>
                  </a:lnTo>
                  <a:lnTo>
                    <a:pt x="825" y="442"/>
                  </a:lnTo>
                  <a:lnTo>
                    <a:pt x="826" y="441"/>
                  </a:lnTo>
                  <a:lnTo>
                    <a:pt x="826" y="439"/>
                  </a:lnTo>
                  <a:lnTo>
                    <a:pt x="826" y="438"/>
                  </a:lnTo>
                  <a:lnTo>
                    <a:pt x="819" y="442"/>
                  </a:lnTo>
                  <a:lnTo>
                    <a:pt x="813" y="444"/>
                  </a:lnTo>
                  <a:lnTo>
                    <a:pt x="806" y="444"/>
                  </a:lnTo>
                  <a:lnTo>
                    <a:pt x="800" y="442"/>
                  </a:lnTo>
                  <a:lnTo>
                    <a:pt x="797" y="442"/>
                  </a:lnTo>
                  <a:lnTo>
                    <a:pt x="793" y="442"/>
                  </a:lnTo>
                  <a:lnTo>
                    <a:pt x="787" y="442"/>
                  </a:lnTo>
                  <a:lnTo>
                    <a:pt x="781" y="444"/>
                  </a:lnTo>
                  <a:lnTo>
                    <a:pt x="783" y="447"/>
                  </a:lnTo>
                  <a:lnTo>
                    <a:pt x="784" y="449"/>
                  </a:lnTo>
                  <a:lnTo>
                    <a:pt x="780" y="449"/>
                  </a:lnTo>
                  <a:lnTo>
                    <a:pt x="776" y="449"/>
                  </a:lnTo>
                  <a:lnTo>
                    <a:pt x="774" y="451"/>
                  </a:lnTo>
                  <a:lnTo>
                    <a:pt x="771" y="452"/>
                  </a:lnTo>
                  <a:lnTo>
                    <a:pt x="767" y="457"/>
                  </a:lnTo>
                  <a:lnTo>
                    <a:pt x="761" y="464"/>
                  </a:lnTo>
                  <a:lnTo>
                    <a:pt x="756" y="465"/>
                  </a:lnTo>
                  <a:lnTo>
                    <a:pt x="751" y="465"/>
                  </a:lnTo>
                  <a:lnTo>
                    <a:pt x="750" y="465"/>
                  </a:lnTo>
                  <a:lnTo>
                    <a:pt x="747" y="465"/>
                  </a:lnTo>
                  <a:lnTo>
                    <a:pt x="744" y="464"/>
                  </a:lnTo>
                  <a:lnTo>
                    <a:pt x="743" y="464"/>
                  </a:lnTo>
                  <a:lnTo>
                    <a:pt x="743" y="460"/>
                  </a:lnTo>
                  <a:lnTo>
                    <a:pt x="743" y="455"/>
                  </a:lnTo>
                  <a:lnTo>
                    <a:pt x="740" y="455"/>
                  </a:lnTo>
                  <a:lnTo>
                    <a:pt x="741" y="454"/>
                  </a:lnTo>
                  <a:lnTo>
                    <a:pt x="737" y="455"/>
                  </a:lnTo>
                  <a:lnTo>
                    <a:pt x="732" y="458"/>
                  </a:lnTo>
                  <a:lnTo>
                    <a:pt x="732" y="460"/>
                  </a:lnTo>
                  <a:lnTo>
                    <a:pt x="734" y="461"/>
                  </a:lnTo>
                  <a:lnTo>
                    <a:pt x="730" y="460"/>
                  </a:lnTo>
                  <a:lnTo>
                    <a:pt x="727" y="461"/>
                  </a:lnTo>
                  <a:lnTo>
                    <a:pt x="728" y="449"/>
                  </a:lnTo>
                  <a:lnTo>
                    <a:pt x="735" y="449"/>
                  </a:lnTo>
                  <a:lnTo>
                    <a:pt x="738" y="448"/>
                  </a:lnTo>
                  <a:lnTo>
                    <a:pt x="738" y="447"/>
                  </a:lnTo>
                  <a:lnTo>
                    <a:pt x="737" y="445"/>
                  </a:lnTo>
                  <a:lnTo>
                    <a:pt x="732" y="442"/>
                  </a:lnTo>
                  <a:lnTo>
                    <a:pt x="727" y="438"/>
                  </a:lnTo>
                  <a:lnTo>
                    <a:pt x="728" y="438"/>
                  </a:lnTo>
                  <a:lnTo>
                    <a:pt x="727" y="438"/>
                  </a:lnTo>
                  <a:lnTo>
                    <a:pt x="724" y="438"/>
                  </a:lnTo>
                  <a:lnTo>
                    <a:pt x="718" y="441"/>
                  </a:lnTo>
                  <a:lnTo>
                    <a:pt x="718" y="439"/>
                  </a:lnTo>
                  <a:lnTo>
                    <a:pt x="718" y="435"/>
                  </a:lnTo>
                  <a:lnTo>
                    <a:pt x="718" y="432"/>
                  </a:lnTo>
                  <a:lnTo>
                    <a:pt x="718" y="431"/>
                  </a:lnTo>
                  <a:lnTo>
                    <a:pt x="717" y="429"/>
                  </a:lnTo>
                  <a:lnTo>
                    <a:pt x="715" y="431"/>
                  </a:lnTo>
                  <a:lnTo>
                    <a:pt x="712" y="432"/>
                  </a:lnTo>
                  <a:lnTo>
                    <a:pt x="712" y="419"/>
                  </a:lnTo>
                  <a:lnTo>
                    <a:pt x="712" y="413"/>
                  </a:lnTo>
                  <a:lnTo>
                    <a:pt x="714" y="409"/>
                  </a:lnTo>
                  <a:lnTo>
                    <a:pt x="715" y="405"/>
                  </a:lnTo>
                  <a:lnTo>
                    <a:pt x="715" y="399"/>
                  </a:lnTo>
                  <a:lnTo>
                    <a:pt x="714" y="398"/>
                  </a:lnTo>
                  <a:lnTo>
                    <a:pt x="714" y="395"/>
                  </a:lnTo>
                  <a:lnTo>
                    <a:pt x="709" y="389"/>
                  </a:lnTo>
                  <a:lnTo>
                    <a:pt x="707" y="382"/>
                  </a:lnTo>
                  <a:lnTo>
                    <a:pt x="707" y="379"/>
                  </a:lnTo>
                  <a:lnTo>
                    <a:pt x="707" y="375"/>
                  </a:lnTo>
                  <a:lnTo>
                    <a:pt x="709" y="375"/>
                  </a:lnTo>
                  <a:lnTo>
                    <a:pt x="714" y="367"/>
                  </a:lnTo>
                  <a:lnTo>
                    <a:pt x="718" y="359"/>
                  </a:lnTo>
                  <a:lnTo>
                    <a:pt x="720" y="362"/>
                  </a:lnTo>
                  <a:lnTo>
                    <a:pt x="722" y="363"/>
                  </a:lnTo>
                  <a:lnTo>
                    <a:pt x="724" y="363"/>
                  </a:lnTo>
                  <a:lnTo>
                    <a:pt x="724" y="362"/>
                  </a:lnTo>
                  <a:lnTo>
                    <a:pt x="724" y="359"/>
                  </a:lnTo>
                  <a:lnTo>
                    <a:pt x="722" y="356"/>
                  </a:lnTo>
                  <a:lnTo>
                    <a:pt x="724" y="353"/>
                  </a:lnTo>
                  <a:lnTo>
                    <a:pt x="734" y="346"/>
                  </a:lnTo>
                  <a:lnTo>
                    <a:pt x="745" y="339"/>
                  </a:lnTo>
                  <a:lnTo>
                    <a:pt x="748" y="334"/>
                  </a:lnTo>
                  <a:lnTo>
                    <a:pt x="750" y="328"/>
                  </a:lnTo>
                  <a:lnTo>
                    <a:pt x="751" y="324"/>
                  </a:lnTo>
                  <a:lnTo>
                    <a:pt x="754" y="320"/>
                  </a:lnTo>
                  <a:lnTo>
                    <a:pt x="757" y="316"/>
                  </a:lnTo>
                  <a:lnTo>
                    <a:pt x="763" y="311"/>
                  </a:lnTo>
                  <a:lnTo>
                    <a:pt x="767" y="307"/>
                  </a:lnTo>
                  <a:lnTo>
                    <a:pt x="770" y="304"/>
                  </a:lnTo>
                  <a:lnTo>
                    <a:pt x="770" y="303"/>
                  </a:lnTo>
                  <a:lnTo>
                    <a:pt x="770" y="298"/>
                  </a:lnTo>
                  <a:lnTo>
                    <a:pt x="770" y="292"/>
                  </a:lnTo>
                  <a:lnTo>
                    <a:pt x="767" y="281"/>
                  </a:lnTo>
                  <a:lnTo>
                    <a:pt x="754" y="280"/>
                  </a:lnTo>
                  <a:lnTo>
                    <a:pt x="743" y="278"/>
                  </a:lnTo>
                  <a:lnTo>
                    <a:pt x="731" y="278"/>
                  </a:lnTo>
                  <a:lnTo>
                    <a:pt x="728" y="272"/>
                  </a:lnTo>
                  <a:lnTo>
                    <a:pt x="721" y="274"/>
                  </a:lnTo>
                  <a:lnTo>
                    <a:pt x="720" y="275"/>
                  </a:lnTo>
                  <a:lnTo>
                    <a:pt x="720" y="277"/>
                  </a:lnTo>
                  <a:lnTo>
                    <a:pt x="721" y="280"/>
                  </a:lnTo>
                  <a:lnTo>
                    <a:pt x="720" y="282"/>
                  </a:lnTo>
                  <a:lnTo>
                    <a:pt x="718" y="287"/>
                  </a:lnTo>
                  <a:lnTo>
                    <a:pt x="715" y="287"/>
                  </a:lnTo>
                  <a:lnTo>
                    <a:pt x="712" y="288"/>
                  </a:lnTo>
                  <a:lnTo>
                    <a:pt x="709" y="288"/>
                  </a:lnTo>
                  <a:lnTo>
                    <a:pt x="707" y="290"/>
                  </a:lnTo>
                  <a:lnTo>
                    <a:pt x="707" y="294"/>
                  </a:lnTo>
                  <a:lnTo>
                    <a:pt x="702" y="300"/>
                  </a:lnTo>
                  <a:lnTo>
                    <a:pt x="699" y="303"/>
                  </a:lnTo>
                  <a:lnTo>
                    <a:pt x="698" y="305"/>
                  </a:lnTo>
                  <a:lnTo>
                    <a:pt x="698" y="310"/>
                  </a:lnTo>
                  <a:lnTo>
                    <a:pt x="698" y="314"/>
                  </a:lnTo>
                  <a:lnTo>
                    <a:pt x="699" y="317"/>
                  </a:lnTo>
                  <a:lnTo>
                    <a:pt x="701" y="318"/>
                  </a:lnTo>
                  <a:lnTo>
                    <a:pt x="702" y="324"/>
                  </a:lnTo>
                  <a:lnTo>
                    <a:pt x="702" y="327"/>
                  </a:lnTo>
                  <a:lnTo>
                    <a:pt x="701" y="330"/>
                  </a:lnTo>
                  <a:lnTo>
                    <a:pt x="695" y="330"/>
                  </a:lnTo>
                  <a:lnTo>
                    <a:pt x="694" y="333"/>
                  </a:lnTo>
                  <a:lnTo>
                    <a:pt x="691" y="337"/>
                  </a:lnTo>
                  <a:lnTo>
                    <a:pt x="689" y="341"/>
                  </a:lnTo>
                  <a:lnTo>
                    <a:pt x="688" y="344"/>
                  </a:lnTo>
                  <a:lnTo>
                    <a:pt x="685" y="346"/>
                  </a:lnTo>
                  <a:lnTo>
                    <a:pt x="681" y="347"/>
                  </a:lnTo>
                  <a:lnTo>
                    <a:pt x="672" y="349"/>
                  </a:lnTo>
                  <a:lnTo>
                    <a:pt x="663" y="350"/>
                  </a:lnTo>
                  <a:lnTo>
                    <a:pt x="658" y="353"/>
                  </a:lnTo>
                  <a:lnTo>
                    <a:pt x="655" y="354"/>
                  </a:lnTo>
                  <a:lnTo>
                    <a:pt x="655" y="356"/>
                  </a:lnTo>
                  <a:lnTo>
                    <a:pt x="653" y="362"/>
                  </a:lnTo>
                  <a:lnTo>
                    <a:pt x="653" y="367"/>
                  </a:lnTo>
                  <a:lnTo>
                    <a:pt x="652" y="370"/>
                  </a:lnTo>
                  <a:lnTo>
                    <a:pt x="652" y="372"/>
                  </a:lnTo>
                  <a:lnTo>
                    <a:pt x="649" y="373"/>
                  </a:lnTo>
                  <a:lnTo>
                    <a:pt x="646" y="373"/>
                  </a:lnTo>
                  <a:lnTo>
                    <a:pt x="643" y="373"/>
                  </a:lnTo>
                  <a:lnTo>
                    <a:pt x="640" y="375"/>
                  </a:lnTo>
                  <a:lnTo>
                    <a:pt x="642" y="379"/>
                  </a:lnTo>
                  <a:lnTo>
                    <a:pt x="642" y="383"/>
                  </a:lnTo>
                  <a:lnTo>
                    <a:pt x="642" y="385"/>
                  </a:lnTo>
                  <a:lnTo>
                    <a:pt x="640" y="386"/>
                  </a:lnTo>
                  <a:lnTo>
                    <a:pt x="637" y="386"/>
                  </a:lnTo>
                  <a:lnTo>
                    <a:pt x="635" y="388"/>
                  </a:lnTo>
                  <a:lnTo>
                    <a:pt x="632" y="388"/>
                  </a:lnTo>
                  <a:lnTo>
                    <a:pt x="629" y="389"/>
                  </a:lnTo>
                  <a:lnTo>
                    <a:pt x="629" y="392"/>
                  </a:lnTo>
                  <a:lnTo>
                    <a:pt x="630" y="393"/>
                  </a:lnTo>
                  <a:lnTo>
                    <a:pt x="632" y="396"/>
                  </a:lnTo>
                  <a:lnTo>
                    <a:pt x="630" y="399"/>
                  </a:lnTo>
                  <a:lnTo>
                    <a:pt x="630" y="400"/>
                  </a:lnTo>
                  <a:lnTo>
                    <a:pt x="629" y="405"/>
                  </a:lnTo>
                  <a:lnTo>
                    <a:pt x="623" y="405"/>
                  </a:lnTo>
                  <a:lnTo>
                    <a:pt x="624" y="406"/>
                  </a:lnTo>
                  <a:lnTo>
                    <a:pt x="626" y="408"/>
                  </a:lnTo>
                  <a:lnTo>
                    <a:pt x="627" y="412"/>
                  </a:lnTo>
                  <a:lnTo>
                    <a:pt x="629" y="419"/>
                  </a:lnTo>
                  <a:lnTo>
                    <a:pt x="629" y="425"/>
                  </a:lnTo>
                  <a:lnTo>
                    <a:pt x="626" y="449"/>
                  </a:lnTo>
                  <a:lnTo>
                    <a:pt x="637" y="452"/>
                  </a:lnTo>
                  <a:lnTo>
                    <a:pt x="642" y="454"/>
                  </a:lnTo>
                  <a:lnTo>
                    <a:pt x="646" y="457"/>
                  </a:lnTo>
                  <a:lnTo>
                    <a:pt x="649" y="460"/>
                  </a:lnTo>
                  <a:lnTo>
                    <a:pt x="653" y="464"/>
                  </a:lnTo>
                  <a:lnTo>
                    <a:pt x="659" y="474"/>
                  </a:lnTo>
                  <a:lnTo>
                    <a:pt x="659" y="480"/>
                  </a:lnTo>
                  <a:lnTo>
                    <a:pt x="658" y="481"/>
                  </a:lnTo>
                  <a:lnTo>
                    <a:pt x="655" y="483"/>
                  </a:lnTo>
                  <a:lnTo>
                    <a:pt x="649" y="485"/>
                  </a:lnTo>
                  <a:lnTo>
                    <a:pt x="653" y="488"/>
                  </a:lnTo>
                  <a:lnTo>
                    <a:pt x="655" y="491"/>
                  </a:lnTo>
                  <a:lnTo>
                    <a:pt x="655" y="493"/>
                  </a:lnTo>
                  <a:lnTo>
                    <a:pt x="655" y="494"/>
                  </a:lnTo>
                  <a:lnTo>
                    <a:pt x="649" y="494"/>
                  </a:lnTo>
                  <a:lnTo>
                    <a:pt x="640" y="504"/>
                  </a:lnTo>
                  <a:lnTo>
                    <a:pt x="636" y="506"/>
                  </a:lnTo>
                  <a:lnTo>
                    <a:pt x="632" y="504"/>
                  </a:lnTo>
                  <a:lnTo>
                    <a:pt x="627" y="503"/>
                  </a:lnTo>
                  <a:lnTo>
                    <a:pt x="624" y="504"/>
                  </a:lnTo>
                  <a:lnTo>
                    <a:pt x="622" y="504"/>
                  </a:lnTo>
                  <a:lnTo>
                    <a:pt x="619" y="507"/>
                  </a:lnTo>
                  <a:lnTo>
                    <a:pt x="620" y="508"/>
                  </a:lnTo>
                  <a:lnTo>
                    <a:pt x="620" y="510"/>
                  </a:lnTo>
                  <a:lnTo>
                    <a:pt x="619" y="511"/>
                  </a:lnTo>
                  <a:lnTo>
                    <a:pt x="616" y="513"/>
                  </a:lnTo>
                  <a:lnTo>
                    <a:pt x="617" y="514"/>
                  </a:lnTo>
                  <a:lnTo>
                    <a:pt x="619" y="516"/>
                  </a:lnTo>
                  <a:lnTo>
                    <a:pt x="619" y="517"/>
                  </a:lnTo>
                  <a:lnTo>
                    <a:pt x="619" y="520"/>
                  </a:lnTo>
                  <a:lnTo>
                    <a:pt x="619" y="524"/>
                  </a:lnTo>
                  <a:lnTo>
                    <a:pt x="617" y="530"/>
                  </a:lnTo>
                  <a:lnTo>
                    <a:pt x="614" y="540"/>
                  </a:lnTo>
                  <a:lnTo>
                    <a:pt x="613" y="546"/>
                  </a:lnTo>
                  <a:lnTo>
                    <a:pt x="610" y="559"/>
                  </a:lnTo>
                  <a:lnTo>
                    <a:pt x="612" y="566"/>
                  </a:lnTo>
                  <a:lnTo>
                    <a:pt x="612" y="568"/>
                  </a:lnTo>
                  <a:lnTo>
                    <a:pt x="613" y="569"/>
                  </a:lnTo>
                  <a:lnTo>
                    <a:pt x="614" y="566"/>
                  </a:lnTo>
                  <a:lnTo>
                    <a:pt x="616" y="563"/>
                  </a:lnTo>
                  <a:lnTo>
                    <a:pt x="619" y="563"/>
                  </a:lnTo>
                  <a:lnTo>
                    <a:pt x="616" y="570"/>
                  </a:lnTo>
                  <a:lnTo>
                    <a:pt x="613" y="576"/>
                  </a:lnTo>
                  <a:lnTo>
                    <a:pt x="609" y="579"/>
                  </a:lnTo>
                  <a:lnTo>
                    <a:pt x="606" y="579"/>
                  </a:lnTo>
                  <a:lnTo>
                    <a:pt x="596" y="579"/>
                  </a:lnTo>
                  <a:lnTo>
                    <a:pt x="580" y="576"/>
                  </a:lnTo>
                  <a:lnTo>
                    <a:pt x="577" y="579"/>
                  </a:lnTo>
                  <a:lnTo>
                    <a:pt x="576" y="583"/>
                  </a:lnTo>
                  <a:lnTo>
                    <a:pt x="573" y="585"/>
                  </a:lnTo>
                  <a:lnTo>
                    <a:pt x="571" y="588"/>
                  </a:lnTo>
                  <a:lnTo>
                    <a:pt x="571" y="591"/>
                  </a:lnTo>
                  <a:lnTo>
                    <a:pt x="571" y="595"/>
                  </a:lnTo>
                  <a:lnTo>
                    <a:pt x="571" y="598"/>
                  </a:lnTo>
                  <a:lnTo>
                    <a:pt x="571" y="602"/>
                  </a:lnTo>
                  <a:lnTo>
                    <a:pt x="557" y="602"/>
                  </a:lnTo>
                  <a:lnTo>
                    <a:pt x="544" y="602"/>
                  </a:lnTo>
                  <a:lnTo>
                    <a:pt x="545" y="599"/>
                  </a:lnTo>
                  <a:lnTo>
                    <a:pt x="547" y="598"/>
                  </a:lnTo>
                  <a:lnTo>
                    <a:pt x="547" y="596"/>
                  </a:lnTo>
                  <a:lnTo>
                    <a:pt x="547" y="593"/>
                  </a:lnTo>
                  <a:lnTo>
                    <a:pt x="541" y="591"/>
                  </a:lnTo>
                  <a:lnTo>
                    <a:pt x="541" y="588"/>
                  </a:lnTo>
                  <a:lnTo>
                    <a:pt x="541" y="585"/>
                  </a:lnTo>
                  <a:lnTo>
                    <a:pt x="541" y="582"/>
                  </a:lnTo>
                  <a:lnTo>
                    <a:pt x="541" y="579"/>
                  </a:lnTo>
                  <a:lnTo>
                    <a:pt x="547" y="579"/>
                  </a:lnTo>
                  <a:lnTo>
                    <a:pt x="550" y="573"/>
                  </a:lnTo>
                  <a:lnTo>
                    <a:pt x="552" y="569"/>
                  </a:lnTo>
                  <a:lnTo>
                    <a:pt x="537" y="553"/>
                  </a:lnTo>
                  <a:lnTo>
                    <a:pt x="528" y="543"/>
                  </a:lnTo>
                  <a:lnTo>
                    <a:pt x="525" y="540"/>
                  </a:lnTo>
                  <a:lnTo>
                    <a:pt x="524" y="537"/>
                  </a:lnTo>
                  <a:lnTo>
                    <a:pt x="525" y="534"/>
                  </a:lnTo>
                  <a:lnTo>
                    <a:pt x="527" y="530"/>
                  </a:lnTo>
                  <a:lnTo>
                    <a:pt x="527" y="527"/>
                  </a:lnTo>
                  <a:lnTo>
                    <a:pt x="528" y="524"/>
                  </a:lnTo>
                  <a:lnTo>
                    <a:pt x="527" y="521"/>
                  </a:lnTo>
                  <a:lnTo>
                    <a:pt x="521" y="521"/>
                  </a:lnTo>
                  <a:lnTo>
                    <a:pt x="521" y="513"/>
                  </a:lnTo>
                  <a:lnTo>
                    <a:pt x="521" y="503"/>
                  </a:lnTo>
                  <a:lnTo>
                    <a:pt x="521" y="500"/>
                  </a:lnTo>
                  <a:lnTo>
                    <a:pt x="519" y="498"/>
                  </a:lnTo>
                  <a:lnTo>
                    <a:pt x="519" y="497"/>
                  </a:lnTo>
                  <a:lnTo>
                    <a:pt x="508" y="504"/>
                  </a:lnTo>
                  <a:lnTo>
                    <a:pt x="502" y="508"/>
                  </a:lnTo>
                  <a:lnTo>
                    <a:pt x="496" y="510"/>
                  </a:lnTo>
                  <a:lnTo>
                    <a:pt x="493" y="510"/>
                  </a:lnTo>
                  <a:lnTo>
                    <a:pt x="491" y="510"/>
                  </a:lnTo>
                  <a:lnTo>
                    <a:pt x="488" y="510"/>
                  </a:lnTo>
                  <a:lnTo>
                    <a:pt x="486" y="510"/>
                  </a:lnTo>
                  <a:lnTo>
                    <a:pt x="483" y="511"/>
                  </a:lnTo>
                  <a:lnTo>
                    <a:pt x="483" y="514"/>
                  </a:lnTo>
                  <a:lnTo>
                    <a:pt x="480" y="519"/>
                  </a:lnTo>
                  <a:lnTo>
                    <a:pt x="472" y="523"/>
                  </a:lnTo>
                  <a:lnTo>
                    <a:pt x="462" y="527"/>
                  </a:lnTo>
                  <a:lnTo>
                    <a:pt x="452" y="532"/>
                  </a:lnTo>
                  <a:lnTo>
                    <a:pt x="442" y="533"/>
                  </a:lnTo>
                  <a:lnTo>
                    <a:pt x="442" y="524"/>
                  </a:lnTo>
                  <a:lnTo>
                    <a:pt x="440" y="524"/>
                  </a:lnTo>
                  <a:lnTo>
                    <a:pt x="439" y="524"/>
                  </a:lnTo>
                  <a:lnTo>
                    <a:pt x="437" y="526"/>
                  </a:lnTo>
                  <a:lnTo>
                    <a:pt x="434" y="527"/>
                  </a:lnTo>
                  <a:lnTo>
                    <a:pt x="432" y="527"/>
                  </a:lnTo>
                  <a:lnTo>
                    <a:pt x="427" y="527"/>
                  </a:lnTo>
                  <a:lnTo>
                    <a:pt x="424" y="519"/>
                  </a:lnTo>
                  <a:lnTo>
                    <a:pt x="419" y="519"/>
                  </a:lnTo>
                  <a:lnTo>
                    <a:pt x="420" y="516"/>
                  </a:lnTo>
                  <a:lnTo>
                    <a:pt x="419" y="513"/>
                  </a:lnTo>
                  <a:lnTo>
                    <a:pt x="419" y="510"/>
                  </a:lnTo>
                  <a:lnTo>
                    <a:pt x="419" y="507"/>
                  </a:lnTo>
                  <a:lnTo>
                    <a:pt x="423" y="506"/>
                  </a:lnTo>
                  <a:lnTo>
                    <a:pt x="426" y="503"/>
                  </a:lnTo>
                  <a:lnTo>
                    <a:pt x="427" y="500"/>
                  </a:lnTo>
                  <a:lnTo>
                    <a:pt x="429" y="500"/>
                  </a:lnTo>
                  <a:lnTo>
                    <a:pt x="429" y="497"/>
                  </a:lnTo>
                  <a:lnTo>
                    <a:pt x="427" y="491"/>
                  </a:lnTo>
                  <a:lnTo>
                    <a:pt x="421" y="491"/>
                  </a:lnTo>
                  <a:lnTo>
                    <a:pt x="421" y="490"/>
                  </a:lnTo>
                  <a:lnTo>
                    <a:pt x="420" y="491"/>
                  </a:lnTo>
                  <a:lnTo>
                    <a:pt x="419" y="497"/>
                  </a:lnTo>
                  <a:lnTo>
                    <a:pt x="414" y="493"/>
                  </a:lnTo>
                  <a:lnTo>
                    <a:pt x="411" y="491"/>
                  </a:lnTo>
                  <a:lnTo>
                    <a:pt x="411" y="487"/>
                  </a:lnTo>
                  <a:lnTo>
                    <a:pt x="411" y="483"/>
                  </a:lnTo>
                  <a:lnTo>
                    <a:pt x="413" y="483"/>
                  </a:lnTo>
                  <a:lnTo>
                    <a:pt x="416" y="483"/>
                  </a:lnTo>
                  <a:lnTo>
                    <a:pt x="421" y="483"/>
                  </a:lnTo>
                  <a:lnTo>
                    <a:pt x="433" y="461"/>
                  </a:lnTo>
                  <a:lnTo>
                    <a:pt x="439" y="461"/>
                  </a:lnTo>
                  <a:lnTo>
                    <a:pt x="439" y="460"/>
                  </a:lnTo>
                  <a:lnTo>
                    <a:pt x="436" y="458"/>
                  </a:lnTo>
                  <a:lnTo>
                    <a:pt x="430" y="458"/>
                  </a:lnTo>
                  <a:lnTo>
                    <a:pt x="427" y="464"/>
                  </a:lnTo>
                  <a:lnTo>
                    <a:pt x="424" y="467"/>
                  </a:lnTo>
                  <a:lnTo>
                    <a:pt x="421" y="468"/>
                  </a:lnTo>
                  <a:lnTo>
                    <a:pt x="419" y="467"/>
                  </a:lnTo>
                  <a:lnTo>
                    <a:pt x="419" y="465"/>
                  </a:lnTo>
                  <a:lnTo>
                    <a:pt x="414" y="464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1256" y="2563"/>
              <a:ext cx="111" cy="45"/>
            </a:xfrm>
            <a:custGeom>
              <a:avLst/>
              <a:gdLst>
                <a:gd name="T0" fmla="*/ 5 w 111"/>
                <a:gd name="T1" fmla="*/ 38 h 45"/>
                <a:gd name="T2" fmla="*/ 4 w 111"/>
                <a:gd name="T3" fmla="*/ 36 h 45"/>
                <a:gd name="T4" fmla="*/ 3 w 111"/>
                <a:gd name="T5" fmla="*/ 23 h 45"/>
                <a:gd name="T6" fmla="*/ 17 w 111"/>
                <a:gd name="T7" fmla="*/ 29 h 45"/>
                <a:gd name="T8" fmla="*/ 37 w 111"/>
                <a:gd name="T9" fmla="*/ 29 h 45"/>
                <a:gd name="T10" fmla="*/ 39 w 111"/>
                <a:gd name="T11" fmla="*/ 23 h 45"/>
                <a:gd name="T12" fmla="*/ 36 w 111"/>
                <a:gd name="T13" fmla="*/ 21 h 45"/>
                <a:gd name="T14" fmla="*/ 31 w 111"/>
                <a:gd name="T15" fmla="*/ 15 h 45"/>
                <a:gd name="T16" fmla="*/ 31 w 111"/>
                <a:gd name="T17" fmla="*/ 10 h 45"/>
                <a:gd name="T18" fmla="*/ 33 w 111"/>
                <a:gd name="T19" fmla="*/ 5 h 45"/>
                <a:gd name="T20" fmla="*/ 26 w 111"/>
                <a:gd name="T21" fmla="*/ 2 h 45"/>
                <a:gd name="T22" fmla="*/ 36 w 111"/>
                <a:gd name="T23" fmla="*/ 2 h 45"/>
                <a:gd name="T24" fmla="*/ 57 w 111"/>
                <a:gd name="T25" fmla="*/ 0 h 45"/>
                <a:gd name="T26" fmla="*/ 69 w 111"/>
                <a:gd name="T27" fmla="*/ 2 h 45"/>
                <a:gd name="T28" fmla="*/ 75 w 111"/>
                <a:gd name="T29" fmla="*/ 3 h 45"/>
                <a:gd name="T30" fmla="*/ 85 w 111"/>
                <a:gd name="T31" fmla="*/ 12 h 45"/>
                <a:gd name="T32" fmla="*/ 89 w 111"/>
                <a:gd name="T33" fmla="*/ 15 h 45"/>
                <a:gd name="T34" fmla="*/ 93 w 111"/>
                <a:gd name="T35" fmla="*/ 16 h 45"/>
                <a:gd name="T36" fmla="*/ 100 w 111"/>
                <a:gd name="T37" fmla="*/ 15 h 45"/>
                <a:gd name="T38" fmla="*/ 106 w 111"/>
                <a:gd name="T39" fmla="*/ 19 h 45"/>
                <a:gd name="T40" fmla="*/ 109 w 111"/>
                <a:gd name="T41" fmla="*/ 26 h 45"/>
                <a:gd name="T42" fmla="*/ 105 w 111"/>
                <a:gd name="T43" fmla="*/ 31 h 45"/>
                <a:gd name="T44" fmla="*/ 102 w 111"/>
                <a:gd name="T45" fmla="*/ 29 h 45"/>
                <a:gd name="T46" fmla="*/ 83 w 111"/>
                <a:gd name="T47" fmla="*/ 33 h 45"/>
                <a:gd name="T48" fmla="*/ 80 w 111"/>
                <a:gd name="T49" fmla="*/ 38 h 45"/>
                <a:gd name="T50" fmla="*/ 75 w 111"/>
                <a:gd name="T51" fmla="*/ 36 h 45"/>
                <a:gd name="T52" fmla="*/ 62 w 111"/>
                <a:gd name="T53" fmla="*/ 29 h 45"/>
                <a:gd name="T54" fmla="*/ 62 w 111"/>
                <a:gd name="T55" fmla="*/ 35 h 45"/>
                <a:gd name="T56" fmla="*/ 62 w 111"/>
                <a:gd name="T57" fmla="*/ 41 h 45"/>
                <a:gd name="T58" fmla="*/ 59 w 111"/>
                <a:gd name="T59" fmla="*/ 44 h 45"/>
                <a:gd name="T60" fmla="*/ 56 w 111"/>
                <a:gd name="T61" fmla="*/ 44 h 45"/>
                <a:gd name="T62" fmla="*/ 54 w 111"/>
                <a:gd name="T63" fmla="*/ 41 h 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11" h="45">
                  <a:moveTo>
                    <a:pt x="53" y="38"/>
                  </a:moveTo>
                  <a:lnTo>
                    <a:pt x="5" y="38"/>
                  </a:lnTo>
                  <a:lnTo>
                    <a:pt x="7" y="36"/>
                  </a:lnTo>
                  <a:lnTo>
                    <a:pt x="4" y="36"/>
                  </a:lnTo>
                  <a:lnTo>
                    <a:pt x="0" y="35"/>
                  </a:lnTo>
                  <a:lnTo>
                    <a:pt x="3" y="23"/>
                  </a:lnTo>
                  <a:lnTo>
                    <a:pt x="10" y="26"/>
                  </a:lnTo>
                  <a:lnTo>
                    <a:pt x="17" y="29"/>
                  </a:lnTo>
                  <a:lnTo>
                    <a:pt x="36" y="32"/>
                  </a:lnTo>
                  <a:lnTo>
                    <a:pt x="37" y="29"/>
                  </a:lnTo>
                  <a:lnTo>
                    <a:pt x="39" y="25"/>
                  </a:lnTo>
                  <a:lnTo>
                    <a:pt x="39" y="23"/>
                  </a:lnTo>
                  <a:lnTo>
                    <a:pt x="37" y="22"/>
                  </a:lnTo>
                  <a:lnTo>
                    <a:pt x="36" y="21"/>
                  </a:lnTo>
                  <a:lnTo>
                    <a:pt x="33" y="21"/>
                  </a:lnTo>
                  <a:lnTo>
                    <a:pt x="31" y="15"/>
                  </a:lnTo>
                  <a:lnTo>
                    <a:pt x="31" y="12"/>
                  </a:lnTo>
                  <a:lnTo>
                    <a:pt x="31" y="10"/>
                  </a:lnTo>
                  <a:lnTo>
                    <a:pt x="31" y="9"/>
                  </a:lnTo>
                  <a:lnTo>
                    <a:pt x="33" y="5"/>
                  </a:lnTo>
                  <a:lnTo>
                    <a:pt x="28" y="3"/>
                  </a:lnTo>
                  <a:lnTo>
                    <a:pt x="26" y="2"/>
                  </a:lnTo>
                  <a:lnTo>
                    <a:pt x="31" y="2"/>
                  </a:lnTo>
                  <a:lnTo>
                    <a:pt x="36" y="2"/>
                  </a:lnTo>
                  <a:lnTo>
                    <a:pt x="46" y="2"/>
                  </a:lnTo>
                  <a:lnTo>
                    <a:pt x="57" y="0"/>
                  </a:lnTo>
                  <a:lnTo>
                    <a:pt x="63" y="0"/>
                  </a:lnTo>
                  <a:lnTo>
                    <a:pt x="69" y="2"/>
                  </a:lnTo>
                  <a:lnTo>
                    <a:pt x="72" y="2"/>
                  </a:lnTo>
                  <a:lnTo>
                    <a:pt x="75" y="3"/>
                  </a:lnTo>
                  <a:lnTo>
                    <a:pt x="79" y="8"/>
                  </a:lnTo>
                  <a:lnTo>
                    <a:pt x="85" y="12"/>
                  </a:lnTo>
                  <a:lnTo>
                    <a:pt x="86" y="15"/>
                  </a:lnTo>
                  <a:lnTo>
                    <a:pt x="89" y="15"/>
                  </a:lnTo>
                  <a:lnTo>
                    <a:pt x="90" y="16"/>
                  </a:lnTo>
                  <a:lnTo>
                    <a:pt x="93" y="16"/>
                  </a:lnTo>
                  <a:lnTo>
                    <a:pt x="98" y="16"/>
                  </a:lnTo>
                  <a:lnTo>
                    <a:pt x="100" y="15"/>
                  </a:lnTo>
                  <a:lnTo>
                    <a:pt x="102" y="15"/>
                  </a:lnTo>
                  <a:lnTo>
                    <a:pt x="106" y="19"/>
                  </a:lnTo>
                  <a:lnTo>
                    <a:pt x="108" y="22"/>
                  </a:lnTo>
                  <a:lnTo>
                    <a:pt x="109" y="26"/>
                  </a:lnTo>
                  <a:lnTo>
                    <a:pt x="111" y="32"/>
                  </a:lnTo>
                  <a:lnTo>
                    <a:pt x="105" y="31"/>
                  </a:lnTo>
                  <a:lnTo>
                    <a:pt x="102" y="31"/>
                  </a:lnTo>
                  <a:lnTo>
                    <a:pt x="102" y="29"/>
                  </a:lnTo>
                  <a:lnTo>
                    <a:pt x="86" y="29"/>
                  </a:lnTo>
                  <a:lnTo>
                    <a:pt x="83" y="33"/>
                  </a:lnTo>
                  <a:lnTo>
                    <a:pt x="82" y="36"/>
                  </a:lnTo>
                  <a:lnTo>
                    <a:pt x="80" y="38"/>
                  </a:lnTo>
                  <a:lnTo>
                    <a:pt x="77" y="36"/>
                  </a:lnTo>
                  <a:lnTo>
                    <a:pt x="75" y="36"/>
                  </a:lnTo>
                  <a:lnTo>
                    <a:pt x="72" y="35"/>
                  </a:lnTo>
                  <a:lnTo>
                    <a:pt x="62" y="29"/>
                  </a:lnTo>
                  <a:lnTo>
                    <a:pt x="60" y="32"/>
                  </a:lnTo>
                  <a:lnTo>
                    <a:pt x="62" y="35"/>
                  </a:lnTo>
                  <a:lnTo>
                    <a:pt x="64" y="41"/>
                  </a:lnTo>
                  <a:lnTo>
                    <a:pt x="62" y="41"/>
                  </a:lnTo>
                  <a:lnTo>
                    <a:pt x="60" y="42"/>
                  </a:lnTo>
                  <a:lnTo>
                    <a:pt x="59" y="44"/>
                  </a:lnTo>
                  <a:lnTo>
                    <a:pt x="59" y="45"/>
                  </a:lnTo>
                  <a:lnTo>
                    <a:pt x="56" y="44"/>
                  </a:lnTo>
                  <a:lnTo>
                    <a:pt x="54" y="42"/>
                  </a:lnTo>
                  <a:lnTo>
                    <a:pt x="54" y="41"/>
                  </a:lnTo>
                  <a:lnTo>
                    <a:pt x="53" y="38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0" y="1168"/>
              <a:ext cx="1970" cy="2625"/>
            </a:xfrm>
            <a:custGeom>
              <a:avLst/>
              <a:gdLst>
                <a:gd name="T0" fmla="*/ 1318 w 1970"/>
                <a:gd name="T1" fmla="*/ 2477 h 2625"/>
                <a:gd name="T2" fmla="*/ 1204 w 1970"/>
                <a:gd name="T3" fmla="*/ 2082 h 2625"/>
                <a:gd name="T4" fmla="*/ 1152 w 1970"/>
                <a:gd name="T5" fmla="*/ 1909 h 2625"/>
                <a:gd name="T6" fmla="*/ 1202 w 1970"/>
                <a:gd name="T7" fmla="*/ 1731 h 2625"/>
                <a:gd name="T8" fmla="*/ 1096 w 1970"/>
                <a:gd name="T9" fmla="*/ 1649 h 2625"/>
                <a:gd name="T10" fmla="*/ 988 w 1970"/>
                <a:gd name="T11" fmla="*/ 1538 h 2625"/>
                <a:gd name="T12" fmla="*/ 720 w 1970"/>
                <a:gd name="T13" fmla="*/ 1413 h 2625"/>
                <a:gd name="T14" fmla="*/ 624 w 1970"/>
                <a:gd name="T15" fmla="*/ 1221 h 2625"/>
                <a:gd name="T16" fmla="*/ 544 w 1970"/>
                <a:gd name="T17" fmla="*/ 1149 h 2625"/>
                <a:gd name="T18" fmla="*/ 596 w 1970"/>
                <a:gd name="T19" fmla="*/ 1286 h 2625"/>
                <a:gd name="T20" fmla="*/ 475 w 1970"/>
                <a:gd name="T21" fmla="*/ 1064 h 2625"/>
                <a:gd name="T22" fmla="*/ 383 w 1970"/>
                <a:gd name="T23" fmla="*/ 916 h 2625"/>
                <a:gd name="T24" fmla="*/ 390 w 1970"/>
                <a:gd name="T25" fmla="*/ 657 h 2625"/>
                <a:gd name="T26" fmla="*/ 337 w 1970"/>
                <a:gd name="T27" fmla="*/ 662 h 2625"/>
                <a:gd name="T28" fmla="*/ 261 w 1970"/>
                <a:gd name="T29" fmla="*/ 540 h 2625"/>
                <a:gd name="T30" fmla="*/ 209 w 1970"/>
                <a:gd name="T31" fmla="*/ 439 h 2625"/>
                <a:gd name="T32" fmla="*/ 210 w 1970"/>
                <a:gd name="T33" fmla="*/ 458 h 2625"/>
                <a:gd name="T34" fmla="*/ 125 w 1970"/>
                <a:gd name="T35" fmla="*/ 399 h 2625"/>
                <a:gd name="T36" fmla="*/ 105 w 1970"/>
                <a:gd name="T37" fmla="*/ 61 h 2625"/>
                <a:gd name="T38" fmla="*/ 235 w 1970"/>
                <a:gd name="T39" fmla="*/ 48 h 2625"/>
                <a:gd name="T40" fmla="*/ 292 w 1970"/>
                <a:gd name="T41" fmla="*/ 29 h 2625"/>
                <a:gd name="T42" fmla="*/ 494 w 1970"/>
                <a:gd name="T43" fmla="*/ 89 h 2625"/>
                <a:gd name="T44" fmla="*/ 636 w 1970"/>
                <a:gd name="T45" fmla="*/ 158 h 2625"/>
                <a:gd name="T46" fmla="*/ 719 w 1970"/>
                <a:gd name="T47" fmla="*/ 115 h 2625"/>
                <a:gd name="T48" fmla="*/ 857 w 1970"/>
                <a:gd name="T49" fmla="*/ 131 h 2625"/>
                <a:gd name="T50" fmla="*/ 891 w 1970"/>
                <a:gd name="T51" fmla="*/ 48 h 2625"/>
                <a:gd name="T52" fmla="*/ 945 w 1970"/>
                <a:gd name="T53" fmla="*/ 27 h 2625"/>
                <a:gd name="T54" fmla="*/ 1022 w 1970"/>
                <a:gd name="T55" fmla="*/ 84 h 2625"/>
                <a:gd name="T56" fmla="*/ 1138 w 1970"/>
                <a:gd name="T57" fmla="*/ 75 h 2625"/>
                <a:gd name="T58" fmla="*/ 1077 w 1970"/>
                <a:gd name="T59" fmla="*/ 174 h 2625"/>
                <a:gd name="T60" fmla="*/ 1018 w 1970"/>
                <a:gd name="T61" fmla="*/ 232 h 2625"/>
                <a:gd name="T62" fmla="*/ 919 w 1970"/>
                <a:gd name="T63" fmla="*/ 313 h 2625"/>
                <a:gd name="T64" fmla="*/ 1007 w 1970"/>
                <a:gd name="T65" fmla="*/ 462 h 2625"/>
                <a:gd name="T66" fmla="*/ 1130 w 1970"/>
                <a:gd name="T67" fmla="*/ 580 h 2625"/>
                <a:gd name="T68" fmla="*/ 1191 w 1970"/>
                <a:gd name="T69" fmla="*/ 403 h 2625"/>
                <a:gd name="T70" fmla="*/ 1256 w 1970"/>
                <a:gd name="T71" fmla="*/ 294 h 2625"/>
                <a:gd name="T72" fmla="*/ 1372 w 1970"/>
                <a:gd name="T73" fmla="*/ 402 h 2625"/>
                <a:gd name="T74" fmla="*/ 1483 w 1970"/>
                <a:gd name="T75" fmla="*/ 435 h 2625"/>
                <a:gd name="T76" fmla="*/ 1560 w 1970"/>
                <a:gd name="T77" fmla="*/ 537 h 2625"/>
                <a:gd name="T78" fmla="*/ 1544 w 1970"/>
                <a:gd name="T79" fmla="*/ 619 h 2625"/>
                <a:gd name="T80" fmla="*/ 1367 w 1970"/>
                <a:gd name="T81" fmla="*/ 670 h 2625"/>
                <a:gd name="T82" fmla="*/ 1430 w 1970"/>
                <a:gd name="T83" fmla="*/ 703 h 2625"/>
                <a:gd name="T84" fmla="*/ 1477 w 1970"/>
                <a:gd name="T85" fmla="*/ 769 h 2625"/>
                <a:gd name="T86" fmla="*/ 1450 w 1970"/>
                <a:gd name="T87" fmla="*/ 785 h 2625"/>
                <a:gd name="T88" fmla="*/ 1333 w 1970"/>
                <a:gd name="T89" fmla="*/ 831 h 2625"/>
                <a:gd name="T90" fmla="*/ 1243 w 1970"/>
                <a:gd name="T91" fmla="*/ 936 h 2625"/>
                <a:gd name="T92" fmla="*/ 1215 w 1970"/>
                <a:gd name="T93" fmla="*/ 989 h 2625"/>
                <a:gd name="T94" fmla="*/ 1143 w 1970"/>
                <a:gd name="T95" fmla="*/ 1097 h 2625"/>
                <a:gd name="T96" fmla="*/ 1125 w 1970"/>
                <a:gd name="T97" fmla="*/ 1237 h 2625"/>
                <a:gd name="T98" fmla="*/ 1008 w 1970"/>
                <a:gd name="T99" fmla="*/ 1143 h 2625"/>
                <a:gd name="T100" fmla="*/ 904 w 1970"/>
                <a:gd name="T101" fmla="*/ 1166 h 2625"/>
                <a:gd name="T102" fmla="*/ 838 w 1970"/>
                <a:gd name="T103" fmla="*/ 1351 h 2625"/>
                <a:gd name="T104" fmla="*/ 972 w 1970"/>
                <a:gd name="T105" fmla="*/ 1394 h 2625"/>
                <a:gd name="T106" fmla="*/ 1090 w 1970"/>
                <a:gd name="T107" fmla="*/ 1591 h 2625"/>
                <a:gd name="T108" fmla="*/ 1273 w 1970"/>
                <a:gd name="T109" fmla="*/ 1598 h 2625"/>
                <a:gd name="T110" fmla="*/ 1336 w 1970"/>
                <a:gd name="T111" fmla="*/ 1581 h 2625"/>
                <a:gd name="T112" fmla="*/ 1495 w 1970"/>
                <a:gd name="T113" fmla="*/ 1637 h 2625"/>
                <a:gd name="T114" fmla="*/ 1585 w 1970"/>
                <a:gd name="T115" fmla="*/ 1702 h 2625"/>
                <a:gd name="T116" fmla="*/ 1699 w 1970"/>
                <a:gd name="T117" fmla="*/ 1842 h 2625"/>
                <a:gd name="T118" fmla="*/ 1860 w 1970"/>
                <a:gd name="T119" fmla="*/ 1909 h 2625"/>
                <a:gd name="T120" fmla="*/ 1891 w 1970"/>
                <a:gd name="T121" fmla="*/ 2146 h 2625"/>
                <a:gd name="T122" fmla="*/ 1820 w 1970"/>
                <a:gd name="T123" fmla="*/ 2359 h 2625"/>
                <a:gd name="T124" fmla="*/ 1685 w 1970"/>
                <a:gd name="T125" fmla="*/ 2552 h 262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970" h="2625">
                  <a:moveTo>
                    <a:pt x="1624" y="2625"/>
                  </a:moveTo>
                  <a:lnTo>
                    <a:pt x="1547" y="2625"/>
                  </a:lnTo>
                  <a:lnTo>
                    <a:pt x="1544" y="2599"/>
                  </a:lnTo>
                  <a:lnTo>
                    <a:pt x="1545" y="2599"/>
                  </a:lnTo>
                  <a:lnTo>
                    <a:pt x="1547" y="2599"/>
                  </a:lnTo>
                  <a:lnTo>
                    <a:pt x="1547" y="2598"/>
                  </a:lnTo>
                  <a:lnTo>
                    <a:pt x="1547" y="2595"/>
                  </a:lnTo>
                  <a:lnTo>
                    <a:pt x="1545" y="2590"/>
                  </a:lnTo>
                  <a:lnTo>
                    <a:pt x="1544" y="2588"/>
                  </a:lnTo>
                  <a:lnTo>
                    <a:pt x="1541" y="2592"/>
                  </a:lnTo>
                  <a:lnTo>
                    <a:pt x="1539" y="2595"/>
                  </a:lnTo>
                  <a:lnTo>
                    <a:pt x="1541" y="2595"/>
                  </a:lnTo>
                  <a:lnTo>
                    <a:pt x="1541" y="2596"/>
                  </a:lnTo>
                  <a:lnTo>
                    <a:pt x="1538" y="2602"/>
                  </a:lnTo>
                  <a:lnTo>
                    <a:pt x="1538" y="2606"/>
                  </a:lnTo>
                  <a:lnTo>
                    <a:pt x="1538" y="2611"/>
                  </a:lnTo>
                  <a:lnTo>
                    <a:pt x="1538" y="2612"/>
                  </a:lnTo>
                  <a:lnTo>
                    <a:pt x="1538" y="2615"/>
                  </a:lnTo>
                  <a:lnTo>
                    <a:pt x="1536" y="2615"/>
                  </a:lnTo>
                  <a:lnTo>
                    <a:pt x="1535" y="2616"/>
                  </a:lnTo>
                  <a:lnTo>
                    <a:pt x="1536" y="2619"/>
                  </a:lnTo>
                  <a:lnTo>
                    <a:pt x="1539" y="2625"/>
                  </a:lnTo>
                  <a:lnTo>
                    <a:pt x="1297" y="2625"/>
                  </a:lnTo>
                  <a:lnTo>
                    <a:pt x="1300" y="2622"/>
                  </a:lnTo>
                  <a:lnTo>
                    <a:pt x="1303" y="2621"/>
                  </a:lnTo>
                  <a:lnTo>
                    <a:pt x="1303" y="2611"/>
                  </a:lnTo>
                  <a:lnTo>
                    <a:pt x="1302" y="2605"/>
                  </a:lnTo>
                  <a:lnTo>
                    <a:pt x="1303" y="2599"/>
                  </a:lnTo>
                  <a:lnTo>
                    <a:pt x="1305" y="2596"/>
                  </a:lnTo>
                  <a:lnTo>
                    <a:pt x="1309" y="2595"/>
                  </a:lnTo>
                  <a:lnTo>
                    <a:pt x="1312" y="2593"/>
                  </a:lnTo>
                  <a:lnTo>
                    <a:pt x="1313" y="2592"/>
                  </a:lnTo>
                  <a:lnTo>
                    <a:pt x="1315" y="2590"/>
                  </a:lnTo>
                  <a:lnTo>
                    <a:pt x="1315" y="2588"/>
                  </a:lnTo>
                  <a:lnTo>
                    <a:pt x="1315" y="2585"/>
                  </a:lnTo>
                  <a:lnTo>
                    <a:pt x="1315" y="2579"/>
                  </a:lnTo>
                  <a:lnTo>
                    <a:pt x="1315" y="2573"/>
                  </a:lnTo>
                  <a:lnTo>
                    <a:pt x="1313" y="2566"/>
                  </a:lnTo>
                  <a:lnTo>
                    <a:pt x="1310" y="2556"/>
                  </a:lnTo>
                  <a:lnTo>
                    <a:pt x="1309" y="2549"/>
                  </a:lnTo>
                  <a:lnTo>
                    <a:pt x="1309" y="2546"/>
                  </a:lnTo>
                  <a:lnTo>
                    <a:pt x="1310" y="2541"/>
                  </a:lnTo>
                  <a:lnTo>
                    <a:pt x="1312" y="2534"/>
                  </a:lnTo>
                  <a:lnTo>
                    <a:pt x="1315" y="2529"/>
                  </a:lnTo>
                  <a:lnTo>
                    <a:pt x="1318" y="2521"/>
                  </a:lnTo>
                  <a:lnTo>
                    <a:pt x="1318" y="2520"/>
                  </a:lnTo>
                  <a:lnTo>
                    <a:pt x="1316" y="2517"/>
                  </a:lnTo>
                  <a:lnTo>
                    <a:pt x="1315" y="2516"/>
                  </a:lnTo>
                  <a:lnTo>
                    <a:pt x="1309" y="2500"/>
                  </a:lnTo>
                  <a:lnTo>
                    <a:pt x="1310" y="2497"/>
                  </a:lnTo>
                  <a:lnTo>
                    <a:pt x="1313" y="2494"/>
                  </a:lnTo>
                  <a:lnTo>
                    <a:pt x="1315" y="2491"/>
                  </a:lnTo>
                  <a:lnTo>
                    <a:pt x="1316" y="2487"/>
                  </a:lnTo>
                  <a:lnTo>
                    <a:pt x="1318" y="2477"/>
                  </a:lnTo>
                  <a:lnTo>
                    <a:pt x="1319" y="2465"/>
                  </a:lnTo>
                  <a:lnTo>
                    <a:pt x="1320" y="2444"/>
                  </a:lnTo>
                  <a:lnTo>
                    <a:pt x="1322" y="2428"/>
                  </a:lnTo>
                  <a:lnTo>
                    <a:pt x="1328" y="2419"/>
                  </a:lnTo>
                  <a:lnTo>
                    <a:pt x="1328" y="2416"/>
                  </a:lnTo>
                  <a:lnTo>
                    <a:pt x="1328" y="2412"/>
                  </a:lnTo>
                  <a:lnTo>
                    <a:pt x="1326" y="2405"/>
                  </a:lnTo>
                  <a:lnTo>
                    <a:pt x="1325" y="2396"/>
                  </a:lnTo>
                  <a:lnTo>
                    <a:pt x="1325" y="2390"/>
                  </a:lnTo>
                  <a:lnTo>
                    <a:pt x="1325" y="2386"/>
                  </a:lnTo>
                  <a:lnTo>
                    <a:pt x="1328" y="2380"/>
                  </a:lnTo>
                  <a:lnTo>
                    <a:pt x="1331" y="2373"/>
                  </a:lnTo>
                  <a:lnTo>
                    <a:pt x="1329" y="2370"/>
                  </a:lnTo>
                  <a:lnTo>
                    <a:pt x="1328" y="2369"/>
                  </a:lnTo>
                  <a:lnTo>
                    <a:pt x="1326" y="2366"/>
                  </a:lnTo>
                  <a:lnTo>
                    <a:pt x="1325" y="2364"/>
                  </a:lnTo>
                  <a:lnTo>
                    <a:pt x="1325" y="2362"/>
                  </a:lnTo>
                  <a:lnTo>
                    <a:pt x="1331" y="2362"/>
                  </a:lnTo>
                  <a:lnTo>
                    <a:pt x="1331" y="2347"/>
                  </a:lnTo>
                  <a:lnTo>
                    <a:pt x="1332" y="2334"/>
                  </a:lnTo>
                  <a:lnTo>
                    <a:pt x="1333" y="2308"/>
                  </a:lnTo>
                  <a:lnTo>
                    <a:pt x="1335" y="2295"/>
                  </a:lnTo>
                  <a:lnTo>
                    <a:pt x="1333" y="2284"/>
                  </a:lnTo>
                  <a:lnTo>
                    <a:pt x="1333" y="2272"/>
                  </a:lnTo>
                  <a:lnTo>
                    <a:pt x="1331" y="2262"/>
                  </a:lnTo>
                  <a:lnTo>
                    <a:pt x="1326" y="2251"/>
                  </a:lnTo>
                  <a:lnTo>
                    <a:pt x="1325" y="2246"/>
                  </a:lnTo>
                  <a:lnTo>
                    <a:pt x="1320" y="2242"/>
                  </a:lnTo>
                  <a:lnTo>
                    <a:pt x="1316" y="2236"/>
                  </a:lnTo>
                  <a:lnTo>
                    <a:pt x="1310" y="2230"/>
                  </a:lnTo>
                  <a:lnTo>
                    <a:pt x="1305" y="2226"/>
                  </a:lnTo>
                  <a:lnTo>
                    <a:pt x="1297" y="2222"/>
                  </a:lnTo>
                  <a:lnTo>
                    <a:pt x="1284" y="2215"/>
                  </a:lnTo>
                  <a:lnTo>
                    <a:pt x="1270" y="2206"/>
                  </a:lnTo>
                  <a:lnTo>
                    <a:pt x="1269" y="2205"/>
                  </a:lnTo>
                  <a:lnTo>
                    <a:pt x="1267" y="2202"/>
                  </a:lnTo>
                  <a:lnTo>
                    <a:pt x="1264" y="2199"/>
                  </a:lnTo>
                  <a:lnTo>
                    <a:pt x="1254" y="2193"/>
                  </a:lnTo>
                  <a:lnTo>
                    <a:pt x="1248" y="2190"/>
                  </a:lnTo>
                  <a:lnTo>
                    <a:pt x="1246" y="2187"/>
                  </a:lnTo>
                  <a:lnTo>
                    <a:pt x="1243" y="2183"/>
                  </a:lnTo>
                  <a:lnTo>
                    <a:pt x="1243" y="2180"/>
                  </a:lnTo>
                  <a:lnTo>
                    <a:pt x="1241" y="2176"/>
                  </a:lnTo>
                  <a:lnTo>
                    <a:pt x="1240" y="2170"/>
                  </a:lnTo>
                  <a:lnTo>
                    <a:pt x="1237" y="2169"/>
                  </a:lnTo>
                  <a:lnTo>
                    <a:pt x="1234" y="2166"/>
                  </a:lnTo>
                  <a:lnTo>
                    <a:pt x="1228" y="2160"/>
                  </a:lnTo>
                  <a:lnTo>
                    <a:pt x="1231" y="2154"/>
                  </a:lnTo>
                  <a:lnTo>
                    <a:pt x="1231" y="2147"/>
                  </a:lnTo>
                  <a:lnTo>
                    <a:pt x="1228" y="2140"/>
                  </a:lnTo>
                  <a:lnTo>
                    <a:pt x="1220" y="2118"/>
                  </a:lnTo>
                  <a:lnTo>
                    <a:pt x="1210" y="2098"/>
                  </a:lnTo>
                  <a:lnTo>
                    <a:pt x="1207" y="2089"/>
                  </a:lnTo>
                  <a:lnTo>
                    <a:pt x="1204" y="2082"/>
                  </a:lnTo>
                  <a:lnTo>
                    <a:pt x="1201" y="2069"/>
                  </a:lnTo>
                  <a:lnTo>
                    <a:pt x="1198" y="2056"/>
                  </a:lnTo>
                  <a:lnTo>
                    <a:pt x="1197" y="2050"/>
                  </a:lnTo>
                  <a:lnTo>
                    <a:pt x="1195" y="2046"/>
                  </a:lnTo>
                  <a:lnTo>
                    <a:pt x="1192" y="2040"/>
                  </a:lnTo>
                  <a:lnTo>
                    <a:pt x="1191" y="2038"/>
                  </a:lnTo>
                  <a:lnTo>
                    <a:pt x="1189" y="2035"/>
                  </a:lnTo>
                  <a:lnTo>
                    <a:pt x="1188" y="2033"/>
                  </a:lnTo>
                  <a:lnTo>
                    <a:pt x="1185" y="2030"/>
                  </a:lnTo>
                  <a:lnTo>
                    <a:pt x="1181" y="2029"/>
                  </a:lnTo>
                  <a:lnTo>
                    <a:pt x="1179" y="2027"/>
                  </a:lnTo>
                  <a:lnTo>
                    <a:pt x="1178" y="2023"/>
                  </a:lnTo>
                  <a:lnTo>
                    <a:pt x="1176" y="2020"/>
                  </a:lnTo>
                  <a:lnTo>
                    <a:pt x="1175" y="2016"/>
                  </a:lnTo>
                  <a:lnTo>
                    <a:pt x="1174" y="2013"/>
                  </a:lnTo>
                  <a:lnTo>
                    <a:pt x="1171" y="2012"/>
                  </a:lnTo>
                  <a:lnTo>
                    <a:pt x="1168" y="2010"/>
                  </a:lnTo>
                  <a:lnTo>
                    <a:pt x="1165" y="2009"/>
                  </a:lnTo>
                  <a:lnTo>
                    <a:pt x="1162" y="2007"/>
                  </a:lnTo>
                  <a:lnTo>
                    <a:pt x="1161" y="2004"/>
                  </a:lnTo>
                  <a:lnTo>
                    <a:pt x="1159" y="2000"/>
                  </a:lnTo>
                  <a:lnTo>
                    <a:pt x="1159" y="1997"/>
                  </a:lnTo>
                  <a:lnTo>
                    <a:pt x="1156" y="1993"/>
                  </a:lnTo>
                  <a:lnTo>
                    <a:pt x="1153" y="1990"/>
                  </a:lnTo>
                  <a:lnTo>
                    <a:pt x="1146" y="1987"/>
                  </a:lnTo>
                  <a:lnTo>
                    <a:pt x="1140" y="1983"/>
                  </a:lnTo>
                  <a:lnTo>
                    <a:pt x="1139" y="1981"/>
                  </a:lnTo>
                  <a:lnTo>
                    <a:pt x="1138" y="1980"/>
                  </a:lnTo>
                  <a:lnTo>
                    <a:pt x="1138" y="1978"/>
                  </a:lnTo>
                  <a:lnTo>
                    <a:pt x="1138" y="1977"/>
                  </a:lnTo>
                  <a:lnTo>
                    <a:pt x="1138" y="1974"/>
                  </a:lnTo>
                  <a:lnTo>
                    <a:pt x="1140" y="1970"/>
                  </a:lnTo>
                  <a:lnTo>
                    <a:pt x="1140" y="1968"/>
                  </a:lnTo>
                  <a:lnTo>
                    <a:pt x="1140" y="1966"/>
                  </a:lnTo>
                  <a:lnTo>
                    <a:pt x="1138" y="1964"/>
                  </a:lnTo>
                  <a:lnTo>
                    <a:pt x="1135" y="1963"/>
                  </a:lnTo>
                  <a:lnTo>
                    <a:pt x="1133" y="1963"/>
                  </a:lnTo>
                  <a:lnTo>
                    <a:pt x="1133" y="1961"/>
                  </a:lnTo>
                  <a:lnTo>
                    <a:pt x="1135" y="1960"/>
                  </a:lnTo>
                  <a:lnTo>
                    <a:pt x="1138" y="1958"/>
                  </a:lnTo>
                  <a:lnTo>
                    <a:pt x="1135" y="1953"/>
                  </a:lnTo>
                  <a:lnTo>
                    <a:pt x="1132" y="1948"/>
                  </a:lnTo>
                  <a:lnTo>
                    <a:pt x="1132" y="1945"/>
                  </a:lnTo>
                  <a:lnTo>
                    <a:pt x="1132" y="1944"/>
                  </a:lnTo>
                  <a:lnTo>
                    <a:pt x="1133" y="1940"/>
                  </a:lnTo>
                  <a:lnTo>
                    <a:pt x="1136" y="1937"/>
                  </a:lnTo>
                  <a:lnTo>
                    <a:pt x="1143" y="1928"/>
                  </a:lnTo>
                  <a:lnTo>
                    <a:pt x="1149" y="1922"/>
                  </a:lnTo>
                  <a:lnTo>
                    <a:pt x="1153" y="1919"/>
                  </a:lnTo>
                  <a:lnTo>
                    <a:pt x="1153" y="1917"/>
                  </a:lnTo>
                  <a:lnTo>
                    <a:pt x="1153" y="1914"/>
                  </a:lnTo>
                  <a:lnTo>
                    <a:pt x="1155" y="1912"/>
                  </a:lnTo>
                  <a:lnTo>
                    <a:pt x="1153" y="1911"/>
                  </a:lnTo>
                  <a:lnTo>
                    <a:pt x="1152" y="1909"/>
                  </a:lnTo>
                  <a:lnTo>
                    <a:pt x="1148" y="1908"/>
                  </a:lnTo>
                  <a:lnTo>
                    <a:pt x="1143" y="1907"/>
                  </a:lnTo>
                  <a:lnTo>
                    <a:pt x="1140" y="1905"/>
                  </a:lnTo>
                  <a:lnTo>
                    <a:pt x="1142" y="1904"/>
                  </a:lnTo>
                  <a:lnTo>
                    <a:pt x="1143" y="1901"/>
                  </a:lnTo>
                  <a:lnTo>
                    <a:pt x="1146" y="1894"/>
                  </a:lnTo>
                  <a:lnTo>
                    <a:pt x="1143" y="1894"/>
                  </a:lnTo>
                  <a:lnTo>
                    <a:pt x="1142" y="1894"/>
                  </a:lnTo>
                  <a:lnTo>
                    <a:pt x="1142" y="1891"/>
                  </a:lnTo>
                  <a:lnTo>
                    <a:pt x="1142" y="1889"/>
                  </a:lnTo>
                  <a:lnTo>
                    <a:pt x="1142" y="1883"/>
                  </a:lnTo>
                  <a:lnTo>
                    <a:pt x="1143" y="1883"/>
                  </a:lnTo>
                  <a:lnTo>
                    <a:pt x="1146" y="1875"/>
                  </a:lnTo>
                  <a:lnTo>
                    <a:pt x="1143" y="1876"/>
                  </a:lnTo>
                  <a:lnTo>
                    <a:pt x="1142" y="1875"/>
                  </a:lnTo>
                  <a:lnTo>
                    <a:pt x="1140" y="1872"/>
                  </a:lnTo>
                  <a:lnTo>
                    <a:pt x="1146" y="1868"/>
                  </a:lnTo>
                  <a:lnTo>
                    <a:pt x="1149" y="1866"/>
                  </a:lnTo>
                  <a:lnTo>
                    <a:pt x="1151" y="1863"/>
                  </a:lnTo>
                  <a:lnTo>
                    <a:pt x="1151" y="1859"/>
                  </a:lnTo>
                  <a:lnTo>
                    <a:pt x="1149" y="1856"/>
                  </a:lnTo>
                  <a:lnTo>
                    <a:pt x="1148" y="1852"/>
                  </a:lnTo>
                  <a:lnTo>
                    <a:pt x="1148" y="1850"/>
                  </a:lnTo>
                  <a:lnTo>
                    <a:pt x="1149" y="1847"/>
                  </a:lnTo>
                  <a:lnTo>
                    <a:pt x="1149" y="1846"/>
                  </a:lnTo>
                  <a:lnTo>
                    <a:pt x="1151" y="1843"/>
                  </a:lnTo>
                  <a:lnTo>
                    <a:pt x="1156" y="1837"/>
                  </a:lnTo>
                  <a:lnTo>
                    <a:pt x="1158" y="1835"/>
                  </a:lnTo>
                  <a:lnTo>
                    <a:pt x="1158" y="1830"/>
                  </a:lnTo>
                  <a:lnTo>
                    <a:pt x="1158" y="1826"/>
                  </a:lnTo>
                  <a:lnTo>
                    <a:pt x="1153" y="1822"/>
                  </a:lnTo>
                  <a:lnTo>
                    <a:pt x="1174" y="1809"/>
                  </a:lnTo>
                  <a:lnTo>
                    <a:pt x="1172" y="1804"/>
                  </a:lnTo>
                  <a:lnTo>
                    <a:pt x="1171" y="1801"/>
                  </a:lnTo>
                  <a:lnTo>
                    <a:pt x="1171" y="1800"/>
                  </a:lnTo>
                  <a:lnTo>
                    <a:pt x="1176" y="1800"/>
                  </a:lnTo>
                  <a:lnTo>
                    <a:pt x="1182" y="1800"/>
                  </a:lnTo>
                  <a:lnTo>
                    <a:pt x="1179" y="1799"/>
                  </a:lnTo>
                  <a:lnTo>
                    <a:pt x="1178" y="1797"/>
                  </a:lnTo>
                  <a:lnTo>
                    <a:pt x="1176" y="1796"/>
                  </a:lnTo>
                  <a:lnTo>
                    <a:pt x="1176" y="1793"/>
                  </a:lnTo>
                  <a:lnTo>
                    <a:pt x="1178" y="1791"/>
                  </a:lnTo>
                  <a:lnTo>
                    <a:pt x="1181" y="1787"/>
                  </a:lnTo>
                  <a:lnTo>
                    <a:pt x="1181" y="1786"/>
                  </a:lnTo>
                  <a:lnTo>
                    <a:pt x="1179" y="1784"/>
                  </a:lnTo>
                  <a:lnTo>
                    <a:pt x="1187" y="1780"/>
                  </a:lnTo>
                  <a:lnTo>
                    <a:pt x="1195" y="1774"/>
                  </a:lnTo>
                  <a:lnTo>
                    <a:pt x="1201" y="1768"/>
                  </a:lnTo>
                  <a:lnTo>
                    <a:pt x="1204" y="1765"/>
                  </a:lnTo>
                  <a:lnTo>
                    <a:pt x="1207" y="1761"/>
                  </a:lnTo>
                  <a:lnTo>
                    <a:pt x="1201" y="1758"/>
                  </a:lnTo>
                  <a:lnTo>
                    <a:pt x="1195" y="1755"/>
                  </a:lnTo>
                  <a:lnTo>
                    <a:pt x="1200" y="1742"/>
                  </a:lnTo>
                  <a:lnTo>
                    <a:pt x="1202" y="1731"/>
                  </a:lnTo>
                  <a:lnTo>
                    <a:pt x="1207" y="1709"/>
                  </a:lnTo>
                  <a:lnTo>
                    <a:pt x="1205" y="1708"/>
                  </a:lnTo>
                  <a:lnTo>
                    <a:pt x="1205" y="1705"/>
                  </a:lnTo>
                  <a:lnTo>
                    <a:pt x="1204" y="1699"/>
                  </a:lnTo>
                  <a:lnTo>
                    <a:pt x="1204" y="1683"/>
                  </a:lnTo>
                  <a:lnTo>
                    <a:pt x="1202" y="1683"/>
                  </a:lnTo>
                  <a:lnTo>
                    <a:pt x="1200" y="1683"/>
                  </a:lnTo>
                  <a:lnTo>
                    <a:pt x="1195" y="1683"/>
                  </a:lnTo>
                  <a:lnTo>
                    <a:pt x="1194" y="1682"/>
                  </a:lnTo>
                  <a:lnTo>
                    <a:pt x="1191" y="1680"/>
                  </a:lnTo>
                  <a:lnTo>
                    <a:pt x="1189" y="1678"/>
                  </a:lnTo>
                  <a:lnTo>
                    <a:pt x="1187" y="1676"/>
                  </a:lnTo>
                  <a:lnTo>
                    <a:pt x="1189" y="1659"/>
                  </a:lnTo>
                  <a:lnTo>
                    <a:pt x="1192" y="1653"/>
                  </a:lnTo>
                  <a:lnTo>
                    <a:pt x="1182" y="1656"/>
                  </a:lnTo>
                  <a:lnTo>
                    <a:pt x="1176" y="1646"/>
                  </a:lnTo>
                  <a:lnTo>
                    <a:pt x="1171" y="1637"/>
                  </a:lnTo>
                  <a:lnTo>
                    <a:pt x="1168" y="1639"/>
                  </a:lnTo>
                  <a:lnTo>
                    <a:pt x="1166" y="1640"/>
                  </a:lnTo>
                  <a:lnTo>
                    <a:pt x="1165" y="1640"/>
                  </a:lnTo>
                  <a:lnTo>
                    <a:pt x="1161" y="1643"/>
                  </a:lnTo>
                  <a:lnTo>
                    <a:pt x="1161" y="1644"/>
                  </a:lnTo>
                  <a:lnTo>
                    <a:pt x="1161" y="1646"/>
                  </a:lnTo>
                  <a:lnTo>
                    <a:pt x="1162" y="1646"/>
                  </a:lnTo>
                  <a:lnTo>
                    <a:pt x="1149" y="1653"/>
                  </a:lnTo>
                  <a:lnTo>
                    <a:pt x="1149" y="1659"/>
                  </a:lnTo>
                  <a:lnTo>
                    <a:pt x="1153" y="1659"/>
                  </a:lnTo>
                  <a:lnTo>
                    <a:pt x="1155" y="1663"/>
                  </a:lnTo>
                  <a:lnTo>
                    <a:pt x="1156" y="1667"/>
                  </a:lnTo>
                  <a:lnTo>
                    <a:pt x="1152" y="1669"/>
                  </a:lnTo>
                  <a:lnTo>
                    <a:pt x="1152" y="1672"/>
                  </a:lnTo>
                  <a:lnTo>
                    <a:pt x="1153" y="1672"/>
                  </a:lnTo>
                  <a:lnTo>
                    <a:pt x="1153" y="1670"/>
                  </a:lnTo>
                  <a:lnTo>
                    <a:pt x="1159" y="1672"/>
                  </a:lnTo>
                  <a:lnTo>
                    <a:pt x="1161" y="1672"/>
                  </a:lnTo>
                  <a:lnTo>
                    <a:pt x="1161" y="1673"/>
                  </a:lnTo>
                  <a:lnTo>
                    <a:pt x="1159" y="1673"/>
                  </a:lnTo>
                  <a:lnTo>
                    <a:pt x="1153" y="1673"/>
                  </a:lnTo>
                  <a:lnTo>
                    <a:pt x="1151" y="1672"/>
                  </a:lnTo>
                  <a:lnTo>
                    <a:pt x="1140" y="1670"/>
                  </a:lnTo>
                  <a:lnTo>
                    <a:pt x="1140" y="1665"/>
                  </a:lnTo>
                  <a:lnTo>
                    <a:pt x="1138" y="1665"/>
                  </a:lnTo>
                  <a:lnTo>
                    <a:pt x="1135" y="1665"/>
                  </a:lnTo>
                  <a:lnTo>
                    <a:pt x="1132" y="1665"/>
                  </a:lnTo>
                  <a:lnTo>
                    <a:pt x="1129" y="1665"/>
                  </a:lnTo>
                  <a:lnTo>
                    <a:pt x="1129" y="1656"/>
                  </a:lnTo>
                  <a:lnTo>
                    <a:pt x="1126" y="1655"/>
                  </a:lnTo>
                  <a:lnTo>
                    <a:pt x="1122" y="1653"/>
                  </a:lnTo>
                  <a:lnTo>
                    <a:pt x="1116" y="1653"/>
                  </a:lnTo>
                  <a:lnTo>
                    <a:pt x="1110" y="1653"/>
                  </a:lnTo>
                  <a:lnTo>
                    <a:pt x="1104" y="1653"/>
                  </a:lnTo>
                  <a:lnTo>
                    <a:pt x="1102" y="1643"/>
                  </a:lnTo>
                  <a:lnTo>
                    <a:pt x="1096" y="1643"/>
                  </a:lnTo>
                  <a:lnTo>
                    <a:pt x="1096" y="1649"/>
                  </a:lnTo>
                  <a:lnTo>
                    <a:pt x="1096" y="1652"/>
                  </a:lnTo>
                  <a:lnTo>
                    <a:pt x="1094" y="1652"/>
                  </a:lnTo>
                  <a:lnTo>
                    <a:pt x="1093" y="1650"/>
                  </a:lnTo>
                  <a:lnTo>
                    <a:pt x="1093" y="1646"/>
                  </a:lnTo>
                  <a:lnTo>
                    <a:pt x="1092" y="1640"/>
                  </a:lnTo>
                  <a:lnTo>
                    <a:pt x="1093" y="1631"/>
                  </a:lnTo>
                  <a:lnTo>
                    <a:pt x="1086" y="1627"/>
                  </a:lnTo>
                  <a:lnTo>
                    <a:pt x="1081" y="1623"/>
                  </a:lnTo>
                  <a:lnTo>
                    <a:pt x="1076" y="1619"/>
                  </a:lnTo>
                  <a:lnTo>
                    <a:pt x="1071" y="1613"/>
                  </a:lnTo>
                  <a:lnTo>
                    <a:pt x="1068" y="1614"/>
                  </a:lnTo>
                  <a:lnTo>
                    <a:pt x="1068" y="1616"/>
                  </a:lnTo>
                  <a:lnTo>
                    <a:pt x="1068" y="1620"/>
                  </a:lnTo>
                  <a:lnTo>
                    <a:pt x="1060" y="1623"/>
                  </a:lnTo>
                  <a:lnTo>
                    <a:pt x="1057" y="1620"/>
                  </a:lnTo>
                  <a:lnTo>
                    <a:pt x="1056" y="1617"/>
                  </a:lnTo>
                  <a:lnTo>
                    <a:pt x="1051" y="1614"/>
                  </a:lnTo>
                  <a:lnTo>
                    <a:pt x="1054" y="1607"/>
                  </a:lnTo>
                  <a:lnTo>
                    <a:pt x="1056" y="1598"/>
                  </a:lnTo>
                  <a:lnTo>
                    <a:pt x="1056" y="1594"/>
                  </a:lnTo>
                  <a:lnTo>
                    <a:pt x="1056" y="1590"/>
                  </a:lnTo>
                  <a:lnTo>
                    <a:pt x="1054" y="1585"/>
                  </a:lnTo>
                  <a:lnTo>
                    <a:pt x="1051" y="1581"/>
                  </a:lnTo>
                  <a:lnTo>
                    <a:pt x="1050" y="1580"/>
                  </a:lnTo>
                  <a:lnTo>
                    <a:pt x="1048" y="1580"/>
                  </a:lnTo>
                  <a:lnTo>
                    <a:pt x="1045" y="1578"/>
                  </a:lnTo>
                  <a:lnTo>
                    <a:pt x="1044" y="1577"/>
                  </a:lnTo>
                  <a:lnTo>
                    <a:pt x="1041" y="1572"/>
                  </a:lnTo>
                  <a:lnTo>
                    <a:pt x="1041" y="1568"/>
                  </a:lnTo>
                  <a:lnTo>
                    <a:pt x="1040" y="1565"/>
                  </a:lnTo>
                  <a:lnTo>
                    <a:pt x="1040" y="1564"/>
                  </a:lnTo>
                  <a:lnTo>
                    <a:pt x="1038" y="1559"/>
                  </a:lnTo>
                  <a:lnTo>
                    <a:pt x="1035" y="1558"/>
                  </a:lnTo>
                  <a:lnTo>
                    <a:pt x="1032" y="1555"/>
                  </a:lnTo>
                  <a:lnTo>
                    <a:pt x="1028" y="1554"/>
                  </a:lnTo>
                  <a:lnTo>
                    <a:pt x="1027" y="1551"/>
                  </a:lnTo>
                  <a:lnTo>
                    <a:pt x="1027" y="1548"/>
                  </a:lnTo>
                  <a:lnTo>
                    <a:pt x="1028" y="1548"/>
                  </a:lnTo>
                  <a:lnTo>
                    <a:pt x="1028" y="1547"/>
                  </a:lnTo>
                  <a:lnTo>
                    <a:pt x="1028" y="1545"/>
                  </a:lnTo>
                  <a:lnTo>
                    <a:pt x="1028" y="1544"/>
                  </a:lnTo>
                  <a:lnTo>
                    <a:pt x="1028" y="1536"/>
                  </a:lnTo>
                  <a:lnTo>
                    <a:pt x="1024" y="1539"/>
                  </a:lnTo>
                  <a:lnTo>
                    <a:pt x="1021" y="1541"/>
                  </a:lnTo>
                  <a:lnTo>
                    <a:pt x="1020" y="1541"/>
                  </a:lnTo>
                  <a:lnTo>
                    <a:pt x="1020" y="1542"/>
                  </a:lnTo>
                  <a:lnTo>
                    <a:pt x="1018" y="1544"/>
                  </a:lnTo>
                  <a:lnTo>
                    <a:pt x="1017" y="1544"/>
                  </a:lnTo>
                  <a:lnTo>
                    <a:pt x="1015" y="1542"/>
                  </a:lnTo>
                  <a:lnTo>
                    <a:pt x="1011" y="1541"/>
                  </a:lnTo>
                  <a:lnTo>
                    <a:pt x="1005" y="1538"/>
                  </a:lnTo>
                  <a:lnTo>
                    <a:pt x="999" y="1538"/>
                  </a:lnTo>
                  <a:lnTo>
                    <a:pt x="994" y="1538"/>
                  </a:lnTo>
                  <a:lnTo>
                    <a:pt x="988" y="1538"/>
                  </a:lnTo>
                  <a:lnTo>
                    <a:pt x="982" y="1538"/>
                  </a:lnTo>
                  <a:lnTo>
                    <a:pt x="975" y="1526"/>
                  </a:lnTo>
                  <a:lnTo>
                    <a:pt x="971" y="1525"/>
                  </a:lnTo>
                  <a:lnTo>
                    <a:pt x="968" y="1525"/>
                  </a:lnTo>
                  <a:lnTo>
                    <a:pt x="966" y="1526"/>
                  </a:lnTo>
                  <a:lnTo>
                    <a:pt x="963" y="1526"/>
                  </a:lnTo>
                  <a:lnTo>
                    <a:pt x="959" y="1525"/>
                  </a:lnTo>
                  <a:lnTo>
                    <a:pt x="955" y="1521"/>
                  </a:lnTo>
                  <a:lnTo>
                    <a:pt x="946" y="1513"/>
                  </a:lnTo>
                  <a:lnTo>
                    <a:pt x="930" y="1496"/>
                  </a:lnTo>
                  <a:lnTo>
                    <a:pt x="927" y="1492"/>
                  </a:lnTo>
                  <a:lnTo>
                    <a:pt x="924" y="1486"/>
                  </a:lnTo>
                  <a:lnTo>
                    <a:pt x="920" y="1482"/>
                  </a:lnTo>
                  <a:lnTo>
                    <a:pt x="919" y="1480"/>
                  </a:lnTo>
                  <a:lnTo>
                    <a:pt x="916" y="1479"/>
                  </a:lnTo>
                  <a:lnTo>
                    <a:pt x="914" y="1479"/>
                  </a:lnTo>
                  <a:lnTo>
                    <a:pt x="913" y="1480"/>
                  </a:lnTo>
                  <a:lnTo>
                    <a:pt x="913" y="1483"/>
                  </a:lnTo>
                  <a:lnTo>
                    <a:pt x="913" y="1485"/>
                  </a:lnTo>
                  <a:lnTo>
                    <a:pt x="903" y="1483"/>
                  </a:lnTo>
                  <a:lnTo>
                    <a:pt x="894" y="1480"/>
                  </a:lnTo>
                  <a:lnTo>
                    <a:pt x="888" y="1480"/>
                  </a:lnTo>
                  <a:lnTo>
                    <a:pt x="884" y="1480"/>
                  </a:lnTo>
                  <a:lnTo>
                    <a:pt x="878" y="1480"/>
                  </a:lnTo>
                  <a:lnTo>
                    <a:pt x="873" y="1482"/>
                  </a:lnTo>
                  <a:lnTo>
                    <a:pt x="868" y="1483"/>
                  </a:lnTo>
                  <a:lnTo>
                    <a:pt x="864" y="1486"/>
                  </a:lnTo>
                  <a:lnTo>
                    <a:pt x="860" y="1488"/>
                  </a:lnTo>
                  <a:lnTo>
                    <a:pt x="857" y="1488"/>
                  </a:lnTo>
                  <a:lnTo>
                    <a:pt x="852" y="1488"/>
                  </a:lnTo>
                  <a:lnTo>
                    <a:pt x="828" y="1482"/>
                  </a:lnTo>
                  <a:lnTo>
                    <a:pt x="825" y="1480"/>
                  </a:lnTo>
                  <a:lnTo>
                    <a:pt x="822" y="1477"/>
                  </a:lnTo>
                  <a:lnTo>
                    <a:pt x="819" y="1473"/>
                  </a:lnTo>
                  <a:lnTo>
                    <a:pt x="816" y="1472"/>
                  </a:lnTo>
                  <a:lnTo>
                    <a:pt x="814" y="1470"/>
                  </a:lnTo>
                  <a:lnTo>
                    <a:pt x="809" y="1469"/>
                  </a:lnTo>
                  <a:lnTo>
                    <a:pt x="802" y="1469"/>
                  </a:lnTo>
                  <a:lnTo>
                    <a:pt x="796" y="1467"/>
                  </a:lnTo>
                  <a:lnTo>
                    <a:pt x="789" y="1466"/>
                  </a:lnTo>
                  <a:lnTo>
                    <a:pt x="786" y="1464"/>
                  </a:lnTo>
                  <a:lnTo>
                    <a:pt x="783" y="1462"/>
                  </a:lnTo>
                  <a:lnTo>
                    <a:pt x="778" y="1456"/>
                  </a:lnTo>
                  <a:lnTo>
                    <a:pt x="772" y="1450"/>
                  </a:lnTo>
                  <a:lnTo>
                    <a:pt x="769" y="1449"/>
                  </a:lnTo>
                  <a:lnTo>
                    <a:pt x="768" y="1446"/>
                  </a:lnTo>
                  <a:lnTo>
                    <a:pt x="765" y="1446"/>
                  </a:lnTo>
                  <a:lnTo>
                    <a:pt x="762" y="1444"/>
                  </a:lnTo>
                  <a:lnTo>
                    <a:pt x="755" y="1444"/>
                  </a:lnTo>
                  <a:lnTo>
                    <a:pt x="749" y="1443"/>
                  </a:lnTo>
                  <a:lnTo>
                    <a:pt x="744" y="1441"/>
                  </a:lnTo>
                  <a:lnTo>
                    <a:pt x="742" y="1440"/>
                  </a:lnTo>
                  <a:lnTo>
                    <a:pt x="726" y="1416"/>
                  </a:lnTo>
                  <a:lnTo>
                    <a:pt x="720" y="1413"/>
                  </a:lnTo>
                  <a:lnTo>
                    <a:pt x="716" y="1413"/>
                  </a:lnTo>
                  <a:lnTo>
                    <a:pt x="710" y="1411"/>
                  </a:lnTo>
                  <a:lnTo>
                    <a:pt x="708" y="1410"/>
                  </a:lnTo>
                  <a:lnTo>
                    <a:pt x="706" y="1407"/>
                  </a:lnTo>
                  <a:lnTo>
                    <a:pt x="704" y="1404"/>
                  </a:lnTo>
                  <a:lnTo>
                    <a:pt x="703" y="1400"/>
                  </a:lnTo>
                  <a:lnTo>
                    <a:pt x="701" y="1392"/>
                  </a:lnTo>
                  <a:lnTo>
                    <a:pt x="701" y="1387"/>
                  </a:lnTo>
                  <a:lnTo>
                    <a:pt x="704" y="1380"/>
                  </a:lnTo>
                  <a:lnTo>
                    <a:pt x="706" y="1372"/>
                  </a:lnTo>
                  <a:lnTo>
                    <a:pt x="708" y="1365"/>
                  </a:lnTo>
                  <a:lnTo>
                    <a:pt x="708" y="1361"/>
                  </a:lnTo>
                  <a:lnTo>
                    <a:pt x="708" y="1356"/>
                  </a:lnTo>
                  <a:lnTo>
                    <a:pt x="707" y="1352"/>
                  </a:lnTo>
                  <a:lnTo>
                    <a:pt x="706" y="1346"/>
                  </a:lnTo>
                  <a:lnTo>
                    <a:pt x="703" y="1341"/>
                  </a:lnTo>
                  <a:lnTo>
                    <a:pt x="698" y="1335"/>
                  </a:lnTo>
                  <a:lnTo>
                    <a:pt x="694" y="1329"/>
                  </a:lnTo>
                  <a:lnTo>
                    <a:pt x="690" y="1325"/>
                  </a:lnTo>
                  <a:lnTo>
                    <a:pt x="690" y="1322"/>
                  </a:lnTo>
                  <a:lnTo>
                    <a:pt x="690" y="1320"/>
                  </a:lnTo>
                  <a:lnTo>
                    <a:pt x="690" y="1319"/>
                  </a:lnTo>
                  <a:lnTo>
                    <a:pt x="690" y="1316"/>
                  </a:lnTo>
                  <a:lnTo>
                    <a:pt x="681" y="1302"/>
                  </a:lnTo>
                  <a:lnTo>
                    <a:pt x="675" y="1302"/>
                  </a:lnTo>
                  <a:lnTo>
                    <a:pt x="675" y="1300"/>
                  </a:lnTo>
                  <a:lnTo>
                    <a:pt x="675" y="1299"/>
                  </a:lnTo>
                  <a:lnTo>
                    <a:pt x="675" y="1296"/>
                  </a:lnTo>
                  <a:lnTo>
                    <a:pt x="675" y="1295"/>
                  </a:lnTo>
                  <a:lnTo>
                    <a:pt x="674" y="1293"/>
                  </a:lnTo>
                  <a:lnTo>
                    <a:pt x="672" y="1292"/>
                  </a:lnTo>
                  <a:lnTo>
                    <a:pt x="670" y="1292"/>
                  </a:lnTo>
                  <a:lnTo>
                    <a:pt x="668" y="1292"/>
                  </a:lnTo>
                  <a:lnTo>
                    <a:pt x="667" y="1290"/>
                  </a:lnTo>
                  <a:lnTo>
                    <a:pt x="665" y="1289"/>
                  </a:lnTo>
                  <a:lnTo>
                    <a:pt x="664" y="1284"/>
                  </a:lnTo>
                  <a:lnTo>
                    <a:pt x="664" y="1282"/>
                  </a:lnTo>
                  <a:lnTo>
                    <a:pt x="662" y="1277"/>
                  </a:lnTo>
                  <a:lnTo>
                    <a:pt x="660" y="1274"/>
                  </a:lnTo>
                  <a:lnTo>
                    <a:pt x="657" y="1272"/>
                  </a:lnTo>
                  <a:lnTo>
                    <a:pt x="649" y="1266"/>
                  </a:lnTo>
                  <a:lnTo>
                    <a:pt x="635" y="1256"/>
                  </a:lnTo>
                  <a:lnTo>
                    <a:pt x="635" y="1251"/>
                  </a:lnTo>
                  <a:lnTo>
                    <a:pt x="635" y="1247"/>
                  </a:lnTo>
                  <a:lnTo>
                    <a:pt x="638" y="1246"/>
                  </a:lnTo>
                  <a:lnTo>
                    <a:pt x="639" y="1244"/>
                  </a:lnTo>
                  <a:lnTo>
                    <a:pt x="641" y="1241"/>
                  </a:lnTo>
                  <a:lnTo>
                    <a:pt x="642" y="1238"/>
                  </a:lnTo>
                  <a:lnTo>
                    <a:pt x="629" y="1233"/>
                  </a:lnTo>
                  <a:lnTo>
                    <a:pt x="628" y="1231"/>
                  </a:lnTo>
                  <a:lnTo>
                    <a:pt x="628" y="1228"/>
                  </a:lnTo>
                  <a:lnTo>
                    <a:pt x="626" y="1224"/>
                  </a:lnTo>
                  <a:lnTo>
                    <a:pt x="626" y="1223"/>
                  </a:lnTo>
                  <a:lnTo>
                    <a:pt x="624" y="1221"/>
                  </a:lnTo>
                  <a:lnTo>
                    <a:pt x="622" y="1221"/>
                  </a:lnTo>
                  <a:lnTo>
                    <a:pt x="619" y="1221"/>
                  </a:lnTo>
                  <a:lnTo>
                    <a:pt x="618" y="1220"/>
                  </a:lnTo>
                  <a:lnTo>
                    <a:pt x="618" y="1217"/>
                  </a:lnTo>
                  <a:lnTo>
                    <a:pt x="618" y="1214"/>
                  </a:lnTo>
                  <a:lnTo>
                    <a:pt x="618" y="1211"/>
                  </a:lnTo>
                  <a:lnTo>
                    <a:pt x="618" y="1210"/>
                  </a:lnTo>
                  <a:lnTo>
                    <a:pt x="618" y="1208"/>
                  </a:lnTo>
                  <a:lnTo>
                    <a:pt x="613" y="1208"/>
                  </a:lnTo>
                  <a:lnTo>
                    <a:pt x="609" y="1208"/>
                  </a:lnTo>
                  <a:lnTo>
                    <a:pt x="603" y="1198"/>
                  </a:lnTo>
                  <a:lnTo>
                    <a:pt x="600" y="1192"/>
                  </a:lnTo>
                  <a:lnTo>
                    <a:pt x="596" y="1189"/>
                  </a:lnTo>
                  <a:lnTo>
                    <a:pt x="593" y="1189"/>
                  </a:lnTo>
                  <a:lnTo>
                    <a:pt x="593" y="1187"/>
                  </a:lnTo>
                  <a:lnTo>
                    <a:pt x="593" y="1184"/>
                  </a:lnTo>
                  <a:lnTo>
                    <a:pt x="593" y="1181"/>
                  </a:lnTo>
                  <a:lnTo>
                    <a:pt x="593" y="1178"/>
                  </a:lnTo>
                  <a:lnTo>
                    <a:pt x="586" y="1172"/>
                  </a:lnTo>
                  <a:lnTo>
                    <a:pt x="582" y="1169"/>
                  </a:lnTo>
                  <a:lnTo>
                    <a:pt x="579" y="1166"/>
                  </a:lnTo>
                  <a:lnTo>
                    <a:pt x="577" y="1165"/>
                  </a:lnTo>
                  <a:lnTo>
                    <a:pt x="577" y="1162"/>
                  </a:lnTo>
                  <a:lnTo>
                    <a:pt x="577" y="1159"/>
                  </a:lnTo>
                  <a:lnTo>
                    <a:pt x="577" y="1155"/>
                  </a:lnTo>
                  <a:lnTo>
                    <a:pt x="576" y="1151"/>
                  </a:lnTo>
                  <a:lnTo>
                    <a:pt x="575" y="1148"/>
                  </a:lnTo>
                  <a:lnTo>
                    <a:pt x="570" y="1145"/>
                  </a:lnTo>
                  <a:lnTo>
                    <a:pt x="567" y="1142"/>
                  </a:lnTo>
                  <a:lnTo>
                    <a:pt x="566" y="1139"/>
                  </a:lnTo>
                  <a:lnTo>
                    <a:pt x="564" y="1138"/>
                  </a:lnTo>
                  <a:lnTo>
                    <a:pt x="566" y="1138"/>
                  </a:lnTo>
                  <a:lnTo>
                    <a:pt x="567" y="1133"/>
                  </a:lnTo>
                  <a:lnTo>
                    <a:pt x="569" y="1130"/>
                  </a:lnTo>
                  <a:lnTo>
                    <a:pt x="569" y="1128"/>
                  </a:lnTo>
                  <a:lnTo>
                    <a:pt x="567" y="1126"/>
                  </a:lnTo>
                  <a:lnTo>
                    <a:pt x="563" y="1126"/>
                  </a:lnTo>
                  <a:lnTo>
                    <a:pt x="563" y="1122"/>
                  </a:lnTo>
                  <a:lnTo>
                    <a:pt x="563" y="1117"/>
                  </a:lnTo>
                  <a:lnTo>
                    <a:pt x="554" y="1117"/>
                  </a:lnTo>
                  <a:lnTo>
                    <a:pt x="554" y="1119"/>
                  </a:lnTo>
                  <a:lnTo>
                    <a:pt x="552" y="1120"/>
                  </a:lnTo>
                  <a:lnTo>
                    <a:pt x="549" y="1123"/>
                  </a:lnTo>
                  <a:lnTo>
                    <a:pt x="543" y="1119"/>
                  </a:lnTo>
                  <a:lnTo>
                    <a:pt x="534" y="1115"/>
                  </a:lnTo>
                  <a:lnTo>
                    <a:pt x="534" y="1119"/>
                  </a:lnTo>
                  <a:lnTo>
                    <a:pt x="534" y="1122"/>
                  </a:lnTo>
                  <a:lnTo>
                    <a:pt x="534" y="1126"/>
                  </a:lnTo>
                  <a:lnTo>
                    <a:pt x="531" y="1129"/>
                  </a:lnTo>
                  <a:lnTo>
                    <a:pt x="534" y="1130"/>
                  </a:lnTo>
                  <a:lnTo>
                    <a:pt x="536" y="1132"/>
                  </a:lnTo>
                  <a:lnTo>
                    <a:pt x="540" y="1136"/>
                  </a:lnTo>
                  <a:lnTo>
                    <a:pt x="543" y="1143"/>
                  </a:lnTo>
                  <a:lnTo>
                    <a:pt x="544" y="1149"/>
                  </a:lnTo>
                  <a:lnTo>
                    <a:pt x="549" y="1162"/>
                  </a:lnTo>
                  <a:lnTo>
                    <a:pt x="553" y="1161"/>
                  </a:lnTo>
                  <a:lnTo>
                    <a:pt x="557" y="1162"/>
                  </a:lnTo>
                  <a:lnTo>
                    <a:pt x="559" y="1166"/>
                  </a:lnTo>
                  <a:lnTo>
                    <a:pt x="559" y="1172"/>
                  </a:lnTo>
                  <a:lnTo>
                    <a:pt x="559" y="1178"/>
                  </a:lnTo>
                  <a:lnTo>
                    <a:pt x="559" y="1181"/>
                  </a:lnTo>
                  <a:lnTo>
                    <a:pt x="560" y="1184"/>
                  </a:lnTo>
                  <a:lnTo>
                    <a:pt x="567" y="1184"/>
                  </a:lnTo>
                  <a:lnTo>
                    <a:pt x="573" y="1201"/>
                  </a:lnTo>
                  <a:lnTo>
                    <a:pt x="576" y="1210"/>
                  </a:lnTo>
                  <a:lnTo>
                    <a:pt x="579" y="1217"/>
                  </a:lnTo>
                  <a:lnTo>
                    <a:pt x="585" y="1217"/>
                  </a:lnTo>
                  <a:lnTo>
                    <a:pt x="585" y="1220"/>
                  </a:lnTo>
                  <a:lnTo>
                    <a:pt x="585" y="1224"/>
                  </a:lnTo>
                  <a:lnTo>
                    <a:pt x="585" y="1227"/>
                  </a:lnTo>
                  <a:lnTo>
                    <a:pt x="585" y="1228"/>
                  </a:lnTo>
                  <a:lnTo>
                    <a:pt x="585" y="1231"/>
                  </a:lnTo>
                  <a:lnTo>
                    <a:pt x="586" y="1231"/>
                  </a:lnTo>
                  <a:lnTo>
                    <a:pt x="589" y="1233"/>
                  </a:lnTo>
                  <a:lnTo>
                    <a:pt x="593" y="1233"/>
                  </a:lnTo>
                  <a:lnTo>
                    <a:pt x="596" y="1244"/>
                  </a:lnTo>
                  <a:lnTo>
                    <a:pt x="599" y="1254"/>
                  </a:lnTo>
                  <a:lnTo>
                    <a:pt x="603" y="1277"/>
                  </a:lnTo>
                  <a:lnTo>
                    <a:pt x="609" y="1277"/>
                  </a:lnTo>
                  <a:lnTo>
                    <a:pt x="609" y="1282"/>
                  </a:lnTo>
                  <a:lnTo>
                    <a:pt x="608" y="1284"/>
                  </a:lnTo>
                  <a:lnTo>
                    <a:pt x="606" y="1287"/>
                  </a:lnTo>
                  <a:lnTo>
                    <a:pt x="606" y="1289"/>
                  </a:lnTo>
                  <a:lnTo>
                    <a:pt x="608" y="1290"/>
                  </a:lnTo>
                  <a:lnTo>
                    <a:pt x="611" y="1290"/>
                  </a:lnTo>
                  <a:lnTo>
                    <a:pt x="615" y="1292"/>
                  </a:lnTo>
                  <a:lnTo>
                    <a:pt x="616" y="1293"/>
                  </a:lnTo>
                  <a:lnTo>
                    <a:pt x="616" y="1295"/>
                  </a:lnTo>
                  <a:lnTo>
                    <a:pt x="616" y="1297"/>
                  </a:lnTo>
                  <a:lnTo>
                    <a:pt x="618" y="1300"/>
                  </a:lnTo>
                  <a:lnTo>
                    <a:pt x="621" y="1302"/>
                  </a:lnTo>
                  <a:lnTo>
                    <a:pt x="624" y="1303"/>
                  </a:lnTo>
                  <a:lnTo>
                    <a:pt x="626" y="1306"/>
                  </a:lnTo>
                  <a:lnTo>
                    <a:pt x="628" y="1308"/>
                  </a:lnTo>
                  <a:lnTo>
                    <a:pt x="629" y="1308"/>
                  </a:lnTo>
                  <a:lnTo>
                    <a:pt x="629" y="1313"/>
                  </a:lnTo>
                  <a:lnTo>
                    <a:pt x="628" y="1316"/>
                  </a:lnTo>
                  <a:lnTo>
                    <a:pt x="629" y="1319"/>
                  </a:lnTo>
                  <a:lnTo>
                    <a:pt x="626" y="1320"/>
                  </a:lnTo>
                  <a:lnTo>
                    <a:pt x="625" y="1320"/>
                  </a:lnTo>
                  <a:lnTo>
                    <a:pt x="624" y="1320"/>
                  </a:lnTo>
                  <a:lnTo>
                    <a:pt x="624" y="1325"/>
                  </a:lnTo>
                  <a:lnTo>
                    <a:pt x="621" y="1320"/>
                  </a:lnTo>
                  <a:lnTo>
                    <a:pt x="618" y="1316"/>
                  </a:lnTo>
                  <a:lnTo>
                    <a:pt x="608" y="1306"/>
                  </a:lnTo>
                  <a:lnTo>
                    <a:pt x="600" y="1297"/>
                  </a:lnTo>
                  <a:lnTo>
                    <a:pt x="596" y="1292"/>
                  </a:lnTo>
                  <a:lnTo>
                    <a:pt x="596" y="1286"/>
                  </a:lnTo>
                  <a:lnTo>
                    <a:pt x="590" y="1283"/>
                  </a:lnTo>
                  <a:lnTo>
                    <a:pt x="586" y="1282"/>
                  </a:lnTo>
                  <a:lnTo>
                    <a:pt x="585" y="1280"/>
                  </a:lnTo>
                  <a:lnTo>
                    <a:pt x="583" y="1276"/>
                  </a:lnTo>
                  <a:lnTo>
                    <a:pt x="583" y="1272"/>
                  </a:lnTo>
                  <a:lnTo>
                    <a:pt x="583" y="1263"/>
                  </a:lnTo>
                  <a:lnTo>
                    <a:pt x="583" y="1254"/>
                  </a:lnTo>
                  <a:lnTo>
                    <a:pt x="583" y="1251"/>
                  </a:lnTo>
                  <a:lnTo>
                    <a:pt x="582" y="1247"/>
                  </a:lnTo>
                  <a:lnTo>
                    <a:pt x="576" y="1247"/>
                  </a:lnTo>
                  <a:lnTo>
                    <a:pt x="575" y="1246"/>
                  </a:lnTo>
                  <a:lnTo>
                    <a:pt x="573" y="1241"/>
                  </a:lnTo>
                  <a:lnTo>
                    <a:pt x="570" y="1236"/>
                  </a:lnTo>
                  <a:lnTo>
                    <a:pt x="569" y="1236"/>
                  </a:lnTo>
                  <a:lnTo>
                    <a:pt x="567" y="1234"/>
                  </a:lnTo>
                  <a:lnTo>
                    <a:pt x="563" y="1233"/>
                  </a:lnTo>
                  <a:lnTo>
                    <a:pt x="559" y="1233"/>
                  </a:lnTo>
                  <a:lnTo>
                    <a:pt x="554" y="1231"/>
                  </a:lnTo>
                  <a:lnTo>
                    <a:pt x="554" y="1225"/>
                  </a:lnTo>
                  <a:lnTo>
                    <a:pt x="543" y="1218"/>
                  </a:lnTo>
                  <a:lnTo>
                    <a:pt x="531" y="1211"/>
                  </a:lnTo>
                  <a:lnTo>
                    <a:pt x="540" y="1208"/>
                  </a:lnTo>
                  <a:lnTo>
                    <a:pt x="549" y="1205"/>
                  </a:lnTo>
                  <a:lnTo>
                    <a:pt x="549" y="1194"/>
                  </a:lnTo>
                  <a:lnTo>
                    <a:pt x="547" y="1181"/>
                  </a:lnTo>
                  <a:lnTo>
                    <a:pt x="547" y="1175"/>
                  </a:lnTo>
                  <a:lnTo>
                    <a:pt x="546" y="1169"/>
                  </a:lnTo>
                  <a:lnTo>
                    <a:pt x="543" y="1165"/>
                  </a:lnTo>
                  <a:lnTo>
                    <a:pt x="540" y="1162"/>
                  </a:lnTo>
                  <a:lnTo>
                    <a:pt x="536" y="1161"/>
                  </a:lnTo>
                  <a:lnTo>
                    <a:pt x="534" y="1159"/>
                  </a:lnTo>
                  <a:lnTo>
                    <a:pt x="531" y="1159"/>
                  </a:lnTo>
                  <a:lnTo>
                    <a:pt x="520" y="1149"/>
                  </a:lnTo>
                  <a:lnTo>
                    <a:pt x="514" y="1142"/>
                  </a:lnTo>
                  <a:lnTo>
                    <a:pt x="511" y="1139"/>
                  </a:lnTo>
                  <a:lnTo>
                    <a:pt x="510" y="1136"/>
                  </a:lnTo>
                  <a:lnTo>
                    <a:pt x="508" y="1130"/>
                  </a:lnTo>
                  <a:lnTo>
                    <a:pt x="507" y="1123"/>
                  </a:lnTo>
                  <a:lnTo>
                    <a:pt x="507" y="1117"/>
                  </a:lnTo>
                  <a:lnTo>
                    <a:pt x="504" y="1112"/>
                  </a:lnTo>
                  <a:lnTo>
                    <a:pt x="498" y="1112"/>
                  </a:lnTo>
                  <a:lnTo>
                    <a:pt x="497" y="1106"/>
                  </a:lnTo>
                  <a:lnTo>
                    <a:pt x="497" y="1103"/>
                  </a:lnTo>
                  <a:lnTo>
                    <a:pt x="495" y="1097"/>
                  </a:lnTo>
                  <a:lnTo>
                    <a:pt x="495" y="1093"/>
                  </a:lnTo>
                  <a:lnTo>
                    <a:pt x="495" y="1087"/>
                  </a:lnTo>
                  <a:lnTo>
                    <a:pt x="494" y="1084"/>
                  </a:lnTo>
                  <a:lnTo>
                    <a:pt x="494" y="1081"/>
                  </a:lnTo>
                  <a:lnTo>
                    <a:pt x="485" y="1079"/>
                  </a:lnTo>
                  <a:lnTo>
                    <a:pt x="482" y="1076"/>
                  </a:lnTo>
                  <a:lnTo>
                    <a:pt x="481" y="1071"/>
                  </a:lnTo>
                  <a:lnTo>
                    <a:pt x="480" y="1067"/>
                  </a:lnTo>
                  <a:lnTo>
                    <a:pt x="477" y="1064"/>
                  </a:lnTo>
                  <a:lnTo>
                    <a:pt x="475" y="1064"/>
                  </a:lnTo>
                  <a:lnTo>
                    <a:pt x="474" y="1066"/>
                  </a:lnTo>
                  <a:lnTo>
                    <a:pt x="472" y="1067"/>
                  </a:lnTo>
                  <a:lnTo>
                    <a:pt x="471" y="1068"/>
                  </a:lnTo>
                  <a:lnTo>
                    <a:pt x="468" y="1067"/>
                  </a:lnTo>
                  <a:lnTo>
                    <a:pt x="468" y="1060"/>
                  </a:lnTo>
                  <a:lnTo>
                    <a:pt x="456" y="1054"/>
                  </a:lnTo>
                  <a:lnTo>
                    <a:pt x="451" y="1053"/>
                  </a:lnTo>
                  <a:lnTo>
                    <a:pt x="446" y="1051"/>
                  </a:lnTo>
                  <a:lnTo>
                    <a:pt x="444" y="1051"/>
                  </a:lnTo>
                  <a:lnTo>
                    <a:pt x="444" y="1053"/>
                  </a:lnTo>
                  <a:lnTo>
                    <a:pt x="444" y="1054"/>
                  </a:lnTo>
                  <a:lnTo>
                    <a:pt x="441" y="1054"/>
                  </a:lnTo>
                  <a:lnTo>
                    <a:pt x="441" y="1047"/>
                  </a:lnTo>
                  <a:lnTo>
                    <a:pt x="441" y="1041"/>
                  </a:lnTo>
                  <a:lnTo>
                    <a:pt x="441" y="1037"/>
                  </a:lnTo>
                  <a:lnTo>
                    <a:pt x="438" y="1031"/>
                  </a:lnTo>
                  <a:lnTo>
                    <a:pt x="432" y="1028"/>
                  </a:lnTo>
                  <a:lnTo>
                    <a:pt x="435" y="1027"/>
                  </a:lnTo>
                  <a:lnTo>
                    <a:pt x="438" y="1025"/>
                  </a:lnTo>
                  <a:lnTo>
                    <a:pt x="438" y="1024"/>
                  </a:lnTo>
                  <a:lnTo>
                    <a:pt x="428" y="1014"/>
                  </a:lnTo>
                  <a:lnTo>
                    <a:pt x="420" y="1007"/>
                  </a:lnTo>
                  <a:lnTo>
                    <a:pt x="418" y="1004"/>
                  </a:lnTo>
                  <a:lnTo>
                    <a:pt x="416" y="1001"/>
                  </a:lnTo>
                  <a:lnTo>
                    <a:pt x="416" y="997"/>
                  </a:lnTo>
                  <a:lnTo>
                    <a:pt x="418" y="992"/>
                  </a:lnTo>
                  <a:lnTo>
                    <a:pt x="419" y="988"/>
                  </a:lnTo>
                  <a:lnTo>
                    <a:pt x="422" y="985"/>
                  </a:lnTo>
                  <a:lnTo>
                    <a:pt x="408" y="979"/>
                  </a:lnTo>
                  <a:lnTo>
                    <a:pt x="409" y="976"/>
                  </a:lnTo>
                  <a:lnTo>
                    <a:pt x="410" y="975"/>
                  </a:lnTo>
                  <a:lnTo>
                    <a:pt x="410" y="969"/>
                  </a:lnTo>
                  <a:lnTo>
                    <a:pt x="410" y="963"/>
                  </a:lnTo>
                  <a:lnTo>
                    <a:pt x="412" y="961"/>
                  </a:lnTo>
                  <a:lnTo>
                    <a:pt x="413" y="959"/>
                  </a:lnTo>
                  <a:lnTo>
                    <a:pt x="412" y="959"/>
                  </a:lnTo>
                  <a:lnTo>
                    <a:pt x="410" y="959"/>
                  </a:lnTo>
                  <a:lnTo>
                    <a:pt x="408" y="958"/>
                  </a:lnTo>
                  <a:lnTo>
                    <a:pt x="405" y="956"/>
                  </a:lnTo>
                  <a:lnTo>
                    <a:pt x="406" y="958"/>
                  </a:lnTo>
                  <a:lnTo>
                    <a:pt x="406" y="961"/>
                  </a:lnTo>
                  <a:lnTo>
                    <a:pt x="406" y="962"/>
                  </a:lnTo>
                  <a:lnTo>
                    <a:pt x="405" y="963"/>
                  </a:lnTo>
                  <a:lnTo>
                    <a:pt x="402" y="965"/>
                  </a:lnTo>
                  <a:lnTo>
                    <a:pt x="399" y="959"/>
                  </a:lnTo>
                  <a:lnTo>
                    <a:pt x="395" y="953"/>
                  </a:lnTo>
                  <a:lnTo>
                    <a:pt x="390" y="948"/>
                  </a:lnTo>
                  <a:lnTo>
                    <a:pt x="389" y="943"/>
                  </a:lnTo>
                  <a:lnTo>
                    <a:pt x="387" y="939"/>
                  </a:lnTo>
                  <a:lnTo>
                    <a:pt x="386" y="936"/>
                  </a:lnTo>
                  <a:lnTo>
                    <a:pt x="386" y="930"/>
                  </a:lnTo>
                  <a:lnTo>
                    <a:pt x="386" y="923"/>
                  </a:lnTo>
                  <a:lnTo>
                    <a:pt x="384" y="920"/>
                  </a:lnTo>
                  <a:lnTo>
                    <a:pt x="383" y="916"/>
                  </a:lnTo>
                  <a:lnTo>
                    <a:pt x="379" y="912"/>
                  </a:lnTo>
                  <a:lnTo>
                    <a:pt x="376" y="909"/>
                  </a:lnTo>
                  <a:lnTo>
                    <a:pt x="374" y="907"/>
                  </a:lnTo>
                  <a:lnTo>
                    <a:pt x="379" y="896"/>
                  </a:lnTo>
                  <a:lnTo>
                    <a:pt x="383" y="883"/>
                  </a:lnTo>
                  <a:lnTo>
                    <a:pt x="382" y="881"/>
                  </a:lnTo>
                  <a:lnTo>
                    <a:pt x="382" y="878"/>
                  </a:lnTo>
                  <a:lnTo>
                    <a:pt x="382" y="871"/>
                  </a:lnTo>
                  <a:lnTo>
                    <a:pt x="383" y="863"/>
                  </a:lnTo>
                  <a:lnTo>
                    <a:pt x="379" y="860"/>
                  </a:lnTo>
                  <a:lnTo>
                    <a:pt x="376" y="858"/>
                  </a:lnTo>
                  <a:lnTo>
                    <a:pt x="374" y="857"/>
                  </a:lnTo>
                  <a:lnTo>
                    <a:pt x="373" y="850"/>
                  </a:lnTo>
                  <a:lnTo>
                    <a:pt x="372" y="841"/>
                  </a:lnTo>
                  <a:lnTo>
                    <a:pt x="373" y="834"/>
                  </a:lnTo>
                  <a:lnTo>
                    <a:pt x="374" y="825"/>
                  </a:lnTo>
                  <a:lnTo>
                    <a:pt x="377" y="808"/>
                  </a:lnTo>
                  <a:lnTo>
                    <a:pt x="379" y="801"/>
                  </a:lnTo>
                  <a:lnTo>
                    <a:pt x="380" y="793"/>
                  </a:lnTo>
                  <a:lnTo>
                    <a:pt x="380" y="783"/>
                  </a:lnTo>
                  <a:lnTo>
                    <a:pt x="379" y="773"/>
                  </a:lnTo>
                  <a:lnTo>
                    <a:pt x="377" y="765"/>
                  </a:lnTo>
                  <a:lnTo>
                    <a:pt x="377" y="757"/>
                  </a:lnTo>
                  <a:lnTo>
                    <a:pt x="379" y="753"/>
                  </a:lnTo>
                  <a:lnTo>
                    <a:pt x="380" y="747"/>
                  </a:lnTo>
                  <a:lnTo>
                    <a:pt x="382" y="742"/>
                  </a:lnTo>
                  <a:lnTo>
                    <a:pt x="383" y="736"/>
                  </a:lnTo>
                  <a:lnTo>
                    <a:pt x="383" y="733"/>
                  </a:lnTo>
                  <a:lnTo>
                    <a:pt x="382" y="732"/>
                  </a:lnTo>
                  <a:lnTo>
                    <a:pt x="380" y="727"/>
                  </a:lnTo>
                  <a:lnTo>
                    <a:pt x="374" y="720"/>
                  </a:lnTo>
                  <a:lnTo>
                    <a:pt x="370" y="713"/>
                  </a:lnTo>
                  <a:lnTo>
                    <a:pt x="366" y="709"/>
                  </a:lnTo>
                  <a:lnTo>
                    <a:pt x="366" y="704"/>
                  </a:lnTo>
                  <a:lnTo>
                    <a:pt x="364" y="700"/>
                  </a:lnTo>
                  <a:lnTo>
                    <a:pt x="364" y="697"/>
                  </a:lnTo>
                  <a:lnTo>
                    <a:pt x="363" y="694"/>
                  </a:lnTo>
                  <a:lnTo>
                    <a:pt x="383" y="697"/>
                  </a:lnTo>
                  <a:lnTo>
                    <a:pt x="399" y="700"/>
                  </a:lnTo>
                  <a:lnTo>
                    <a:pt x="402" y="694"/>
                  </a:lnTo>
                  <a:lnTo>
                    <a:pt x="403" y="690"/>
                  </a:lnTo>
                  <a:lnTo>
                    <a:pt x="403" y="688"/>
                  </a:lnTo>
                  <a:lnTo>
                    <a:pt x="403" y="687"/>
                  </a:lnTo>
                  <a:lnTo>
                    <a:pt x="405" y="683"/>
                  </a:lnTo>
                  <a:lnTo>
                    <a:pt x="406" y="680"/>
                  </a:lnTo>
                  <a:lnTo>
                    <a:pt x="406" y="677"/>
                  </a:lnTo>
                  <a:lnTo>
                    <a:pt x="405" y="675"/>
                  </a:lnTo>
                  <a:lnTo>
                    <a:pt x="403" y="673"/>
                  </a:lnTo>
                  <a:lnTo>
                    <a:pt x="402" y="670"/>
                  </a:lnTo>
                  <a:lnTo>
                    <a:pt x="400" y="668"/>
                  </a:lnTo>
                  <a:lnTo>
                    <a:pt x="397" y="667"/>
                  </a:lnTo>
                  <a:lnTo>
                    <a:pt x="393" y="664"/>
                  </a:lnTo>
                  <a:lnTo>
                    <a:pt x="389" y="661"/>
                  </a:lnTo>
                  <a:lnTo>
                    <a:pt x="390" y="657"/>
                  </a:lnTo>
                  <a:lnTo>
                    <a:pt x="392" y="655"/>
                  </a:lnTo>
                  <a:lnTo>
                    <a:pt x="392" y="654"/>
                  </a:lnTo>
                  <a:lnTo>
                    <a:pt x="392" y="652"/>
                  </a:lnTo>
                  <a:lnTo>
                    <a:pt x="386" y="657"/>
                  </a:lnTo>
                  <a:lnTo>
                    <a:pt x="383" y="658"/>
                  </a:lnTo>
                  <a:lnTo>
                    <a:pt x="382" y="658"/>
                  </a:lnTo>
                  <a:lnTo>
                    <a:pt x="380" y="658"/>
                  </a:lnTo>
                  <a:lnTo>
                    <a:pt x="379" y="657"/>
                  </a:lnTo>
                  <a:lnTo>
                    <a:pt x="380" y="655"/>
                  </a:lnTo>
                  <a:lnTo>
                    <a:pt x="383" y="652"/>
                  </a:lnTo>
                  <a:lnTo>
                    <a:pt x="380" y="647"/>
                  </a:lnTo>
                  <a:lnTo>
                    <a:pt x="369" y="644"/>
                  </a:lnTo>
                  <a:lnTo>
                    <a:pt x="366" y="642"/>
                  </a:lnTo>
                  <a:lnTo>
                    <a:pt x="364" y="642"/>
                  </a:lnTo>
                  <a:lnTo>
                    <a:pt x="364" y="639"/>
                  </a:lnTo>
                  <a:lnTo>
                    <a:pt x="360" y="631"/>
                  </a:lnTo>
                  <a:lnTo>
                    <a:pt x="357" y="634"/>
                  </a:lnTo>
                  <a:lnTo>
                    <a:pt x="354" y="635"/>
                  </a:lnTo>
                  <a:lnTo>
                    <a:pt x="353" y="637"/>
                  </a:lnTo>
                  <a:lnTo>
                    <a:pt x="356" y="637"/>
                  </a:lnTo>
                  <a:lnTo>
                    <a:pt x="353" y="637"/>
                  </a:lnTo>
                  <a:lnTo>
                    <a:pt x="336" y="639"/>
                  </a:lnTo>
                  <a:lnTo>
                    <a:pt x="356" y="642"/>
                  </a:lnTo>
                  <a:lnTo>
                    <a:pt x="354" y="644"/>
                  </a:lnTo>
                  <a:lnTo>
                    <a:pt x="353" y="647"/>
                  </a:lnTo>
                  <a:lnTo>
                    <a:pt x="360" y="658"/>
                  </a:lnTo>
                  <a:lnTo>
                    <a:pt x="363" y="660"/>
                  </a:lnTo>
                  <a:lnTo>
                    <a:pt x="366" y="661"/>
                  </a:lnTo>
                  <a:lnTo>
                    <a:pt x="372" y="662"/>
                  </a:lnTo>
                  <a:lnTo>
                    <a:pt x="377" y="664"/>
                  </a:lnTo>
                  <a:lnTo>
                    <a:pt x="383" y="667"/>
                  </a:lnTo>
                  <a:lnTo>
                    <a:pt x="386" y="671"/>
                  </a:lnTo>
                  <a:lnTo>
                    <a:pt x="392" y="678"/>
                  </a:lnTo>
                  <a:lnTo>
                    <a:pt x="400" y="691"/>
                  </a:lnTo>
                  <a:lnTo>
                    <a:pt x="397" y="691"/>
                  </a:lnTo>
                  <a:lnTo>
                    <a:pt x="390" y="691"/>
                  </a:lnTo>
                  <a:lnTo>
                    <a:pt x="383" y="693"/>
                  </a:lnTo>
                  <a:lnTo>
                    <a:pt x="374" y="691"/>
                  </a:lnTo>
                  <a:lnTo>
                    <a:pt x="370" y="690"/>
                  </a:lnTo>
                  <a:lnTo>
                    <a:pt x="366" y="688"/>
                  </a:lnTo>
                  <a:lnTo>
                    <a:pt x="364" y="687"/>
                  </a:lnTo>
                  <a:lnTo>
                    <a:pt x="363" y="685"/>
                  </a:lnTo>
                  <a:lnTo>
                    <a:pt x="363" y="681"/>
                  </a:lnTo>
                  <a:lnTo>
                    <a:pt x="363" y="677"/>
                  </a:lnTo>
                  <a:lnTo>
                    <a:pt x="361" y="674"/>
                  </a:lnTo>
                  <a:lnTo>
                    <a:pt x="360" y="673"/>
                  </a:lnTo>
                  <a:lnTo>
                    <a:pt x="359" y="671"/>
                  </a:lnTo>
                  <a:lnTo>
                    <a:pt x="359" y="675"/>
                  </a:lnTo>
                  <a:lnTo>
                    <a:pt x="350" y="667"/>
                  </a:lnTo>
                  <a:lnTo>
                    <a:pt x="344" y="662"/>
                  </a:lnTo>
                  <a:lnTo>
                    <a:pt x="343" y="661"/>
                  </a:lnTo>
                  <a:lnTo>
                    <a:pt x="341" y="661"/>
                  </a:lnTo>
                  <a:lnTo>
                    <a:pt x="338" y="661"/>
                  </a:lnTo>
                  <a:lnTo>
                    <a:pt x="337" y="662"/>
                  </a:lnTo>
                  <a:lnTo>
                    <a:pt x="334" y="664"/>
                  </a:lnTo>
                  <a:lnTo>
                    <a:pt x="330" y="664"/>
                  </a:lnTo>
                  <a:lnTo>
                    <a:pt x="333" y="661"/>
                  </a:lnTo>
                  <a:lnTo>
                    <a:pt x="333" y="652"/>
                  </a:lnTo>
                  <a:lnTo>
                    <a:pt x="325" y="651"/>
                  </a:lnTo>
                  <a:lnTo>
                    <a:pt x="321" y="651"/>
                  </a:lnTo>
                  <a:lnTo>
                    <a:pt x="318" y="651"/>
                  </a:lnTo>
                  <a:lnTo>
                    <a:pt x="312" y="652"/>
                  </a:lnTo>
                  <a:lnTo>
                    <a:pt x="305" y="652"/>
                  </a:lnTo>
                  <a:lnTo>
                    <a:pt x="302" y="641"/>
                  </a:lnTo>
                  <a:lnTo>
                    <a:pt x="302" y="638"/>
                  </a:lnTo>
                  <a:lnTo>
                    <a:pt x="300" y="631"/>
                  </a:lnTo>
                  <a:lnTo>
                    <a:pt x="302" y="631"/>
                  </a:lnTo>
                  <a:lnTo>
                    <a:pt x="305" y="631"/>
                  </a:lnTo>
                  <a:lnTo>
                    <a:pt x="311" y="631"/>
                  </a:lnTo>
                  <a:lnTo>
                    <a:pt x="311" y="612"/>
                  </a:lnTo>
                  <a:lnTo>
                    <a:pt x="311" y="598"/>
                  </a:lnTo>
                  <a:lnTo>
                    <a:pt x="308" y="595"/>
                  </a:lnTo>
                  <a:lnTo>
                    <a:pt x="302" y="592"/>
                  </a:lnTo>
                  <a:lnTo>
                    <a:pt x="291" y="586"/>
                  </a:lnTo>
                  <a:lnTo>
                    <a:pt x="291" y="589"/>
                  </a:lnTo>
                  <a:lnTo>
                    <a:pt x="292" y="590"/>
                  </a:lnTo>
                  <a:lnTo>
                    <a:pt x="291" y="592"/>
                  </a:lnTo>
                  <a:lnTo>
                    <a:pt x="289" y="592"/>
                  </a:lnTo>
                  <a:lnTo>
                    <a:pt x="289" y="589"/>
                  </a:lnTo>
                  <a:lnTo>
                    <a:pt x="289" y="586"/>
                  </a:lnTo>
                  <a:lnTo>
                    <a:pt x="288" y="585"/>
                  </a:lnTo>
                  <a:lnTo>
                    <a:pt x="287" y="583"/>
                  </a:lnTo>
                  <a:lnTo>
                    <a:pt x="287" y="582"/>
                  </a:lnTo>
                  <a:lnTo>
                    <a:pt x="284" y="580"/>
                  </a:lnTo>
                  <a:lnTo>
                    <a:pt x="282" y="579"/>
                  </a:lnTo>
                  <a:lnTo>
                    <a:pt x="282" y="578"/>
                  </a:lnTo>
                  <a:lnTo>
                    <a:pt x="284" y="575"/>
                  </a:lnTo>
                  <a:lnTo>
                    <a:pt x="289" y="575"/>
                  </a:lnTo>
                  <a:lnTo>
                    <a:pt x="289" y="567"/>
                  </a:lnTo>
                  <a:lnTo>
                    <a:pt x="291" y="562"/>
                  </a:lnTo>
                  <a:lnTo>
                    <a:pt x="289" y="563"/>
                  </a:lnTo>
                  <a:lnTo>
                    <a:pt x="287" y="563"/>
                  </a:lnTo>
                  <a:lnTo>
                    <a:pt x="284" y="563"/>
                  </a:lnTo>
                  <a:lnTo>
                    <a:pt x="281" y="565"/>
                  </a:lnTo>
                  <a:lnTo>
                    <a:pt x="281" y="567"/>
                  </a:lnTo>
                  <a:lnTo>
                    <a:pt x="282" y="566"/>
                  </a:lnTo>
                  <a:lnTo>
                    <a:pt x="284" y="566"/>
                  </a:lnTo>
                  <a:lnTo>
                    <a:pt x="284" y="567"/>
                  </a:lnTo>
                  <a:lnTo>
                    <a:pt x="282" y="569"/>
                  </a:lnTo>
                  <a:lnTo>
                    <a:pt x="281" y="573"/>
                  </a:lnTo>
                  <a:lnTo>
                    <a:pt x="275" y="573"/>
                  </a:lnTo>
                  <a:lnTo>
                    <a:pt x="274" y="573"/>
                  </a:lnTo>
                  <a:lnTo>
                    <a:pt x="275" y="572"/>
                  </a:lnTo>
                  <a:lnTo>
                    <a:pt x="278" y="570"/>
                  </a:lnTo>
                  <a:lnTo>
                    <a:pt x="274" y="567"/>
                  </a:lnTo>
                  <a:lnTo>
                    <a:pt x="269" y="565"/>
                  </a:lnTo>
                  <a:lnTo>
                    <a:pt x="269" y="542"/>
                  </a:lnTo>
                  <a:lnTo>
                    <a:pt x="261" y="540"/>
                  </a:lnTo>
                  <a:lnTo>
                    <a:pt x="262" y="539"/>
                  </a:lnTo>
                  <a:lnTo>
                    <a:pt x="264" y="536"/>
                  </a:lnTo>
                  <a:lnTo>
                    <a:pt x="264" y="531"/>
                  </a:lnTo>
                  <a:lnTo>
                    <a:pt x="266" y="531"/>
                  </a:lnTo>
                  <a:lnTo>
                    <a:pt x="266" y="530"/>
                  </a:lnTo>
                  <a:lnTo>
                    <a:pt x="266" y="526"/>
                  </a:lnTo>
                  <a:lnTo>
                    <a:pt x="261" y="524"/>
                  </a:lnTo>
                  <a:lnTo>
                    <a:pt x="258" y="524"/>
                  </a:lnTo>
                  <a:lnTo>
                    <a:pt x="256" y="523"/>
                  </a:lnTo>
                  <a:lnTo>
                    <a:pt x="255" y="520"/>
                  </a:lnTo>
                  <a:lnTo>
                    <a:pt x="255" y="517"/>
                  </a:lnTo>
                  <a:lnTo>
                    <a:pt x="253" y="514"/>
                  </a:lnTo>
                  <a:lnTo>
                    <a:pt x="256" y="511"/>
                  </a:lnTo>
                  <a:lnTo>
                    <a:pt x="259" y="508"/>
                  </a:lnTo>
                  <a:lnTo>
                    <a:pt x="258" y="501"/>
                  </a:lnTo>
                  <a:lnTo>
                    <a:pt x="258" y="498"/>
                  </a:lnTo>
                  <a:lnTo>
                    <a:pt x="256" y="500"/>
                  </a:lnTo>
                  <a:lnTo>
                    <a:pt x="256" y="503"/>
                  </a:lnTo>
                  <a:lnTo>
                    <a:pt x="256" y="508"/>
                  </a:lnTo>
                  <a:lnTo>
                    <a:pt x="253" y="507"/>
                  </a:lnTo>
                  <a:lnTo>
                    <a:pt x="252" y="507"/>
                  </a:lnTo>
                  <a:lnTo>
                    <a:pt x="251" y="508"/>
                  </a:lnTo>
                  <a:lnTo>
                    <a:pt x="248" y="508"/>
                  </a:lnTo>
                  <a:lnTo>
                    <a:pt x="245" y="498"/>
                  </a:lnTo>
                  <a:lnTo>
                    <a:pt x="242" y="490"/>
                  </a:lnTo>
                  <a:lnTo>
                    <a:pt x="240" y="493"/>
                  </a:lnTo>
                  <a:lnTo>
                    <a:pt x="240" y="495"/>
                  </a:lnTo>
                  <a:lnTo>
                    <a:pt x="239" y="497"/>
                  </a:lnTo>
                  <a:lnTo>
                    <a:pt x="236" y="498"/>
                  </a:lnTo>
                  <a:lnTo>
                    <a:pt x="236" y="485"/>
                  </a:lnTo>
                  <a:lnTo>
                    <a:pt x="236" y="475"/>
                  </a:lnTo>
                  <a:lnTo>
                    <a:pt x="233" y="478"/>
                  </a:lnTo>
                  <a:lnTo>
                    <a:pt x="230" y="478"/>
                  </a:lnTo>
                  <a:lnTo>
                    <a:pt x="230" y="477"/>
                  </a:lnTo>
                  <a:lnTo>
                    <a:pt x="232" y="475"/>
                  </a:lnTo>
                  <a:lnTo>
                    <a:pt x="233" y="472"/>
                  </a:lnTo>
                  <a:lnTo>
                    <a:pt x="230" y="472"/>
                  </a:lnTo>
                  <a:lnTo>
                    <a:pt x="228" y="471"/>
                  </a:lnTo>
                  <a:lnTo>
                    <a:pt x="222" y="468"/>
                  </a:lnTo>
                  <a:lnTo>
                    <a:pt x="222" y="475"/>
                  </a:lnTo>
                  <a:lnTo>
                    <a:pt x="220" y="474"/>
                  </a:lnTo>
                  <a:lnTo>
                    <a:pt x="219" y="472"/>
                  </a:lnTo>
                  <a:lnTo>
                    <a:pt x="217" y="472"/>
                  </a:lnTo>
                  <a:lnTo>
                    <a:pt x="217" y="470"/>
                  </a:lnTo>
                  <a:lnTo>
                    <a:pt x="219" y="468"/>
                  </a:lnTo>
                  <a:lnTo>
                    <a:pt x="222" y="465"/>
                  </a:lnTo>
                  <a:lnTo>
                    <a:pt x="220" y="461"/>
                  </a:lnTo>
                  <a:lnTo>
                    <a:pt x="220" y="454"/>
                  </a:lnTo>
                  <a:lnTo>
                    <a:pt x="212" y="454"/>
                  </a:lnTo>
                  <a:lnTo>
                    <a:pt x="210" y="451"/>
                  </a:lnTo>
                  <a:lnTo>
                    <a:pt x="210" y="449"/>
                  </a:lnTo>
                  <a:lnTo>
                    <a:pt x="209" y="446"/>
                  </a:lnTo>
                  <a:lnTo>
                    <a:pt x="209" y="442"/>
                  </a:lnTo>
                  <a:lnTo>
                    <a:pt x="209" y="439"/>
                  </a:lnTo>
                  <a:lnTo>
                    <a:pt x="209" y="436"/>
                  </a:lnTo>
                  <a:lnTo>
                    <a:pt x="206" y="435"/>
                  </a:lnTo>
                  <a:lnTo>
                    <a:pt x="204" y="432"/>
                  </a:lnTo>
                  <a:lnTo>
                    <a:pt x="203" y="429"/>
                  </a:lnTo>
                  <a:lnTo>
                    <a:pt x="206" y="426"/>
                  </a:lnTo>
                  <a:lnTo>
                    <a:pt x="207" y="425"/>
                  </a:lnTo>
                  <a:lnTo>
                    <a:pt x="206" y="423"/>
                  </a:lnTo>
                  <a:lnTo>
                    <a:pt x="204" y="423"/>
                  </a:lnTo>
                  <a:lnTo>
                    <a:pt x="202" y="423"/>
                  </a:lnTo>
                  <a:lnTo>
                    <a:pt x="200" y="423"/>
                  </a:lnTo>
                  <a:lnTo>
                    <a:pt x="197" y="423"/>
                  </a:lnTo>
                  <a:lnTo>
                    <a:pt x="197" y="418"/>
                  </a:lnTo>
                  <a:lnTo>
                    <a:pt x="193" y="418"/>
                  </a:lnTo>
                  <a:lnTo>
                    <a:pt x="189" y="418"/>
                  </a:lnTo>
                  <a:lnTo>
                    <a:pt x="184" y="409"/>
                  </a:lnTo>
                  <a:lnTo>
                    <a:pt x="179" y="402"/>
                  </a:lnTo>
                  <a:lnTo>
                    <a:pt x="177" y="402"/>
                  </a:lnTo>
                  <a:lnTo>
                    <a:pt x="177" y="405"/>
                  </a:lnTo>
                  <a:lnTo>
                    <a:pt x="176" y="410"/>
                  </a:lnTo>
                  <a:lnTo>
                    <a:pt x="177" y="416"/>
                  </a:lnTo>
                  <a:lnTo>
                    <a:pt x="177" y="419"/>
                  </a:lnTo>
                  <a:lnTo>
                    <a:pt x="179" y="421"/>
                  </a:lnTo>
                  <a:lnTo>
                    <a:pt x="176" y="421"/>
                  </a:lnTo>
                  <a:lnTo>
                    <a:pt x="176" y="419"/>
                  </a:lnTo>
                  <a:lnTo>
                    <a:pt x="176" y="418"/>
                  </a:lnTo>
                  <a:lnTo>
                    <a:pt x="176" y="415"/>
                  </a:lnTo>
                  <a:lnTo>
                    <a:pt x="167" y="418"/>
                  </a:lnTo>
                  <a:lnTo>
                    <a:pt x="164" y="419"/>
                  </a:lnTo>
                  <a:lnTo>
                    <a:pt x="158" y="421"/>
                  </a:lnTo>
                  <a:lnTo>
                    <a:pt x="156" y="421"/>
                  </a:lnTo>
                  <a:lnTo>
                    <a:pt x="160" y="422"/>
                  </a:lnTo>
                  <a:lnTo>
                    <a:pt x="167" y="422"/>
                  </a:lnTo>
                  <a:lnTo>
                    <a:pt x="173" y="423"/>
                  </a:lnTo>
                  <a:lnTo>
                    <a:pt x="176" y="425"/>
                  </a:lnTo>
                  <a:lnTo>
                    <a:pt x="179" y="426"/>
                  </a:lnTo>
                  <a:lnTo>
                    <a:pt x="179" y="428"/>
                  </a:lnTo>
                  <a:lnTo>
                    <a:pt x="179" y="429"/>
                  </a:lnTo>
                  <a:lnTo>
                    <a:pt x="179" y="432"/>
                  </a:lnTo>
                  <a:lnTo>
                    <a:pt x="179" y="435"/>
                  </a:lnTo>
                  <a:lnTo>
                    <a:pt x="184" y="435"/>
                  </a:lnTo>
                  <a:lnTo>
                    <a:pt x="187" y="442"/>
                  </a:lnTo>
                  <a:lnTo>
                    <a:pt x="179" y="448"/>
                  </a:lnTo>
                  <a:lnTo>
                    <a:pt x="183" y="449"/>
                  </a:lnTo>
                  <a:lnTo>
                    <a:pt x="187" y="451"/>
                  </a:lnTo>
                  <a:lnTo>
                    <a:pt x="187" y="454"/>
                  </a:lnTo>
                  <a:lnTo>
                    <a:pt x="187" y="458"/>
                  </a:lnTo>
                  <a:lnTo>
                    <a:pt x="189" y="462"/>
                  </a:lnTo>
                  <a:lnTo>
                    <a:pt x="189" y="464"/>
                  </a:lnTo>
                  <a:lnTo>
                    <a:pt x="189" y="465"/>
                  </a:lnTo>
                  <a:lnTo>
                    <a:pt x="200" y="468"/>
                  </a:lnTo>
                  <a:lnTo>
                    <a:pt x="200" y="457"/>
                  </a:lnTo>
                  <a:lnTo>
                    <a:pt x="206" y="457"/>
                  </a:lnTo>
                  <a:lnTo>
                    <a:pt x="209" y="458"/>
                  </a:lnTo>
                  <a:lnTo>
                    <a:pt x="210" y="458"/>
                  </a:lnTo>
                  <a:lnTo>
                    <a:pt x="209" y="459"/>
                  </a:lnTo>
                  <a:lnTo>
                    <a:pt x="215" y="459"/>
                  </a:lnTo>
                  <a:lnTo>
                    <a:pt x="213" y="464"/>
                  </a:lnTo>
                  <a:lnTo>
                    <a:pt x="212" y="468"/>
                  </a:lnTo>
                  <a:lnTo>
                    <a:pt x="212" y="475"/>
                  </a:lnTo>
                  <a:lnTo>
                    <a:pt x="206" y="475"/>
                  </a:lnTo>
                  <a:lnTo>
                    <a:pt x="206" y="474"/>
                  </a:lnTo>
                  <a:lnTo>
                    <a:pt x="206" y="472"/>
                  </a:lnTo>
                  <a:lnTo>
                    <a:pt x="203" y="472"/>
                  </a:lnTo>
                  <a:lnTo>
                    <a:pt x="206" y="484"/>
                  </a:lnTo>
                  <a:lnTo>
                    <a:pt x="204" y="484"/>
                  </a:lnTo>
                  <a:lnTo>
                    <a:pt x="202" y="482"/>
                  </a:lnTo>
                  <a:lnTo>
                    <a:pt x="197" y="481"/>
                  </a:lnTo>
                  <a:lnTo>
                    <a:pt x="197" y="480"/>
                  </a:lnTo>
                  <a:lnTo>
                    <a:pt x="199" y="478"/>
                  </a:lnTo>
                  <a:lnTo>
                    <a:pt x="200" y="475"/>
                  </a:lnTo>
                  <a:lnTo>
                    <a:pt x="196" y="472"/>
                  </a:lnTo>
                  <a:lnTo>
                    <a:pt x="192" y="471"/>
                  </a:lnTo>
                  <a:lnTo>
                    <a:pt x="192" y="474"/>
                  </a:lnTo>
                  <a:lnTo>
                    <a:pt x="193" y="475"/>
                  </a:lnTo>
                  <a:lnTo>
                    <a:pt x="193" y="477"/>
                  </a:lnTo>
                  <a:lnTo>
                    <a:pt x="192" y="478"/>
                  </a:lnTo>
                  <a:lnTo>
                    <a:pt x="189" y="478"/>
                  </a:lnTo>
                  <a:lnTo>
                    <a:pt x="187" y="475"/>
                  </a:lnTo>
                  <a:lnTo>
                    <a:pt x="186" y="474"/>
                  </a:lnTo>
                  <a:lnTo>
                    <a:pt x="186" y="472"/>
                  </a:lnTo>
                  <a:lnTo>
                    <a:pt x="184" y="472"/>
                  </a:lnTo>
                  <a:lnTo>
                    <a:pt x="176" y="464"/>
                  </a:lnTo>
                  <a:lnTo>
                    <a:pt x="173" y="458"/>
                  </a:lnTo>
                  <a:lnTo>
                    <a:pt x="170" y="454"/>
                  </a:lnTo>
                  <a:lnTo>
                    <a:pt x="170" y="451"/>
                  </a:lnTo>
                  <a:lnTo>
                    <a:pt x="170" y="449"/>
                  </a:lnTo>
                  <a:lnTo>
                    <a:pt x="170" y="448"/>
                  </a:lnTo>
                  <a:lnTo>
                    <a:pt x="170" y="446"/>
                  </a:lnTo>
                  <a:lnTo>
                    <a:pt x="170" y="445"/>
                  </a:lnTo>
                  <a:lnTo>
                    <a:pt x="156" y="436"/>
                  </a:lnTo>
                  <a:lnTo>
                    <a:pt x="156" y="435"/>
                  </a:lnTo>
                  <a:lnTo>
                    <a:pt x="156" y="432"/>
                  </a:lnTo>
                  <a:lnTo>
                    <a:pt x="157" y="429"/>
                  </a:lnTo>
                  <a:lnTo>
                    <a:pt x="156" y="426"/>
                  </a:lnTo>
                  <a:lnTo>
                    <a:pt x="153" y="428"/>
                  </a:lnTo>
                  <a:lnTo>
                    <a:pt x="151" y="429"/>
                  </a:lnTo>
                  <a:lnTo>
                    <a:pt x="150" y="428"/>
                  </a:lnTo>
                  <a:lnTo>
                    <a:pt x="151" y="426"/>
                  </a:lnTo>
                  <a:lnTo>
                    <a:pt x="154" y="423"/>
                  </a:lnTo>
                  <a:lnTo>
                    <a:pt x="151" y="422"/>
                  </a:lnTo>
                  <a:lnTo>
                    <a:pt x="150" y="422"/>
                  </a:lnTo>
                  <a:lnTo>
                    <a:pt x="145" y="421"/>
                  </a:lnTo>
                  <a:lnTo>
                    <a:pt x="145" y="412"/>
                  </a:lnTo>
                  <a:lnTo>
                    <a:pt x="144" y="412"/>
                  </a:lnTo>
                  <a:lnTo>
                    <a:pt x="143" y="412"/>
                  </a:lnTo>
                  <a:lnTo>
                    <a:pt x="140" y="412"/>
                  </a:lnTo>
                  <a:lnTo>
                    <a:pt x="137" y="415"/>
                  </a:lnTo>
                  <a:lnTo>
                    <a:pt x="125" y="399"/>
                  </a:lnTo>
                  <a:lnTo>
                    <a:pt x="120" y="399"/>
                  </a:lnTo>
                  <a:lnTo>
                    <a:pt x="120" y="393"/>
                  </a:lnTo>
                  <a:lnTo>
                    <a:pt x="121" y="389"/>
                  </a:lnTo>
                  <a:lnTo>
                    <a:pt x="122" y="385"/>
                  </a:lnTo>
                  <a:lnTo>
                    <a:pt x="122" y="382"/>
                  </a:lnTo>
                  <a:lnTo>
                    <a:pt x="118" y="382"/>
                  </a:lnTo>
                  <a:lnTo>
                    <a:pt x="115" y="382"/>
                  </a:lnTo>
                  <a:lnTo>
                    <a:pt x="115" y="390"/>
                  </a:lnTo>
                  <a:lnTo>
                    <a:pt x="111" y="389"/>
                  </a:lnTo>
                  <a:lnTo>
                    <a:pt x="105" y="387"/>
                  </a:lnTo>
                  <a:lnTo>
                    <a:pt x="99" y="385"/>
                  </a:lnTo>
                  <a:lnTo>
                    <a:pt x="95" y="382"/>
                  </a:lnTo>
                  <a:lnTo>
                    <a:pt x="98" y="367"/>
                  </a:lnTo>
                  <a:lnTo>
                    <a:pt x="96" y="369"/>
                  </a:lnTo>
                  <a:lnTo>
                    <a:pt x="95" y="370"/>
                  </a:lnTo>
                  <a:lnTo>
                    <a:pt x="92" y="373"/>
                  </a:lnTo>
                  <a:lnTo>
                    <a:pt x="89" y="374"/>
                  </a:lnTo>
                  <a:lnTo>
                    <a:pt x="86" y="374"/>
                  </a:lnTo>
                  <a:lnTo>
                    <a:pt x="79" y="373"/>
                  </a:lnTo>
                  <a:lnTo>
                    <a:pt x="72" y="372"/>
                  </a:lnTo>
                  <a:lnTo>
                    <a:pt x="65" y="367"/>
                  </a:lnTo>
                  <a:lnTo>
                    <a:pt x="52" y="362"/>
                  </a:lnTo>
                  <a:lnTo>
                    <a:pt x="45" y="359"/>
                  </a:lnTo>
                  <a:lnTo>
                    <a:pt x="40" y="357"/>
                  </a:lnTo>
                  <a:lnTo>
                    <a:pt x="30" y="357"/>
                  </a:lnTo>
                  <a:lnTo>
                    <a:pt x="23" y="359"/>
                  </a:lnTo>
                  <a:lnTo>
                    <a:pt x="16" y="360"/>
                  </a:lnTo>
                  <a:lnTo>
                    <a:pt x="12" y="360"/>
                  </a:lnTo>
                  <a:lnTo>
                    <a:pt x="7" y="360"/>
                  </a:lnTo>
                  <a:lnTo>
                    <a:pt x="7" y="357"/>
                  </a:lnTo>
                  <a:lnTo>
                    <a:pt x="3" y="356"/>
                  </a:lnTo>
                  <a:lnTo>
                    <a:pt x="0" y="356"/>
                  </a:lnTo>
                  <a:lnTo>
                    <a:pt x="0" y="42"/>
                  </a:lnTo>
                  <a:lnTo>
                    <a:pt x="1" y="45"/>
                  </a:lnTo>
                  <a:lnTo>
                    <a:pt x="9" y="45"/>
                  </a:lnTo>
                  <a:lnTo>
                    <a:pt x="17" y="45"/>
                  </a:lnTo>
                  <a:lnTo>
                    <a:pt x="17" y="36"/>
                  </a:lnTo>
                  <a:lnTo>
                    <a:pt x="27" y="36"/>
                  </a:lnTo>
                  <a:lnTo>
                    <a:pt x="32" y="38"/>
                  </a:lnTo>
                  <a:lnTo>
                    <a:pt x="36" y="39"/>
                  </a:lnTo>
                  <a:lnTo>
                    <a:pt x="45" y="42"/>
                  </a:lnTo>
                  <a:lnTo>
                    <a:pt x="53" y="46"/>
                  </a:lnTo>
                  <a:lnTo>
                    <a:pt x="62" y="51"/>
                  </a:lnTo>
                  <a:lnTo>
                    <a:pt x="71" y="53"/>
                  </a:lnTo>
                  <a:lnTo>
                    <a:pt x="75" y="53"/>
                  </a:lnTo>
                  <a:lnTo>
                    <a:pt x="78" y="52"/>
                  </a:lnTo>
                  <a:lnTo>
                    <a:pt x="82" y="51"/>
                  </a:lnTo>
                  <a:lnTo>
                    <a:pt x="88" y="49"/>
                  </a:lnTo>
                  <a:lnTo>
                    <a:pt x="91" y="49"/>
                  </a:lnTo>
                  <a:lnTo>
                    <a:pt x="95" y="51"/>
                  </a:lnTo>
                  <a:lnTo>
                    <a:pt x="96" y="52"/>
                  </a:lnTo>
                  <a:lnTo>
                    <a:pt x="98" y="56"/>
                  </a:lnTo>
                  <a:lnTo>
                    <a:pt x="101" y="58"/>
                  </a:lnTo>
                  <a:lnTo>
                    <a:pt x="105" y="61"/>
                  </a:lnTo>
                  <a:lnTo>
                    <a:pt x="117" y="65"/>
                  </a:lnTo>
                  <a:lnTo>
                    <a:pt x="137" y="72"/>
                  </a:lnTo>
                  <a:lnTo>
                    <a:pt x="140" y="78"/>
                  </a:lnTo>
                  <a:lnTo>
                    <a:pt x="144" y="79"/>
                  </a:lnTo>
                  <a:lnTo>
                    <a:pt x="147" y="79"/>
                  </a:lnTo>
                  <a:lnTo>
                    <a:pt x="150" y="79"/>
                  </a:lnTo>
                  <a:lnTo>
                    <a:pt x="154" y="81"/>
                  </a:lnTo>
                  <a:lnTo>
                    <a:pt x="156" y="89"/>
                  </a:lnTo>
                  <a:lnTo>
                    <a:pt x="158" y="89"/>
                  </a:lnTo>
                  <a:lnTo>
                    <a:pt x="161" y="89"/>
                  </a:lnTo>
                  <a:lnTo>
                    <a:pt x="163" y="88"/>
                  </a:lnTo>
                  <a:lnTo>
                    <a:pt x="164" y="88"/>
                  </a:lnTo>
                  <a:lnTo>
                    <a:pt x="164" y="87"/>
                  </a:lnTo>
                  <a:lnTo>
                    <a:pt x="161" y="84"/>
                  </a:lnTo>
                  <a:lnTo>
                    <a:pt x="160" y="82"/>
                  </a:lnTo>
                  <a:lnTo>
                    <a:pt x="156" y="81"/>
                  </a:lnTo>
                  <a:lnTo>
                    <a:pt x="156" y="78"/>
                  </a:lnTo>
                  <a:lnTo>
                    <a:pt x="154" y="78"/>
                  </a:lnTo>
                  <a:lnTo>
                    <a:pt x="153" y="76"/>
                  </a:lnTo>
                  <a:lnTo>
                    <a:pt x="154" y="75"/>
                  </a:lnTo>
                  <a:lnTo>
                    <a:pt x="154" y="72"/>
                  </a:lnTo>
                  <a:lnTo>
                    <a:pt x="163" y="74"/>
                  </a:lnTo>
                  <a:lnTo>
                    <a:pt x="167" y="75"/>
                  </a:lnTo>
                  <a:lnTo>
                    <a:pt x="170" y="75"/>
                  </a:lnTo>
                  <a:lnTo>
                    <a:pt x="171" y="74"/>
                  </a:lnTo>
                  <a:lnTo>
                    <a:pt x="171" y="72"/>
                  </a:lnTo>
                  <a:lnTo>
                    <a:pt x="170" y="69"/>
                  </a:lnTo>
                  <a:lnTo>
                    <a:pt x="170" y="68"/>
                  </a:lnTo>
                  <a:lnTo>
                    <a:pt x="171" y="66"/>
                  </a:lnTo>
                  <a:lnTo>
                    <a:pt x="173" y="66"/>
                  </a:lnTo>
                  <a:lnTo>
                    <a:pt x="176" y="66"/>
                  </a:lnTo>
                  <a:lnTo>
                    <a:pt x="176" y="69"/>
                  </a:lnTo>
                  <a:lnTo>
                    <a:pt x="177" y="71"/>
                  </a:lnTo>
                  <a:lnTo>
                    <a:pt x="179" y="69"/>
                  </a:lnTo>
                  <a:lnTo>
                    <a:pt x="180" y="65"/>
                  </a:lnTo>
                  <a:lnTo>
                    <a:pt x="180" y="62"/>
                  </a:lnTo>
                  <a:lnTo>
                    <a:pt x="180" y="58"/>
                  </a:lnTo>
                  <a:lnTo>
                    <a:pt x="181" y="53"/>
                  </a:lnTo>
                  <a:lnTo>
                    <a:pt x="184" y="55"/>
                  </a:lnTo>
                  <a:lnTo>
                    <a:pt x="186" y="56"/>
                  </a:lnTo>
                  <a:lnTo>
                    <a:pt x="192" y="58"/>
                  </a:lnTo>
                  <a:lnTo>
                    <a:pt x="192" y="62"/>
                  </a:lnTo>
                  <a:lnTo>
                    <a:pt x="192" y="66"/>
                  </a:lnTo>
                  <a:lnTo>
                    <a:pt x="194" y="66"/>
                  </a:lnTo>
                  <a:lnTo>
                    <a:pt x="197" y="65"/>
                  </a:lnTo>
                  <a:lnTo>
                    <a:pt x="203" y="63"/>
                  </a:lnTo>
                  <a:lnTo>
                    <a:pt x="204" y="62"/>
                  </a:lnTo>
                  <a:lnTo>
                    <a:pt x="204" y="59"/>
                  </a:lnTo>
                  <a:lnTo>
                    <a:pt x="204" y="56"/>
                  </a:lnTo>
                  <a:lnTo>
                    <a:pt x="204" y="55"/>
                  </a:lnTo>
                  <a:lnTo>
                    <a:pt x="206" y="53"/>
                  </a:lnTo>
                  <a:lnTo>
                    <a:pt x="217" y="49"/>
                  </a:lnTo>
                  <a:lnTo>
                    <a:pt x="230" y="45"/>
                  </a:lnTo>
                  <a:lnTo>
                    <a:pt x="235" y="48"/>
                  </a:lnTo>
                  <a:lnTo>
                    <a:pt x="239" y="51"/>
                  </a:lnTo>
                  <a:lnTo>
                    <a:pt x="240" y="46"/>
                  </a:lnTo>
                  <a:lnTo>
                    <a:pt x="242" y="42"/>
                  </a:lnTo>
                  <a:lnTo>
                    <a:pt x="245" y="33"/>
                  </a:lnTo>
                  <a:lnTo>
                    <a:pt x="259" y="35"/>
                  </a:lnTo>
                  <a:lnTo>
                    <a:pt x="264" y="36"/>
                  </a:lnTo>
                  <a:lnTo>
                    <a:pt x="266" y="38"/>
                  </a:lnTo>
                  <a:lnTo>
                    <a:pt x="266" y="39"/>
                  </a:lnTo>
                  <a:lnTo>
                    <a:pt x="265" y="42"/>
                  </a:lnTo>
                  <a:lnTo>
                    <a:pt x="261" y="45"/>
                  </a:lnTo>
                  <a:lnTo>
                    <a:pt x="253" y="51"/>
                  </a:lnTo>
                  <a:lnTo>
                    <a:pt x="249" y="52"/>
                  </a:lnTo>
                  <a:lnTo>
                    <a:pt x="245" y="53"/>
                  </a:lnTo>
                  <a:lnTo>
                    <a:pt x="238" y="55"/>
                  </a:lnTo>
                  <a:lnTo>
                    <a:pt x="229" y="56"/>
                  </a:lnTo>
                  <a:lnTo>
                    <a:pt x="226" y="56"/>
                  </a:lnTo>
                  <a:lnTo>
                    <a:pt x="222" y="58"/>
                  </a:lnTo>
                  <a:lnTo>
                    <a:pt x="213" y="74"/>
                  </a:lnTo>
                  <a:lnTo>
                    <a:pt x="203" y="91"/>
                  </a:lnTo>
                  <a:lnTo>
                    <a:pt x="206" y="91"/>
                  </a:lnTo>
                  <a:lnTo>
                    <a:pt x="204" y="92"/>
                  </a:lnTo>
                  <a:lnTo>
                    <a:pt x="204" y="94"/>
                  </a:lnTo>
                  <a:lnTo>
                    <a:pt x="206" y="94"/>
                  </a:lnTo>
                  <a:lnTo>
                    <a:pt x="209" y="94"/>
                  </a:lnTo>
                  <a:lnTo>
                    <a:pt x="212" y="92"/>
                  </a:lnTo>
                  <a:lnTo>
                    <a:pt x="215" y="92"/>
                  </a:lnTo>
                  <a:lnTo>
                    <a:pt x="217" y="91"/>
                  </a:lnTo>
                  <a:lnTo>
                    <a:pt x="222" y="75"/>
                  </a:lnTo>
                  <a:lnTo>
                    <a:pt x="230" y="71"/>
                  </a:lnTo>
                  <a:lnTo>
                    <a:pt x="239" y="66"/>
                  </a:lnTo>
                  <a:lnTo>
                    <a:pt x="239" y="72"/>
                  </a:lnTo>
                  <a:lnTo>
                    <a:pt x="242" y="71"/>
                  </a:lnTo>
                  <a:lnTo>
                    <a:pt x="243" y="69"/>
                  </a:lnTo>
                  <a:lnTo>
                    <a:pt x="248" y="66"/>
                  </a:lnTo>
                  <a:lnTo>
                    <a:pt x="251" y="69"/>
                  </a:lnTo>
                  <a:lnTo>
                    <a:pt x="251" y="71"/>
                  </a:lnTo>
                  <a:lnTo>
                    <a:pt x="251" y="72"/>
                  </a:lnTo>
                  <a:lnTo>
                    <a:pt x="253" y="72"/>
                  </a:lnTo>
                  <a:lnTo>
                    <a:pt x="255" y="63"/>
                  </a:lnTo>
                  <a:lnTo>
                    <a:pt x="258" y="56"/>
                  </a:lnTo>
                  <a:lnTo>
                    <a:pt x="259" y="53"/>
                  </a:lnTo>
                  <a:lnTo>
                    <a:pt x="262" y="51"/>
                  </a:lnTo>
                  <a:lnTo>
                    <a:pt x="265" y="49"/>
                  </a:lnTo>
                  <a:lnTo>
                    <a:pt x="268" y="48"/>
                  </a:lnTo>
                  <a:lnTo>
                    <a:pt x="269" y="48"/>
                  </a:lnTo>
                  <a:lnTo>
                    <a:pt x="272" y="48"/>
                  </a:lnTo>
                  <a:lnTo>
                    <a:pt x="276" y="49"/>
                  </a:lnTo>
                  <a:lnTo>
                    <a:pt x="279" y="49"/>
                  </a:lnTo>
                  <a:lnTo>
                    <a:pt x="281" y="51"/>
                  </a:lnTo>
                  <a:lnTo>
                    <a:pt x="282" y="48"/>
                  </a:lnTo>
                  <a:lnTo>
                    <a:pt x="285" y="40"/>
                  </a:lnTo>
                  <a:lnTo>
                    <a:pt x="289" y="30"/>
                  </a:lnTo>
                  <a:lnTo>
                    <a:pt x="291" y="30"/>
                  </a:lnTo>
                  <a:lnTo>
                    <a:pt x="292" y="29"/>
                  </a:lnTo>
                  <a:lnTo>
                    <a:pt x="292" y="27"/>
                  </a:lnTo>
                  <a:lnTo>
                    <a:pt x="291" y="26"/>
                  </a:lnTo>
                  <a:lnTo>
                    <a:pt x="289" y="25"/>
                  </a:lnTo>
                  <a:lnTo>
                    <a:pt x="291" y="12"/>
                  </a:lnTo>
                  <a:lnTo>
                    <a:pt x="300" y="17"/>
                  </a:lnTo>
                  <a:lnTo>
                    <a:pt x="307" y="25"/>
                  </a:lnTo>
                  <a:lnTo>
                    <a:pt x="314" y="30"/>
                  </a:lnTo>
                  <a:lnTo>
                    <a:pt x="323" y="36"/>
                  </a:lnTo>
                  <a:lnTo>
                    <a:pt x="323" y="39"/>
                  </a:lnTo>
                  <a:lnTo>
                    <a:pt x="327" y="39"/>
                  </a:lnTo>
                  <a:lnTo>
                    <a:pt x="327" y="45"/>
                  </a:lnTo>
                  <a:lnTo>
                    <a:pt x="328" y="46"/>
                  </a:lnTo>
                  <a:lnTo>
                    <a:pt x="333" y="51"/>
                  </a:lnTo>
                  <a:lnTo>
                    <a:pt x="341" y="59"/>
                  </a:lnTo>
                  <a:lnTo>
                    <a:pt x="359" y="72"/>
                  </a:lnTo>
                  <a:lnTo>
                    <a:pt x="363" y="72"/>
                  </a:lnTo>
                  <a:lnTo>
                    <a:pt x="367" y="58"/>
                  </a:lnTo>
                  <a:lnTo>
                    <a:pt x="367" y="53"/>
                  </a:lnTo>
                  <a:lnTo>
                    <a:pt x="369" y="51"/>
                  </a:lnTo>
                  <a:lnTo>
                    <a:pt x="367" y="48"/>
                  </a:lnTo>
                  <a:lnTo>
                    <a:pt x="366" y="48"/>
                  </a:lnTo>
                  <a:lnTo>
                    <a:pt x="370" y="45"/>
                  </a:lnTo>
                  <a:lnTo>
                    <a:pt x="370" y="43"/>
                  </a:lnTo>
                  <a:lnTo>
                    <a:pt x="372" y="42"/>
                  </a:lnTo>
                  <a:lnTo>
                    <a:pt x="373" y="48"/>
                  </a:lnTo>
                  <a:lnTo>
                    <a:pt x="373" y="53"/>
                  </a:lnTo>
                  <a:lnTo>
                    <a:pt x="374" y="61"/>
                  </a:lnTo>
                  <a:lnTo>
                    <a:pt x="377" y="69"/>
                  </a:lnTo>
                  <a:lnTo>
                    <a:pt x="386" y="65"/>
                  </a:lnTo>
                  <a:lnTo>
                    <a:pt x="395" y="61"/>
                  </a:lnTo>
                  <a:lnTo>
                    <a:pt x="395" y="56"/>
                  </a:lnTo>
                  <a:lnTo>
                    <a:pt x="402" y="55"/>
                  </a:lnTo>
                  <a:lnTo>
                    <a:pt x="406" y="55"/>
                  </a:lnTo>
                  <a:lnTo>
                    <a:pt x="409" y="55"/>
                  </a:lnTo>
                  <a:lnTo>
                    <a:pt x="418" y="56"/>
                  </a:lnTo>
                  <a:lnTo>
                    <a:pt x="425" y="59"/>
                  </a:lnTo>
                  <a:lnTo>
                    <a:pt x="439" y="66"/>
                  </a:lnTo>
                  <a:lnTo>
                    <a:pt x="452" y="72"/>
                  </a:lnTo>
                  <a:lnTo>
                    <a:pt x="458" y="78"/>
                  </a:lnTo>
                  <a:lnTo>
                    <a:pt x="459" y="78"/>
                  </a:lnTo>
                  <a:lnTo>
                    <a:pt x="459" y="76"/>
                  </a:lnTo>
                  <a:lnTo>
                    <a:pt x="461" y="75"/>
                  </a:lnTo>
                  <a:lnTo>
                    <a:pt x="462" y="74"/>
                  </a:lnTo>
                  <a:lnTo>
                    <a:pt x="465" y="75"/>
                  </a:lnTo>
                  <a:lnTo>
                    <a:pt x="467" y="76"/>
                  </a:lnTo>
                  <a:lnTo>
                    <a:pt x="468" y="79"/>
                  </a:lnTo>
                  <a:lnTo>
                    <a:pt x="468" y="82"/>
                  </a:lnTo>
                  <a:lnTo>
                    <a:pt x="468" y="84"/>
                  </a:lnTo>
                  <a:lnTo>
                    <a:pt x="471" y="84"/>
                  </a:lnTo>
                  <a:lnTo>
                    <a:pt x="472" y="85"/>
                  </a:lnTo>
                  <a:lnTo>
                    <a:pt x="478" y="85"/>
                  </a:lnTo>
                  <a:lnTo>
                    <a:pt x="482" y="85"/>
                  </a:lnTo>
                  <a:lnTo>
                    <a:pt x="488" y="87"/>
                  </a:lnTo>
                  <a:lnTo>
                    <a:pt x="494" y="89"/>
                  </a:lnTo>
                  <a:lnTo>
                    <a:pt x="501" y="94"/>
                  </a:lnTo>
                  <a:lnTo>
                    <a:pt x="508" y="95"/>
                  </a:lnTo>
                  <a:lnTo>
                    <a:pt x="510" y="94"/>
                  </a:lnTo>
                  <a:lnTo>
                    <a:pt x="511" y="94"/>
                  </a:lnTo>
                  <a:lnTo>
                    <a:pt x="513" y="92"/>
                  </a:lnTo>
                  <a:lnTo>
                    <a:pt x="514" y="89"/>
                  </a:lnTo>
                  <a:lnTo>
                    <a:pt x="516" y="88"/>
                  </a:lnTo>
                  <a:lnTo>
                    <a:pt x="517" y="87"/>
                  </a:lnTo>
                  <a:lnTo>
                    <a:pt x="521" y="85"/>
                  </a:lnTo>
                  <a:lnTo>
                    <a:pt x="523" y="85"/>
                  </a:lnTo>
                  <a:lnTo>
                    <a:pt x="527" y="87"/>
                  </a:lnTo>
                  <a:lnTo>
                    <a:pt x="531" y="89"/>
                  </a:lnTo>
                  <a:lnTo>
                    <a:pt x="539" y="95"/>
                  </a:lnTo>
                  <a:lnTo>
                    <a:pt x="549" y="108"/>
                  </a:lnTo>
                  <a:lnTo>
                    <a:pt x="540" y="108"/>
                  </a:lnTo>
                  <a:lnTo>
                    <a:pt x="531" y="108"/>
                  </a:lnTo>
                  <a:lnTo>
                    <a:pt x="531" y="110"/>
                  </a:lnTo>
                  <a:lnTo>
                    <a:pt x="533" y="111"/>
                  </a:lnTo>
                  <a:lnTo>
                    <a:pt x="534" y="114"/>
                  </a:lnTo>
                  <a:lnTo>
                    <a:pt x="533" y="114"/>
                  </a:lnTo>
                  <a:lnTo>
                    <a:pt x="530" y="115"/>
                  </a:lnTo>
                  <a:lnTo>
                    <a:pt x="530" y="118"/>
                  </a:lnTo>
                  <a:lnTo>
                    <a:pt x="530" y="121"/>
                  </a:lnTo>
                  <a:lnTo>
                    <a:pt x="530" y="124"/>
                  </a:lnTo>
                  <a:lnTo>
                    <a:pt x="531" y="127"/>
                  </a:lnTo>
                  <a:lnTo>
                    <a:pt x="533" y="128"/>
                  </a:lnTo>
                  <a:lnTo>
                    <a:pt x="534" y="130"/>
                  </a:lnTo>
                  <a:lnTo>
                    <a:pt x="541" y="131"/>
                  </a:lnTo>
                  <a:lnTo>
                    <a:pt x="550" y="131"/>
                  </a:lnTo>
                  <a:lnTo>
                    <a:pt x="557" y="130"/>
                  </a:lnTo>
                  <a:lnTo>
                    <a:pt x="564" y="127"/>
                  </a:lnTo>
                  <a:lnTo>
                    <a:pt x="579" y="123"/>
                  </a:lnTo>
                  <a:lnTo>
                    <a:pt x="585" y="123"/>
                  </a:lnTo>
                  <a:lnTo>
                    <a:pt x="590" y="123"/>
                  </a:lnTo>
                  <a:lnTo>
                    <a:pt x="590" y="124"/>
                  </a:lnTo>
                  <a:lnTo>
                    <a:pt x="590" y="125"/>
                  </a:lnTo>
                  <a:lnTo>
                    <a:pt x="593" y="125"/>
                  </a:lnTo>
                  <a:lnTo>
                    <a:pt x="596" y="123"/>
                  </a:lnTo>
                  <a:lnTo>
                    <a:pt x="599" y="120"/>
                  </a:lnTo>
                  <a:lnTo>
                    <a:pt x="606" y="114"/>
                  </a:lnTo>
                  <a:lnTo>
                    <a:pt x="609" y="120"/>
                  </a:lnTo>
                  <a:lnTo>
                    <a:pt x="611" y="123"/>
                  </a:lnTo>
                  <a:lnTo>
                    <a:pt x="612" y="125"/>
                  </a:lnTo>
                  <a:lnTo>
                    <a:pt x="615" y="125"/>
                  </a:lnTo>
                  <a:lnTo>
                    <a:pt x="618" y="125"/>
                  </a:lnTo>
                  <a:lnTo>
                    <a:pt x="624" y="125"/>
                  </a:lnTo>
                  <a:lnTo>
                    <a:pt x="629" y="147"/>
                  </a:lnTo>
                  <a:lnTo>
                    <a:pt x="632" y="138"/>
                  </a:lnTo>
                  <a:lnTo>
                    <a:pt x="632" y="135"/>
                  </a:lnTo>
                  <a:lnTo>
                    <a:pt x="634" y="135"/>
                  </a:lnTo>
                  <a:lnTo>
                    <a:pt x="635" y="141"/>
                  </a:lnTo>
                  <a:lnTo>
                    <a:pt x="635" y="151"/>
                  </a:lnTo>
                  <a:lnTo>
                    <a:pt x="636" y="156"/>
                  </a:lnTo>
                  <a:lnTo>
                    <a:pt x="636" y="158"/>
                  </a:lnTo>
                  <a:lnTo>
                    <a:pt x="639" y="160"/>
                  </a:lnTo>
                  <a:lnTo>
                    <a:pt x="641" y="160"/>
                  </a:lnTo>
                  <a:lnTo>
                    <a:pt x="644" y="161"/>
                  </a:lnTo>
                  <a:lnTo>
                    <a:pt x="645" y="163"/>
                  </a:lnTo>
                  <a:lnTo>
                    <a:pt x="647" y="158"/>
                  </a:lnTo>
                  <a:lnTo>
                    <a:pt x="648" y="156"/>
                  </a:lnTo>
                  <a:lnTo>
                    <a:pt x="649" y="156"/>
                  </a:lnTo>
                  <a:lnTo>
                    <a:pt x="651" y="156"/>
                  </a:lnTo>
                  <a:lnTo>
                    <a:pt x="654" y="154"/>
                  </a:lnTo>
                  <a:lnTo>
                    <a:pt x="654" y="153"/>
                  </a:lnTo>
                  <a:lnTo>
                    <a:pt x="651" y="153"/>
                  </a:lnTo>
                  <a:lnTo>
                    <a:pt x="648" y="148"/>
                  </a:lnTo>
                  <a:lnTo>
                    <a:pt x="645" y="147"/>
                  </a:lnTo>
                  <a:lnTo>
                    <a:pt x="645" y="144"/>
                  </a:lnTo>
                  <a:lnTo>
                    <a:pt x="647" y="143"/>
                  </a:lnTo>
                  <a:lnTo>
                    <a:pt x="648" y="143"/>
                  </a:lnTo>
                  <a:lnTo>
                    <a:pt x="648" y="141"/>
                  </a:lnTo>
                  <a:lnTo>
                    <a:pt x="648" y="138"/>
                  </a:lnTo>
                  <a:lnTo>
                    <a:pt x="645" y="134"/>
                  </a:lnTo>
                  <a:lnTo>
                    <a:pt x="644" y="131"/>
                  </a:lnTo>
                  <a:lnTo>
                    <a:pt x="642" y="127"/>
                  </a:lnTo>
                  <a:lnTo>
                    <a:pt x="678" y="102"/>
                  </a:lnTo>
                  <a:lnTo>
                    <a:pt x="674" y="102"/>
                  </a:lnTo>
                  <a:lnTo>
                    <a:pt x="671" y="102"/>
                  </a:lnTo>
                  <a:lnTo>
                    <a:pt x="665" y="99"/>
                  </a:lnTo>
                  <a:lnTo>
                    <a:pt x="660" y="108"/>
                  </a:lnTo>
                  <a:lnTo>
                    <a:pt x="655" y="108"/>
                  </a:lnTo>
                  <a:lnTo>
                    <a:pt x="654" y="107"/>
                  </a:lnTo>
                  <a:lnTo>
                    <a:pt x="652" y="105"/>
                  </a:lnTo>
                  <a:lnTo>
                    <a:pt x="648" y="105"/>
                  </a:lnTo>
                  <a:lnTo>
                    <a:pt x="651" y="114"/>
                  </a:lnTo>
                  <a:lnTo>
                    <a:pt x="647" y="114"/>
                  </a:lnTo>
                  <a:lnTo>
                    <a:pt x="644" y="112"/>
                  </a:lnTo>
                  <a:lnTo>
                    <a:pt x="645" y="111"/>
                  </a:lnTo>
                  <a:lnTo>
                    <a:pt x="642" y="112"/>
                  </a:lnTo>
                  <a:lnTo>
                    <a:pt x="636" y="114"/>
                  </a:lnTo>
                  <a:lnTo>
                    <a:pt x="639" y="107"/>
                  </a:lnTo>
                  <a:lnTo>
                    <a:pt x="641" y="101"/>
                  </a:lnTo>
                  <a:lnTo>
                    <a:pt x="642" y="95"/>
                  </a:lnTo>
                  <a:lnTo>
                    <a:pt x="645" y="89"/>
                  </a:lnTo>
                  <a:lnTo>
                    <a:pt x="670" y="87"/>
                  </a:lnTo>
                  <a:lnTo>
                    <a:pt x="696" y="87"/>
                  </a:lnTo>
                  <a:lnTo>
                    <a:pt x="700" y="98"/>
                  </a:lnTo>
                  <a:lnTo>
                    <a:pt x="704" y="111"/>
                  </a:lnTo>
                  <a:lnTo>
                    <a:pt x="707" y="110"/>
                  </a:lnTo>
                  <a:lnTo>
                    <a:pt x="708" y="108"/>
                  </a:lnTo>
                  <a:lnTo>
                    <a:pt x="710" y="107"/>
                  </a:lnTo>
                  <a:lnTo>
                    <a:pt x="711" y="105"/>
                  </a:lnTo>
                  <a:lnTo>
                    <a:pt x="713" y="107"/>
                  </a:lnTo>
                  <a:lnTo>
                    <a:pt x="716" y="107"/>
                  </a:lnTo>
                  <a:lnTo>
                    <a:pt x="720" y="108"/>
                  </a:lnTo>
                  <a:lnTo>
                    <a:pt x="720" y="110"/>
                  </a:lnTo>
                  <a:lnTo>
                    <a:pt x="720" y="111"/>
                  </a:lnTo>
                  <a:lnTo>
                    <a:pt x="719" y="115"/>
                  </a:lnTo>
                  <a:lnTo>
                    <a:pt x="717" y="117"/>
                  </a:lnTo>
                  <a:lnTo>
                    <a:pt x="719" y="117"/>
                  </a:lnTo>
                  <a:lnTo>
                    <a:pt x="720" y="117"/>
                  </a:lnTo>
                  <a:lnTo>
                    <a:pt x="723" y="117"/>
                  </a:lnTo>
                  <a:lnTo>
                    <a:pt x="726" y="114"/>
                  </a:lnTo>
                  <a:lnTo>
                    <a:pt x="726" y="117"/>
                  </a:lnTo>
                  <a:lnTo>
                    <a:pt x="727" y="115"/>
                  </a:lnTo>
                  <a:lnTo>
                    <a:pt x="730" y="112"/>
                  </a:lnTo>
                  <a:lnTo>
                    <a:pt x="732" y="111"/>
                  </a:lnTo>
                  <a:lnTo>
                    <a:pt x="733" y="111"/>
                  </a:lnTo>
                  <a:lnTo>
                    <a:pt x="734" y="111"/>
                  </a:lnTo>
                  <a:lnTo>
                    <a:pt x="736" y="111"/>
                  </a:lnTo>
                  <a:lnTo>
                    <a:pt x="737" y="112"/>
                  </a:lnTo>
                  <a:lnTo>
                    <a:pt x="740" y="115"/>
                  </a:lnTo>
                  <a:lnTo>
                    <a:pt x="743" y="120"/>
                  </a:lnTo>
                  <a:lnTo>
                    <a:pt x="744" y="123"/>
                  </a:lnTo>
                  <a:lnTo>
                    <a:pt x="752" y="124"/>
                  </a:lnTo>
                  <a:lnTo>
                    <a:pt x="756" y="124"/>
                  </a:lnTo>
                  <a:lnTo>
                    <a:pt x="759" y="124"/>
                  </a:lnTo>
                  <a:lnTo>
                    <a:pt x="762" y="124"/>
                  </a:lnTo>
                  <a:lnTo>
                    <a:pt x="765" y="125"/>
                  </a:lnTo>
                  <a:lnTo>
                    <a:pt x="768" y="130"/>
                  </a:lnTo>
                  <a:lnTo>
                    <a:pt x="770" y="130"/>
                  </a:lnTo>
                  <a:lnTo>
                    <a:pt x="773" y="128"/>
                  </a:lnTo>
                  <a:lnTo>
                    <a:pt x="779" y="124"/>
                  </a:lnTo>
                  <a:lnTo>
                    <a:pt x="782" y="123"/>
                  </a:lnTo>
                  <a:lnTo>
                    <a:pt x="785" y="121"/>
                  </a:lnTo>
                  <a:lnTo>
                    <a:pt x="788" y="120"/>
                  </a:lnTo>
                  <a:lnTo>
                    <a:pt x="792" y="120"/>
                  </a:lnTo>
                  <a:lnTo>
                    <a:pt x="795" y="125"/>
                  </a:lnTo>
                  <a:lnTo>
                    <a:pt x="799" y="127"/>
                  </a:lnTo>
                  <a:lnTo>
                    <a:pt x="804" y="127"/>
                  </a:lnTo>
                  <a:lnTo>
                    <a:pt x="808" y="127"/>
                  </a:lnTo>
                  <a:lnTo>
                    <a:pt x="812" y="127"/>
                  </a:lnTo>
                  <a:lnTo>
                    <a:pt x="819" y="124"/>
                  </a:lnTo>
                  <a:lnTo>
                    <a:pt x="828" y="123"/>
                  </a:lnTo>
                  <a:lnTo>
                    <a:pt x="825" y="118"/>
                  </a:lnTo>
                  <a:lnTo>
                    <a:pt x="825" y="115"/>
                  </a:lnTo>
                  <a:lnTo>
                    <a:pt x="825" y="112"/>
                  </a:lnTo>
                  <a:lnTo>
                    <a:pt x="825" y="108"/>
                  </a:lnTo>
                  <a:lnTo>
                    <a:pt x="828" y="102"/>
                  </a:lnTo>
                  <a:lnTo>
                    <a:pt x="831" y="97"/>
                  </a:lnTo>
                  <a:lnTo>
                    <a:pt x="835" y="101"/>
                  </a:lnTo>
                  <a:lnTo>
                    <a:pt x="840" y="105"/>
                  </a:lnTo>
                  <a:lnTo>
                    <a:pt x="842" y="110"/>
                  </a:lnTo>
                  <a:lnTo>
                    <a:pt x="847" y="114"/>
                  </a:lnTo>
                  <a:lnTo>
                    <a:pt x="851" y="114"/>
                  </a:lnTo>
                  <a:lnTo>
                    <a:pt x="851" y="112"/>
                  </a:lnTo>
                  <a:lnTo>
                    <a:pt x="850" y="111"/>
                  </a:lnTo>
                  <a:lnTo>
                    <a:pt x="852" y="108"/>
                  </a:lnTo>
                  <a:lnTo>
                    <a:pt x="854" y="108"/>
                  </a:lnTo>
                  <a:lnTo>
                    <a:pt x="855" y="108"/>
                  </a:lnTo>
                  <a:lnTo>
                    <a:pt x="855" y="121"/>
                  </a:lnTo>
                  <a:lnTo>
                    <a:pt x="857" y="131"/>
                  </a:lnTo>
                  <a:lnTo>
                    <a:pt x="858" y="135"/>
                  </a:lnTo>
                  <a:lnTo>
                    <a:pt x="860" y="140"/>
                  </a:lnTo>
                  <a:lnTo>
                    <a:pt x="863" y="143"/>
                  </a:lnTo>
                  <a:lnTo>
                    <a:pt x="867" y="147"/>
                  </a:lnTo>
                  <a:lnTo>
                    <a:pt x="874" y="151"/>
                  </a:lnTo>
                  <a:lnTo>
                    <a:pt x="880" y="156"/>
                  </a:lnTo>
                  <a:lnTo>
                    <a:pt x="880" y="154"/>
                  </a:lnTo>
                  <a:lnTo>
                    <a:pt x="881" y="153"/>
                  </a:lnTo>
                  <a:lnTo>
                    <a:pt x="883" y="151"/>
                  </a:lnTo>
                  <a:lnTo>
                    <a:pt x="884" y="150"/>
                  </a:lnTo>
                  <a:lnTo>
                    <a:pt x="883" y="150"/>
                  </a:lnTo>
                  <a:lnTo>
                    <a:pt x="880" y="147"/>
                  </a:lnTo>
                  <a:lnTo>
                    <a:pt x="877" y="144"/>
                  </a:lnTo>
                  <a:lnTo>
                    <a:pt x="874" y="141"/>
                  </a:lnTo>
                  <a:lnTo>
                    <a:pt x="874" y="138"/>
                  </a:lnTo>
                  <a:lnTo>
                    <a:pt x="874" y="134"/>
                  </a:lnTo>
                  <a:lnTo>
                    <a:pt x="876" y="131"/>
                  </a:lnTo>
                  <a:lnTo>
                    <a:pt x="877" y="128"/>
                  </a:lnTo>
                  <a:lnTo>
                    <a:pt x="878" y="125"/>
                  </a:lnTo>
                  <a:lnTo>
                    <a:pt x="881" y="123"/>
                  </a:lnTo>
                  <a:lnTo>
                    <a:pt x="884" y="120"/>
                  </a:lnTo>
                  <a:lnTo>
                    <a:pt x="890" y="114"/>
                  </a:lnTo>
                  <a:lnTo>
                    <a:pt x="903" y="105"/>
                  </a:lnTo>
                  <a:lnTo>
                    <a:pt x="903" y="102"/>
                  </a:lnTo>
                  <a:lnTo>
                    <a:pt x="906" y="101"/>
                  </a:lnTo>
                  <a:lnTo>
                    <a:pt x="910" y="101"/>
                  </a:lnTo>
                  <a:lnTo>
                    <a:pt x="916" y="99"/>
                  </a:lnTo>
                  <a:lnTo>
                    <a:pt x="914" y="97"/>
                  </a:lnTo>
                  <a:lnTo>
                    <a:pt x="913" y="94"/>
                  </a:lnTo>
                  <a:lnTo>
                    <a:pt x="913" y="92"/>
                  </a:lnTo>
                  <a:lnTo>
                    <a:pt x="913" y="91"/>
                  </a:lnTo>
                  <a:lnTo>
                    <a:pt x="910" y="91"/>
                  </a:lnTo>
                  <a:lnTo>
                    <a:pt x="907" y="92"/>
                  </a:lnTo>
                  <a:lnTo>
                    <a:pt x="900" y="94"/>
                  </a:lnTo>
                  <a:lnTo>
                    <a:pt x="901" y="82"/>
                  </a:lnTo>
                  <a:lnTo>
                    <a:pt x="903" y="72"/>
                  </a:lnTo>
                  <a:lnTo>
                    <a:pt x="907" y="72"/>
                  </a:lnTo>
                  <a:lnTo>
                    <a:pt x="910" y="72"/>
                  </a:lnTo>
                  <a:lnTo>
                    <a:pt x="914" y="74"/>
                  </a:lnTo>
                  <a:lnTo>
                    <a:pt x="919" y="75"/>
                  </a:lnTo>
                  <a:lnTo>
                    <a:pt x="919" y="68"/>
                  </a:lnTo>
                  <a:lnTo>
                    <a:pt x="919" y="63"/>
                  </a:lnTo>
                  <a:lnTo>
                    <a:pt x="919" y="61"/>
                  </a:lnTo>
                  <a:lnTo>
                    <a:pt x="922" y="61"/>
                  </a:lnTo>
                  <a:lnTo>
                    <a:pt x="924" y="59"/>
                  </a:lnTo>
                  <a:lnTo>
                    <a:pt x="930" y="58"/>
                  </a:lnTo>
                  <a:lnTo>
                    <a:pt x="930" y="53"/>
                  </a:lnTo>
                  <a:lnTo>
                    <a:pt x="916" y="59"/>
                  </a:lnTo>
                  <a:lnTo>
                    <a:pt x="912" y="61"/>
                  </a:lnTo>
                  <a:lnTo>
                    <a:pt x="907" y="62"/>
                  </a:lnTo>
                  <a:lnTo>
                    <a:pt x="904" y="61"/>
                  </a:lnTo>
                  <a:lnTo>
                    <a:pt x="900" y="59"/>
                  </a:lnTo>
                  <a:lnTo>
                    <a:pt x="897" y="53"/>
                  </a:lnTo>
                  <a:lnTo>
                    <a:pt x="891" y="48"/>
                  </a:lnTo>
                  <a:lnTo>
                    <a:pt x="890" y="48"/>
                  </a:lnTo>
                  <a:lnTo>
                    <a:pt x="887" y="48"/>
                  </a:lnTo>
                  <a:lnTo>
                    <a:pt x="886" y="48"/>
                  </a:lnTo>
                  <a:lnTo>
                    <a:pt x="883" y="48"/>
                  </a:lnTo>
                  <a:lnTo>
                    <a:pt x="881" y="49"/>
                  </a:lnTo>
                  <a:lnTo>
                    <a:pt x="881" y="52"/>
                  </a:lnTo>
                  <a:lnTo>
                    <a:pt x="881" y="56"/>
                  </a:lnTo>
                  <a:lnTo>
                    <a:pt x="883" y="58"/>
                  </a:lnTo>
                  <a:lnTo>
                    <a:pt x="880" y="58"/>
                  </a:lnTo>
                  <a:lnTo>
                    <a:pt x="880" y="56"/>
                  </a:lnTo>
                  <a:lnTo>
                    <a:pt x="876" y="56"/>
                  </a:lnTo>
                  <a:lnTo>
                    <a:pt x="873" y="55"/>
                  </a:lnTo>
                  <a:lnTo>
                    <a:pt x="871" y="53"/>
                  </a:lnTo>
                  <a:lnTo>
                    <a:pt x="871" y="52"/>
                  </a:lnTo>
                  <a:lnTo>
                    <a:pt x="873" y="49"/>
                  </a:lnTo>
                  <a:lnTo>
                    <a:pt x="876" y="48"/>
                  </a:lnTo>
                  <a:lnTo>
                    <a:pt x="877" y="48"/>
                  </a:lnTo>
                  <a:lnTo>
                    <a:pt x="870" y="40"/>
                  </a:lnTo>
                  <a:lnTo>
                    <a:pt x="861" y="33"/>
                  </a:lnTo>
                  <a:lnTo>
                    <a:pt x="863" y="30"/>
                  </a:lnTo>
                  <a:lnTo>
                    <a:pt x="864" y="29"/>
                  </a:lnTo>
                  <a:lnTo>
                    <a:pt x="864" y="27"/>
                  </a:lnTo>
                  <a:lnTo>
                    <a:pt x="868" y="29"/>
                  </a:lnTo>
                  <a:lnTo>
                    <a:pt x="873" y="27"/>
                  </a:lnTo>
                  <a:lnTo>
                    <a:pt x="870" y="26"/>
                  </a:lnTo>
                  <a:lnTo>
                    <a:pt x="870" y="25"/>
                  </a:lnTo>
                  <a:lnTo>
                    <a:pt x="868" y="19"/>
                  </a:lnTo>
                  <a:lnTo>
                    <a:pt x="870" y="15"/>
                  </a:lnTo>
                  <a:lnTo>
                    <a:pt x="873" y="10"/>
                  </a:lnTo>
                  <a:lnTo>
                    <a:pt x="876" y="6"/>
                  </a:lnTo>
                  <a:lnTo>
                    <a:pt x="880" y="3"/>
                  </a:lnTo>
                  <a:lnTo>
                    <a:pt x="883" y="2"/>
                  </a:lnTo>
                  <a:lnTo>
                    <a:pt x="886" y="0"/>
                  </a:lnTo>
                  <a:lnTo>
                    <a:pt x="916" y="0"/>
                  </a:lnTo>
                  <a:lnTo>
                    <a:pt x="920" y="2"/>
                  </a:lnTo>
                  <a:lnTo>
                    <a:pt x="926" y="3"/>
                  </a:lnTo>
                  <a:lnTo>
                    <a:pt x="930" y="4"/>
                  </a:lnTo>
                  <a:lnTo>
                    <a:pt x="936" y="6"/>
                  </a:lnTo>
                  <a:lnTo>
                    <a:pt x="937" y="7"/>
                  </a:lnTo>
                  <a:lnTo>
                    <a:pt x="940" y="12"/>
                  </a:lnTo>
                  <a:lnTo>
                    <a:pt x="942" y="15"/>
                  </a:lnTo>
                  <a:lnTo>
                    <a:pt x="945" y="17"/>
                  </a:lnTo>
                  <a:lnTo>
                    <a:pt x="950" y="19"/>
                  </a:lnTo>
                  <a:lnTo>
                    <a:pt x="955" y="20"/>
                  </a:lnTo>
                  <a:lnTo>
                    <a:pt x="955" y="25"/>
                  </a:lnTo>
                  <a:lnTo>
                    <a:pt x="956" y="25"/>
                  </a:lnTo>
                  <a:lnTo>
                    <a:pt x="958" y="25"/>
                  </a:lnTo>
                  <a:lnTo>
                    <a:pt x="960" y="25"/>
                  </a:lnTo>
                  <a:lnTo>
                    <a:pt x="963" y="25"/>
                  </a:lnTo>
                  <a:lnTo>
                    <a:pt x="962" y="26"/>
                  </a:lnTo>
                  <a:lnTo>
                    <a:pt x="962" y="29"/>
                  </a:lnTo>
                  <a:lnTo>
                    <a:pt x="960" y="33"/>
                  </a:lnTo>
                  <a:lnTo>
                    <a:pt x="952" y="30"/>
                  </a:lnTo>
                  <a:lnTo>
                    <a:pt x="945" y="27"/>
                  </a:lnTo>
                  <a:lnTo>
                    <a:pt x="943" y="32"/>
                  </a:lnTo>
                  <a:lnTo>
                    <a:pt x="943" y="36"/>
                  </a:lnTo>
                  <a:lnTo>
                    <a:pt x="943" y="39"/>
                  </a:lnTo>
                  <a:lnTo>
                    <a:pt x="942" y="42"/>
                  </a:lnTo>
                  <a:lnTo>
                    <a:pt x="945" y="42"/>
                  </a:lnTo>
                  <a:lnTo>
                    <a:pt x="945" y="40"/>
                  </a:lnTo>
                  <a:lnTo>
                    <a:pt x="946" y="39"/>
                  </a:lnTo>
                  <a:lnTo>
                    <a:pt x="946" y="36"/>
                  </a:lnTo>
                  <a:lnTo>
                    <a:pt x="952" y="38"/>
                  </a:lnTo>
                  <a:lnTo>
                    <a:pt x="953" y="39"/>
                  </a:lnTo>
                  <a:lnTo>
                    <a:pt x="953" y="40"/>
                  </a:lnTo>
                  <a:lnTo>
                    <a:pt x="952" y="42"/>
                  </a:lnTo>
                  <a:lnTo>
                    <a:pt x="942" y="51"/>
                  </a:lnTo>
                  <a:lnTo>
                    <a:pt x="937" y="55"/>
                  </a:lnTo>
                  <a:lnTo>
                    <a:pt x="937" y="56"/>
                  </a:lnTo>
                  <a:lnTo>
                    <a:pt x="939" y="56"/>
                  </a:lnTo>
                  <a:lnTo>
                    <a:pt x="946" y="66"/>
                  </a:lnTo>
                  <a:lnTo>
                    <a:pt x="949" y="68"/>
                  </a:lnTo>
                  <a:lnTo>
                    <a:pt x="953" y="68"/>
                  </a:lnTo>
                  <a:lnTo>
                    <a:pt x="959" y="69"/>
                  </a:lnTo>
                  <a:lnTo>
                    <a:pt x="963" y="69"/>
                  </a:lnTo>
                  <a:lnTo>
                    <a:pt x="966" y="71"/>
                  </a:lnTo>
                  <a:lnTo>
                    <a:pt x="969" y="72"/>
                  </a:lnTo>
                  <a:lnTo>
                    <a:pt x="971" y="75"/>
                  </a:lnTo>
                  <a:lnTo>
                    <a:pt x="972" y="78"/>
                  </a:lnTo>
                  <a:lnTo>
                    <a:pt x="973" y="87"/>
                  </a:lnTo>
                  <a:lnTo>
                    <a:pt x="976" y="95"/>
                  </a:lnTo>
                  <a:lnTo>
                    <a:pt x="978" y="99"/>
                  </a:lnTo>
                  <a:lnTo>
                    <a:pt x="979" y="102"/>
                  </a:lnTo>
                  <a:lnTo>
                    <a:pt x="979" y="104"/>
                  </a:lnTo>
                  <a:lnTo>
                    <a:pt x="979" y="105"/>
                  </a:lnTo>
                  <a:lnTo>
                    <a:pt x="978" y="107"/>
                  </a:lnTo>
                  <a:lnTo>
                    <a:pt x="978" y="108"/>
                  </a:lnTo>
                  <a:lnTo>
                    <a:pt x="978" y="111"/>
                  </a:lnTo>
                  <a:lnTo>
                    <a:pt x="981" y="111"/>
                  </a:lnTo>
                  <a:lnTo>
                    <a:pt x="985" y="111"/>
                  </a:lnTo>
                  <a:lnTo>
                    <a:pt x="986" y="108"/>
                  </a:lnTo>
                  <a:lnTo>
                    <a:pt x="985" y="107"/>
                  </a:lnTo>
                  <a:lnTo>
                    <a:pt x="985" y="105"/>
                  </a:lnTo>
                  <a:lnTo>
                    <a:pt x="985" y="102"/>
                  </a:lnTo>
                  <a:lnTo>
                    <a:pt x="986" y="101"/>
                  </a:lnTo>
                  <a:lnTo>
                    <a:pt x="989" y="101"/>
                  </a:lnTo>
                  <a:lnTo>
                    <a:pt x="991" y="101"/>
                  </a:lnTo>
                  <a:lnTo>
                    <a:pt x="994" y="99"/>
                  </a:lnTo>
                  <a:lnTo>
                    <a:pt x="995" y="85"/>
                  </a:lnTo>
                  <a:lnTo>
                    <a:pt x="996" y="72"/>
                  </a:lnTo>
                  <a:lnTo>
                    <a:pt x="1005" y="69"/>
                  </a:lnTo>
                  <a:lnTo>
                    <a:pt x="1012" y="66"/>
                  </a:lnTo>
                  <a:lnTo>
                    <a:pt x="1017" y="76"/>
                  </a:lnTo>
                  <a:lnTo>
                    <a:pt x="1017" y="79"/>
                  </a:lnTo>
                  <a:lnTo>
                    <a:pt x="1018" y="81"/>
                  </a:lnTo>
                  <a:lnTo>
                    <a:pt x="1020" y="82"/>
                  </a:lnTo>
                  <a:lnTo>
                    <a:pt x="1021" y="84"/>
                  </a:lnTo>
                  <a:lnTo>
                    <a:pt x="1022" y="84"/>
                  </a:lnTo>
                  <a:lnTo>
                    <a:pt x="1021" y="85"/>
                  </a:lnTo>
                  <a:lnTo>
                    <a:pt x="1018" y="87"/>
                  </a:lnTo>
                  <a:lnTo>
                    <a:pt x="1014" y="101"/>
                  </a:lnTo>
                  <a:lnTo>
                    <a:pt x="1009" y="108"/>
                  </a:lnTo>
                  <a:lnTo>
                    <a:pt x="1008" y="111"/>
                  </a:lnTo>
                  <a:lnTo>
                    <a:pt x="1005" y="114"/>
                  </a:lnTo>
                  <a:lnTo>
                    <a:pt x="1005" y="117"/>
                  </a:lnTo>
                  <a:lnTo>
                    <a:pt x="1008" y="121"/>
                  </a:lnTo>
                  <a:lnTo>
                    <a:pt x="1012" y="127"/>
                  </a:lnTo>
                  <a:lnTo>
                    <a:pt x="1015" y="130"/>
                  </a:lnTo>
                  <a:lnTo>
                    <a:pt x="1017" y="131"/>
                  </a:lnTo>
                  <a:lnTo>
                    <a:pt x="1020" y="131"/>
                  </a:lnTo>
                  <a:lnTo>
                    <a:pt x="1021" y="133"/>
                  </a:lnTo>
                  <a:lnTo>
                    <a:pt x="1022" y="137"/>
                  </a:lnTo>
                  <a:lnTo>
                    <a:pt x="1024" y="140"/>
                  </a:lnTo>
                  <a:lnTo>
                    <a:pt x="1025" y="144"/>
                  </a:lnTo>
                  <a:lnTo>
                    <a:pt x="1025" y="146"/>
                  </a:lnTo>
                  <a:lnTo>
                    <a:pt x="1027" y="147"/>
                  </a:lnTo>
                  <a:lnTo>
                    <a:pt x="1031" y="148"/>
                  </a:lnTo>
                  <a:lnTo>
                    <a:pt x="1037" y="148"/>
                  </a:lnTo>
                  <a:lnTo>
                    <a:pt x="1040" y="148"/>
                  </a:lnTo>
                  <a:lnTo>
                    <a:pt x="1040" y="147"/>
                  </a:lnTo>
                  <a:lnTo>
                    <a:pt x="1038" y="147"/>
                  </a:lnTo>
                  <a:lnTo>
                    <a:pt x="1044" y="140"/>
                  </a:lnTo>
                  <a:lnTo>
                    <a:pt x="1048" y="131"/>
                  </a:lnTo>
                  <a:lnTo>
                    <a:pt x="1057" y="114"/>
                  </a:lnTo>
                  <a:lnTo>
                    <a:pt x="1063" y="114"/>
                  </a:lnTo>
                  <a:lnTo>
                    <a:pt x="1064" y="102"/>
                  </a:lnTo>
                  <a:lnTo>
                    <a:pt x="1064" y="95"/>
                  </a:lnTo>
                  <a:lnTo>
                    <a:pt x="1066" y="91"/>
                  </a:lnTo>
                  <a:lnTo>
                    <a:pt x="1067" y="91"/>
                  </a:lnTo>
                  <a:lnTo>
                    <a:pt x="1071" y="91"/>
                  </a:lnTo>
                  <a:lnTo>
                    <a:pt x="1077" y="91"/>
                  </a:lnTo>
                  <a:lnTo>
                    <a:pt x="1077" y="88"/>
                  </a:lnTo>
                  <a:lnTo>
                    <a:pt x="1080" y="87"/>
                  </a:lnTo>
                  <a:lnTo>
                    <a:pt x="1071" y="68"/>
                  </a:lnTo>
                  <a:lnTo>
                    <a:pt x="1068" y="59"/>
                  </a:lnTo>
                  <a:lnTo>
                    <a:pt x="1067" y="55"/>
                  </a:lnTo>
                  <a:lnTo>
                    <a:pt x="1066" y="51"/>
                  </a:lnTo>
                  <a:lnTo>
                    <a:pt x="1080" y="52"/>
                  </a:lnTo>
                  <a:lnTo>
                    <a:pt x="1090" y="52"/>
                  </a:lnTo>
                  <a:lnTo>
                    <a:pt x="1100" y="53"/>
                  </a:lnTo>
                  <a:lnTo>
                    <a:pt x="1113" y="53"/>
                  </a:lnTo>
                  <a:lnTo>
                    <a:pt x="1117" y="72"/>
                  </a:lnTo>
                  <a:lnTo>
                    <a:pt x="1120" y="74"/>
                  </a:lnTo>
                  <a:lnTo>
                    <a:pt x="1122" y="74"/>
                  </a:lnTo>
                  <a:lnTo>
                    <a:pt x="1125" y="74"/>
                  </a:lnTo>
                  <a:lnTo>
                    <a:pt x="1126" y="75"/>
                  </a:lnTo>
                  <a:lnTo>
                    <a:pt x="1130" y="72"/>
                  </a:lnTo>
                  <a:lnTo>
                    <a:pt x="1132" y="71"/>
                  </a:lnTo>
                  <a:lnTo>
                    <a:pt x="1135" y="69"/>
                  </a:lnTo>
                  <a:lnTo>
                    <a:pt x="1135" y="72"/>
                  </a:lnTo>
                  <a:lnTo>
                    <a:pt x="1136" y="72"/>
                  </a:lnTo>
                  <a:lnTo>
                    <a:pt x="1138" y="75"/>
                  </a:lnTo>
                  <a:lnTo>
                    <a:pt x="1138" y="78"/>
                  </a:lnTo>
                  <a:lnTo>
                    <a:pt x="1135" y="81"/>
                  </a:lnTo>
                  <a:lnTo>
                    <a:pt x="1129" y="88"/>
                  </a:lnTo>
                  <a:lnTo>
                    <a:pt x="1129" y="89"/>
                  </a:lnTo>
                  <a:lnTo>
                    <a:pt x="1128" y="91"/>
                  </a:lnTo>
                  <a:lnTo>
                    <a:pt x="1128" y="94"/>
                  </a:lnTo>
                  <a:lnTo>
                    <a:pt x="1129" y="95"/>
                  </a:lnTo>
                  <a:lnTo>
                    <a:pt x="1130" y="95"/>
                  </a:lnTo>
                  <a:lnTo>
                    <a:pt x="1132" y="95"/>
                  </a:lnTo>
                  <a:lnTo>
                    <a:pt x="1135" y="94"/>
                  </a:lnTo>
                  <a:lnTo>
                    <a:pt x="1133" y="95"/>
                  </a:lnTo>
                  <a:lnTo>
                    <a:pt x="1133" y="98"/>
                  </a:lnTo>
                  <a:lnTo>
                    <a:pt x="1132" y="99"/>
                  </a:lnTo>
                  <a:lnTo>
                    <a:pt x="1130" y="101"/>
                  </a:lnTo>
                  <a:lnTo>
                    <a:pt x="1129" y="101"/>
                  </a:lnTo>
                  <a:lnTo>
                    <a:pt x="1126" y="99"/>
                  </a:lnTo>
                  <a:lnTo>
                    <a:pt x="1128" y="101"/>
                  </a:lnTo>
                  <a:lnTo>
                    <a:pt x="1126" y="104"/>
                  </a:lnTo>
                  <a:lnTo>
                    <a:pt x="1123" y="105"/>
                  </a:lnTo>
                  <a:lnTo>
                    <a:pt x="1123" y="108"/>
                  </a:lnTo>
                  <a:lnTo>
                    <a:pt x="1123" y="112"/>
                  </a:lnTo>
                  <a:lnTo>
                    <a:pt x="1123" y="114"/>
                  </a:lnTo>
                  <a:lnTo>
                    <a:pt x="1125" y="117"/>
                  </a:lnTo>
                  <a:lnTo>
                    <a:pt x="1126" y="121"/>
                  </a:lnTo>
                  <a:lnTo>
                    <a:pt x="1130" y="124"/>
                  </a:lnTo>
                  <a:lnTo>
                    <a:pt x="1139" y="130"/>
                  </a:lnTo>
                  <a:lnTo>
                    <a:pt x="1149" y="133"/>
                  </a:lnTo>
                  <a:lnTo>
                    <a:pt x="1148" y="135"/>
                  </a:lnTo>
                  <a:lnTo>
                    <a:pt x="1148" y="140"/>
                  </a:lnTo>
                  <a:lnTo>
                    <a:pt x="1149" y="147"/>
                  </a:lnTo>
                  <a:lnTo>
                    <a:pt x="1140" y="150"/>
                  </a:lnTo>
                  <a:lnTo>
                    <a:pt x="1135" y="153"/>
                  </a:lnTo>
                  <a:lnTo>
                    <a:pt x="1128" y="154"/>
                  </a:lnTo>
                  <a:lnTo>
                    <a:pt x="1117" y="158"/>
                  </a:lnTo>
                  <a:lnTo>
                    <a:pt x="1116" y="163"/>
                  </a:lnTo>
                  <a:lnTo>
                    <a:pt x="1113" y="164"/>
                  </a:lnTo>
                  <a:lnTo>
                    <a:pt x="1112" y="163"/>
                  </a:lnTo>
                  <a:lnTo>
                    <a:pt x="1109" y="163"/>
                  </a:lnTo>
                  <a:lnTo>
                    <a:pt x="1107" y="163"/>
                  </a:lnTo>
                  <a:lnTo>
                    <a:pt x="1104" y="166"/>
                  </a:lnTo>
                  <a:lnTo>
                    <a:pt x="1102" y="170"/>
                  </a:lnTo>
                  <a:lnTo>
                    <a:pt x="1099" y="174"/>
                  </a:lnTo>
                  <a:lnTo>
                    <a:pt x="1096" y="177"/>
                  </a:lnTo>
                  <a:lnTo>
                    <a:pt x="1093" y="176"/>
                  </a:lnTo>
                  <a:lnTo>
                    <a:pt x="1090" y="174"/>
                  </a:lnTo>
                  <a:lnTo>
                    <a:pt x="1084" y="171"/>
                  </a:lnTo>
                  <a:lnTo>
                    <a:pt x="1084" y="166"/>
                  </a:lnTo>
                  <a:lnTo>
                    <a:pt x="1083" y="166"/>
                  </a:lnTo>
                  <a:lnTo>
                    <a:pt x="1083" y="167"/>
                  </a:lnTo>
                  <a:lnTo>
                    <a:pt x="1081" y="169"/>
                  </a:lnTo>
                  <a:lnTo>
                    <a:pt x="1080" y="170"/>
                  </a:lnTo>
                  <a:lnTo>
                    <a:pt x="1079" y="170"/>
                  </a:lnTo>
                  <a:lnTo>
                    <a:pt x="1077" y="169"/>
                  </a:lnTo>
                  <a:lnTo>
                    <a:pt x="1077" y="174"/>
                  </a:lnTo>
                  <a:lnTo>
                    <a:pt x="1081" y="176"/>
                  </a:lnTo>
                  <a:lnTo>
                    <a:pt x="1084" y="179"/>
                  </a:lnTo>
                  <a:lnTo>
                    <a:pt x="1086" y="180"/>
                  </a:lnTo>
                  <a:lnTo>
                    <a:pt x="1087" y="182"/>
                  </a:lnTo>
                  <a:lnTo>
                    <a:pt x="1086" y="183"/>
                  </a:lnTo>
                  <a:lnTo>
                    <a:pt x="1084" y="184"/>
                  </a:lnTo>
                  <a:lnTo>
                    <a:pt x="1081" y="186"/>
                  </a:lnTo>
                  <a:lnTo>
                    <a:pt x="1077" y="186"/>
                  </a:lnTo>
                  <a:lnTo>
                    <a:pt x="1073" y="184"/>
                  </a:lnTo>
                  <a:lnTo>
                    <a:pt x="1068" y="183"/>
                  </a:lnTo>
                  <a:lnTo>
                    <a:pt x="1067" y="182"/>
                  </a:lnTo>
                  <a:lnTo>
                    <a:pt x="1064" y="179"/>
                  </a:lnTo>
                  <a:lnTo>
                    <a:pt x="1061" y="174"/>
                  </a:lnTo>
                  <a:lnTo>
                    <a:pt x="1060" y="173"/>
                  </a:lnTo>
                  <a:lnTo>
                    <a:pt x="1057" y="171"/>
                  </a:lnTo>
                  <a:lnTo>
                    <a:pt x="1050" y="173"/>
                  </a:lnTo>
                  <a:lnTo>
                    <a:pt x="1041" y="174"/>
                  </a:lnTo>
                  <a:lnTo>
                    <a:pt x="1043" y="183"/>
                  </a:lnTo>
                  <a:lnTo>
                    <a:pt x="1047" y="194"/>
                  </a:lnTo>
                  <a:lnTo>
                    <a:pt x="1038" y="199"/>
                  </a:lnTo>
                  <a:lnTo>
                    <a:pt x="1038" y="202"/>
                  </a:lnTo>
                  <a:lnTo>
                    <a:pt x="1038" y="203"/>
                  </a:lnTo>
                  <a:lnTo>
                    <a:pt x="1038" y="206"/>
                  </a:lnTo>
                  <a:lnTo>
                    <a:pt x="1038" y="207"/>
                  </a:lnTo>
                  <a:lnTo>
                    <a:pt x="1027" y="200"/>
                  </a:lnTo>
                  <a:lnTo>
                    <a:pt x="1018" y="196"/>
                  </a:lnTo>
                  <a:lnTo>
                    <a:pt x="1012" y="194"/>
                  </a:lnTo>
                  <a:lnTo>
                    <a:pt x="1007" y="193"/>
                  </a:lnTo>
                  <a:lnTo>
                    <a:pt x="991" y="194"/>
                  </a:lnTo>
                  <a:lnTo>
                    <a:pt x="991" y="192"/>
                  </a:lnTo>
                  <a:lnTo>
                    <a:pt x="991" y="190"/>
                  </a:lnTo>
                  <a:lnTo>
                    <a:pt x="991" y="189"/>
                  </a:lnTo>
                  <a:lnTo>
                    <a:pt x="988" y="189"/>
                  </a:lnTo>
                  <a:lnTo>
                    <a:pt x="986" y="196"/>
                  </a:lnTo>
                  <a:lnTo>
                    <a:pt x="985" y="200"/>
                  </a:lnTo>
                  <a:lnTo>
                    <a:pt x="984" y="200"/>
                  </a:lnTo>
                  <a:lnTo>
                    <a:pt x="982" y="202"/>
                  </a:lnTo>
                  <a:lnTo>
                    <a:pt x="972" y="205"/>
                  </a:lnTo>
                  <a:lnTo>
                    <a:pt x="1004" y="206"/>
                  </a:lnTo>
                  <a:lnTo>
                    <a:pt x="1030" y="207"/>
                  </a:lnTo>
                  <a:lnTo>
                    <a:pt x="1031" y="212"/>
                  </a:lnTo>
                  <a:lnTo>
                    <a:pt x="1031" y="213"/>
                  </a:lnTo>
                  <a:lnTo>
                    <a:pt x="1031" y="215"/>
                  </a:lnTo>
                  <a:lnTo>
                    <a:pt x="1030" y="215"/>
                  </a:lnTo>
                  <a:lnTo>
                    <a:pt x="1027" y="213"/>
                  </a:lnTo>
                  <a:lnTo>
                    <a:pt x="1027" y="216"/>
                  </a:lnTo>
                  <a:lnTo>
                    <a:pt x="1027" y="218"/>
                  </a:lnTo>
                  <a:lnTo>
                    <a:pt x="1024" y="219"/>
                  </a:lnTo>
                  <a:lnTo>
                    <a:pt x="1027" y="225"/>
                  </a:lnTo>
                  <a:lnTo>
                    <a:pt x="1027" y="228"/>
                  </a:lnTo>
                  <a:lnTo>
                    <a:pt x="1027" y="229"/>
                  </a:lnTo>
                  <a:lnTo>
                    <a:pt x="1025" y="230"/>
                  </a:lnTo>
                  <a:lnTo>
                    <a:pt x="1024" y="232"/>
                  </a:lnTo>
                  <a:lnTo>
                    <a:pt x="1018" y="232"/>
                  </a:lnTo>
                  <a:lnTo>
                    <a:pt x="1005" y="238"/>
                  </a:lnTo>
                  <a:lnTo>
                    <a:pt x="1004" y="238"/>
                  </a:lnTo>
                  <a:lnTo>
                    <a:pt x="1002" y="238"/>
                  </a:lnTo>
                  <a:lnTo>
                    <a:pt x="1001" y="236"/>
                  </a:lnTo>
                  <a:lnTo>
                    <a:pt x="999" y="235"/>
                  </a:lnTo>
                  <a:lnTo>
                    <a:pt x="996" y="233"/>
                  </a:lnTo>
                  <a:lnTo>
                    <a:pt x="991" y="232"/>
                  </a:lnTo>
                  <a:lnTo>
                    <a:pt x="988" y="233"/>
                  </a:lnTo>
                  <a:lnTo>
                    <a:pt x="988" y="235"/>
                  </a:lnTo>
                  <a:lnTo>
                    <a:pt x="988" y="238"/>
                  </a:lnTo>
                  <a:lnTo>
                    <a:pt x="982" y="238"/>
                  </a:lnTo>
                  <a:lnTo>
                    <a:pt x="978" y="238"/>
                  </a:lnTo>
                  <a:lnTo>
                    <a:pt x="976" y="249"/>
                  </a:lnTo>
                  <a:lnTo>
                    <a:pt x="975" y="261"/>
                  </a:lnTo>
                  <a:lnTo>
                    <a:pt x="972" y="261"/>
                  </a:lnTo>
                  <a:lnTo>
                    <a:pt x="969" y="259"/>
                  </a:lnTo>
                  <a:lnTo>
                    <a:pt x="963" y="258"/>
                  </a:lnTo>
                  <a:lnTo>
                    <a:pt x="963" y="264"/>
                  </a:lnTo>
                  <a:lnTo>
                    <a:pt x="966" y="265"/>
                  </a:lnTo>
                  <a:lnTo>
                    <a:pt x="972" y="268"/>
                  </a:lnTo>
                  <a:lnTo>
                    <a:pt x="969" y="272"/>
                  </a:lnTo>
                  <a:lnTo>
                    <a:pt x="968" y="274"/>
                  </a:lnTo>
                  <a:lnTo>
                    <a:pt x="968" y="275"/>
                  </a:lnTo>
                  <a:lnTo>
                    <a:pt x="969" y="277"/>
                  </a:lnTo>
                  <a:lnTo>
                    <a:pt x="963" y="281"/>
                  </a:lnTo>
                  <a:lnTo>
                    <a:pt x="960" y="284"/>
                  </a:lnTo>
                  <a:lnTo>
                    <a:pt x="958" y="285"/>
                  </a:lnTo>
                  <a:lnTo>
                    <a:pt x="953" y="285"/>
                  </a:lnTo>
                  <a:lnTo>
                    <a:pt x="949" y="284"/>
                  </a:lnTo>
                  <a:lnTo>
                    <a:pt x="946" y="282"/>
                  </a:lnTo>
                  <a:lnTo>
                    <a:pt x="945" y="282"/>
                  </a:lnTo>
                  <a:lnTo>
                    <a:pt x="942" y="282"/>
                  </a:lnTo>
                  <a:lnTo>
                    <a:pt x="940" y="282"/>
                  </a:lnTo>
                  <a:lnTo>
                    <a:pt x="940" y="284"/>
                  </a:lnTo>
                  <a:lnTo>
                    <a:pt x="942" y="284"/>
                  </a:lnTo>
                  <a:lnTo>
                    <a:pt x="946" y="285"/>
                  </a:lnTo>
                  <a:lnTo>
                    <a:pt x="942" y="288"/>
                  </a:lnTo>
                  <a:lnTo>
                    <a:pt x="936" y="291"/>
                  </a:lnTo>
                  <a:lnTo>
                    <a:pt x="939" y="292"/>
                  </a:lnTo>
                  <a:lnTo>
                    <a:pt x="940" y="295"/>
                  </a:lnTo>
                  <a:lnTo>
                    <a:pt x="942" y="295"/>
                  </a:lnTo>
                  <a:lnTo>
                    <a:pt x="942" y="297"/>
                  </a:lnTo>
                  <a:lnTo>
                    <a:pt x="939" y="297"/>
                  </a:lnTo>
                  <a:lnTo>
                    <a:pt x="937" y="297"/>
                  </a:lnTo>
                  <a:lnTo>
                    <a:pt x="935" y="295"/>
                  </a:lnTo>
                  <a:lnTo>
                    <a:pt x="930" y="294"/>
                  </a:lnTo>
                  <a:lnTo>
                    <a:pt x="929" y="298"/>
                  </a:lnTo>
                  <a:lnTo>
                    <a:pt x="927" y="298"/>
                  </a:lnTo>
                  <a:lnTo>
                    <a:pt x="924" y="298"/>
                  </a:lnTo>
                  <a:lnTo>
                    <a:pt x="924" y="305"/>
                  </a:lnTo>
                  <a:lnTo>
                    <a:pt x="924" y="310"/>
                  </a:lnTo>
                  <a:lnTo>
                    <a:pt x="924" y="313"/>
                  </a:lnTo>
                  <a:lnTo>
                    <a:pt x="923" y="313"/>
                  </a:lnTo>
                  <a:lnTo>
                    <a:pt x="919" y="313"/>
                  </a:lnTo>
                  <a:lnTo>
                    <a:pt x="916" y="313"/>
                  </a:lnTo>
                  <a:lnTo>
                    <a:pt x="913" y="313"/>
                  </a:lnTo>
                  <a:lnTo>
                    <a:pt x="913" y="315"/>
                  </a:lnTo>
                  <a:lnTo>
                    <a:pt x="913" y="317"/>
                  </a:lnTo>
                  <a:lnTo>
                    <a:pt x="912" y="318"/>
                  </a:lnTo>
                  <a:lnTo>
                    <a:pt x="909" y="321"/>
                  </a:lnTo>
                  <a:lnTo>
                    <a:pt x="904" y="324"/>
                  </a:lnTo>
                  <a:lnTo>
                    <a:pt x="903" y="326"/>
                  </a:lnTo>
                  <a:lnTo>
                    <a:pt x="903" y="327"/>
                  </a:lnTo>
                  <a:lnTo>
                    <a:pt x="901" y="330"/>
                  </a:lnTo>
                  <a:lnTo>
                    <a:pt x="903" y="333"/>
                  </a:lnTo>
                  <a:lnTo>
                    <a:pt x="903" y="337"/>
                  </a:lnTo>
                  <a:lnTo>
                    <a:pt x="903" y="340"/>
                  </a:lnTo>
                  <a:lnTo>
                    <a:pt x="899" y="340"/>
                  </a:lnTo>
                  <a:lnTo>
                    <a:pt x="894" y="340"/>
                  </a:lnTo>
                  <a:lnTo>
                    <a:pt x="893" y="341"/>
                  </a:lnTo>
                  <a:lnTo>
                    <a:pt x="893" y="343"/>
                  </a:lnTo>
                  <a:lnTo>
                    <a:pt x="894" y="346"/>
                  </a:lnTo>
                  <a:lnTo>
                    <a:pt x="897" y="349"/>
                  </a:lnTo>
                  <a:lnTo>
                    <a:pt x="897" y="350"/>
                  </a:lnTo>
                  <a:lnTo>
                    <a:pt x="897" y="351"/>
                  </a:lnTo>
                  <a:lnTo>
                    <a:pt x="893" y="354"/>
                  </a:lnTo>
                  <a:lnTo>
                    <a:pt x="890" y="356"/>
                  </a:lnTo>
                  <a:lnTo>
                    <a:pt x="888" y="357"/>
                  </a:lnTo>
                  <a:lnTo>
                    <a:pt x="887" y="362"/>
                  </a:lnTo>
                  <a:lnTo>
                    <a:pt x="887" y="369"/>
                  </a:lnTo>
                  <a:lnTo>
                    <a:pt x="886" y="379"/>
                  </a:lnTo>
                  <a:lnTo>
                    <a:pt x="891" y="385"/>
                  </a:lnTo>
                  <a:lnTo>
                    <a:pt x="896" y="396"/>
                  </a:lnTo>
                  <a:lnTo>
                    <a:pt x="899" y="398"/>
                  </a:lnTo>
                  <a:lnTo>
                    <a:pt x="900" y="398"/>
                  </a:lnTo>
                  <a:lnTo>
                    <a:pt x="907" y="398"/>
                  </a:lnTo>
                  <a:lnTo>
                    <a:pt x="912" y="396"/>
                  </a:lnTo>
                  <a:lnTo>
                    <a:pt x="919" y="396"/>
                  </a:lnTo>
                  <a:lnTo>
                    <a:pt x="930" y="423"/>
                  </a:lnTo>
                  <a:lnTo>
                    <a:pt x="935" y="436"/>
                  </a:lnTo>
                  <a:lnTo>
                    <a:pt x="939" y="448"/>
                  </a:lnTo>
                  <a:lnTo>
                    <a:pt x="946" y="445"/>
                  </a:lnTo>
                  <a:lnTo>
                    <a:pt x="953" y="442"/>
                  </a:lnTo>
                  <a:lnTo>
                    <a:pt x="960" y="441"/>
                  </a:lnTo>
                  <a:lnTo>
                    <a:pt x="965" y="442"/>
                  </a:lnTo>
                  <a:lnTo>
                    <a:pt x="969" y="442"/>
                  </a:lnTo>
                  <a:lnTo>
                    <a:pt x="971" y="444"/>
                  </a:lnTo>
                  <a:lnTo>
                    <a:pt x="973" y="446"/>
                  </a:lnTo>
                  <a:lnTo>
                    <a:pt x="976" y="449"/>
                  </a:lnTo>
                  <a:lnTo>
                    <a:pt x="979" y="451"/>
                  </a:lnTo>
                  <a:lnTo>
                    <a:pt x="982" y="451"/>
                  </a:lnTo>
                  <a:lnTo>
                    <a:pt x="985" y="451"/>
                  </a:lnTo>
                  <a:lnTo>
                    <a:pt x="988" y="451"/>
                  </a:lnTo>
                  <a:lnTo>
                    <a:pt x="991" y="451"/>
                  </a:lnTo>
                  <a:lnTo>
                    <a:pt x="998" y="457"/>
                  </a:lnTo>
                  <a:lnTo>
                    <a:pt x="1002" y="459"/>
                  </a:lnTo>
                  <a:lnTo>
                    <a:pt x="1005" y="462"/>
                  </a:lnTo>
                  <a:lnTo>
                    <a:pt x="1007" y="462"/>
                  </a:lnTo>
                  <a:lnTo>
                    <a:pt x="1009" y="462"/>
                  </a:lnTo>
                  <a:lnTo>
                    <a:pt x="1012" y="462"/>
                  </a:lnTo>
                  <a:lnTo>
                    <a:pt x="1015" y="464"/>
                  </a:lnTo>
                  <a:lnTo>
                    <a:pt x="1018" y="465"/>
                  </a:lnTo>
                  <a:lnTo>
                    <a:pt x="1020" y="467"/>
                  </a:lnTo>
                  <a:lnTo>
                    <a:pt x="1021" y="470"/>
                  </a:lnTo>
                  <a:lnTo>
                    <a:pt x="1021" y="474"/>
                  </a:lnTo>
                  <a:lnTo>
                    <a:pt x="1022" y="480"/>
                  </a:lnTo>
                  <a:lnTo>
                    <a:pt x="1022" y="482"/>
                  </a:lnTo>
                  <a:lnTo>
                    <a:pt x="1024" y="484"/>
                  </a:lnTo>
                  <a:lnTo>
                    <a:pt x="1030" y="485"/>
                  </a:lnTo>
                  <a:lnTo>
                    <a:pt x="1038" y="488"/>
                  </a:lnTo>
                  <a:lnTo>
                    <a:pt x="1048" y="491"/>
                  </a:lnTo>
                  <a:lnTo>
                    <a:pt x="1054" y="493"/>
                  </a:lnTo>
                  <a:lnTo>
                    <a:pt x="1058" y="495"/>
                  </a:lnTo>
                  <a:lnTo>
                    <a:pt x="1064" y="500"/>
                  </a:lnTo>
                  <a:lnTo>
                    <a:pt x="1070" y="504"/>
                  </a:lnTo>
                  <a:lnTo>
                    <a:pt x="1071" y="506"/>
                  </a:lnTo>
                  <a:lnTo>
                    <a:pt x="1074" y="506"/>
                  </a:lnTo>
                  <a:lnTo>
                    <a:pt x="1079" y="507"/>
                  </a:lnTo>
                  <a:lnTo>
                    <a:pt x="1084" y="507"/>
                  </a:lnTo>
                  <a:lnTo>
                    <a:pt x="1096" y="506"/>
                  </a:lnTo>
                  <a:lnTo>
                    <a:pt x="1107" y="506"/>
                  </a:lnTo>
                  <a:lnTo>
                    <a:pt x="1113" y="507"/>
                  </a:lnTo>
                  <a:lnTo>
                    <a:pt x="1117" y="508"/>
                  </a:lnTo>
                  <a:lnTo>
                    <a:pt x="1119" y="511"/>
                  </a:lnTo>
                  <a:lnTo>
                    <a:pt x="1120" y="514"/>
                  </a:lnTo>
                  <a:lnTo>
                    <a:pt x="1120" y="517"/>
                  </a:lnTo>
                  <a:lnTo>
                    <a:pt x="1119" y="518"/>
                  </a:lnTo>
                  <a:lnTo>
                    <a:pt x="1117" y="517"/>
                  </a:lnTo>
                  <a:lnTo>
                    <a:pt x="1117" y="518"/>
                  </a:lnTo>
                  <a:lnTo>
                    <a:pt x="1117" y="520"/>
                  </a:lnTo>
                  <a:lnTo>
                    <a:pt x="1117" y="521"/>
                  </a:lnTo>
                  <a:lnTo>
                    <a:pt x="1120" y="526"/>
                  </a:lnTo>
                  <a:lnTo>
                    <a:pt x="1117" y="542"/>
                  </a:lnTo>
                  <a:lnTo>
                    <a:pt x="1116" y="543"/>
                  </a:lnTo>
                  <a:lnTo>
                    <a:pt x="1116" y="544"/>
                  </a:lnTo>
                  <a:lnTo>
                    <a:pt x="1115" y="546"/>
                  </a:lnTo>
                  <a:lnTo>
                    <a:pt x="1116" y="549"/>
                  </a:lnTo>
                  <a:lnTo>
                    <a:pt x="1117" y="550"/>
                  </a:lnTo>
                  <a:lnTo>
                    <a:pt x="1115" y="554"/>
                  </a:lnTo>
                  <a:lnTo>
                    <a:pt x="1115" y="556"/>
                  </a:lnTo>
                  <a:lnTo>
                    <a:pt x="1115" y="557"/>
                  </a:lnTo>
                  <a:lnTo>
                    <a:pt x="1116" y="559"/>
                  </a:lnTo>
                  <a:lnTo>
                    <a:pt x="1117" y="559"/>
                  </a:lnTo>
                  <a:lnTo>
                    <a:pt x="1119" y="562"/>
                  </a:lnTo>
                  <a:lnTo>
                    <a:pt x="1117" y="566"/>
                  </a:lnTo>
                  <a:lnTo>
                    <a:pt x="1117" y="569"/>
                  </a:lnTo>
                  <a:lnTo>
                    <a:pt x="1117" y="570"/>
                  </a:lnTo>
                  <a:lnTo>
                    <a:pt x="1117" y="573"/>
                  </a:lnTo>
                  <a:lnTo>
                    <a:pt x="1123" y="575"/>
                  </a:lnTo>
                  <a:lnTo>
                    <a:pt x="1128" y="576"/>
                  </a:lnTo>
                  <a:lnTo>
                    <a:pt x="1129" y="578"/>
                  </a:lnTo>
                  <a:lnTo>
                    <a:pt x="1130" y="580"/>
                  </a:lnTo>
                  <a:lnTo>
                    <a:pt x="1130" y="583"/>
                  </a:lnTo>
                  <a:lnTo>
                    <a:pt x="1130" y="586"/>
                  </a:lnTo>
                  <a:lnTo>
                    <a:pt x="1129" y="589"/>
                  </a:lnTo>
                  <a:lnTo>
                    <a:pt x="1129" y="592"/>
                  </a:lnTo>
                  <a:lnTo>
                    <a:pt x="1132" y="596"/>
                  </a:lnTo>
                  <a:lnTo>
                    <a:pt x="1139" y="602"/>
                  </a:lnTo>
                  <a:lnTo>
                    <a:pt x="1149" y="611"/>
                  </a:lnTo>
                  <a:lnTo>
                    <a:pt x="1153" y="613"/>
                  </a:lnTo>
                  <a:lnTo>
                    <a:pt x="1158" y="615"/>
                  </a:lnTo>
                  <a:lnTo>
                    <a:pt x="1161" y="615"/>
                  </a:lnTo>
                  <a:lnTo>
                    <a:pt x="1162" y="613"/>
                  </a:lnTo>
                  <a:lnTo>
                    <a:pt x="1164" y="611"/>
                  </a:lnTo>
                  <a:lnTo>
                    <a:pt x="1165" y="608"/>
                  </a:lnTo>
                  <a:lnTo>
                    <a:pt x="1168" y="606"/>
                  </a:lnTo>
                  <a:lnTo>
                    <a:pt x="1172" y="605"/>
                  </a:lnTo>
                  <a:lnTo>
                    <a:pt x="1176" y="606"/>
                  </a:lnTo>
                  <a:lnTo>
                    <a:pt x="1179" y="595"/>
                  </a:lnTo>
                  <a:lnTo>
                    <a:pt x="1181" y="585"/>
                  </a:lnTo>
                  <a:lnTo>
                    <a:pt x="1181" y="575"/>
                  </a:lnTo>
                  <a:lnTo>
                    <a:pt x="1179" y="565"/>
                  </a:lnTo>
                  <a:lnTo>
                    <a:pt x="1175" y="543"/>
                  </a:lnTo>
                  <a:lnTo>
                    <a:pt x="1172" y="533"/>
                  </a:lnTo>
                  <a:lnTo>
                    <a:pt x="1171" y="520"/>
                  </a:lnTo>
                  <a:lnTo>
                    <a:pt x="1181" y="516"/>
                  </a:lnTo>
                  <a:lnTo>
                    <a:pt x="1191" y="510"/>
                  </a:lnTo>
                  <a:lnTo>
                    <a:pt x="1200" y="503"/>
                  </a:lnTo>
                  <a:lnTo>
                    <a:pt x="1207" y="495"/>
                  </a:lnTo>
                  <a:lnTo>
                    <a:pt x="1215" y="478"/>
                  </a:lnTo>
                  <a:lnTo>
                    <a:pt x="1217" y="478"/>
                  </a:lnTo>
                  <a:lnTo>
                    <a:pt x="1220" y="478"/>
                  </a:lnTo>
                  <a:lnTo>
                    <a:pt x="1221" y="480"/>
                  </a:lnTo>
                  <a:lnTo>
                    <a:pt x="1223" y="478"/>
                  </a:lnTo>
                  <a:lnTo>
                    <a:pt x="1223" y="474"/>
                  </a:lnTo>
                  <a:lnTo>
                    <a:pt x="1221" y="470"/>
                  </a:lnTo>
                  <a:lnTo>
                    <a:pt x="1220" y="468"/>
                  </a:lnTo>
                  <a:lnTo>
                    <a:pt x="1218" y="468"/>
                  </a:lnTo>
                  <a:lnTo>
                    <a:pt x="1217" y="470"/>
                  </a:lnTo>
                  <a:lnTo>
                    <a:pt x="1215" y="472"/>
                  </a:lnTo>
                  <a:lnTo>
                    <a:pt x="1218" y="457"/>
                  </a:lnTo>
                  <a:lnTo>
                    <a:pt x="1220" y="449"/>
                  </a:lnTo>
                  <a:lnTo>
                    <a:pt x="1220" y="445"/>
                  </a:lnTo>
                  <a:lnTo>
                    <a:pt x="1218" y="444"/>
                  </a:lnTo>
                  <a:lnTo>
                    <a:pt x="1215" y="441"/>
                  </a:lnTo>
                  <a:lnTo>
                    <a:pt x="1211" y="439"/>
                  </a:lnTo>
                  <a:lnTo>
                    <a:pt x="1210" y="436"/>
                  </a:lnTo>
                  <a:lnTo>
                    <a:pt x="1208" y="434"/>
                  </a:lnTo>
                  <a:lnTo>
                    <a:pt x="1207" y="429"/>
                  </a:lnTo>
                  <a:lnTo>
                    <a:pt x="1204" y="421"/>
                  </a:lnTo>
                  <a:lnTo>
                    <a:pt x="1204" y="416"/>
                  </a:lnTo>
                  <a:lnTo>
                    <a:pt x="1202" y="413"/>
                  </a:lnTo>
                  <a:lnTo>
                    <a:pt x="1201" y="409"/>
                  </a:lnTo>
                  <a:lnTo>
                    <a:pt x="1198" y="406"/>
                  </a:lnTo>
                  <a:lnTo>
                    <a:pt x="1195" y="405"/>
                  </a:lnTo>
                  <a:lnTo>
                    <a:pt x="1191" y="403"/>
                  </a:lnTo>
                  <a:lnTo>
                    <a:pt x="1185" y="403"/>
                  </a:lnTo>
                  <a:lnTo>
                    <a:pt x="1182" y="402"/>
                  </a:lnTo>
                  <a:lnTo>
                    <a:pt x="1182" y="393"/>
                  </a:lnTo>
                  <a:lnTo>
                    <a:pt x="1182" y="385"/>
                  </a:lnTo>
                  <a:lnTo>
                    <a:pt x="1187" y="383"/>
                  </a:lnTo>
                  <a:lnTo>
                    <a:pt x="1189" y="383"/>
                  </a:lnTo>
                  <a:lnTo>
                    <a:pt x="1194" y="383"/>
                  </a:lnTo>
                  <a:lnTo>
                    <a:pt x="1198" y="382"/>
                  </a:lnTo>
                  <a:lnTo>
                    <a:pt x="1198" y="376"/>
                  </a:lnTo>
                  <a:lnTo>
                    <a:pt x="1198" y="373"/>
                  </a:lnTo>
                  <a:lnTo>
                    <a:pt x="1195" y="373"/>
                  </a:lnTo>
                  <a:lnTo>
                    <a:pt x="1192" y="367"/>
                  </a:lnTo>
                  <a:lnTo>
                    <a:pt x="1197" y="369"/>
                  </a:lnTo>
                  <a:lnTo>
                    <a:pt x="1201" y="370"/>
                  </a:lnTo>
                  <a:lnTo>
                    <a:pt x="1204" y="366"/>
                  </a:lnTo>
                  <a:lnTo>
                    <a:pt x="1205" y="366"/>
                  </a:lnTo>
                  <a:lnTo>
                    <a:pt x="1207" y="364"/>
                  </a:lnTo>
                  <a:lnTo>
                    <a:pt x="1207" y="362"/>
                  </a:lnTo>
                  <a:lnTo>
                    <a:pt x="1207" y="360"/>
                  </a:lnTo>
                  <a:lnTo>
                    <a:pt x="1202" y="357"/>
                  </a:lnTo>
                  <a:lnTo>
                    <a:pt x="1201" y="354"/>
                  </a:lnTo>
                  <a:lnTo>
                    <a:pt x="1200" y="351"/>
                  </a:lnTo>
                  <a:lnTo>
                    <a:pt x="1200" y="350"/>
                  </a:lnTo>
                  <a:lnTo>
                    <a:pt x="1201" y="344"/>
                  </a:lnTo>
                  <a:lnTo>
                    <a:pt x="1201" y="337"/>
                  </a:lnTo>
                  <a:lnTo>
                    <a:pt x="1197" y="337"/>
                  </a:lnTo>
                  <a:lnTo>
                    <a:pt x="1192" y="337"/>
                  </a:lnTo>
                  <a:lnTo>
                    <a:pt x="1191" y="334"/>
                  </a:lnTo>
                  <a:lnTo>
                    <a:pt x="1191" y="331"/>
                  </a:lnTo>
                  <a:lnTo>
                    <a:pt x="1192" y="333"/>
                  </a:lnTo>
                  <a:lnTo>
                    <a:pt x="1197" y="326"/>
                  </a:lnTo>
                  <a:lnTo>
                    <a:pt x="1201" y="321"/>
                  </a:lnTo>
                  <a:lnTo>
                    <a:pt x="1201" y="317"/>
                  </a:lnTo>
                  <a:lnTo>
                    <a:pt x="1200" y="315"/>
                  </a:lnTo>
                  <a:lnTo>
                    <a:pt x="1198" y="315"/>
                  </a:lnTo>
                  <a:lnTo>
                    <a:pt x="1198" y="313"/>
                  </a:lnTo>
                  <a:lnTo>
                    <a:pt x="1204" y="313"/>
                  </a:lnTo>
                  <a:lnTo>
                    <a:pt x="1204" y="307"/>
                  </a:lnTo>
                  <a:lnTo>
                    <a:pt x="1198" y="305"/>
                  </a:lnTo>
                  <a:lnTo>
                    <a:pt x="1192" y="304"/>
                  </a:lnTo>
                  <a:lnTo>
                    <a:pt x="1195" y="297"/>
                  </a:lnTo>
                  <a:lnTo>
                    <a:pt x="1200" y="295"/>
                  </a:lnTo>
                  <a:lnTo>
                    <a:pt x="1204" y="294"/>
                  </a:lnTo>
                  <a:lnTo>
                    <a:pt x="1208" y="294"/>
                  </a:lnTo>
                  <a:lnTo>
                    <a:pt x="1215" y="294"/>
                  </a:lnTo>
                  <a:lnTo>
                    <a:pt x="1223" y="295"/>
                  </a:lnTo>
                  <a:lnTo>
                    <a:pt x="1230" y="297"/>
                  </a:lnTo>
                  <a:lnTo>
                    <a:pt x="1238" y="300"/>
                  </a:lnTo>
                  <a:lnTo>
                    <a:pt x="1246" y="298"/>
                  </a:lnTo>
                  <a:lnTo>
                    <a:pt x="1246" y="294"/>
                  </a:lnTo>
                  <a:lnTo>
                    <a:pt x="1247" y="292"/>
                  </a:lnTo>
                  <a:lnTo>
                    <a:pt x="1248" y="292"/>
                  </a:lnTo>
                  <a:lnTo>
                    <a:pt x="1253" y="294"/>
                  </a:lnTo>
                  <a:lnTo>
                    <a:pt x="1256" y="294"/>
                  </a:lnTo>
                  <a:lnTo>
                    <a:pt x="1259" y="294"/>
                  </a:lnTo>
                  <a:lnTo>
                    <a:pt x="1261" y="290"/>
                  </a:lnTo>
                  <a:lnTo>
                    <a:pt x="1263" y="287"/>
                  </a:lnTo>
                  <a:lnTo>
                    <a:pt x="1264" y="285"/>
                  </a:lnTo>
                  <a:lnTo>
                    <a:pt x="1267" y="284"/>
                  </a:lnTo>
                  <a:lnTo>
                    <a:pt x="1270" y="284"/>
                  </a:lnTo>
                  <a:lnTo>
                    <a:pt x="1273" y="284"/>
                  </a:lnTo>
                  <a:lnTo>
                    <a:pt x="1276" y="282"/>
                  </a:lnTo>
                  <a:lnTo>
                    <a:pt x="1292" y="292"/>
                  </a:lnTo>
                  <a:lnTo>
                    <a:pt x="1299" y="298"/>
                  </a:lnTo>
                  <a:lnTo>
                    <a:pt x="1302" y="301"/>
                  </a:lnTo>
                  <a:lnTo>
                    <a:pt x="1303" y="304"/>
                  </a:lnTo>
                  <a:lnTo>
                    <a:pt x="1303" y="310"/>
                  </a:lnTo>
                  <a:lnTo>
                    <a:pt x="1309" y="310"/>
                  </a:lnTo>
                  <a:lnTo>
                    <a:pt x="1309" y="314"/>
                  </a:lnTo>
                  <a:lnTo>
                    <a:pt x="1309" y="318"/>
                  </a:lnTo>
                  <a:lnTo>
                    <a:pt x="1312" y="318"/>
                  </a:lnTo>
                  <a:lnTo>
                    <a:pt x="1315" y="320"/>
                  </a:lnTo>
                  <a:lnTo>
                    <a:pt x="1322" y="318"/>
                  </a:lnTo>
                  <a:lnTo>
                    <a:pt x="1331" y="318"/>
                  </a:lnTo>
                  <a:lnTo>
                    <a:pt x="1333" y="318"/>
                  </a:lnTo>
                  <a:lnTo>
                    <a:pt x="1336" y="318"/>
                  </a:lnTo>
                  <a:lnTo>
                    <a:pt x="1333" y="324"/>
                  </a:lnTo>
                  <a:lnTo>
                    <a:pt x="1331" y="324"/>
                  </a:lnTo>
                  <a:lnTo>
                    <a:pt x="1331" y="326"/>
                  </a:lnTo>
                  <a:lnTo>
                    <a:pt x="1331" y="330"/>
                  </a:lnTo>
                  <a:lnTo>
                    <a:pt x="1335" y="330"/>
                  </a:lnTo>
                  <a:lnTo>
                    <a:pt x="1339" y="331"/>
                  </a:lnTo>
                  <a:lnTo>
                    <a:pt x="1342" y="331"/>
                  </a:lnTo>
                  <a:lnTo>
                    <a:pt x="1345" y="333"/>
                  </a:lnTo>
                  <a:lnTo>
                    <a:pt x="1346" y="331"/>
                  </a:lnTo>
                  <a:lnTo>
                    <a:pt x="1348" y="330"/>
                  </a:lnTo>
                  <a:lnTo>
                    <a:pt x="1349" y="328"/>
                  </a:lnTo>
                  <a:lnTo>
                    <a:pt x="1351" y="327"/>
                  </a:lnTo>
                  <a:lnTo>
                    <a:pt x="1354" y="327"/>
                  </a:lnTo>
                  <a:lnTo>
                    <a:pt x="1342" y="346"/>
                  </a:lnTo>
                  <a:lnTo>
                    <a:pt x="1344" y="346"/>
                  </a:lnTo>
                  <a:lnTo>
                    <a:pt x="1346" y="346"/>
                  </a:lnTo>
                  <a:lnTo>
                    <a:pt x="1348" y="346"/>
                  </a:lnTo>
                  <a:lnTo>
                    <a:pt x="1348" y="349"/>
                  </a:lnTo>
                  <a:lnTo>
                    <a:pt x="1346" y="350"/>
                  </a:lnTo>
                  <a:lnTo>
                    <a:pt x="1344" y="350"/>
                  </a:lnTo>
                  <a:lnTo>
                    <a:pt x="1339" y="351"/>
                  </a:lnTo>
                  <a:lnTo>
                    <a:pt x="1342" y="360"/>
                  </a:lnTo>
                  <a:lnTo>
                    <a:pt x="1342" y="366"/>
                  </a:lnTo>
                  <a:lnTo>
                    <a:pt x="1342" y="373"/>
                  </a:lnTo>
                  <a:lnTo>
                    <a:pt x="1342" y="382"/>
                  </a:lnTo>
                  <a:lnTo>
                    <a:pt x="1349" y="385"/>
                  </a:lnTo>
                  <a:lnTo>
                    <a:pt x="1354" y="386"/>
                  </a:lnTo>
                  <a:lnTo>
                    <a:pt x="1367" y="387"/>
                  </a:lnTo>
                  <a:lnTo>
                    <a:pt x="1368" y="395"/>
                  </a:lnTo>
                  <a:lnTo>
                    <a:pt x="1369" y="402"/>
                  </a:lnTo>
                  <a:lnTo>
                    <a:pt x="1371" y="402"/>
                  </a:lnTo>
                  <a:lnTo>
                    <a:pt x="1372" y="402"/>
                  </a:lnTo>
                  <a:lnTo>
                    <a:pt x="1375" y="400"/>
                  </a:lnTo>
                  <a:lnTo>
                    <a:pt x="1378" y="396"/>
                  </a:lnTo>
                  <a:lnTo>
                    <a:pt x="1384" y="402"/>
                  </a:lnTo>
                  <a:lnTo>
                    <a:pt x="1390" y="406"/>
                  </a:lnTo>
                  <a:lnTo>
                    <a:pt x="1395" y="403"/>
                  </a:lnTo>
                  <a:lnTo>
                    <a:pt x="1400" y="400"/>
                  </a:lnTo>
                  <a:lnTo>
                    <a:pt x="1403" y="399"/>
                  </a:lnTo>
                  <a:lnTo>
                    <a:pt x="1404" y="395"/>
                  </a:lnTo>
                  <a:lnTo>
                    <a:pt x="1404" y="393"/>
                  </a:lnTo>
                  <a:lnTo>
                    <a:pt x="1404" y="390"/>
                  </a:lnTo>
                  <a:lnTo>
                    <a:pt x="1405" y="387"/>
                  </a:lnTo>
                  <a:lnTo>
                    <a:pt x="1407" y="387"/>
                  </a:lnTo>
                  <a:lnTo>
                    <a:pt x="1408" y="387"/>
                  </a:lnTo>
                  <a:lnTo>
                    <a:pt x="1411" y="390"/>
                  </a:lnTo>
                  <a:lnTo>
                    <a:pt x="1411" y="389"/>
                  </a:lnTo>
                  <a:lnTo>
                    <a:pt x="1411" y="386"/>
                  </a:lnTo>
                  <a:lnTo>
                    <a:pt x="1411" y="382"/>
                  </a:lnTo>
                  <a:lnTo>
                    <a:pt x="1413" y="380"/>
                  </a:lnTo>
                  <a:lnTo>
                    <a:pt x="1416" y="379"/>
                  </a:lnTo>
                  <a:lnTo>
                    <a:pt x="1418" y="377"/>
                  </a:lnTo>
                  <a:lnTo>
                    <a:pt x="1420" y="376"/>
                  </a:lnTo>
                  <a:lnTo>
                    <a:pt x="1420" y="379"/>
                  </a:lnTo>
                  <a:lnTo>
                    <a:pt x="1418" y="382"/>
                  </a:lnTo>
                  <a:lnTo>
                    <a:pt x="1420" y="383"/>
                  </a:lnTo>
                  <a:lnTo>
                    <a:pt x="1420" y="385"/>
                  </a:lnTo>
                  <a:lnTo>
                    <a:pt x="1423" y="385"/>
                  </a:lnTo>
                  <a:lnTo>
                    <a:pt x="1424" y="374"/>
                  </a:lnTo>
                  <a:lnTo>
                    <a:pt x="1427" y="367"/>
                  </a:lnTo>
                  <a:lnTo>
                    <a:pt x="1436" y="349"/>
                  </a:lnTo>
                  <a:lnTo>
                    <a:pt x="1444" y="349"/>
                  </a:lnTo>
                  <a:lnTo>
                    <a:pt x="1444" y="351"/>
                  </a:lnTo>
                  <a:lnTo>
                    <a:pt x="1443" y="353"/>
                  </a:lnTo>
                  <a:lnTo>
                    <a:pt x="1441" y="356"/>
                  </a:lnTo>
                  <a:lnTo>
                    <a:pt x="1441" y="360"/>
                  </a:lnTo>
                  <a:lnTo>
                    <a:pt x="1447" y="363"/>
                  </a:lnTo>
                  <a:lnTo>
                    <a:pt x="1446" y="372"/>
                  </a:lnTo>
                  <a:lnTo>
                    <a:pt x="1447" y="376"/>
                  </a:lnTo>
                  <a:lnTo>
                    <a:pt x="1447" y="385"/>
                  </a:lnTo>
                  <a:lnTo>
                    <a:pt x="1449" y="386"/>
                  </a:lnTo>
                  <a:lnTo>
                    <a:pt x="1449" y="387"/>
                  </a:lnTo>
                  <a:lnTo>
                    <a:pt x="1449" y="389"/>
                  </a:lnTo>
                  <a:lnTo>
                    <a:pt x="1450" y="390"/>
                  </a:lnTo>
                  <a:lnTo>
                    <a:pt x="1456" y="390"/>
                  </a:lnTo>
                  <a:lnTo>
                    <a:pt x="1460" y="390"/>
                  </a:lnTo>
                  <a:lnTo>
                    <a:pt x="1469" y="406"/>
                  </a:lnTo>
                  <a:lnTo>
                    <a:pt x="1456" y="415"/>
                  </a:lnTo>
                  <a:lnTo>
                    <a:pt x="1464" y="415"/>
                  </a:lnTo>
                  <a:lnTo>
                    <a:pt x="1475" y="415"/>
                  </a:lnTo>
                  <a:lnTo>
                    <a:pt x="1473" y="419"/>
                  </a:lnTo>
                  <a:lnTo>
                    <a:pt x="1472" y="423"/>
                  </a:lnTo>
                  <a:lnTo>
                    <a:pt x="1476" y="429"/>
                  </a:lnTo>
                  <a:lnTo>
                    <a:pt x="1479" y="434"/>
                  </a:lnTo>
                  <a:lnTo>
                    <a:pt x="1482" y="434"/>
                  </a:lnTo>
                  <a:lnTo>
                    <a:pt x="1483" y="435"/>
                  </a:lnTo>
                  <a:lnTo>
                    <a:pt x="1486" y="435"/>
                  </a:lnTo>
                  <a:lnTo>
                    <a:pt x="1486" y="438"/>
                  </a:lnTo>
                  <a:lnTo>
                    <a:pt x="1486" y="442"/>
                  </a:lnTo>
                  <a:lnTo>
                    <a:pt x="1486" y="448"/>
                  </a:lnTo>
                  <a:lnTo>
                    <a:pt x="1493" y="451"/>
                  </a:lnTo>
                  <a:lnTo>
                    <a:pt x="1499" y="454"/>
                  </a:lnTo>
                  <a:lnTo>
                    <a:pt x="1499" y="462"/>
                  </a:lnTo>
                  <a:lnTo>
                    <a:pt x="1492" y="462"/>
                  </a:lnTo>
                  <a:lnTo>
                    <a:pt x="1480" y="462"/>
                  </a:lnTo>
                  <a:lnTo>
                    <a:pt x="1482" y="464"/>
                  </a:lnTo>
                  <a:lnTo>
                    <a:pt x="1483" y="465"/>
                  </a:lnTo>
                  <a:lnTo>
                    <a:pt x="1486" y="465"/>
                  </a:lnTo>
                  <a:lnTo>
                    <a:pt x="1483" y="475"/>
                  </a:lnTo>
                  <a:lnTo>
                    <a:pt x="1485" y="475"/>
                  </a:lnTo>
                  <a:lnTo>
                    <a:pt x="1486" y="475"/>
                  </a:lnTo>
                  <a:lnTo>
                    <a:pt x="1489" y="472"/>
                  </a:lnTo>
                  <a:lnTo>
                    <a:pt x="1495" y="487"/>
                  </a:lnTo>
                  <a:lnTo>
                    <a:pt x="1498" y="487"/>
                  </a:lnTo>
                  <a:lnTo>
                    <a:pt x="1502" y="487"/>
                  </a:lnTo>
                  <a:lnTo>
                    <a:pt x="1505" y="488"/>
                  </a:lnTo>
                  <a:lnTo>
                    <a:pt x="1506" y="491"/>
                  </a:lnTo>
                  <a:lnTo>
                    <a:pt x="1509" y="494"/>
                  </a:lnTo>
                  <a:lnTo>
                    <a:pt x="1511" y="495"/>
                  </a:lnTo>
                  <a:lnTo>
                    <a:pt x="1513" y="495"/>
                  </a:lnTo>
                  <a:lnTo>
                    <a:pt x="1515" y="497"/>
                  </a:lnTo>
                  <a:lnTo>
                    <a:pt x="1515" y="500"/>
                  </a:lnTo>
                  <a:lnTo>
                    <a:pt x="1515" y="503"/>
                  </a:lnTo>
                  <a:lnTo>
                    <a:pt x="1513" y="506"/>
                  </a:lnTo>
                  <a:lnTo>
                    <a:pt x="1513" y="508"/>
                  </a:lnTo>
                  <a:lnTo>
                    <a:pt x="1531" y="513"/>
                  </a:lnTo>
                  <a:lnTo>
                    <a:pt x="1532" y="511"/>
                  </a:lnTo>
                  <a:lnTo>
                    <a:pt x="1535" y="511"/>
                  </a:lnTo>
                  <a:lnTo>
                    <a:pt x="1544" y="508"/>
                  </a:lnTo>
                  <a:lnTo>
                    <a:pt x="1545" y="511"/>
                  </a:lnTo>
                  <a:lnTo>
                    <a:pt x="1545" y="514"/>
                  </a:lnTo>
                  <a:lnTo>
                    <a:pt x="1545" y="517"/>
                  </a:lnTo>
                  <a:lnTo>
                    <a:pt x="1547" y="520"/>
                  </a:lnTo>
                  <a:lnTo>
                    <a:pt x="1552" y="523"/>
                  </a:lnTo>
                  <a:lnTo>
                    <a:pt x="1555" y="523"/>
                  </a:lnTo>
                  <a:lnTo>
                    <a:pt x="1557" y="521"/>
                  </a:lnTo>
                  <a:lnTo>
                    <a:pt x="1558" y="521"/>
                  </a:lnTo>
                  <a:lnTo>
                    <a:pt x="1558" y="517"/>
                  </a:lnTo>
                  <a:lnTo>
                    <a:pt x="1562" y="520"/>
                  </a:lnTo>
                  <a:lnTo>
                    <a:pt x="1562" y="521"/>
                  </a:lnTo>
                  <a:lnTo>
                    <a:pt x="1561" y="523"/>
                  </a:lnTo>
                  <a:lnTo>
                    <a:pt x="1562" y="529"/>
                  </a:lnTo>
                  <a:lnTo>
                    <a:pt x="1568" y="527"/>
                  </a:lnTo>
                  <a:lnTo>
                    <a:pt x="1570" y="526"/>
                  </a:lnTo>
                  <a:lnTo>
                    <a:pt x="1571" y="526"/>
                  </a:lnTo>
                  <a:lnTo>
                    <a:pt x="1570" y="527"/>
                  </a:lnTo>
                  <a:lnTo>
                    <a:pt x="1567" y="531"/>
                  </a:lnTo>
                  <a:lnTo>
                    <a:pt x="1565" y="534"/>
                  </a:lnTo>
                  <a:lnTo>
                    <a:pt x="1562" y="537"/>
                  </a:lnTo>
                  <a:lnTo>
                    <a:pt x="1560" y="537"/>
                  </a:lnTo>
                  <a:lnTo>
                    <a:pt x="1555" y="539"/>
                  </a:lnTo>
                  <a:lnTo>
                    <a:pt x="1551" y="539"/>
                  </a:lnTo>
                  <a:lnTo>
                    <a:pt x="1547" y="540"/>
                  </a:lnTo>
                  <a:lnTo>
                    <a:pt x="1542" y="542"/>
                  </a:lnTo>
                  <a:lnTo>
                    <a:pt x="1538" y="546"/>
                  </a:lnTo>
                  <a:lnTo>
                    <a:pt x="1534" y="550"/>
                  </a:lnTo>
                  <a:lnTo>
                    <a:pt x="1529" y="553"/>
                  </a:lnTo>
                  <a:lnTo>
                    <a:pt x="1526" y="553"/>
                  </a:lnTo>
                  <a:lnTo>
                    <a:pt x="1522" y="553"/>
                  </a:lnTo>
                  <a:lnTo>
                    <a:pt x="1518" y="553"/>
                  </a:lnTo>
                  <a:lnTo>
                    <a:pt x="1513" y="553"/>
                  </a:lnTo>
                  <a:lnTo>
                    <a:pt x="1515" y="554"/>
                  </a:lnTo>
                  <a:lnTo>
                    <a:pt x="1515" y="557"/>
                  </a:lnTo>
                  <a:lnTo>
                    <a:pt x="1515" y="560"/>
                  </a:lnTo>
                  <a:lnTo>
                    <a:pt x="1515" y="563"/>
                  </a:lnTo>
                  <a:lnTo>
                    <a:pt x="1516" y="563"/>
                  </a:lnTo>
                  <a:lnTo>
                    <a:pt x="1516" y="565"/>
                  </a:lnTo>
                  <a:lnTo>
                    <a:pt x="1518" y="565"/>
                  </a:lnTo>
                  <a:lnTo>
                    <a:pt x="1522" y="565"/>
                  </a:lnTo>
                  <a:lnTo>
                    <a:pt x="1522" y="559"/>
                  </a:lnTo>
                  <a:lnTo>
                    <a:pt x="1535" y="553"/>
                  </a:lnTo>
                  <a:lnTo>
                    <a:pt x="1547" y="547"/>
                  </a:lnTo>
                  <a:lnTo>
                    <a:pt x="1552" y="546"/>
                  </a:lnTo>
                  <a:lnTo>
                    <a:pt x="1561" y="544"/>
                  </a:lnTo>
                  <a:lnTo>
                    <a:pt x="1558" y="542"/>
                  </a:lnTo>
                  <a:lnTo>
                    <a:pt x="1558" y="540"/>
                  </a:lnTo>
                  <a:lnTo>
                    <a:pt x="1561" y="539"/>
                  </a:lnTo>
                  <a:lnTo>
                    <a:pt x="1565" y="539"/>
                  </a:lnTo>
                  <a:lnTo>
                    <a:pt x="1571" y="540"/>
                  </a:lnTo>
                  <a:lnTo>
                    <a:pt x="1574" y="542"/>
                  </a:lnTo>
                  <a:lnTo>
                    <a:pt x="1578" y="544"/>
                  </a:lnTo>
                  <a:lnTo>
                    <a:pt x="1583" y="550"/>
                  </a:lnTo>
                  <a:lnTo>
                    <a:pt x="1585" y="552"/>
                  </a:lnTo>
                  <a:lnTo>
                    <a:pt x="1588" y="553"/>
                  </a:lnTo>
                  <a:lnTo>
                    <a:pt x="1591" y="553"/>
                  </a:lnTo>
                  <a:lnTo>
                    <a:pt x="1593" y="552"/>
                  </a:lnTo>
                  <a:lnTo>
                    <a:pt x="1596" y="550"/>
                  </a:lnTo>
                  <a:lnTo>
                    <a:pt x="1597" y="550"/>
                  </a:lnTo>
                  <a:lnTo>
                    <a:pt x="1598" y="578"/>
                  </a:lnTo>
                  <a:lnTo>
                    <a:pt x="1596" y="582"/>
                  </a:lnTo>
                  <a:lnTo>
                    <a:pt x="1588" y="589"/>
                  </a:lnTo>
                  <a:lnTo>
                    <a:pt x="1577" y="598"/>
                  </a:lnTo>
                  <a:lnTo>
                    <a:pt x="1572" y="596"/>
                  </a:lnTo>
                  <a:lnTo>
                    <a:pt x="1570" y="596"/>
                  </a:lnTo>
                  <a:lnTo>
                    <a:pt x="1570" y="595"/>
                  </a:lnTo>
                  <a:lnTo>
                    <a:pt x="1571" y="595"/>
                  </a:lnTo>
                  <a:lnTo>
                    <a:pt x="1558" y="599"/>
                  </a:lnTo>
                  <a:lnTo>
                    <a:pt x="1551" y="601"/>
                  </a:lnTo>
                  <a:lnTo>
                    <a:pt x="1547" y="603"/>
                  </a:lnTo>
                  <a:lnTo>
                    <a:pt x="1545" y="605"/>
                  </a:lnTo>
                  <a:lnTo>
                    <a:pt x="1544" y="608"/>
                  </a:lnTo>
                  <a:lnTo>
                    <a:pt x="1544" y="612"/>
                  </a:lnTo>
                  <a:lnTo>
                    <a:pt x="1544" y="616"/>
                  </a:lnTo>
                  <a:lnTo>
                    <a:pt x="1544" y="619"/>
                  </a:lnTo>
                  <a:lnTo>
                    <a:pt x="1541" y="622"/>
                  </a:lnTo>
                  <a:lnTo>
                    <a:pt x="1538" y="622"/>
                  </a:lnTo>
                  <a:lnTo>
                    <a:pt x="1534" y="624"/>
                  </a:lnTo>
                  <a:lnTo>
                    <a:pt x="1529" y="625"/>
                  </a:lnTo>
                  <a:lnTo>
                    <a:pt x="1529" y="626"/>
                  </a:lnTo>
                  <a:lnTo>
                    <a:pt x="1529" y="629"/>
                  </a:lnTo>
                  <a:lnTo>
                    <a:pt x="1528" y="632"/>
                  </a:lnTo>
                  <a:lnTo>
                    <a:pt x="1528" y="634"/>
                  </a:lnTo>
                  <a:lnTo>
                    <a:pt x="1525" y="634"/>
                  </a:lnTo>
                  <a:lnTo>
                    <a:pt x="1522" y="634"/>
                  </a:lnTo>
                  <a:lnTo>
                    <a:pt x="1519" y="632"/>
                  </a:lnTo>
                  <a:lnTo>
                    <a:pt x="1516" y="634"/>
                  </a:lnTo>
                  <a:lnTo>
                    <a:pt x="1516" y="639"/>
                  </a:lnTo>
                  <a:lnTo>
                    <a:pt x="1512" y="639"/>
                  </a:lnTo>
                  <a:lnTo>
                    <a:pt x="1509" y="638"/>
                  </a:lnTo>
                  <a:lnTo>
                    <a:pt x="1506" y="637"/>
                  </a:lnTo>
                  <a:lnTo>
                    <a:pt x="1505" y="637"/>
                  </a:lnTo>
                  <a:lnTo>
                    <a:pt x="1502" y="637"/>
                  </a:lnTo>
                  <a:lnTo>
                    <a:pt x="1502" y="642"/>
                  </a:lnTo>
                  <a:lnTo>
                    <a:pt x="1495" y="642"/>
                  </a:lnTo>
                  <a:lnTo>
                    <a:pt x="1492" y="637"/>
                  </a:lnTo>
                  <a:lnTo>
                    <a:pt x="1489" y="634"/>
                  </a:lnTo>
                  <a:lnTo>
                    <a:pt x="1488" y="634"/>
                  </a:lnTo>
                  <a:lnTo>
                    <a:pt x="1486" y="634"/>
                  </a:lnTo>
                  <a:lnTo>
                    <a:pt x="1485" y="635"/>
                  </a:lnTo>
                  <a:lnTo>
                    <a:pt x="1483" y="638"/>
                  </a:lnTo>
                  <a:lnTo>
                    <a:pt x="1483" y="639"/>
                  </a:lnTo>
                  <a:lnTo>
                    <a:pt x="1479" y="639"/>
                  </a:lnTo>
                  <a:lnTo>
                    <a:pt x="1477" y="638"/>
                  </a:lnTo>
                  <a:lnTo>
                    <a:pt x="1477" y="637"/>
                  </a:lnTo>
                  <a:lnTo>
                    <a:pt x="1476" y="635"/>
                  </a:lnTo>
                  <a:lnTo>
                    <a:pt x="1475" y="634"/>
                  </a:lnTo>
                  <a:lnTo>
                    <a:pt x="1470" y="634"/>
                  </a:lnTo>
                  <a:lnTo>
                    <a:pt x="1467" y="635"/>
                  </a:lnTo>
                  <a:lnTo>
                    <a:pt x="1466" y="638"/>
                  </a:lnTo>
                  <a:lnTo>
                    <a:pt x="1464" y="638"/>
                  </a:lnTo>
                  <a:lnTo>
                    <a:pt x="1463" y="639"/>
                  </a:lnTo>
                  <a:lnTo>
                    <a:pt x="1459" y="639"/>
                  </a:lnTo>
                  <a:lnTo>
                    <a:pt x="1452" y="639"/>
                  </a:lnTo>
                  <a:lnTo>
                    <a:pt x="1437" y="638"/>
                  </a:lnTo>
                  <a:lnTo>
                    <a:pt x="1420" y="637"/>
                  </a:lnTo>
                  <a:lnTo>
                    <a:pt x="1411" y="638"/>
                  </a:lnTo>
                  <a:lnTo>
                    <a:pt x="1403" y="639"/>
                  </a:lnTo>
                  <a:lnTo>
                    <a:pt x="1401" y="641"/>
                  </a:lnTo>
                  <a:lnTo>
                    <a:pt x="1398" y="642"/>
                  </a:lnTo>
                  <a:lnTo>
                    <a:pt x="1394" y="647"/>
                  </a:lnTo>
                  <a:lnTo>
                    <a:pt x="1391" y="649"/>
                  </a:lnTo>
                  <a:lnTo>
                    <a:pt x="1390" y="652"/>
                  </a:lnTo>
                  <a:lnTo>
                    <a:pt x="1375" y="670"/>
                  </a:lnTo>
                  <a:lnTo>
                    <a:pt x="1372" y="670"/>
                  </a:lnTo>
                  <a:lnTo>
                    <a:pt x="1371" y="670"/>
                  </a:lnTo>
                  <a:lnTo>
                    <a:pt x="1369" y="668"/>
                  </a:lnTo>
                  <a:lnTo>
                    <a:pt x="1368" y="668"/>
                  </a:lnTo>
                  <a:lnTo>
                    <a:pt x="1367" y="670"/>
                  </a:lnTo>
                  <a:lnTo>
                    <a:pt x="1367" y="671"/>
                  </a:lnTo>
                  <a:lnTo>
                    <a:pt x="1367" y="674"/>
                  </a:lnTo>
                  <a:lnTo>
                    <a:pt x="1367" y="675"/>
                  </a:lnTo>
                  <a:lnTo>
                    <a:pt x="1367" y="678"/>
                  </a:lnTo>
                  <a:lnTo>
                    <a:pt x="1365" y="678"/>
                  </a:lnTo>
                  <a:lnTo>
                    <a:pt x="1362" y="677"/>
                  </a:lnTo>
                  <a:lnTo>
                    <a:pt x="1361" y="677"/>
                  </a:lnTo>
                  <a:lnTo>
                    <a:pt x="1358" y="678"/>
                  </a:lnTo>
                  <a:lnTo>
                    <a:pt x="1355" y="681"/>
                  </a:lnTo>
                  <a:lnTo>
                    <a:pt x="1354" y="685"/>
                  </a:lnTo>
                  <a:lnTo>
                    <a:pt x="1351" y="691"/>
                  </a:lnTo>
                  <a:lnTo>
                    <a:pt x="1348" y="694"/>
                  </a:lnTo>
                  <a:lnTo>
                    <a:pt x="1345" y="696"/>
                  </a:lnTo>
                  <a:lnTo>
                    <a:pt x="1344" y="696"/>
                  </a:lnTo>
                  <a:lnTo>
                    <a:pt x="1341" y="696"/>
                  </a:lnTo>
                  <a:lnTo>
                    <a:pt x="1339" y="697"/>
                  </a:lnTo>
                  <a:lnTo>
                    <a:pt x="1339" y="698"/>
                  </a:lnTo>
                  <a:lnTo>
                    <a:pt x="1339" y="700"/>
                  </a:lnTo>
                  <a:lnTo>
                    <a:pt x="1341" y="700"/>
                  </a:lnTo>
                  <a:lnTo>
                    <a:pt x="1345" y="700"/>
                  </a:lnTo>
                  <a:lnTo>
                    <a:pt x="1339" y="713"/>
                  </a:lnTo>
                  <a:lnTo>
                    <a:pt x="1331" y="727"/>
                  </a:lnTo>
                  <a:lnTo>
                    <a:pt x="1344" y="711"/>
                  </a:lnTo>
                  <a:lnTo>
                    <a:pt x="1351" y="704"/>
                  </a:lnTo>
                  <a:lnTo>
                    <a:pt x="1358" y="696"/>
                  </a:lnTo>
                  <a:lnTo>
                    <a:pt x="1365" y="690"/>
                  </a:lnTo>
                  <a:lnTo>
                    <a:pt x="1374" y="683"/>
                  </a:lnTo>
                  <a:lnTo>
                    <a:pt x="1382" y="677"/>
                  </a:lnTo>
                  <a:lnTo>
                    <a:pt x="1391" y="673"/>
                  </a:lnTo>
                  <a:lnTo>
                    <a:pt x="1397" y="670"/>
                  </a:lnTo>
                  <a:lnTo>
                    <a:pt x="1403" y="667"/>
                  </a:lnTo>
                  <a:lnTo>
                    <a:pt x="1411" y="664"/>
                  </a:lnTo>
                  <a:lnTo>
                    <a:pt x="1420" y="662"/>
                  </a:lnTo>
                  <a:lnTo>
                    <a:pt x="1424" y="661"/>
                  </a:lnTo>
                  <a:lnTo>
                    <a:pt x="1428" y="661"/>
                  </a:lnTo>
                  <a:lnTo>
                    <a:pt x="1434" y="662"/>
                  </a:lnTo>
                  <a:lnTo>
                    <a:pt x="1439" y="664"/>
                  </a:lnTo>
                  <a:lnTo>
                    <a:pt x="1439" y="667"/>
                  </a:lnTo>
                  <a:lnTo>
                    <a:pt x="1440" y="670"/>
                  </a:lnTo>
                  <a:lnTo>
                    <a:pt x="1441" y="671"/>
                  </a:lnTo>
                  <a:lnTo>
                    <a:pt x="1447" y="675"/>
                  </a:lnTo>
                  <a:lnTo>
                    <a:pt x="1444" y="678"/>
                  </a:lnTo>
                  <a:lnTo>
                    <a:pt x="1443" y="678"/>
                  </a:lnTo>
                  <a:lnTo>
                    <a:pt x="1441" y="678"/>
                  </a:lnTo>
                  <a:lnTo>
                    <a:pt x="1441" y="681"/>
                  </a:lnTo>
                  <a:lnTo>
                    <a:pt x="1441" y="684"/>
                  </a:lnTo>
                  <a:lnTo>
                    <a:pt x="1441" y="688"/>
                  </a:lnTo>
                  <a:lnTo>
                    <a:pt x="1441" y="690"/>
                  </a:lnTo>
                  <a:lnTo>
                    <a:pt x="1441" y="691"/>
                  </a:lnTo>
                  <a:lnTo>
                    <a:pt x="1437" y="691"/>
                  </a:lnTo>
                  <a:lnTo>
                    <a:pt x="1433" y="691"/>
                  </a:lnTo>
                  <a:lnTo>
                    <a:pt x="1433" y="693"/>
                  </a:lnTo>
                  <a:lnTo>
                    <a:pt x="1431" y="697"/>
                  </a:lnTo>
                  <a:lnTo>
                    <a:pt x="1430" y="703"/>
                  </a:lnTo>
                  <a:lnTo>
                    <a:pt x="1426" y="703"/>
                  </a:lnTo>
                  <a:lnTo>
                    <a:pt x="1423" y="706"/>
                  </a:lnTo>
                  <a:lnTo>
                    <a:pt x="1417" y="697"/>
                  </a:lnTo>
                  <a:lnTo>
                    <a:pt x="1414" y="697"/>
                  </a:lnTo>
                  <a:lnTo>
                    <a:pt x="1413" y="698"/>
                  </a:lnTo>
                  <a:lnTo>
                    <a:pt x="1413" y="700"/>
                  </a:lnTo>
                  <a:lnTo>
                    <a:pt x="1411" y="700"/>
                  </a:lnTo>
                  <a:lnTo>
                    <a:pt x="1410" y="700"/>
                  </a:lnTo>
                  <a:lnTo>
                    <a:pt x="1408" y="700"/>
                  </a:lnTo>
                  <a:lnTo>
                    <a:pt x="1411" y="706"/>
                  </a:lnTo>
                  <a:lnTo>
                    <a:pt x="1414" y="711"/>
                  </a:lnTo>
                  <a:lnTo>
                    <a:pt x="1411" y="711"/>
                  </a:lnTo>
                  <a:lnTo>
                    <a:pt x="1413" y="711"/>
                  </a:lnTo>
                  <a:lnTo>
                    <a:pt x="1420" y="710"/>
                  </a:lnTo>
                  <a:lnTo>
                    <a:pt x="1430" y="709"/>
                  </a:lnTo>
                  <a:lnTo>
                    <a:pt x="1436" y="709"/>
                  </a:lnTo>
                  <a:lnTo>
                    <a:pt x="1437" y="710"/>
                  </a:lnTo>
                  <a:lnTo>
                    <a:pt x="1437" y="713"/>
                  </a:lnTo>
                  <a:lnTo>
                    <a:pt x="1436" y="716"/>
                  </a:lnTo>
                  <a:lnTo>
                    <a:pt x="1433" y="721"/>
                  </a:lnTo>
                  <a:lnTo>
                    <a:pt x="1434" y="723"/>
                  </a:lnTo>
                  <a:lnTo>
                    <a:pt x="1433" y="726"/>
                  </a:lnTo>
                  <a:lnTo>
                    <a:pt x="1430" y="733"/>
                  </a:lnTo>
                  <a:lnTo>
                    <a:pt x="1433" y="733"/>
                  </a:lnTo>
                  <a:lnTo>
                    <a:pt x="1433" y="732"/>
                  </a:lnTo>
                  <a:lnTo>
                    <a:pt x="1434" y="732"/>
                  </a:lnTo>
                  <a:lnTo>
                    <a:pt x="1439" y="730"/>
                  </a:lnTo>
                  <a:lnTo>
                    <a:pt x="1439" y="733"/>
                  </a:lnTo>
                  <a:lnTo>
                    <a:pt x="1439" y="734"/>
                  </a:lnTo>
                  <a:lnTo>
                    <a:pt x="1439" y="736"/>
                  </a:lnTo>
                  <a:lnTo>
                    <a:pt x="1436" y="736"/>
                  </a:lnTo>
                  <a:lnTo>
                    <a:pt x="1437" y="736"/>
                  </a:lnTo>
                  <a:lnTo>
                    <a:pt x="1437" y="737"/>
                  </a:lnTo>
                  <a:lnTo>
                    <a:pt x="1437" y="742"/>
                  </a:lnTo>
                  <a:lnTo>
                    <a:pt x="1436" y="749"/>
                  </a:lnTo>
                  <a:lnTo>
                    <a:pt x="1441" y="752"/>
                  </a:lnTo>
                  <a:lnTo>
                    <a:pt x="1444" y="752"/>
                  </a:lnTo>
                  <a:lnTo>
                    <a:pt x="1456" y="755"/>
                  </a:lnTo>
                  <a:lnTo>
                    <a:pt x="1453" y="757"/>
                  </a:lnTo>
                  <a:lnTo>
                    <a:pt x="1453" y="759"/>
                  </a:lnTo>
                  <a:lnTo>
                    <a:pt x="1453" y="760"/>
                  </a:lnTo>
                  <a:lnTo>
                    <a:pt x="1447" y="760"/>
                  </a:lnTo>
                  <a:lnTo>
                    <a:pt x="1449" y="763"/>
                  </a:lnTo>
                  <a:lnTo>
                    <a:pt x="1450" y="765"/>
                  </a:lnTo>
                  <a:lnTo>
                    <a:pt x="1450" y="766"/>
                  </a:lnTo>
                  <a:lnTo>
                    <a:pt x="1452" y="766"/>
                  </a:lnTo>
                  <a:lnTo>
                    <a:pt x="1453" y="765"/>
                  </a:lnTo>
                  <a:lnTo>
                    <a:pt x="1454" y="763"/>
                  </a:lnTo>
                  <a:lnTo>
                    <a:pt x="1459" y="763"/>
                  </a:lnTo>
                  <a:lnTo>
                    <a:pt x="1463" y="769"/>
                  </a:lnTo>
                  <a:lnTo>
                    <a:pt x="1467" y="770"/>
                  </a:lnTo>
                  <a:lnTo>
                    <a:pt x="1472" y="770"/>
                  </a:lnTo>
                  <a:lnTo>
                    <a:pt x="1475" y="770"/>
                  </a:lnTo>
                  <a:lnTo>
                    <a:pt x="1477" y="769"/>
                  </a:lnTo>
                  <a:lnTo>
                    <a:pt x="1480" y="768"/>
                  </a:lnTo>
                  <a:lnTo>
                    <a:pt x="1483" y="765"/>
                  </a:lnTo>
                  <a:lnTo>
                    <a:pt x="1489" y="760"/>
                  </a:lnTo>
                  <a:lnTo>
                    <a:pt x="1492" y="769"/>
                  </a:lnTo>
                  <a:lnTo>
                    <a:pt x="1492" y="773"/>
                  </a:lnTo>
                  <a:lnTo>
                    <a:pt x="1495" y="778"/>
                  </a:lnTo>
                  <a:lnTo>
                    <a:pt x="1489" y="778"/>
                  </a:lnTo>
                  <a:lnTo>
                    <a:pt x="1489" y="782"/>
                  </a:lnTo>
                  <a:lnTo>
                    <a:pt x="1486" y="786"/>
                  </a:lnTo>
                  <a:lnTo>
                    <a:pt x="1482" y="789"/>
                  </a:lnTo>
                  <a:lnTo>
                    <a:pt x="1472" y="793"/>
                  </a:lnTo>
                  <a:lnTo>
                    <a:pt x="1472" y="796"/>
                  </a:lnTo>
                  <a:lnTo>
                    <a:pt x="1469" y="796"/>
                  </a:lnTo>
                  <a:lnTo>
                    <a:pt x="1464" y="796"/>
                  </a:lnTo>
                  <a:lnTo>
                    <a:pt x="1462" y="796"/>
                  </a:lnTo>
                  <a:lnTo>
                    <a:pt x="1460" y="796"/>
                  </a:lnTo>
                  <a:lnTo>
                    <a:pt x="1459" y="796"/>
                  </a:lnTo>
                  <a:lnTo>
                    <a:pt x="1457" y="798"/>
                  </a:lnTo>
                  <a:lnTo>
                    <a:pt x="1456" y="801"/>
                  </a:lnTo>
                  <a:lnTo>
                    <a:pt x="1456" y="805"/>
                  </a:lnTo>
                  <a:lnTo>
                    <a:pt x="1453" y="805"/>
                  </a:lnTo>
                  <a:lnTo>
                    <a:pt x="1452" y="805"/>
                  </a:lnTo>
                  <a:lnTo>
                    <a:pt x="1450" y="802"/>
                  </a:lnTo>
                  <a:lnTo>
                    <a:pt x="1449" y="801"/>
                  </a:lnTo>
                  <a:lnTo>
                    <a:pt x="1447" y="802"/>
                  </a:lnTo>
                  <a:lnTo>
                    <a:pt x="1444" y="805"/>
                  </a:lnTo>
                  <a:lnTo>
                    <a:pt x="1443" y="806"/>
                  </a:lnTo>
                  <a:lnTo>
                    <a:pt x="1443" y="808"/>
                  </a:lnTo>
                  <a:lnTo>
                    <a:pt x="1443" y="811"/>
                  </a:lnTo>
                  <a:lnTo>
                    <a:pt x="1443" y="815"/>
                  </a:lnTo>
                  <a:lnTo>
                    <a:pt x="1441" y="818"/>
                  </a:lnTo>
                  <a:lnTo>
                    <a:pt x="1430" y="827"/>
                  </a:lnTo>
                  <a:lnTo>
                    <a:pt x="1428" y="825"/>
                  </a:lnTo>
                  <a:lnTo>
                    <a:pt x="1428" y="824"/>
                  </a:lnTo>
                  <a:lnTo>
                    <a:pt x="1427" y="821"/>
                  </a:lnTo>
                  <a:lnTo>
                    <a:pt x="1426" y="821"/>
                  </a:lnTo>
                  <a:lnTo>
                    <a:pt x="1424" y="822"/>
                  </a:lnTo>
                  <a:lnTo>
                    <a:pt x="1423" y="824"/>
                  </a:lnTo>
                  <a:lnTo>
                    <a:pt x="1420" y="824"/>
                  </a:lnTo>
                  <a:lnTo>
                    <a:pt x="1417" y="818"/>
                  </a:lnTo>
                  <a:lnTo>
                    <a:pt x="1410" y="815"/>
                  </a:lnTo>
                  <a:lnTo>
                    <a:pt x="1407" y="814"/>
                  </a:lnTo>
                  <a:lnTo>
                    <a:pt x="1405" y="811"/>
                  </a:lnTo>
                  <a:lnTo>
                    <a:pt x="1405" y="808"/>
                  </a:lnTo>
                  <a:lnTo>
                    <a:pt x="1408" y="802"/>
                  </a:lnTo>
                  <a:lnTo>
                    <a:pt x="1411" y="798"/>
                  </a:lnTo>
                  <a:lnTo>
                    <a:pt x="1414" y="793"/>
                  </a:lnTo>
                  <a:lnTo>
                    <a:pt x="1423" y="793"/>
                  </a:lnTo>
                  <a:lnTo>
                    <a:pt x="1423" y="788"/>
                  </a:lnTo>
                  <a:lnTo>
                    <a:pt x="1431" y="785"/>
                  </a:lnTo>
                  <a:lnTo>
                    <a:pt x="1436" y="783"/>
                  </a:lnTo>
                  <a:lnTo>
                    <a:pt x="1437" y="783"/>
                  </a:lnTo>
                  <a:lnTo>
                    <a:pt x="1440" y="783"/>
                  </a:lnTo>
                  <a:lnTo>
                    <a:pt x="1450" y="785"/>
                  </a:lnTo>
                  <a:lnTo>
                    <a:pt x="1452" y="782"/>
                  </a:lnTo>
                  <a:lnTo>
                    <a:pt x="1452" y="781"/>
                  </a:lnTo>
                  <a:lnTo>
                    <a:pt x="1453" y="778"/>
                  </a:lnTo>
                  <a:lnTo>
                    <a:pt x="1456" y="778"/>
                  </a:lnTo>
                  <a:lnTo>
                    <a:pt x="1456" y="776"/>
                  </a:lnTo>
                  <a:lnTo>
                    <a:pt x="1456" y="775"/>
                  </a:lnTo>
                  <a:lnTo>
                    <a:pt x="1453" y="772"/>
                  </a:lnTo>
                  <a:lnTo>
                    <a:pt x="1441" y="775"/>
                  </a:lnTo>
                  <a:lnTo>
                    <a:pt x="1430" y="778"/>
                  </a:lnTo>
                  <a:lnTo>
                    <a:pt x="1431" y="773"/>
                  </a:lnTo>
                  <a:lnTo>
                    <a:pt x="1433" y="770"/>
                  </a:lnTo>
                  <a:lnTo>
                    <a:pt x="1433" y="768"/>
                  </a:lnTo>
                  <a:lnTo>
                    <a:pt x="1433" y="763"/>
                  </a:lnTo>
                  <a:lnTo>
                    <a:pt x="1439" y="763"/>
                  </a:lnTo>
                  <a:lnTo>
                    <a:pt x="1437" y="760"/>
                  </a:lnTo>
                  <a:lnTo>
                    <a:pt x="1434" y="759"/>
                  </a:lnTo>
                  <a:lnTo>
                    <a:pt x="1433" y="760"/>
                  </a:lnTo>
                  <a:lnTo>
                    <a:pt x="1433" y="757"/>
                  </a:lnTo>
                  <a:lnTo>
                    <a:pt x="1428" y="765"/>
                  </a:lnTo>
                  <a:lnTo>
                    <a:pt x="1427" y="768"/>
                  </a:lnTo>
                  <a:lnTo>
                    <a:pt x="1424" y="770"/>
                  </a:lnTo>
                  <a:lnTo>
                    <a:pt x="1420" y="775"/>
                  </a:lnTo>
                  <a:lnTo>
                    <a:pt x="1414" y="781"/>
                  </a:lnTo>
                  <a:lnTo>
                    <a:pt x="1411" y="776"/>
                  </a:lnTo>
                  <a:lnTo>
                    <a:pt x="1410" y="775"/>
                  </a:lnTo>
                  <a:lnTo>
                    <a:pt x="1408" y="775"/>
                  </a:lnTo>
                  <a:lnTo>
                    <a:pt x="1408" y="776"/>
                  </a:lnTo>
                  <a:lnTo>
                    <a:pt x="1408" y="779"/>
                  </a:lnTo>
                  <a:lnTo>
                    <a:pt x="1411" y="782"/>
                  </a:lnTo>
                  <a:lnTo>
                    <a:pt x="1408" y="783"/>
                  </a:lnTo>
                  <a:lnTo>
                    <a:pt x="1404" y="785"/>
                  </a:lnTo>
                  <a:lnTo>
                    <a:pt x="1400" y="786"/>
                  </a:lnTo>
                  <a:lnTo>
                    <a:pt x="1397" y="786"/>
                  </a:lnTo>
                  <a:lnTo>
                    <a:pt x="1394" y="785"/>
                  </a:lnTo>
                  <a:lnTo>
                    <a:pt x="1391" y="783"/>
                  </a:lnTo>
                  <a:lnTo>
                    <a:pt x="1387" y="781"/>
                  </a:lnTo>
                  <a:lnTo>
                    <a:pt x="1388" y="789"/>
                  </a:lnTo>
                  <a:lnTo>
                    <a:pt x="1391" y="796"/>
                  </a:lnTo>
                  <a:lnTo>
                    <a:pt x="1384" y="802"/>
                  </a:lnTo>
                  <a:lnTo>
                    <a:pt x="1378" y="808"/>
                  </a:lnTo>
                  <a:lnTo>
                    <a:pt x="1375" y="805"/>
                  </a:lnTo>
                  <a:lnTo>
                    <a:pt x="1372" y="804"/>
                  </a:lnTo>
                  <a:lnTo>
                    <a:pt x="1372" y="802"/>
                  </a:lnTo>
                  <a:lnTo>
                    <a:pt x="1364" y="808"/>
                  </a:lnTo>
                  <a:lnTo>
                    <a:pt x="1364" y="799"/>
                  </a:lnTo>
                  <a:lnTo>
                    <a:pt x="1361" y="805"/>
                  </a:lnTo>
                  <a:lnTo>
                    <a:pt x="1358" y="809"/>
                  </a:lnTo>
                  <a:lnTo>
                    <a:pt x="1355" y="812"/>
                  </a:lnTo>
                  <a:lnTo>
                    <a:pt x="1354" y="815"/>
                  </a:lnTo>
                  <a:lnTo>
                    <a:pt x="1351" y="815"/>
                  </a:lnTo>
                  <a:lnTo>
                    <a:pt x="1346" y="817"/>
                  </a:lnTo>
                  <a:lnTo>
                    <a:pt x="1336" y="817"/>
                  </a:lnTo>
                  <a:lnTo>
                    <a:pt x="1333" y="825"/>
                  </a:lnTo>
                  <a:lnTo>
                    <a:pt x="1333" y="831"/>
                  </a:lnTo>
                  <a:lnTo>
                    <a:pt x="1331" y="835"/>
                  </a:lnTo>
                  <a:lnTo>
                    <a:pt x="1325" y="838"/>
                  </a:lnTo>
                  <a:lnTo>
                    <a:pt x="1325" y="840"/>
                  </a:lnTo>
                  <a:lnTo>
                    <a:pt x="1326" y="841"/>
                  </a:lnTo>
                  <a:lnTo>
                    <a:pt x="1328" y="841"/>
                  </a:lnTo>
                  <a:lnTo>
                    <a:pt x="1329" y="842"/>
                  </a:lnTo>
                  <a:lnTo>
                    <a:pt x="1329" y="844"/>
                  </a:lnTo>
                  <a:lnTo>
                    <a:pt x="1328" y="847"/>
                  </a:lnTo>
                  <a:lnTo>
                    <a:pt x="1326" y="848"/>
                  </a:lnTo>
                  <a:lnTo>
                    <a:pt x="1325" y="850"/>
                  </a:lnTo>
                  <a:lnTo>
                    <a:pt x="1322" y="851"/>
                  </a:lnTo>
                  <a:lnTo>
                    <a:pt x="1320" y="854"/>
                  </a:lnTo>
                  <a:lnTo>
                    <a:pt x="1328" y="858"/>
                  </a:lnTo>
                  <a:lnTo>
                    <a:pt x="1333" y="863"/>
                  </a:lnTo>
                  <a:lnTo>
                    <a:pt x="1329" y="864"/>
                  </a:lnTo>
                  <a:lnTo>
                    <a:pt x="1325" y="865"/>
                  </a:lnTo>
                  <a:lnTo>
                    <a:pt x="1326" y="867"/>
                  </a:lnTo>
                  <a:lnTo>
                    <a:pt x="1325" y="868"/>
                  </a:lnTo>
                  <a:lnTo>
                    <a:pt x="1320" y="868"/>
                  </a:lnTo>
                  <a:lnTo>
                    <a:pt x="1319" y="865"/>
                  </a:lnTo>
                  <a:lnTo>
                    <a:pt x="1318" y="863"/>
                  </a:lnTo>
                  <a:lnTo>
                    <a:pt x="1318" y="861"/>
                  </a:lnTo>
                  <a:lnTo>
                    <a:pt x="1315" y="860"/>
                  </a:lnTo>
                  <a:lnTo>
                    <a:pt x="1312" y="867"/>
                  </a:lnTo>
                  <a:lnTo>
                    <a:pt x="1312" y="874"/>
                  </a:lnTo>
                  <a:lnTo>
                    <a:pt x="1309" y="874"/>
                  </a:lnTo>
                  <a:lnTo>
                    <a:pt x="1308" y="874"/>
                  </a:lnTo>
                  <a:lnTo>
                    <a:pt x="1305" y="873"/>
                  </a:lnTo>
                  <a:lnTo>
                    <a:pt x="1302" y="871"/>
                  </a:lnTo>
                  <a:lnTo>
                    <a:pt x="1297" y="871"/>
                  </a:lnTo>
                  <a:lnTo>
                    <a:pt x="1295" y="877"/>
                  </a:lnTo>
                  <a:lnTo>
                    <a:pt x="1293" y="877"/>
                  </a:lnTo>
                  <a:lnTo>
                    <a:pt x="1289" y="877"/>
                  </a:lnTo>
                  <a:lnTo>
                    <a:pt x="1284" y="877"/>
                  </a:lnTo>
                  <a:lnTo>
                    <a:pt x="1280" y="878"/>
                  </a:lnTo>
                  <a:lnTo>
                    <a:pt x="1276" y="883"/>
                  </a:lnTo>
                  <a:lnTo>
                    <a:pt x="1272" y="887"/>
                  </a:lnTo>
                  <a:lnTo>
                    <a:pt x="1267" y="890"/>
                  </a:lnTo>
                  <a:lnTo>
                    <a:pt x="1267" y="891"/>
                  </a:lnTo>
                  <a:lnTo>
                    <a:pt x="1267" y="893"/>
                  </a:lnTo>
                  <a:lnTo>
                    <a:pt x="1266" y="894"/>
                  </a:lnTo>
                  <a:lnTo>
                    <a:pt x="1264" y="896"/>
                  </a:lnTo>
                  <a:lnTo>
                    <a:pt x="1264" y="897"/>
                  </a:lnTo>
                  <a:lnTo>
                    <a:pt x="1264" y="899"/>
                  </a:lnTo>
                  <a:lnTo>
                    <a:pt x="1273" y="904"/>
                  </a:lnTo>
                  <a:lnTo>
                    <a:pt x="1266" y="916"/>
                  </a:lnTo>
                  <a:lnTo>
                    <a:pt x="1261" y="923"/>
                  </a:lnTo>
                  <a:lnTo>
                    <a:pt x="1260" y="926"/>
                  </a:lnTo>
                  <a:lnTo>
                    <a:pt x="1256" y="926"/>
                  </a:lnTo>
                  <a:lnTo>
                    <a:pt x="1240" y="926"/>
                  </a:lnTo>
                  <a:lnTo>
                    <a:pt x="1240" y="930"/>
                  </a:lnTo>
                  <a:lnTo>
                    <a:pt x="1240" y="935"/>
                  </a:lnTo>
                  <a:lnTo>
                    <a:pt x="1241" y="936"/>
                  </a:lnTo>
                  <a:lnTo>
                    <a:pt x="1243" y="936"/>
                  </a:lnTo>
                  <a:lnTo>
                    <a:pt x="1248" y="937"/>
                  </a:lnTo>
                  <a:lnTo>
                    <a:pt x="1246" y="952"/>
                  </a:lnTo>
                  <a:lnTo>
                    <a:pt x="1243" y="965"/>
                  </a:lnTo>
                  <a:lnTo>
                    <a:pt x="1234" y="965"/>
                  </a:lnTo>
                  <a:lnTo>
                    <a:pt x="1234" y="959"/>
                  </a:lnTo>
                  <a:lnTo>
                    <a:pt x="1230" y="959"/>
                  </a:lnTo>
                  <a:lnTo>
                    <a:pt x="1227" y="961"/>
                  </a:lnTo>
                  <a:lnTo>
                    <a:pt x="1225" y="962"/>
                  </a:lnTo>
                  <a:lnTo>
                    <a:pt x="1223" y="962"/>
                  </a:lnTo>
                  <a:lnTo>
                    <a:pt x="1223" y="959"/>
                  </a:lnTo>
                  <a:lnTo>
                    <a:pt x="1220" y="956"/>
                  </a:lnTo>
                  <a:lnTo>
                    <a:pt x="1221" y="956"/>
                  </a:lnTo>
                  <a:lnTo>
                    <a:pt x="1221" y="953"/>
                  </a:lnTo>
                  <a:lnTo>
                    <a:pt x="1223" y="943"/>
                  </a:lnTo>
                  <a:lnTo>
                    <a:pt x="1225" y="933"/>
                  </a:lnTo>
                  <a:lnTo>
                    <a:pt x="1228" y="929"/>
                  </a:lnTo>
                  <a:lnTo>
                    <a:pt x="1231" y="926"/>
                  </a:lnTo>
                  <a:lnTo>
                    <a:pt x="1230" y="925"/>
                  </a:lnTo>
                  <a:lnTo>
                    <a:pt x="1230" y="923"/>
                  </a:lnTo>
                  <a:lnTo>
                    <a:pt x="1228" y="922"/>
                  </a:lnTo>
                  <a:lnTo>
                    <a:pt x="1223" y="923"/>
                  </a:lnTo>
                  <a:lnTo>
                    <a:pt x="1221" y="923"/>
                  </a:lnTo>
                  <a:lnTo>
                    <a:pt x="1218" y="923"/>
                  </a:lnTo>
                  <a:lnTo>
                    <a:pt x="1215" y="932"/>
                  </a:lnTo>
                  <a:lnTo>
                    <a:pt x="1215" y="937"/>
                  </a:lnTo>
                  <a:lnTo>
                    <a:pt x="1214" y="940"/>
                  </a:lnTo>
                  <a:lnTo>
                    <a:pt x="1214" y="943"/>
                  </a:lnTo>
                  <a:lnTo>
                    <a:pt x="1211" y="946"/>
                  </a:lnTo>
                  <a:lnTo>
                    <a:pt x="1210" y="949"/>
                  </a:lnTo>
                  <a:lnTo>
                    <a:pt x="1210" y="950"/>
                  </a:lnTo>
                  <a:lnTo>
                    <a:pt x="1211" y="952"/>
                  </a:lnTo>
                  <a:lnTo>
                    <a:pt x="1211" y="953"/>
                  </a:lnTo>
                  <a:lnTo>
                    <a:pt x="1212" y="953"/>
                  </a:lnTo>
                  <a:lnTo>
                    <a:pt x="1212" y="956"/>
                  </a:lnTo>
                  <a:lnTo>
                    <a:pt x="1210" y="958"/>
                  </a:lnTo>
                  <a:lnTo>
                    <a:pt x="1208" y="956"/>
                  </a:lnTo>
                  <a:lnTo>
                    <a:pt x="1207" y="958"/>
                  </a:lnTo>
                  <a:lnTo>
                    <a:pt x="1207" y="959"/>
                  </a:lnTo>
                  <a:lnTo>
                    <a:pt x="1212" y="962"/>
                  </a:lnTo>
                  <a:lnTo>
                    <a:pt x="1215" y="963"/>
                  </a:lnTo>
                  <a:lnTo>
                    <a:pt x="1218" y="965"/>
                  </a:lnTo>
                  <a:lnTo>
                    <a:pt x="1218" y="966"/>
                  </a:lnTo>
                  <a:lnTo>
                    <a:pt x="1217" y="968"/>
                  </a:lnTo>
                  <a:lnTo>
                    <a:pt x="1217" y="969"/>
                  </a:lnTo>
                  <a:lnTo>
                    <a:pt x="1215" y="971"/>
                  </a:lnTo>
                  <a:lnTo>
                    <a:pt x="1217" y="972"/>
                  </a:lnTo>
                  <a:lnTo>
                    <a:pt x="1218" y="973"/>
                  </a:lnTo>
                  <a:lnTo>
                    <a:pt x="1220" y="973"/>
                  </a:lnTo>
                  <a:lnTo>
                    <a:pt x="1221" y="973"/>
                  </a:lnTo>
                  <a:lnTo>
                    <a:pt x="1220" y="975"/>
                  </a:lnTo>
                  <a:lnTo>
                    <a:pt x="1217" y="979"/>
                  </a:lnTo>
                  <a:lnTo>
                    <a:pt x="1212" y="985"/>
                  </a:lnTo>
                  <a:lnTo>
                    <a:pt x="1214" y="986"/>
                  </a:lnTo>
                  <a:lnTo>
                    <a:pt x="1215" y="989"/>
                  </a:lnTo>
                  <a:lnTo>
                    <a:pt x="1215" y="991"/>
                  </a:lnTo>
                  <a:lnTo>
                    <a:pt x="1218" y="992"/>
                  </a:lnTo>
                  <a:lnTo>
                    <a:pt x="1220" y="994"/>
                  </a:lnTo>
                  <a:lnTo>
                    <a:pt x="1224" y="994"/>
                  </a:lnTo>
                  <a:lnTo>
                    <a:pt x="1227" y="995"/>
                  </a:lnTo>
                  <a:lnTo>
                    <a:pt x="1228" y="995"/>
                  </a:lnTo>
                  <a:lnTo>
                    <a:pt x="1228" y="1002"/>
                  </a:lnTo>
                  <a:lnTo>
                    <a:pt x="1228" y="1007"/>
                  </a:lnTo>
                  <a:lnTo>
                    <a:pt x="1227" y="1008"/>
                  </a:lnTo>
                  <a:lnTo>
                    <a:pt x="1224" y="1008"/>
                  </a:lnTo>
                  <a:lnTo>
                    <a:pt x="1218" y="1009"/>
                  </a:lnTo>
                  <a:lnTo>
                    <a:pt x="1218" y="1015"/>
                  </a:lnTo>
                  <a:lnTo>
                    <a:pt x="1223" y="1014"/>
                  </a:lnTo>
                  <a:lnTo>
                    <a:pt x="1228" y="1015"/>
                  </a:lnTo>
                  <a:lnTo>
                    <a:pt x="1231" y="1018"/>
                  </a:lnTo>
                  <a:lnTo>
                    <a:pt x="1233" y="1021"/>
                  </a:lnTo>
                  <a:lnTo>
                    <a:pt x="1234" y="1024"/>
                  </a:lnTo>
                  <a:lnTo>
                    <a:pt x="1221" y="1024"/>
                  </a:lnTo>
                  <a:lnTo>
                    <a:pt x="1215" y="1025"/>
                  </a:lnTo>
                  <a:lnTo>
                    <a:pt x="1214" y="1025"/>
                  </a:lnTo>
                  <a:lnTo>
                    <a:pt x="1215" y="1025"/>
                  </a:lnTo>
                  <a:lnTo>
                    <a:pt x="1218" y="1031"/>
                  </a:lnTo>
                  <a:lnTo>
                    <a:pt x="1212" y="1033"/>
                  </a:lnTo>
                  <a:lnTo>
                    <a:pt x="1207" y="1034"/>
                  </a:lnTo>
                  <a:lnTo>
                    <a:pt x="1212" y="1045"/>
                  </a:lnTo>
                  <a:lnTo>
                    <a:pt x="1208" y="1047"/>
                  </a:lnTo>
                  <a:lnTo>
                    <a:pt x="1204" y="1048"/>
                  </a:lnTo>
                  <a:lnTo>
                    <a:pt x="1201" y="1051"/>
                  </a:lnTo>
                  <a:lnTo>
                    <a:pt x="1200" y="1057"/>
                  </a:lnTo>
                  <a:lnTo>
                    <a:pt x="1198" y="1061"/>
                  </a:lnTo>
                  <a:lnTo>
                    <a:pt x="1195" y="1064"/>
                  </a:lnTo>
                  <a:lnTo>
                    <a:pt x="1191" y="1067"/>
                  </a:lnTo>
                  <a:lnTo>
                    <a:pt x="1185" y="1067"/>
                  </a:lnTo>
                  <a:lnTo>
                    <a:pt x="1181" y="1068"/>
                  </a:lnTo>
                  <a:lnTo>
                    <a:pt x="1178" y="1068"/>
                  </a:lnTo>
                  <a:lnTo>
                    <a:pt x="1176" y="1070"/>
                  </a:lnTo>
                  <a:lnTo>
                    <a:pt x="1175" y="1073"/>
                  </a:lnTo>
                  <a:lnTo>
                    <a:pt x="1174" y="1076"/>
                  </a:lnTo>
                  <a:lnTo>
                    <a:pt x="1175" y="1079"/>
                  </a:lnTo>
                  <a:lnTo>
                    <a:pt x="1174" y="1081"/>
                  </a:lnTo>
                  <a:lnTo>
                    <a:pt x="1172" y="1083"/>
                  </a:lnTo>
                  <a:lnTo>
                    <a:pt x="1169" y="1084"/>
                  </a:lnTo>
                  <a:lnTo>
                    <a:pt x="1165" y="1086"/>
                  </a:lnTo>
                  <a:lnTo>
                    <a:pt x="1158" y="1087"/>
                  </a:lnTo>
                  <a:lnTo>
                    <a:pt x="1153" y="1090"/>
                  </a:lnTo>
                  <a:lnTo>
                    <a:pt x="1153" y="1092"/>
                  </a:lnTo>
                  <a:lnTo>
                    <a:pt x="1153" y="1094"/>
                  </a:lnTo>
                  <a:lnTo>
                    <a:pt x="1152" y="1096"/>
                  </a:lnTo>
                  <a:lnTo>
                    <a:pt x="1152" y="1097"/>
                  </a:lnTo>
                  <a:lnTo>
                    <a:pt x="1151" y="1097"/>
                  </a:lnTo>
                  <a:lnTo>
                    <a:pt x="1149" y="1097"/>
                  </a:lnTo>
                  <a:lnTo>
                    <a:pt x="1146" y="1097"/>
                  </a:lnTo>
                  <a:lnTo>
                    <a:pt x="1145" y="1097"/>
                  </a:lnTo>
                  <a:lnTo>
                    <a:pt x="1143" y="1097"/>
                  </a:lnTo>
                  <a:lnTo>
                    <a:pt x="1142" y="1100"/>
                  </a:lnTo>
                  <a:lnTo>
                    <a:pt x="1142" y="1103"/>
                  </a:lnTo>
                  <a:lnTo>
                    <a:pt x="1143" y="1106"/>
                  </a:lnTo>
                  <a:lnTo>
                    <a:pt x="1143" y="1109"/>
                  </a:lnTo>
                  <a:lnTo>
                    <a:pt x="1136" y="1122"/>
                  </a:lnTo>
                  <a:lnTo>
                    <a:pt x="1133" y="1130"/>
                  </a:lnTo>
                  <a:lnTo>
                    <a:pt x="1133" y="1133"/>
                  </a:lnTo>
                  <a:lnTo>
                    <a:pt x="1135" y="1133"/>
                  </a:lnTo>
                  <a:lnTo>
                    <a:pt x="1138" y="1135"/>
                  </a:lnTo>
                  <a:lnTo>
                    <a:pt x="1136" y="1135"/>
                  </a:lnTo>
                  <a:lnTo>
                    <a:pt x="1132" y="1136"/>
                  </a:lnTo>
                  <a:lnTo>
                    <a:pt x="1130" y="1138"/>
                  </a:lnTo>
                  <a:lnTo>
                    <a:pt x="1130" y="1139"/>
                  </a:lnTo>
                  <a:lnTo>
                    <a:pt x="1132" y="1139"/>
                  </a:lnTo>
                  <a:lnTo>
                    <a:pt x="1129" y="1139"/>
                  </a:lnTo>
                  <a:lnTo>
                    <a:pt x="1128" y="1139"/>
                  </a:lnTo>
                  <a:lnTo>
                    <a:pt x="1126" y="1140"/>
                  </a:lnTo>
                  <a:lnTo>
                    <a:pt x="1128" y="1142"/>
                  </a:lnTo>
                  <a:lnTo>
                    <a:pt x="1129" y="1143"/>
                  </a:lnTo>
                  <a:lnTo>
                    <a:pt x="1135" y="1148"/>
                  </a:lnTo>
                  <a:lnTo>
                    <a:pt x="1135" y="1152"/>
                  </a:lnTo>
                  <a:lnTo>
                    <a:pt x="1135" y="1158"/>
                  </a:lnTo>
                  <a:lnTo>
                    <a:pt x="1135" y="1162"/>
                  </a:lnTo>
                  <a:lnTo>
                    <a:pt x="1135" y="1166"/>
                  </a:lnTo>
                  <a:lnTo>
                    <a:pt x="1139" y="1172"/>
                  </a:lnTo>
                  <a:lnTo>
                    <a:pt x="1142" y="1175"/>
                  </a:lnTo>
                  <a:lnTo>
                    <a:pt x="1143" y="1178"/>
                  </a:lnTo>
                  <a:lnTo>
                    <a:pt x="1143" y="1181"/>
                  </a:lnTo>
                  <a:lnTo>
                    <a:pt x="1143" y="1182"/>
                  </a:lnTo>
                  <a:lnTo>
                    <a:pt x="1142" y="1182"/>
                  </a:lnTo>
                  <a:lnTo>
                    <a:pt x="1140" y="1184"/>
                  </a:lnTo>
                  <a:lnTo>
                    <a:pt x="1140" y="1185"/>
                  </a:lnTo>
                  <a:lnTo>
                    <a:pt x="1140" y="1187"/>
                  </a:lnTo>
                  <a:lnTo>
                    <a:pt x="1146" y="1189"/>
                  </a:lnTo>
                  <a:lnTo>
                    <a:pt x="1148" y="1195"/>
                  </a:lnTo>
                  <a:lnTo>
                    <a:pt x="1151" y="1205"/>
                  </a:lnTo>
                  <a:lnTo>
                    <a:pt x="1153" y="1220"/>
                  </a:lnTo>
                  <a:lnTo>
                    <a:pt x="1155" y="1225"/>
                  </a:lnTo>
                  <a:lnTo>
                    <a:pt x="1155" y="1233"/>
                  </a:lnTo>
                  <a:lnTo>
                    <a:pt x="1153" y="1244"/>
                  </a:lnTo>
                  <a:lnTo>
                    <a:pt x="1151" y="1254"/>
                  </a:lnTo>
                  <a:lnTo>
                    <a:pt x="1149" y="1267"/>
                  </a:lnTo>
                  <a:lnTo>
                    <a:pt x="1145" y="1264"/>
                  </a:lnTo>
                  <a:lnTo>
                    <a:pt x="1142" y="1264"/>
                  </a:lnTo>
                  <a:lnTo>
                    <a:pt x="1138" y="1263"/>
                  </a:lnTo>
                  <a:lnTo>
                    <a:pt x="1135" y="1261"/>
                  </a:lnTo>
                  <a:lnTo>
                    <a:pt x="1135" y="1259"/>
                  </a:lnTo>
                  <a:lnTo>
                    <a:pt x="1135" y="1257"/>
                  </a:lnTo>
                  <a:lnTo>
                    <a:pt x="1135" y="1254"/>
                  </a:lnTo>
                  <a:lnTo>
                    <a:pt x="1135" y="1253"/>
                  </a:lnTo>
                  <a:lnTo>
                    <a:pt x="1130" y="1248"/>
                  </a:lnTo>
                  <a:lnTo>
                    <a:pt x="1126" y="1244"/>
                  </a:lnTo>
                  <a:lnTo>
                    <a:pt x="1125" y="1240"/>
                  </a:lnTo>
                  <a:lnTo>
                    <a:pt x="1125" y="1237"/>
                  </a:lnTo>
                  <a:lnTo>
                    <a:pt x="1125" y="1234"/>
                  </a:lnTo>
                  <a:lnTo>
                    <a:pt x="1123" y="1231"/>
                  </a:lnTo>
                  <a:lnTo>
                    <a:pt x="1117" y="1227"/>
                  </a:lnTo>
                  <a:lnTo>
                    <a:pt x="1113" y="1225"/>
                  </a:lnTo>
                  <a:lnTo>
                    <a:pt x="1112" y="1221"/>
                  </a:lnTo>
                  <a:lnTo>
                    <a:pt x="1112" y="1218"/>
                  </a:lnTo>
                  <a:lnTo>
                    <a:pt x="1113" y="1214"/>
                  </a:lnTo>
                  <a:lnTo>
                    <a:pt x="1116" y="1210"/>
                  </a:lnTo>
                  <a:lnTo>
                    <a:pt x="1117" y="1205"/>
                  </a:lnTo>
                  <a:lnTo>
                    <a:pt x="1113" y="1207"/>
                  </a:lnTo>
                  <a:lnTo>
                    <a:pt x="1107" y="1208"/>
                  </a:lnTo>
                  <a:lnTo>
                    <a:pt x="1107" y="1200"/>
                  </a:lnTo>
                  <a:lnTo>
                    <a:pt x="1109" y="1189"/>
                  </a:lnTo>
                  <a:lnTo>
                    <a:pt x="1109" y="1178"/>
                  </a:lnTo>
                  <a:lnTo>
                    <a:pt x="1107" y="1174"/>
                  </a:lnTo>
                  <a:lnTo>
                    <a:pt x="1107" y="1169"/>
                  </a:lnTo>
                  <a:lnTo>
                    <a:pt x="1099" y="1166"/>
                  </a:lnTo>
                  <a:lnTo>
                    <a:pt x="1097" y="1164"/>
                  </a:lnTo>
                  <a:lnTo>
                    <a:pt x="1096" y="1161"/>
                  </a:lnTo>
                  <a:lnTo>
                    <a:pt x="1093" y="1153"/>
                  </a:lnTo>
                  <a:lnTo>
                    <a:pt x="1092" y="1153"/>
                  </a:lnTo>
                  <a:lnTo>
                    <a:pt x="1089" y="1153"/>
                  </a:lnTo>
                  <a:lnTo>
                    <a:pt x="1087" y="1153"/>
                  </a:lnTo>
                  <a:lnTo>
                    <a:pt x="1084" y="1153"/>
                  </a:lnTo>
                  <a:lnTo>
                    <a:pt x="1084" y="1155"/>
                  </a:lnTo>
                  <a:lnTo>
                    <a:pt x="1081" y="1158"/>
                  </a:lnTo>
                  <a:lnTo>
                    <a:pt x="1080" y="1162"/>
                  </a:lnTo>
                  <a:lnTo>
                    <a:pt x="1071" y="1159"/>
                  </a:lnTo>
                  <a:lnTo>
                    <a:pt x="1068" y="1159"/>
                  </a:lnTo>
                  <a:lnTo>
                    <a:pt x="1066" y="1159"/>
                  </a:lnTo>
                  <a:lnTo>
                    <a:pt x="1064" y="1153"/>
                  </a:lnTo>
                  <a:lnTo>
                    <a:pt x="1064" y="1152"/>
                  </a:lnTo>
                  <a:lnTo>
                    <a:pt x="1063" y="1151"/>
                  </a:lnTo>
                  <a:lnTo>
                    <a:pt x="1058" y="1149"/>
                  </a:lnTo>
                  <a:lnTo>
                    <a:pt x="1056" y="1149"/>
                  </a:lnTo>
                  <a:lnTo>
                    <a:pt x="1053" y="1149"/>
                  </a:lnTo>
                  <a:lnTo>
                    <a:pt x="1048" y="1148"/>
                  </a:lnTo>
                  <a:lnTo>
                    <a:pt x="1050" y="1146"/>
                  </a:lnTo>
                  <a:lnTo>
                    <a:pt x="1050" y="1143"/>
                  </a:lnTo>
                  <a:lnTo>
                    <a:pt x="1048" y="1142"/>
                  </a:lnTo>
                  <a:lnTo>
                    <a:pt x="1047" y="1139"/>
                  </a:lnTo>
                  <a:lnTo>
                    <a:pt x="1044" y="1139"/>
                  </a:lnTo>
                  <a:lnTo>
                    <a:pt x="1043" y="1140"/>
                  </a:lnTo>
                  <a:lnTo>
                    <a:pt x="1041" y="1145"/>
                  </a:lnTo>
                  <a:lnTo>
                    <a:pt x="1032" y="1139"/>
                  </a:lnTo>
                  <a:lnTo>
                    <a:pt x="1027" y="1148"/>
                  </a:lnTo>
                  <a:lnTo>
                    <a:pt x="1022" y="1146"/>
                  </a:lnTo>
                  <a:lnTo>
                    <a:pt x="1021" y="1145"/>
                  </a:lnTo>
                  <a:lnTo>
                    <a:pt x="1021" y="1142"/>
                  </a:lnTo>
                  <a:lnTo>
                    <a:pt x="1018" y="1139"/>
                  </a:lnTo>
                  <a:lnTo>
                    <a:pt x="1015" y="1142"/>
                  </a:lnTo>
                  <a:lnTo>
                    <a:pt x="1015" y="1143"/>
                  </a:lnTo>
                  <a:lnTo>
                    <a:pt x="1015" y="1145"/>
                  </a:lnTo>
                  <a:lnTo>
                    <a:pt x="1008" y="1143"/>
                  </a:lnTo>
                  <a:lnTo>
                    <a:pt x="1005" y="1143"/>
                  </a:lnTo>
                  <a:lnTo>
                    <a:pt x="994" y="1142"/>
                  </a:lnTo>
                  <a:lnTo>
                    <a:pt x="994" y="1148"/>
                  </a:lnTo>
                  <a:lnTo>
                    <a:pt x="989" y="1148"/>
                  </a:lnTo>
                  <a:lnTo>
                    <a:pt x="985" y="1146"/>
                  </a:lnTo>
                  <a:lnTo>
                    <a:pt x="982" y="1145"/>
                  </a:lnTo>
                  <a:lnTo>
                    <a:pt x="981" y="1145"/>
                  </a:lnTo>
                  <a:lnTo>
                    <a:pt x="979" y="1145"/>
                  </a:lnTo>
                  <a:lnTo>
                    <a:pt x="982" y="1151"/>
                  </a:lnTo>
                  <a:lnTo>
                    <a:pt x="985" y="1151"/>
                  </a:lnTo>
                  <a:lnTo>
                    <a:pt x="992" y="1152"/>
                  </a:lnTo>
                  <a:lnTo>
                    <a:pt x="999" y="1156"/>
                  </a:lnTo>
                  <a:lnTo>
                    <a:pt x="996" y="1159"/>
                  </a:lnTo>
                  <a:lnTo>
                    <a:pt x="996" y="1161"/>
                  </a:lnTo>
                  <a:lnTo>
                    <a:pt x="996" y="1162"/>
                  </a:lnTo>
                  <a:lnTo>
                    <a:pt x="995" y="1162"/>
                  </a:lnTo>
                  <a:lnTo>
                    <a:pt x="994" y="1164"/>
                  </a:lnTo>
                  <a:lnTo>
                    <a:pt x="994" y="1166"/>
                  </a:lnTo>
                  <a:lnTo>
                    <a:pt x="1002" y="1169"/>
                  </a:lnTo>
                  <a:lnTo>
                    <a:pt x="1004" y="1171"/>
                  </a:lnTo>
                  <a:lnTo>
                    <a:pt x="1004" y="1172"/>
                  </a:lnTo>
                  <a:lnTo>
                    <a:pt x="1002" y="1174"/>
                  </a:lnTo>
                  <a:lnTo>
                    <a:pt x="999" y="1175"/>
                  </a:lnTo>
                  <a:lnTo>
                    <a:pt x="996" y="1175"/>
                  </a:lnTo>
                  <a:lnTo>
                    <a:pt x="996" y="1169"/>
                  </a:lnTo>
                  <a:lnTo>
                    <a:pt x="994" y="1169"/>
                  </a:lnTo>
                  <a:lnTo>
                    <a:pt x="991" y="1169"/>
                  </a:lnTo>
                  <a:lnTo>
                    <a:pt x="988" y="1169"/>
                  </a:lnTo>
                  <a:lnTo>
                    <a:pt x="985" y="1169"/>
                  </a:lnTo>
                  <a:lnTo>
                    <a:pt x="978" y="1159"/>
                  </a:lnTo>
                  <a:lnTo>
                    <a:pt x="973" y="1162"/>
                  </a:lnTo>
                  <a:lnTo>
                    <a:pt x="971" y="1164"/>
                  </a:lnTo>
                  <a:lnTo>
                    <a:pt x="969" y="1164"/>
                  </a:lnTo>
                  <a:lnTo>
                    <a:pt x="969" y="1165"/>
                  </a:lnTo>
                  <a:lnTo>
                    <a:pt x="969" y="1168"/>
                  </a:lnTo>
                  <a:lnTo>
                    <a:pt x="972" y="1172"/>
                  </a:lnTo>
                  <a:lnTo>
                    <a:pt x="969" y="1172"/>
                  </a:lnTo>
                  <a:lnTo>
                    <a:pt x="968" y="1172"/>
                  </a:lnTo>
                  <a:lnTo>
                    <a:pt x="965" y="1174"/>
                  </a:lnTo>
                  <a:lnTo>
                    <a:pt x="962" y="1175"/>
                  </a:lnTo>
                  <a:lnTo>
                    <a:pt x="960" y="1175"/>
                  </a:lnTo>
                  <a:lnTo>
                    <a:pt x="958" y="1175"/>
                  </a:lnTo>
                  <a:lnTo>
                    <a:pt x="956" y="1174"/>
                  </a:lnTo>
                  <a:lnTo>
                    <a:pt x="956" y="1171"/>
                  </a:lnTo>
                  <a:lnTo>
                    <a:pt x="956" y="1169"/>
                  </a:lnTo>
                  <a:lnTo>
                    <a:pt x="955" y="1166"/>
                  </a:lnTo>
                  <a:lnTo>
                    <a:pt x="949" y="1164"/>
                  </a:lnTo>
                  <a:lnTo>
                    <a:pt x="939" y="1161"/>
                  </a:lnTo>
                  <a:lnTo>
                    <a:pt x="927" y="1156"/>
                  </a:lnTo>
                  <a:lnTo>
                    <a:pt x="919" y="1156"/>
                  </a:lnTo>
                  <a:lnTo>
                    <a:pt x="917" y="1156"/>
                  </a:lnTo>
                  <a:lnTo>
                    <a:pt x="916" y="1158"/>
                  </a:lnTo>
                  <a:lnTo>
                    <a:pt x="910" y="1162"/>
                  </a:lnTo>
                  <a:lnTo>
                    <a:pt x="904" y="1166"/>
                  </a:lnTo>
                  <a:lnTo>
                    <a:pt x="901" y="1169"/>
                  </a:lnTo>
                  <a:lnTo>
                    <a:pt x="900" y="1169"/>
                  </a:lnTo>
                  <a:lnTo>
                    <a:pt x="896" y="1169"/>
                  </a:lnTo>
                  <a:lnTo>
                    <a:pt x="893" y="1168"/>
                  </a:lnTo>
                  <a:lnTo>
                    <a:pt x="888" y="1166"/>
                  </a:lnTo>
                  <a:lnTo>
                    <a:pt x="884" y="1176"/>
                  </a:lnTo>
                  <a:lnTo>
                    <a:pt x="883" y="1182"/>
                  </a:lnTo>
                  <a:lnTo>
                    <a:pt x="880" y="1187"/>
                  </a:lnTo>
                  <a:lnTo>
                    <a:pt x="877" y="1188"/>
                  </a:lnTo>
                  <a:lnTo>
                    <a:pt x="874" y="1188"/>
                  </a:lnTo>
                  <a:lnTo>
                    <a:pt x="870" y="1188"/>
                  </a:lnTo>
                  <a:lnTo>
                    <a:pt x="867" y="1189"/>
                  </a:lnTo>
                  <a:lnTo>
                    <a:pt x="865" y="1191"/>
                  </a:lnTo>
                  <a:lnTo>
                    <a:pt x="865" y="1194"/>
                  </a:lnTo>
                  <a:lnTo>
                    <a:pt x="865" y="1198"/>
                  </a:lnTo>
                  <a:lnTo>
                    <a:pt x="864" y="1200"/>
                  </a:lnTo>
                  <a:lnTo>
                    <a:pt x="860" y="1202"/>
                  </a:lnTo>
                  <a:lnTo>
                    <a:pt x="854" y="1204"/>
                  </a:lnTo>
                  <a:lnTo>
                    <a:pt x="848" y="1205"/>
                  </a:lnTo>
                  <a:lnTo>
                    <a:pt x="847" y="1207"/>
                  </a:lnTo>
                  <a:lnTo>
                    <a:pt x="844" y="1208"/>
                  </a:lnTo>
                  <a:lnTo>
                    <a:pt x="844" y="1211"/>
                  </a:lnTo>
                  <a:lnTo>
                    <a:pt x="844" y="1214"/>
                  </a:lnTo>
                  <a:lnTo>
                    <a:pt x="845" y="1217"/>
                  </a:lnTo>
                  <a:lnTo>
                    <a:pt x="844" y="1220"/>
                  </a:lnTo>
                  <a:lnTo>
                    <a:pt x="840" y="1220"/>
                  </a:lnTo>
                  <a:lnTo>
                    <a:pt x="841" y="1228"/>
                  </a:lnTo>
                  <a:lnTo>
                    <a:pt x="841" y="1233"/>
                  </a:lnTo>
                  <a:lnTo>
                    <a:pt x="840" y="1236"/>
                  </a:lnTo>
                  <a:lnTo>
                    <a:pt x="842" y="1243"/>
                  </a:lnTo>
                  <a:lnTo>
                    <a:pt x="847" y="1251"/>
                  </a:lnTo>
                  <a:lnTo>
                    <a:pt x="850" y="1259"/>
                  </a:lnTo>
                  <a:lnTo>
                    <a:pt x="850" y="1263"/>
                  </a:lnTo>
                  <a:lnTo>
                    <a:pt x="850" y="1267"/>
                  </a:lnTo>
                  <a:lnTo>
                    <a:pt x="850" y="1269"/>
                  </a:lnTo>
                  <a:lnTo>
                    <a:pt x="847" y="1270"/>
                  </a:lnTo>
                  <a:lnTo>
                    <a:pt x="841" y="1274"/>
                  </a:lnTo>
                  <a:lnTo>
                    <a:pt x="837" y="1279"/>
                  </a:lnTo>
                  <a:lnTo>
                    <a:pt x="834" y="1283"/>
                  </a:lnTo>
                  <a:lnTo>
                    <a:pt x="834" y="1284"/>
                  </a:lnTo>
                  <a:lnTo>
                    <a:pt x="834" y="1287"/>
                  </a:lnTo>
                  <a:lnTo>
                    <a:pt x="835" y="1293"/>
                  </a:lnTo>
                  <a:lnTo>
                    <a:pt x="840" y="1302"/>
                  </a:lnTo>
                  <a:lnTo>
                    <a:pt x="838" y="1308"/>
                  </a:lnTo>
                  <a:lnTo>
                    <a:pt x="837" y="1312"/>
                  </a:lnTo>
                  <a:lnTo>
                    <a:pt x="837" y="1316"/>
                  </a:lnTo>
                  <a:lnTo>
                    <a:pt x="838" y="1322"/>
                  </a:lnTo>
                  <a:lnTo>
                    <a:pt x="840" y="1328"/>
                  </a:lnTo>
                  <a:lnTo>
                    <a:pt x="842" y="1335"/>
                  </a:lnTo>
                  <a:lnTo>
                    <a:pt x="842" y="1338"/>
                  </a:lnTo>
                  <a:lnTo>
                    <a:pt x="841" y="1341"/>
                  </a:lnTo>
                  <a:lnTo>
                    <a:pt x="837" y="1346"/>
                  </a:lnTo>
                  <a:lnTo>
                    <a:pt x="837" y="1348"/>
                  </a:lnTo>
                  <a:lnTo>
                    <a:pt x="838" y="1351"/>
                  </a:lnTo>
                  <a:lnTo>
                    <a:pt x="838" y="1356"/>
                  </a:lnTo>
                  <a:lnTo>
                    <a:pt x="838" y="1362"/>
                  </a:lnTo>
                  <a:lnTo>
                    <a:pt x="837" y="1365"/>
                  </a:lnTo>
                  <a:lnTo>
                    <a:pt x="837" y="1367"/>
                  </a:lnTo>
                  <a:lnTo>
                    <a:pt x="838" y="1365"/>
                  </a:lnTo>
                  <a:lnTo>
                    <a:pt x="841" y="1364"/>
                  </a:lnTo>
                  <a:lnTo>
                    <a:pt x="847" y="1377"/>
                  </a:lnTo>
                  <a:lnTo>
                    <a:pt x="852" y="1388"/>
                  </a:lnTo>
                  <a:lnTo>
                    <a:pt x="860" y="1400"/>
                  </a:lnTo>
                  <a:lnTo>
                    <a:pt x="867" y="1410"/>
                  </a:lnTo>
                  <a:lnTo>
                    <a:pt x="870" y="1417"/>
                  </a:lnTo>
                  <a:lnTo>
                    <a:pt x="870" y="1421"/>
                  </a:lnTo>
                  <a:lnTo>
                    <a:pt x="873" y="1424"/>
                  </a:lnTo>
                  <a:lnTo>
                    <a:pt x="874" y="1426"/>
                  </a:lnTo>
                  <a:lnTo>
                    <a:pt x="877" y="1426"/>
                  </a:lnTo>
                  <a:lnTo>
                    <a:pt x="881" y="1426"/>
                  </a:lnTo>
                  <a:lnTo>
                    <a:pt x="887" y="1426"/>
                  </a:lnTo>
                  <a:lnTo>
                    <a:pt x="888" y="1426"/>
                  </a:lnTo>
                  <a:lnTo>
                    <a:pt x="891" y="1427"/>
                  </a:lnTo>
                  <a:lnTo>
                    <a:pt x="893" y="1431"/>
                  </a:lnTo>
                  <a:lnTo>
                    <a:pt x="894" y="1439"/>
                  </a:lnTo>
                  <a:lnTo>
                    <a:pt x="901" y="1436"/>
                  </a:lnTo>
                  <a:lnTo>
                    <a:pt x="904" y="1434"/>
                  </a:lnTo>
                  <a:lnTo>
                    <a:pt x="909" y="1436"/>
                  </a:lnTo>
                  <a:lnTo>
                    <a:pt x="906" y="1437"/>
                  </a:lnTo>
                  <a:lnTo>
                    <a:pt x="906" y="1439"/>
                  </a:lnTo>
                  <a:lnTo>
                    <a:pt x="907" y="1439"/>
                  </a:lnTo>
                  <a:lnTo>
                    <a:pt x="910" y="1439"/>
                  </a:lnTo>
                  <a:lnTo>
                    <a:pt x="912" y="1437"/>
                  </a:lnTo>
                  <a:lnTo>
                    <a:pt x="913" y="1434"/>
                  </a:lnTo>
                  <a:lnTo>
                    <a:pt x="913" y="1431"/>
                  </a:lnTo>
                  <a:lnTo>
                    <a:pt x="913" y="1430"/>
                  </a:lnTo>
                  <a:lnTo>
                    <a:pt x="916" y="1428"/>
                  </a:lnTo>
                  <a:lnTo>
                    <a:pt x="920" y="1428"/>
                  </a:lnTo>
                  <a:lnTo>
                    <a:pt x="924" y="1428"/>
                  </a:lnTo>
                  <a:lnTo>
                    <a:pt x="927" y="1427"/>
                  </a:lnTo>
                  <a:lnTo>
                    <a:pt x="930" y="1423"/>
                  </a:lnTo>
                  <a:lnTo>
                    <a:pt x="933" y="1418"/>
                  </a:lnTo>
                  <a:lnTo>
                    <a:pt x="937" y="1418"/>
                  </a:lnTo>
                  <a:lnTo>
                    <a:pt x="946" y="1418"/>
                  </a:lnTo>
                  <a:lnTo>
                    <a:pt x="946" y="1424"/>
                  </a:lnTo>
                  <a:lnTo>
                    <a:pt x="949" y="1424"/>
                  </a:lnTo>
                  <a:lnTo>
                    <a:pt x="950" y="1423"/>
                  </a:lnTo>
                  <a:lnTo>
                    <a:pt x="952" y="1421"/>
                  </a:lnTo>
                  <a:lnTo>
                    <a:pt x="955" y="1421"/>
                  </a:lnTo>
                  <a:lnTo>
                    <a:pt x="956" y="1417"/>
                  </a:lnTo>
                  <a:lnTo>
                    <a:pt x="958" y="1413"/>
                  </a:lnTo>
                  <a:lnTo>
                    <a:pt x="962" y="1411"/>
                  </a:lnTo>
                  <a:lnTo>
                    <a:pt x="966" y="1410"/>
                  </a:lnTo>
                  <a:lnTo>
                    <a:pt x="966" y="1407"/>
                  </a:lnTo>
                  <a:lnTo>
                    <a:pt x="966" y="1404"/>
                  </a:lnTo>
                  <a:lnTo>
                    <a:pt x="966" y="1400"/>
                  </a:lnTo>
                  <a:lnTo>
                    <a:pt x="966" y="1397"/>
                  </a:lnTo>
                  <a:lnTo>
                    <a:pt x="972" y="1394"/>
                  </a:lnTo>
                  <a:lnTo>
                    <a:pt x="973" y="1387"/>
                  </a:lnTo>
                  <a:lnTo>
                    <a:pt x="973" y="1380"/>
                  </a:lnTo>
                  <a:lnTo>
                    <a:pt x="973" y="1374"/>
                  </a:lnTo>
                  <a:lnTo>
                    <a:pt x="975" y="1367"/>
                  </a:lnTo>
                  <a:lnTo>
                    <a:pt x="986" y="1361"/>
                  </a:lnTo>
                  <a:lnTo>
                    <a:pt x="1002" y="1354"/>
                  </a:lnTo>
                  <a:lnTo>
                    <a:pt x="1009" y="1352"/>
                  </a:lnTo>
                  <a:lnTo>
                    <a:pt x="1017" y="1351"/>
                  </a:lnTo>
                  <a:lnTo>
                    <a:pt x="1024" y="1351"/>
                  </a:lnTo>
                  <a:lnTo>
                    <a:pt x="1027" y="1351"/>
                  </a:lnTo>
                  <a:lnTo>
                    <a:pt x="1030" y="1352"/>
                  </a:lnTo>
                  <a:lnTo>
                    <a:pt x="1031" y="1354"/>
                  </a:lnTo>
                  <a:lnTo>
                    <a:pt x="1031" y="1355"/>
                  </a:lnTo>
                  <a:lnTo>
                    <a:pt x="1031" y="1362"/>
                  </a:lnTo>
                  <a:lnTo>
                    <a:pt x="1030" y="1371"/>
                  </a:lnTo>
                  <a:lnTo>
                    <a:pt x="1028" y="1381"/>
                  </a:lnTo>
                  <a:lnTo>
                    <a:pt x="1021" y="1410"/>
                  </a:lnTo>
                  <a:lnTo>
                    <a:pt x="1021" y="1416"/>
                  </a:lnTo>
                  <a:lnTo>
                    <a:pt x="1021" y="1421"/>
                  </a:lnTo>
                  <a:lnTo>
                    <a:pt x="1021" y="1427"/>
                  </a:lnTo>
                  <a:lnTo>
                    <a:pt x="1022" y="1428"/>
                  </a:lnTo>
                  <a:lnTo>
                    <a:pt x="1020" y="1428"/>
                  </a:lnTo>
                  <a:lnTo>
                    <a:pt x="1012" y="1427"/>
                  </a:lnTo>
                  <a:lnTo>
                    <a:pt x="1012" y="1418"/>
                  </a:lnTo>
                  <a:lnTo>
                    <a:pt x="1011" y="1421"/>
                  </a:lnTo>
                  <a:lnTo>
                    <a:pt x="1009" y="1424"/>
                  </a:lnTo>
                  <a:lnTo>
                    <a:pt x="1008" y="1424"/>
                  </a:lnTo>
                  <a:lnTo>
                    <a:pt x="1009" y="1427"/>
                  </a:lnTo>
                  <a:lnTo>
                    <a:pt x="1011" y="1430"/>
                  </a:lnTo>
                  <a:lnTo>
                    <a:pt x="1012" y="1431"/>
                  </a:lnTo>
                  <a:lnTo>
                    <a:pt x="1012" y="1433"/>
                  </a:lnTo>
                  <a:lnTo>
                    <a:pt x="1014" y="1437"/>
                  </a:lnTo>
                  <a:lnTo>
                    <a:pt x="1014" y="1443"/>
                  </a:lnTo>
                  <a:lnTo>
                    <a:pt x="1011" y="1454"/>
                  </a:lnTo>
                  <a:lnTo>
                    <a:pt x="1007" y="1467"/>
                  </a:lnTo>
                  <a:lnTo>
                    <a:pt x="1002" y="1479"/>
                  </a:lnTo>
                  <a:lnTo>
                    <a:pt x="999" y="1488"/>
                  </a:lnTo>
                  <a:lnTo>
                    <a:pt x="1007" y="1488"/>
                  </a:lnTo>
                  <a:lnTo>
                    <a:pt x="1021" y="1488"/>
                  </a:lnTo>
                  <a:lnTo>
                    <a:pt x="1035" y="1488"/>
                  </a:lnTo>
                  <a:lnTo>
                    <a:pt x="1040" y="1486"/>
                  </a:lnTo>
                  <a:lnTo>
                    <a:pt x="1045" y="1483"/>
                  </a:lnTo>
                  <a:lnTo>
                    <a:pt x="1051" y="1480"/>
                  </a:lnTo>
                  <a:lnTo>
                    <a:pt x="1057" y="1479"/>
                  </a:lnTo>
                  <a:lnTo>
                    <a:pt x="1063" y="1480"/>
                  </a:lnTo>
                  <a:lnTo>
                    <a:pt x="1068" y="1482"/>
                  </a:lnTo>
                  <a:lnTo>
                    <a:pt x="1077" y="1483"/>
                  </a:lnTo>
                  <a:lnTo>
                    <a:pt x="1081" y="1485"/>
                  </a:lnTo>
                  <a:lnTo>
                    <a:pt x="1084" y="1492"/>
                  </a:lnTo>
                  <a:lnTo>
                    <a:pt x="1086" y="1496"/>
                  </a:lnTo>
                  <a:lnTo>
                    <a:pt x="1087" y="1499"/>
                  </a:lnTo>
                  <a:lnTo>
                    <a:pt x="1102" y="1502"/>
                  </a:lnTo>
                  <a:lnTo>
                    <a:pt x="1087" y="1587"/>
                  </a:lnTo>
                  <a:lnTo>
                    <a:pt x="1090" y="1591"/>
                  </a:lnTo>
                  <a:lnTo>
                    <a:pt x="1094" y="1597"/>
                  </a:lnTo>
                  <a:lnTo>
                    <a:pt x="1099" y="1603"/>
                  </a:lnTo>
                  <a:lnTo>
                    <a:pt x="1107" y="1613"/>
                  </a:lnTo>
                  <a:lnTo>
                    <a:pt x="1112" y="1623"/>
                  </a:lnTo>
                  <a:lnTo>
                    <a:pt x="1116" y="1631"/>
                  </a:lnTo>
                  <a:lnTo>
                    <a:pt x="1117" y="1637"/>
                  </a:lnTo>
                  <a:lnTo>
                    <a:pt x="1119" y="1637"/>
                  </a:lnTo>
                  <a:lnTo>
                    <a:pt x="1120" y="1637"/>
                  </a:lnTo>
                  <a:lnTo>
                    <a:pt x="1123" y="1636"/>
                  </a:lnTo>
                  <a:lnTo>
                    <a:pt x="1126" y="1634"/>
                  </a:lnTo>
                  <a:lnTo>
                    <a:pt x="1129" y="1634"/>
                  </a:lnTo>
                  <a:lnTo>
                    <a:pt x="1130" y="1636"/>
                  </a:lnTo>
                  <a:lnTo>
                    <a:pt x="1130" y="1639"/>
                  </a:lnTo>
                  <a:lnTo>
                    <a:pt x="1132" y="1640"/>
                  </a:lnTo>
                  <a:lnTo>
                    <a:pt x="1140" y="1637"/>
                  </a:lnTo>
                  <a:lnTo>
                    <a:pt x="1146" y="1636"/>
                  </a:lnTo>
                  <a:lnTo>
                    <a:pt x="1153" y="1634"/>
                  </a:lnTo>
                  <a:lnTo>
                    <a:pt x="1162" y="1631"/>
                  </a:lnTo>
                  <a:lnTo>
                    <a:pt x="1164" y="1627"/>
                  </a:lnTo>
                  <a:lnTo>
                    <a:pt x="1165" y="1623"/>
                  </a:lnTo>
                  <a:lnTo>
                    <a:pt x="1172" y="1624"/>
                  </a:lnTo>
                  <a:lnTo>
                    <a:pt x="1182" y="1626"/>
                  </a:lnTo>
                  <a:lnTo>
                    <a:pt x="1187" y="1634"/>
                  </a:lnTo>
                  <a:lnTo>
                    <a:pt x="1194" y="1642"/>
                  </a:lnTo>
                  <a:lnTo>
                    <a:pt x="1200" y="1647"/>
                  </a:lnTo>
                  <a:lnTo>
                    <a:pt x="1207" y="1655"/>
                  </a:lnTo>
                  <a:lnTo>
                    <a:pt x="1218" y="1662"/>
                  </a:lnTo>
                  <a:lnTo>
                    <a:pt x="1218" y="1659"/>
                  </a:lnTo>
                  <a:lnTo>
                    <a:pt x="1218" y="1656"/>
                  </a:lnTo>
                  <a:lnTo>
                    <a:pt x="1217" y="1653"/>
                  </a:lnTo>
                  <a:lnTo>
                    <a:pt x="1218" y="1650"/>
                  </a:lnTo>
                  <a:lnTo>
                    <a:pt x="1221" y="1644"/>
                  </a:lnTo>
                  <a:lnTo>
                    <a:pt x="1225" y="1637"/>
                  </a:lnTo>
                  <a:lnTo>
                    <a:pt x="1234" y="1637"/>
                  </a:lnTo>
                  <a:lnTo>
                    <a:pt x="1234" y="1636"/>
                  </a:lnTo>
                  <a:lnTo>
                    <a:pt x="1234" y="1634"/>
                  </a:lnTo>
                  <a:lnTo>
                    <a:pt x="1234" y="1631"/>
                  </a:lnTo>
                  <a:lnTo>
                    <a:pt x="1234" y="1629"/>
                  </a:lnTo>
                  <a:lnTo>
                    <a:pt x="1234" y="1626"/>
                  </a:lnTo>
                  <a:lnTo>
                    <a:pt x="1240" y="1626"/>
                  </a:lnTo>
                  <a:lnTo>
                    <a:pt x="1241" y="1614"/>
                  </a:lnTo>
                  <a:lnTo>
                    <a:pt x="1243" y="1604"/>
                  </a:lnTo>
                  <a:lnTo>
                    <a:pt x="1250" y="1604"/>
                  </a:lnTo>
                  <a:lnTo>
                    <a:pt x="1254" y="1604"/>
                  </a:lnTo>
                  <a:lnTo>
                    <a:pt x="1254" y="1606"/>
                  </a:lnTo>
                  <a:lnTo>
                    <a:pt x="1256" y="1607"/>
                  </a:lnTo>
                  <a:lnTo>
                    <a:pt x="1257" y="1600"/>
                  </a:lnTo>
                  <a:lnTo>
                    <a:pt x="1257" y="1597"/>
                  </a:lnTo>
                  <a:lnTo>
                    <a:pt x="1259" y="1595"/>
                  </a:lnTo>
                  <a:lnTo>
                    <a:pt x="1261" y="1595"/>
                  </a:lnTo>
                  <a:lnTo>
                    <a:pt x="1263" y="1595"/>
                  </a:lnTo>
                  <a:lnTo>
                    <a:pt x="1267" y="1597"/>
                  </a:lnTo>
                  <a:lnTo>
                    <a:pt x="1270" y="1598"/>
                  </a:lnTo>
                  <a:lnTo>
                    <a:pt x="1273" y="1598"/>
                  </a:lnTo>
                  <a:lnTo>
                    <a:pt x="1284" y="1590"/>
                  </a:lnTo>
                  <a:lnTo>
                    <a:pt x="1295" y="1581"/>
                  </a:lnTo>
                  <a:lnTo>
                    <a:pt x="1295" y="1577"/>
                  </a:lnTo>
                  <a:lnTo>
                    <a:pt x="1300" y="1575"/>
                  </a:lnTo>
                  <a:lnTo>
                    <a:pt x="1306" y="1574"/>
                  </a:lnTo>
                  <a:lnTo>
                    <a:pt x="1309" y="1580"/>
                  </a:lnTo>
                  <a:lnTo>
                    <a:pt x="1312" y="1584"/>
                  </a:lnTo>
                  <a:lnTo>
                    <a:pt x="1303" y="1590"/>
                  </a:lnTo>
                  <a:lnTo>
                    <a:pt x="1295" y="1595"/>
                  </a:lnTo>
                  <a:lnTo>
                    <a:pt x="1295" y="1598"/>
                  </a:lnTo>
                  <a:lnTo>
                    <a:pt x="1299" y="1600"/>
                  </a:lnTo>
                  <a:lnTo>
                    <a:pt x="1303" y="1601"/>
                  </a:lnTo>
                  <a:lnTo>
                    <a:pt x="1300" y="1607"/>
                  </a:lnTo>
                  <a:lnTo>
                    <a:pt x="1306" y="1607"/>
                  </a:lnTo>
                  <a:lnTo>
                    <a:pt x="1306" y="1608"/>
                  </a:lnTo>
                  <a:lnTo>
                    <a:pt x="1306" y="1610"/>
                  </a:lnTo>
                  <a:lnTo>
                    <a:pt x="1306" y="1613"/>
                  </a:lnTo>
                  <a:lnTo>
                    <a:pt x="1306" y="1614"/>
                  </a:lnTo>
                  <a:lnTo>
                    <a:pt x="1305" y="1616"/>
                  </a:lnTo>
                  <a:lnTo>
                    <a:pt x="1303" y="1617"/>
                  </a:lnTo>
                  <a:lnTo>
                    <a:pt x="1297" y="1617"/>
                  </a:lnTo>
                  <a:lnTo>
                    <a:pt x="1299" y="1627"/>
                  </a:lnTo>
                  <a:lnTo>
                    <a:pt x="1299" y="1631"/>
                  </a:lnTo>
                  <a:lnTo>
                    <a:pt x="1300" y="1636"/>
                  </a:lnTo>
                  <a:lnTo>
                    <a:pt x="1302" y="1639"/>
                  </a:lnTo>
                  <a:lnTo>
                    <a:pt x="1303" y="1640"/>
                  </a:lnTo>
                  <a:lnTo>
                    <a:pt x="1305" y="1642"/>
                  </a:lnTo>
                  <a:lnTo>
                    <a:pt x="1309" y="1643"/>
                  </a:lnTo>
                  <a:lnTo>
                    <a:pt x="1315" y="1643"/>
                  </a:lnTo>
                  <a:lnTo>
                    <a:pt x="1318" y="1642"/>
                  </a:lnTo>
                  <a:lnTo>
                    <a:pt x="1319" y="1640"/>
                  </a:lnTo>
                  <a:lnTo>
                    <a:pt x="1319" y="1639"/>
                  </a:lnTo>
                  <a:lnTo>
                    <a:pt x="1320" y="1637"/>
                  </a:lnTo>
                  <a:lnTo>
                    <a:pt x="1320" y="1636"/>
                  </a:lnTo>
                  <a:lnTo>
                    <a:pt x="1319" y="1634"/>
                  </a:lnTo>
                  <a:lnTo>
                    <a:pt x="1318" y="1630"/>
                  </a:lnTo>
                  <a:lnTo>
                    <a:pt x="1312" y="1621"/>
                  </a:lnTo>
                  <a:lnTo>
                    <a:pt x="1309" y="1617"/>
                  </a:lnTo>
                  <a:lnTo>
                    <a:pt x="1308" y="1614"/>
                  </a:lnTo>
                  <a:lnTo>
                    <a:pt x="1309" y="1610"/>
                  </a:lnTo>
                  <a:lnTo>
                    <a:pt x="1309" y="1606"/>
                  </a:lnTo>
                  <a:lnTo>
                    <a:pt x="1309" y="1601"/>
                  </a:lnTo>
                  <a:lnTo>
                    <a:pt x="1322" y="1598"/>
                  </a:lnTo>
                  <a:lnTo>
                    <a:pt x="1329" y="1597"/>
                  </a:lnTo>
                  <a:lnTo>
                    <a:pt x="1336" y="1595"/>
                  </a:lnTo>
                  <a:lnTo>
                    <a:pt x="1335" y="1593"/>
                  </a:lnTo>
                  <a:lnTo>
                    <a:pt x="1333" y="1591"/>
                  </a:lnTo>
                  <a:lnTo>
                    <a:pt x="1332" y="1588"/>
                  </a:lnTo>
                  <a:lnTo>
                    <a:pt x="1331" y="1587"/>
                  </a:lnTo>
                  <a:lnTo>
                    <a:pt x="1328" y="1587"/>
                  </a:lnTo>
                  <a:lnTo>
                    <a:pt x="1329" y="1583"/>
                  </a:lnTo>
                  <a:lnTo>
                    <a:pt x="1328" y="1578"/>
                  </a:lnTo>
                  <a:lnTo>
                    <a:pt x="1332" y="1581"/>
                  </a:lnTo>
                  <a:lnTo>
                    <a:pt x="1336" y="1581"/>
                  </a:lnTo>
                  <a:lnTo>
                    <a:pt x="1336" y="1590"/>
                  </a:lnTo>
                  <a:lnTo>
                    <a:pt x="1339" y="1591"/>
                  </a:lnTo>
                  <a:lnTo>
                    <a:pt x="1342" y="1590"/>
                  </a:lnTo>
                  <a:lnTo>
                    <a:pt x="1345" y="1590"/>
                  </a:lnTo>
                  <a:lnTo>
                    <a:pt x="1348" y="1590"/>
                  </a:lnTo>
                  <a:lnTo>
                    <a:pt x="1352" y="1591"/>
                  </a:lnTo>
                  <a:lnTo>
                    <a:pt x="1356" y="1594"/>
                  </a:lnTo>
                  <a:lnTo>
                    <a:pt x="1359" y="1597"/>
                  </a:lnTo>
                  <a:lnTo>
                    <a:pt x="1362" y="1600"/>
                  </a:lnTo>
                  <a:lnTo>
                    <a:pt x="1364" y="1603"/>
                  </a:lnTo>
                  <a:lnTo>
                    <a:pt x="1365" y="1607"/>
                  </a:lnTo>
                  <a:lnTo>
                    <a:pt x="1367" y="1614"/>
                  </a:lnTo>
                  <a:lnTo>
                    <a:pt x="1375" y="1613"/>
                  </a:lnTo>
                  <a:lnTo>
                    <a:pt x="1385" y="1608"/>
                  </a:lnTo>
                  <a:lnTo>
                    <a:pt x="1395" y="1607"/>
                  </a:lnTo>
                  <a:lnTo>
                    <a:pt x="1401" y="1606"/>
                  </a:lnTo>
                  <a:lnTo>
                    <a:pt x="1405" y="1607"/>
                  </a:lnTo>
                  <a:lnTo>
                    <a:pt x="1405" y="1613"/>
                  </a:lnTo>
                  <a:lnTo>
                    <a:pt x="1420" y="1614"/>
                  </a:lnTo>
                  <a:lnTo>
                    <a:pt x="1427" y="1616"/>
                  </a:lnTo>
                  <a:lnTo>
                    <a:pt x="1436" y="1614"/>
                  </a:lnTo>
                  <a:lnTo>
                    <a:pt x="1441" y="1607"/>
                  </a:lnTo>
                  <a:lnTo>
                    <a:pt x="1443" y="1607"/>
                  </a:lnTo>
                  <a:lnTo>
                    <a:pt x="1446" y="1607"/>
                  </a:lnTo>
                  <a:lnTo>
                    <a:pt x="1453" y="1610"/>
                  </a:lnTo>
                  <a:lnTo>
                    <a:pt x="1453" y="1608"/>
                  </a:lnTo>
                  <a:lnTo>
                    <a:pt x="1450" y="1607"/>
                  </a:lnTo>
                  <a:lnTo>
                    <a:pt x="1447" y="1604"/>
                  </a:lnTo>
                  <a:lnTo>
                    <a:pt x="1477" y="1604"/>
                  </a:lnTo>
                  <a:lnTo>
                    <a:pt x="1473" y="1607"/>
                  </a:lnTo>
                  <a:lnTo>
                    <a:pt x="1466" y="1610"/>
                  </a:lnTo>
                  <a:lnTo>
                    <a:pt x="1467" y="1611"/>
                  </a:lnTo>
                  <a:lnTo>
                    <a:pt x="1467" y="1616"/>
                  </a:lnTo>
                  <a:lnTo>
                    <a:pt x="1469" y="1617"/>
                  </a:lnTo>
                  <a:lnTo>
                    <a:pt x="1470" y="1619"/>
                  </a:lnTo>
                  <a:lnTo>
                    <a:pt x="1472" y="1617"/>
                  </a:lnTo>
                  <a:lnTo>
                    <a:pt x="1472" y="1623"/>
                  </a:lnTo>
                  <a:lnTo>
                    <a:pt x="1475" y="1624"/>
                  </a:lnTo>
                  <a:lnTo>
                    <a:pt x="1476" y="1623"/>
                  </a:lnTo>
                  <a:lnTo>
                    <a:pt x="1477" y="1621"/>
                  </a:lnTo>
                  <a:lnTo>
                    <a:pt x="1479" y="1620"/>
                  </a:lnTo>
                  <a:lnTo>
                    <a:pt x="1480" y="1620"/>
                  </a:lnTo>
                  <a:lnTo>
                    <a:pt x="1483" y="1620"/>
                  </a:lnTo>
                  <a:lnTo>
                    <a:pt x="1483" y="1626"/>
                  </a:lnTo>
                  <a:lnTo>
                    <a:pt x="1486" y="1626"/>
                  </a:lnTo>
                  <a:lnTo>
                    <a:pt x="1489" y="1624"/>
                  </a:lnTo>
                  <a:lnTo>
                    <a:pt x="1490" y="1623"/>
                  </a:lnTo>
                  <a:lnTo>
                    <a:pt x="1495" y="1623"/>
                  </a:lnTo>
                  <a:lnTo>
                    <a:pt x="1499" y="1626"/>
                  </a:lnTo>
                  <a:lnTo>
                    <a:pt x="1500" y="1629"/>
                  </a:lnTo>
                  <a:lnTo>
                    <a:pt x="1499" y="1629"/>
                  </a:lnTo>
                  <a:lnTo>
                    <a:pt x="1496" y="1629"/>
                  </a:lnTo>
                  <a:lnTo>
                    <a:pt x="1495" y="1633"/>
                  </a:lnTo>
                  <a:lnTo>
                    <a:pt x="1495" y="1637"/>
                  </a:lnTo>
                  <a:lnTo>
                    <a:pt x="1495" y="1640"/>
                  </a:lnTo>
                  <a:lnTo>
                    <a:pt x="1495" y="1646"/>
                  </a:lnTo>
                  <a:lnTo>
                    <a:pt x="1489" y="1646"/>
                  </a:lnTo>
                  <a:lnTo>
                    <a:pt x="1485" y="1646"/>
                  </a:lnTo>
                  <a:lnTo>
                    <a:pt x="1475" y="1646"/>
                  </a:lnTo>
                  <a:lnTo>
                    <a:pt x="1473" y="1650"/>
                  </a:lnTo>
                  <a:lnTo>
                    <a:pt x="1473" y="1652"/>
                  </a:lnTo>
                  <a:lnTo>
                    <a:pt x="1472" y="1653"/>
                  </a:lnTo>
                  <a:lnTo>
                    <a:pt x="1480" y="1650"/>
                  </a:lnTo>
                  <a:lnTo>
                    <a:pt x="1489" y="1650"/>
                  </a:lnTo>
                  <a:lnTo>
                    <a:pt x="1498" y="1649"/>
                  </a:lnTo>
                  <a:lnTo>
                    <a:pt x="1506" y="1649"/>
                  </a:lnTo>
                  <a:lnTo>
                    <a:pt x="1512" y="1649"/>
                  </a:lnTo>
                  <a:lnTo>
                    <a:pt x="1516" y="1650"/>
                  </a:lnTo>
                  <a:lnTo>
                    <a:pt x="1519" y="1650"/>
                  </a:lnTo>
                  <a:lnTo>
                    <a:pt x="1521" y="1652"/>
                  </a:lnTo>
                  <a:lnTo>
                    <a:pt x="1522" y="1655"/>
                  </a:lnTo>
                  <a:lnTo>
                    <a:pt x="1525" y="1659"/>
                  </a:lnTo>
                  <a:lnTo>
                    <a:pt x="1529" y="1660"/>
                  </a:lnTo>
                  <a:lnTo>
                    <a:pt x="1532" y="1662"/>
                  </a:lnTo>
                  <a:lnTo>
                    <a:pt x="1532" y="1667"/>
                  </a:lnTo>
                  <a:lnTo>
                    <a:pt x="1535" y="1667"/>
                  </a:lnTo>
                  <a:lnTo>
                    <a:pt x="1536" y="1667"/>
                  </a:lnTo>
                  <a:lnTo>
                    <a:pt x="1539" y="1667"/>
                  </a:lnTo>
                  <a:lnTo>
                    <a:pt x="1541" y="1667"/>
                  </a:lnTo>
                  <a:lnTo>
                    <a:pt x="1538" y="1683"/>
                  </a:lnTo>
                  <a:lnTo>
                    <a:pt x="1536" y="1691"/>
                  </a:lnTo>
                  <a:lnTo>
                    <a:pt x="1532" y="1698"/>
                  </a:lnTo>
                  <a:lnTo>
                    <a:pt x="1535" y="1696"/>
                  </a:lnTo>
                  <a:lnTo>
                    <a:pt x="1538" y="1696"/>
                  </a:lnTo>
                  <a:lnTo>
                    <a:pt x="1539" y="1698"/>
                  </a:lnTo>
                  <a:lnTo>
                    <a:pt x="1541" y="1698"/>
                  </a:lnTo>
                  <a:lnTo>
                    <a:pt x="1541" y="1692"/>
                  </a:lnTo>
                  <a:lnTo>
                    <a:pt x="1541" y="1686"/>
                  </a:lnTo>
                  <a:lnTo>
                    <a:pt x="1544" y="1686"/>
                  </a:lnTo>
                  <a:lnTo>
                    <a:pt x="1547" y="1686"/>
                  </a:lnTo>
                  <a:lnTo>
                    <a:pt x="1548" y="1685"/>
                  </a:lnTo>
                  <a:lnTo>
                    <a:pt x="1552" y="1683"/>
                  </a:lnTo>
                  <a:lnTo>
                    <a:pt x="1555" y="1688"/>
                  </a:lnTo>
                  <a:lnTo>
                    <a:pt x="1558" y="1692"/>
                  </a:lnTo>
                  <a:lnTo>
                    <a:pt x="1560" y="1692"/>
                  </a:lnTo>
                  <a:lnTo>
                    <a:pt x="1562" y="1692"/>
                  </a:lnTo>
                  <a:lnTo>
                    <a:pt x="1564" y="1692"/>
                  </a:lnTo>
                  <a:lnTo>
                    <a:pt x="1565" y="1692"/>
                  </a:lnTo>
                  <a:lnTo>
                    <a:pt x="1567" y="1693"/>
                  </a:lnTo>
                  <a:lnTo>
                    <a:pt x="1568" y="1696"/>
                  </a:lnTo>
                  <a:lnTo>
                    <a:pt x="1568" y="1699"/>
                  </a:lnTo>
                  <a:lnTo>
                    <a:pt x="1568" y="1705"/>
                  </a:lnTo>
                  <a:lnTo>
                    <a:pt x="1568" y="1709"/>
                  </a:lnTo>
                  <a:lnTo>
                    <a:pt x="1571" y="1708"/>
                  </a:lnTo>
                  <a:lnTo>
                    <a:pt x="1571" y="1706"/>
                  </a:lnTo>
                  <a:lnTo>
                    <a:pt x="1571" y="1703"/>
                  </a:lnTo>
                  <a:lnTo>
                    <a:pt x="1571" y="1701"/>
                  </a:lnTo>
                  <a:lnTo>
                    <a:pt x="1585" y="1702"/>
                  </a:lnTo>
                  <a:lnTo>
                    <a:pt x="1597" y="1702"/>
                  </a:lnTo>
                  <a:lnTo>
                    <a:pt x="1606" y="1702"/>
                  </a:lnTo>
                  <a:lnTo>
                    <a:pt x="1619" y="1703"/>
                  </a:lnTo>
                  <a:lnTo>
                    <a:pt x="1619" y="1712"/>
                  </a:lnTo>
                  <a:lnTo>
                    <a:pt x="1620" y="1712"/>
                  </a:lnTo>
                  <a:lnTo>
                    <a:pt x="1623" y="1712"/>
                  </a:lnTo>
                  <a:lnTo>
                    <a:pt x="1626" y="1712"/>
                  </a:lnTo>
                  <a:lnTo>
                    <a:pt x="1630" y="1711"/>
                  </a:lnTo>
                  <a:lnTo>
                    <a:pt x="1633" y="1711"/>
                  </a:lnTo>
                  <a:lnTo>
                    <a:pt x="1634" y="1712"/>
                  </a:lnTo>
                  <a:lnTo>
                    <a:pt x="1646" y="1716"/>
                  </a:lnTo>
                  <a:lnTo>
                    <a:pt x="1647" y="1718"/>
                  </a:lnTo>
                  <a:lnTo>
                    <a:pt x="1649" y="1721"/>
                  </a:lnTo>
                  <a:lnTo>
                    <a:pt x="1650" y="1725"/>
                  </a:lnTo>
                  <a:lnTo>
                    <a:pt x="1652" y="1729"/>
                  </a:lnTo>
                  <a:lnTo>
                    <a:pt x="1655" y="1734"/>
                  </a:lnTo>
                  <a:lnTo>
                    <a:pt x="1656" y="1735"/>
                  </a:lnTo>
                  <a:lnTo>
                    <a:pt x="1660" y="1737"/>
                  </a:lnTo>
                  <a:lnTo>
                    <a:pt x="1663" y="1738"/>
                  </a:lnTo>
                  <a:lnTo>
                    <a:pt x="1666" y="1739"/>
                  </a:lnTo>
                  <a:lnTo>
                    <a:pt x="1666" y="1741"/>
                  </a:lnTo>
                  <a:lnTo>
                    <a:pt x="1666" y="1744"/>
                  </a:lnTo>
                  <a:lnTo>
                    <a:pt x="1665" y="1745"/>
                  </a:lnTo>
                  <a:lnTo>
                    <a:pt x="1666" y="1748"/>
                  </a:lnTo>
                  <a:lnTo>
                    <a:pt x="1670" y="1748"/>
                  </a:lnTo>
                  <a:lnTo>
                    <a:pt x="1673" y="1751"/>
                  </a:lnTo>
                  <a:lnTo>
                    <a:pt x="1675" y="1754"/>
                  </a:lnTo>
                  <a:lnTo>
                    <a:pt x="1676" y="1758"/>
                  </a:lnTo>
                  <a:lnTo>
                    <a:pt x="1678" y="1764"/>
                  </a:lnTo>
                  <a:lnTo>
                    <a:pt x="1679" y="1768"/>
                  </a:lnTo>
                  <a:lnTo>
                    <a:pt x="1680" y="1778"/>
                  </a:lnTo>
                  <a:lnTo>
                    <a:pt x="1682" y="1787"/>
                  </a:lnTo>
                  <a:lnTo>
                    <a:pt x="1685" y="1797"/>
                  </a:lnTo>
                  <a:lnTo>
                    <a:pt x="1691" y="1797"/>
                  </a:lnTo>
                  <a:lnTo>
                    <a:pt x="1696" y="1797"/>
                  </a:lnTo>
                  <a:lnTo>
                    <a:pt x="1696" y="1799"/>
                  </a:lnTo>
                  <a:lnTo>
                    <a:pt x="1696" y="1801"/>
                  </a:lnTo>
                  <a:lnTo>
                    <a:pt x="1695" y="1804"/>
                  </a:lnTo>
                  <a:lnTo>
                    <a:pt x="1696" y="1806"/>
                  </a:lnTo>
                  <a:lnTo>
                    <a:pt x="1689" y="1810"/>
                  </a:lnTo>
                  <a:lnTo>
                    <a:pt x="1682" y="1814"/>
                  </a:lnTo>
                  <a:lnTo>
                    <a:pt x="1693" y="1819"/>
                  </a:lnTo>
                  <a:lnTo>
                    <a:pt x="1696" y="1820"/>
                  </a:lnTo>
                  <a:lnTo>
                    <a:pt x="1698" y="1820"/>
                  </a:lnTo>
                  <a:lnTo>
                    <a:pt x="1698" y="1823"/>
                  </a:lnTo>
                  <a:lnTo>
                    <a:pt x="1696" y="1824"/>
                  </a:lnTo>
                  <a:lnTo>
                    <a:pt x="1693" y="1829"/>
                  </a:lnTo>
                  <a:lnTo>
                    <a:pt x="1691" y="1836"/>
                  </a:lnTo>
                  <a:lnTo>
                    <a:pt x="1692" y="1836"/>
                  </a:lnTo>
                  <a:lnTo>
                    <a:pt x="1692" y="1837"/>
                  </a:lnTo>
                  <a:lnTo>
                    <a:pt x="1693" y="1839"/>
                  </a:lnTo>
                  <a:lnTo>
                    <a:pt x="1695" y="1840"/>
                  </a:lnTo>
                  <a:lnTo>
                    <a:pt x="1696" y="1842"/>
                  </a:lnTo>
                  <a:lnTo>
                    <a:pt x="1699" y="1842"/>
                  </a:lnTo>
                  <a:lnTo>
                    <a:pt x="1702" y="1840"/>
                  </a:lnTo>
                  <a:lnTo>
                    <a:pt x="1705" y="1839"/>
                  </a:lnTo>
                  <a:lnTo>
                    <a:pt x="1709" y="1839"/>
                  </a:lnTo>
                  <a:lnTo>
                    <a:pt x="1706" y="1847"/>
                  </a:lnTo>
                  <a:lnTo>
                    <a:pt x="1711" y="1847"/>
                  </a:lnTo>
                  <a:lnTo>
                    <a:pt x="1715" y="1846"/>
                  </a:lnTo>
                  <a:lnTo>
                    <a:pt x="1719" y="1846"/>
                  </a:lnTo>
                  <a:lnTo>
                    <a:pt x="1724" y="1847"/>
                  </a:lnTo>
                  <a:lnTo>
                    <a:pt x="1724" y="1849"/>
                  </a:lnTo>
                  <a:lnTo>
                    <a:pt x="1724" y="1850"/>
                  </a:lnTo>
                  <a:lnTo>
                    <a:pt x="1722" y="1856"/>
                  </a:lnTo>
                  <a:lnTo>
                    <a:pt x="1721" y="1859"/>
                  </a:lnTo>
                  <a:lnTo>
                    <a:pt x="1721" y="1862"/>
                  </a:lnTo>
                  <a:lnTo>
                    <a:pt x="1722" y="1865"/>
                  </a:lnTo>
                  <a:lnTo>
                    <a:pt x="1724" y="1866"/>
                  </a:lnTo>
                  <a:lnTo>
                    <a:pt x="1729" y="1866"/>
                  </a:lnTo>
                  <a:lnTo>
                    <a:pt x="1732" y="1858"/>
                  </a:lnTo>
                  <a:lnTo>
                    <a:pt x="1738" y="1858"/>
                  </a:lnTo>
                  <a:lnTo>
                    <a:pt x="1744" y="1858"/>
                  </a:lnTo>
                  <a:lnTo>
                    <a:pt x="1751" y="1859"/>
                  </a:lnTo>
                  <a:lnTo>
                    <a:pt x="1758" y="1862"/>
                  </a:lnTo>
                  <a:lnTo>
                    <a:pt x="1771" y="1868"/>
                  </a:lnTo>
                  <a:lnTo>
                    <a:pt x="1778" y="1872"/>
                  </a:lnTo>
                  <a:lnTo>
                    <a:pt x="1778" y="1878"/>
                  </a:lnTo>
                  <a:lnTo>
                    <a:pt x="1787" y="1875"/>
                  </a:lnTo>
                  <a:lnTo>
                    <a:pt x="1790" y="1886"/>
                  </a:lnTo>
                  <a:lnTo>
                    <a:pt x="1796" y="1886"/>
                  </a:lnTo>
                  <a:lnTo>
                    <a:pt x="1796" y="1888"/>
                  </a:lnTo>
                  <a:lnTo>
                    <a:pt x="1796" y="1889"/>
                  </a:lnTo>
                  <a:lnTo>
                    <a:pt x="1796" y="1891"/>
                  </a:lnTo>
                  <a:lnTo>
                    <a:pt x="1796" y="1892"/>
                  </a:lnTo>
                  <a:lnTo>
                    <a:pt x="1793" y="1896"/>
                  </a:lnTo>
                  <a:lnTo>
                    <a:pt x="1796" y="1899"/>
                  </a:lnTo>
                  <a:lnTo>
                    <a:pt x="1797" y="1901"/>
                  </a:lnTo>
                  <a:lnTo>
                    <a:pt x="1797" y="1904"/>
                  </a:lnTo>
                  <a:lnTo>
                    <a:pt x="1799" y="1908"/>
                  </a:lnTo>
                  <a:lnTo>
                    <a:pt x="1801" y="1908"/>
                  </a:lnTo>
                  <a:lnTo>
                    <a:pt x="1806" y="1908"/>
                  </a:lnTo>
                  <a:lnTo>
                    <a:pt x="1807" y="1902"/>
                  </a:lnTo>
                  <a:lnTo>
                    <a:pt x="1809" y="1896"/>
                  </a:lnTo>
                  <a:lnTo>
                    <a:pt x="1814" y="1895"/>
                  </a:lnTo>
                  <a:lnTo>
                    <a:pt x="1817" y="1896"/>
                  </a:lnTo>
                  <a:lnTo>
                    <a:pt x="1820" y="1896"/>
                  </a:lnTo>
                  <a:lnTo>
                    <a:pt x="1823" y="1898"/>
                  </a:lnTo>
                  <a:lnTo>
                    <a:pt x="1827" y="1902"/>
                  </a:lnTo>
                  <a:lnTo>
                    <a:pt x="1832" y="1905"/>
                  </a:lnTo>
                  <a:lnTo>
                    <a:pt x="1833" y="1905"/>
                  </a:lnTo>
                  <a:lnTo>
                    <a:pt x="1836" y="1904"/>
                  </a:lnTo>
                  <a:lnTo>
                    <a:pt x="1839" y="1902"/>
                  </a:lnTo>
                  <a:lnTo>
                    <a:pt x="1842" y="1902"/>
                  </a:lnTo>
                  <a:lnTo>
                    <a:pt x="1845" y="1908"/>
                  </a:lnTo>
                  <a:lnTo>
                    <a:pt x="1849" y="1909"/>
                  </a:lnTo>
                  <a:lnTo>
                    <a:pt x="1853" y="1909"/>
                  </a:lnTo>
                  <a:lnTo>
                    <a:pt x="1860" y="1909"/>
                  </a:lnTo>
                  <a:lnTo>
                    <a:pt x="1866" y="1908"/>
                  </a:lnTo>
                  <a:lnTo>
                    <a:pt x="1871" y="1908"/>
                  </a:lnTo>
                  <a:lnTo>
                    <a:pt x="1872" y="1908"/>
                  </a:lnTo>
                  <a:lnTo>
                    <a:pt x="1879" y="1911"/>
                  </a:lnTo>
                  <a:lnTo>
                    <a:pt x="1889" y="1917"/>
                  </a:lnTo>
                  <a:lnTo>
                    <a:pt x="1899" y="1922"/>
                  </a:lnTo>
                  <a:lnTo>
                    <a:pt x="1907" y="1927"/>
                  </a:lnTo>
                  <a:lnTo>
                    <a:pt x="1909" y="1932"/>
                  </a:lnTo>
                  <a:lnTo>
                    <a:pt x="1915" y="1941"/>
                  </a:lnTo>
                  <a:lnTo>
                    <a:pt x="1922" y="1953"/>
                  </a:lnTo>
                  <a:lnTo>
                    <a:pt x="1924" y="1953"/>
                  </a:lnTo>
                  <a:lnTo>
                    <a:pt x="1925" y="1953"/>
                  </a:lnTo>
                  <a:lnTo>
                    <a:pt x="1928" y="1951"/>
                  </a:lnTo>
                  <a:lnTo>
                    <a:pt x="1931" y="1950"/>
                  </a:lnTo>
                  <a:lnTo>
                    <a:pt x="1934" y="1950"/>
                  </a:lnTo>
                  <a:lnTo>
                    <a:pt x="1937" y="1950"/>
                  </a:lnTo>
                  <a:lnTo>
                    <a:pt x="1937" y="1958"/>
                  </a:lnTo>
                  <a:lnTo>
                    <a:pt x="1950" y="1955"/>
                  </a:lnTo>
                  <a:lnTo>
                    <a:pt x="1954" y="1966"/>
                  </a:lnTo>
                  <a:lnTo>
                    <a:pt x="1956" y="1971"/>
                  </a:lnTo>
                  <a:lnTo>
                    <a:pt x="1958" y="1977"/>
                  </a:lnTo>
                  <a:lnTo>
                    <a:pt x="1963" y="1980"/>
                  </a:lnTo>
                  <a:lnTo>
                    <a:pt x="1966" y="1981"/>
                  </a:lnTo>
                  <a:lnTo>
                    <a:pt x="1967" y="1983"/>
                  </a:lnTo>
                  <a:lnTo>
                    <a:pt x="1968" y="1993"/>
                  </a:lnTo>
                  <a:lnTo>
                    <a:pt x="1970" y="2003"/>
                  </a:lnTo>
                  <a:lnTo>
                    <a:pt x="1970" y="2014"/>
                  </a:lnTo>
                  <a:lnTo>
                    <a:pt x="1968" y="2026"/>
                  </a:lnTo>
                  <a:lnTo>
                    <a:pt x="1966" y="2036"/>
                  </a:lnTo>
                  <a:lnTo>
                    <a:pt x="1963" y="2045"/>
                  </a:lnTo>
                  <a:lnTo>
                    <a:pt x="1960" y="2053"/>
                  </a:lnTo>
                  <a:lnTo>
                    <a:pt x="1956" y="2061"/>
                  </a:lnTo>
                  <a:lnTo>
                    <a:pt x="1953" y="2063"/>
                  </a:lnTo>
                  <a:lnTo>
                    <a:pt x="1950" y="2066"/>
                  </a:lnTo>
                  <a:lnTo>
                    <a:pt x="1941" y="2071"/>
                  </a:lnTo>
                  <a:lnTo>
                    <a:pt x="1934" y="2076"/>
                  </a:lnTo>
                  <a:lnTo>
                    <a:pt x="1931" y="2079"/>
                  </a:lnTo>
                  <a:lnTo>
                    <a:pt x="1928" y="2082"/>
                  </a:lnTo>
                  <a:lnTo>
                    <a:pt x="1925" y="2086"/>
                  </a:lnTo>
                  <a:lnTo>
                    <a:pt x="1922" y="2092"/>
                  </a:lnTo>
                  <a:lnTo>
                    <a:pt x="1918" y="2105"/>
                  </a:lnTo>
                  <a:lnTo>
                    <a:pt x="1914" y="2117"/>
                  </a:lnTo>
                  <a:lnTo>
                    <a:pt x="1908" y="2130"/>
                  </a:lnTo>
                  <a:lnTo>
                    <a:pt x="1902" y="2124"/>
                  </a:lnTo>
                  <a:lnTo>
                    <a:pt x="1895" y="2121"/>
                  </a:lnTo>
                  <a:lnTo>
                    <a:pt x="1895" y="2124"/>
                  </a:lnTo>
                  <a:lnTo>
                    <a:pt x="1896" y="2127"/>
                  </a:lnTo>
                  <a:lnTo>
                    <a:pt x="1898" y="2128"/>
                  </a:lnTo>
                  <a:lnTo>
                    <a:pt x="1898" y="2130"/>
                  </a:lnTo>
                  <a:lnTo>
                    <a:pt x="1894" y="2133"/>
                  </a:lnTo>
                  <a:lnTo>
                    <a:pt x="1892" y="2135"/>
                  </a:lnTo>
                  <a:lnTo>
                    <a:pt x="1891" y="2138"/>
                  </a:lnTo>
                  <a:lnTo>
                    <a:pt x="1889" y="2141"/>
                  </a:lnTo>
                  <a:lnTo>
                    <a:pt x="1891" y="2146"/>
                  </a:lnTo>
                  <a:lnTo>
                    <a:pt x="1889" y="2148"/>
                  </a:lnTo>
                  <a:lnTo>
                    <a:pt x="1889" y="2151"/>
                  </a:lnTo>
                  <a:lnTo>
                    <a:pt x="1884" y="2151"/>
                  </a:lnTo>
                  <a:lnTo>
                    <a:pt x="1884" y="2154"/>
                  </a:lnTo>
                  <a:lnTo>
                    <a:pt x="1884" y="2156"/>
                  </a:lnTo>
                  <a:lnTo>
                    <a:pt x="1885" y="2156"/>
                  </a:lnTo>
                  <a:lnTo>
                    <a:pt x="1886" y="2156"/>
                  </a:lnTo>
                  <a:lnTo>
                    <a:pt x="1889" y="2157"/>
                  </a:lnTo>
                  <a:lnTo>
                    <a:pt x="1889" y="2166"/>
                  </a:lnTo>
                  <a:lnTo>
                    <a:pt x="1891" y="2176"/>
                  </a:lnTo>
                  <a:lnTo>
                    <a:pt x="1892" y="2187"/>
                  </a:lnTo>
                  <a:lnTo>
                    <a:pt x="1892" y="2199"/>
                  </a:lnTo>
                  <a:lnTo>
                    <a:pt x="1889" y="2199"/>
                  </a:lnTo>
                  <a:lnTo>
                    <a:pt x="1889" y="2207"/>
                  </a:lnTo>
                  <a:lnTo>
                    <a:pt x="1889" y="2218"/>
                  </a:lnTo>
                  <a:lnTo>
                    <a:pt x="1884" y="2220"/>
                  </a:lnTo>
                  <a:lnTo>
                    <a:pt x="1884" y="2223"/>
                  </a:lnTo>
                  <a:lnTo>
                    <a:pt x="1885" y="2228"/>
                  </a:lnTo>
                  <a:lnTo>
                    <a:pt x="1886" y="2233"/>
                  </a:lnTo>
                  <a:lnTo>
                    <a:pt x="1888" y="2239"/>
                  </a:lnTo>
                  <a:lnTo>
                    <a:pt x="1889" y="2241"/>
                  </a:lnTo>
                  <a:lnTo>
                    <a:pt x="1889" y="2242"/>
                  </a:lnTo>
                  <a:lnTo>
                    <a:pt x="1889" y="2243"/>
                  </a:lnTo>
                  <a:lnTo>
                    <a:pt x="1888" y="2245"/>
                  </a:lnTo>
                  <a:lnTo>
                    <a:pt x="1884" y="2246"/>
                  </a:lnTo>
                  <a:lnTo>
                    <a:pt x="1881" y="2249"/>
                  </a:lnTo>
                  <a:lnTo>
                    <a:pt x="1878" y="2251"/>
                  </a:lnTo>
                  <a:lnTo>
                    <a:pt x="1878" y="2254"/>
                  </a:lnTo>
                  <a:lnTo>
                    <a:pt x="1878" y="2256"/>
                  </a:lnTo>
                  <a:lnTo>
                    <a:pt x="1878" y="2262"/>
                  </a:lnTo>
                  <a:lnTo>
                    <a:pt x="1879" y="2268"/>
                  </a:lnTo>
                  <a:lnTo>
                    <a:pt x="1878" y="2272"/>
                  </a:lnTo>
                  <a:lnTo>
                    <a:pt x="1876" y="2277"/>
                  </a:lnTo>
                  <a:lnTo>
                    <a:pt x="1873" y="2282"/>
                  </a:lnTo>
                  <a:lnTo>
                    <a:pt x="1863" y="2294"/>
                  </a:lnTo>
                  <a:lnTo>
                    <a:pt x="1853" y="2305"/>
                  </a:lnTo>
                  <a:lnTo>
                    <a:pt x="1850" y="2313"/>
                  </a:lnTo>
                  <a:lnTo>
                    <a:pt x="1849" y="2314"/>
                  </a:lnTo>
                  <a:lnTo>
                    <a:pt x="1848" y="2317"/>
                  </a:lnTo>
                  <a:lnTo>
                    <a:pt x="1848" y="2320"/>
                  </a:lnTo>
                  <a:lnTo>
                    <a:pt x="1848" y="2324"/>
                  </a:lnTo>
                  <a:lnTo>
                    <a:pt x="1848" y="2330"/>
                  </a:lnTo>
                  <a:lnTo>
                    <a:pt x="1849" y="2334"/>
                  </a:lnTo>
                  <a:lnTo>
                    <a:pt x="1850" y="2340"/>
                  </a:lnTo>
                  <a:lnTo>
                    <a:pt x="1839" y="2344"/>
                  </a:lnTo>
                  <a:lnTo>
                    <a:pt x="1840" y="2349"/>
                  </a:lnTo>
                  <a:lnTo>
                    <a:pt x="1839" y="2353"/>
                  </a:lnTo>
                  <a:lnTo>
                    <a:pt x="1836" y="2354"/>
                  </a:lnTo>
                  <a:lnTo>
                    <a:pt x="1832" y="2356"/>
                  </a:lnTo>
                  <a:lnTo>
                    <a:pt x="1829" y="2354"/>
                  </a:lnTo>
                  <a:lnTo>
                    <a:pt x="1826" y="2354"/>
                  </a:lnTo>
                  <a:lnTo>
                    <a:pt x="1823" y="2351"/>
                  </a:lnTo>
                  <a:lnTo>
                    <a:pt x="1820" y="2350"/>
                  </a:lnTo>
                  <a:lnTo>
                    <a:pt x="1820" y="2359"/>
                  </a:lnTo>
                  <a:lnTo>
                    <a:pt x="1806" y="2360"/>
                  </a:lnTo>
                  <a:lnTo>
                    <a:pt x="1793" y="2362"/>
                  </a:lnTo>
                  <a:lnTo>
                    <a:pt x="1791" y="2363"/>
                  </a:lnTo>
                  <a:lnTo>
                    <a:pt x="1791" y="2364"/>
                  </a:lnTo>
                  <a:lnTo>
                    <a:pt x="1790" y="2364"/>
                  </a:lnTo>
                  <a:lnTo>
                    <a:pt x="1787" y="2364"/>
                  </a:lnTo>
                  <a:lnTo>
                    <a:pt x="1790" y="2374"/>
                  </a:lnTo>
                  <a:lnTo>
                    <a:pt x="1787" y="2376"/>
                  </a:lnTo>
                  <a:lnTo>
                    <a:pt x="1784" y="2377"/>
                  </a:lnTo>
                  <a:lnTo>
                    <a:pt x="1776" y="2377"/>
                  </a:lnTo>
                  <a:lnTo>
                    <a:pt x="1768" y="2379"/>
                  </a:lnTo>
                  <a:lnTo>
                    <a:pt x="1763" y="2380"/>
                  </a:lnTo>
                  <a:lnTo>
                    <a:pt x="1761" y="2382"/>
                  </a:lnTo>
                  <a:lnTo>
                    <a:pt x="1760" y="2385"/>
                  </a:lnTo>
                  <a:lnTo>
                    <a:pt x="1760" y="2386"/>
                  </a:lnTo>
                  <a:lnTo>
                    <a:pt x="1760" y="2389"/>
                  </a:lnTo>
                  <a:lnTo>
                    <a:pt x="1757" y="2392"/>
                  </a:lnTo>
                  <a:lnTo>
                    <a:pt x="1754" y="2395"/>
                  </a:lnTo>
                  <a:lnTo>
                    <a:pt x="1750" y="2398"/>
                  </a:lnTo>
                  <a:lnTo>
                    <a:pt x="1744" y="2400"/>
                  </a:lnTo>
                  <a:lnTo>
                    <a:pt x="1727" y="2409"/>
                  </a:lnTo>
                  <a:lnTo>
                    <a:pt x="1727" y="2413"/>
                  </a:lnTo>
                  <a:lnTo>
                    <a:pt x="1725" y="2415"/>
                  </a:lnTo>
                  <a:lnTo>
                    <a:pt x="1724" y="2415"/>
                  </a:lnTo>
                  <a:lnTo>
                    <a:pt x="1719" y="2415"/>
                  </a:lnTo>
                  <a:lnTo>
                    <a:pt x="1718" y="2415"/>
                  </a:lnTo>
                  <a:lnTo>
                    <a:pt x="1715" y="2416"/>
                  </a:lnTo>
                  <a:lnTo>
                    <a:pt x="1715" y="2418"/>
                  </a:lnTo>
                  <a:lnTo>
                    <a:pt x="1715" y="2419"/>
                  </a:lnTo>
                  <a:lnTo>
                    <a:pt x="1716" y="2421"/>
                  </a:lnTo>
                  <a:lnTo>
                    <a:pt x="1718" y="2421"/>
                  </a:lnTo>
                  <a:lnTo>
                    <a:pt x="1719" y="2422"/>
                  </a:lnTo>
                  <a:lnTo>
                    <a:pt x="1718" y="2422"/>
                  </a:lnTo>
                  <a:lnTo>
                    <a:pt x="1715" y="2423"/>
                  </a:lnTo>
                  <a:lnTo>
                    <a:pt x="1714" y="2426"/>
                  </a:lnTo>
                  <a:lnTo>
                    <a:pt x="1714" y="2429"/>
                  </a:lnTo>
                  <a:lnTo>
                    <a:pt x="1712" y="2433"/>
                  </a:lnTo>
                  <a:lnTo>
                    <a:pt x="1714" y="2442"/>
                  </a:lnTo>
                  <a:lnTo>
                    <a:pt x="1715" y="2452"/>
                  </a:lnTo>
                  <a:lnTo>
                    <a:pt x="1716" y="2462"/>
                  </a:lnTo>
                  <a:lnTo>
                    <a:pt x="1718" y="2472"/>
                  </a:lnTo>
                  <a:lnTo>
                    <a:pt x="1719" y="2481"/>
                  </a:lnTo>
                  <a:lnTo>
                    <a:pt x="1718" y="2488"/>
                  </a:lnTo>
                  <a:lnTo>
                    <a:pt x="1716" y="2493"/>
                  </a:lnTo>
                  <a:lnTo>
                    <a:pt x="1714" y="2495"/>
                  </a:lnTo>
                  <a:lnTo>
                    <a:pt x="1708" y="2501"/>
                  </a:lnTo>
                  <a:lnTo>
                    <a:pt x="1701" y="2507"/>
                  </a:lnTo>
                  <a:lnTo>
                    <a:pt x="1698" y="2510"/>
                  </a:lnTo>
                  <a:lnTo>
                    <a:pt x="1696" y="2513"/>
                  </a:lnTo>
                  <a:lnTo>
                    <a:pt x="1693" y="2518"/>
                  </a:lnTo>
                  <a:lnTo>
                    <a:pt x="1692" y="2523"/>
                  </a:lnTo>
                  <a:lnTo>
                    <a:pt x="1691" y="2533"/>
                  </a:lnTo>
                  <a:lnTo>
                    <a:pt x="1688" y="2541"/>
                  </a:lnTo>
                  <a:lnTo>
                    <a:pt x="1685" y="2552"/>
                  </a:lnTo>
                  <a:lnTo>
                    <a:pt x="1682" y="2554"/>
                  </a:lnTo>
                  <a:lnTo>
                    <a:pt x="1679" y="2557"/>
                  </a:lnTo>
                  <a:lnTo>
                    <a:pt x="1676" y="2560"/>
                  </a:lnTo>
                  <a:lnTo>
                    <a:pt x="1673" y="2563"/>
                  </a:lnTo>
                  <a:lnTo>
                    <a:pt x="1679" y="2550"/>
                  </a:lnTo>
                  <a:lnTo>
                    <a:pt x="1685" y="2536"/>
                  </a:lnTo>
                  <a:lnTo>
                    <a:pt x="1682" y="2536"/>
                  </a:lnTo>
                  <a:lnTo>
                    <a:pt x="1682" y="2537"/>
                  </a:lnTo>
                  <a:lnTo>
                    <a:pt x="1680" y="2539"/>
                  </a:lnTo>
                  <a:lnTo>
                    <a:pt x="1676" y="2539"/>
                  </a:lnTo>
                  <a:lnTo>
                    <a:pt x="1673" y="2536"/>
                  </a:lnTo>
                  <a:lnTo>
                    <a:pt x="1670" y="2534"/>
                  </a:lnTo>
                  <a:lnTo>
                    <a:pt x="1668" y="2533"/>
                  </a:lnTo>
                  <a:lnTo>
                    <a:pt x="1668" y="2536"/>
                  </a:lnTo>
                  <a:lnTo>
                    <a:pt x="1668" y="2540"/>
                  </a:lnTo>
                  <a:lnTo>
                    <a:pt x="1669" y="2543"/>
                  </a:lnTo>
                  <a:lnTo>
                    <a:pt x="1668" y="2547"/>
                  </a:lnTo>
                  <a:lnTo>
                    <a:pt x="1656" y="2562"/>
                  </a:lnTo>
                  <a:lnTo>
                    <a:pt x="1643" y="2577"/>
                  </a:lnTo>
                  <a:lnTo>
                    <a:pt x="1643" y="2580"/>
                  </a:lnTo>
                  <a:lnTo>
                    <a:pt x="1644" y="2583"/>
                  </a:lnTo>
                  <a:lnTo>
                    <a:pt x="1646" y="2586"/>
                  </a:lnTo>
                  <a:lnTo>
                    <a:pt x="1646" y="2590"/>
                  </a:lnTo>
                  <a:lnTo>
                    <a:pt x="1643" y="2598"/>
                  </a:lnTo>
                  <a:lnTo>
                    <a:pt x="1637" y="2608"/>
                  </a:lnTo>
                  <a:lnTo>
                    <a:pt x="1632" y="2616"/>
                  </a:lnTo>
                  <a:lnTo>
                    <a:pt x="1624" y="2625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2" name="Freeform 7"/>
            <p:cNvSpPr>
              <a:spLocks noEditPoints="1"/>
            </p:cNvSpPr>
            <p:nvPr/>
          </p:nvSpPr>
          <p:spPr bwMode="auto">
            <a:xfrm>
              <a:off x="2163" y="1331"/>
              <a:ext cx="189" cy="95"/>
            </a:xfrm>
            <a:custGeom>
              <a:avLst/>
              <a:gdLst>
                <a:gd name="T0" fmla="*/ 177 w 189"/>
                <a:gd name="T1" fmla="*/ 49 h 95"/>
                <a:gd name="T2" fmla="*/ 158 w 189"/>
                <a:gd name="T3" fmla="*/ 70 h 95"/>
                <a:gd name="T4" fmla="*/ 148 w 189"/>
                <a:gd name="T5" fmla="*/ 72 h 95"/>
                <a:gd name="T6" fmla="*/ 138 w 189"/>
                <a:gd name="T7" fmla="*/ 80 h 95"/>
                <a:gd name="T8" fmla="*/ 132 w 189"/>
                <a:gd name="T9" fmla="*/ 78 h 95"/>
                <a:gd name="T10" fmla="*/ 127 w 189"/>
                <a:gd name="T11" fmla="*/ 82 h 95"/>
                <a:gd name="T12" fmla="*/ 119 w 189"/>
                <a:gd name="T13" fmla="*/ 83 h 95"/>
                <a:gd name="T14" fmla="*/ 108 w 189"/>
                <a:gd name="T15" fmla="*/ 78 h 95"/>
                <a:gd name="T16" fmla="*/ 114 w 189"/>
                <a:gd name="T17" fmla="*/ 86 h 95"/>
                <a:gd name="T18" fmla="*/ 108 w 189"/>
                <a:gd name="T19" fmla="*/ 95 h 95"/>
                <a:gd name="T20" fmla="*/ 72 w 189"/>
                <a:gd name="T21" fmla="*/ 89 h 95"/>
                <a:gd name="T22" fmla="*/ 75 w 189"/>
                <a:gd name="T23" fmla="*/ 85 h 95"/>
                <a:gd name="T24" fmla="*/ 50 w 189"/>
                <a:gd name="T25" fmla="*/ 78 h 95"/>
                <a:gd name="T26" fmla="*/ 42 w 189"/>
                <a:gd name="T27" fmla="*/ 80 h 95"/>
                <a:gd name="T28" fmla="*/ 27 w 189"/>
                <a:gd name="T29" fmla="*/ 75 h 95"/>
                <a:gd name="T30" fmla="*/ 40 w 189"/>
                <a:gd name="T31" fmla="*/ 62 h 95"/>
                <a:gd name="T32" fmla="*/ 30 w 189"/>
                <a:gd name="T33" fmla="*/ 55 h 95"/>
                <a:gd name="T34" fmla="*/ 9 w 189"/>
                <a:gd name="T35" fmla="*/ 59 h 95"/>
                <a:gd name="T36" fmla="*/ 19 w 189"/>
                <a:gd name="T37" fmla="*/ 50 h 95"/>
                <a:gd name="T38" fmla="*/ 39 w 189"/>
                <a:gd name="T39" fmla="*/ 44 h 95"/>
                <a:gd name="T40" fmla="*/ 32 w 189"/>
                <a:gd name="T41" fmla="*/ 40 h 95"/>
                <a:gd name="T42" fmla="*/ 33 w 189"/>
                <a:gd name="T43" fmla="*/ 33 h 95"/>
                <a:gd name="T44" fmla="*/ 36 w 189"/>
                <a:gd name="T45" fmla="*/ 29 h 95"/>
                <a:gd name="T46" fmla="*/ 21 w 189"/>
                <a:gd name="T47" fmla="*/ 33 h 95"/>
                <a:gd name="T48" fmla="*/ 10 w 189"/>
                <a:gd name="T49" fmla="*/ 39 h 95"/>
                <a:gd name="T50" fmla="*/ 6 w 189"/>
                <a:gd name="T51" fmla="*/ 34 h 95"/>
                <a:gd name="T52" fmla="*/ 14 w 189"/>
                <a:gd name="T53" fmla="*/ 29 h 95"/>
                <a:gd name="T54" fmla="*/ 17 w 189"/>
                <a:gd name="T55" fmla="*/ 21 h 95"/>
                <a:gd name="T56" fmla="*/ 20 w 189"/>
                <a:gd name="T57" fmla="*/ 19 h 95"/>
                <a:gd name="T58" fmla="*/ 27 w 189"/>
                <a:gd name="T59" fmla="*/ 17 h 95"/>
                <a:gd name="T60" fmla="*/ 39 w 189"/>
                <a:gd name="T61" fmla="*/ 20 h 95"/>
                <a:gd name="T62" fmla="*/ 33 w 189"/>
                <a:gd name="T63" fmla="*/ 11 h 95"/>
                <a:gd name="T64" fmla="*/ 39 w 189"/>
                <a:gd name="T65" fmla="*/ 8 h 95"/>
                <a:gd name="T66" fmla="*/ 53 w 189"/>
                <a:gd name="T67" fmla="*/ 17 h 95"/>
                <a:gd name="T68" fmla="*/ 52 w 189"/>
                <a:gd name="T69" fmla="*/ 27 h 95"/>
                <a:gd name="T70" fmla="*/ 53 w 189"/>
                <a:gd name="T71" fmla="*/ 39 h 95"/>
                <a:gd name="T72" fmla="*/ 59 w 189"/>
                <a:gd name="T73" fmla="*/ 31 h 95"/>
                <a:gd name="T74" fmla="*/ 70 w 189"/>
                <a:gd name="T75" fmla="*/ 27 h 95"/>
                <a:gd name="T76" fmla="*/ 75 w 189"/>
                <a:gd name="T77" fmla="*/ 11 h 95"/>
                <a:gd name="T78" fmla="*/ 78 w 189"/>
                <a:gd name="T79" fmla="*/ 23 h 95"/>
                <a:gd name="T80" fmla="*/ 83 w 189"/>
                <a:gd name="T81" fmla="*/ 16 h 95"/>
                <a:gd name="T82" fmla="*/ 91 w 189"/>
                <a:gd name="T83" fmla="*/ 11 h 95"/>
                <a:gd name="T84" fmla="*/ 95 w 189"/>
                <a:gd name="T85" fmla="*/ 8 h 95"/>
                <a:gd name="T86" fmla="*/ 104 w 189"/>
                <a:gd name="T87" fmla="*/ 21 h 95"/>
                <a:gd name="T88" fmla="*/ 108 w 189"/>
                <a:gd name="T89" fmla="*/ 13 h 95"/>
                <a:gd name="T90" fmla="*/ 114 w 189"/>
                <a:gd name="T91" fmla="*/ 17 h 95"/>
                <a:gd name="T92" fmla="*/ 128 w 189"/>
                <a:gd name="T93" fmla="*/ 8 h 95"/>
                <a:gd name="T94" fmla="*/ 138 w 189"/>
                <a:gd name="T95" fmla="*/ 11 h 95"/>
                <a:gd name="T96" fmla="*/ 145 w 189"/>
                <a:gd name="T97" fmla="*/ 0 h 95"/>
                <a:gd name="T98" fmla="*/ 151 w 189"/>
                <a:gd name="T99" fmla="*/ 4 h 95"/>
                <a:gd name="T100" fmla="*/ 157 w 189"/>
                <a:gd name="T101" fmla="*/ 11 h 95"/>
                <a:gd name="T102" fmla="*/ 170 w 189"/>
                <a:gd name="T103" fmla="*/ 6 h 95"/>
                <a:gd name="T104" fmla="*/ 167 w 189"/>
                <a:gd name="T105" fmla="*/ 10 h 95"/>
                <a:gd name="T106" fmla="*/ 170 w 189"/>
                <a:gd name="T107" fmla="*/ 20 h 95"/>
                <a:gd name="T108" fmla="*/ 165 w 189"/>
                <a:gd name="T109" fmla="*/ 26 h 95"/>
                <a:gd name="T110" fmla="*/ 165 w 189"/>
                <a:gd name="T111" fmla="*/ 30 h 95"/>
                <a:gd name="T112" fmla="*/ 170 w 189"/>
                <a:gd name="T113" fmla="*/ 29 h 95"/>
                <a:gd name="T114" fmla="*/ 178 w 189"/>
                <a:gd name="T115" fmla="*/ 27 h 95"/>
                <a:gd name="T116" fmla="*/ 184 w 189"/>
                <a:gd name="T117" fmla="*/ 53 h 95"/>
                <a:gd name="T118" fmla="*/ 178 w 189"/>
                <a:gd name="T119" fmla="*/ 50 h 95"/>
                <a:gd name="T120" fmla="*/ 160 w 189"/>
                <a:gd name="T121" fmla="*/ 69 h 9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89" h="95">
                  <a:moveTo>
                    <a:pt x="178" y="50"/>
                  </a:moveTo>
                  <a:lnTo>
                    <a:pt x="180" y="47"/>
                  </a:lnTo>
                  <a:lnTo>
                    <a:pt x="177" y="49"/>
                  </a:lnTo>
                  <a:lnTo>
                    <a:pt x="178" y="50"/>
                  </a:lnTo>
                  <a:close/>
                  <a:moveTo>
                    <a:pt x="160" y="69"/>
                  </a:moveTo>
                  <a:lnTo>
                    <a:pt x="158" y="70"/>
                  </a:lnTo>
                  <a:lnTo>
                    <a:pt x="157" y="70"/>
                  </a:lnTo>
                  <a:lnTo>
                    <a:pt x="153" y="69"/>
                  </a:lnTo>
                  <a:lnTo>
                    <a:pt x="148" y="72"/>
                  </a:lnTo>
                  <a:lnTo>
                    <a:pt x="145" y="75"/>
                  </a:lnTo>
                  <a:lnTo>
                    <a:pt x="141" y="79"/>
                  </a:lnTo>
                  <a:lnTo>
                    <a:pt x="138" y="80"/>
                  </a:lnTo>
                  <a:lnTo>
                    <a:pt x="135" y="80"/>
                  </a:lnTo>
                  <a:lnTo>
                    <a:pt x="134" y="80"/>
                  </a:lnTo>
                  <a:lnTo>
                    <a:pt x="132" y="78"/>
                  </a:lnTo>
                  <a:lnTo>
                    <a:pt x="129" y="79"/>
                  </a:lnTo>
                  <a:lnTo>
                    <a:pt x="128" y="80"/>
                  </a:lnTo>
                  <a:lnTo>
                    <a:pt x="127" y="82"/>
                  </a:lnTo>
                  <a:lnTo>
                    <a:pt x="124" y="83"/>
                  </a:lnTo>
                  <a:lnTo>
                    <a:pt x="122" y="83"/>
                  </a:lnTo>
                  <a:lnTo>
                    <a:pt x="119" y="83"/>
                  </a:lnTo>
                  <a:lnTo>
                    <a:pt x="117" y="82"/>
                  </a:lnTo>
                  <a:lnTo>
                    <a:pt x="112" y="79"/>
                  </a:lnTo>
                  <a:lnTo>
                    <a:pt x="108" y="78"/>
                  </a:lnTo>
                  <a:lnTo>
                    <a:pt x="111" y="86"/>
                  </a:lnTo>
                  <a:lnTo>
                    <a:pt x="112" y="86"/>
                  </a:lnTo>
                  <a:lnTo>
                    <a:pt x="114" y="86"/>
                  </a:lnTo>
                  <a:lnTo>
                    <a:pt x="112" y="88"/>
                  </a:lnTo>
                  <a:lnTo>
                    <a:pt x="112" y="89"/>
                  </a:lnTo>
                  <a:lnTo>
                    <a:pt x="108" y="95"/>
                  </a:lnTo>
                  <a:lnTo>
                    <a:pt x="69" y="95"/>
                  </a:lnTo>
                  <a:lnTo>
                    <a:pt x="70" y="92"/>
                  </a:lnTo>
                  <a:lnTo>
                    <a:pt x="72" y="89"/>
                  </a:lnTo>
                  <a:lnTo>
                    <a:pt x="75" y="89"/>
                  </a:lnTo>
                  <a:lnTo>
                    <a:pt x="75" y="88"/>
                  </a:lnTo>
                  <a:lnTo>
                    <a:pt x="75" y="85"/>
                  </a:lnTo>
                  <a:lnTo>
                    <a:pt x="75" y="83"/>
                  </a:lnTo>
                  <a:lnTo>
                    <a:pt x="55" y="78"/>
                  </a:lnTo>
                  <a:lnTo>
                    <a:pt x="50" y="78"/>
                  </a:lnTo>
                  <a:lnTo>
                    <a:pt x="47" y="79"/>
                  </a:lnTo>
                  <a:lnTo>
                    <a:pt x="45" y="80"/>
                  </a:lnTo>
                  <a:lnTo>
                    <a:pt x="42" y="80"/>
                  </a:lnTo>
                  <a:lnTo>
                    <a:pt x="39" y="80"/>
                  </a:lnTo>
                  <a:lnTo>
                    <a:pt x="33" y="83"/>
                  </a:lnTo>
                  <a:lnTo>
                    <a:pt x="27" y="75"/>
                  </a:lnTo>
                  <a:lnTo>
                    <a:pt x="37" y="72"/>
                  </a:lnTo>
                  <a:lnTo>
                    <a:pt x="47" y="69"/>
                  </a:lnTo>
                  <a:lnTo>
                    <a:pt x="40" y="62"/>
                  </a:lnTo>
                  <a:lnTo>
                    <a:pt x="36" y="57"/>
                  </a:lnTo>
                  <a:lnTo>
                    <a:pt x="33" y="56"/>
                  </a:lnTo>
                  <a:lnTo>
                    <a:pt x="30" y="55"/>
                  </a:lnTo>
                  <a:lnTo>
                    <a:pt x="26" y="55"/>
                  </a:lnTo>
                  <a:lnTo>
                    <a:pt x="19" y="56"/>
                  </a:lnTo>
                  <a:lnTo>
                    <a:pt x="9" y="59"/>
                  </a:lnTo>
                  <a:lnTo>
                    <a:pt x="6" y="53"/>
                  </a:lnTo>
                  <a:lnTo>
                    <a:pt x="11" y="52"/>
                  </a:lnTo>
                  <a:lnTo>
                    <a:pt x="19" y="50"/>
                  </a:lnTo>
                  <a:lnTo>
                    <a:pt x="21" y="44"/>
                  </a:lnTo>
                  <a:lnTo>
                    <a:pt x="30" y="44"/>
                  </a:lnTo>
                  <a:lnTo>
                    <a:pt x="39" y="44"/>
                  </a:lnTo>
                  <a:lnTo>
                    <a:pt x="33" y="42"/>
                  </a:lnTo>
                  <a:lnTo>
                    <a:pt x="32" y="42"/>
                  </a:lnTo>
                  <a:lnTo>
                    <a:pt x="32" y="40"/>
                  </a:lnTo>
                  <a:lnTo>
                    <a:pt x="32" y="39"/>
                  </a:lnTo>
                  <a:lnTo>
                    <a:pt x="32" y="36"/>
                  </a:lnTo>
                  <a:lnTo>
                    <a:pt x="33" y="33"/>
                  </a:lnTo>
                  <a:lnTo>
                    <a:pt x="36" y="31"/>
                  </a:lnTo>
                  <a:lnTo>
                    <a:pt x="37" y="29"/>
                  </a:lnTo>
                  <a:lnTo>
                    <a:pt x="36" y="29"/>
                  </a:lnTo>
                  <a:lnTo>
                    <a:pt x="30" y="29"/>
                  </a:lnTo>
                  <a:lnTo>
                    <a:pt x="27" y="30"/>
                  </a:lnTo>
                  <a:lnTo>
                    <a:pt x="21" y="33"/>
                  </a:lnTo>
                  <a:lnTo>
                    <a:pt x="17" y="37"/>
                  </a:lnTo>
                  <a:lnTo>
                    <a:pt x="14" y="39"/>
                  </a:lnTo>
                  <a:lnTo>
                    <a:pt x="10" y="39"/>
                  </a:lnTo>
                  <a:lnTo>
                    <a:pt x="7" y="39"/>
                  </a:lnTo>
                  <a:lnTo>
                    <a:pt x="0" y="36"/>
                  </a:lnTo>
                  <a:lnTo>
                    <a:pt x="6" y="34"/>
                  </a:lnTo>
                  <a:lnTo>
                    <a:pt x="9" y="31"/>
                  </a:lnTo>
                  <a:lnTo>
                    <a:pt x="11" y="29"/>
                  </a:lnTo>
                  <a:lnTo>
                    <a:pt x="14" y="29"/>
                  </a:lnTo>
                  <a:lnTo>
                    <a:pt x="17" y="27"/>
                  </a:lnTo>
                  <a:lnTo>
                    <a:pt x="19" y="26"/>
                  </a:lnTo>
                  <a:lnTo>
                    <a:pt x="17" y="21"/>
                  </a:lnTo>
                  <a:lnTo>
                    <a:pt x="17" y="20"/>
                  </a:lnTo>
                  <a:lnTo>
                    <a:pt x="19" y="20"/>
                  </a:lnTo>
                  <a:lnTo>
                    <a:pt x="20" y="19"/>
                  </a:lnTo>
                  <a:lnTo>
                    <a:pt x="23" y="19"/>
                  </a:lnTo>
                  <a:lnTo>
                    <a:pt x="26" y="17"/>
                  </a:lnTo>
                  <a:lnTo>
                    <a:pt x="27" y="17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39" y="20"/>
                  </a:lnTo>
                  <a:lnTo>
                    <a:pt x="39" y="19"/>
                  </a:lnTo>
                  <a:lnTo>
                    <a:pt x="37" y="16"/>
                  </a:lnTo>
                  <a:lnTo>
                    <a:pt x="33" y="11"/>
                  </a:lnTo>
                  <a:lnTo>
                    <a:pt x="30" y="8"/>
                  </a:lnTo>
                  <a:lnTo>
                    <a:pt x="34" y="8"/>
                  </a:lnTo>
                  <a:lnTo>
                    <a:pt x="39" y="8"/>
                  </a:lnTo>
                  <a:lnTo>
                    <a:pt x="42" y="8"/>
                  </a:lnTo>
                  <a:lnTo>
                    <a:pt x="47" y="17"/>
                  </a:lnTo>
                  <a:lnTo>
                    <a:pt x="53" y="17"/>
                  </a:lnTo>
                  <a:lnTo>
                    <a:pt x="52" y="21"/>
                  </a:lnTo>
                  <a:lnTo>
                    <a:pt x="53" y="29"/>
                  </a:lnTo>
                  <a:lnTo>
                    <a:pt x="52" y="27"/>
                  </a:lnTo>
                  <a:lnTo>
                    <a:pt x="50" y="29"/>
                  </a:lnTo>
                  <a:lnTo>
                    <a:pt x="50" y="31"/>
                  </a:lnTo>
                  <a:lnTo>
                    <a:pt x="53" y="39"/>
                  </a:lnTo>
                  <a:lnTo>
                    <a:pt x="57" y="36"/>
                  </a:lnTo>
                  <a:lnTo>
                    <a:pt x="59" y="33"/>
                  </a:lnTo>
                  <a:lnTo>
                    <a:pt x="59" y="31"/>
                  </a:lnTo>
                  <a:lnTo>
                    <a:pt x="57" y="31"/>
                  </a:lnTo>
                  <a:lnTo>
                    <a:pt x="69" y="31"/>
                  </a:lnTo>
                  <a:lnTo>
                    <a:pt x="70" y="27"/>
                  </a:lnTo>
                  <a:lnTo>
                    <a:pt x="70" y="21"/>
                  </a:lnTo>
                  <a:lnTo>
                    <a:pt x="69" y="11"/>
                  </a:lnTo>
                  <a:lnTo>
                    <a:pt x="75" y="11"/>
                  </a:lnTo>
                  <a:lnTo>
                    <a:pt x="76" y="17"/>
                  </a:lnTo>
                  <a:lnTo>
                    <a:pt x="76" y="20"/>
                  </a:lnTo>
                  <a:lnTo>
                    <a:pt x="78" y="23"/>
                  </a:lnTo>
                  <a:lnTo>
                    <a:pt x="83" y="23"/>
                  </a:lnTo>
                  <a:lnTo>
                    <a:pt x="83" y="17"/>
                  </a:lnTo>
                  <a:lnTo>
                    <a:pt x="83" y="16"/>
                  </a:lnTo>
                  <a:lnTo>
                    <a:pt x="86" y="14"/>
                  </a:lnTo>
                  <a:lnTo>
                    <a:pt x="86" y="11"/>
                  </a:lnTo>
                  <a:lnTo>
                    <a:pt x="91" y="11"/>
                  </a:lnTo>
                  <a:lnTo>
                    <a:pt x="93" y="11"/>
                  </a:lnTo>
                  <a:lnTo>
                    <a:pt x="93" y="10"/>
                  </a:lnTo>
                  <a:lnTo>
                    <a:pt x="95" y="8"/>
                  </a:lnTo>
                  <a:lnTo>
                    <a:pt x="96" y="6"/>
                  </a:lnTo>
                  <a:lnTo>
                    <a:pt x="99" y="20"/>
                  </a:lnTo>
                  <a:lnTo>
                    <a:pt x="104" y="21"/>
                  </a:lnTo>
                  <a:lnTo>
                    <a:pt x="108" y="23"/>
                  </a:lnTo>
                  <a:lnTo>
                    <a:pt x="105" y="11"/>
                  </a:lnTo>
                  <a:lnTo>
                    <a:pt x="108" y="13"/>
                  </a:lnTo>
                  <a:lnTo>
                    <a:pt x="111" y="14"/>
                  </a:lnTo>
                  <a:lnTo>
                    <a:pt x="112" y="16"/>
                  </a:lnTo>
                  <a:lnTo>
                    <a:pt x="114" y="17"/>
                  </a:lnTo>
                  <a:lnTo>
                    <a:pt x="124" y="14"/>
                  </a:lnTo>
                  <a:lnTo>
                    <a:pt x="124" y="8"/>
                  </a:lnTo>
                  <a:lnTo>
                    <a:pt x="128" y="8"/>
                  </a:lnTo>
                  <a:lnTo>
                    <a:pt x="132" y="10"/>
                  </a:lnTo>
                  <a:lnTo>
                    <a:pt x="135" y="11"/>
                  </a:lnTo>
                  <a:lnTo>
                    <a:pt x="138" y="11"/>
                  </a:lnTo>
                  <a:lnTo>
                    <a:pt x="141" y="11"/>
                  </a:lnTo>
                  <a:lnTo>
                    <a:pt x="141" y="0"/>
                  </a:lnTo>
                  <a:lnTo>
                    <a:pt x="145" y="0"/>
                  </a:lnTo>
                  <a:lnTo>
                    <a:pt x="148" y="1"/>
                  </a:lnTo>
                  <a:lnTo>
                    <a:pt x="150" y="1"/>
                  </a:lnTo>
                  <a:lnTo>
                    <a:pt x="151" y="4"/>
                  </a:lnTo>
                  <a:lnTo>
                    <a:pt x="154" y="7"/>
                  </a:lnTo>
                  <a:lnTo>
                    <a:pt x="155" y="10"/>
                  </a:lnTo>
                  <a:lnTo>
                    <a:pt x="157" y="11"/>
                  </a:lnTo>
                  <a:lnTo>
                    <a:pt x="161" y="11"/>
                  </a:lnTo>
                  <a:lnTo>
                    <a:pt x="160" y="8"/>
                  </a:lnTo>
                  <a:lnTo>
                    <a:pt x="170" y="6"/>
                  </a:lnTo>
                  <a:lnTo>
                    <a:pt x="173" y="4"/>
                  </a:lnTo>
                  <a:lnTo>
                    <a:pt x="171" y="6"/>
                  </a:lnTo>
                  <a:lnTo>
                    <a:pt x="167" y="10"/>
                  </a:lnTo>
                  <a:lnTo>
                    <a:pt x="163" y="14"/>
                  </a:lnTo>
                  <a:lnTo>
                    <a:pt x="167" y="19"/>
                  </a:lnTo>
                  <a:lnTo>
                    <a:pt x="170" y="20"/>
                  </a:lnTo>
                  <a:lnTo>
                    <a:pt x="170" y="21"/>
                  </a:lnTo>
                  <a:lnTo>
                    <a:pt x="168" y="23"/>
                  </a:lnTo>
                  <a:lnTo>
                    <a:pt x="165" y="26"/>
                  </a:lnTo>
                  <a:lnTo>
                    <a:pt x="165" y="27"/>
                  </a:lnTo>
                  <a:lnTo>
                    <a:pt x="165" y="29"/>
                  </a:lnTo>
                  <a:lnTo>
                    <a:pt x="165" y="30"/>
                  </a:lnTo>
                  <a:lnTo>
                    <a:pt x="165" y="31"/>
                  </a:lnTo>
                  <a:lnTo>
                    <a:pt x="168" y="30"/>
                  </a:lnTo>
                  <a:lnTo>
                    <a:pt x="170" y="29"/>
                  </a:lnTo>
                  <a:lnTo>
                    <a:pt x="171" y="26"/>
                  </a:lnTo>
                  <a:lnTo>
                    <a:pt x="174" y="26"/>
                  </a:lnTo>
                  <a:lnTo>
                    <a:pt x="178" y="27"/>
                  </a:lnTo>
                  <a:lnTo>
                    <a:pt x="186" y="31"/>
                  </a:lnTo>
                  <a:lnTo>
                    <a:pt x="189" y="50"/>
                  </a:lnTo>
                  <a:lnTo>
                    <a:pt x="184" y="53"/>
                  </a:lnTo>
                  <a:lnTo>
                    <a:pt x="183" y="53"/>
                  </a:lnTo>
                  <a:lnTo>
                    <a:pt x="183" y="50"/>
                  </a:lnTo>
                  <a:lnTo>
                    <a:pt x="178" y="50"/>
                  </a:lnTo>
                  <a:lnTo>
                    <a:pt x="170" y="60"/>
                  </a:lnTo>
                  <a:lnTo>
                    <a:pt x="165" y="66"/>
                  </a:lnTo>
                  <a:lnTo>
                    <a:pt x="160" y="69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2487" y="1570"/>
              <a:ext cx="142" cy="252"/>
            </a:xfrm>
            <a:custGeom>
              <a:avLst/>
              <a:gdLst>
                <a:gd name="T0" fmla="*/ 9 w 142"/>
                <a:gd name="T1" fmla="*/ 46 h 252"/>
                <a:gd name="T2" fmla="*/ 4 w 142"/>
                <a:gd name="T3" fmla="*/ 37 h 252"/>
                <a:gd name="T4" fmla="*/ 16 w 142"/>
                <a:gd name="T5" fmla="*/ 30 h 252"/>
                <a:gd name="T6" fmla="*/ 14 w 142"/>
                <a:gd name="T7" fmla="*/ 19 h 252"/>
                <a:gd name="T8" fmla="*/ 21 w 142"/>
                <a:gd name="T9" fmla="*/ 4 h 252"/>
                <a:gd name="T10" fmla="*/ 34 w 142"/>
                <a:gd name="T11" fmla="*/ 3 h 252"/>
                <a:gd name="T12" fmla="*/ 50 w 142"/>
                <a:gd name="T13" fmla="*/ 1 h 252"/>
                <a:gd name="T14" fmla="*/ 42 w 142"/>
                <a:gd name="T15" fmla="*/ 21 h 252"/>
                <a:gd name="T16" fmla="*/ 36 w 142"/>
                <a:gd name="T17" fmla="*/ 24 h 252"/>
                <a:gd name="T18" fmla="*/ 33 w 142"/>
                <a:gd name="T19" fmla="*/ 34 h 252"/>
                <a:gd name="T20" fmla="*/ 39 w 142"/>
                <a:gd name="T21" fmla="*/ 37 h 252"/>
                <a:gd name="T22" fmla="*/ 68 w 142"/>
                <a:gd name="T23" fmla="*/ 33 h 252"/>
                <a:gd name="T24" fmla="*/ 75 w 142"/>
                <a:gd name="T25" fmla="*/ 40 h 252"/>
                <a:gd name="T26" fmla="*/ 69 w 142"/>
                <a:gd name="T27" fmla="*/ 57 h 252"/>
                <a:gd name="T28" fmla="*/ 63 w 142"/>
                <a:gd name="T29" fmla="*/ 69 h 252"/>
                <a:gd name="T30" fmla="*/ 55 w 142"/>
                <a:gd name="T31" fmla="*/ 85 h 252"/>
                <a:gd name="T32" fmla="*/ 66 w 142"/>
                <a:gd name="T33" fmla="*/ 85 h 252"/>
                <a:gd name="T34" fmla="*/ 72 w 142"/>
                <a:gd name="T35" fmla="*/ 92 h 252"/>
                <a:gd name="T36" fmla="*/ 79 w 142"/>
                <a:gd name="T37" fmla="*/ 102 h 252"/>
                <a:gd name="T38" fmla="*/ 85 w 142"/>
                <a:gd name="T39" fmla="*/ 121 h 252"/>
                <a:gd name="T40" fmla="*/ 93 w 142"/>
                <a:gd name="T41" fmla="*/ 124 h 252"/>
                <a:gd name="T42" fmla="*/ 109 w 142"/>
                <a:gd name="T43" fmla="*/ 145 h 252"/>
                <a:gd name="T44" fmla="*/ 115 w 142"/>
                <a:gd name="T45" fmla="*/ 151 h 252"/>
                <a:gd name="T46" fmla="*/ 112 w 142"/>
                <a:gd name="T47" fmla="*/ 155 h 252"/>
                <a:gd name="T48" fmla="*/ 118 w 142"/>
                <a:gd name="T49" fmla="*/ 174 h 252"/>
                <a:gd name="T50" fmla="*/ 124 w 142"/>
                <a:gd name="T51" fmla="*/ 168 h 252"/>
                <a:gd name="T52" fmla="*/ 138 w 142"/>
                <a:gd name="T53" fmla="*/ 171 h 252"/>
                <a:gd name="T54" fmla="*/ 142 w 142"/>
                <a:gd name="T55" fmla="*/ 178 h 252"/>
                <a:gd name="T56" fmla="*/ 140 w 142"/>
                <a:gd name="T57" fmla="*/ 194 h 252"/>
                <a:gd name="T58" fmla="*/ 131 w 142"/>
                <a:gd name="T59" fmla="*/ 200 h 252"/>
                <a:gd name="T60" fmla="*/ 121 w 142"/>
                <a:gd name="T61" fmla="*/ 207 h 252"/>
                <a:gd name="T62" fmla="*/ 132 w 142"/>
                <a:gd name="T63" fmla="*/ 214 h 252"/>
                <a:gd name="T64" fmla="*/ 115 w 142"/>
                <a:gd name="T65" fmla="*/ 229 h 252"/>
                <a:gd name="T66" fmla="*/ 81 w 142"/>
                <a:gd name="T67" fmla="*/ 226 h 252"/>
                <a:gd name="T68" fmla="*/ 72 w 142"/>
                <a:gd name="T69" fmla="*/ 235 h 252"/>
                <a:gd name="T70" fmla="*/ 49 w 142"/>
                <a:gd name="T71" fmla="*/ 232 h 252"/>
                <a:gd name="T72" fmla="*/ 33 w 142"/>
                <a:gd name="T73" fmla="*/ 237 h 252"/>
                <a:gd name="T74" fmla="*/ 16 w 142"/>
                <a:gd name="T75" fmla="*/ 250 h 252"/>
                <a:gd name="T76" fmla="*/ 4 w 142"/>
                <a:gd name="T77" fmla="*/ 249 h 252"/>
                <a:gd name="T78" fmla="*/ 16 w 142"/>
                <a:gd name="T79" fmla="*/ 233 h 252"/>
                <a:gd name="T80" fmla="*/ 59 w 142"/>
                <a:gd name="T81" fmla="*/ 209 h 252"/>
                <a:gd name="T82" fmla="*/ 46 w 142"/>
                <a:gd name="T83" fmla="*/ 207 h 252"/>
                <a:gd name="T84" fmla="*/ 30 w 142"/>
                <a:gd name="T85" fmla="*/ 201 h 252"/>
                <a:gd name="T86" fmla="*/ 16 w 142"/>
                <a:gd name="T87" fmla="*/ 206 h 252"/>
                <a:gd name="T88" fmla="*/ 23 w 142"/>
                <a:gd name="T89" fmla="*/ 190 h 252"/>
                <a:gd name="T90" fmla="*/ 27 w 142"/>
                <a:gd name="T91" fmla="*/ 174 h 252"/>
                <a:gd name="T92" fmla="*/ 32 w 142"/>
                <a:gd name="T93" fmla="*/ 161 h 252"/>
                <a:gd name="T94" fmla="*/ 27 w 142"/>
                <a:gd name="T95" fmla="*/ 155 h 252"/>
                <a:gd name="T96" fmla="*/ 49 w 142"/>
                <a:gd name="T97" fmla="*/ 155 h 252"/>
                <a:gd name="T98" fmla="*/ 57 w 142"/>
                <a:gd name="T99" fmla="*/ 145 h 252"/>
                <a:gd name="T100" fmla="*/ 47 w 142"/>
                <a:gd name="T101" fmla="*/ 122 h 252"/>
                <a:gd name="T102" fmla="*/ 17 w 142"/>
                <a:gd name="T103" fmla="*/ 109 h 252"/>
                <a:gd name="T104" fmla="*/ 19 w 142"/>
                <a:gd name="T105" fmla="*/ 82 h 252"/>
                <a:gd name="T106" fmla="*/ 10 w 142"/>
                <a:gd name="T107" fmla="*/ 89 h 252"/>
                <a:gd name="T108" fmla="*/ 7 w 142"/>
                <a:gd name="T109" fmla="*/ 79 h 252"/>
                <a:gd name="T110" fmla="*/ 16 w 142"/>
                <a:gd name="T111" fmla="*/ 70 h 252"/>
                <a:gd name="T112" fmla="*/ 4 w 142"/>
                <a:gd name="T113" fmla="*/ 70 h 252"/>
                <a:gd name="T114" fmla="*/ 7 w 142"/>
                <a:gd name="T115" fmla="*/ 56 h 252"/>
                <a:gd name="T116" fmla="*/ 7 w 142"/>
                <a:gd name="T117" fmla="*/ 49 h 252"/>
                <a:gd name="T118" fmla="*/ 7 w 142"/>
                <a:gd name="T119" fmla="*/ 46 h 25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42" h="252">
                  <a:moveTo>
                    <a:pt x="9" y="46"/>
                  </a:moveTo>
                  <a:lnTo>
                    <a:pt x="13" y="46"/>
                  </a:lnTo>
                  <a:lnTo>
                    <a:pt x="11" y="46"/>
                  </a:lnTo>
                  <a:lnTo>
                    <a:pt x="9" y="46"/>
                  </a:lnTo>
                  <a:close/>
                  <a:moveTo>
                    <a:pt x="7" y="46"/>
                  </a:moveTo>
                  <a:lnTo>
                    <a:pt x="7" y="42"/>
                  </a:lnTo>
                  <a:lnTo>
                    <a:pt x="6" y="39"/>
                  </a:lnTo>
                  <a:lnTo>
                    <a:pt x="4" y="37"/>
                  </a:lnTo>
                  <a:lnTo>
                    <a:pt x="7" y="37"/>
                  </a:lnTo>
                  <a:lnTo>
                    <a:pt x="9" y="34"/>
                  </a:lnTo>
                  <a:lnTo>
                    <a:pt x="7" y="30"/>
                  </a:lnTo>
                  <a:lnTo>
                    <a:pt x="16" y="30"/>
                  </a:lnTo>
                  <a:lnTo>
                    <a:pt x="17" y="26"/>
                  </a:lnTo>
                  <a:lnTo>
                    <a:pt x="16" y="23"/>
                  </a:lnTo>
                  <a:lnTo>
                    <a:pt x="14" y="20"/>
                  </a:lnTo>
                  <a:lnTo>
                    <a:pt x="14" y="19"/>
                  </a:lnTo>
                  <a:lnTo>
                    <a:pt x="16" y="16"/>
                  </a:lnTo>
                  <a:lnTo>
                    <a:pt x="21" y="13"/>
                  </a:lnTo>
                  <a:lnTo>
                    <a:pt x="21" y="7"/>
                  </a:lnTo>
                  <a:lnTo>
                    <a:pt x="21" y="4"/>
                  </a:lnTo>
                  <a:lnTo>
                    <a:pt x="21" y="1"/>
                  </a:lnTo>
                  <a:lnTo>
                    <a:pt x="30" y="7"/>
                  </a:lnTo>
                  <a:lnTo>
                    <a:pt x="32" y="6"/>
                  </a:lnTo>
                  <a:lnTo>
                    <a:pt x="34" y="3"/>
                  </a:lnTo>
                  <a:lnTo>
                    <a:pt x="39" y="0"/>
                  </a:lnTo>
                  <a:lnTo>
                    <a:pt x="45" y="0"/>
                  </a:lnTo>
                  <a:lnTo>
                    <a:pt x="49" y="1"/>
                  </a:lnTo>
                  <a:lnTo>
                    <a:pt x="50" y="1"/>
                  </a:lnTo>
                  <a:lnTo>
                    <a:pt x="52" y="6"/>
                  </a:lnTo>
                  <a:lnTo>
                    <a:pt x="52" y="13"/>
                  </a:lnTo>
                  <a:lnTo>
                    <a:pt x="46" y="13"/>
                  </a:lnTo>
                  <a:lnTo>
                    <a:pt x="42" y="21"/>
                  </a:lnTo>
                  <a:lnTo>
                    <a:pt x="42" y="23"/>
                  </a:lnTo>
                  <a:lnTo>
                    <a:pt x="40" y="23"/>
                  </a:lnTo>
                  <a:lnTo>
                    <a:pt x="39" y="21"/>
                  </a:lnTo>
                  <a:lnTo>
                    <a:pt x="36" y="24"/>
                  </a:lnTo>
                  <a:lnTo>
                    <a:pt x="34" y="26"/>
                  </a:lnTo>
                  <a:lnTo>
                    <a:pt x="34" y="30"/>
                  </a:lnTo>
                  <a:lnTo>
                    <a:pt x="33" y="33"/>
                  </a:lnTo>
                  <a:lnTo>
                    <a:pt x="33" y="34"/>
                  </a:lnTo>
                  <a:lnTo>
                    <a:pt x="34" y="34"/>
                  </a:lnTo>
                  <a:lnTo>
                    <a:pt x="36" y="36"/>
                  </a:lnTo>
                  <a:lnTo>
                    <a:pt x="36" y="37"/>
                  </a:lnTo>
                  <a:lnTo>
                    <a:pt x="39" y="37"/>
                  </a:lnTo>
                  <a:lnTo>
                    <a:pt x="50" y="34"/>
                  </a:lnTo>
                  <a:lnTo>
                    <a:pt x="57" y="33"/>
                  </a:lnTo>
                  <a:lnTo>
                    <a:pt x="65" y="33"/>
                  </a:lnTo>
                  <a:lnTo>
                    <a:pt x="68" y="33"/>
                  </a:lnTo>
                  <a:lnTo>
                    <a:pt x="70" y="33"/>
                  </a:lnTo>
                  <a:lnTo>
                    <a:pt x="72" y="34"/>
                  </a:lnTo>
                  <a:lnTo>
                    <a:pt x="73" y="37"/>
                  </a:lnTo>
                  <a:lnTo>
                    <a:pt x="75" y="40"/>
                  </a:lnTo>
                  <a:lnTo>
                    <a:pt x="75" y="43"/>
                  </a:lnTo>
                  <a:lnTo>
                    <a:pt x="73" y="49"/>
                  </a:lnTo>
                  <a:lnTo>
                    <a:pt x="72" y="55"/>
                  </a:lnTo>
                  <a:lnTo>
                    <a:pt x="69" y="57"/>
                  </a:lnTo>
                  <a:lnTo>
                    <a:pt x="65" y="60"/>
                  </a:lnTo>
                  <a:lnTo>
                    <a:pt x="57" y="66"/>
                  </a:lnTo>
                  <a:lnTo>
                    <a:pt x="62" y="68"/>
                  </a:lnTo>
                  <a:lnTo>
                    <a:pt x="63" y="69"/>
                  </a:lnTo>
                  <a:lnTo>
                    <a:pt x="63" y="72"/>
                  </a:lnTo>
                  <a:lnTo>
                    <a:pt x="62" y="75"/>
                  </a:lnTo>
                  <a:lnTo>
                    <a:pt x="57" y="80"/>
                  </a:lnTo>
                  <a:lnTo>
                    <a:pt x="55" y="85"/>
                  </a:lnTo>
                  <a:lnTo>
                    <a:pt x="57" y="85"/>
                  </a:lnTo>
                  <a:lnTo>
                    <a:pt x="60" y="85"/>
                  </a:lnTo>
                  <a:lnTo>
                    <a:pt x="62" y="83"/>
                  </a:lnTo>
                  <a:lnTo>
                    <a:pt x="66" y="85"/>
                  </a:lnTo>
                  <a:lnTo>
                    <a:pt x="66" y="91"/>
                  </a:lnTo>
                  <a:lnTo>
                    <a:pt x="68" y="92"/>
                  </a:lnTo>
                  <a:lnTo>
                    <a:pt x="69" y="92"/>
                  </a:lnTo>
                  <a:lnTo>
                    <a:pt x="72" y="92"/>
                  </a:lnTo>
                  <a:lnTo>
                    <a:pt x="73" y="93"/>
                  </a:lnTo>
                  <a:lnTo>
                    <a:pt x="76" y="96"/>
                  </a:lnTo>
                  <a:lnTo>
                    <a:pt x="78" y="99"/>
                  </a:lnTo>
                  <a:lnTo>
                    <a:pt x="79" y="102"/>
                  </a:lnTo>
                  <a:lnTo>
                    <a:pt x="81" y="106"/>
                  </a:lnTo>
                  <a:lnTo>
                    <a:pt x="82" y="114"/>
                  </a:lnTo>
                  <a:lnTo>
                    <a:pt x="83" y="118"/>
                  </a:lnTo>
                  <a:lnTo>
                    <a:pt x="85" y="121"/>
                  </a:lnTo>
                  <a:lnTo>
                    <a:pt x="86" y="122"/>
                  </a:lnTo>
                  <a:lnTo>
                    <a:pt x="89" y="122"/>
                  </a:lnTo>
                  <a:lnTo>
                    <a:pt x="91" y="122"/>
                  </a:lnTo>
                  <a:lnTo>
                    <a:pt x="93" y="124"/>
                  </a:lnTo>
                  <a:lnTo>
                    <a:pt x="96" y="128"/>
                  </a:lnTo>
                  <a:lnTo>
                    <a:pt x="102" y="135"/>
                  </a:lnTo>
                  <a:lnTo>
                    <a:pt x="106" y="142"/>
                  </a:lnTo>
                  <a:lnTo>
                    <a:pt x="109" y="145"/>
                  </a:lnTo>
                  <a:lnTo>
                    <a:pt x="115" y="145"/>
                  </a:lnTo>
                  <a:lnTo>
                    <a:pt x="117" y="148"/>
                  </a:lnTo>
                  <a:lnTo>
                    <a:pt x="117" y="150"/>
                  </a:lnTo>
                  <a:lnTo>
                    <a:pt x="115" y="151"/>
                  </a:lnTo>
                  <a:lnTo>
                    <a:pt x="112" y="151"/>
                  </a:lnTo>
                  <a:lnTo>
                    <a:pt x="109" y="151"/>
                  </a:lnTo>
                  <a:lnTo>
                    <a:pt x="111" y="155"/>
                  </a:lnTo>
                  <a:lnTo>
                    <a:pt x="112" y="155"/>
                  </a:lnTo>
                  <a:lnTo>
                    <a:pt x="115" y="157"/>
                  </a:lnTo>
                  <a:lnTo>
                    <a:pt x="112" y="173"/>
                  </a:lnTo>
                  <a:lnTo>
                    <a:pt x="117" y="173"/>
                  </a:lnTo>
                  <a:lnTo>
                    <a:pt x="118" y="174"/>
                  </a:lnTo>
                  <a:lnTo>
                    <a:pt x="118" y="176"/>
                  </a:lnTo>
                  <a:lnTo>
                    <a:pt x="119" y="177"/>
                  </a:lnTo>
                  <a:lnTo>
                    <a:pt x="121" y="176"/>
                  </a:lnTo>
                  <a:lnTo>
                    <a:pt x="124" y="168"/>
                  </a:lnTo>
                  <a:lnTo>
                    <a:pt x="127" y="168"/>
                  </a:lnTo>
                  <a:lnTo>
                    <a:pt x="131" y="168"/>
                  </a:lnTo>
                  <a:lnTo>
                    <a:pt x="134" y="170"/>
                  </a:lnTo>
                  <a:lnTo>
                    <a:pt x="138" y="171"/>
                  </a:lnTo>
                  <a:lnTo>
                    <a:pt x="140" y="173"/>
                  </a:lnTo>
                  <a:lnTo>
                    <a:pt x="140" y="174"/>
                  </a:lnTo>
                  <a:lnTo>
                    <a:pt x="141" y="177"/>
                  </a:lnTo>
                  <a:lnTo>
                    <a:pt x="142" y="178"/>
                  </a:lnTo>
                  <a:lnTo>
                    <a:pt x="142" y="181"/>
                  </a:lnTo>
                  <a:lnTo>
                    <a:pt x="142" y="184"/>
                  </a:lnTo>
                  <a:lnTo>
                    <a:pt x="141" y="188"/>
                  </a:lnTo>
                  <a:lnTo>
                    <a:pt x="140" y="194"/>
                  </a:lnTo>
                  <a:lnTo>
                    <a:pt x="138" y="199"/>
                  </a:lnTo>
                  <a:lnTo>
                    <a:pt x="137" y="200"/>
                  </a:lnTo>
                  <a:lnTo>
                    <a:pt x="135" y="200"/>
                  </a:lnTo>
                  <a:lnTo>
                    <a:pt x="131" y="200"/>
                  </a:lnTo>
                  <a:lnTo>
                    <a:pt x="128" y="200"/>
                  </a:lnTo>
                  <a:lnTo>
                    <a:pt x="124" y="201"/>
                  </a:lnTo>
                  <a:lnTo>
                    <a:pt x="122" y="203"/>
                  </a:lnTo>
                  <a:lnTo>
                    <a:pt x="121" y="207"/>
                  </a:lnTo>
                  <a:lnTo>
                    <a:pt x="119" y="211"/>
                  </a:lnTo>
                  <a:lnTo>
                    <a:pt x="118" y="214"/>
                  </a:lnTo>
                  <a:lnTo>
                    <a:pt x="125" y="214"/>
                  </a:lnTo>
                  <a:lnTo>
                    <a:pt x="132" y="214"/>
                  </a:lnTo>
                  <a:lnTo>
                    <a:pt x="132" y="220"/>
                  </a:lnTo>
                  <a:lnTo>
                    <a:pt x="124" y="224"/>
                  </a:lnTo>
                  <a:lnTo>
                    <a:pt x="119" y="227"/>
                  </a:lnTo>
                  <a:lnTo>
                    <a:pt x="115" y="229"/>
                  </a:lnTo>
                  <a:lnTo>
                    <a:pt x="106" y="229"/>
                  </a:lnTo>
                  <a:lnTo>
                    <a:pt x="96" y="227"/>
                  </a:lnTo>
                  <a:lnTo>
                    <a:pt x="86" y="226"/>
                  </a:lnTo>
                  <a:lnTo>
                    <a:pt x="81" y="226"/>
                  </a:lnTo>
                  <a:lnTo>
                    <a:pt x="76" y="226"/>
                  </a:lnTo>
                  <a:lnTo>
                    <a:pt x="76" y="227"/>
                  </a:lnTo>
                  <a:lnTo>
                    <a:pt x="73" y="230"/>
                  </a:lnTo>
                  <a:lnTo>
                    <a:pt x="72" y="235"/>
                  </a:lnTo>
                  <a:lnTo>
                    <a:pt x="66" y="235"/>
                  </a:lnTo>
                  <a:lnTo>
                    <a:pt x="62" y="233"/>
                  </a:lnTo>
                  <a:lnTo>
                    <a:pt x="56" y="232"/>
                  </a:lnTo>
                  <a:lnTo>
                    <a:pt x="49" y="232"/>
                  </a:lnTo>
                  <a:lnTo>
                    <a:pt x="43" y="240"/>
                  </a:lnTo>
                  <a:lnTo>
                    <a:pt x="40" y="240"/>
                  </a:lnTo>
                  <a:lnTo>
                    <a:pt x="36" y="239"/>
                  </a:lnTo>
                  <a:lnTo>
                    <a:pt x="33" y="237"/>
                  </a:lnTo>
                  <a:lnTo>
                    <a:pt x="27" y="237"/>
                  </a:lnTo>
                  <a:lnTo>
                    <a:pt x="21" y="239"/>
                  </a:lnTo>
                  <a:lnTo>
                    <a:pt x="16" y="242"/>
                  </a:lnTo>
                  <a:lnTo>
                    <a:pt x="16" y="250"/>
                  </a:lnTo>
                  <a:lnTo>
                    <a:pt x="13" y="252"/>
                  </a:lnTo>
                  <a:lnTo>
                    <a:pt x="11" y="252"/>
                  </a:lnTo>
                  <a:lnTo>
                    <a:pt x="7" y="250"/>
                  </a:lnTo>
                  <a:lnTo>
                    <a:pt x="4" y="249"/>
                  </a:lnTo>
                  <a:lnTo>
                    <a:pt x="1" y="247"/>
                  </a:lnTo>
                  <a:lnTo>
                    <a:pt x="0" y="247"/>
                  </a:lnTo>
                  <a:lnTo>
                    <a:pt x="9" y="242"/>
                  </a:lnTo>
                  <a:lnTo>
                    <a:pt x="16" y="233"/>
                  </a:lnTo>
                  <a:lnTo>
                    <a:pt x="21" y="224"/>
                  </a:lnTo>
                  <a:lnTo>
                    <a:pt x="27" y="214"/>
                  </a:lnTo>
                  <a:lnTo>
                    <a:pt x="57" y="214"/>
                  </a:lnTo>
                  <a:lnTo>
                    <a:pt x="59" y="209"/>
                  </a:lnTo>
                  <a:lnTo>
                    <a:pt x="60" y="206"/>
                  </a:lnTo>
                  <a:lnTo>
                    <a:pt x="63" y="204"/>
                  </a:lnTo>
                  <a:lnTo>
                    <a:pt x="52" y="204"/>
                  </a:lnTo>
                  <a:lnTo>
                    <a:pt x="46" y="207"/>
                  </a:lnTo>
                  <a:lnTo>
                    <a:pt x="40" y="207"/>
                  </a:lnTo>
                  <a:lnTo>
                    <a:pt x="36" y="207"/>
                  </a:lnTo>
                  <a:lnTo>
                    <a:pt x="30" y="209"/>
                  </a:lnTo>
                  <a:lnTo>
                    <a:pt x="30" y="201"/>
                  </a:lnTo>
                  <a:lnTo>
                    <a:pt x="21" y="206"/>
                  </a:lnTo>
                  <a:lnTo>
                    <a:pt x="19" y="207"/>
                  </a:lnTo>
                  <a:lnTo>
                    <a:pt x="17" y="207"/>
                  </a:lnTo>
                  <a:lnTo>
                    <a:pt x="16" y="206"/>
                  </a:lnTo>
                  <a:lnTo>
                    <a:pt x="16" y="203"/>
                  </a:lnTo>
                  <a:lnTo>
                    <a:pt x="13" y="196"/>
                  </a:lnTo>
                  <a:lnTo>
                    <a:pt x="19" y="193"/>
                  </a:lnTo>
                  <a:lnTo>
                    <a:pt x="23" y="190"/>
                  </a:lnTo>
                  <a:lnTo>
                    <a:pt x="33" y="184"/>
                  </a:lnTo>
                  <a:lnTo>
                    <a:pt x="33" y="173"/>
                  </a:lnTo>
                  <a:lnTo>
                    <a:pt x="29" y="174"/>
                  </a:lnTo>
                  <a:lnTo>
                    <a:pt x="27" y="174"/>
                  </a:lnTo>
                  <a:lnTo>
                    <a:pt x="21" y="176"/>
                  </a:lnTo>
                  <a:lnTo>
                    <a:pt x="27" y="168"/>
                  </a:lnTo>
                  <a:lnTo>
                    <a:pt x="33" y="163"/>
                  </a:lnTo>
                  <a:lnTo>
                    <a:pt x="32" y="161"/>
                  </a:lnTo>
                  <a:lnTo>
                    <a:pt x="32" y="160"/>
                  </a:lnTo>
                  <a:lnTo>
                    <a:pt x="30" y="158"/>
                  </a:lnTo>
                  <a:lnTo>
                    <a:pt x="27" y="160"/>
                  </a:lnTo>
                  <a:lnTo>
                    <a:pt x="27" y="155"/>
                  </a:lnTo>
                  <a:lnTo>
                    <a:pt x="27" y="151"/>
                  </a:lnTo>
                  <a:lnTo>
                    <a:pt x="36" y="154"/>
                  </a:lnTo>
                  <a:lnTo>
                    <a:pt x="43" y="155"/>
                  </a:lnTo>
                  <a:lnTo>
                    <a:pt x="49" y="155"/>
                  </a:lnTo>
                  <a:lnTo>
                    <a:pt x="53" y="154"/>
                  </a:lnTo>
                  <a:lnTo>
                    <a:pt x="55" y="152"/>
                  </a:lnTo>
                  <a:lnTo>
                    <a:pt x="56" y="151"/>
                  </a:lnTo>
                  <a:lnTo>
                    <a:pt x="57" y="145"/>
                  </a:lnTo>
                  <a:lnTo>
                    <a:pt x="60" y="132"/>
                  </a:lnTo>
                  <a:lnTo>
                    <a:pt x="50" y="131"/>
                  </a:lnTo>
                  <a:lnTo>
                    <a:pt x="43" y="129"/>
                  </a:lnTo>
                  <a:lnTo>
                    <a:pt x="47" y="122"/>
                  </a:lnTo>
                  <a:lnTo>
                    <a:pt x="52" y="115"/>
                  </a:lnTo>
                  <a:lnTo>
                    <a:pt x="32" y="116"/>
                  </a:lnTo>
                  <a:lnTo>
                    <a:pt x="16" y="118"/>
                  </a:lnTo>
                  <a:lnTo>
                    <a:pt x="17" y="109"/>
                  </a:lnTo>
                  <a:lnTo>
                    <a:pt x="20" y="99"/>
                  </a:lnTo>
                  <a:lnTo>
                    <a:pt x="21" y="88"/>
                  </a:lnTo>
                  <a:lnTo>
                    <a:pt x="21" y="82"/>
                  </a:lnTo>
                  <a:lnTo>
                    <a:pt x="19" y="82"/>
                  </a:lnTo>
                  <a:lnTo>
                    <a:pt x="16" y="83"/>
                  </a:lnTo>
                  <a:lnTo>
                    <a:pt x="13" y="82"/>
                  </a:lnTo>
                  <a:lnTo>
                    <a:pt x="11" y="86"/>
                  </a:lnTo>
                  <a:lnTo>
                    <a:pt x="10" y="89"/>
                  </a:lnTo>
                  <a:lnTo>
                    <a:pt x="7" y="91"/>
                  </a:lnTo>
                  <a:lnTo>
                    <a:pt x="9" y="85"/>
                  </a:lnTo>
                  <a:lnTo>
                    <a:pt x="9" y="82"/>
                  </a:lnTo>
                  <a:lnTo>
                    <a:pt x="7" y="79"/>
                  </a:lnTo>
                  <a:lnTo>
                    <a:pt x="7" y="76"/>
                  </a:lnTo>
                  <a:lnTo>
                    <a:pt x="13" y="73"/>
                  </a:lnTo>
                  <a:lnTo>
                    <a:pt x="16" y="72"/>
                  </a:lnTo>
                  <a:lnTo>
                    <a:pt x="16" y="70"/>
                  </a:lnTo>
                  <a:lnTo>
                    <a:pt x="14" y="70"/>
                  </a:lnTo>
                  <a:lnTo>
                    <a:pt x="13" y="70"/>
                  </a:lnTo>
                  <a:lnTo>
                    <a:pt x="10" y="70"/>
                  </a:lnTo>
                  <a:lnTo>
                    <a:pt x="4" y="70"/>
                  </a:lnTo>
                  <a:lnTo>
                    <a:pt x="6" y="65"/>
                  </a:lnTo>
                  <a:lnTo>
                    <a:pt x="4" y="60"/>
                  </a:lnTo>
                  <a:lnTo>
                    <a:pt x="10" y="57"/>
                  </a:lnTo>
                  <a:lnTo>
                    <a:pt x="7" y="56"/>
                  </a:lnTo>
                  <a:lnTo>
                    <a:pt x="6" y="53"/>
                  </a:lnTo>
                  <a:lnTo>
                    <a:pt x="4" y="52"/>
                  </a:lnTo>
                  <a:lnTo>
                    <a:pt x="6" y="50"/>
                  </a:lnTo>
                  <a:lnTo>
                    <a:pt x="7" y="49"/>
                  </a:lnTo>
                  <a:lnTo>
                    <a:pt x="10" y="49"/>
                  </a:lnTo>
                  <a:lnTo>
                    <a:pt x="9" y="47"/>
                  </a:lnTo>
                  <a:lnTo>
                    <a:pt x="9" y="46"/>
                  </a:lnTo>
                  <a:lnTo>
                    <a:pt x="7" y="46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135" y="1710"/>
              <a:ext cx="49" cy="224"/>
            </a:xfrm>
            <a:custGeom>
              <a:avLst/>
              <a:gdLst>
                <a:gd name="T0" fmla="*/ 23 w 49"/>
                <a:gd name="T1" fmla="*/ 5 h 224"/>
                <a:gd name="T2" fmla="*/ 27 w 49"/>
                <a:gd name="T3" fmla="*/ 14 h 224"/>
                <a:gd name="T4" fmla="*/ 25 w 49"/>
                <a:gd name="T5" fmla="*/ 20 h 224"/>
                <a:gd name="T6" fmla="*/ 22 w 49"/>
                <a:gd name="T7" fmla="*/ 25 h 224"/>
                <a:gd name="T8" fmla="*/ 23 w 49"/>
                <a:gd name="T9" fmla="*/ 33 h 224"/>
                <a:gd name="T10" fmla="*/ 30 w 49"/>
                <a:gd name="T11" fmla="*/ 43 h 224"/>
                <a:gd name="T12" fmla="*/ 33 w 49"/>
                <a:gd name="T13" fmla="*/ 47 h 224"/>
                <a:gd name="T14" fmla="*/ 30 w 49"/>
                <a:gd name="T15" fmla="*/ 54 h 224"/>
                <a:gd name="T16" fmla="*/ 27 w 49"/>
                <a:gd name="T17" fmla="*/ 61 h 224"/>
                <a:gd name="T18" fmla="*/ 29 w 49"/>
                <a:gd name="T19" fmla="*/ 64 h 224"/>
                <a:gd name="T20" fmla="*/ 30 w 49"/>
                <a:gd name="T21" fmla="*/ 86 h 224"/>
                <a:gd name="T22" fmla="*/ 29 w 49"/>
                <a:gd name="T23" fmla="*/ 109 h 224"/>
                <a:gd name="T24" fmla="*/ 33 w 49"/>
                <a:gd name="T25" fmla="*/ 113 h 224"/>
                <a:gd name="T26" fmla="*/ 37 w 49"/>
                <a:gd name="T27" fmla="*/ 118 h 224"/>
                <a:gd name="T28" fmla="*/ 49 w 49"/>
                <a:gd name="T29" fmla="*/ 141 h 224"/>
                <a:gd name="T30" fmla="*/ 40 w 49"/>
                <a:gd name="T31" fmla="*/ 132 h 224"/>
                <a:gd name="T32" fmla="*/ 35 w 49"/>
                <a:gd name="T33" fmla="*/ 129 h 224"/>
                <a:gd name="T34" fmla="*/ 27 w 49"/>
                <a:gd name="T35" fmla="*/ 131 h 224"/>
                <a:gd name="T36" fmla="*/ 25 w 49"/>
                <a:gd name="T37" fmla="*/ 132 h 224"/>
                <a:gd name="T38" fmla="*/ 22 w 49"/>
                <a:gd name="T39" fmla="*/ 136 h 224"/>
                <a:gd name="T40" fmla="*/ 16 w 49"/>
                <a:gd name="T41" fmla="*/ 161 h 224"/>
                <a:gd name="T42" fmla="*/ 13 w 49"/>
                <a:gd name="T43" fmla="*/ 172 h 224"/>
                <a:gd name="T44" fmla="*/ 16 w 49"/>
                <a:gd name="T45" fmla="*/ 191 h 224"/>
                <a:gd name="T46" fmla="*/ 25 w 49"/>
                <a:gd name="T47" fmla="*/ 205 h 224"/>
                <a:gd name="T48" fmla="*/ 27 w 49"/>
                <a:gd name="T49" fmla="*/ 214 h 224"/>
                <a:gd name="T50" fmla="*/ 27 w 49"/>
                <a:gd name="T51" fmla="*/ 221 h 224"/>
                <a:gd name="T52" fmla="*/ 25 w 49"/>
                <a:gd name="T53" fmla="*/ 220 h 224"/>
                <a:gd name="T54" fmla="*/ 22 w 49"/>
                <a:gd name="T55" fmla="*/ 215 h 224"/>
                <a:gd name="T56" fmla="*/ 12 w 49"/>
                <a:gd name="T57" fmla="*/ 207 h 224"/>
                <a:gd name="T58" fmla="*/ 9 w 49"/>
                <a:gd name="T59" fmla="*/ 207 h 224"/>
                <a:gd name="T60" fmla="*/ 6 w 49"/>
                <a:gd name="T61" fmla="*/ 210 h 224"/>
                <a:gd name="T62" fmla="*/ 1 w 49"/>
                <a:gd name="T63" fmla="*/ 208 h 224"/>
                <a:gd name="T64" fmla="*/ 7 w 49"/>
                <a:gd name="T65" fmla="*/ 181 h 224"/>
                <a:gd name="T66" fmla="*/ 7 w 49"/>
                <a:gd name="T67" fmla="*/ 169 h 224"/>
                <a:gd name="T68" fmla="*/ 3 w 49"/>
                <a:gd name="T69" fmla="*/ 155 h 224"/>
                <a:gd name="T70" fmla="*/ 4 w 49"/>
                <a:gd name="T71" fmla="*/ 152 h 224"/>
                <a:gd name="T72" fmla="*/ 4 w 49"/>
                <a:gd name="T73" fmla="*/ 142 h 224"/>
                <a:gd name="T74" fmla="*/ 3 w 49"/>
                <a:gd name="T75" fmla="*/ 141 h 224"/>
                <a:gd name="T76" fmla="*/ 6 w 49"/>
                <a:gd name="T77" fmla="*/ 99 h 224"/>
                <a:gd name="T78" fmla="*/ 4 w 49"/>
                <a:gd name="T79" fmla="*/ 83 h 224"/>
                <a:gd name="T80" fmla="*/ 1 w 49"/>
                <a:gd name="T81" fmla="*/ 66 h 224"/>
                <a:gd name="T82" fmla="*/ 0 w 49"/>
                <a:gd name="T83" fmla="*/ 56 h 224"/>
                <a:gd name="T84" fmla="*/ 3 w 49"/>
                <a:gd name="T85" fmla="*/ 44 h 224"/>
                <a:gd name="T86" fmla="*/ 6 w 49"/>
                <a:gd name="T87" fmla="*/ 40 h 224"/>
                <a:gd name="T88" fmla="*/ 10 w 49"/>
                <a:gd name="T89" fmla="*/ 36 h 224"/>
                <a:gd name="T90" fmla="*/ 16 w 49"/>
                <a:gd name="T91" fmla="*/ 27 h 224"/>
                <a:gd name="T92" fmla="*/ 16 w 49"/>
                <a:gd name="T93" fmla="*/ 21 h 224"/>
                <a:gd name="T94" fmla="*/ 13 w 49"/>
                <a:gd name="T95" fmla="*/ 14 h 224"/>
                <a:gd name="T96" fmla="*/ 14 w 49"/>
                <a:gd name="T97" fmla="*/ 7 h 224"/>
                <a:gd name="T98" fmla="*/ 17 w 49"/>
                <a:gd name="T99" fmla="*/ 4 h 2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9" h="224">
                  <a:moveTo>
                    <a:pt x="19" y="0"/>
                  </a:moveTo>
                  <a:lnTo>
                    <a:pt x="23" y="5"/>
                  </a:lnTo>
                  <a:lnTo>
                    <a:pt x="27" y="11"/>
                  </a:lnTo>
                  <a:lnTo>
                    <a:pt x="27" y="14"/>
                  </a:lnTo>
                  <a:lnTo>
                    <a:pt x="26" y="15"/>
                  </a:lnTo>
                  <a:lnTo>
                    <a:pt x="25" y="20"/>
                  </a:lnTo>
                  <a:lnTo>
                    <a:pt x="22" y="24"/>
                  </a:lnTo>
                  <a:lnTo>
                    <a:pt x="22" y="25"/>
                  </a:lnTo>
                  <a:lnTo>
                    <a:pt x="22" y="28"/>
                  </a:lnTo>
                  <a:lnTo>
                    <a:pt x="23" y="33"/>
                  </a:lnTo>
                  <a:lnTo>
                    <a:pt x="27" y="38"/>
                  </a:lnTo>
                  <a:lnTo>
                    <a:pt x="30" y="43"/>
                  </a:lnTo>
                  <a:lnTo>
                    <a:pt x="32" y="46"/>
                  </a:lnTo>
                  <a:lnTo>
                    <a:pt x="33" y="47"/>
                  </a:lnTo>
                  <a:lnTo>
                    <a:pt x="32" y="51"/>
                  </a:lnTo>
                  <a:lnTo>
                    <a:pt x="30" y="54"/>
                  </a:lnTo>
                  <a:lnTo>
                    <a:pt x="29" y="59"/>
                  </a:lnTo>
                  <a:lnTo>
                    <a:pt x="27" y="61"/>
                  </a:lnTo>
                  <a:lnTo>
                    <a:pt x="27" y="63"/>
                  </a:lnTo>
                  <a:lnTo>
                    <a:pt x="29" y="64"/>
                  </a:lnTo>
                  <a:lnTo>
                    <a:pt x="30" y="70"/>
                  </a:lnTo>
                  <a:lnTo>
                    <a:pt x="30" y="86"/>
                  </a:lnTo>
                  <a:lnTo>
                    <a:pt x="29" y="102"/>
                  </a:lnTo>
                  <a:lnTo>
                    <a:pt x="29" y="109"/>
                  </a:lnTo>
                  <a:lnTo>
                    <a:pt x="30" y="113"/>
                  </a:lnTo>
                  <a:lnTo>
                    <a:pt x="33" y="113"/>
                  </a:lnTo>
                  <a:lnTo>
                    <a:pt x="35" y="115"/>
                  </a:lnTo>
                  <a:lnTo>
                    <a:pt x="37" y="118"/>
                  </a:lnTo>
                  <a:lnTo>
                    <a:pt x="42" y="126"/>
                  </a:lnTo>
                  <a:lnTo>
                    <a:pt x="49" y="141"/>
                  </a:lnTo>
                  <a:lnTo>
                    <a:pt x="43" y="135"/>
                  </a:lnTo>
                  <a:lnTo>
                    <a:pt x="40" y="132"/>
                  </a:lnTo>
                  <a:lnTo>
                    <a:pt x="37" y="131"/>
                  </a:lnTo>
                  <a:lnTo>
                    <a:pt x="35" y="129"/>
                  </a:lnTo>
                  <a:lnTo>
                    <a:pt x="32" y="131"/>
                  </a:lnTo>
                  <a:lnTo>
                    <a:pt x="27" y="131"/>
                  </a:lnTo>
                  <a:lnTo>
                    <a:pt x="25" y="131"/>
                  </a:lnTo>
                  <a:lnTo>
                    <a:pt x="25" y="132"/>
                  </a:lnTo>
                  <a:lnTo>
                    <a:pt x="25" y="135"/>
                  </a:lnTo>
                  <a:lnTo>
                    <a:pt x="22" y="136"/>
                  </a:lnTo>
                  <a:lnTo>
                    <a:pt x="19" y="148"/>
                  </a:lnTo>
                  <a:lnTo>
                    <a:pt x="16" y="161"/>
                  </a:lnTo>
                  <a:lnTo>
                    <a:pt x="14" y="167"/>
                  </a:lnTo>
                  <a:lnTo>
                    <a:pt x="13" y="172"/>
                  </a:lnTo>
                  <a:lnTo>
                    <a:pt x="13" y="185"/>
                  </a:lnTo>
                  <a:lnTo>
                    <a:pt x="16" y="191"/>
                  </a:lnTo>
                  <a:lnTo>
                    <a:pt x="20" y="198"/>
                  </a:lnTo>
                  <a:lnTo>
                    <a:pt x="25" y="205"/>
                  </a:lnTo>
                  <a:lnTo>
                    <a:pt x="27" y="210"/>
                  </a:lnTo>
                  <a:lnTo>
                    <a:pt x="27" y="214"/>
                  </a:lnTo>
                  <a:lnTo>
                    <a:pt x="27" y="217"/>
                  </a:lnTo>
                  <a:lnTo>
                    <a:pt x="27" y="221"/>
                  </a:lnTo>
                  <a:lnTo>
                    <a:pt x="27" y="224"/>
                  </a:lnTo>
                  <a:lnTo>
                    <a:pt x="25" y="220"/>
                  </a:lnTo>
                  <a:lnTo>
                    <a:pt x="22" y="217"/>
                  </a:lnTo>
                  <a:lnTo>
                    <a:pt x="22" y="215"/>
                  </a:lnTo>
                  <a:lnTo>
                    <a:pt x="13" y="210"/>
                  </a:lnTo>
                  <a:lnTo>
                    <a:pt x="12" y="207"/>
                  </a:lnTo>
                  <a:lnTo>
                    <a:pt x="10" y="207"/>
                  </a:lnTo>
                  <a:lnTo>
                    <a:pt x="9" y="207"/>
                  </a:lnTo>
                  <a:lnTo>
                    <a:pt x="7" y="208"/>
                  </a:lnTo>
                  <a:lnTo>
                    <a:pt x="6" y="210"/>
                  </a:lnTo>
                  <a:lnTo>
                    <a:pt x="0" y="221"/>
                  </a:lnTo>
                  <a:lnTo>
                    <a:pt x="1" y="208"/>
                  </a:lnTo>
                  <a:lnTo>
                    <a:pt x="4" y="194"/>
                  </a:lnTo>
                  <a:lnTo>
                    <a:pt x="7" y="181"/>
                  </a:lnTo>
                  <a:lnTo>
                    <a:pt x="7" y="174"/>
                  </a:lnTo>
                  <a:lnTo>
                    <a:pt x="7" y="169"/>
                  </a:lnTo>
                  <a:lnTo>
                    <a:pt x="3" y="158"/>
                  </a:lnTo>
                  <a:lnTo>
                    <a:pt x="3" y="155"/>
                  </a:lnTo>
                  <a:lnTo>
                    <a:pt x="3" y="154"/>
                  </a:lnTo>
                  <a:lnTo>
                    <a:pt x="4" y="152"/>
                  </a:lnTo>
                  <a:lnTo>
                    <a:pt x="6" y="145"/>
                  </a:lnTo>
                  <a:lnTo>
                    <a:pt x="4" y="142"/>
                  </a:lnTo>
                  <a:lnTo>
                    <a:pt x="4" y="141"/>
                  </a:lnTo>
                  <a:lnTo>
                    <a:pt x="3" y="141"/>
                  </a:lnTo>
                  <a:lnTo>
                    <a:pt x="4" y="113"/>
                  </a:lnTo>
                  <a:lnTo>
                    <a:pt x="6" y="99"/>
                  </a:lnTo>
                  <a:lnTo>
                    <a:pt x="6" y="90"/>
                  </a:lnTo>
                  <a:lnTo>
                    <a:pt x="4" y="83"/>
                  </a:lnTo>
                  <a:lnTo>
                    <a:pt x="3" y="74"/>
                  </a:lnTo>
                  <a:lnTo>
                    <a:pt x="1" y="66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3" y="44"/>
                  </a:lnTo>
                  <a:lnTo>
                    <a:pt x="3" y="41"/>
                  </a:lnTo>
                  <a:lnTo>
                    <a:pt x="6" y="40"/>
                  </a:lnTo>
                  <a:lnTo>
                    <a:pt x="7" y="37"/>
                  </a:lnTo>
                  <a:lnTo>
                    <a:pt x="10" y="36"/>
                  </a:lnTo>
                  <a:lnTo>
                    <a:pt x="16" y="31"/>
                  </a:lnTo>
                  <a:lnTo>
                    <a:pt x="16" y="27"/>
                  </a:lnTo>
                  <a:lnTo>
                    <a:pt x="16" y="24"/>
                  </a:lnTo>
                  <a:lnTo>
                    <a:pt x="16" y="21"/>
                  </a:lnTo>
                  <a:lnTo>
                    <a:pt x="14" y="18"/>
                  </a:lnTo>
                  <a:lnTo>
                    <a:pt x="13" y="14"/>
                  </a:lnTo>
                  <a:lnTo>
                    <a:pt x="10" y="8"/>
                  </a:lnTo>
                  <a:lnTo>
                    <a:pt x="14" y="7"/>
                  </a:lnTo>
                  <a:lnTo>
                    <a:pt x="16" y="5"/>
                  </a:lnTo>
                  <a:lnTo>
                    <a:pt x="17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5096" y="1940"/>
              <a:ext cx="105" cy="101"/>
            </a:xfrm>
            <a:custGeom>
              <a:avLst/>
              <a:gdLst>
                <a:gd name="T0" fmla="*/ 45 w 105"/>
                <a:gd name="T1" fmla="*/ 9 h 101"/>
                <a:gd name="T2" fmla="*/ 52 w 105"/>
                <a:gd name="T3" fmla="*/ 16 h 101"/>
                <a:gd name="T4" fmla="*/ 56 w 105"/>
                <a:gd name="T5" fmla="*/ 27 h 101"/>
                <a:gd name="T6" fmla="*/ 61 w 105"/>
                <a:gd name="T7" fmla="*/ 36 h 101"/>
                <a:gd name="T8" fmla="*/ 65 w 105"/>
                <a:gd name="T9" fmla="*/ 37 h 101"/>
                <a:gd name="T10" fmla="*/ 76 w 105"/>
                <a:gd name="T11" fmla="*/ 37 h 101"/>
                <a:gd name="T12" fmla="*/ 84 w 105"/>
                <a:gd name="T13" fmla="*/ 43 h 101"/>
                <a:gd name="T14" fmla="*/ 85 w 105"/>
                <a:gd name="T15" fmla="*/ 46 h 101"/>
                <a:gd name="T16" fmla="*/ 89 w 105"/>
                <a:gd name="T17" fmla="*/ 47 h 101"/>
                <a:gd name="T18" fmla="*/ 97 w 105"/>
                <a:gd name="T19" fmla="*/ 45 h 101"/>
                <a:gd name="T20" fmla="*/ 100 w 105"/>
                <a:gd name="T21" fmla="*/ 45 h 101"/>
                <a:gd name="T22" fmla="*/ 98 w 105"/>
                <a:gd name="T23" fmla="*/ 49 h 101"/>
                <a:gd name="T24" fmla="*/ 97 w 105"/>
                <a:gd name="T25" fmla="*/ 55 h 101"/>
                <a:gd name="T26" fmla="*/ 101 w 105"/>
                <a:gd name="T27" fmla="*/ 59 h 101"/>
                <a:gd name="T28" fmla="*/ 105 w 105"/>
                <a:gd name="T29" fmla="*/ 63 h 101"/>
                <a:gd name="T30" fmla="*/ 95 w 105"/>
                <a:gd name="T31" fmla="*/ 65 h 101"/>
                <a:gd name="T32" fmla="*/ 78 w 105"/>
                <a:gd name="T33" fmla="*/ 68 h 101"/>
                <a:gd name="T34" fmla="*/ 72 w 105"/>
                <a:gd name="T35" fmla="*/ 72 h 101"/>
                <a:gd name="T36" fmla="*/ 66 w 105"/>
                <a:gd name="T37" fmla="*/ 79 h 101"/>
                <a:gd name="T38" fmla="*/ 53 w 105"/>
                <a:gd name="T39" fmla="*/ 88 h 101"/>
                <a:gd name="T40" fmla="*/ 39 w 105"/>
                <a:gd name="T41" fmla="*/ 78 h 101"/>
                <a:gd name="T42" fmla="*/ 32 w 105"/>
                <a:gd name="T43" fmla="*/ 76 h 101"/>
                <a:gd name="T44" fmla="*/ 19 w 105"/>
                <a:gd name="T45" fmla="*/ 79 h 101"/>
                <a:gd name="T46" fmla="*/ 15 w 105"/>
                <a:gd name="T47" fmla="*/ 82 h 101"/>
                <a:gd name="T48" fmla="*/ 13 w 105"/>
                <a:gd name="T49" fmla="*/ 86 h 101"/>
                <a:gd name="T50" fmla="*/ 23 w 105"/>
                <a:gd name="T51" fmla="*/ 92 h 101"/>
                <a:gd name="T52" fmla="*/ 28 w 105"/>
                <a:gd name="T53" fmla="*/ 93 h 101"/>
                <a:gd name="T54" fmla="*/ 25 w 105"/>
                <a:gd name="T55" fmla="*/ 96 h 101"/>
                <a:gd name="T56" fmla="*/ 6 w 105"/>
                <a:gd name="T57" fmla="*/ 101 h 101"/>
                <a:gd name="T58" fmla="*/ 4 w 105"/>
                <a:gd name="T59" fmla="*/ 99 h 101"/>
                <a:gd name="T60" fmla="*/ 9 w 105"/>
                <a:gd name="T61" fmla="*/ 92 h 101"/>
                <a:gd name="T62" fmla="*/ 4 w 105"/>
                <a:gd name="T63" fmla="*/ 82 h 101"/>
                <a:gd name="T64" fmla="*/ 6 w 105"/>
                <a:gd name="T65" fmla="*/ 72 h 101"/>
                <a:gd name="T66" fmla="*/ 9 w 105"/>
                <a:gd name="T67" fmla="*/ 65 h 101"/>
                <a:gd name="T68" fmla="*/ 19 w 105"/>
                <a:gd name="T69" fmla="*/ 60 h 101"/>
                <a:gd name="T70" fmla="*/ 20 w 105"/>
                <a:gd name="T71" fmla="*/ 63 h 101"/>
                <a:gd name="T72" fmla="*/ 26 w 105"/>
                <a:gd name="T73" fmla="*/ 65 h 101"/>
                <a:gd name="T74" fmla="*/ 28 w 105"/>
                <a:gd name="T75" fmla="*/ 62 h 101"/>
                <a:gd name="T76" fmla="*/ 30 w 105"/>
                <a:gd name="T77" fmla="*/ 56 h 101"/>
                <a:gd name="T78" fmla="*/ 28 w 105"/>
                <a:gd name="T79" fmla="*/ 53 h 101"/>
                <a:gd name="T80" fmla="*/ 29 w 105"/>
                <a:gd name="T81" fmla="*/ 47 h 101"/>
                <a:gd name="T82" fmla="*/ 35 w 105"/>
                <a:gd name="T83" fmla="*/ 39 h 101"/>
                <a:gd name="T84" fmla="*/ 36 w 105"/>
                <a:gd name="T85" fmla="*/ 29 h 101"/>
                <a:gd name="T86" fmla="*/ 36 w 105"/>
                <a:gd name="T87" fmla="*/ 20 h 101"/>
                <a:gd name="T88" fmla="*/ 33 w 105"/>
                <a:gd name="T89" fmla="*/ 16 h 101"/>
                <a:gd name="T90" fmla="*/ 30 w 105"/>
                <a:gd name="T91" fmla="*/ 13 h 101"/>
                <a:gd name="T92" fmla="*/ 30 w 105"/>
                <a:gd name="T93" fmla="*/ 6 h 101"/>
                <a:gd name="T94" fmla="*/ 33 w 105"/>
                <a:gd name="T95" fmla="*/ 1 h 1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5" h="101">
                  <a:moveTo>
                    <a:pt x="36" y="0"/>
                  </a:moveTo>
                  <a:lnTo>
                    <a:pt x="45" y="9"/>
                  </a:lnTo>
                  <a:lnTo>
                    <a:pt x="49" y="11"/>
                  </a:lnTo>
                  <a:lnTo>
                    <a:pt x="52" y="16"/>
                  </a:lnTo>
                  <a:lnTo>
                    <a:pt x="55" y="21"/>
                  </a:lnTo>
                  <a:lnTo>
                    <a:pt x="56" y="27"/>
                  </a:lnTo>
                  <a:lnTo>
                    <a:pt x="58" y="32"/>
                  </a:lnTo>
                  <a:lnTo>
                    <a:pt x="61" y="36"/>
                  </a:lnTo>
                  <a:lnTo>
                    <a:pt x="64" y="37"/>
                  </a:lnTo>
                  <a:lnTo>
                    <a:pt x="65" y="37"/>
                  </a:lnTo>
                  <a:lnTo>
                    <a:pt x="71" y="37"/>
                  </a:lnTo>
                  <a:lnTo>
                    <a:pt x="76" y="37"/>
                  </a:lnTo>
                  <a:lnTo>
                    <a:pt x="82" y="39"/>
                  </a:lnTo>
                  <a:lnTo>
                    <a:pt x="84" y="43"/>
                  </a:lnTo>
                  <a:lnTo>
                    <a:pt x="84" y="46"/>
                  </a:lnTo>
                  <a:lnTo>
                    <a:pt x="85" y="46"/>
                  </a:lnTo>
                  <a:lnTo>
                    <a:pt x="88" y="47"/>
                  </a:lnTo>
                  <a:lnTo>
                    <a:pt x="89" y="47"/>
                  </a:lnTo>
                  <a:lnTo>
                    <a:pt x="94" y="46"/>
                  </a:lnTo>
                  <a:lnTo>
                    <a:pt x="97" y="45"/>
                  </a:lnTo>
                  <a:lnTo>
                    <a:pt x="98" y="45"/>
                  </a:lnTo>
                  <a:lnTo>
                    <a:pt x="100" y="45"/>
                  </a:lnTo>
                  <a:lnTo>
                    <a:pt x="100" y="47"/>
                  </a:lnTo>
                  <a:lnTo>
                    <a:pt x="98" y="49"/>
                  </a:lnTo>
                  <a:lnTo>
                    <a:pt x="98" y="52"/>
                  </a:lnTo>
                  <a:lnTo>
                    <a:pt x="97" y="55"/>
                  </a:lnTo>
                  <a:lnTo>
                    <a:pt x="100" y="57"/>
                  </a:lnTo>
                  <a:lnTo>
                    <a:pt x="101" y="59"/>
                  </a:lnTo>
                  <a:lnTo>
                    <a:pt x="102" y="60"/>
                  </a:lnTo>
                  <a:lnTo>
                    <a:pt x="105" y="63"/>
                  </a:lnTo>
                  <a:lnTo>
                    <a:pt x="100" y="65"/>
                  </a:lnTo>
                  <a:lnTo>
                    <a:pt x="95" y="65"/>
                  </a:lnTo>
                  <a:lnTo>
                    <a:pt x="87" y="66"/>
                  </a:lnTo>
                  <a:lnTo>
                    <a:pt x="78" y="68"/>
                  </a:lnTo>
                  <a:lnTo>
                    <a:pt x="75" y="69"/>
                  </a:lnTo>
                  <a:lnTo>
                    <a:pt x="72" y="72"/>
                  </a:lnTo>
                  <a:lnTo>
                    <a:pt x="68" y="75"/>
                  </a:lnTo>
                  <a:lnTo>
                    <a:pt x="66" y="79"/>
                  </a:lnTo>
                  <a:lnTo>
                    <a:pt x="64" y="88"/>
                  </a:lnTo>
                  <a:lnTo>
                    <a:pt x="53" y="88"/>
                  </a:lnTo>
                  <a:lnTo>
                    <a:pt x="43" y="88"/>
                  </a:lnTo>
                  <a:lnTo>
                    <a:pt x="39" y="78"/>
                  </a:lnTo>
                  <a:lnTo>
                    <a:pt x="35" y="76"/>
                  </a:lnTo>
                  <a:lnTo>
                    <a:pt x="32" y="76"/>
                  </a:lnTo>
                  <a:lnTo>
                    <a:pt x="25" y="76"/>
                  </a:lnTo>
                  <a:lnTo>
                    <a:pt x="19" y="79"/>
                  </a:lnTo>
                  <a:lnTo>
                    <a:pt x="13" y="79"/>
                  </a:lnTo>
                  <a:lnTo>
                    <a:pt x="15" y="82"/>
                  </a:lnTo>
                  <a:lnTo>
                    <a:pt x="13" y="83"/>
                  </a:lnTo>
                  <a:lnTo>
                    <a:pt x="13" y="86"/>
                  </a:lnTo>
                  <a:lnTo>
                    <a:pt x="13" y="88"/>
                  </a:lnTo>
                  <a:lnTo>
                    <a:pt x="23" y="92"/>
                  </a:lnTo>
                  <a:lnTo>
                    <a:pt x="26" y="93"/>
                  </a:lnTo>
                  <a:lnTo>
                    <a:pt x="28" y="93"/>
                  </a:lnTo>
                  <a:lnTo>
                    <a:pt x="28" y="95"/>
                  </a:lnTo>
                  <a:lnTo>
                    <a:pt x="25" y="96"/>
                  </a:lnTo>
                  <a:lnTo>
                    <a:pt x="16" y="99"/>
                  </a:lnTo>
                  <a:lnTo>
                    <a:pt x="6" y="101"/>
                  </a:lnTo>
                  <a:lnTo>
                    <a:pt x="4" y="101"/>
                  </a:lnTo>
                  <a:lnTo>
                    <a:pt x="4" y="99"/>
                  </a:lnTo>
                  <a:lnTo>
                    <a:pt x="7" y="95"/>
                  </a:lnTo>
                  <a:lnTo>
                    <a:pt x="9" y="92"/>
                  </a:lnTo>
                  <a:lnTo>
                    <a:pt x="7" y="88"/>
                  </a:lnTo>
                  <a:lnTo>
                    <a:pt x="4" y="82"/>
                  </a:lnTo>
                  <a:lnTo>
                    <a:pt x="0" y="75"/>
                  </a:lnTo>
                  <a:lnTo>
                    <a:pt x="6" y="72"/>
                  </a:lnTo>
                  <a:lnTo>
                    <a:pt x="10" y="69"/>
                  </a:lnTo>
                  <a:lnTo>
                    <a:pt x="9" y="65"/>
                  </a:lnTo>
                  <a:lnTo>
                    <a:pt x="7" y="60"/>
                  </a:lnTo>
                  <a:lnTo>
                    <a:pt x="19" y="60"/>
                  </a:lnTo>
                  <a:lnTo>
                    <a:pt x="19" y="62"/>
                  </a:lnTo>
                  <a:lnTo>
                    <a:pt x="20" y="63"/>
                  </a:lnTo>
                  <a:lnTo>
                    <a:pt x="25" y="66"/>
                  </a:lnTo>
                  <a:lnTo>
                    <a:pt x="26" y="65"/>
                  </a:lnTo>
                  <a:lnTo>
                    <a:pt x="26" y="63"/>
                  </a:lnTo>
                  <a:lnTo>
                    <a:pt x="28" y="62"/>
                  </a:lnTo>
                  <a:lnTo>
                    <a:pt x="30" y="60"/>
                  </a:lnTo>
                  <a:lnTo>
                    <a:pt x="30" y="56"/>
                  </a:lnTo>
                  <a:lnTo>
                    <a:pt x="29" y="55"/>
                  </a:lnTo>
                  <a:lnTo>
                    <a:pt x="28" y="53"/>
                  </a:lnTo>
                  <a:lnTo>
                    <a:pt x="28" y="49"/>
                  </a:lnTo>
                  <a:lnTo>
                    <a:pt x="29" y="47"/>
                  </a:lnTo>
                  <a:lnTo>
                    <a:pt x="32" y="43"/>
                  </a:lnTo>
                  <a:lnTo>
                    <a:pt x="35" y="39"/>
                  </a:lnTo>
                  <a:lnTo>
                    <a:pt x="36" y="36"/>
                  </a:lnTo>
                  <a:lnTo>
                    <a:pt x="36" y="29"/>
                  </a:lnTo>
                  <a:lnTo>
                    <a:pt x="36" y="24"/>
                  </a:lnTo>
                  <a:lnTo>
                    <a:pt x="36" y="20"/>
                  </a:lnTo>
                  <a:lnTo>
                    <a:pt x="36" y="16"/>
                  </a:lnTo>
                  <a:lnTo>
                    <a:pt x="33" y="16"/>
                  </a:lnTo>
                  <a:lnTo>
                    <a:pt x="32" y="14"/>
                  </a:lnTo>
                  <a:lnTo>
                    <a:pt x="30" y="13"/>
                  </a:lnTo>
                  <a:lnTo>
                    <a:pt x="30" y="9"/>
                  </a:lnTo>
                  <a:lnTo>
                    <a:pt x="30" y="6"/>
                  </a:lnTo>
                  <a:lnTo>
                    <a:pt x="32" y="3"/>
                  </a:lnTo>
                  <a:lnTo>
                    <a:pt x="33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4941" y="2055"/>
              <a:ext cx="194" cy="194"/>
            </a:xfrm>
            <a:custGeom>
              <a:avLst/>
              <a:gdLst>
                <a:gd name="T0" fmla="*/ 187 w 194"/>
                <a:gd name="T1" fmla="*/ 14 h 194"/>
                <a:gd name="T2" fmla="*/ 194 w 194"/>
                <a:gd name="T3" fmla="*/ 43 h 194"/>
                <a:gd name="T4" fmla="*/ 185 w 194"/>
                <a:gd name="T5" fmla="*/ 63 h 194"/>
                <a:gd name="T6" fmla="*/ 187 w 194"/>
                <a:gd name="T7" fmla="*/ 71 h 194"/>
                <a:gd name="T8" fmla="*/ 178 w 194"/>
                <a:gd name="T9" fmla="*/ 74 h 194"/>
                <a:gd name="T10" fmla="*/ 177 w 194"/>
                <a:gd name="T11" fmla="*/ 92 h 194"/>
                <a:gd name="T12" fmla="*/ 171 w 194"/>
                <a:gd name="T13" fmla="*/ 124 h 194"/>
                <a:gd name="T14" fmla="*/ 168 w 194"/>
                <a:gd name="T15" fmla="*/ 137 h 194"/>
                <a:gd name="T16" fmla="*/ 175 w 194"/>
                <a:gd name="T17" fmla="*/ 144 h 194"/>
                <a:gd name="T18" fmla="*/ 161 w 194"/>
                <a:gd name="T19" fmla="*/ 163 h 194"/>
                <a:gd name="T20" fmla="*/ 161 w 194"/>
                <a:gd name="T21" fmla="*/ 154 h 194"/>
                <a:gd name="T22" fmla="*/ 162 w 194"/>
                <a:gd name="T23" fmla="*/ 141 h 194"/>
                <a:gd name="T24" fmla="*/ 158 w 194"/>
                <a:gd name="T25" fmla="*/ 150 h 194"/>
                <a:gd name="T26" fmla="*/ 148 w 194"/>
                <a:gd name="T27" fmla="*/ 163 h 194"/>
                <a:gd name="T28" fmla="*/ 142 w 194"/>
                <a:gd name="T29" fmla="*/ 171 h 194"/>
                <a:gd name="T30" fmla="*/ 136 w 194"/>
                <a:gd name="T31" fmla="*/ 163 h 194"/>
                <a:gd name="T32" fmla="*/ 119 w 194"/>
                <a:gd name="T33" fmla="*/ 169 h 194"/>
                <a:gd name="T34" fmla="*/ 113 w 194"/>
                <a:gd name="T35" fmla="*/ 174 h 194"/>
                <a:gd name="T36" fmla="*/ 113 w 194"/>
                <a:gd name="T37" fmla="*/ 170 h 194"/>
                <a:gd name="T38" fmla="*/ 99 w 194"/>
                <a:gd name="T39" fmla="*/ 170 h 194"/>
                <a:gd name="T40" fmla="*/ 96 w 194"/>
                <a:gd name="T41" fmla="*/ 180 h 194"/>
                <a:gd name="T42" fmla="*/ 90 w 194"/>
                <a:gd name="T43" fmla="*/ 186 h 194"/>
                <a:gd name="T44" fmla="*/ 86 w 194"/>
                <a:gd name="T45" fmla="*/ 194 h 194"/>
                <a:gd name="T46" fmla="*/ 75 w 194"/>
                <a:gd name="T47" fmla="*/ 194 h 194"/>
                <a:gd name="T48" fmla="*/ 69 w 194"/>
                <a:gd name="T49" fmla="*/ 186 h 194"/>
                <a:gd name="T50" fmla="*/ 73 w 194"/>
                <a:gd name="T51" fmla="*/ 171 h 194"/>
                <a:gd name="T52" fmla="*/ 27 w 194"/>
                <a:gd name="T53" fmla="*/ 173 h 194"/>
                <a:gd name="T54" fmla="*/ 0 w 194"/>
                <a:gd name="T55" fmla="*/ 180 h 194"/>
                <a:gd name="T56" fmla="*/ 10 w 194"/>
                <a:gd name="T57" fmla="*/ 173 h 194"/>
                <a:gd name="T58" fmla="*/ 27 w 194"/>
                <a:gd name="T59" fmla="*/ 157 h 194"/>
                <a:gd name="T60" fmla="*/ 47 w 194"/>
                <a:gd name="T61" fmla="*/ 144 h 194"/>
                <a:gd name="T62" fmla="*/ 59 w 194"/>
                <a:gd name="T63" fmla="*/ 146 h 194"/>
                <a:gd name="T64" fmla="*/ 73 w 194"/>
                <a:gd name="T65" fmla="*/ 146 h 194"/>
                <a:gd name="T66" fmla="*/ 87 w 194"/>
                <a:gd name="T67" fmla="*/ 143 h 194"/>
                <a:gd name="T68" fmla="*/ 86 w 194"/>
                <a:gd name="T69" fmla="*/ 135 h 194"/>
                <a:gd name="T70" fmla="*/ 87 w 194"/>
                <a:gd name="T71" fmla="*/ 128 h 194"/>
                <a:gd name="T72" fmla="*/ 98 w 194"/>
                <a:gd name="T73" fmla="*/ 114 h 194"/>
                <a:gd name="T74" fmla="*/ 99 w 194"/>
                <a:gd name="T75" fmla="*/ 101 h 194"/>
                <a:gd name="T76" fmla="*/ 106 w 194"/>
                <a:gd name="T77" fmla="*/ 99 h 194"/>
                <a:gd name="T78" fmla="*/ 103 w 194"/>
                <a:gd name="T79" fmla="*/ 111 h 194"/>
                <a:gd name="T80" fmla="*/ 116 w 194"/>
                <a:gd name="T81" fmla="*/ 108 h 194"/>
                <a:gd name="T82" fmla="*/ 128 w 194"/>
                <a:gd name="T83" fmla="*/ 104 h 194"/>
                <a:gd name="T84" fmla="*/ 132 w 194"/>
                <a:gd name="T85" fmla="*/ 89 h 194"/>
                <a:gd name="T86" fmla="*/ 158 w 194"/>
                <a:gd name="T87" fmla="*/ 56 h 194"/>
                <a:gd name="T88" fmla="*/ 164 w 194"/>
                <a:gd name="T89" fmla="*/ 45 h 194"/>
                <a:gd name="T90" fmla="*/ 155 w 194"/>
                <a:gd name="T91" fmla="*/ 36 h 194"/>
                <a:gd name="T92" fmla="*/ 162 w 194"/>
                <a:gd name="T93" fmla="*/ 23 h 194"/>
                <a:gd name="T94" fmla="*/ 170 w 194"/>
                <a:gd name="T95" fmla="*/ 7 h 19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94" h="194">
                  <a:moveTo>
                    <a:pt x="168" y="0"/>
                  </a:moveTo>
                  <a:lnTo>
                    <a:pt x="185" y="6"/>
                  </a:lnTo>
                  <a:lnTo>
                    <a:pt x="187" y="12"/>
                  </a:lnTo>
                  <a:lnTo>
                    <a:pt x="187" y="14"/>
                  </a:lnTo>
                  <a:lnTo>
                    <a:pt x="188" y="17"/>
                  </a:lnTo>
                  <a:lnTo>
                    <a:pt x="193" y="29"/>
                  </a:lnTo>
                  <a:lnTo>
                    <a:pt x="194" y="39"/>
                  </a:lnTo>
                  <a:lnTo>
                    <a:pt x="194" y="43"/>
                  </a:lnTo>
                  <a:lnTo>
                    <a:pt x="194" y="49"/>
                  </a:lnTo>
                  <a:lnTo>
                    <a:pt x="191" y="62"/>
                  </a:lnTo>
                  <a:lnTo>
                    <a:pt x="185" y="62"/>
                  </a:lnTo>
                  <a:lnTo>
                    <a:pt x="185" y="63"/>
                  </a:lnTo>
                  <a:lnTo>
                    <a:pt x="187" y="65"/>
                  </a:lnTo>
                  <a:lnTo>
                    <a:pt x="188" y="68"/>
                  </a:lnTo>
                  <a:lnTo>
                    <a:pt x="188" y="69"/>
                  </a:lnTo>
                  <a:lnTo>
                    <a:pt x="187" y="71"/>
                  </a:lnTo>
                  <a:lnTo>
                    <a:pt x="185" y="72"/>
                  </a:lnTo>
                  <a:lnTo>
                    <a:pt x="181" y="72"/>
                  </a:lnTo>
                  <a:lnTo>
                    <a:pt x="178" y="72"/>
                  </a:lnTo>
                  <a:lnTo>
                    <a:pt x="178" y="74"/>
                  </a:lnTo>
                  <a:lnTo>
                    <a:pt x="177" y="75"/>
                  </a:lnTo>
                  <a:lnTo>
                    <a:pt x="177" y="79"/>
                  </a:lnTo>
                  <a:lnTo>
                    <a:pt x="175" y="84"/>
                  </a:lnTo>
                  <a:lnTo>
                    <a:pt x="177" y="92"/>
                  </a:lnTo>
                  <a:lnTo>
                    <a:pt x="177" y="101"/>
                  </a:lnTo>
                  <a:lnTo>
                    <a:pt x="177" y="108"/>
                  </a:lnTo>
                  <a:lnTo>
                    <a:pt x="171" y="117"/>
                  </a:lnTo>
                  <a:lnTo>
                    <a:pt x="171" y="124"/>
                  </a:lnTo>
                  <a:lnTo>
                    <a:pt x="172" y="130"/>
                  </a:lnTo>
                  <a:lnTo>
                    <a:pt x="172" y="133"/>
                  </a:lnTo>
                  <a:lnTo>
                    <a:pt x="171" y="134"/>
                  </a:lnTo>
                  <a:lnTo>
                    <a:pt x="168" y="137"/>
                  </a:lnTo>
                  <a:lnTo>
                    <a:pt x="171" y="138"/>
                  </a:lnTo>
                  <a:lnTo>
                    <a:pt x="174" y="140"/>
                  </a:lnTo>
                  <a:lnTo>
                    <a:pt x="175" y="141"/>
                  </a:lnTo>
                  <a:lnTo>
                    <a:pt x="175" y="144"/>
                  </a:lnTo>
                  <a:lnTo>
                    <a:pt x="175" y="148"/>
                  </a:lnTo>
                  <a:lnTo>
                    <a:pt x="171" y="156"/>
                  </a:lnTo>
                  <a:lnTo>
                    <a:pt x="162" y="164"/>
                  </a:lnTo>
                  <a:lnTo>
                    <a:pt x="161" y="163"/>
                  </a:lnTo>
                  <a:lnTo>
                    <a:pt x="159" y="163"/>
                  </a:lnTo>
                  <a:lnTo>
                    <a:pt x="159" y="161"/>
                  </a:lnTo>
                  <a:lnTo>
                    <a:pt x="159" y="158"/>
                  </a:lnTo>
                  <a:lnTo>
                    <a:pt x="161" y="154"/>
                  </a:lnTo>
                  <a:lnTo>
                    <a:pt x="164" y="147"/>
                  </a:lnTo>
                  <a:lnTo>
                    <a:pt x="165" y="144"/>
                  </a:lnTo>
                  <a:lnTo>
                    <a:pt x="164" y="141"/>
                  </a:lnTo>
                  <a:lnTo>
                    <a:pt x="162" y="141"/>
                  </a:lnTo>
                  <a:lnTo>
                    <a:pt x="161" y="141"/>
                  </a:lnTo>
                  <a:lnTo>
                    <a:pt x="159" y="144"/>
                  </a:lnTo>
                  <a:lnTo>
                    <a:pt x="158" y="146"/>
                  </a:lnTo>
                  <a:lnTo>
                    <a:pt x="158" y="150"/>
                  </a:lnTo>
                  <a:lnTo>
                    <a:pt x="158" y="154"/>
                  </a:lnTo>
                  <a:lnTo>
                    <a:pt x="158" y="158"/>
                  </a:lnTo>
                  <a:lnTo>
                    <a:pt x="149" y="158"/>
                  </a:lnTo>
                  <a:lnTo>
                    <a:pt x="148" y="163"/>
                  </a:lnTo>
                  <a:lnTo>
                    <a:pt x="148" y="166"/>
                  </a:lnTo>
                  <a:lnTo>
                    <a:pt x="147" y="173"/>
                  </a:lnTo>
                  <a:lnTo>
                    <a:pt x="141" y="173"/>
                  </a:lnTo>
                  <a:lnTo>
                    <a:pt x="142" y="171"/>
                  </a:lnTo>
                  <a:lnTo>
                    <a:pt x="142" y="170"/>
                  </a:lnTo>
                  <a:lnTo>
                    <a:pt x="141" y="167"/>
                  </a:lnTo>
                  <a:lnTo>
                    <a:pt x="138" y="161"/>
                  </a:lnTo>
                  <a:lnTo>
                    <a:pt x="136" y="163"/>
                  </a:lnTo>
                  <a:lnTo>
                    <a:pt x="134" y="166"/>
                  </a:lnTo>
                  <a:lnTo>
                    <a:pt x="129" y="173"/>
                  </a:lnTo>
                  <a:lnTo>
                    <a:pt x="122" y="170"/>
                  </a:lnTo>
                  <a:lnTo>
                    <a:pt x="119" y="169"/>
                  </a:lnTo>
                  <a:lnTo>
                    <a:pt x="116" y="170"/>
                  </a:lnTo>
                  <a:lnTo>
                    <a:pt x="115" y="170"/>
                  </a:lnTo>
                  <a:lnTo>
                    <a:pt x="113" y="171"/>
                  </a:lnTo>
                  <a:lnTo>
                    <a:pt x="113" y="174"/>
                  </a:lnTo>
                  <a:lnTo>
                    <a:pt x="111" y="174"/>
                  </a:lnTo>
                  <a:lnTo>
                    <a:pt x="111" y="173"/>
                  </a:lnTo>
                  <a:lnTo>
                    <a:pt x="111" y="170"/>
                  </a:lnTo>
                  <a:lnTo>
                    <a:pt x="113" y="170"/>
                  </a:lnTo>
                  <a:lnTo>
                    <a:pt x="112" y="169"/>
                  </a:lnTo>
                  <a:lnTo>
                    <a:pt x="108" y="167"/>
                  </a:lnTo>
                  <a:lnTo>
                    <a:pt x="99" y="167"/>
                  </a:lnTo>
                  <a:lnTo>
                    <a:pt x="99" y="170"/>
                  </a:lnTo>
                  <a:lnTo>
                    <a:pt x="100" y="173"/>
                  </a:lnTo>
                  <a:lnTo>
                    <a:pt x="102" y="177"/>
                  </a:lnTo>
                  <a:lnTo>
                    <a:pt x="99" y="179"/>
                  </a:lnTo>
                  <a:lnTo>
                    <a:pt x="96" y="180"/>
                  </a:lnTo>
                  <a:lnTo>
                    <a:pt x="93" y="181"/>
                  </a:lnTo>
                  <a:lnTo>
                    <a:pt x="92" y="183"/>
                  </a:lnTo>
                  <a:lnTo>
                    <a:pt x="90" y="184"/>
                  </a:lnTo>
                  <a:lnTo>
                    <a:pt x="90" y="186"/>
                  </a:lnTo>
                  <a:lnTo>
                    <a:pt x="89" y="189"/>
                  </a:lnTo>
                  <a:lnTo>
                    <a:pt x="87" y="193"/>
                  </a:lnTo>
                  <a:lnTo>
                    <a:pt x="86" y="193"/>
                  </a:lnTo>
                  <a:lnTo>
                    <a:pt x="86" y="194"/>
                  </a:lnTo>
                  <a:lnTo>
                    <a:pt x="83" y="194"/>
                  </a:lnTo>
                  <a:lnTo>
                    <a:pt x="80" y="194"/>
                  </a:lnTo>
                  <a:lnTo>
                    <a:pt x="77" y="194"/>
                  </a:lnTo>
                  <a:lnTo>
                    <a:pt x="75" y="194"/>
                  </a:lnTo>
                  <a:lnTo>
                    <a:pt x="73" y="190"/>
                  </a:lnTo>
                  <a:lnTo>
                    <a:pt x="73" y="189"/>
                  </a:lnTo>
                  <a:lnTo>
                    <a:pt x="72" y="187"/>
                  </a:lnTo>
                  <a:lnTo>
                    <a:pt x="69" y="186"/>
                  </a:lnTo>
                  <a:lnTo>
                    <a:pt x="69" y="180"/>
                  </a:lnTo>
                  <a:lnTo>
                    <a:pt x="69" y="174"/>
                  </a:lnTo>
                  <a:lnTo>
                    <a:pt x="73" y="173"/>
                  </a:lnTo>
                  <a:lnTo>
                    <a:pt x="73" y="171"/>
                  </a:lnTo>
                  <a:lnTo>
                    <a:pt x="75" y="170"/>
                  </a:lnTo>
                  <a:lnTo>
                    <a:pt x="59" y="170"/>
                  </a:lnTo>
                  <a:lnTo>
                    <a:pt x="40" y="171"/>
                  </a:lnTo>
                  <a:lnTo>
                    <a:pt x="27" y="173"/>
                  </a:lnTo>
                  <a:lnTo>
                    <a:pt x="26" y="176"/>
                  </a:lnTo>
                  <a:lnTo>
                    <a:pt x="26" y="180"/>
                  </a:lnTo>
                  <a:lnTo>
                    <a:pt x="10" y="180"/>
                  </a:lnTo>
                  <a:lnTo>
                    <a:pt x="0" y="180"/>
                  </a:lnTo>
                  <a:lnTo>
                    <a:pt x="0" y="170"/>
                  </a:lnTo>
                  <a:lnTo>
                    <a:pt x="4" y="171"/>
                  </a:lnTo>
                  <a:lnTo>
                    <a:pt x="7" y="173"/>
                  </a:lnTo>
                  <a:lnTo>
                    <a:pt x="10" y="173"/>
                  </a:lnTo>
                  <a:lnTo>
                    <a:pt x="11" y="173"/>
                  </a:lnTo>
                  <a:lnTo>
                    <a:pt x="15" y="170"/>
                  </a:lnTo>
                  <a:lnTo>
                    <a:pt x="20" y="166"/>
                  </a:lnTo>
                  <a:lnTo>
                    <a:pt x="27" y="157"/>
                  </a:lnTo>
                  <a:lnTo>
                    <a:pt x="36" y="150"/>
                  </a:lnTo>
                  <a:lnTo>
                    <a:pt x="40" y="147"/>
                  </a:lnTo>
                  <a:lnTo>
                    <a:pt x="44" y="144"/>
                  </a:lnTo>
                  <a:lnTo>
                    <a:pt x="47" y="144"/>
                  </a:lnTo>
                  <a:lnTo>
                    <a:pt x="47" y="146"/>
                  </a:lnTo>
                  <a:lnTo>
                    <a:pt x="47" y="148"/>
                  </a:lnTo>
                  <a:lnTo>
                    <a:pt x="47" y="150"/>
                  </a:lnTo>
                  <a:lnTo>
                    <a:pt x="59" y="146"/>
                  </a:lnTo>
                  <a:lnTo>
                    <a:pt x="62" y="144"/>
                  </a:lnTo>
                  <a:lnTo>
                    <a:pt x="66" y="144"/>
                  </a:lnTo>
                  <a:lnTo>
                    <a:pt x="69" y="144"/>
                  </a:lnTo>
                  <a:lnTo>
                    <a:pt x="73" y="146"/>
                  </a:lnTo>
                  <a:lnTo>
                    <a:pt x="83" y="150"/>
                  </a:lnTo>
                  <a:lnTo>
                    <a:pt x="85" y="147"/>
                  </a:lnTo>
                  <a:lnTo>
                    <a:pt x="86" y="144"/>
                  </a:lnTo>
                  <a:lnTo>
                    <a:pt x="87" y="143"/>
                  </a:lnTo>
                  <a:lnTo>
                    <a:pt x="89" y="141"/>
                  </a:lnTo>
                  <a:lnTo>
                    <a:pt x="89" y="140"/>
                  </a:lnTo>
                  <a:lnTo>
                    <a:pt x="87" y="138"/>
                  </a:lnTo>
                  <a:lnTo>
                    <a:pt x="86" y="135"/>
                  </a:lnTo>
                  <a:lnTo>
                    <a:pt x="85" y="134"/>
                  </a:lnTo>
                  <a:lnTo>
                    <a:pt x="85" y="133"/>
                  </a:lnTo>
                  <a:lnTo>
                    <a:pt x="86" y="131"/>
                  </a:lnTo>
                  <a:lnTo>
                    <a:pt x="87" y="128"/>
                  </a:lnTo>
                  <a:lnTo>
                    <a:pt x="92" y="124"/>
                  </a:lnTo>
                  <a:lnTo>
                    <a:pt x="95" y="121"/>
                  </a:lnTo>
                  <a:lnTo>
                    <a:pt x="96" y="117"/>
                  </a:lnTo>
                  <a:lnTo>
                    <a:pt x="98" y="114"/>
                  </a:lnTo>
                  <a:lnTo>
                    <a:pt x="96" y="110"/>
                  </a:lnTo>
                  <a:lnTo>
                    <a:pt x="96" y="107"/>
                  </a:lnTo>
                  <a:lnTo>
                    <a:pt x="96" y="104"/>
                  </a:lnTo>
                  <a:lnTo>
                    <a:pt x="99" y="101"/>
                  </a:lnTo>
                  <a:lnTo>
                    <a:pt x="103" y="98"/>
                  </a:lnTo>
                  <a:lnTo>
                    <a:pt x="111" y="95"/>
                  </a:lnTo>
                  <a:lnTo>
                    <a:pt x="109" y="97"/>
                  </a:lnTo>
                  <a:lnTo>
                    <a:pt x="106" y="99"/>
                  </a:lnTo>
                  <a:lnTo>
                    <a:pt x="102" y="104"/>
                  </a:lnTo>
                  <a:lnTo>
                    <a:pt x="102" y="105"/>
                  </a:lnTo>
                  <a:lnTo>
                    <a:pt x="102" y="108"/>
                  </a:lnTo>
                  <a:lnTo>
                    <a:pt x="103" y="111"/>
                  </a:lnTo>
                  <a:lnTo>
                    <a:pt x="102" y="114"/>
                  </a:lnTo>
                  <a:lnTo>
                    <a:pt x="113" y="114"/>
                  </a:lnTo>
                  <a:lnTo>
                    <a:pt x="113" y="108"/>
                  </a:lnTo>
                  <a:lnTo>
                    <a:pt x="116" y="108"/>
                  </a:lnTo>
                  <a:lnTo>
                    <a:pt x="121" y="108"/>
                  </a:lnTo>
                  <a:lnTo>
                    <a:pt x="123" y="107"/>
                  </a:lnTo>
                  <a:lnTo>
                    <a:pt x="128" y="105"/>
                  </a:lnTo>
                  <a:lnTo>
                    <a:pt x="128" y="104"/>
                  </a:lnTo>
                  <a:lnTo>
                    <a:pt x="131" y="101"/>
                  </a:lnTo>
                  <a:lnTo>
                    <a:pt x="131" y="97"/>
                  </a:lnTo>
                  <a:lnTo>
                    <a:pt x="131" y="94"/>
                  </a:lnTo>
                  <a:lnTo>
                    <a:pt x="132" y="89"/>
                  </a:lnTo>
                  <a:lnTo>
                    <a:pt x="138" y="89"/>
                  </a:lnTo>
                  <a:lnTo>
                    <a:pt x="148" y="76"/>
                  </a:lnTo>
                  <a:lnTo>
                    <a:pt x="158" y="62"/>
                  </a:lnTo>
                  <a:lnTo>
                    <a:pt x="158" y="56"/>
                  </a:lnTo>
                  <a:lnTo>
                    <a:pt x="158" y="50"/>
                  </a:lnTo>
                  <a:lnTo>
                    <a:pt x="161" y="49"/>
                  </a:lnTo>
                  <a:lnTo>
                    <a:pt x="162" y="48"/>
                  </a:lnTo>
                  <a:lnTo>
                    <a:pt x="164" y="45"/>
                  </a:lnTo>
                  <a:lnTo>
                    <a:pt x="164" y="43"/>
                  </a:lnTo>
                  <a:lnTo>
                    <a:pt x="162" y="40"/>
                  </a:lnTo>
                  <a:lnTo>
                    <a:pt x="159" y="39"/>
                  </a:lnTo>
                  <a:lnTo>
                    <a:pt x="155" y="36"/>
                  </a:lnTo>
                  <a:lnTo>
                    <a:pt x="157" y="35"/>
                  </a:lnTo>
                  <a:lnTo>
                    <a:pt x="158" y="33"/>
                  </a:lnTo>
                  <a:lnTo>
                    <a:pt x="162" y="32"/>
                  </a:lnTo>
                  <a:lnTo>
                    <a:pt x="162" y="23"/>
                  </a:lnTo>
                  <a:lnTo>
                    <a:pt x="161" y="14"/>
                  </a:lnTo>
                  <a:lnTo>
                    <a:pt x="165" y="12"/>
                  </a:lnTo>
                  <a:lnTo>
                    <a:pt x="168" y="9"/>
                  </a:lnTo>
                  <a:lnTo>
                    <a:pt x="170" y="7"/>
                  </a:lnTo>
                  <a:lnTo>
                    <a:pt x="168" y="4"/>
                  </a:lnTo>
                  <a:lnTo>
                    <a:pt x="168" y="3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4916" y="2235"/>
              <a:ext cx="42" cy="72"/>
            </a:xfrm>
            <a:custGeom>
              <a:avLst/>
              <a:gdLst>
                <a:gd name="T0" fmla="*/ 20 w 42"/>
                <a:gd name="T1" fmla="*/ 0 h 72"/>
                <a:gd name="T2" fmla="*/ 23 w 42"/>
                <a:gd name="T3" fmla="*/ 1 h 72"/>
                <a:gd name="T4" fmla="*/ 26 w 42"/>
                <a:gd name="T5" fmla="*/ 6 h 72"/>
                <a:gd name="T6" fmla="*/ 28 w 42"/>
                <a:gd name="T7" fmla="*/ 9 h 72"/>
                <a:gd name="T8" fmla="*/ 36 w 42"/>
                <a:gd name="T9" fmla="*/ 13 h 72"/>
                <a:gd name="T10" fmla="*/ 33 w 42"/>
                <a:gd name="T11" fmla="*/ 20 h 72"/>
                <a:gd name="T12" fmla="*/ 39 w 42"/>
                <a:gd name="T13" fmla="*/ 23 h 72"/>
                <a:gd name="T14" fmla="*/ 42 w 42"/>
                <a:gd name="T15" fmla="*/ 27 h 72"/>
                <a:gd name="T16" fmla="*/ 36 w 42"/>
                <a:gd name="T17" fmla="*/ 33 h 72"/>
                <a:gd name="T18" fmla="*/ 35 w 42"/>
                <a:gd name="T19" fmla="*/ 45 h 72"/>
                <a:gd name="T20" fmla="*/ 33 w 42"/>
                <a:gd name="T21" fmla="*/ 56 h 72"/>
                <a:gd name="T22" fmla="*/ 28 w 42"/>
                <a:gd name="T23" fmla="*/ 65 h 72"/>
                <a:gd name="T24" fmla="*/ 17 w 42"/>
                <a:gd name="T25" fmla="*/ 69 h 72"/>
                <a:gd name="T26" fmla="*/ 16 w 42"/>
                <a:gd name="T27" fmla="*/ 66 h 72"/>
                <a:gd name="T28" fmla="*/ 19 w 42"/>
                <a:gd name="T29" fmla="*/ 63 h 72"/>
                <a:gd name="T30" fmla="*/ 15 w 42"/>
                <a:gd name="T31" fmla="*/ 65 h 72"/>
                <a:gd name="T32" fmla="*/ 12 w 42"/>
                <a:gd name="T33" fmla="*/ 66 h 72"/>
                <a:gd name="T34" fmla="*/ 12 w 42"/>
                <a:gd name="T35" fmla="*/ 52 h 72"/>
                <a:gd name="T36" fmla="*/ 16 w 42"/>
                <a:gd name="T37" fmla="*/ 42 h 72"/>
                <a:gd name="T38" fmla="*/ 20 w 42"/>
                <a:gd name="T39" fmla="*/ 32 h 72"/>
                <a:gd name="T40" fmla="*/ 19 w 42"/>
                <a:gd name="T41" fmla="*/ 26 h 72"/>
                <a:gd name="T42" fmla="*/ 15 w 42"/>
                <a:gd name="T43" fmla="*/ 26 h 72"/>
                <a:gd name="T44" fmla="*/ 16 w 42"/>
                <a:gd name="T45" fmla="*/ 27 h 72"/>
                <a:gd name="T46" fmla="*/ 13 w 42"/>
                <a:gd name="T47" fmla="*/ 39 h 72"/>
                <a:gd name="T48" fmla="*/ 10 w 42"/>
                <a:gd name="T49" fmla="*/ 39 h 72"/>
                <a:gd name="T50" fmla="*/ 7 w 42"/>
                <a:gd name="T51" fmla="*/ 37 h 72"/>
                <a:gd name="T52" fmla="*/ 3 w 42"/>
                <a:gd name="T53" fmla="*/ 32 h 72"/>
                <a:gd name="T54" fmla="*/ 4 w 42"/>
                <a:gd name="T55" fmla="*/ 29 h 72"/>
                <a:gd name="T56" fmla="*/ 9 w 42"/>
                <a:gd name="T57" fmla="*/ 30 h 72"/>
                <a:gd name="T58" fmla="*/ 3 w 42"/>
                <a:gd name="T59" fmla="*/ 20 h 72"/>
                <a:gd name="T60" fmla="*/ 0 w 42"/>
                <a:gd name="T61" fmla="*/ 16 h 72"/>
                <a:gd name="T62" fmla="*/ 3 w 42"/>
                <a:gd name="T63" fmla="*/ 12 h 72"/>
                <a:gd name="T64" fmla="*/ 6 w 42"/>
                <a:gd name="T65" fmla="*/ 12 h 72"/>
                <a:gd name="T66" fmla="*/ 10 w 42"/>
                <a:gd name="T67" fmla="*/ 12 h 72"/>
                <a:gd name="T68" fmla="*/ 16 w 42"/>
                <a:gd name="T69" fmla="*/ 0 h 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2" h="72">
                  <a:moveTo>
                    <a:pt x="16" y="0"/>
                  </a:moveTo>
                  <a:lnTo>
                    <a:pt x="20" y="0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5" y="3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8" y="9"/>
                  </a:lnTo>
                  <a:lnTo>
                    <a:pt x="36" y="9"/>
                  </a:lnTo>
                  <a:lnTo>
                    <a:pt x="36" y="13"/>
                  </a:lnTo>
                  <a:lnTo>
                    <a:pt x="36" y="14"/>
                  </a:lnTo>
                  <a:lnTo>
                    <a:pt x="33" y="20"/>
                  </a:lnTo>
                  <a:lnTo>
                    <a:pt x="39" y="20"/>
                  </a:lnTo>
                  <a:lnTo>
                    <a:pt x="39" y="23"/>
                  </a:lnTo>
                  <a:lnTo>
                    <a:pt x="40" y="26"/>
                  </a:lnTo>
                  <a:lnTo>
                    <a:pt x="42" y="27"/>
                  </a:lnTo>
                  <a:lnTo>
                    <a:pt x="42" y="30"/>
                  </a:lnTo>
                  <a:lnTo>
                    <a:pt x="36" y="33"/>
                  </a:lnTo>
                  <a:lnTo>
                    <a:pt x="35" y="39"/>
                  </a:lnTo>
                  <a:lnTo>
                    <a:pt x="35" y="45"/>
                  </a:lnTo>
                  <a:lnTo>
                    <a:pt x="35" y="49"/>
                  </a:lnTo>
                  <a:lnTo>
                    <a:pt x="33" y="56"/>
                  </a:lnTo>
                  <a:lnTo>
                    <a:pt x="32" y="59"/>
                  </a:lnTo>
                  <a:lnTo>
                    <a:pt x="28" y="65"/>
                  </a:lnTo>
                  <a:lnTo>
                    <a:pt x="22" y="72"/>
                  </a:lnTo>
                  <a:lnTo>
                    <a:pt x="17" y="69"/>
                  </a:lnTo>
                  <a:lnTo>
                    <a:pt x="16" y="68"/>
                  </a:lnTo>
                  <a:lnTo>
                    <a:pt x="16" y="66"/>
                  </a:lnTo>
                  <a:lnTo>
                    <a:pt x="19" y="65"/>
                  </a:lnTo>
                  <a:lnTo>
                    <a:pt x="19" y="63"/>
                  </a:lnTo>
                  <a:lnTo>
                    <a:pt x="16" y="63"/>
                  </a:lnTo>
                  <a:lnTo>
                    <a:pt x="15" y="65"/>
                  </a:lnTo>
                  <a:lnTo>
                    <a:pt x="13" y="66"/>
                  </a:lnTo>
                  <a:lnTo>
                    <a:pt x="12" y="66"/>
                  </a:lnTo>
                  <a:lnTo>
                    <a:pt x="12" y="55"/>
                  </a:lnTo>
                  <a:lnTo>
                    <a:pt x="12" y="52"/>
                  </a:lnTo>
                  <a:lnTo>
                    <a:pt x="13" y="49"/>
                  </a:lnTo>
                  <a:lnTo>
                    <a:pt x="16" y="42"/>
                  </a:lnTo>
                  <a:lnTo>
                    <a:pt x="22" y="33"/>
                  </a:lnTo>
                  <a:lnTo>
                    <a:pt x="20" y="32"/>
                  </a:lnTo>
                  <a:lnTo>
                    <a:pt x="19" y="30"/>
                  </a:lnTo>
                  <a:lnTo>
                    <a:pt x="19" y="26"/>
                  </a:lnTo>
                  <a:lnTo>
                    <a:pt x="16" y="26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6" y="27"/>
                  </a:lnTo>
                  <a:lnTo>
                    <a:pt x="16" y="39"/>
                  </a:lnTo>
                  <a:lnTo>
                    <a:pt x="13" y="39"/>
                  </a:lnTo>
                  <a:lnTo>
                    <a:pt x="12" y="39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7" y="37"/>
                  </a:lnTo>
                  <a:lnTo>
                    <a:pt x="6" y="36"/>
                  </a:lnTo>
                  <a:lnTo>
                    <a:pt x="3" y="32"/>
                  </a:lnTo>
                  <a:lnTo>
                    <a:pt x="3" y="29"/>
                  </a:lnTo>
                  <a:lnTo>
                    <a:pt x="4" y="29"/>
                  </a:lnTo>
                  <a:lnTo>
                    <a:pt x="6" y="29"/>
                  </a:lnTo>
                  <a:lnTo>
                    <a:pt x="9" y="30"/>
                  </a:lnTo>
                  <a:lnTo>
                    <a:pt x="4" y="23"/>
                  </a:lnTo>
                  <a:lnTo>
                    <a:pt x="3" y="20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3" y="12"/>
                  </a:lnTo>
                  <a:lnTo>
                    <a:pt x="3" y="9"/>
                  </a:lnTo>
                  <a:lnTo>
                    <a:pt x="6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2" y="1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4745" y="2442"/>
              <a:ext cx="30" cy="72"/>
            </a:xfrm>
            <a:custGeom>
              <a:avLst/>
              <a:gdLst>
                <a:gd name="T0" fmla="*/ 21 w 30"/>
                <a:gd name="T1" fmla="*/ 0 h 72"/>
                <a:gd name="T2" fmla="*/ 30 w 30"/>
                <a:gd name="T3" fmla="*/ 0 h 72"/>
                <a:gd name="T4" fmla="*/ 29 w 30"/>
                <a:gd name="T5" fmla="*/ 19 h 72"/>
                <a:gd name="T6" fmla="*/ 26 w 30"/>
                <a:gd name="T7" fmla="*/ 38 h 72"/>
                <a:gd name="T8" fmla="*/ 20 w 30"/>
                <a:gd name="T9" fmla="*/ 55 h 72"/>
                <a:gd name="T10" fmla="*/ 17 w 30"/>
                <a:gd name="T11" fmla="*/ 64 h 72"/>
                <a:gd name="T12" fmla="*/ 14 w 30"/>
                <a:gd name="T13" fmla="*/ 72 h 72"/>
                <a:gd name="T14" fmla="*/ 8 w 30"/>
                <a:gd name="T15" fmla="*/ 72 h 72"/>
                <a:gd name="T16" fmla="*/ 4 w 30"/>
                <a:gd name="T17" fmla="*/ 65 h 72"/>
                <a:gd name="T18" fmla="*/ 1 w 30"/>
                <a:gd name="T19" fmla="*/ 58 h 72"/>
                <a:gd name="T20" fmla="*/ 0 w 30"/>
                <a:gd name="T21" fmla="*/ 55 h 72"/>
                <a:gd name="T22" fmla="*/ 0 w 30"/>
                <a:gd name="T23" fmla="*/ 51 h 72"/>
                <a:gd name="T24" fmla="*/ 1 w 30"/>
                <a:gd name="T25" fmla="*/ 46 h 72"/>
                <a:gd name="T26" fmla="*/ 3 w 30"/>
                <a:gd name="T27" fmla="*/ 39 h 72"/>
                <a:gd name="T28" fmla="*/ 6 w 30"/>
                <a:gd name="T29" fmla="*/ 29 h 72"/>
                <a:gd name="T30" fmla="*/ 11 w 30"/>
                <a:gd name="T31" fmla="*/ 19 h 72"/>
                <a:gd name="T32" fmla="*/ 17 w 30"/>
                <a:gd name="T33" fmla="*/ 10 h 72"/>
                <a:gd name="T34" fmla="*/ 21 w 30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0" h="72">
                  <a:moveTo>
                    <a:pt x="21" y="0"/>
                  </a:moveTo>
                  <a:lnTo>
                    <a:pt x="30" y="0"/>
                  </a:lnTo>
                  <a:lnTo>
                    <a:pt x="29" y="19"/>
                  </a:lnTo>
                  <a:lnTo>
                    <a:pt x="26" y="38"/>
                  </a:lnTo>
                  <a:lnTo>
                    <a:pt x="20" y="55"/>
                  </a:lnTo>
                  <a:lnTo>
                    <a:pt x="17" y="64"/>
                  </a:lnTo>
                  <a:lnTo>
                    <a:pt x="14" y="72"/>
                  </a:lnTo>
                  <a:lnTo>
                    <a:pt x="8" y="72"/>
                  </a:lnTo>
                  <a:lnTo>
                    <a:pt x="4" y="65"/>
                  </a:lnTo>
                  <a:lnTo>
                    <a:pt x="1" y="58"/>
                  </a:lnTo>
                  <a:lnTo>
                    <a:pt x="0" y="55"/>
                  </a:lnTo>
                  <a:lnTo>
                    <a:pt x="0" y="51"/>
                  </a:lnTo>
                  <a:lnTo>
                    <a:pt x="1" y="46"/>
                  </a:lnTo>
                  <a:lnTo>
                    <a:pt x="3" y="39"/>
                  </a:lnTo>
                  <a:lnTo>
                    <a:pt x="6" y="29"/>
                  </a:lnTo>
                  <a:lnTo>
                    <a:pt x="11" y="19"/>
                  </a:lnTo>
                  <a:lnTo>
                    <a:pt x="17" y="1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1077" y="2484"/>
              <a:ext cx="179" cy="81"/>
            </a:xfrm>
            <a:custGeom>
              <a:avLst/>
              <a:gdLst>
                <a:gd name="T0" fmla="*/ 55 w 179"/>
                <a:gd name="T1" fmla="*/ 3 h 81"/>
                <a:gd name="T2" fmla="*/ 81 w 179"/>
                <a:gd name="T3" fmla="*/ 7 h 81"/>
                <a:gd name="T4" fmla="*/ 88 w 179"/>
                <a:gd name="T5" fmla="*/ 12 h 81"/>
                <a:gd name="T6" fmla="*/ 91 w 179"/>
                <a:gd name="T7" fmla="*/ 19 h 81"/>
                <a:gd name="T8" fmla="*/ 95 w 179"/>
                <a:gd name="T9" fmla="*/ 23 h 81"/>
                <a:gd name="T10" fmla="*/ 102 w 179"/>
                <a:gd name="T11" fmla="*/ 22 h 81"/>
                <a:gd name="T12" fmla="*/ 111 w 179"/>
                <a:gd name="T13" fmla="*/ 25 h 81"/>
                <a:gd name="T14" fmla="*/ 128 w 179"/>
                <a:gd name="T15" fmla="*/ 35 h 81"/>
                <a:gd name="T16" fmla="*/ 137 w 179"/>
                <a:gd name="T17" fmla="*/ 40 h 81"/>
                <a:gd name="T18" fmla="*/ 137 w 179"/>
                <a:gd name="T19" fmla="*/ 45 h 81"/>
                <a:gd name="T20" fmla="*/ 146 w 179"/>
                <a:gd name="T21" fmla="*/ 46 h 81"/>
                <a:gd name="T22" fmla="*/ 157 w 179"/>
                <a:gd name="T23" fmla="*/ 61 h 81"/>
                <a:gd name="T24" fmla="*/ 167 w 179"/>
                <a:gd name="T25" fmla="*/ 62 h 81"/>
                <a:gd name="T26" fmla="*/ 179 w 179"/>
                <a:gd name="T27" fmla="*/ 72 h 81"/>
                <a:gd name="T28" fmla="*/ 121 w 179"/>
                <a:gd name="T29" fmla="*/ 81 h 81"/>
                <a:gd name="T30" fmla="*/ 123 w 179"/>
                <a:gd name="T31" fmla="*/ 61 h 81"/>
                <a:gd name="T32" fmla="*/ 108 w 179"/>
                <a:gd name="T33" fmla="*/ 53 h 81"/>
                <a:gd name="T34" fmla="*/ 105 w 179"/>
                <a:gd name="T35" fmla="*/ 48 h 81"/>
                <a:gd name="T36" fmla="*/ 105 w 179"/>
                <a:gd name="T37" fmla="*/ 43 h 81"/>
                <a:gd name="T38" fmla="*/ 105 w 179"/>
                <a:gd name="T39" fmla="*/ 39 h 81"/>
                <a:gd name="T40" fmla="*/ 101 w 179"/>
                <a:gd name="T41" fmla="*/ 38 h 81"/>
                <a:gd name="T42" fmla="*/ 89 w 179"/>
                <a:gd name="T43" fmla="*/ 39 h 81"/>
                <a:gd name="T44" fmla="*/ 82 w 179"/>
                <a:gd name="T45" fmla="*/ 36 h 81"/>
                <a:gd name="T46" fmla="*/ 74 w 179"/>
                <a:gd name="T47" fmla="*/ 25 h 81"/>
                <a:gd name="T48" fmla="*/ 71 w 179"/>
                <a:gd name="T49" fmla="*/ 25 h 81"/>
                <a:gd name="T50" fmla="*/ 66 w 179"/>
                <a:gd name="T51" fmla="*/ 25 h 81"/>
                <a:gd name="T52" fmla="*/ 61 w 179"/>
                <a:gd name="T53" fmla="*/ 19 h 81"/>
                <a:gd name="T54" fmla="*/ 55 w 179"/>
                <a:gd name="T55" fmla="*/ 20 h 81"/>
                <a:gd name="T56" fmla="*/ 49 w 179"/>
                <a:gd name="T57" fmla="*/ 16 h 81"/>
                <a:gd name="T58" fmla="*/ 45 w 179"/>
                <a:gd name="T59" fmla="*/ 10 h 81"/>
                <a:gd name="T60" fmla="*/ 39 w 179"/>
                <a:gd name="T61" fmla="*/ 10 h 81"/>
                <a:gd name="T62" fmla="*/ 30 w 179"/>
                <a:gd name="T63" fmla="*/ 9 h 81"/>
                <a:gd name="T64" fmla="*/ 19 w 179"/>
                <a:gd name="T65" fmla="*/ 19 h 81"/>
                <a:gd name="T66" fmla="*/ 13 w 179"/>
                <a:gd name="T67" fmla="*/ 28 h 81"/>
                <a:gd name="T68" fmla="*/ 6 w 179"/>
                <a:gd name="T69" fmla="*/ 29 h 81"/>
                <a:gd name="T70" fmla="*/ 0 w 179"/>
                <a:gd name="T71" fmla="*/ 30 h 81"/>
                <a:gd name="T72" fmla="*/ 9 w 179"/>
                <a:gd name="T73" fmla="*/ 13 h 81"/>
                <a:gd name="T74" fmla="*/ 16 w 179"/>
                <a:gd name="T75" fmla="*/ 4 h 81"/>
                <a:gd name="T76" fmla="*/ 27 w 179"/>
                <a:gd name="T77" fmla="*/ 0 h 8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9" h="81">
                  <a:moveTo>
                    <a:pt x="27" y="0"/>
                  </a:moveTo>
                  <a:lnTo>
                    <a:pt x="55" y="3"/>
                  </a:lnTo>
                  <a:lnTo>
                    <a:pt x="74" y="6"/>
                  </a:lnTo>
                  <a:lnTo>
                    <a:pt x="81" y="7"/>
                  </a:lnTo>
                  <a:lnTo>
                    <a:pt x="85" y="9"/>
                  </a:lnTo>
                  <a:lnTo>
                    <a:pt x="88" y="12"/>
                  </a:lnTo>
                  <a:lnTo>
                    <a:pt x="89" y="16"/>
                  </a:lnTo>
                  <a:lnTo>
                    <a:pt x="91" y="19"/>
                  </a:lnTo>
                  <a:lnTo>
                    <a:pt x="94" y="22"/>
                  </a:lnTo>
                  <a:lnTo>
                    <a:pt x="95" y="23"/>
                  </a:lnTo>
                  <a:lnTo>
                    <a:pt x="98" y="23"/>
                  </a:lnTo>
                  <a:lnTo>
                    <a:pt x="102" y="22"/>
                  </a:lnTo>
                  <a:lnTo>
                    <a:pt x="107" y="23"/>
                  </a:lnTo>
                  <a:lnTo>
                    <a:pt x="111" y="25"/>
                  </a:lnTo>
                  <a:lnTo>
                    <a:pt x="120" y="29"/>
                  </a:lnTo>
                  <a:lnTo>
                    <a:pt x="128" y="35"/>
                  </a:lnTo>
                  <a:lnTo>
                    <a:pt x="135" y="39"/>
                  </a:lnTo>
                  <a:lnTo>
                    <a:pt x="137" y="40"/>
                  </a:lnTo>
                  <a:lnTo>
                    <a:pt x="137" y="42"/>
                  </a:lnTo>
                  <a:lnTo>
                    <a:pt x="137" y="45"/>
                  </a:lnTo>
                  <a:lnTo>
                    <a:pt x="138" y="48"/>
                  </a:lnTo>
                  <a:lnTo>
                    <a:pt x="146" y="46"/>
                  </a:lnTo>
                  <a:lnTo>
                    <a:pt x="154" y="48"/>
                  </a:lnTo>
                  <a:lnTo>
                    <a:pt x="157" y="61"/>
                  </a:lnTo>
                  <a:lnTo>
                    <a:pt x="161" y="62"/>
                  </a:lnTo>
                  <a:lnTo>
                    <a:pt x="167" y="62"/>
                  </a:lnTo>
                  <a:lnTo>
                    <a:pt x="177" y="61"/>
                  </a:lnTo>
                  <a:lnTo>
                    <a:pt x="179" y="72"/>
                  </a:lnTo>
                  <a:lnTo>
                    <a:pt x="150" y="76"/>
                  </a:lnTo>
                  <a:lnTo>
                    <a:pt x="121" y="81"/>
                  </a:lnTo>
                  <a:lnTo>
                    <a:pt x="130" y="64"/>
                  </a:lnTo>
                  <a:lnTo>
                    <a:pt x="123" y="61"/>
                  </a:lnTo>
                  <a:lnTo>
                    <a:pt x="115" y="58"/>
                  </a:lnTo>
                  <a:lnTo>
                    <a:pt x="108" y="53"/>
                  </a:lnTo>
                  <a:lnTo>
                    <a:pt x="107" y="51"/>
                  </a:lnTo>
                  <a:lnTo>
                    <a:pt x="105" y="48"/>
                  </a:lnTo>
                  <a:lnTo>
                    <a:pt x="105" y="45"/>
                  </a:lnTo>
                  <a:lnTo>
                    <a:pt x="105" y="43"/>
                  </a:lnTo>
                  <a:lnTo>
                    <a:pt x="105" y="40"/>
                  </a:lnTo>
                  <a:lnTo>
                    <a:pt x="105" y="39"/>
                  </a:lnTo>
                  <a:lnTo>
                    <a:pt x="102" y="38"/>
                  </a:lnTo>
                  <a:lnTo>
                    <a:pt x="101" y="38"/>
                  </a:lnTo>
                  <a:lnTo>
                    <a:pt x="95" y="39"/>
                  </a:lnTo>
                  <a:lnTo>
                    <a:pt x="89" y="39"/>
                  </a:lnTo>
                  <a:lnTo>
                    <a:pt x="85" y="39"/>
                  </a:lnTo>
                  <a:lnTo>
                    <a:pt x="82" y="36"/>
                  </a:lnTo>
                  <a:lnTo>
                    <a:pt x="79" y="32"/>
                  </a:lnTo>
                  <a:lnTo>
                    <a:pt x="74" y="25"/>
                  </a:lnTo>
                  <a:lnTo>
                    <a:pt x="72" y="25"/>
                  </a:lnTo>
                  <a:lnTo>
                    <a:pt x="71" y="25"/>
                  </a:lnTo>
                  <a:lnTo>
                    <a:pt x="68" y="26"/>
                  </a:lnTo>
                  <a:lnTo>
                    <a:pt x="66" y="25"/>
                  </a:lnTo>
                  <a:lnTo>
                    <a:pt x="63" y="20"/>
                  </a:lnTo>
                  <a:lnTo>
                    <a:pt x="61" y="19"/>
                  </a:lnTo>
                  <a:lnTo>
                    <a:pt x="58" y="19"/>
                  </a:lnTo>
                  <a:lnTo>
                    <a:pt x="55" y="20"/>
                  </a:lnTo>
                  <a:lnTo>
                    <a:pt x="52" y="20"/>
                  </a:lnTo>
                  <a:lnTo>
                    <a:pt x="49" y="16"/>
                  </a:lnTo>
                  <a:lnTo>
                    <a:pt x="46" y="12"/>
                  </a:lnTo>
                  <a:lnTo>
                    <a:pt x="45" y="10"/>
                  </a:lnTo>
                  <a:lnTo>
                    <a:pt x="42" y="10"/>
                  </a:lnTo>
                  <a:lnTo>
                    <a:pt x="39" y="10"/>
                  </a:lnTo>
                  <a:lnTo>
                    <a:pt x="35" y="9"/>
                  </a:lnTo>
                  <a:lnTo>
                    <a:pt x="30" y="9"/>
                  </a:lnTo>
                  <a:lnTo>
                    <a:pt x="23" y="16"/>
                  </a:lnTo>
                  <a:lnTo>
                    <a:pt x="19" y="19"/>
                  </a:lnTo>
                  <a:lnTo>
                    <a:pt x="13" y="22"/>
                  </a:lnTo>
                  <a:lnTo>
                    <a:pt x="13" y="28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3" y="29"/>
                  </a:lnTo>
                  <a:lnTo>
                    <a:pt x="0" y="30"/>
                  </a:lnTo>
                  <a:lnTo>
                    <a:pt x="3" y="22"/>
                  </a:lnTo>
                  <a:lnTo>
                    <a:pt x="9" y="13"/>
                  </a:lnTo>
                  <a:lnTo>
                    <a:pt x="12" y="9"/>
                  </a:lnTo>
                  <a:lnTo>
                    <a:pt x="16" y="4"/>
                  </a:lnTo>
                  <a:lnTo>
                    <a:pt x="22" y="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4540" y="2565"/>
              <a:ext cx="49" cy="44"/>
            </a:xfrm>
            <a:custGeom>
              <a:avLst/>
              <a:gdLst>
                <a:gd name="T0" fmla="*/ 33 w 49"/>
                <a:gd name="T1" fmla="*/ 0 h 44"/>
                <a:gd name="T2" fmla="*/ 41 w 49"/>
                <a:gd name="T3" fmla="*/ 0 h 44"/>
                <a:gd name="T4" fmla="*/ 46 w 49"/>
                <a:gd name="T5" fmla="*/ 1 h 44"/>
                <a:gd name="T6" fmla="*/ 49 w 49"/>
                <a:gd name="T7" fmla="*/ 3 h 44"/>
                <a:gd name="T8" fmla="*/ 49 w 49"/>
                <a:gd name="T9" fmla="*/ 6 h 44"/>
                <a:gd name="T10" fmla="*/ 49 w 49"/>
                <a:gd name="T11" fmla="*/ 8 h 44"/>
                <a:gd name="T12" fmla="*/ 49 w 49"/>
                <a:gd name="T13" fmla="*/ 10 h 44"/>
                <a:gd name="T14" fmla="*/ 46 w 49"/>
                <a:gd name="T15" fmla="*/ 11 h 44"/>
                <a:gd name="T16" fmla="*/ 45 w 49"/>
                <a:gd name="T17" fmla="*/ 11 h 44"/>
                <a:gd name="T18" fmla="*/ 45 w 49"/>
                <a:gd name="T19" fmla="*/ 10 h 44"/>
                <a:gd name="T20" fmla="*/ 42 w 49"/>
                <a:gd name="T21" fmla="*/ 21 h 44"/>
                <a:gd name="T22" fmla="*/ 41 w 49"/>
                <a:gd name="T23" fmla="*/ 27 h 44"/>
                <a:gd name="T24" fmla="*/ 38 w 49"/>
                <a:gd name="T25" fmla="*/ 31 h 44"/>
                <a:gd name="T26" fmla="*/ 36 w 49"/>
                <a:gd name="T27" fmla="*/ 36 h 44"/>
                <a:gd name="T28" fmla="*/ 33 w 49"/>
                <a:gd name="T29" fmla="*/ 40 h 44"/>
                <a:gd name="T30" fmla="*/ 29 w 49"/>
                <a:gd name="T31" fmla="*/ 42 h 44"/>
                <a:gd name="T32" fmla="*/ 25 w 49"/>
                <a:gd name="T33" fmla="*/ 43 h 44"/>
                <a:gd name="T34" fmla="*/ 22 w 49"/>
                <a:gd name="T35" fmla="*/ 44 h 44"/>
                <a:gd name="T36" fmla="*/ 18 w 49"/>
                <a:gd name="T37" fmla="*/ 44 h 44"/>
                <a:gd name="T38" fmla="*/ 15 w 49"/>
                <a:gd name="T39" fmla="*/ 44 h 44"/>
                <a:gd name="T40" fmla="*/ 13 w 49"/>
                <a:gd name="T41" fmla="*/ 43 h 44"/>
                <a:gd name="T42" fmla="*/ 9 w 49"/>
                <a:gd name="T43" fmla="*/ 40 h 44"/>
                <a:gd name="T44" fmla="*/ 6 w 49"/>
                <a:gd name="T45" fmla="*/ 37 h 44"/>
                <a:gd name="T46" fmla="*/ 3 w 49"/>
                <a:gd name="T47" fmla="*/ 29 h 44"/>
                <a:gd name="T48" fmla="*/ 0 w 49"/>
                <a:gd name="T49" fmla="*/ 19 h 44"/>
                <a:gd name="T50" fmla="*/ 16 w 49"/>
                <a:gd name="T51" fmla="*/ 7 h 44"/>
                <a:gd name="T52" fmla="*/ 26 w 49"/>
                <a:gd name="T53" fmla="*/ 3 h 44"/>
                <a:gd name="T54" fmla="*/ 31 w 49"/>
                <a:gd name="T55" fmla="*/ 0 h 44"/>
                <a:gd name="T56" fmla="*/ 33 w 49"/>
                <a:gd name="T57" fmla="*/ 0 h 4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9" h="44">
                  <a:moveTo>
                    <a:pt x="33" y="0"/>
                  </a:moveTo>
                  <a:lnTo>
                    <a:pt x="41" y="0"/>
                  </a:lnTo>
                  <a:lnTo>
                    <a:pt x="46" y="1"/>
                  </a:lnTo>
                  <a:lnTo>
                    <a:pt x="49" y="3"/>
                  </a:lnTo>
                  <a:lnTo>
                    <a:pt x="49" y="6"/>
                  </a:lnTo>
                  <a:lnTo>
                    <a:pt x="49" y="8"/>
                  </a:lnTo>
                  <a:lnTo>
                    <a:pt x="49" y="10"/>
                  </a:lnTo>
                  <a:lnTo>
                    <a:pt x="46" y="11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2" y="21"/>
                  </a:lnTo>
                  <a:lnTo>
                    <a:pt x="41" y="27"/>
                  </a:lnTo>
                  <a:lnTo>
                    <a:pt x="38" y="31"/>
                  </a:lnTo>
                  <a:lnTo>
                    <a:pt x="36" y="36"/>
                  </a:lnTo>
                  <a:lnTo>
                    <a:pt x="33" y="40"/>
                  </a:lnTo>
                  <a:lnTo>
                    <a:pt x="29" y="42"/>
                  </a:lnTo>
                  <a:lnTo>
                    <a:pt x="25" y="43"/>
                  </a:lnTo>
                  <a:lnTo>
                    <a:pt x="22" y="44"/>
                  </a:lnTo>
                  <a:lnTo>
                    <a:pt x="18" y="44"/>
                  </a:lnTo>
                  <a:lnTo>
                    <a:pt x="15" y="44"/>
                  </a:lnTo>
                  <a:lnTo>
                    <a:pt x="13" y="43"/>
                  </a:lnTo>
                  <a:lnTo>
                    <a:pt x="9" y="40"/>
                  </a:lnTo>
                  <a:lnTo>
                    <a:pt x="6" y="37"/>
                  </a:lnTo>
                  <a:lnTo>
                    <a:pt x="3" y="29"/>
                  </a:lnTo>
                  <a:lnTo>
                    <a:pt x="0" y="19"/>
                  </a:lnTo>
                  <a:lnTo>
                    <a:pt x="16" y="7"/>
                  </a:lnTo>
                  <a:lnTo>
                    <a:pt x="26" y="3"/>
                  </a:lnTo>
                  <a:lnTo>
                    <a:pt x="31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1182" y="2589"/>
              <a:ext cx="41" cy="20"/>
            </a:xfrm>
            <a:custGeom>
              <a:avLst/>
              <a:gdLst>
                <a:gd name="T0" fmla="*/ 5 w 41"/>
                <a:gd name="T1" fmla="*/ 0 h 20"/>
                <a:gd name="T2" fmla="*/ 12 w 41"/>
                <a:gd name="T3" fmla="*/ 0 h 20"/>
                <a:gd name="T4" fmla="*/ 19 w 41"/>
                <a:gd name="T5" fmla="*/ 0 h 20"/>
                <a:gd name="T6" fmla="*/ 26 w 41"/>
                <a:gd name="T7" fmla="*/ 2 h 20"/>
                <a:gd name="T8" fmla="*/ 33 w 41"/>
                <a:gd name="T9" fmla="*/ 3 h 20"/>
                <a:gd name="T10" fmla="*/ 33 w 41"/>
                <a:gd name="T11" fmla="*/ 9 h 20"/>
                <a:gd name="T12" fmla="*/ 38 w 41"/>
                <a:gd name="T13" fmla="*/ 9 h 20"/>
                <a:gd name="T14" fmla="*/ 39 w 41"/>
                <a:gd name="T15" fmla="*/ 9 h 20"/>
                <a:gd name="T16" fmla="*/ 41 w 41"/>
                <a:gd name="T17" fmla="*/ 10 h 20"/>
                <a:gd name="T18" fmla="*/ 41 w 41"/>
                <a:gd name="T19" fmla="*/ 12 h 20"/>
                <a:gd name="T20" fmla="*/ 38 w 41"/>
                <a:gd name="T21" fmla="*/ 15 h 20"/>
                <a:gd name="T22" fmla="*/ 35 w 41"/>
                <a:gd name="T23" fmla="*/ 18 h 20"/>
                <a:gd name="T24" fmla="*/ 29 w 41"/>
                <a:gd name="T25" fmla="*/ 19 h 20"/>
                <a:gd name="T26" fmla="*/ 25 w 41"/>
                <a:gd name="T27" fmla="*/ 20 h 20"/>
                <a:gd name="T28" fmla="*/ 19 w 41"/>
                <a:gd name="T29" fmla="*/ 19 h 20"/>
                <a:gd name="T30" fmla="*/ 19 w 41"/>
                <a:gd name="T31" fmla="*/ 18 h 20"/>
                <a:gd name="T32" fmla="*/ 15 w 41"/>
                <a:gd name="T33" fmla="*/ 15 h 20"/>
                <a:gd name="T34" fmla="*/ 9 w 41"/>
                <a:gd name="T35" fmla="*/ 13 h 20"/>
                <a:gd name="T36" fmla="*/ 5 w 41"/>
                <a:gd name="T37" fmla="*/ 10 h 20"/>
                <a:gd name="T38" fmla="*/ 0 w 41"/>
                <a:gd name="T39" fmla="*/ 9 h 20"/>
                <a:gd name="T40" fmla="*/ 5 w 41"/>
                <a:gd name="T41" fmla="*/ 0 h 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1" h="20">
                  <a:moveTo>
                    <a:pt x="5" y="0"/>
                  </a:moveTo>
                  <a:lnTo>
                    <a:pt x="12" y="0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3"/>
                  </a:lnTo>
                  <a:lnTo>
                    <a:pt x="33" y="9"/>
                  </a:lnTo>
                  <a:lnTo>
                    <a:pt x="38" y="9"/>
                  </a:lnTo>
                  <a:lnTo>
                    <a:pt x="39" y="9"/>
                  </a:lnTo>
                  <a:lnTo>
                    <a:pt x="41" y="10"/>
                  </a:lnTo>
                  <a:lnTo>
                    <a:pt x="41" y="12"/>
                  </a:lnTo>
                  <a:lnTo>
                    <a:pt x="38" y="15"/>
                  </a:lnTo>
                  <a:lnTo>
                    <a:pt x="35" y="18"/>
                  </a:lnTo>
                  <a:lnTo>
                    <a:pt x="29" y="19"/>
                  </a:lnTo>
                  <a:lnTo>
                    <a:pt x="25" y="20"/>
                  </a:lnTo>
                  <a:lnTo>
                    <a:pt x="19" y="19"/>
                  </a:lnTo>
                  <a:lnTo>
                    <a:pt x="19" y="18"/>
                  </a:lnTo>
                  <a:lnTo>
                    <a:pt x="15" y="15"/>
                  </a:lnTo>
                  <a:lnTo>
                    <a:pt x="9" y="13"/>
                  </a:lnTo>
                  <a:lnTo>
                    <a:pt x="5" y="10"/>
                  </a:lnTo>
                  <a:lnTo>
                    <a:pt x="0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4739" y="2595"/>
              <a:ext cx="81" cy="135"/>
            </a:xfrm>
            <a:custGeom>
              <a:avLst/>
              <a:gdLst>
                <a:gd name="T0" fmla="*/ 7 w 81"/>
                <a:gd name="T1" fmla="*/ 59 h 135"/>
                <a:gd name="T2" fmla="*/ 14 w 81"/>
                <a:gd name="T3" fmla="*/ 58 h 135"/>
                <a:gd name="T4" fmla="*/ 13 w 81"/>
                <a:gd name="T5" fmla="*/ 52 h 135"/>
                <a:gd name="T6" fmla="*/ 12 w 81"/>
                <a:gd name="T7" fmla="*/ 48 h 135"/>
                <a:gd name="T8" fmla="*/ 17 w 81"/>
                <a:gd name="T9" fmla="*/ 42 h 135"/>
                <a:gd name="T10" fmla="*/ 17 w 81"/>
                <a:gd name="T11" fmla="*/ 12 h 135"/>
                <a:gd name="T12" fmla="*/ 25 w 81"/>
                <a:gd name="T13" fmla="*/ 1 h 135"/>
                <a:gd name="T14" fmla="*/ 33 w 81"/>
                <a:gd name="T15" fmla="*/ 6 h 135"/>
                <a:gd name="T16" fmla="*/ 39 w 81"/>
                <a:gd name="T17" fmla="*/ 6 h 135"/>
                <a:gd name="T18" fmla="*/ 43 w 81"/>
                <a:gd name="T19" fmla="*/ 3 h 135"/>
                <a:gd name="T20" fmla="*/ 48 w 81"/>
                <a:gd name="T21" fmla="*/ 0 h 135"/>
                <a:gd name="T22" fmla="*/ 45 w 81"/>
                <a:gd name="T23" fmla="*/ 12 h 135"/>
                <a:gd name="T24" fmla="*/ 43 w 81"/>
                <a:gd name="T25" fmla="*/ 22 h 135"/>
                <a:gd name="T26" fmla="*/ 49 w 81"/>
                <a:gd name="T27" fmla="*/ 30 h 135"/>
                <a:gd name="T28" fmla="*/ 53 w 81"/>
                <a:gd name="T29" fmla="*/ 37 h 135"/>
                <a:gd name="T30" fmla="*/ 48 w 81"/>
                <a:gd name="T31" fmla="*/ 45 h 135"/>
                <a:gd name="T32" fmla="*/ 37 w 81"/>
                <a:gd name="T33" fmla="*/ 59 h 135"/>
                <a:gd name="T34" fmla="*/ 30 w 81"/>
                <a:gd name="T35" fmla="*/ 66 h 135"/>
                <a:gd name="T36" fmla="*/ 32 w 81"/>
                <a:gd name="T37" fmla="*/ 69 h 135"/>
                <a:gd name="T38" fmla="*/ 33 w 81"/>
                <a:gd name="T39" fmla="*/ 76 h 135"/>
                <a:gd name="T40" fmla="*/ 30 w 81"/>
                <a:gd name="T41" fmla="*/ 81 h 135"/>
                <a:gd name="T42" fmla="*/ 33 w 81"/>
                <a:gd name="T43" fmla="*/ 88 h 135"/>
                <a:gd name="T44" fmla="*/ 33 w 81"/>
                <a:gd name="T45" fmla="*/ 88 h 135"/>
                <a:gd name="T46" fmla="*/ 35 w 81"/>
                <a:gd name="T47" fmla="*/ 95 h 135"/>
                <a:gd name="T48" fmla="*/ 43 w 81"/>
                <a:gd name="T49" fmla="*/ 101 h 135"/>
                <a:gd name="T50" fmla="*/ 53 w 81"/>
                <a:gd name="T51" fmla="*/ 98 h 135"/>
                <a:gd name="T52" fmla="*/ 61 w 81"/>
                <a:gd name="T53" fmla="*/ 105 h 135"/>
                <a:gd name="T54" fmla="*/ 73 w 81"/>
                <a:gd name="T55" fmla="*/ 108 h 135"/>
                <a:gd name="T56" fmla="*/ 81 w 81"/>
                <a:gd name="T57" fmla="*/ 127 h 135"/>
                <a:gd name="T58" fmla="*/ 78 w 81"/>
                <a:gd name="T59" fmla="*/ 130 h 135"/>
                <a:gd name="T60" fmla="*/ 78 w 81"/>
                <a:gd name="T61" fmla="*/ 135 h 135"/>
                <a:gd name="T62" fmla="*/ 73 w 81"/>
                <a:gd name="T63" fmla="*/ 132 h 135"/>
                <a:gd name="T64" fmla="*/ 65 w 81"/>
                <a:gd name="T65" fmla="*/ 121 h 135"/>
                <a:gd name="T66" fmla="*/ 55 w 81"/>
                <a:gd name="T67" fmla="*/ 111 h 135"/>
                <a:gd name="T68" fmla="*/ 53 w 81"/>
                <a:gd name="T69" fmla="*/ 112 h 135"/>
                <a:gd name="T70" fmla="*/ 46 w 81"/>
                <a:gd name="T71" fmla="*/ 114 h 135"/>
                <a:gd name="T72" fmla="*/ 42 w 81"/>
                <a:gd name="T73" fmla="*/ 112 h 135"/>
                <a:gd name="T74" fmla="*/ 36 w 81"/>
                <a:gd name="T75" fmla="*/ 112 h 135"/>
                <a:gd name="T76" fmla="*/ 22 w 81"/>
                <a:gd name="T77" fmla="*/ 108 h 135"/>
                <a:gd name="T78" fmla="*/ 19 w 81"/>
                <a:gd name="T79" fmla="*/ 99 h 135"/>
                <a:gd name="T80" fmla="*/ 22 w 81"/>
                <a:gd name="T81" fmla="*/ 85 h 135"/>
                <a:gd name="T82" fmla="*/ 19 w 81"/>
                <a:gd name="T83" fmla="*/ 86 h 135"/>
                <a:gd name="T84" fmla="*/ 16 w 81"/>
                <a:gd name="T85" fmla="*/ 89 h 135"/>
                <a:gd name="T86" fmla="*/ 10 w 81"/>
                <a:gd name="T87" fmla="*/ 81 h 135"/>
                <a:gd name="T88" fmla="*/ 3 w 81"/>
                <a:gd name="T89" fmla="*/ 66 h 135"/>
                <a:gd name="T90" fmla="*/ 1 w 81"/>
                <a:gd name="T91" fmla="*/ 63 h 135"/>
                <a:gd name="T92" fmla="*/ 1 w 81"/>
                <a:gd name="T93" fmla="*/ 59 h 135"/>
                <a:gd name="T94" fmla="*/ 9 w 81"/>
                <a:gd name="T95" fmla="*/ 58 h 1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81" h="135">
                  <a:moveTo>
                    <a:pt x="9" y="58"/>
                  </a:moveTo>
                  <a:lnTo>
                    <a:pt x="7" y="59"/>
                  </a:lnTo>
                  <a:lnTo>
                    <a:pt x="10" y="59"/>
                  </a:lnTo>
                  <a:lnTo>
                    <a:pt x="14" y="58"/>
                  </a:lnTo>
                  <a:lnTo>
                    <a:pt x="14" y="53"/>
                  </a:lnTo>
                  <a:lnTo>
                    <a:pt x="13" y="52"/>
                  </a:lnTo>
                  <a:lnTo>
                    <a:pt x="12" y="52"/>
                  </a:lnTo>
                  <a:lnTo>
                    <a:pt x="12" y="48"/>
                  </a:lnTo>
                  <a:lnTo>
                    <a:pt x="12" y="45"/>
                  </a:lnTo>
                  <a:lnTo>
                    <a:pt x="17" y="42"/>
                  </a:lnTo>
                  <a:lnTo>
                    <a:pt x="17" y="22"/>
                  </a:lnTo>
                  <a:lnTo>
                    <a:pt x="17" y="12"/>
                  </a:lnTo>
                  <a:lnTo>
                    <a:pt x="20" y="0"/>
                  </a:lnTo>
                  <a:lnTo>
                    <a:pt x="25" y="1"/>
                  </a:lnTo>
                  <a:lnTo>
                    <a:pt x="30" y="4"/>
                  </a:lnTo>
                  <a:lnTo>
                    <a:pt x="33" y="6"/>
                  </a:lnTo>
                  <a:lnTo>
                    <a:pt x="36" y="6"/>
                  </a:lnTo>
                  <a:lnTo>
                    <a:pt x="39" y="6"/>
                  </a:lnTo>
                  <a:lnTo>
                    <a:pt x="42" y="6"/>
                  </a:lnTo>
                  <a:lnTo>
                    <a:pt x="43" y="3"/>
                  </a:lnTo>
                  <a:lnTo>
                    <a:pt x="45" y="1"/>
                  </a:lnTo>
                  <a:lnTo>
                    <a:pt x="48" y="0"/>
                  </a:lnTo>
                  <a:lnTo>
                    <a:pt x="46" y="6"/>
                  </a:lnTo>
                  <a:lnTo>
                    <a:pt x="45" y="12"/>
                  </a:lnTo>
                  <a:lnTo>
                    <a:pt x="43" y="17"/>
                  </a:lnTo>
                  <a:lnTo>
                    <a:pt x="43" y="22"/>
                  </a:lnTo>
                  <a:lnTo>
                    <a:pt x="45" y="25"/>
                  </a:lnTo>
                  <a:lnTo>
                    <a:pt x="49" y="30"/>
                  </a:lnTo>
                  <a:lnTo>
                    <a:pt x="52" y="36"/>
                  </a:lnTo>
                  <a:lnTo>
                    <a:pt x="53" y="37"/>
                  </a:lnTo>
                  <a:lnTo>
                    <a:pt x="53" y="39"/>
                  </a:lnTo>
                  <a:lnTo>
                    <a:pt x="48" y="45"/>
                  </a:lnTo>
                  <a:lnTo>
                    <a:pt x="42" y="52"/>
                  </a:lnTo>
                  <a:lnTo>
                    <a:pt x="37" y="59"/>
                  </a:lnTo>
                  <a:lnTo>
                    <a:pt x="33" y="66"/>
                  </a:lnTo>
                  <a:lnTo>
                    <a:pt x="30" y="66"/>
                  </a:lnTo>
                  <a:lnTo>
                    <a:pt x="30" y="68"/>
                  </a:lnTo>
                  <a:lnTo>
                    <a:pt x="32" y="69"/>
                  </a:lnTo>
                  <a:lnTo>
                    <a:pt x="33" y="73"/>
                  </a:lnTo>
                  <a:lnTo>
                    <a:pt x="33" y="76"/>
                  </a:lnTo>
                  <a:lnTo>
                    <a:pt x="33" y="78"/>
                  </a:lnTo>
                  <a:lnTo>
                    <a:pt x="30" y="81"/>
                  </a:lnTo>
                  <a:lnTo>
                    <a:pt x="32" y="85"/>
                  </a:lnTo>
                  <a:lnTo>
                    <a:pt x="33" y="88"/>
                  </a:lnTo>
                  <a:lnTo>
                    <a:pt x="33" y="89"/>
                  </a:lnTo>
                  <a:lnTo>
                    <a:pt x="33" y="88"/>
                  </a:lnTo>
                  <a:lnTo>
                    <a:pt x="35" y="91"/>
                  </a:lnTo>
                  <a:lnTo>
                    <a:pt x="35" y="95"/>
                  </a:lnTo>
                  <a:lnTo>
                    <a:pt x="36" y="102"/>
                  </a:lnTo>
                  <a:lnTo>
                    <a:pt x="43" y="101"/>
                  </a:lnTo>
                  <a:lnTo>
                    <a:pt x="48" y="99"/>
                  </a:lnTo>
                  <a:lnTo>
                    <a:pt x="53" y="98"/>
                  </a:lnTo>
                  <a:lnTo>
                    <a:pt x="61" y="96"/>
                  </a:lnTo>
                  <a:lnTo>
                    <a:pt x="61" y="105"/>
                  </a:lnTo>
                  <a:lnTo>
                    <a:pt x="72" y="102"/>
                  </a:lnTo>
                  <a:lnTo>
                    <a:pt x="73" y="108"/>
                  </a:lnTo>
                  <a:lnTo>
                    <a:pt x="75" y="114"/>
                  </a:lnTo>
                  <a:lnTo>
                    <a:pt x="81" y="127"/>
                  </a:lnTo>
                  <a:lnTo>
                    <a:pt x="78" y="128"/>
                  </a:lnTo>
                  <a:lnTo>
                    <a:pt x="78" y="130"/>
                  </a:lnTo>
                  <a:lnTo>
                    <a:pt x="78" y="132"/>
                  </a:lnTo>
                  <a:lnTo>
                    <a:pt x="78" y="135"/>
                  </a:lnTo>
                  <a:lnTo>
                    <a:pt x="75" y="134"/>
                  </a:lnTo>
                  <a:lnTo>
                    <a:pt x="73" y="132"/>
                  </a:lnTo>
                  <a:lnTo>
                    <a:pt x="72" y="132"/>
                  </a:lnTo>
                  <a:lnTo>
                    <a:pt x="65" y="121"/>
                  </a:lnTo>
                  <a:lnTo>
                    <a:pt x="61" y="115"/>
                  </a:lnTo>
                  <a:lnTo>
                    <a:pt x="55" y="111"/>
                  </a:lnTo>
                  <a:lnTo>
                    <a:pt x="53" y="109"/>
                  </a:lnTo>
                  <a:lnTo>
                    <a:pt x="53" y="112"/>
                  </a:lnTo>
                  <a:lnTo>
                    <a:pt x="55" y="121"/>
                  </a:lnTo>
                  <a:lnTo>
                    <a:pt x="46" y="114"/>
                  </a:lnTo>
                  <a:lnTo>
                    <a:pt x="43" y="112"/>
                  </a:lnTo>
                  <a:lnTo>
                    <a:pt x="42" y="112"/>
                  </a:lnTo>
                  <a:lnTo>
                    <a:pt x="39" y="112"/>
                  </a:lnTo>
                  <a:lnTo>
                    <a:pt x="36" y="112"/>
                  </a:lnTo>
                  <a:lnTo>
                    <a:pt x="25" y="117"/>
                  </a:lnTo>
                  <a:lnTo>
                    <a:pt x="22" y="108"/>
                  </a:lnTo>
                  <a:lnTo>
                    <a:pt x="20" y="102"/>
                  </a:lnTo>
                  <a:lnTo>
                    <a:pt x="19" y="99"/>
                  </a:lnTo>
                  <a:lnTo>
                    <a:pt x="20" y="95"/>
                  </a:lnTo>
                  <a:lnTo>
                    <a:pt x="22" y="85"/>
                  </a:lnTo>
                  <a:lnTo>
                    <a:pt x="20" y="85"/>
                  </a:lnTo>
                  <a:lnTo>
                    <a:pt x="19" y="86"/>
                  </a:lnTo>
                  <a:lnTo>
                    <a:pt x="17" y="86"/>
                  </a:lnTo>
                  <a:lnTo>
                    <a:pt x="16" y="89"/>
                  </a:lnTo>
                  <a:lnTo>
                    <a:pt x="14" y="91"/>
                  </a:lnTo>
                  <a:lnTo>
                    <a:pt x="10" y="81"/>
                  </a:lnTo>
                  <a:lnTo>
                    <a:pt x="6" y="66"/>
                  </a:lnTo>
                  <a:lnTo>
                    <a:pt x="3" y="66"/>
                  </a:lnTo>
                  <a:lnTo>
                    <a:pt x="1" y="65"/>
                  </a:lnTo>
                  <a:lnTo>
                    <a:pt x="1" y="63"/>
                  </a:lnTo>
                  <a:lnTo>
                    <a:pt x="0" y="62"/>
                  </a:lnTo>
                  <a:lnTo>
                    <a:pt x="1" y="59"/>
                  </a:lnTo>
                  <a:lnTo>
                    <a:pt x="3" y="56"/>
                  </a:lnTo>
                  <a:lnTo>
                    <a:pt x="9" y="58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4692" y="2761"/>
              <a:ext cx="47" cy="63"/>
            </a:xfrm>
            <a:custGeom>
              <a:avLst/>
              <a:gdLst>
                <a:gd name="T0" fmla="*/ 41 w 47"/>
                <a:gd name="T1" fmla="*/ 0 h 63"/>
                <a:gd name="T2" fmla="*/ 44 w 47"/>
                <a:gd name="T3" fmla="*/ 10 h 63"/>
                <a:gd name="T4" fmla="*/ 47 w 47"/>
                <a:gd name="T5" fmla="*/ 15 h 63"/>
                <a:gd name="T6" fmla="*/ 47 w 47"/>
                <a:gd name="T7" fmla="*/ 20 h 63"/>
                <a:gd name="T8" fmla="*/ 44 w 47"/>
                <a:gd name="T9" fmla="*/ 24 h 63"/>
                <a:gd name="T10" fmla="*/ 40 w 47"/>
                <a:gd name="T11" fmla="*/ 28 h 63"/>
                <a:gd name="T12" fmla="*/ 34 w 47"/>
                <a:gd name="T13" fmla="*/ 31 h 63"/>
                <a:gd name="T14" fmla="*/ 31 w 47"/>
                <a:gd name="T15" fmla="*/ 36 h 63"/>
                <a:gd name="T16" fmla="*/ 28 w 47"/>
                <a:gd name="T17" fmla="*/ 40 h 63"/>
                <a:gd name="T18" fmla="*/ 28 w 47"/>
                <a:gd name="T19" fmla="*/ 44 h 63"/>
                <a:gd name="T20" fmla="*/ 27 w 47"/>
                <a:gd name="T21" fmla="*/ 49 h 63"/>
                <a:gd name="T22" fmla="*/ 27 w 47"/>
                <a:gd name="T23" fmla="*/ 50 h 63"/>
                <a:gd name="T24" fmla="*/ 25 w 47"/>
                <a:gd name="T25" fmla="*/ 53 h 63"/>
                <a:gd name="T26" fmla="*/ 21 w 47"/>
                <a:gd name="T27" fmla="*/ 56 h 63"/>
                <a:gd name="T28" fmla="*/ 14 w 47"/>
                <a:gd name="T29" fmla="*/ 59 h 63"/>
                <a:gd name="T30" fmla="*/ 2 w 47"/>
                <a:gd name="T31" fmla="*/ 63 h 63"/>
                <a:gd name="T32" fmla="*/ 1 w 47"/>
                <a:gd name="T33" fmla="*/ 63 h 63"/>
                <a:gd name="T34" fmla="*/ 0 w 47"/>
                <a:gd name="T35" fmla="*/ 62 h 63"/>
                <a:gd name="T36" fmla="*/ 1 w 47"/>
                <a:gd name="T37" fmla="*/ 59 h 63"/>
                <a:gd name="T38" fmla="*/ 2 w 47"/>
                <a:gd name="T39" fmla="*/ 54 h 63"/>
                <a:gd name="T40" fmla="*/ 4 w 47"/>
                <a:gd name="T41" fmla="*/ 53 h 63"/>
                <a:gd name="T42" fmla="*/ 7 w 47"/>
                <a:gd name="T43" fmla="*/ 53 h 63"/>
                <a:gd name="T44" fmla="*/ 11 w 47"/>
                <a:gd name="T45" fmla="*/ 50 h 63"/>
                <a:gd name="T46" fmla="*/ 15 w 47"/>
                <a:gd name="T47" fmla="*/ 49 h 63"/>
                <a:gd name="T48" fmla="*/ 20 w 47"/>
                <a:gd name="T49" fmla="*/ 47 h 63"/>
                <a:gd name="T50" fmla="*/ 23 w 47"/>
                <a:gd name="T51" fmla="*/ 44 h 63"/>
                <a:gd name="T52" fmla="*/ 24 w 47"/>
                <a:gd name="T53" fmla="*/ 40 h 63"/>
                <a:gd name="T54" fmla="*/ 28 w 47"/>
                <a:gd name="T55" fmla="*/ 30 h 63"/>
                <a:gd name="T56" fmla="*/ 36 w 47"/>
                <a:gd name="T57" fmla="*/ 11 h 63"/>
                <a:gd name="T58" fmla="*/ 41 w 47"/>
                <a:gd name="T59" fmla="*/ 11 h 63"/>
                <a:gd name="T60" fmla="*/ 41 w 47"/>
                <a:gd name="T61" fmla="*/ 8 h 63"/>
                <a:gd name="T62" fmla="*/ 41 w 47"/>
                <a:gd name="T63" fmla="*/ 7 h 63"/>
                <a:gd name="T64" fmla="*/ 41 w 47"/>
                <a:gd name="T65" fmla="*/ 4 h 63"/>
                <a:gd name="T66" fmla="*/ 41 w 47"/>
                <a:gd name="T67" fmla="*/ 0 h 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7" h="63">
                  <a:moveTo>
                    <a:pt x="41" y="0"/>
                  </a:moveTo>
                  <a:lnTo>
                    <a:pt x="44" y="10"/>
                  </a:lnTo>
                  <a:lnTo>
                    <a:pt x="47" y="15"/>
                  </a:lnTo>
                  <a:lnTo>
                    <a:pt x="47" y="20"/>
                  </a:lnTo>
                  <a:lnTo>
                    <a:pt x="44" y="24"/>
                  </a:lnTo>
                  <a:lnTo>
                    <a:pt x="40" y="28"/>
                  </a:lnTo>
                  <a:lnTo>
                    <a:pt x="34" y="31"/>
                  </a:lnTo>
                  <a:lnTo>
                    <a:pt x="31" y="36"/>
                  </a:lnTo>
                  <a:lnTo>
                    <a:pt x="28" y="40"/>
                  </a:lnTo>
                  <a:lnTo>
                    <a:pt x="28" y="44"/>
                  </a:lnTo>
                  <a:lnTo>
                    <a:pt x="27" y="49"/>
                  </a:lnTo>
                  <a:lnTo>
                    <a:pt x="27" y="50"/>
                  </a:lnTo>
                  <a:lnTo>
                    <a:pt x="25" y="53"/>
                  </a:lnTo>
                  <a:lnTo>
                    <a:pt x="21" y="56"/>
                  </a:lnTo>
                  <a:lnTo>
                    <a:pt x="14" y="59"/>
                  </a:lnTo>
                  <a:lnTo>
                    <a:pt x="2" y="63"/>
                  </a:lnTo>
                  <a:lnTo>
                    <a:pt x="1" y="63"/>
                  </a:lnTo>
                  <a:lnTo>
                    <a:pt x="0" y="62"/>
                  </a:lnTo>
                  <a:lnTo>
                    <a:pt x="1" y="59"/>
                  </a:lnTo>
                  <a:lnTo>
                    <a:pt x="2" y="54"/>
                  </a:lnTo>
                  <a:lnTo>
                    <a:pt x="4" y="53"/>
                  </a:lnTo>
                  <a:lnTo>
                    <a:pt x="7" y="53"/>
                  </a:lnTo>
                  <a:lnTo>
                    <a:pt x="11" y="50"/>
                  </a:lnTo>
                  <a:lnTo>
                    <a:pt x="15" y="49"/>
                  </a:lnTo>
                  <a:lnTo>
                    <a:pt x="20" y="47"/>
                  </a:lnTo>
                  <a:lnTo>
                    <a:pt x="23" y="44"/>
                  </a:lnTo>
                  <a:lnTo>
                    <a:pt x="24" y="40"/>
                  </a:lnTo>
                  <a:lnTo>
                    <a:pt x="28" y="30"/>
                  </a:lnTo>
                  <a:lnTo>
                    <a:pt x="36" y="11"/>
                  </a:lnTo>
                  <a:lnTo>
                    <a:pt x="41" y="11"/>
                  </a:lnTo>
                  <a:lnTo>
                    <a:pt x="41" y="8"/>
                  </a:lnTo>
                  <a:lnTo>
                    <a:pt x="41" y="7"/>
                  </a:lnTo>
                  <a:lnTo>
                    <a:pt x="41" y="4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4776" y="2805"/>
              <a:ext cx="87" cy="85"/>
            </a:xfrm>
            <a:custGeom>
              <a:avLst/>
              <a:gdLst>
                <a:gd name="T0" fmla="*/ 68 w 87"/>
                <a:gd name="T1" fmla="*/ 0 h 85"/>
                <a:gd name="T2" fmla="*/ 77 w 87"/>
                <a:gd name="T3" fmla="*/ 0 h 85"/>
                <a:gd name="T4" fmla="*/ 78 w 87"/>
                <a:gd name="T5" fmla="*/ 13 h 85"/>
                <a:gd name="T6" fmla="*/ 80 w 87"/>
                <a:gd name="T7" fmla="*/ 20 h 85"/>
                <a:gd name="T8" fmla="*/ 85 w 87"/>
                <a:gd name="T9" fmla="*/ 25 h 85"/>
                <a:gd name="T10" fmla="*/ 87 w 87"/>
                <a:gd name="T11" fmla="*/ 28 h 85"/>
                <a:gd name="T12" fmla="*/ 81 w 87"/>
                <a:gd name="T13" fmla="*/ 36 h 85"/>
                <a:gd name="T14" fmla="*/ 77 w 87"/>
                <a:gd name="T15" fmla="*/ 43 h 85"/>
                <a:gd name="T16" fmla="*/ 68 w 87"/>
                <a:gd name="T17" fmla="*/ 49 h 85"/>
                <a:gd name="T18" fmla="*/ 70 w 87"/>
                <a:gd name="T19" fmla="*/ 55 h 85"/>
                <a:gd name="T20" fmla="*/ 74 w 87"/>
                <a:gd name="T21" fmla="*/ 64 h 85"/>
                <a:gd name="T22" fmla="*/ 71 w 87"/>
                <a:gd name="T23" fmla="*/ 64 h 85"/>
                <a:gd name="T24" fmla="*/ 65 w 87"/>
                <a:gd name="T25" fmla="*/ 61 h 85"/>
                <a:gd name="T26" fmla="*/ 67 w 87"/>
                <a:gd name="T27" fmla="*/ 71 h 85"/>
                <a:gd name="T28" fmla="*/ 67 w 87"/>
                <a:gd name="T29" fmla="*/ 81 h 85"/>
                <a:gd name="T30" fmla="*/ 60 w 87"/>
                <a:gd name="T31" fmla="*/ 85 h 85"/>
                <a:gd name="T32" fmla="*/ 49 w 87"/>
                <a:gd name="T33" fmla="*/ 75 h 85"/>
                <a:gd name="T34" fmla="*/ 44 w 87"/>
                <a:gd name="T35" fmla="*/ 72 h 85"/>
                <a:gd name="T36" fmla="*/ 38 w 87"/>
                <a:gd name="T37" fmla="*/ 64 h 85"/>
                <a:gd name="T38" fmla="*/ 35 w 87"/>
                <a:gd name="T39" fmla="*/ 52 h 85"/>
                <a:gd name="T40" fmla="*/ 41 w 87"/>
                <a:gd name="T41" fmla="*/ 45 h 85"/>
                <a:gd name="T42" fmla="*/ 24 w 87"/>
                <a:gd name="T43" fmla="*/ 43 h 85"/>
                <a:gd name="T44" fmla="*/ 18 w 87"/>
                <a:gd name="T45" fmla="*/ 42 h 85"/>
                <a:gd name="T46" fmla="*/ 16 w 87"/>
                <a:gd name="T47" fmla="*/ 41 h 85"/>
                <a:gd name="T48" fmla="*/ 12 w 87"/>
                <a:gd name="T49" fmla="*/ 41 h 85"/>
                <a:gd name="T50" fmla="*/ 5 w 87"/>
                <a:gd name="T51" fmla="*/ 52 h 85"/>
                <a:gd name="T52" fmla="*/ 2 w 87"/>
                <a:gd name="T53" fmla="*/ 52 h 85"/>
                <a:gd name="T54" fmla="*/ 0 w 87"/>
                <a:gd name="T55" fmla="*/ 48 h 85"/>
                <a:gd name="T56" fmla="*/ 2 w 87"/>
                <a:gd name="T57" fmla="*/ 45 h 85"/>
                <a:gd name="T58" fmla="*/ 5 w 87"/>
                <a:gd name="T59" fmla="*/ 38 h 85"/>
                <a:gd name="T60" fmla="*/ 5 w 87"/>
                <a:gd name="T61" fmla="*/ 30 h 85"/>
                <a:gd name="T62" fmla="*/ 16 w 87"/>
                <a:gd name="T63" fmla="*/ 25 h 85"/>
                <a:gd name="T64" fmla="*/ 21 w 87"/>
                <a:gd name="T65" fmla="*/ 20 h 85"/>
                <a:gd name="T66" fmla="*/ 25 w 87"/>
                <a:gd name="T67" fmla="*/ 19 h 85"/>
                <a:gd name="T68" fmla="*/ 31 w 87"/>
                <a:gd name="T69" fmla="*/ 20 h 85"/>
                <a:gd name="T70" fmla="*/ 32 w 87"/>
                <a:gd name="T71" fmla="*/ 25 h 85"/>
                <a:gd name="T72" fmla="*/ 32 w 87"/>
                <a:gd name="T73" fmla="*/ 28 h 85"/>
                <a:gd name="T74" fmla="*/ 34 w 87"/>
                <a:gd name="T75" fmla="*/ 26 h 85"/>
                <a:gd name="T76" fmla="*/ 42 w 87"/>
                <a:gd name="T77" fmla="*/ 23 h 85"/>
                <a:gd name="T78" fmla="*/ 49 w 87"/>
                <a:gd name="T79" fmla="*/ 23 h 85"/>
                <a:gd name="T80" fmla="*/ 54 w 87"/>
                <a:gd name="T81" fmla="*/ 13 h 85"/>
                <a:gd name="T82" fmla="*/ 60 w 87"/>
                <a:gd name="T83" fmla="*/ 13 h 85"/>
                <a:gd name="T84" fmla="*/ 65 w 87"/>
                <a:gd name="T85" fmla="*/ 13 h 85"/>
                <a:gd name="T86" fmla="*/ 65 w 87"/>
                <a:gd name="T87" fmla="*/ 2 h 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87" h="85">
                  <a:moveTo>
                    <a:pt x="65" y="0"/>
                  </a:moveTo>
                  <a:lnTo>
                    <a:pt x="68" y="0"/>
                  </a:lnTo>
                  <a:lnTo>
                    <a:pt x="71" y="0"/>
                  </a:lnTo>
                  <a:lnTo>
                    <a:pt x="77" y="0"/>
                  </a:lnTo>
                  <a:lnTo>
                    <a:pt x="77" y="6"/>
                  </a:lnTo>
                  <a:lnTo>
                    <a:pt x="78" y="13"/>
                  </a:lnTo>
                  <a:lnTo>
                    <a:pt x="78" y="18"/>
                  </a:lnTo>
                  <a:lnTo>
                    <a:pt x="80" y="20"/>
                  </a:lnTo>
                  <a:lnTo>
                    <a:pt x="83" y="23"/>
                  </a:lnTo>
                  <a:lnTo>
                    <a:pt x="85" y="25"/>
                  </a:lnTo>
                  <a:lnTo>
                    <a:pt x="87" y="26"/>
                  </a:lnTo>
                  <a:lnTo>
                    <a:pt x="87" y="28"/>
                  </a:lnTo>
                  <a:lnTo>
                    <a:pt x="84" y="33"/>
                  </a:lnTo>
                  <a:lnTo>
                    <a:pt x="81" y="36"/>
                  </a:lnTo>
                  <a:lnTo>
                    <a:pt x="80" y="39"/>
                  </a:lnTo>
                  <a:lnTo>
                    <a:pt x="77" y="43"/>
                  </a:lnTo>
                  <a:lnTo>
                    <a:pt x="74" y="49"/>
                  </a:lnTo>
                  <a:lnTo>
                    <a:pt x="68" y="49"/>
                  </a:lnTo>
                  <a:lnTo>
                    <a:pt x="68" y="52"/>
                  </a:lnTo>
                  <a:lnTo>
                    <a:pt x="70" y="55"/>
                  </a:lnTo>
                  <a:lnTo>
                    <a:pt x="72" y="61"/>
                  </a:lnTo>
                  <a:lnTo>
                    <a:pt x="74" y="64"/>
                  </a:lnTo>
                  <a:lnTo>
                    <a:pt x="72" y="65"/>
                  </a:lnTo>
                  <a:lnTo>
                    <a:pt x="71" y="64"/>
                  </a:lnTo>
                  <a:lnTo>
                    <a:pt x="70" y="62"/>
                  </a:lnTo>
                  <a:lnTo>
                    <a:pt x="65" y="61"/>
                  </a:lnTo>
                  <a:lnTo>
                    <a:pt x="65" y="66"/>
                  </a:lnTo>
                  <a:lnTo>
                    <a:pt x="67" y="71"/>
                  </a:lnTo>
                  <a:lnTo>
                    <a:pt x="68" y="79"/>
                  </a:lnTo>
                  <a:lnTo>
                    <a:pt x="67" y="81"/>
                  </a:lnTo>
                  <a:lnTo>
                    <a:pt x="64" y="82"/>
                  </a:lnTo>
                  <a:lnTo>
                    <a:pt x="60" y="85"/>
                  </a:lnTo>
                  <a:lnTo>
                    <a:pt x="60" y="78"/>
                  </a:lnTo>
                  <a:lnTo>
                    <a:pt x="49" y="75"/>
                  </a:lnTo>
                  <a:lnTo>
                    <a:pt x="47" y="74"/>
                  </a:lnTo>
                  <a:lnTo>
                    <a:pt x="44" y="72"/>
                  </a:lnTo>
                  <a:lnTo>
                    <a:pt x="39" y="68"/>
                  </a:lnTo>
                  <a:lnTo>
                    <a:pt x="38" y="64"/>
                  </a:lnTo>
                  <a:lnTo>
                    <a:pt x="36" y="59"/>
                  </a:lnTo>
                  <a:lnTo>
                    <a:pt x="35" y="52"/>
                  </a:lnTo>
                  <a:lnTo>
                    <a:pt x="41" y="49"/>
                  </a:lnTo>
                  <a:lnTo>
                    <a:pt x="41" y="45"/>
                  </a:lnTo>
                  <a:lnTo>
                    <a:pt x="29" y="43"/>
                  </a:lnTo>
                  <a:lnTo>
                    <a:pt x="24" y="43"/>
                  </a:lnTo>
                  <a:lnTo>
                    <a:pt x="16" y="45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6" y="41"/>
                  </a:lnTo>
                  <a:lnTo>
                    <a:pt x="15" y="39"/>
                  </a:lnTo>
                  <a:lnTo>
                    <a:pt x="12" y="41"/>
                  </a:lnTo>
                  <a:lnTo>
                    <a:pt x="13" y="42"/>
                  </a:lnTo>
                  <a:lnTo>
                    <a:pt x="5" y="52"/>
                  </a:lnTo>
                  <a:lnTo>
                    <a:pt x="3" y="52"/>
                  </a:lnTo>
                  <a:lnTo>
                    <a:pt x="2" y="52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2" y="45"/>
                  </a:lnTo>
                  <a:lnTo>
                    <a:pt x="5" y="45"/>
                  </a:lnTo>
                  <a:lnTo>
                    <a:pt x="5" y="38"/>
                  </a:lnTo>
                  <a:lnTo>
                    <a:pt x="3" y="33"/>
                  </a:lnTo>
                  <a:lnTo>
                    <a:pt x="5" y="30"/>
                  </a:lnTo>
                  <a:lnTo>
                    <a:pt x="11" y="28"/>
                  </a:lnTo>
                  <a:lnTo>
                    <a:pt x="16" y="25"/>
                  </a:lnTo>
                  <a:lnTo>
                    <a:pt x="19" y="23"/>
                  </a:lnTo>
                  <a:lnTo>
                    <a:pt x="21" y="20"/>
                  </a:lnTo>
                  <a:lnTo>
                    <a:pt x="21" y="19"/>
                  </a:lnTo>
                  <a:lnTo>
                    <a:pt x="25" y="19"/>
                  </a:lnTo>
                  <a:lnTo>
                    <a:pt x="28" y="19"/>
                  </a:lnTo>
                  <a:lnTo>
                    <a:pt x="31" y="20"/>
                  </a:lnTo>
                  <a:lnTo>
                    <a:pt x="32" y="22"/>
                  </a:lnTo>
                  <a:lnTo>
                    <a:pt x="32" y="25"/>
                  </a:lnTo>
                  <a:lnTo>
                    <a:pt x="32" y="26"/>
                  </a:lnTo>
                  <a:lnTo>
                    <a:pt x="32" y="28"/>
                  </a:lnTo>
                  <a:lnTo>
                    <a:pt x="35" y="28"/>
                  </a:lnTo>
                  <a:lnTo>
                    <a:pt x="34" y="26"/>
                  </a:lnTo>
                  <a:lnTo>
                    <a:pt x="35" y="25"/>
                  </a:lnTo>
                  <a:lnTo>
                    <a:pt x="42" y="23"/>
                  </a:lnTo>
                  <a:lnTo>
                    <a:pt x="45" y="23"/>
                  </a:lnTo>
                  <a:lnTo>
                    <a:pt x="49" y="23"/>
                  </a:lnTo>
                  <a:lnTo>
                    <a:pt x="54" y="22"/>
                  </a:lnTo>
                  <a:lnTo>
                    <a:pt x="54" y="13"/>
                  </a:lnTo>
                  <a:lnTo>
                    <a:pt x="57" y="13"/>
                  </a:lnTo>
                  <a:lnTo>
                    <a:pt x="60" y="13"/>
                  </a:lnTo>
                  <a:lnTo>
                    <a:pt x="62" y="15"/>
                  </a:lnTo>
                  <a:lnTo>
                    <a:pt x="65" y="13"/>
                  </a:lnTo>
                  <a:lnTo>
                    <a:pt x="65" y="6"/>
                  </a:lnTo>
                  <a:lnTo>
                    <a:pt x="65" y="2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5" name="Freeform 20"/>
            <p:cNvSpPr>
              <a:spLocks noEditPoints="1"/>
            </p:cNvSpPr>
            <p:nvPr/>
          </p:nvSpPr>
          <p:spPr bwMode="auto">
            <a:xfrm>
              <a:off x="4297" y="2877"/>
              <a:ext cx="199" cy="257"/>
            </a:xfrm>
            <a:custGeom>
              <a:avLst/>
              <a:gdLst>
                <a:gd name="T0" fmla="*/ 154 w 199"/>
                <a:gd name="T1" fmla="*/ 143 h 257"/>
                <a:gd name="T2" fmla="*/ 161 w 199"/>
                <a:gd name="T3" fmla="*/ 156 h 257"/>
                <a:gd name="T4" fmla="*/ 170 w 199"/>
                <a:gd name="T5" fmla="*/ 172 h 257"/>
                <a:gd name="T6" fmla="*/ 174 w 199"/>
                <a:gd name="T7" fmla="*/ 185 h 257"/>
                <a:gd name="T8" fmla="*/ 190 w 199"/>
                <a:gd name="T9" fmla="*/ 185 h 257"/>
                <a:gd name="T10" fmla="*/ 190 w 199"/>
                <a:gd name="T11" fmla="*/ 196 h 257"/>
                <a:gd name="T12" fmla="*/ 196 w 199"/>
                <a:gd name="T13" fmla="*/ 221 h 257"/>
                <a:gd name="T14" fmla="*/ 190 w 199"/>
                <a:gd name="T15" fmla="*/ 228 h 257"/>
                <a:gd name="T16" fmla="*/ 193 w 199"/>
                <a:gd name="T17" fmla="*/ 251 h 257"/>
                <a:gd name="T18" fmla="*/ 174 w 199"/>
                <a:gd name="T19" fmla="*/ 249 h 257"/>
                <a:gd name="T20" fmla="*/ 173 w 199"/>
                <a:gd name="T21" fmla="*/ 254 h 257"/>
                <a:gd name="T22" fmla="*/ 166 w 199"/>
                <a:gd name="T23" fmla="*/ 254 h 257"/>
                <a:gd name="T24" fmla="*/ 153 w 199"/>
                <a:gd name="T25" fmla="*/ 241 h 257"/>
                <a:gd name="T26" fmla="*/ 141 w 199"/>
                <a:gd name="T27" fmla="*/ 238 h 257"/>
                <a:gd name="T28" fmla="*/ 135 w 199"/>
                <a:gd name="T29" fmla="*/ 231 h 257"/>
                <a:gd name="T30" fmla="*/ 130 w 199"/>
                <a:gd name="T31" fmla="*/ 213 h 257"/>
                <a:gd name="T32" fmla="*/ 121 w 199"/>
                <a:gd name="T33" fmla="*/ 199 h 257"/>
                <a:gd name="T34" fmla="*/ 107 w 199"/>
                <a:gd name="T35" fmla="*/ 169 h 257"/>
                <a:gd name="T36" fmla="*/ 96 w 199"/>
                <a:gd name="T37" fmla="*/ 146 h 257"/>
                <a:gd name="T38" fmla="*/ 79 w 199"/>
                <a:gd name="T39" fmla="*/ 130 h 257"/>
                <a:gd name="T40" fmla="*/ 72 w 199"/>
                <a:gd name="T41" fmla="*/ 117 h 257"/>
                <a:gd name="T42" fmla="*/ 71 w 199"/>
                <a:gd name="T43" fmla="*/ 95 h 257"/>
                <a:gd name="T44" fmla="*/ 60 w 199"/>
                <a:gd name="T45" fmla="*/ 85 h 257"/>
                <a:gd name="T46" fmla="*/ 50 w 199"/>
                <a:gd name="T47" fmla="*/ 79 h 257"/>
                <a:gd name="T48" fmla="*/ 42 w 199"/>
                <a:gd name="T49" fmla="*/ 65 h 257"/>
                <a:gd name="T50" fmla="*/ 29 w 199"/>
                <a:gd name="T51" fmla="*/ 46 h 257"/>
                <a:gd name="T52" fmla="*/ 9 w 199"/>
                <a:gd name="T53" fmla="*/ 29 h 257"/>
                <a:gd name="T54" fmla="*/ 0 w 199"/>
                <a:gd name="T55" fmla="*/ 13 h 257"/>
                <a:gd name="T56" fmla="*/ 3 w 199"/>
                <a:gd name="T57" fmla="*/ 3 h 257"/>
                <a:gd name="T58" fmla="*/ 6 w 199"/>
                <a:gd name="T59" fmla="*/ 0 h 257"/>
                <a:gd name="T60" fmla="*/ 14 w 199"/>
                <a:gd name="T61" fmla="*/ 0 h 257"/>
                <a:gd name="T62" fmla="*/ 19 w 199"/>
                <a:gd name="T63" fmla="*/ 7 h 257"/>
                <a:gd name="T64" fmla="*/ 43 w 199"/>
                <a:gd name="T65" fmla="*/ 9 h 257"/>
                <a:gd name="T66" fmla="*/ 50 w 199"/>
                <a:gd name="T67" fmla="*/ 12 h 257"/>
                <a:gd name="T68" fmla="*/ 53 w 199"/>
                <a:gd name="T69" fmla="*/ 23 h 257"/>
                <a:gd name="T70" fmla="*/ 72 w 199"/>
                <a:gd name="T71" fmla="*/ 39 h 257"/>
                <a:gd name="T72" fmla="*/ 73 w 199"/>
                <a:gd name="T73" fmla="*/ 48 h 257"/>
                <a:gd name="T74" fmla="*/ 82 w 199"/>
                <a:gd name="T75" fmla="*/ 52 h 257"/>
                <a:gd name="T76" fmla="*/ 92 w 199"/>
                <a:gd name="T77" fmla="*/ 64 h 257"/>
                <a:gd name="T78" fmla="*/ 96 w 199"/>
                <a:gd name="T79" fmla="*/ 66 h 257"/>
                <a:gd name="T80" fmla="*/ 96 w 199"/>
                <a:gd name="T81" fmla="*/ 75 h 257"/>
                <a:gd name="T82" fmla="*/ 108 w 199"/>
                <a:gd name="T83" fmla="*/ 85 h 257"/>
                <a:gd name="T84" fmla="*/ 109 w 199"/>
                <a:gd name="T85" fmla="*/ 79 h 257"/>
                <a:gd name="T86" fmla="*/ 112 w 199"/>
                <a:gd name="T87" fmla="*/ 82 h 257"/>
                <a:gd name="T88" fmla="*/ 117 w 199"/>
                <a:gd name="T89" fmla="*/ 94 h 257"/>
                <a:gd name="T90" fmla="*/ 125 w 199"/>
                <a:gd name="T91" fmla="*/ 98 h 257"/>
                <a:gd name="T92" fmla="*/ 130 w 199"/>
                <a:gd name="T93" fmla="*/ 108 h 257"/>
                <a:gd name="T94" fmla="*/ 144 w 199"/>
                <a:gd name="T95" fmla="*/ 105 h 257"/>
                <a:gd name="T96" fmla="*/ 141 w 199"/>
                <a:gd name="T97" fmla="*/ 114 h 257"/>
                <a:gd name="T98" fmla="*/ 147 w 199"/>
                <a:gd name="T99" fmla="*/ 121 h 257"/>
                <a:gd name="T100" fmla="*/ 154 w 199"/>
                <a:gd name="T101" fmla="*/ 127 h 257"/>
                <a:gd name="T102" fmla="*/ 157 w 199"/>
                <a:gd name="T103" fmla="*/ 146 h 257"/>
                <a:gd name="T104" fmla="*/ 153 w 199"/>
                <a:gd name="T105" fmla="*/ 154 h 25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99" h="257">
                  <a:moveTo>
                    <a:pt x="154" y="144"/>
                  </a:moveTo>
                  <a:lnTo>
                    <a:pt x="154" y="141"/>
                  </a:lnTo>
                  <a:lnTo>
                    <a:pt x="154" y="143"/>
                  </a:lnTo>
                  <a:lnTo>
                    <a:pt x="154" y="144"/>
                  </a:lnTo>
                  <a:close/>
                  <a:moveTo>
                    <a:pt x="153" y="154"/>
                  </a:moveTo>
                  <a:lnTo>
                    <a:pt x="161" y="156"/>
                  </a:lnTo>
                  <a:lnTo>
                    <a:pt x="171" y="157"/>
                  </a:lnTo>
                  <a:lnTo>
                    <a:pt x="171" y="163"/>
                  </a:lnTo>
                  <a:lnTo>
                    <a:pt x="170" y="172"/>
                  </a:lnTo>
                  <a:lnTo>
                    <a:pt x="171" y="179"/>
                  </a:lnTo>
                  <a:lnTo>
                    <a:pt x="173" y="183"/>
                  </a:lnTo>
                  <a:lnTo>
                    <a:pt x="174" y="185"/>
                  </a:lnTo>
                  <a:lnTo>
                    <a:pt x="177" y="186"/>
                  </a:lnTo>
                  <a:lnTo>
                    <a:pt x="181" y="186"/>
                  </a:lnTo>
                  <a:lnTo>
                    <a:pt x="190" y="185"/>
                  </a:lnTo>
                  <a:lnTo>
                    <a:pt x="191" y="187"/>
                  </a:lnTo>
                  <a:lnTo>
                    <a:pt x="190" y="190"/>
                  </a:lnTo>
                  <a:lnTo>
                    <a:pt x="190" y="196"/>
                  </a:lnTo>
                  <a:lnTo>
                    <a:pt x="194" y="200"/>
                  </a:lnTo>
                  <a:lnTo>
                    <a:pt x="199" y="205"/>
                  </a:lnTo>
                  <a:lnTo>
                    <a:pt x="196" y="221"/>
                  </a:lnTo>
                  <a:lnTo>
                    <a:pt x="187" y="223"/>
                  </a:lnTo>
                  <a:lnTo>
                    <a:pt x="187" y="226"/>
                  </a:lnTo>
                  <a:lnTo>
                    <a:pt x="190" y="228"/>
                  </a:lnTo>
                  <a:lnTo>
                    <a:pt x="191" y="231"/>
                  </a:lnTo>
                  <a:lnTo>
                    <a:pt x="193" y="236"/>
                  </a:lnTo>
                  <a:lnTo>
                    <a:pt x="193" y="251"/>
                  </a:lnTo>
                  <a:lnTo>
                    <a:pt x="183" y="249"/>
                  </a:lnTo>
                  <a:lnTo>
                    <a:pt x="177" y="249"/>
                  </a:lnTo>
                  <a:lnTo>
                    <a:pt x="174" y="249"/>
                  </a:lnTo>
                  <a:lnTo>
                    <a:pt x="173" y="251"/>
                  </a:lnTo>
                  <a:lnTo>
                    <a:pt x="173" y="252"/>
                  </a:lnTo>
                  <a:lnTo>
                    <a:pt x="173" y="254"/>
                  </a:lnTo>
                  <a:lnTo>
                    <a:pt x="174" y="257"/>
                  </a:lnTo>
                  <a:lnTo>
                    <a:pt x="170" y="257"/>
                  </a:lnTo>
                  <a:lnTo>
                    <a:pt x="166" y="254"/>
                  </a:lnTo>
                  <a:lnTo>
                    <a:pt x="157" y="249"/>
                  </a:lnTo>
                  <a:lnTo>
                    <a:pt x="157" y="244"/>
                  </a:lnTo>
                  <a:lnTo>
                    <a:pt x="153" y="241"/>
                  </a:lnTo>
                  <a:lnTo>
                    <a:pt x="148" y="241"/>
                  </a:lnTo>
                  <a:lnTo>
                    <a:pt x="144" y="239"/>
                  </a:lnTo>
                  <a:lnTo>
                    <a:pt x="141" y="238"/>
                  </a:lnTo>
                  <a:lnTo>
                    <a:pt x="138" y="235"/>
                  </a:lnTo>
                  <a:lnTo>
                    <a:pt x="137" y="232"/>
                  </a:lnTo>
                  <a:lnTo>
                    <a:pt x="135" y="231"/>
                  </a:lnTo>
                  <a:lnTo>
                    <a:pt x="134" y="226"/>
                  </a:lnTo>
                  <a:lnTo>
                    <a:pt x="132" y="223"/>
                  </a:lnTo>
                  <a:lnTo>
                    <a:pt x="130" y="213"/>
                  </a:lnTo>
                  <a:lnTo>
                    <a:pt x="127" y="205"/>
                  </a:lnTo>
                  <a:lnTo>
                    <a:pt x="125" y="202"/>
                  </a:lnTo>
                  <a:lnTo>
                    <a:pt x="121" y="199"/>
                  </a:lnTo>
                  <a:lnTo>
                    <a:pt x="117" y="193"/>
                  </a:lnTo>
                  <a:lnTo>
                    <a:pt x="111" y="182"/>
                  </a:lnTo>
                  <a:lnTo>
                    <a:pt x="107" y="169"/>
                  </a:lnTo>
                  <a:lnTo>
                    <a:pt x="102" y="157"/>
                  </a:lnTo>
                  <a:lnTo>
                    <a:pt x="99" y="151"/>
                  </a:lnTo>
                  <a:lnTo>
                    <a:pt x="96" y="146"/>
                  </a:lnTo>
                  <a:lnTo>
                    <a:pt x="92" y="141"/>
                  </a:lnTo>
                  <a:lnTo>
                    <a:pt x="85" y="136"/>
                  </a:lnTo>
                  <a:lnTo>
                    <a:pt x="79" y="130"/>
                  </a:lnTo>
                  <a:lnTo>
                    <a:pt x="75" y="124"/>
                  </a:lnTo>
                  <a:lnTo>
                    <a:pt x="73" y="121"/>
                  </a:lnTo>
                  <a:lnTo>
                    <a:pt x="72" y="117"/>
                  </a:lnTo>
                  <a:lnTo>
                    <a:pt x="72" y="108"/>
                  </a:lnTo>
                  <a:lnTo>
                    <a:pt x="71" y="100"/>
                  </a:lnTo>
                  <a:lnTo>
                    <a:pt x="71" y="95"/>
                  </a:lnTo>
                  <a:lnTo>
                    <a:pt x="69" y="91"/>
                  </a:lnTo>
                  <a:lnTo>
                    <a:pt x="66" y="88"/>
                  </a:lnTo>
                  <a:lnTo>
                    <a:pt x="60" y="85"/>
                  </a:lnTo>
                  <a:lnTo>
                    <a:pt x="53" y="82"/>
                  </a:lnTo>
                  <a:lnTo>
                    <a:pt x="52" y="81"/>
                  </a:lnTo>
                  <a:lnTo>
                    <a:pt x="50" y="79"/>
                  </a:lnTo>
                  <a:lnTo>
                    <a:pt x="47" y="77"/>
                  </a:lnTo>
                  <a:lnTo>
                    <a:pt x="45" y="72"/>
                  </a:lnTo>
                  <a:lnTo>
                    <a:pt x="42" y="65"/>
                  </a:lnTo>
                  <a:lnTo>
                    <a:pt x="37" y="56"/>
                  </a:lnTo>
                  <a:lnTo>
                    <a:pt x="33" y="49"/>
                  </a:lnTo>
                  <a:lnTo>
                    <a:pt x="29" y="46"/>
                  </a:lnTo>
                  <a:lnTo>
                    <a:pt x="24" y="42"/>
                  </a:lnTo>
                  <a:lnTo>
                    <a:pt x="14" y="33"/>
                  </a:lnTo>
                  <a:lnTo>
                    <a:pt x="9" y="29"/>
                  </a:lnTo>
                  <a:lnTo>
                    <a:pt x="4" y="25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3" y="3"/>
                  </a:lnTo>
                  <a:lnTo>
                    <a:pt x="3" y="2"/>
                  </a:lnTo>
                  <a:lnTo>
                    <a:pt x="3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6" y="5"/>
                  </a:lnTo>
                  <a:lnTo>
                    <a:pt x="19" y="7"/>
                  </a:lnTo>
                  <a:lnTo>
                    <a:pt x="27" y="9"/>
                  </a:lnTo>
                  <a:lnTo>
                    <a:pt x="36" y="9"/>
                  </a:lnTo>
                  <a:lnTo>
                    <a:pt x="43" y="9"/>
                  </a:lnTo>
                  <a:lnTo>
                    <a:pt x="46" y="9"/>
                  </a:lnTo>
                  <a:lnTo>
                    <a:pt x="50" y="10"/>
                  </a:lnTo>
                  <a:lnTo>
                    <a:pt x="50" y="12"/>
                  </a:lnTo>
                  <a:lnTo>
                    <a:pt x="52" y="13"/>
                  </a:lnTo>
                  <a:lnTo>
                    <a:pt x="53" y="19"/>
                  </a:lnTo>
                  <a:lnTo>
                    <a:pt x="53" y="23"/>
                  </a:lnTo>
                  <a:lnTo>
                    <a:pt x="55" y="28"/>
                  </a:lnTo>
                  <a:lnTo>
                    <a:pt x="63" y="33"/>
                  </a:lnTo>
                  <a:lnTo>
                    <a:pt x="72" y="39"/>
                  </a:lnTo>
                  <a:lnTo>
                    <a:pt x="73" y="41"/>
                  </a:lnTo>
                  <a:lnTo>
                    <a:pt x="73" y="43"/>
                  </a:lnTo>
                  <a:lnTo>
                    <a:pt x="73" y="48"/>
                  </a:lnTo>
                  <a:lnTo>
                    <a:pt x="73" y="49"/>
                  </a:lnTo>
                  <a:lnTo>
                    <a:pt x="75" y="49"/>
                  </a:lnTo>
                  <a:lnTo>
                    <a:pt x="82" y="52"/>
                  </a:lnTo>
                  <a:lnTo>
                    <a:pt x="88" y="55"/>
                  </a:lnTo>
                  <a:lnTo>
                    <a:pt x="88" y="64"/>
                  </a:lnTo>
                  <a:lnTo>
                    <a:pt x="92" y="64"/>
                  </a:lnTo>
                  <a:lnTo>
                    <a:pt x="96" y="64"/>
                  </a:lnTo>
                  <a:lnTo>
                    <a:pt x="96" y="65"/>
                  </a:lnTo>
                  <a:lnTo>
                    <a:pt x="96" y="66"/>
                  </a:lnTo>
                  <a:lnTo>
                    <a:pt x="96" y="71"/>
                  </a:lnTo>
                  <a:lnTo>
                    <a:pt x="96" y="74"/>
                  </a:lnTo>
                  <a:lnTo>
                    <a:pt x="96" y="75"/>
                  </a:lnTo>
                  <a:lnTo>
                    <a:pt x="96" y="77"/>
                  </a:lnTo>
                  <a:lnTo>
                    <a:pt x="102" y="82"/>
                  </a:lnTo>
                  <a:lnTo>
                    <a:pt x="108" y="85"/>
                  </a:lnTo>
                  <a:lnTo>
                    <a:pt x="108" y="81"/>
                  </a:lnTo>
                  <a:lnTo>
                    <a:pt x="108" y="79"/>
                  </a:lnTo>
                  <a:lnTo>
                    <a:pt x="109" y="79"/>
                  </a:lnTo>
                  <a:lnTo>
                    <a:pt x="111" y="79"/>
                  </a:lnTo>
                  <a:lnTo>
                    <a:pt x="112" y="81"/>
                  </a:lnTo>
                  <a:lnTo>
                    <a:pt x="112" y="82"/>
                  </a:lnTo>
                  <a:lnTo>
                    <a:pt x="114" y="87"/>
                  </a:lnTo>
                  <a:lnTo>
                    <a:pt x="114" y="91"/>
                  </a:lnTo>
                  <a:lnTo>
                    <a:pt x="117" y="94"/>
                  </a:lnTo>
                  <a:lnTo>
                    <a:pt x="118" y="95"/>
                  </a:lnTo>
                  <a:lnTo>
                    <a:pt x="122" y="97"/>
                  </a:lnTo>
                  <a:lnTo>
                    <a:pt x="125" y="98"/>
                  </a:lnTo>
                  <a:lnTo>
                    <a:pt x="127" y="100"/>
                  </a:lnTo>
                  <a:lnTo>
                    <a:pt x="128" y="104"/>
                  </a:lnTo>
                  <a:lnTo>
                    <a:pt x="130" y="108"/>
                  </a:lnTo>
                  <a:lnTo>
                    <a:pt x="130" y="113"/>
                  </a:lnTo>
                  <a:lnTo>
                    <a:pt x="130" y="115"/>
                  </a:lnTo>
                  <a:lnTo>
                    <a:pt x="144" y="105"/>
                  </a:lnTo>
                  <a:lnTo>
                    <a:pt x="144" y="108"/>
                  </a:lnTo>
                  <a:lnTo>
                    <a:pt x="143" y="111"/>
                  </a:lnTo>
                  <a:lnTo>
                    <a:pt x="141" y="114"/>
                  </a:lnTo>
                  <a:lnTo>
                    <a:pt x="141" y="115"/>
                  </a:lnTo>
                  <a:lnTo>
                    <a:pt x="147" y="115"/>
                  </a:lnTo>
                  <a:lnTo>
                    <a:pt x="147" y="121"/>
                  </a:lnTo>
                  <a:lnTo>
                    <a:pt x="150" y="124"/>
                  </a:lnTo>
                  <a:lnTo>
                    <a:pt x="153" y="126"/>
                  </a:lnTo>
                  <a:lnTo>
                    <a:pt x="154" y="127"/>
                  </a:lnTo>
                  <a:lnTo>
                    <a:pt x="157" y="131"/>
                  </a:lnTo>
                  <a:lnTo>
                    <a:pt x="157" y="137"/>
                  </a:lnTo>
                  <a:lnTo>
                    <a:pt x="157" y="146"/>
                  </a:lnTo>
                  <a:lnTo>
                    <a:pt x="155" y="146"/>
                  </a:lnTo>
                  <a:lnTo>
                    <a:pt x="154" y="144"/>
                  </a:lnTo>
                  <a:lnTo>
                    <a:pt x="153" y="154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4722" y="2975"/>
              <a:ext cx="112" cy="156"/>
            </a:xfrm>
            <a:custGeom>
              <a:avLst/>
              <a:gdLst>
                <a:gd name="T0" fmla="*/ 111 w 112"/>
                <a:gd name="T1" fmla="*/ 0 h 156"/>
                <a:gd name="T2" fmla="*/ 112 w 112"/>
                <a:gd name="T3" fmla="*/ 4 h 156"/>
                <a:gd name="T4" fmla="*/ 105 w 112"/>
                <a:gd name="T5" fmla="*/ 20 h 156"/>
                <a:gd name="T6" fmla="*/ 93 w 112"/>
                <a:gd name="T7" fmla="*/ 32 h 156"/>
                <a:gd name="T8" fmla="*/ 67 w 112"/>
                <a:gd name="T9" fmla="*/ 32 h 156"/>
                <a:gd name="T10" fmla="*/ 29 w 112"/>
                <a:gd name="T11" fmla="*/ 53 h 156"/>
                <a:gd name="T12" fmla="*/ 40 w 112"/>
                <a:gd name="T13" fmla="*/ 59 h 156"/>
                <a:gd name="T14" fmla="*/ 46 w 112"/>
                <a:gd name="T15" fmla="*/ 55 h 156"/>
                <a:gd name="T16" fmla="*/ 63 w 112"/>
                <a:gd name="T17" fmla="*/ 53 h 156"/>
                <a:gd name="T18" fmla="*/ 75 w 112"/>
                <a:gd name="T19" fmla="*/ 61 h 156"/>
                <a:gd name="T20" fmla="*/ 72 w 112"/>
                <a:gd name="T21" fmla="*/ 66 h 156"/>
                <a:gd name="T22" fmla="*/ 79 w 112"/>
                <a:gd name="T23" fmla="*/ 74 h 156"/>
                <a:gd name="T24" fmla="*/ 70 w 112"/>
                <a:gd name="T25" fmla="*/ 76 h 156"/>
                <a:gd name="T26" fmla="*/ 66 w 112"/>
                <a:gd name="T27" fmla="*/ 69 h 156"/>
                <a:gd name="T28" fmla="*/ 57 w 112"/>
                <a:gd name="T29" fmla="*/ 78 h 156"/>
                <a:gd name="T30" fmla="*/ 49 w 112"/>
                <a:gd name="T31" fmla="*/ 79 h 156"/>
                <a:gd name="T32" fmla="*/ 42 w 112"/>
                <a:gd name="T33" fmla="*/ 84 h 156"/>
                <a:gd name="T34" fmla="*/ 54 w 112"/>
                <a:gd name="T35" fmla="*/ 94 h 156"/>
                <a:gd name="T36" fmla="*/ 57 w 112"/>
                <a:gd name="T37" fmla="*/ 102 h 156"/>
                <a:gd name="T38" fmla="*/ 67 w 112"/>
                <a:gd name="T39" fmla="*/ 107 h 156"/>
                <a:gd name="T40" fmla="*/ 66 w 112"/>
                <a:gd name="T41" fmla="*/ 111 h 156"/>
                <a:gd name="T42" fmla="*/ 65 w 112"/>
                <a:gd name="T43" fmla="*/ 117 h 156"/>
                <a:gd name="T44" fmla="*/ 75 w 112"/>
                <a:gd name="T45" fmla="*/ 125 h 156"/>
                <a:gd name="T46" fmla="*/ 78 w 112"/>
                <a:gd name="T47" fmla="*/ 133 h 156"/>
                <a:gd name="T48" fmla="*/ 62 w 112"/>
                <a:gd name="T49" fmla="*/ 134 h 156"/>
                <a:gd name="T50" fmla="*/ 59 w 112"/>
                <a:gd name="T51" fmla="*/ 146 h 156"/>
                <a:gd name="T52" fmla="*/ 52 w 112"/>
                <a:gd name="T53" fmla="*/ 144 h 156"/>
                <a:gd name="T54" fmla="*/ 47 w 112"/>
                <a:gd name="T55" fmla="*/ 130 h 156"/>
                <a:gd name="T56" fmla="*/ 39 w 112"/>
                <a:gd name="T57" fmla="*/ 105 h 156"/>
                <a:gd name="T58" fmla="*/ 34 w 112"/>
                <a:gd name="T59" fmla="*/ 107 h 156"/>
                <a:gd name="T60" fmla="*/ 29 w 112"/>
                <a:gd name="T61" fmla="*/ 125 h 156"/>
                <a:gd name="T62" fmla="*/ 26 w 112"/>
                <a:gd name="T63" fmla="*/ 128 h 156"/>
                <a:gd name="T64" fmla="*/ 30 w 112"/>
                <a:gd name="T65" fmla="*/ 148 h 156"/>
                <a:gd name="T66" fmla="*/ 23 w 112"/>
                <a:gd name="T67" fmla="*/ 154 h 156"/>
                <a:gd name="T68" fmla="*/ 8 w 112"/>
                <a:gd name="T69" fmla="*/ 134 h 156"/>
                <a:gd name="T70" fmla="*/ 4 w 112"/>
                <a:gd name="T71" fmla="*/ 110 h 156"/>
                <a:gd name="T72" fmla="*/ 0 w 112"/>
                <a:gd name="T73" fmla="*/ 108 h 156"/>
                <a:gd name="T74" fmla="*/ 4 w 112"/>
                <a:gd name="T75" fmla="*/ 87 h 156"/>
                <a:gd name="T76" fmla="*/ 8 w 112"/>
                <a:gd name="T77" fmla="*/ 71 h 156"/>
                <a:gd name="T78" fmla="*/ 8 w 112"/>
                <a:gd name="T79" fmla="*/ 59 h 156"/>
                <a:gd name="T80" fmla="*/ 16 w 112"/>
                <a:gd name="T81" fmla="*/ 51 h 156"/>
                <a:gd name="T82" fmla="*/ 17 w 112"/>
                <a:gd name="T83" fmla="*/ 45 h 156"/>
                <a:gd name="T84" fmla="*/ 14 w 112"/>
                <a:gd name="T85" fmla="*/ 30 h 156"/>
                <a:gd name="T86" fmla="*/ 23 w 112"/>
                <a:gd name="T87" fmla="*/ 15 h 156"/>
                <a:gd name="T88" fmla="*/ 26 w 112"/>
                <a:gd name="T89" fmla="*/ 17 h 156"/>
                <a:gd name="T90" fmla="*/ 36 w 112"/>
                <a:gd name="T91" fmla="*/ 13 h 156"/>
                <a:gd name="T92" fmla="*/ 44 w 112"/>
                <a:gd name="T93" fmla="*/ 15 h 156"/>
                <a:gd name="T94" fmla="*/ 89 w 112"/>
                <a:gd name="T95" fmla="*/ 17 h 156"/>
                <a:gd name="T96" fmla="*/ 99 w 112"/>
                <a:gd name="T97" fmla="*/ 9 h 15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2" h="156">
                  <a:moveTo>
                    <a:pt x="106" y="2"/>
                  </a:moveTo>
                  <a:lnTo>
                    <a:pt x="109" y="0"/>
                  </a:lnTo>
                  <a:lnTo>
                    <a:pt x="111" y="0"/>
                  </a:lnTo>
                  <a:lnTo>
                    <a:pt x="112" y="2"/>
                  </a:lnTo>
                  <a:lnTo>
                    <a:pt x="112" y="3"/>
                  </a:lnTo>
                  <a:lnTo>
                    <a:pt x="112" y="4"/>
                  </a:lnTo>
                  <a:lnTo>
                    <a:pt x="112" y="6"/>
                  </a:lnTo>
                  <a:lnTo>
                    <a:pt x="111" y="12"/>
                  </a:lnTo>
                  <a:lnTo>
                    <a:pt x="105" y="20"/>
                  </a:lnTo>
                  <a:lnTo>
                    <a:pt x="101" y="26"/>
                  </a:lnTo>
                  <a:lnTo>
                    <a:pt x="101" y="29"/>
                  </a:lnTo>
                  <a:lnTo>
                    <a:pt x="93" y="32"/>
                  </a:lnTo>
                  <a:lnTo>
                    <a:pt x="86" y="32"/>
                  </a:lnTo>
                  <a:lnTo>
                    <a:pt x="78" y="33"/>
                  </a:lnTo>
                  <a:lnTo>
                    <a:pt x="67" y="32"/>
                  </a:lnTo>
                  <a:lnTo>
                    <a:pt x="49" y="30"/>
                  </a:lnTo>
                  <a:lnTo>
                    <a:pt x="31" y="29"/>
                  </a:lnTo>
                  <a:lnTo>
                    <a:pt x="29" y="53"/>
                  </a:lnTo>
                  <a:lnTo>
                    <a:pt x="37" y="53"/>
                  </a:lnTo>
                  <a:lnTo>
                    <a:pt x="37" y="59"/>
                  </a:lnTo>
                  <a:lnTo>
                    <a:pt x="40" y="59"/>
                  </a:lnTo>
                  <a:lnTo>
                    <a:pt x="42" y="59"/>
                  </a:lnTo>
                  <a:lnTo>
                    <a:pt x="44" y="58"/>
                  </a:lnTo>
                  <a:lnTo>
                    <a:pt x="46" y="55"/>
                  </a:lnTo>
                  <a:lnTo>
                    <a:pt x="47" y="53"/>
                  </a:lnTo>
                  <a:lnTo>
                    <a:pt x="56" y="53"/>
                  </a:lnTo>
                  <a:lnTo>
                    <a:pt x="63" y="53"/>
                  </a:lnTo>
                  <a:lnTo>
                    <a:pt x="70" y="53"/>
                  </a:lnTo>
                  <a:lnTo>
                    <a:pt x="80" y="53"/>
                  </a:lnTo>
                  <a:lnTo>
                    <a:pt x="75" y="61"/>
                  </a:lnTo>
                  <a:lnTo>
                    <a:pt x="73" y="64"/>
                  </a:lnTo>
                  <a:lnTo>
                    <a:pt x="72" y="65"/>
                  </a:lnTo>
                  <a:lnTo>
                    <a:pt x="72" y="66"/>
                  </a:lnTo>
                  <a:lnTo>
                    <a:pt x="75" y="69"/>
                  </a:lnTo>
                  <a:lnTo>
                    <a:pt x="83" y="74"/>
                  </a:lnTo>
                  <a:lnTo>
                    <a:pt x="79" y="74"/>
                  </a:lnTo>
                  <a:lnTo>
                    <a:pt x="76" y="74"/>
                  </a:lnTo>
                  <a:lnTo>
                    <a:pt x="73" y="75"/>
                  </a:lnTo>
                  <a:lnTo>
                    <a:pt x="70" y="76"/>
                  </a:lnTo>
                  <a:lnTo>
                    <a:pt x="70" y="68"/>
                  </a:lnTo>
                  <a:lnTo>
                    <a:pt x="67" y="68"/>
                  </a:lnTo>
                  <a:lnTo>
                    <a:pt x="66" y="69"/>
                  </a:lnTo>
                  <a:lnTo>
                    <a:pt x="63" y="74"/>
                  </a:lnTo>
                  <a:lnTo>
                    <a:pt x="59" y="76"/>
                  </a:lnTo>
                  <a:lnTo>
                    <a:pt x="57" y="78"/>
                  </a:lnTo>
                  <a:lnTo>
                    <a:pt x="56" y="79"/>
                  </a:lnTo>
                  <a:lnTo>
                    <a:pt x="53" y="79"/>
                  </a:lnTo>
                  <a:lnTo>
                    <a:pt x="49" y="79"/>
                  </a:lnTo>
                  <a:lnTo>
                    <a:pt x="46" y="78"/>
                  </a:lnTo>
                  <a:lnTo>
                    <a:pt x="42" y="79"/>
                  </a:lnTo>
                  <a:lnTo>
                    <a:pt x="42" y="84"/>
                  </a:lnTo>
                  <a:lnTo>
                    <a:pt x="53" y="87"/>
                  </a:lnTo>
                  <a:lnTo>
                    <a:pt x="54" y="89"/>
                  </a:lnTo>
                  <a:lnTo>
                    <a:pt x="54" y="94"/>
                  </a:lnTo>
                  <a:lnTo>
                    <a:pt x="54" y="97"/>
                  </a:lnTo>
                  <a:lnTo>
                    <a:pt x="56" y="101"/>
                  </a:lnTo>
                  <a:lnTo>
                    <a:pt x="57" y="102"/>
                  </a:lnTo>
                  <a:lnTo>
                    <a:pt x="62" y="104"/>
                  </a:lnTo>
                  <a:lnTo>
                    <a:pt x="65" y="105"/>
                  </a:lnTo>
                  <a:lnTo>
                    <a:pt x="67" y="107"/>
                  </a:lnTo>
                  <a:lnTo>
                    <a:pt x="67" y="108"/>
                  </a:lnTo>
                  <a:lnTo>
                    <a:pt x="67" y="110"/>
                  </a:lnTo>
                  <a:lnTo>
                    <a:pt x="66" y="111"/>
                  </a:lnTo>
                  <a:lnTo>
                    <a:pt x="65" y="114"/>
                  </a:lnTo>
                  <a:lnTo>
                    <a:pt x="63" y="115"/>
                  </a:lnTo>
                  <a:lnTo>
                    <a:pt x="65" y="117"/>
                  </a:lnTo>
                  <a:lnTo>
                    <a:pt x="67" y="121"/>
                  </a:lnTo>
                  <a:lnTo>
                    <a:pt x="70" y="124"/>
                  </a:lnTo>
                  <a:lnTo>
                    <a:pt x="75" y="125"/>
                  </a:lnTo>
                  <a:lnTo>
                    <a:pt x="78" y="128"/>
                  </a:lnTo>
                  <a:lnTo>
                    <a:pt x="78" y="131"/>
                  </a:lnTo>
                  <a:lnTo>
                    <a:pt x="78" y="133"/>
                  </a:lnTo>
                  <a:lnTo>
                    <a:pt x="75" y="131"/>
                  </a:lnTo>
                  <a:lnTo>
                    <a:pt x="69" y="133"/>
                  </a:lnTo>
                  <a:lnTo>
                    <a:pt x="62" y="134"/>
                  </a:lnTo>
                  <a:lnTo>
                    <a:pt x="62" y="140"/>
                  </a:lnTo>
                  <a:lnTo>
                    <a:pt x="62" y="146"/>
                  </a:lnTo>
                  <a:lnTo>
                    <a:pt x="59" y="146"/>
                  </a:lnTo>
                  <a:lnTo>
                    <a:pt x="56" y="146"/>
                  </a:lnTo>
                  <a:lnTo>
                    <a:pt x="53" y="144"/>
                  </a:lnTo>
                  <a:lnTo>
                    <a:pt x="52" y="144"/>
                  </a:lnTo>
                  <a:lnTo>
                    <a:pt x="50" y="146"/>
                  </a:lnTo>
                  <a:lnTo>
                    <a:pt x="50" y="138"/>
                  </a:lnTo>
                  <a:lnTo>
                    <a:pt x="47" y="130"/>
                  </a:lnTo>
                  <a:lnTo>
                    <a:pt x="46" y="120"/>
                  </a:lnTo>
                  <a:lnTo>
                    <a:pt x="43" y="111"/>
                  </a:lnTo>
                  <a:lnTo>
                    <a:pt x="39" y="105"/>
                  </a:lnTo>
                  <a:lnTo>
                    <a:pt x="37" y="104"/>
                  </a:lnTo>
                  <a:lnTo>
                    <a:pt x="36" y="105"/>
                  </a:lnTo>
                  <a:lnTo>
                    <a:pt x="34" y="107"/>
                  </a:lnTo>
                  <a:lnTo>
                    <a:pt x="31" y="111"/>
                  </a:lnTo>
                  <a:lnTo>
                    <a:pt x="30" y="117"/>
                  </a:lnTo>
                  <a:lnTo>
                    <a:pt x="29" y="125"/>
                  </a:lnTo>
                  <a:lnTo>
                    <a:pt x="27" y="124"/>
                  </a:lnTo>
                  <a:lnTo>
                    <a:pt x="27" y="125"/>
                  </a:lnTo>
                  <a:lnTo>
                    <a:pt x="26" y="128"/>
                  </a:lnTo>
                  <a:lnTo>
                    <a:pt x="31" y="137"/>
                  </a:lnTo>
                  <a:lnTo>
                    <a:pt x="31" y="144"/>
                  </a:lnTo>
                  <a:lnTo>
                    <a:pt x="30" y="148"/>
                  </a:lnTo>
                  <a:lnTo>
                    <a:pt x="29" y="151"/>
                  </a:lnTo>
                  <a:lnTo>
                    <a:pt x="26" y="153"/>
                  </a:lnTo>
                  <a:lnTo>
                    <a:pt x="23" y="154"/>
                  </a:lnTo>
                  <a:lnTo>
                    <a:pt x="17" y="156"/>
                  </a:lnTo>
                  <a:lnTo>
                    <a:pt x="6" y="156"/>
                  </a:lnTo>
                  <a:lnTo>
                    <a:pt x="8" y="134"/>
                  </a:lnTo>
                  <a:lnTo>
                    <a:pt x="11" y="112"/>
                  </a:lnTo>
                  <a:lnTo>
                    <a:pt x="8" y="110"/>
                  </a:lnTo>
                  <a:lnTo>
                    <a:pt x="4" y="110"/>
                  </a:lnTo>
                  <a:lnTo>
                    <a:pt x="1" y="110"/>
                  </a:lnTo>
                  <a:lnTo>
                    <a:pt x="0" y="110"/>
                  </a:lnTo>
                  <a:lnTo>
                    <a:pt x="0" y="108"/>
                  </a:lnTo>
                  <a:lnTo>
                    <a:pt x="1" y="98"/>
                  </a:lnTo>
                  <a:lnTo>
                    <a:pt x="1" y="94"/>
                  </a:lnTo>
                  <a:lnTo>
                    <a:pt x="4" y="87"/>
                  </a:lnTo>
                  <a:lnTo>
                    <a:pt x="7" y="81"/>
                  </a:lnTo>
                  <a:lnTo>
                    <a:pt x="8" y="76"/>
                  </a:lnTo>
                  <a:lnTo>
                    <a:pt x="8" y="71"/>
                  </a:lnTo>
                  <a:lnTo>
                    <a:pt x="8" y="66"/>
                  </a:lnTo>
                  <a:lnTo>
                    <a:pt x="8" y="61"/>
                  </a:lnTo>
                  <a:lnTo>
                    <a:pt x="8" y="59"/>
                  </a:lnTo>
                  <a:lnTo>
                    <a:pt x="8" y="56"/>
                  </a:lnTo>
                  <a:lnTo>
                    <a:pt x="13" y="53"/>
                  </a:lnTo>
                  <a:lnTo>
                    <a:pt x="16" y="51"/>
                  </a:lnTo>
                  <a:lnTo>
                    <a:pt x="17" y="48"/>
                  </a:lnTo>
                  <a:lnTo>
                    <a:pt x="17" y="46"/>
                  </a:lnTo>
                  <a:lnTo>
                    <a:pt x="17" y="45"/>
                  </a:lnTo>
                  <a:lnTo>
                    <a:pt x="14" y="39"/>
                  </a:lnTo>
                  <a:lnTo>
                    <a:pt x="13" y="33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23" y="20"/>
                  </a:lnTo>
                  <a:lnTo>
                    <a:pt x="23" y="15"/>
                  </a:lnTo>
                  <a:lnTo>
                    <a:pt x="24" y="15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7" y="17"/>
                  </a:lnTo>
                  <a:lnTo>
                    <a:pt x="29" y="17"/>
                  </a:lnTo>
                  <a:lnTo>
                    <a:pt x="36" y="13"/>
                  </a:lnTo>
                  <a:lnTo>
                    <a:pt x="40" y="10"/>
                  </a:lnTo>
                  <a:lnTo>
                    <a:pt x="44" y="10"/>
                  </a:lnTo>
                  <a:lnTo>
                    <a:pt x="44" y="15"/>
                  </a:lnTo>
                  <a:lnTo>
                    <a:pt x="66" y="19"/>
                  </a:lnTo>
                  <a:lnTo>
                    <a:pt x="78" y="19"/>
                  </a:lnTo>
                  <a:lnTo>
                    <a:pt x="89" y="17"/>
                  </a:lnTo>
                  <a:lnTo>
                    <a:pt x="92" y="17"/>
                  </a:lnTo>
                  <a:lnTo>
                    <a:pt x="95" y="15"/>
                  </a:lnTo>
                  <a:lnTo>
                    <a:pt x="99" y="9"/>
                  </a:lnTo>
                  <a:lnTo>
                    <a:pt x="103" y="4"/>
                  </a:lnTo>
                  <a:lnTo>
                    <a:pt x="106" y="2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4483" y="3134"/>
              <a:ext cx="171" cy="66"/>
            </a:xfrm>
            <a:custGeom>
              <a:avLst/>
              <a:gdLst>
                <a:gd name="T0" fmla="*/ 14 w 171"/>
                <a:gd name="T1" fmla="*/ 1 h 66"/>
                <a:gd name="T2" fmla="*/ 21 w 171"/>
                <a:gd name="T3" fmla="*/ 5 h 66"/>
                <a:gd name="T4" fmla="*/ 30 w 171"/>
                <a:gd name="T5" fmla="*/ 4 h 66"/>
                <a:gd name="T6" fmla="*/ 43 w 171"/>
                <a:gd name="T7" fmla="*/ 0 h 66"/>
                <a:gd name="T8" fmla="*/ 49 w 171"/>
                <a:gd name="T9" fmla="*/ 0 h 66"/>
                <a:gd name="T10" fmla="*/ 56 w 171"/>
                <a:gd name="T11" fmla="*/ 4 h 66"/>
                <a:gd name="T12" fmla="*/ 69 w 171"/>
                <a:gd name="T13" fmla="*/ 14 h 66"/>
                <a:gd name="T14" fmla="*/ 76 w 171"/>
                <a:gd name="T15" fmla="*/ 17 h 66"/>
                <a:gd name="T16" fmla="*/ 99 w 171"/>
                <a:gd name="T17" fmla="*/ 8 h 66"/>
                <a:gd name="T18" fmla="*/ 102 w 171"/>
                <a:gd name="T19" fmla="*/ 11 h 66"/>
                <a:gd name="T20" fmla="*/ 109 w 171"/>
                <a:gd name="T21" fmla="*/ 14 h 66"/>
                <a:gd name="T22" fmla="*/ 125 w 171"/>
                <a:gd name="T23" fmla="*/ 15 h 66"/>
                <a:gd name="T24" fmla="*/ 135 w 171"/>
                <a:gd name="T25" fmla="*/ 21 h 66"/>
                <a:gd name="T26" fmla="*/ 138 w 171"/>
                <a:gd name="T27" fmla="*/ 27 h 66"/>
                <a:gd name="T28" fmla="*/ 135 w 171"/>
                <a:gd name="T29" fmla="*/ 36 h 66"/>
                <a:gd name="T30" fmla="*/ 160 w 171"/>
                <a:gd name="T31" fmla="*/ 38 h 66"/>
                <a:gd name="T32" fmla="*/ 162 w 171"/>
                <a:gd name="T33" fmla="*/ 48 h 66"/>
                <a:gd name="T34" fmla="*/ 162 w 171"/>
                <a:gd name="T35" fmla="*/ 56 h 66"/>
                <a:gd name="T36" fmla="*/ 171 w 171"/>
                <a:gd name="T37" fmla="*/ 66 h 66"/>
                <a:gd name="T38" fmla="*/ 162 w 171"/>
                <a:gd name="T39" fmla="*/ 66 h 66"/>
                <a:gd name="T40" fmla="*/ 154 w 171"/>
                <a:gd name="T41" fmla="*/ 63 h 66"/>
                <a:gd name="T42" fmla="*/ 148 w 171"/>
                <a:gd name="T43" fmla="*/ 57 h 66"/>
                <a:gd name="T44" fmla="*/ 142 w 171"/>
                <a:gd name="T45" fmla="*/ 53 h 66"/>
                <a:gd name="T46" fmla="*/ 135 w 171"/>
                <a:gd name="T47" fmla="*/ 51 h 66"/>
                <a:gd name="T48" fmla="*/ 115 w 171"/>
                <a:gd name="T49" fmla="*/ 53 h 66"/>
                <a:gd name="T50" fmla="*/ 99 w 171"/>
                <a:gd name="T51" fmla="*/ 50 h 66"/>
                <a:gd name="T52" fmla="*/ 85 w 171"/>
                <a:gd name="T53" fmla="*/ 43 h 66"/>
                <a:gd name="T54" fmla="*/ 79 w 171"/>
                <a:gd name="T55" fmla="*/ 41 h 66"/>
                <a:gd name="T56" fmla="*/ 70 w 171"/>
                <a:gd name="T57" fmla="*/ 41 h 66"/>
                <a:gd name="T58" fmla="*/ 56 w 171"/>
                <a:gd name="T59" fmla="*/ 44 h 66"/>
                <a:gd name="T60" fmla="*/ 40 w 171"/>
                <a:gd name="T61" fmla="*/ 41 h 66"/>
                <a:gd name="T62" fmla="*/ 37 w 171"/>
                <a:gd name="T63" fmla="*/ 34 h 66"/>
                <a:gd name="T64" fmla="*/ 29 w 171"/>
                <a:gd name="T65" fmla="*/ 36 h 66"/>
                <a:gd name="T66" fmla="*/ 20 w 171"/>
                <a:gd name="T67" fmla="*/ 37 h 66"/>
                <a:gd name="T68" fmla="*/ 16 w 171"/>
                <a:gd name="T69" fmla="*/ 34 h 66"/>
                <a:gd name="T70" fmla="*/ 18 w 171"/>
                <a:gd name="T71" fmla="*/ 27 h 66"/>
                <a:gd name="T72" fmla="*/ 4 w 171"/>
                <a:gd name="T73" fmla="*/ 25 h 66"/>
                <a:gd name="T74" fmla="*/ 5 w 171"/>
                <a:gd name="T75" fmla="*/ 12 h 66"/>
                <a:gd name="T76" fmla="*/ 10 w 171"/>
                <a:gd name="T77" fmla="*/ 0 h 6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1" h="66">
                  <a:moveTo>
                    <a:pt x="10" y="0"/>
                  </a:moveTo>
                  <a:lnTo>
                    <a:pt x="14" y="1"/>
                  </a:lnTo>
                  <a:lnTo>
                    <a:pt x="17" y="4"/>
                  </a:lnTo>
                  <a:lnTo>
                    <a:pt x="21" y="5"/>
                  </a:lnTo>
                  <a:lnTo>
                    <a:pt x="27" y="5"/>
                  </a:lnTo>
                  <a:lnTo>
                    <a:pt x="30" y="4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1"/>
                  </a:lnTo>
                  <a:lnTo>
                    <a:pt x="56" y="4"/>
                  </a:lnTo>
                  <a:lnTo>
                    <a:pt x="62" y="8"/>
                  </a:lnTo>
                  <a:lnTo>
                    <a:pt x="69" y="14"/>
                  </a:lnTo>
                  <a:lnTo>
                    <a:pt x="72" y="15"/>
                  </a:lnTo>
                  <a:lnTo>
                    <a:pt x="76" y="17"/>
                  </a:lnTo>
                  <a:lnTo>
                    <a:pt x="93" y="17"/>
                  </a:lnTo>
                  <a:lnTo>
                    <a:pt x="99" y="8"/>
                  </a:lnTo>
                  <a:lnTo>
                    <a:pt x="101" y="10"/>
                  </a:lnTo>
                  <a:lnTo>
                    <a:pt x="102" y="11"/>
                  </a:lnTo>
                  <a:lnTo>
                    <a:pt x="105" y="14"/>
                  </a:lnTo>
                  <a:lnTo>
                    <a:pt x="109" y="14"/>
                  </a:lnTo>
                  <a:lnTo>
                    <a:pt x="116" y="15"/>
                  </a:lnTo>
                  <a:lnTo>
                    <a:pt x="125" y="15"/>
                  </a:lnTo>
                  <a:lnTo>
                    <a:pt x="135" y="17"/>
                  </a:lnTo>
                  <a:lnTo>
                    <a:pt x="135" y="21"/>
                  </a:lnTo>
                  <a:lnTo>
                    <a:pt x="138" y="25"/>
                  </a:lnTo>
                  <a:lnTo>
                    <a:pt x="138" y="27"/>
                  </a:lnTo>
                  <a:lnTo>
                    <a:pt x="137" y="30"/>
                  </a:lnTo>
                  <a:lnTo>
                    <a:pt x="135" y="36"/>
                  </a:lnTo>
                  <a:lnTo>
                    <a:pt x="157" y="36"/>
                  </a:lnTo>
                  <a:lnTo>
                    <a:pt x="160" y="38"/>
                  </a:lnTo>
                  <a:lnTo>
                    <a:pt x="165" y="41"/>
                  </a:lnTo>
                  <a:lnTo>
                    <a:pt x="162" y="48"/>
                  </a:lnTo>
                  <a:lnTo>
                    <a:pt x="162" y="51"/>
                  </a:lnTo>
                  <a:lnTo>
                    <a:pt x="162" y="56"/>
                  </a:lnTo>
                  <a:lnTo>
                    <a:pt x="165" y="60"/>
                  </a:lnTo>
                  <a:lnTo>
                    <a:pt x="171" y="66"/>
                  </a:lnTo>
                  <a:lnTo>
                    <a:pt x="167" y="66"/>
                  </a:lnTo>
                  <a:lnTo>
                    <a:pt x="162" y="66"/>
                  </a:lnTo>
                  <a:lnTo>
                    <a:pt x="158" y="64"/>
                  </a:lnTo>
                  <a:lnTo>
                    <a:pt x="154" y="63"/>
                  </a:lnTo>
                  <a:lnTo>
                    <a:pt x="151" y="61"/>
                  </a:lnTo>
                  <a:lnTo>
                    <a:pt x="148" y="57"/>
                  </a:lnTo>
                  <a:lnTo>
                    <a:pt x="145" y="54"/>
                  </a:lnTo>
                  <a:lnTo>
                    <a:pt x="142" y="53"/>
                  </a:lnTo>
                  <a:lnTo>
                    <a:pt x="139" y="51"/>
                  </a:lnTo>
                  <a:lnTo>
                    <a:pt x="135" y="51"/>
                  </a:lnTo>
                  <a:lnTo>
                    <a:pt x="125" y="53"/>
                  </a:lnTo>
                  <a:lnTo>
                    <a:pt x="115" y="53"/>
                  </a:lnTo>
                  <a:lnTo>
                    <a:pt x="105" y="53"/>
                  </a:lnTo>
                  <a:lnTo>
                    <a:pt x="99" y="50"/>
                  </a:lnTo>
                  <a:lnTo>
                    <a:pt x="92" y="47"/>
                  </a:lnTo>
                  <a:lnTo>
                    <a:pt x="85" y="43"/>
                  </a:lnTo>
                  <a:lnTo>
                    <a:pt x="82" y="43"/>
                  </a:lnTo>
                  <a:lnTo>
                    <a:pt x="79" y="41"/>
                  </a:lnTo>
                  <a:lnTo>
                    <a:pt x="75" y="41"/>
                  </a:lnTo>
                  <a:lnTo>
                    <a:pt x="70" y="41"/>
                  </a:lnTo>
                  <a:lnTo>
                    <a:pt x="63" y="43"/>
                  </a:lnTo>
                  <a:lnTo>
                    <a:pt x="56" y="44"/>
                  </a:lnTo>
                  <a:lnTo>
                    <a:pt x="49" y="44"/>
                  </a:lnTo>
                  <a:lnTo>
                    <a:pt x="40" y="41"/>
                  </a:lnTo>
                  <a:lnTo>
                    <a:pt x="40" y="36"/>
                  </a:lnTo>
                  <a:lnTo>
                    <a:pt x="37" y="34"/>
                  </a:lnTo>
                  <a:lnTo>
                    <a:pt x="34" y="34"/>
                  </a:lnTo>
                  <a:lnTo>
                    <a:pt x="29" y="36"/>
                  </a:lnTo>
                  <a:lnTo>
                    <a:pt x="23" y="37"/>
                  </a:lnTo>
                  <a:lnTo>
                    <a:pt x="20" y="37"/>
                  </a:lnTo>
                  <a:lnTo>
                    <a:pt x="16" y="36"/>
                  </a:lnTo>
                  <a:lnTo>
                    <a:pt x="16" y="34"/>
                  </a:lnTo>
                  <a:lnTo>
                    <a:pt x="16" y="31"/>
                  </a:lnTo>
                  <a:lnTo>
                    <a:pt x="18" y="27"/>
                  </a:lnTo>
                  <a:lnTo>
                    <a:pt x="8" y="27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5" y="12"/>
                  </a:lnTo>
                  <a:lnTo>
                    <a:pt x="8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3355" y="3292"/>
              <a:ext cx="137" cy="299"/>
            </a:xfrm>
            <a:custGeom>
              <a:avLst/>
              <a:gdLst>
                <a:gd name="T0" fmla="*/ 123 w 137"/>
                <a:gd name="T1" fmla="*/ 13 h 299"/>
                <a:gd name="T2" fmla="*/ 128 w 137"/>
                <a:gd name="T3" fmla="*/ 11 h 299"/>
                <a:gd name="T4" fmla="*/ 133 w 137"/>
                <a:gd name="T5" fmla="*/ 26 h 299"/>
                <a:gd name="T6" fmla="*/ 137 w 137"/>
                <a:gd name="T7" fmla="*/ 58 h 299"/>
                <a:gd name="T8" fmla="*/ 134 w 137"/>
                <a:gd name="T9" fmla="*/ 75 h 299"/>
                <a:gd name="T10" fmla="*/ 130 w 137"/>
                <a:gd name="T11" fmla="*/ 79 h 299"/>
                <a:gd name="T12" fmla="*/ 121 w 137"/>
                <a:gd name="T13" fmla="*/ 72 h 299"/>
                <a:gd name="T14" fmla="*/ 130 w 137"/>
                <a:gd name="T15" fmla="*/ 94 h 299"/>
                <a:gd name="T16" fmla="*/ 124 w 137"/>
                <a:gd name="T17" fmla="*/ 102 h 299"/>
                <a:gd name="T18" fmla="*/ 124 w 137"/>
                <a:gd name="T19" fmla="*/ 112 h 299"/>
                <a:gd name="T20" fmla="*/ 121 w 137"/>
                <a:gd name="T21" fmla="*/ 127 h 299"/>
                <a:gd name="T22" fmla="*/ 108 w 137"/>
                <a:gd name="T23" fmla="*/ 157 h 299"/>
                <a:gd name="T24" fmla="*/ 102 w 137"/>
                <a:gd name="T25" fmla="*/ 176 h 299"/>
                <a:gd name="T26" fmla="*/ 102 w 137"/>
                <a:gd name="T27" fmla="*/ 193 h 299"/>
                <a:gd name="T28" fmla="*/ 88 w 137"/>
                <a:gd name="T29" fmla="*/ 233 h 299"/>
                <a:gd name="T30" fmla="*/ 79 w 137"/>
                <a:gd name="T31" fmla="*/ 268 h 299"/>
                <a:gd name="T32" fmla="*/ 77 w 137"/>
                <a:gd name="T33" fmla="*/ 281 h 299"/>
                <a:gd name="T34" fmla="*/ 62 w 137"/>
                <a:gd name="T35" fmla="*/ 292 h 299"/>
                <a:gd name="T36" fmla="*/ 45 w 137"/>
                <a:gd name="T37" fmla="*/ 299 h 299"/>
                <a:gd name="T38" fmla="*/ 30 w 137"/>
                <a:gd name="T39" fmla="*/ 291 h 299"/>
                <a:gd name="T40" fmla="*/ 17 w 137"/>
                <a:gd name="T41" fmla="*/ 274 h 299"/>
                <a:gd name="T42" fmla="*/ 2 w 137"/>
                <a:gd name="T43" fmla="*/ 233 h 299"/>
                <a:gd name="T44" fmla="*/ 2 w 137"/>
                <a:gd name="T45" fmla="*/ 210 h 299"/>
                <a:gd name="T46" fmla="*/ 13 w 137"/>
                <a:gd name="T47" fmla="*/ 196 h 299"/>
                <a:gd name="T48" fmla="*/ 13 w 137"/>
                <a:gd name="T49" fmla="*/ 186 h 299"/>
                <a:gd name="T50" fmla="*/ 20 w 137"/>
                <a:gd name="T51" fmla="*/ 177 h 299"/>
                <a:gd name="T52" fmla="*/ 28 w 137"/>
                <a:gd name="T53" fmla="*/ 167 h 299"/>
                <a:gd name="T54" fmla="*/ 25 w 137"/>
                <a:gd name="T55" fmla="*/ 148 h 299"/>
                <a:gd name="T56" fmla="*/ 16 w 137"/>
                <a:gd name="T57" fmla="*/ 125 h 299"/>
                <a:gd name="T58" fmla="*/ 17 w 137"/>
                <a:gd name="T59" fmla="*/ 105 h 299"/>
                <a:gd name="T60" fmla="*/ 29 w 137"/>
                <a:gd name="T61" fmla="*/ 94 h 299"/>
                <a:gd name="T62" fmla="*/ 49 w 137"/>
                <a:gd name="T63" fmla="*/ 76 h 299"/>
                <a:gd name="T64" fmla="*/ 55 w 137"/>
                <a:gd name="T65" fmla="*/ 79 h 299"/>
                <a:gd name="T66" fmla="*/ 64 w 137"/>
                <a:gd name="T67" fmla="*/ 79 h 299"/>
                <a:gd name="T68" fmla="*/ 68 w 137"/>
                <a:gd name="T69" fmla="*/ 72 h 299"/>
                <a:gd name="T70" fmla="*/ 75 w 137"/>
                <a:gd name="T71" fmla="*/ 75 h 299"/>
                <a:gd name="T72" fmla="*/ 77 w 137"/>
                <a:gd name="T73" fmla="*/ 68 h 299"/>
                <a:gd name="T74" fmla="*/ 81 w 137"/>
                <a:gd name="T75" fmla="*/ 60 h 299"/>
                <a:gd name="T76" fmla="*/ 87 w 137"/>
                <a:gd name="T77" fmla="*/ 59 h 299"/>
                <a:gd name="T78" fmla="*/ 88 w 137"/>
                <a:gd name="T79" fmla="*/ 49 h 299"/>
                <a:gd name="T80" fmla="*/ 92 w 137"/>
                <a:gd name="T81" fmla="*/ 43 h 299"/>
                <a:gd name="T82" fmla="*/ 91 w 137"/>
                <a:gd name="T83" fmla="*/ 39 h 299"/>
                <a:gd name="T84" fmla="*/ 104 w 137"/>
                <a:gd name="T85" fmla="*/ 36 h 299"/>
                <a:gd name="T86" fmla="*/ 113 w 137"/>
                <a:gd name="T87" fmla="*/ 0 h 29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37" h="299">
                  <a:moveTo>
                    <a:pt x="113" y="0"/>
                  </a:moveTo>
                  <a:lnTo>
                    <a:pt x="121" y="13"/>
                  </a:lnTo>
                  <a:lnTo>
                    <a:pt x="123" y="13"/>
                  </a:lnTo>
                  <a:lnTo>
                    <a:pt x="125" y="11"/>
                  </a:lnTo>
                  <a:lnTo>
                    <a:pt x="127" y="11"/>
                  </a:lnTo>
                  <a:lnTo>
                    <a:pt x="128" y="11"/>
                  </a:lnTo>
                  <a:lnTo>
                    <a:pt x="130" y="13"/>
                  </a:lnTo>
                  <a:lnTo>
                    <a:pt x="131" y="19"/>
                  </a:lnTo>
                  <a:lnTo>
                    <a:pt x="133" y="26"/>
                  </a:lnTo>
                  <a:lnTo>
                    <a:pt x="134" y="33"/>
                  </a:lnTo>
                  <a:lnTo>
                    <a:pt x="136" y="42"/>
                  </a:lnTo>
                  <a:lnTo>
                    <a:pt x="137" y="58"/>
                  </a:lnTo>
                  <a:lnTo>
                    <a:pt x="137" y="72"/>
                  </a:lnTo>
                  <a:lnTo>
                    <a:pt x="136" y="72"/>
                  </a:lnTo>
                  <a:lnTo>
                    <a:pt x="134" y="75"/>
                  </a:lnTo>
                  <a:lnTo>
                    <a:pt x="134" y="76"/>
                  </a:lnTo>
                  <a:lnTo>
                    <a:pt x="134" y="79"/>
                  </a:lnTo>
                  <a:lnTo>
                    <a:pt x="130" y="79"/>
                  </a:lnTo>
                  <a:lnTo>
                    <a:pt x="130" y="72"/>
                  </a:lnTo>
                  <a:lnTo>
                    <a:pt x="125" y="72"/>
                  </a:lnTo>
                  <a:lnTo>
                    <a:pt x="121" y="72"/>
                  </a:lnTo>
                  <a:lnTo>
                    <a:pt x="125" y="83"/>
                  </a:lnTo>
                  <a:lnTo>
                    <a:pt x="128" y="89"/>
                  </a:lnTo>
                  <a:lnTo>
                    <a:pt x="130" y="94"/>
                  </a:lnTo>
                  <a:lnTo>
                    <a:pt x="130" y="99"/>
                  </a:lnTo>
                  <a:lnTo>
                    <a:pt x="125" y="101"/>
                  </a:lnTo>
                  <a:lnTo>
                    <a:pt x="124" y="102"/>
                  </a:lnTo>
                  <a:lnTo>
                    <a:pt x="124" y="104"/>
                  </a:lnTo>
                  <a:lnTo>
                    <a:pt x="124" y="108"/>
                  </a:lnTo>
                  <a:lnTo>
                    <a:pt x="124" y="112"/>
                  </a:lnTo>
                  <a:lnTo>
                    <a:pt x="118" y="118"/>
                  </a:lnTo>
                  <a:lnTo>
                    <a:pt x="120" y="122"/>
                  </a:lnTo>
                  <a:lnTo>
                    <a:pt x="121" y="127"/>
                  </a:lnTo>
                  <a:lnTo>
                    <a:pt x="121" y="130"/>
                  </a:lnTo>
                  <a:lnTo>
                    <a:pt x="115" y="145"/>
                  </a:lnTo>
                  <a:lnTo>
                    <a:pt x="108" y="157"/>
                  </a:lnTo>
                  <a:lnTo>
                    <a:pt x="101" y="168"/>
                  </a:lnTo>
                  <a:lnTo>
                    <a:pt x="102" y="171"/>
                  </a:lnTo>
                  <a:lnTo>
                    <a:pt x="102" y="176"/>
                  </a:lnTo>
                  <a:lnTo>
                    <a:pt x="104" y="180"/>
                  </a:lnTo>
                  <a:lnTo>
                    <a:pt x="104" y="184"/>
                  </a:lnTo>
                  <a:lnTo>
                    <a:pt x="102" y="193"/>
                  </a:lnTo>
                  <a:lnTo>
                    <a:pt x="101" y="200"/>
                  </a:lnTo>
                  <a:lnTo>
                    <a:pt x="94" y="217"/>
                  </a:lnTo>
                  <a:lnTo>
                    <a:pt x="88" y="233"/>
                  </a:lnTo>
                  <a:lnTo>
                    <a:pt x="82" y="249"/>
                  </a:lnTo>
                  <a:lnTo>
                    <a:pt x="81" y="258"/>
                  </a:lnTo>
                  <a:lnTo>
                    <a:pt x="79" y="268"/>
                  </a:lnTo>
                  <a:lnTo>
                    <a:pt x="78" y="272"/>
                  </a:lnTo>
                  <a:lnTo>
                    <a:pt x="78" y="276"/>
                  </a:lnTo>
                  <a:lnTo>
                    <a:pt x="77" y="281"/>
                  </a:lnTo>
                  <a:lnTo>
                    <a:pt x="74" y="285"/>
                  </a:lnTo>
                  <a:lnTo>
                    <a:pt x="69" y="289"/>
                  </a:lnTo>
                  <a:lnTo>
                    <a:pt x="62" y="292"/>
                  </a:lnTo>
                  <a:lnTo>
                    <a:pt x="46" y="298"/>
                  </a:lnTo>
                  <a:lnTo>
                    <a:pt x="48" y="299"/>
                  </a:lnTo>
                  <a:lnTo>
                    <a:pt x="45" y="299"/>
                  </a:lnTo>
                  <a:lnTo>
                    <a:pt x="41" y="298"/>
                  </a:lnTo>
                  <a:lnTo>
                    <a:pt x="35" y="295"/>
                  </a:lnTo>
                  <a:lnTo>
                    <a:pt x="30" y="291"/>
                  </a:lnTo>
                  <a:lnTo>
                    <a:pt x="26" y="288"/>
                  </a:lnTo>
                  <a:lnTo>
                    <a:pt x="23" y="284"/>
                  </a:lnTo>
                  <a:lnTo>
                    <a:pt x="17" y="274"/>
                  </a:lnTo>
                  <a:lnTo>
                    <a:pt x="13" y="259"/>
                  </a:lnTo>
                  <a:lnTo>
                    <a:pt x="7" y="246"/>
                  </a:lnTo>
                  <a:lnTo>
                    <a:pt x="2" y="233"/>
                  </a:lnTo>
                  <a:lnTo>
                    <a:pt x="0" y="226"/>
                  </a:lnTo>
                  <a:lnTo>
                    <a:pt x="0" y="219"/>
                  </a:lnTo>
                  <a:lnTo>
                    <a:pt x="2" y="210"/>
                  </a:lnTo>
                  <a:lnTo>
                    <a:pt x="5" y="202"/>
                  </a:lnTo>
                  <a:lnTo>
                    <a:pt x="9" y="199"/>
                  </a:lnTo>
                  <a:lnTo>
                    <a:pt x="13" y="196"/>
                  </a:lnTo>
                  <a:lnTo>
                    <a:pt x="13" y="193"/>
                  </a:lnTo>
                  <a:lnTo>
                    <a:pt x="13" y="189"/>
                  </a:lnTo>
                  <a:lnTo>
                    <a:pt x="13" y="186"/>
                  </a:lnTo>
                  <a:lnTo>
                    <a:pt x="13" y="183"/>
                  </a:lnTo>
                  <a:lnTo>
                    <a:pt x="13" y="181"/>
                  </a:lnTo>
                  <a:lnTo>
                    <a:pt x="20" y="177"/>
                  </a:lnTo>
                  <a:lnTo>
                    <a:pt x="25" y="174"/>
                  </a:lnTo>
                  <a:lnTo>
                    <a:pt x="28" y="171"/>
                  </a:lnTo>
                  <a:lnTo>
                    <a:pt x="28" y="167"/>
                  </a:lnTo>
                  <a:lnTo>
                    <a:pt x="28" y="164"/>
                  </a:lnTo>
                  <a:lnTo>
                    <a:pt x="26" y="155"/>
                  </a:lnTo>
                  <a:lnTo>
                    <a:pt x="25" y="148"/>
                  </a:lnTo>
                  <a:lnTo>
                    <a:pt x="22" y="141"/>
                  </a:lnTo>
                  <a:lnTo>
                    <a:pt x="19" y="132"/>
                  </a:lnTo>
                  <a:lnTo>
                    <a:pt x="16" y="125"/>
                  </a:lnTo>
                  <a:lnTo>
                    <a:pt x="16" y="118"/>
                  </a:lnTo>
                  <a:lnTo>
                    <a:pt x="16" y="111"/>
                  </a:lnTo>
                  <a:lnTo>
                    <a:pt x="17" y="105"/>
                  </a:lnTo>
                  <a:lnTo>
                    <a:pt x="20" y="101"/>
                  </a:lnTo>
                  <a:lnTo>
                    <a:pt x="25" y="96"/>
                  </a:lnTo>
                  <a:lnTo>
                    <a:pt x="29" y="94"/>
                  </a:lnTo>
                  <a:lnTo>
                    <a:pt x="39" y="88"/>
                  </a:lnTo>
                  <a:lnTo>
                    <a:pt x="49" y="82"/>
                  </a:lnTo>
                  <a:lnTo>
                    <a:pt x="49" y="76"/>
                  </a:lnTo>
                  <a:lnTo>
                    <a:pt x="51" y="76"/>
                  </a:lnTo>
                  <a:lnTo>
                    <a:pt x="52" y="78"/>
                  </a:lnTo>
                  <a:lnTo>
                    <a:pt x="55" y="79"/>
                  </a:lnTo>
                  <a:lnTo>
                    <a:pt x="58" y="81"/>
                  </a:lnTo>
                  <a:lnTo>
                    <a:pt x="61" y="81"/>
                  </a:lnTo>
                  <a:lnTo>
                    <a:pt x="64" y="79"/>
                  </a:lnTo>
                  <a:lnTo>
                    <a:pt x="65" y="75"/>
                  </a:lnTo>
                  <a:lnTo>
                    <a:pt x="68" y="73"/>
                  </a:lnTo>
                  <a:lnTo>
                    <a:pt x="68" y="72"/>
                  </a:lnTo>
                  <a:lnTo>
                    <a:pt x="71" y="72"/>
                  </a:lnTo>
                  <a:lnTo>
                    <a:pt x="74" y="73"/>
                  </a:lnTo>
                  <a:lnTo>
                    <a:pt x="75" y="75"/>
                  </a:lnTo>
                  <a:lnTo>
                    <a:pt x="77" y="75"/>
                  </a:lnTo>
                  <a:lnTo>
                    <a:pt x="77" y="72"/>
                  </a:lnTo>
                  <a:lnTo>
                    <a:pt x="77" y="68"/>
                  </a:lnTo>
                  <a:lnTo>
                    <a:pt x="77" y="60"/>
                  </a:lnTo>
                  <a:lnTo>
                    <a:pt x="81" y="59"/>
                  </a:lnTo>
                  <a:lnTo>
                    <a:pt x="81" y="60"/>
                  </a:lnTo>
                  <a:lnTo>
                    <a:pt x="82" y="62"/>
                  </a:lnTo>
                  <a:lnTo>
                    <a:pt x="85" y="63"/>
                  </a:lnTo>
                  <a:lnTo>
                    <a:pt x="87" y="59"/>
                  </a:lnTo>
                  <a:lnTo>
                    <a:pt x="87" y="55"/>
                  </a:lnTo>
                  <a:lnTo>
                    <a:pt x="88" y="52"/>
                  </a:lnTo>
                  <a:lnTo>
                    <a:pt x="88" y="49"/>
                  </a:lnTo>
                  <a:lnTo>
                    <a:pt x="94" y="49"/>
                  </a:lnTo>
                  <a:lnTo>
                    <a:pt x="94" y="47"/>
                  </a:lnTo>
                  <a:lnTo>
                    <a:pt x="92" y="43"/>
                  </a:lnTo>
                  <a:lnTo>
                    <a:pt x="91" y="40"/>
                  </a:lnTo>
                  <a:lnTo>
                    <a:pt x="91" y="42"/>
                  </a:lnTo>
                  <a:lnTo>
                    <a:pt x="91" y="39"/>
                  </a:lnTo>
                  <a:lnTo>
                    <a:pt x="92" y="37"/>
                  </a:lnTo>
                  <a:lnTo>
                    <a:pt x="97" y="36"/>
                  </a:lnTo>
                  <a:lnTo>
                    <a:pt x="104" y="36"/>
                  </a:lnTo>
                  <a:lnTo>
                    <a:pt x="105" y="26"/>
                  </a:lnTo>
                  <a:lnTo>
                    <a:pt x="108" y="16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2412" y="1672"/>
              <a:ext cx="85" cy="111"/>
            </a:xfrm>
            <a:custGeom>
              <a:avLst/>
              <a:gdLst>
                <a:gd name="T0" fmla="*/ 59 w 85"/>
                <a:gd name="T1" fmla="*/ 2 h 111"/>
                <a:gd name="T2" fmla="*/ 59 w 85"/>
                <a:gd name="T3" fmla="*/ 10 h 111"/>
                <a:gd name="T4" fmla="*/ 62 w 85"/>
                <a:gd name="T5" fmla="*/ 12 h 111"/>
                <a:gd name="T6" fmla="*/ 73 w 85"/>
                <a:gd name="T7" fmla="*/ 7 h 111"/>
                <a:gd name="T8" fmla="*/ 78 w 85"/>
                <a:gd name="T9" fmla="*/ 10 h 111"/>
                <a:gd name="T10" fmla="*/ 75 w 85"/>
                <a:gd name="T11" fmla="*/ 17 h 111"/>
                <a:gd name="T12" fmla="*/ 81 w 85"/>
                <a:gd name="T13" fmla="*/ 25 h 111"/>
                <a:gd name="T14" fmla="*/ 84 w 85"/>
                <a:gd name="T15" fmla="*/ 30 h 111"/>
                <a:gd name="T16" fmla="*/ 79 w 85"/>
                <a:gd name="T17" fmla="*/ 33 h 111"/>
                <a:gd name="T18" fmla="*/ 72 w 85"/>
                <a:gd name="T19" fmla="*/ 35 h 111"/>
                <a:gd name="T20" fmla="*/ 65 w 85"/>
                <a:gd name="T21" fmla="*/ 46 h 111"/>
                <a:gd name="T22" fmla="*/ 63 w 85"/>
                <a:gd name="T23" fmla="*/ 58 h 111"/>
                <a:gd name="T24" fmla="*/ 68 w 85"/>
                <a:gd name="T25" fmla="*/ 69 h 111"/>
                <a:gd name="T26" fmla="*/ 68 w 85"/>
                <a:gd name="T27" fmla="*/ 78 h 111"/>
                <a:gd name="T28" fmla="*/ 62 w 85"/>
                <a:gd name="T29" fmla="*/ 84 h 111"/>
                <a:gd name="T30" fmla="*/ 66 w 85"/>
                <a:gd name="T31" fmla="*/ 88 h 111"/>
                <a:gd name="T32" fmla="*/ 62 w 85"/>
                <a:gd name="T33" fmla="*/ 88 h 111"/>
                <a:gd name="T34" fmla="*/ 58 w 85"/>
                <a:gd name="T35" fmla="*/ 91 h 111"/>
                <a:gd name="T36" fmla="*/ 49 w 85"/>
                <a:gd name="T37" fmla="*/ 99 h 111"/>
                <a:gd name="T38" fmla="*/ 40 w 85"/>
                <a:gd name="T39" fmla="*/ 99 h 111"/>
                <a:gd name="T40" fmla="*/ 32 w 85"/>
                <a:gd name="T41" fmla="*/ 105 h 111"/>
                <a:gd name="T42" fmla="*/ 27 w 85"/>
                <a:gd name="T43" fmla="*/ 111 h 111"/>
                <a:gd name="T44" fmla="*/ 23 w 85"/>
                <a:gd name="T45" fmla="*/ 107 h 111"/>
                <a:gd name="T46" fmla="*/ 19 w 85"/>
                <a:gd name="T47" fmla="*/ 104 h 111"/>
                <a:gd name="T48" fmla="*/ 13 w 85"/>
                <a:gd name="T49" fmla="*/ 107 h 111"/>
                <a:gd name="T50" fmla="*/ 9 w 85"/>
                <a:gd name="T51" fmla="*/ 108 h 111"/>
                <a:gd name="T52" fmla="*/ 4 w 85"/>
                <a:gd name="T53" fmla="*/ 104 h 111"/>
                <a:gd name="T54" fmla="*/ 0 w 85"/>
                <a:gd name="T55" fmla="*/ 94 h 111"/>
                <a:gd name="T56" fmla="*/ 12 w 85"/>
                <a:gd name="T57" fmla="*/ 84 h 111"/>
                <a:gd name="T58" fmla="*/ 13 w 85"/>
                <a:gd name="T59" fmla="*/ 61 h 111"/>
                <a:gd name="T60" fmla="*/ 3 w 85"/>
                <a:gd name="T61" fmla="*/ 52 h 111"/>
                <a:gd name="T62" fmla="*/ 6 w 85"/>
                <a:gd name="T63" fmla="*/ 46 h 111"/>
                <a:gd name="T64" fmla="*/ 16 w 85"/>
                <a:gd name="T65" fmla="*/ 45 h 111"/>
                <a:gd name="T66" fmla="*/ 16 w 85"/>
                <a:gd name="T67" fmla="*/ 39 h 111"/>
                <a:gd name="T68" fmla="*/ 10 w 85"/>
                <a:gd name="T69" fmla="*/ 38 h 111"/>
                <a:gd name="T70" fmla="*/ 13 w 85"/>
                <a:gd name="T71" fmla="*/ 27 h 111"/>
                <a:gd name="T72" fmla="*/ 22 w 85"/>
                <a:gd name="T73" fmla="*/ 33 h 111"/>
                <a:gd name="T74" fmla="*/ 29 w 85"/>
                <a:gd name="T75" fmla="*/ 29 h 111"/>
                <a:gd name="T76" fmla="*/ 32 w 85"/>
                <a:gd name="T77" fmla="*/ 23 h 111"/>
                <a:gd name="T78" fmla="*/ 39 w 85"/>
                <a:gd name="T79" fmla="*/ 16 h 111"/>
                <a:gd name="T80" fmla="*/ 39 w 85"/>
                <a:gd name="T81" fmla="*/ 13 h 111"/>
                <a:gd name="T82" fmla="*/ 48 w 85"/>
                <a:gd name="T83" fmla="*/ 6 h 11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85" h="111">
                  <a:moveTo>
                    <a:pt x="55" y="0"/>
                  </a:moveTo>
                  <a:lnTo>
                    <a:pt x="58" y="0"/>
                  </a:lnTo>
                  <a:lnTo>
                    <a:pt x="59" y="2"/>
                  </a:lnTo>
                  <a:lnTo>
                    <a:pt x="60" y="4"/>
                  </a:lnTo>
                  <a:lnTo>
                    <a:pt x="60" y="7"/>
                  </a:lnTo>
                  <a:lnTo>
                    <a:pt x="59" y="10"/>
                  </a:lnTo>
                  <a:lnTo>
                    <a:pt x="58" y="13"/>
                  </a:lnTo>
                  <a:lnTo>
                    <a:pt x="55" y="16"/>
                  </a:lnTo>
                  <a:lnTo>
                    <a:pt x="62" y="12"/>
                  </a:lnTo>
                  <a:lnTo>
                    <a:pt x="66" y="9"/>
                  </a:lnTo>
                  <a:lnTo>
                    <a:pt x="69" y="7"/>
                  </a:lnTo>
                  <a:lnTo>
                    <a:pt x="73" y="7"/>
                  </a:lnTo>
                  <a:lnTo>
                    <a:pt x="76" y="9"/>
                  </a:lnTo>
                  <a:lnTo>
                    <a:pt x="78" y="9"/>
                  </a:lnTo>
                  <a:lnTo>
                    <a:pt x="78" y="10"/>
                  </a:lnTo>
                  <a:lnTo>
                    <a:pt x="78" y="12"/>
                  </a:lnTo>
                  <a:lnTo>
                    <a:pt x="75" y="16"/>
                  </a:lnTo>
                  <a:lnTo>
                    <a:pt x="75" y="17"/>
                  </a:lnTo>
                  <a:lnTo>
                    <a:pt x="75" y="19"/>
                  </a:lnTo>
                  <a:lnTo>
                    <a:pt x="79" y="19"/>
                  </a:lnTo>
                  <a:lnTo>
                    <a:pt x="81" y="25"/>
                  </a:lnTo>
                  <a:lnTo>
                    <a:pt x="79" y="30"/>
                  </a:lnTo>
                  <a:lnTo>
                    <a:pt x="82" y="30"/>
                  </a:lnTo>
                  <a:lnTo>
                    <a:pt x="84" y="30"/>
                  </a:lnTo>
                  <a:lnTo>
                    <a:pt x="85" y="33"/>
                  </a:lnTo>
                  <a:lnTo>
                    <a:pt x="84" y="33"/>
                  </a:lnTo>
                  <a:lnTo>
                    <a:pt x="79" y="33"/>
                  </a:lnTo>
                  <a:lnTo>
                    <a:pt x="76" y="32"/>
                  </a:lnTo>
                  <a:lnTo>
                    <a:pt x="75" y="33"/>
                  </a:lnTo>
                  <a:lnTo>
                    <a:pt x="72" y="35"/>
                  </a:lnTo>
                  <a:lnTo>
                    <a:pt x="71" y="36"/>
                  </a:lnTo>
                  <a:lnTo>
                    <a:pt x="66" y="40"/>
                  </a:lnTo>
                  <a:lnTo>
                    <a:pt x="65" y="46"/>
                  </a:lnTo>
                  <a:lnTo>
                    <a:pt x="65" y="50"/>
                  </a:lnTo>
                  <a:lnTo>
                    <a:pt x="63" y="55"/>
                  </a:lnTo>
                  <a:lnTo>
                    <a:pt x="63" y="58"/>
                  </a:lnTo>
                  <a:lnTo>
                    <a:pt x="63" y="61"/>
                  </a:lnTo>
                  <a:lnTo>
                    <a:pt x="65" y="63"/>
                  </a:lnTo>
                  <a:lnTo>
                    <a:pt x="68" y="69"/>
                  </a:lnTo>
                  <a:lnTo>
                    <a:pt x="69" y="74"/>
                  </a:lnTo>
                  <a:lnTo>
                    <a:pt x="69" y="76"/>
                  </a:lnTo>
                  <a:lnTo>
                    <a:pt x="68" y="78"/>
                  </a:lnTo>
                  <a:lnTo>
                    <a:pt x="66" y="79"/>
                  </a:lnTo>
                  <a:lnTo>
                    <a:pt x="63" y="82"/>
                  </a:lnTo>
                  <a:lnTo>
                    <a:pt x="62" y="84"/>
                  </a:lnTo>
                  <a:lnTo>
                    <a:pt x="65" y="85"/>
                  </a:lnTo>
                  <a:lnTo>
                    <a:pt x="66" y="86"/>
                  </a:lnTo>
                  <a:lnTo>
                    <a:pt x="66" y="88"/>
                  </a:lnTo>
                  <a:lnTo>
                    <a:pt x="65" y="89"/>
                  </a:lnTo>
                  <a:lnTo>
                    <a:pt x="63" y="89"/>
                  </a:lnTo>
                  <a:lnTo>
                    <a:pt x="62" y="88"/>
                  </a:lnTo>
                  <a:lnTo>
                    <a:pt x="60" y="86"/>
                  </a:lnTo>
                  <a:lnTo>
                    <a:pt x="58" y="85"/>
                  </a:lnTo>
                  <a:lnTo>
                    <a:pt x="58" y="91"/>
                  </a:lnTo>
                  <a:lnTo>
                    <a:pt x="53" y="91"/>
                  </a:lnTo>
                  <a:lnTo>
                    <a:pt x="49" y="91"/>
                  </a:lnTo>
                  <a:lnTo>
                    <a:pt x="49" y="99"/>
                  </a:lnTo>
                  <a:lnTo>
                    <a:pt x="48" y="99"/>
                  </a:lnTo>
                  <a:lnTo>
                    <a:pt x="45" y="99"/>
                  </a:lnTo>
                  <a:lnTo>
                    <a:pt x="40" y="99"/>
                  </a:lnTo>
                  <a:lnTo>
                    <a:pt x="39" y="99"/>
                  </a:lnTo>
                  <a:lnTo>
                    <a:pt x="35" y="102"/>
                  </a:lnTo>
                  <a:lnTo>
                    <a:pt x="32" y="105"/>
                  </a:lnTo>
                  <a:lnTo>
                    <a:pt x="30" y="107"/>
                  </a:lnTo>
                  <a:lnTo>
                    <a:pt x="30" y="109"/>
                  </a:lnTo>
                  <a:lnTo>
                    <a:pt x="27" y="111"/>
                  </a:lnTo>
                  <a:lnTo>
                    <a:pt x="26" y="111"/>
                  </a:lnTo>
                  <a:lnTo>
                    <a:pt x="23" y="108"/>
                  </a:lnTo>
                  <a:lnTo>
                    <a:pt x="23" y="107"/>
                  </a:lnTo>
                  <a:lnTo>
                    <a:pt x="22" y="105"/>
                  </a:lnTo>
                  <a:lnTo>
                    <a:pt x="20" y="104"/>
                  </a:lnTo>
                  <a:lnTo>
                    <a:pt x="19" y="104"/>
                  </a:lnTo>
                  <a:lnTo>
                    <a:pt x="17" y="105"/>
                  </a:lnTo>
                  <a:lnTo>
                    <a:pt x="16" y="107"/>
                  </a:lnTo>
                  <a:lnTo>
                    <a:pt x="13" y="107"/>
                  </a:lnTo>
                  <a:lnTo>
                    <a:pt x="13" y="109"/>
                  </a:lnTo>
                  <a:lnTo>
                    <a:pt x="9" y="109"/>
                  </a:lnTo>
                  <a:lnTo>
                    <a:pt x="9" y="108"/>
                  </a:lnTo>
                  <a:lnTo>
                    <a:pt x="10" y="105"/>
                  </a:lnTo>
                  <a:lnTo>
                    <a:pt x="6" y="104"/>
                  </a:lnTo>
                  <a:lnTo>
                    <a:pt x="4" y="104"/>
                  </a:lnTo>
                  <a:lnTo>
                    <a:pt x="4" y="102"/>
                  </a:lnTo>
                  <a:lnTo>
                    <a:pt x="3" y="99"/>
                  </a:lnTo>
                  <a:lnTo>
                    <a:pt x="0" y="94"/>
                  </a:lnTo>
                  <a:lnTo>
                    <a:pt x="3" y="94"/>
                  </a:lnTo>
                  <a:lnTo>
                    <a:pt x="9" y="94"/>
                  </a:lnTo>
                  <a:lnTo>
                    <a:pt x="12" y="84"/>
                  </a:lnTo>
                  <a:lnTo>
                    <a:pt x="14" y="76"/>
                  </a:lnTo>
                  <a:lnTo>
                    <a:pt x="22" y="61"/>
                  </a:lnTo>
                  <a:lnTo>
                    <a:pt x="13" y="61"/>
                  </a:lnTo>
                  <a:lnTo>
                    <a:pt x="9" y="61"/>
                  </a:lnTo>
                  <a:lnTo>
                    <a:pt x="4" y="56"/>
                  </a:lnTo>
                  <a:lnTo>
                    <a:pt x="3" y="52"/>
                  </a:lnTo>
                  <a:lnTo>
                    <a:pt x="4" y="50"/>
                  </a:lnTo>
                  <a:lnTo>
                    <a:pt x="6" y="49"/>
                  </a:lnTo>
                  <a:lnTo>
                    <a:pt x="6" y="46"/>
                  </a:lnTo>
                  <a:lnTo>
                    <a:pt x="10" y="46"/>
                  </a:lnTo>
                  <a:lnTo>
                    <a:pt x="16" y="46"/>
                  </a:lnTo>
                  <a:lnTo>
                    <a:pt x="16" y="45"/>
                  </a:lnTo>
                  <a:lnTo>
                    <a:pt x="16" y="43"/>
                  </a:lnTo>
                  <a:lnTo>
                    <a:pt x="16" y="40"/>
                  </a:lnTo>
                  <a:lnTo>
                    <a:pt x="16" y="39"/>
                  </a:lnTo>
                  <a:lnTo>
                    <a:pt x="16" y="38"/>
                  </a:lnTo>
                  <a:lnTo>
                    <a:pt x="13" y="38"/>
                  </a:lnTo>
                  <a:lnTo>
                    <a:pt x="10" y="38"/>
                  </a:lnTo>
                  <a:lnTo>
                    <a:pt x="12" y="33"/>
                  </a:lnTo>
                  <a:lnTo>
                    <a:pt x="10" y="27"/>
                  </a:lnTo>
                  <a:lnTo>
                    <a:pt x="13" y="27"/>
                  </a:lnTo>
                  <a:lnTo>
                    <a:pt x="14" y="30"/>
                  </a:lnTo>
                  <a:lnTo>
                    <a:pt x="16" y="33"/>
                  </a:lnTo>
                  <a:lnTo>
                    <a:pt x="22" y="33"/>
                  </a:lnTo>
                  <a:lnTo>
                    <a:pt x="24" y="32"/>
                  </a:lnTo>
                  <a:lnTo>
                    <a:pt x="27" y="30"/>
                  </a:lnTo>
                  <a:lnTo>
                    <a:pt x="29" y="29"/>
                  </a:lnTo>
                  <a:lnTo>
                    <a:pt x="30" y="26"/>
                  </a:lnTo>
                  <a:lnTo>
                    <a:pt x="32" y="25"/>
                  </a:lnTo>
                  <a:lnTo>
                    <a:pt x="32" y="23"/>
                  </a:lnTo>
                  <a:lnTo>
                    <a:pt x="33" y="22"/>
                  </a:lnTo>
                  <a:lnTo>
                    <a:pt x="39" y="22"/>
                  </a:lnTo>
                  <a:lnTo>
                    <a:pt x="39" y="16"/>
                  </a:lnTo>
                  <a:lnTo>
                    <a:pt x="33" y="16"/>
                  </a:lnTo>
                  <a:lnTo>
                    <a:pt x="36" y="14"/>
                  </a:lnTo>
                  <a:lnTo>
                    <a:pt x="39" y="13"/>
                  </a:lnTo>
                  <a:lnTo>
                    <a:pt x="39" y="4"/>
                  </a:lnTo>
                  <a:lnTo>
                    <a:pt x="43" y="6"/>
                  </a:lnTo>
                  <a:lnTo>
                    <a:pt x="48" y="6"/>
                  </a:lnTo>
                  <a:lnTo>
                    <a:pt x="50" y="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4621" y="3265"/>
              <a:ext cx="716" cy="528"/>
            </a:xfrm>
            <a:custGeom>
              <a:avLst/>
              <a:gdLst>
                <a:gd name="T0" fmla="*/ 396 w 716"/>
                <a:gd name="T1" fmla="*/ 21 h 528"/>
                <a:gd name="T2" fmla="*/ 413 w 716"/>
                <a:gd name="T3" fmla="*/ 37 h 528"/>
                <a:gd name="T4" fmla="*/ 407 w 716"/>
                <a:gd name="T5" fmla="*/ 56 h 528"/>
                <a:gd name="T6" fmla="*/ 422 w 716"/>
                <a:gd name="T7" fmla="*/ 106 h 528"/>
                <a:gd name="T8" fmla="*/ 461 w 716"/>
                <a:gd name="T9" fmla="*/ 132 h 528"/>
                <a:gd name="T10" fmla="*/ 481 w 716"/>
                <a:gd name="T11" fmla="*/ 148 h 528"/>
                <a:gd name="T12" fmla="*/ 494 w 716"/>
                <a:gd name="T13" fmla="*/ 135 h 528"/>
                <a:gd name="T14" fmla="*/ 507 w 716"/>
                <a:gd name="T15" fmla="*/ 97 h 528"/>
                <a:gd name="T16" fmla="*/ 521 w 716"/>
                <a:gd name="T17" fmla="*/ 0 h 528"/>
                <a:gd name="T18" fmla="*/ 549 w 716"/>
                <a:gd name="T19" fmla="*/ 76 h 528"/>
                <a:gd name="T20" fmla="*/ 576 w 716"/>
                <a:gd name="T21" fmla="*/ 90 h 528"/>
                <a:gd name="T22" fmla="*/ 589 w 716"/>
                <a:gd name="T23" fmla="*/ 142 h 528"/>
                <a:gd name="T24" fmla="*/ 625 w 716"/>
                <a:gd name="T25" fmla="*/ 195 h 528"/>
                <a:gd name="T26" fmla="*/ 632 w 716"/>
                <a:gd name="T27" fmla="*/ 217 h 528"/>
                <a:gd name="T28" fmla="*/ 652 w 716"/>
                <a:gd name="T29" fmla="*/ 253 h 528"/>
                <a:gd name="T30" fmla="*/ 688 w 716"/>
                <a:gd name="T31" fmla="*/ 301 h 528"/>
                <a:gd name="T32" fmla="*/ 704 w 716"/>
                <a:gd name="T33" fmla="*/ 360 h 528"/>
                <a:gd name="T34" fmla="*/ 713 w 716"/>
                <a:gd name="T35" fmla="*/ 416 h 528"/>
                <a:gd name="T36" fmla="*/ 707 w 716"/>
                <a:gd name="T37" fmla="*/ 469 h 528"/>
                <a:gd name="T38" fmla="*/ 683 w 716"/>
                <a:gd name="T39" fmla="*/ 499 h 528"/>
                <a:gd name="T40" fmla="*/ 671 w 716"/>
                <a:gd name="T41" fmla="*/ 528 h 528"/>
                <a:gd name="T42" fmla="*/ 432 w 716"/>
                <a:gd name="T43" fmla="*/ 502 h 528"/>
                <a:gd name="T44" fmla="*/ 387 w 716"/>
                <a:gd name="T45" fmla="*/ 522 h 528"/>
                <a:gd name="T46" fmla="*/ 373 w 716"/>
                <a:gd name="T47" fmla="*/ 496 h 528"/>
                <a:gd name="T48" fmla="*/ 366 w 716"/>
                <a:gd name="T49" fmla="*/ 482 h 528"/>
                <a:gd name="T50" fmla="*/ 334 w 716"/>
                <a:gd name="T51" fmla="*/ 475 h 528"/>
                <a:gd name="T52" fmla="*/ 284 w 716"/>
                <a:gd name="T53" fmla="*/ 470 h 528"/>
                <a:gd name="T54" fmla="*/ 226 w 716"/>
                <a:gd name="T55" fmla="*/ 483 h 528"/>
                <a:gd name="T56" fmla="*/ 209 w 716"/>
                <a:gd name="T57" fmla="*/ 499 h 528"/>
                <a:gd name="T58" fmla="*/ 189 w 716"/>
                <a:gd name="T59" fmla="*/ 515 h 528"/>
                <a:gd name="T60" fmla="*/ 160 w 716"/>
                <a:gd name="T61" fmla="*/ 521 h 528"/>
                <a:gd name="T62" fmla="*/ 109 w 716"/>
                <a:gd name="T63" fmla="*/ 521 h 528"/>
                <a:gd name="T64" fmla="*/ 43 w 716"/>
                <a:gd name="T65" fmla="*/ 516 h 528"/>
                <a:gd name="T66" fmla="*/ 36 w 716"/>
                <a:gd name="T67" fmla="*/ 442 h 528"/>
                <a:gd name="T68" fmla="*/ 30 w 716"/>
                <a:gd name="T69" fmla="*/ 393 h 528"/>
                <a:gd name="T70" fmla="*/ 17 w 716"/>
                <a:gd name="T71" fmla="*/ 364 h 528"/>
                <a:gd name="T72" fmla="*/ 13 w 716"/>
                <a:gd name="T73" fmla="*/ 344 h 528"/>
                <a:gd name="T74" fmla="*/ 14 w 716"/>
                <a:gd name="T75" fmla="*/ 319 h 528"/>
                <a:gd name="T76" fmla="*/ 0 w 716"/>
                <a:gd name="T77" fmla="*/ 292 h 528"/>
                <a:gd name="T78" fmla="*/ 9 w 716"/>
                <a:gd name="T79" fmla="*/ 259 h 528"/>
                <a:gd name="T80" fmla="*/ 20 w 716"/>
                <a:gd name="T81" fmla="*/ 249 h 528"/>
                <a:gd name="T82" fmla="*/ 60 w 716"/>
                <a:gd name="T83" fmla="*/ 218 h 528"/>
                <a:gd name="T84" fmla="*/ 88 w 716"/>
                <a:gd name="T85" fmla="*/ 205 h 528"/>
                <a:gd name="T86" fmla="*/ 108 w 716"/>
                <a:gd name="T87" fmla="*/ 194 h 528"/>
                <a:gd name="T88" fmla="*/ 147 w 716"/>
                <a:gd name="T89" fmla="*/ 177 h 528"/>
                <a:gd name="T90" fmla="*/ 166 w 716"/>
                <a:gd name="T91" fmla="*/ 126 h 528"/>
                <a:gd name="T92" fmla="*/ 191 w 716"/>
                <a:gd name="T93" fmla="*/ 128 h 528"/>
                <a:gd name="T94" fmla="*/ 204 w 716"/>
                <a:gd name="T95" fmla="*/ 106 h 528"/>
                <a:gd name="T96" fmla="*/ 217 w 716"/>
                <a:gd name="T97" fmla="*/ 96 h 528"/>
                <a:gd name="T98" fmla="*/ 222 w 716"/>
                <a:gd name="T99" fmla="*/ 82 h 528"/>
                <a:gd name="T100" fmla="*/ 235 w 716"/>
                <a:gd name="T101" fmla="*/ 64 h 528"/>
                <a:gd name="T102" fmla="*/ 263 w 716"/>
                <a:gd name="T103" fmla="*/ 86 h 528"/>
                <a:gd name="T104" fmla="*/ 285 w 716"/>
                <a:gd name="T105" fmla="*/ 87 h 528"/>
                <a:gd name="T106" fmla="*/ 298 w 716"/>
                <a:gd name="T107" fmla="*/ 59 h 528"/>
                <a:gd name="T108" fmla="*/ 305 w 716"/>
                <a:gd name="T109" fmla="*/ 41 h 528"/>
                <a:gd name="T110" fmla="*/ 327 w 716"/>
                <a:gd name="T111" fmla="*/ 25 h 528"/>
                <a:gd name="T112" fmla="*/ 337 w 716"/>
                <a:gd name="T113" fmla="*/ 11 h 528"/>
                <a:gd name="T114" fmla="*/ 351 w 716"/>
                <a:gd name="T115" fmla="*/ 14 h 52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16" h="528">
                  <a:moveTo>
                    <a:pt x="361" y="10"/>
                  </a:moveTo>
                  <a:lnTo>
                    <a:pt x="364" y="13"/>
                  </a:lnTo>
                  <a:lnTo>
                    <a:pt x="364" y="14"/>
                  </a:lnTo>
                  <a:lnTo>
                    <a:pt x="366" y="15"/>
                  </a:lnTo>
                  <a:lnTo>
                    <a:pt x="369" y="17"/>
                  </a:lnTo>
                  <a:lnTo>
                    <a:pt x="373" y="18"/>
                  </a:lnTo>
                  <a:lnTo>
                    <a:pt x="374" y="18"/>
                  </a:lnTo>
                  <a:lnTo>
                    <a:pt x="373" y="18"/>
                  </a:lnTo>
                  <a:lnTo>
                    <a:pt x="389" y="21"/>
                  </a:lnTo>
                  <a:lnTo>
                    <a:pt x="396" y="21"/>
                  </a:lnTo>
                  <a:lnTo>
                    <a:pt x="403" y="21"/>
                  </a:lnTo>
                  <a:lnTo>
                    <a:pt x="406" y="27"/>
                  </a:lnTo>
                  <a:lnTo>
                    <a:pt x="416" y="23"/>
                  </a:lnTo>
                  <a:lnTo>
                    <a:pt x="419" y="21"/>
                  </a:lnTo>
                  <a:lnTo>
                    <a:pt x="422" y="27"/>
                  </a:lnTo>
                  <a:lnTo>
                    <a:pt x="422" y="31"/>
                  </a:lnTo>
                  <a:lnTo>
                    <a:pt x="422" y="33"/>
                  </a:lnTo>
                  <a:lnTo>
                    <a:pt x="420" y="34"/>
                  </a:lnTo>
                  <a:lnTo>
                    <a:pt x="418" y="36"/>
                  </a:lnTo>
                  <a:lnTo>
                    <a:pt x="413" y="37"/>
                  </a:lnTo>
                  <a:lnTo>
                    <a:pt x="413" y="40"/>
                  </a:lnTo>
                  <a:lnTo>
                    <a:pt x="413" y="41"/>
                  </a:lnTo>
                  <a:lnTo>
                    <a:pt x="415" y="41"/>
                  </a:lnTo>
                  <a:lnTo>
                    <a:pt x="416" y="43"/>
                  </a:lnTo>
                  <a:lnTo>
                    <a:pt x="416" y="51"/>
                  </a:lnTo>
                  <a:lnTo>
                    <a:pt x="409" y="50"/>
                  </a:lnTo>
                  <a:lnTo>
                    <a:pt x="403" y="51"/>
                  </a:lnTo>
                  <a:lnTo>
                    <a:pt x="405" y="53"/>
                  </a:lnTo>
                  <a:lnTo>
                    <a:pt x="406" y="54"/>
                  </a:lnTo>
                  <a:lnTo>
                    <a:pt x="407" y="56"/>
                  </a:lnTo>
                  <a:lnTo>
                    <a:pt x="407" y="57"/>
                  </a:lnTo>
                  <a:lnTo>
                    <a:pt x="406" y="63"/>
                  </a:lnTo>
                  <a:lnTo>
                    <a:pt x="406" y="69"/>
                  </a:lnTo>
                  <a:lnTo>
                    <a:pt x="400" y="70"/>
                  </a:lnTo>
                  <a:lnTo>
                    <a:pt x="400" y="80"/>
                  </a:lnTo>
                  <a:lnTo>
                    <a:pt x="400" y="90"/>
                  </a:lnTo>
                  <a:lnTo>
                    <a:pt x="409" y="95"/>
                  </a:lnTo>
                  <a:lnTo>
                    <a:pt x="416" y="99"/>
                  </a:lnTo>
                  <a:lnTo>
                    <a:pt x="416" y="103"/>
                  </a:lnTo>
                  <a:lnTo>
                    <a:pt x="422" y="106"/>
                  </a:lnTo>
                  <a:lnTo>
                    <a:pt x="428" y="106"/>
                  </a:lnTo>
                  <a:lnTo>
                    <a:pt x="433" y="108"/>
                  </a:lnTo>
                  <a:lnTo>
                    <a:pt x="439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8" y="121"/>
                  </a:lnTo>
                  <a:lnTo>
                    <a:pt x="454" y="128"/>
                  </a:lnTo>
                  <a:lnTo>
                    <a:pt x="455" y="131"/>
                  </a:lnTo>
                  <a:lnTo>
                    <a:pt x="458" y="132"/>
                  </a:lnTo>
                  <a:lnTo>
                    <a:pt x="461" y="132"/>
                  </a:lnTo>
                  <a:lnTo>
                    <a:pt x="462" y="132"/>
                  </a:lnTo>
                  <a:lnTo>
                    <a:pt x="465" y="131"/>
                  </a:lnTo>
                  <a:lnTo>
                    <a:pt x="467" y="132"/>
                  </a:lnTo>
                  <a:lnTo>
                    <a:pt x="468" y="135"/>
                  </a:lnTo>
                  <a:lnTo>
                    <a:pt x="469" y="141"/>
                  </a:lnTo>
                  <a:lnTo>
                    <a:pt x="472" y="145"/>
                  </a:lnTo>
                  <a:lnTo>
                    <a:pt x="474" y="146"/>
                  </a:lnTo>
                  <a:lnTo>
                    <a:pt x="475" y="148"/>
                  </a:lnTo>
                  <a:lnTo>
                    <a:pt x="478" y="149"/>
                  </a:lnTo>
                  <a:lnTo>
                    <a:pt x="481" y="148"/>
                  </a:lnTo>
                  <a:lnTo>
                    <a:pt x="485" y="148"/>
                  </a:lnTo>
                  <a:lnTo>
                    <a:pt x="488" y="148"/>
                  </a:lnTo>
                  <a:lnTo>
                    <a:pt x="490" y="146"/>
                  </a:lnTo>
                  <a:lnTo>
                    <a:pt x="491" y="146"/>
                  </a:lnTo>
                  <a:lnTo>
                    <a:pt x="492" y="146"/>
                  </a:lnTo>
                  <a:lnTo>
                    <a:pt x="494" y="145"/>
                  </a:lnTo>
                  <a:lnTo>
                    <a:pt x="494" y="144"/>
                  </a:lnTo>
                  <a:lnTo>
                    <a:pt x="494" y="139"/>
                  </a:lnTo>
                  <a:lnTo>
                    <a:pt x="494" y="136"/>
                  </a:lnTo>
                  <a:lnTo>
                    <a:pt x="494" y="135"/>
                  </a:lnTo>
                  <a:lnTo>
                    <a:pt x="500" y="129"/>
                  </a:lnTo>
                  <a:lnTo>
                    <a:pt x="500" y="125"/>
                  </a:lnTo>
                  <a:lnTo>
                    <a:pt x="500" y="122"/>
                  </a:lnTo>
                  <a:lnTo>
                    <a:pt x="500" y="119"/>
                  </a:lnTo>
                  <a:lnTo>
                    <a:pt x="500" y="116"/>
                  </a:lnTo>
                  <a:lnTo>
                    <a:pt x="500" y="115"/>
                  </a:lnTo>
                  <a:lnTo>
                    <a:pt x="503" y="113"/>
                  </a:lnTo>
                  <a:lnTo>
                    <a:pt x="505" y="112"/>
                  </a:lnTo>
                  <a:lnTo>
                    <a:pt x="507" y="105"/>
                  </a:lnTo>
                  <a:lnTo>
                    <a:pt x="507" y="97"/>
                  </a:lnTo>
                  <a:lnTo>
                    <a:pt x="507" y="83"/>
                  </a:lnTo>
                  <a:lnTo>
                    <a:pt x="505" y="70"/>
                  </a:lnTo>
                  <a:lnTo>
                    <a:pt x="504" y="61"/>
                  </a:lnTo>
                  <a:lnTo>
                    <a:pt x="505" y="54"/>
                  </a:lnTo>
                  <a:lnTo>
                    <a:pt x="511" y="51"/>
                  </a:lnTo>
                  <a:lnTo>
                    <a:pt x="510" y="38"/>
                  </a:lnTo>
                  <a:lnTo>
                    <a:pt x="510" y="27"/>
                  </a:lnTo>
                  <a:lnTo>
                    <a:pt x="511" y="14"/>
                  </a:lnTo>
                  <a:lnTo>
                    <a:pt x="514" y="0"/>
                  </a:lnTo>
                  <a:lnTo>
                    <a:pt x="521" y="0"/>
                  </a:lnTo>
                  <a:lnTo>
                    <a:pt x="530" y="15"/>
                  </a:lnTo>
                  <a:lnTo>
                    <a:pt x="537" y="31"/>
                  </a:lnTo>
                  <a:lnTo>
                    <a:pt x="540" y="40"/>
                  </a:lnTo>
                  <a:lnTo>
                    <a:pt x="543" y="50"/>
                  </a:lnTo>
                  <a:lnTo>
                    <a:pt x="543" y="60"/>
                  </a:lnTo>
                  <a:lnTo>
                    <a:pt x="544" y="73"/>
                  </a:lnTo>
                  <a:lnTo>
                    <a:pt x="546" y="73"/>
                  </a:lnTo>
                  <a:lnTo>
                    <a:pt x="547" y="74"/>
                  </a:lnTo>
                  <a:lnTo>
                    <a:pt x="547" y="76"/>
                  </a:lnTo>
                  <a:lnTo>
                    <a:pt x="549" y="76"/>
                  </a:lnTo>
                  <a:lnTo>
                    <a:pt x="551" y="76"/>
                  </a:lnTo>
                  <a:lnTo>
                    <a:pt x="551" y="70"/>
                  </a:lnTo>
                  <a:lnTo>
                    <a:pt x="560" y="69"/>
                  </a:lnTo>
                  <a:lnTo>
                    <a:pt x="560" y="76"/>
                  </a:lnTo>
                  <a:lnTo>
                    <a:pt x="563" y="76"/>
                  </a:lnTo>
                  <a:lnTo>
                    <a:pt x="564" y="79"/>
                  </a:lnTo>
                  <a:lnTo>
                    <a:pt x="566" y="82"/>
                  </a:lnTo>
                  <a:lnTo>
                    <a:pt x="575" y="82"/>
                  </a:lnTo>
                  <a:lnTo>
                    <a:pt x="576" y="86"/>
                  </a:lnTo>
                  <a:lnTo>
                    <a:pt x="576" y="90"/>
                  </a:lnTo>
                  <a:lnTo>
                    <a:pt x="575" y="97"/>
                  </a:lnTo>
                  <a:lnTo>
                    <a:pt x="573" y="108"/>
                  </a:lnTo>
                  <a:lnTo>
                    <a:pt x="573" y="110"/>
                  </a:lnTo>
                  <a:lnTo>
                    <a:pt x="575" y="115"/>
                  </a:lnTo>
                  <a:lnTo>
                    <a:pt x="576" y="118"/>
                  </a:lnTo>
                  <a:lnTo>
                    <a:pt x="577" y="121"/>
                  </a:lnTo>
                  <a:lnTo>
                    <a:pt x="582" y="125"/>
                  </a:lnTo>
                  <a:lnTo>
                    <a:pt x="585" y="131"/>
                  </a:lnTo>
                  <a:lnTo>
                    <a:pt x="587" y="138"/>
                  </a:lnTo>
                  <a:lnTo>
                    <a:pt x="589" y="142"/>
                  </a:lnTo>
                  <a:lnTo>
                    <a:pt x="589" y="146"/>
                  </a:lnTo>
                  <a:lnTo>
                    <a:pt x="589" y="157"/>
                  </a:lnTo>
                  <a:lnTo>
                    <a:pt x="589" y="167"/>
                  </a:lnTo>
                  <a:lnTo>
                    <a:pt x="589" y="171"/>
                  </a:lnTo>
                  <a:lnTo>
                    <a:pt x="590" y="175"/>
                  </a:lnTo>
                  <a:lnTo>
                    <a:pt x="592" y="177"/>
                  </a:lnTo>
                  <a:lnTo>
                    <a:pt x="593" y="178"/>
                  </a:lnTo>
                  <a:lnTo>
                    <a:pt x="598" y="181"/>
                  </a:lnTo>
                  <a:lnTo>
                    <a:pt x="611" y="188"/>
                  </a:lnTo>
                  <a:lnTo>
                    <a:pt x="625" y="195"/>
                  </a:lnTo>
                  <a:lnTo>
                    <a:pt x="631" y="198"/>
                  </a:lnTo>
                  <a:lnTo>
                    <a:pt x="635" y="201"/>
                  </a:lnTo>
                  <a:lnTo>
                    <a:pt x="635" y="204"/>
                  </a:lnTo>
                  <a:lnTo>
                    <a:pt x="636" y="205"/>
                  </a:lnTo>
                  <a:lnTo>
                    <a:pt x="638" y="207"/>
                  </a:lnTo>
                  <a:lnTo>
                    <a:pt x="638" y="208"/>
                  </a:lnTo>
                  <a:lnTo>
                    <a:pt x="636" y="210"/>
                  </a:lnTo>
                  <a:lnTo>
                    <a:pt x="635" y="211"/>
                  </a:lnTo>
                  <a:lnTo>
                    <a:pt x="634" y="214"/>
                  </a:lnTo>
                  <a:lnTo>
                    <a:pt x="632" y="217"/>
                  </a:lnTo>
                  <a:lnTo>
                    <a:pt x="638" y="217"/>
                  </a:lnTo>
                  <a:lnTo>
                    <a:pt x="639" y="218"/>
                  </a:lnTo>
                  <a:lnTo>
                    <a:pt x="642" y="220"/>
                  </a:lnTo>
                  <a:lnTo>
                    <a:pt x="644" y="221"/>
                  </a:lnTo>
                  <a:lnTo>
                    <a:pt x="644" y="223"/>
                  </a:lnTo>
                  <a:lnTo>
                    <a:pt x="647" y="227"/>
                  </a:lnTo>
                  <a:lnTo>
                    <a:pt x="647" y="231"/>
                  </a:lnTo>
                  <a:lnTo>
                    <a:pt x="647" y="241"/>
                  </a:lnTo>
                  <a:lnTo>
                    <a:pt x="647" y="250"/>
                  </a:lnTo>
                  <a:lnTo>
                    <a:pt x="652" y="253"/>
                  </a:lnTo>
                  <a:lnTo>
                    <a:pt x="658" y="256"/>
                  </a:lnTo>
                  <a:lnTo>
                    <a:pt x="662" y="259"/>
                  </a:lnTo>
                  <a:lnTo>
                    <a:pt x="665" y="260"/>
                  </a:lnTo>
                  <a:lnTo>
                    <a:pt x="668" y="262"/>
                  </a:lnTo>
                  <a:lnTo>
                    <a:pt x="668" y="276"/>
                  </a:lnTo>
                  <a:lnTo>
                    <a:pt x="670" y="283"/>
                  </a:lnTo>
                  <a:lnTo>
                    <a:pt x="671" y="289"/>
                  </a:lnTo>
                  <a:lnTo>
                    <a:pt x="680" y="293"/>
                  </a:lnTo>
                  <a:lnTo>
                    <a:pt x="685" y="298"/>
                  </a:lnTo>
                  <a:lnTo>
                    <a:pt x="688" y="301"/>
                  </a:lnTo>
                  <a:lnTo>
                    <a:pt x="688" y="303"/>
                  </a:lnTo>
                  <a:lnTo>
                    <a:pt x="687" y="306"/>
                  </a:lnTo>
                  <a:lnTo>
                    <a:pt x="687" y="309"/>
                  </a:lnTo>
                  <a:lnTo>
                    <a:pt x="687" y="311"/>
                  </a:lnTo>
                  <a:lnTo>
                    <a:pt x="688" y="312"/>
                  </a:lnTo>
                  <a:lnTo>
                    <a:pt x="704" y="322"/>
                  </a:lnTo>
                  <a:lnTo>
                    <a:pt x="706" y="328"/>
                  </a:lnTo>
                  <a:lnTo>
                    <a:pt x="707" y="334"/>
                  </a:lnTo>
                  <a:lnTo>
                    <a:pt x="706" y="347"/>
                  </a:lnTo>
                  <a:lnTo>
                    <a:pt x="704" y="360"/>
                  </a:lnTo>
                  <a:lnTo>
                    <a:pt x="704" y="365"/>
                  </a:lnTo>
                  <a:lnTo>
                    <a:pt x="704" y="370"/>
                  </a:lnTo>
                  <a:lnTo>
                    <a:pt x="706" y="374"/>
                  </a:lnTo>
                  <a:lnTo>
                    <a:pt x="708" y="380"/>
                  </a:lnTo>
                  <a:lnTo>
                    <a:pt x="710" y="384"/>
                  </a:lnTo>
                  <a:lnTo>
                    <a:pt x="713" y="388"/>
                  </a:lnTo>
                  <a:lnTo>
                    <a:pt x="714" y="396"/>
                  </a:lnTo>
                  <a:lnTo>
                    <a:pt x="716" y="401"/>
                  </a:lnTo>
                  <a:lnTo>
                    <a:pt x="716" y="406"/>
                  </a:lnTo>
                  <a:lnTo>
                    <a:pt x="713" y="416"/>
                  </a:lnTo>
                  <a:lnTo>
                    <a:pt x="707" y="416"/>
                  </a:lnTo>
                  <a:lnTo>
                    <a:pt x="707" y="424"/>
                  </a:lnTo>
                  <a:lnTo>
                    <a:pt x="707" y="433"/>
                  </a:lnTo>
                  <a:lnTo>
                    <a:pt x="707" y="440"/>
                  </a:lnTo>
                  <a:lnTo>
                    <a:pt x="707" y="444"/>
                  </a:lnTo>
                  <a:lnTo>
                    <a:pt x="707" y="447"/>
                  </a:lnTo>
                  <a:lnTo>
                    <a:pt x="707" y="452"/>
                  </a:lnTo>
                  <a:lnTo>
                    <a:pt x="707" y="457"/>
                  </a:lnTo>
                  <a:lnTo>
                    <a:pt x="707" y="463"/>
                  </a:lnTo>
                  <a:lnTo>
                    <a:pt x="707" y="469"/>
                  </a:lnTo>
                  <a:lnTo>
                    <a:pt x="706" y="472"/>
                  </a:lnTo>
                  <a:lnTo>
                    <a:pt x="704" y="478"/>
                  </a:lnTo>
                  <a:lnTo>
                    <a:pt x="698" y="478"/>
                  </a:lnTo>
                  <a:lnTo>
                    <a:pt x="698" y="480"/>
                  </a:lnTo>
                  <a:lnTo>
                    <a:pt x="697" y="483"/>
                  </a:lnTo>
                  <a:lnTo>
                    <a:pt x="698" y="486"/>
                  </a:lnTo>
                  <a:lnTo>
                    <a:pt x="698" y="485"/>
                  </a:lnTo>
                  <a:lnTo>
                    <a:pt x="698" y="491"/>
                  </a:lnTo>
                  <a:lnTo>
                    <a:pt x="688" y="496"/>
                  </a:lnTo>
                  <a:lnTo>
                    <a:pt x="683" y="499"/>
                  </a:lnTo>
                  <a:lnTo>
                    <a:pt x="681" y="501"/>
                  </a:lnTo>
                  <a:lnTo>
                    <a:pt x="680" y="502"/>
                  </a:lnTo>
                  <a:lnTo>
                    <a:pt x="680" y="506"/>
                  </a:lnTo>
                  <a:lnTo>
                    <a:pt x="680" y="511"/>
                  </a:lnTo>
                  <a:lnTo>
                    <a:pt x="675" y="511"/>
                  </a:lnTo>
                  <a:lnTo>
                    <a:pt x="671" y="511"/>
                  </a:lnTo>
                  <a:lnTo>
                    <a:pt x="671" y="514"/>
                  </a:lnTo>
                  <a:lnTo>
                    <a:pt x="671" y="518"/>
                  </a:lnTo>
                  <a:lnTo>
                    <a:pt x="671" y="524"/>
                  </a:lnTo>
                  <a:lnTo>
                    <a:pt x="671" y="528"/>
                  </a:lnTo>
                  <a:lnTo>
                    <a:pt x="429" y="528"/>
                  </a:lnTo>
                  <a:lnTo>
                    <a:pt x="432" y="521"/>
                  </a:lnTo>
                  <a:lnTo>
                    <a:pt x="436" y="511"/>
                  </a:lnTo>
                  <a:lnTo>
                    <a:pt x="438" y="505"/>
                  </a:lnTo>
                  <a:lnTo>
                    <a:pt x="438" y="502"/>
                  </a:lnTo>
                  <a:lnTo>
                    <a:pt x="438" y="501"/>
                  </a:lnTo>
                  <a:lnTo>
                    <a:pt x="436" y="499"/>
                  </a:lnTo>
                  <a:lnTo>
                    <a:pt x="433" y="499"/>
                  </a:lnTo>
                  <a:lnTo>
                    <a:pt x="432" y="501"/>
                  </a:lnTo>
                  <a:lnTo>
                    <a:pt x="432" y="502"/>
                  </a:lnTo>
                  <a:lnTo>
                    <a:pt x="429" y="506"/>
                  </a:lnTo>
                  <a:lnTo>
                    <a:pt x="428" y="511"/>
                  </a:lnTo>
                  <a:lnTo>
                    <a:pt x="425" y="514"/>
                  </a:lnTo>
                  <a:lnTo>
                    <a:pt x="423" y="514"/>
                  </a:lnTo>
                  <a:lnTo>
                    <a:pt x="420" y="514"/>
                  </a:lnTo>
                  <a:lnTo>
                    <a:pt x="419" y="514"/>
                  </a:lnTo>
                  <a:lnTo>
                    <a:pt x="416" y="514"/>
                  </a:lnTo>
                  <a:lnTo>
                    <a:pt x="406" y="528"/>
                  </a:lnTo>
                  <a:lnTo>
                    <a:pt x="390" y="528"/>
                  </a:lnTo>
                  <a:lnTo>
                    <a:pt x="387" y="522"/>
                  </a:lnTo>
                  <a:lnTo>
                    <a:pt x="387" y="516"/>
                  </a:lnTo>
                  <a:lnTo>
                    <a:pt x="387" y="511"/>
                  </a:lnTo>
                  <a:lnTo>
                    <a:pt x="386" y="505"/>
                  </a:lnTo>
                  <a:lnTo>
                    <a:pt x="380" y="504"/>
                  </a:lnTo>
                  <a:lnTo>
                    <a:pt x="373" y="502"/>
                  </a:lnTo>
                  <a:lnTo>
                    <a:pt x="373" y="501"/>
                  </a:lnTo>
                  <a:lnTo>
                    <a:pt x="371" y="499"/>
                  </a:lnTo>
                  <a:lnTo>
                    <a:pt x="370" y="496"/>
                  </a:lnTo>
                  <a:lnTo>
                    <a:pt x="373" y="498"/>
                  </a:lnTo>
                  <a:lnTo>
                    <a:pt x="373" y="496"/>
                  </a:lnTo>
                  <a:lnTo>
                    <a:pt x="371" y="495"/>
                  </a:lnTo>
                  <a:lnTo>
                    <a:pt x="373" y="493"/>
                  </a:lnTo>
                  <a:lnTo>
                    <a:pt x="374" y="492"/>
                  </a:lnTo>
                  <a:lnTo>
                    <a:pt x="376" y="491"/>
                  </a:lnTo>
                  <a:lnTo>
                    <a:pt x="374" y="489"/>
                  </a:lnTo>
                  <a:lnTo>
                    <a:pt x="373" y="489"/>
                  </a:lnTo>
                  <a:lnTo>
                    <a:pt x="364" y="488"/>
                  </a:lnTo>
                  <a:lnTo>
                    <a:pt x="366" y="486"/>
                  </a:lnTo>
                  <a:lnTo>
                    <a:pt x="367" y="483"/>
                  </a:lnTo>
                  <a:lnTo>
                    <a:pt x="366" y="482"/>
                  </a:lnTo>
                  <a:lnTo>
                    <a:pt x="364" y="480"/>
                  </a:lnTo>
                  <a:lnTo>
                    <a:pt x="364" y="478"/>
                  </a:lnTo>
                  <a:lnTo>
                    <a:pt x="360" y="476"/>
                  </a:lnTo>
                  <a:lnTo>
                    <a:pt x="357" y="476"/>
                  </a:lnTo>
                  <a:lnTo>
                    <a:pt x="350" y="476"/>
                  </a:lnTo>
                  <a:lnTo>
                    <a:pt x="343" y="478"/>
                  </a:lnTo>
                  <a:lnTo>
                    <a:pt x="340" y="478"/>
                  </a:lnTo>
                  <a:lnTo>
                    <a:pt x="337" y="478"/>
                  </a:lnTo>
                  <a:lnTo>
                    <a:pt x="335" y="476"/>
                  </a:lnTo>
                  <a:lnTo>
                    <a:pt x="334" y="475"/>
                  </a:lnTo>
                  <a:lnTo>
                    <a:pt x="331" y="470"/>
                  </a:lnTo>
                  <a:lnTo>
                    <a:pt x="330" y="466"/>
                  </a:lnTo>
                  <a:lnTo>
                    <a:pt x="327" y="465"/>
                  </a:lnTo>
                  <a:lnTo>
                    <a:pt x="325" y="463"/>
                  </a:lnTo>
                  <a:lnTo>
                    <a:pt x="321" y="463"/>
                  </a:lnTo>
                  <a:lnTo>
                    <a:pt x="317" y="463"/>
                  </a:lnTo>
                  <a:lnTo>
                    <a:pt x="312" y="463"/>
                  </a:lnTo>
                  <a:lnTo>
                    <a:pt x="307" y="465"/>
                  </a:lnTo>
                  <a:lnTo>
                    <a:pt x="295" y="468"/>
                  </a:lnTo>
                  <a:lnTo>
                    <a:pt x="284" y="470"/>
                  </a:lnTo>
                  <a:lnTo>
                    <a:pt x="261" y="479"/>
                  </a:lnTo>
                  <a:lnTo>
                    <a:pt x="251" y="482"/>
                  </a:lnTo>
                  <a:lnTo>
                    <a:pt x="242" y="483"/>
                  </a:lnTo>
                  <a:lnTo>
                    <a:pt x="240" y="482"/>
                  </a:lnTo>
                  <a:lnTo>
                    <a:pt x="238" y="482"/>
                  </a:lnTo>
                  <a:lnTo>
                    <a:pt x="233" y="480"/>
                  </a:lnTo>
                  <a:lnTo>
                    <a:pt x="229" y="479"/>
                  </a:lnTo>
                  <a:lnTo>
                    <a:pt x="227" y="479"/>
                  </a:lnTo>
                  <a:lnTo>
                    <a:pt x="226" y="480"/>
                  </a:lnTo>
                  <a:lnTo>
                    <a:pt x="226" y="483"/>
                  </a:lnTo>
                  <a:lnTo>
                    <a:pt x="223" y="483"/>
                  </a:lnTo>
                  <a:lnTo>
                    <a:pt x="222" y="485"/>
                  </a:lnTo>
                  <a:lnTo>
                    <a:pt x="222" y="486"/>
                  </a:lnTo>
                  <a:lnTo>
                    <a:pt x="220" y="491"/>
                  </a:lnTo>
                  <a:lnTo>
                    <a:pt x="217" y="492"/>
                  </a:lnTo>
                  <a:lnTo>
                    <a:pt x="215" y="492"/>
                  </a:lnTo>
                  <a:lnTo>
                    <a:pt x="212" y="492"/>
                  </a:lnTo>
                  <a:lnTo>
                    <a:pt x="210" y="492"/>
                  </a:lnTo>
                  <a:lnTo>
                    <a:pt x="209" y="493"/>
                  </a:lnTo>
                  <a:lnTo>
                    <a:pt x="209" y="499"/>
                  </a:lnTo>
                  <a:lnTo>
                    <a:pt x="207" y="499"/>
                  </a:lnTo>
                  <a:lnTo>
                    <a:pt x="206" y="499"/>
                  </a:lnTo>
                  <a:lnTo>
                    <a:pt x="203" y="498"/>
                  </a:lnTo>
                  <a:lnTo>
                    <a:pt x="202" y="498"/>
                  </a:lnTo>
                  <a:lnTo>
                    <a:pt x="200" y="498"/>
                  </a:lnTo>
                  <a:lnTo>
                    <a:pt x="196" y="499"/>
                  </a:lnTo>
                  <a:lnTo>
                    <a:pt x="194" y="501"/>
                  </a:lnTo>
                  <a:lnTo>
                    <a:pt x="193" y="504"/>
                  </a:lnTo>
                  <a:lnTo>
                    <a:pt x="190" y="509"/>
                  </a:lnTo>
                  <a:lnTo>
                    <a:pt x="189" y="515"/>
                  </a:lnTo>
                  <a:lnTo>
                    <a:pt x="187" y="518"/>
                  </a:lnTo>
                  <a:lnTo>
                    <a:pt x="184" y="519"/>
                  </a:lnTo>
                  <a:lnTo>
                    <a:pt x="183" y="519"/>
                  </a:lnTo>
                  <a:lnTo>
                    <a:pt x="180" y="519"/>
                  </a:lnTo>
                  <a:lnTo>
                    <a:pt x="177" y="518"/>
                  </a:lnTo>
                  <a:lnTo>
                    <a:pt x="174" y="516"/>
                  </a:lnTo>
                  <a:lnTo>
                    <a:pt x="171" y="516"/>
                  </a:lnTo>
                  <a:lnTo>
                    <a:pt x="166" y="519"/>
                  </a:lnTo>
                  <a:lnTo>
                    <a:pt x="163" y="521"/>
                  </a:lnTo>
                  <a:lnTo>
                    <a:pt x="160" y="521"/>
                  </a:lnTo>
                  <a:lnTo>
                    <a:pt x="158" y="521"/>
                  </a:lnTo>
                  <a:lnTo>
                    <a:pt x="158" y="518"/>
                  </a:lnTo>
                  <a:lnTo>
                    <a:pt x="157" y="516"/>
                  </a:lnTo>
                  <a:lnTo>
                    <a:pt x="154" y="516"/>
                  </a:lnTo>
                  <a:lnTo>
                    <a:pt x="147" y="516"/>
                  </a:lnTo>
                  <a:lnTo>
                    <a:pt x="137" y="519"/>
                  </a:lnTo>
                  <a:lnTo>
                    <a:pt x="128" y="522"/>
                  </a:lnTo>
                  <a:lnTo>
                    <a:pt x="121" y="524"/>
                  </a:lnTo>
                  <a:lnTo>
                    <a:pt x="114" y="522"/>
                  </a:lnTo>
                  <a:lnTo>
                    <a:pt x="109" y="521"/>
                  </a:lnTo>
                  <a:lnTo>
                    <a:pt x="111" y="528"/>
                  </a:lnTo>
                  <a:lnTo>
                    <a:pt x="99" y="528"/>
                  </a:lnTo>
                  <a:lnTo>
                    <a:pt x="98" y="528"/>
                  </a:lnTo>
                  <a:lnTo>
                    <a:pt x="37" y="528"/>
                  </a:lnTo>
                  <a:lnTo>
                    <a:pt x="35" y="525"/>
                  </a:lnTo>
                  <a:lnTo>
                    <a:pt x="33" y="522"/>
                  </a:lnTo>
                  <a:lnTo>
                    <a:pt x="30" y="516"/>
                  </a:lnTo>
                  <a:lnTo>
                    <a:pt x="35" y="515"/>
                  </a:lnTo>
                  <a:lnTo>
                    <a:pt x="39" y="515"/>
                  </a:lnTo>
                  <a:lnTo>
                    <a:pt x="43" y="516"/>
                  </a:lnTo>
                  <a:lnTo>
                    <a:pt x="45" y="502"/>
                  </a:lnTo>
                  <a:lnTo>
                    <a:pt x="46" y="491"/>
                  </a:lnTo>
                  <a:lnTo>
                    <a:pt x="47" y="479"/>
                  </a:lnTo>
                  <a:lnTo>
                    <a:pt x="47" y="473"/>
                  </a:lnTo>
                  <a:lnTo>
                    <a:pt x="46" y="469"/>
                  </a:lnTo>
                  <a:lnTo>
                    <a:pt x="43" y="469"/>
                  </a:lnTo>
                  <a:lnTo>
                    <a:pt x="43" y="456"/>
                  </a:lnTo>
                  <a:lnTo>
                    <a:pt x="42" y="450"/>
                  </a:lnTo>
                  <a:lnTo>
                    <a:pt x="40" y="444"/>
                  </a:lnTo>
                  <a:lnTo>
                    <a:pt x="36" y="442"/>
                  </a:lnTo>
                  <a:lnTo>
                    <a:pt x="35" y="427"/>
                  </a:lnTo>
                  <a:lnTo>
                    <a:pt x="35" y="417"/>
                  </a:lnTo>
                  <a:lnTo>
                    <a:pt x="33" y="413"/>
                  </a:lnTo>
                  <a:lnTo>
                    <a:pt x="33" y="408"/>
                  </a:lnTo>
                  <a:lnTo>
                    <a:pt x="30" y="404"/>
                  </a:lnTo>
                  <a:lnTo>
                    <a:pt x="27" y="400"/>
                  </a:lnTo>
                  <a:lnTo>
                    <a:pt x="27" y="398"/>
                  </a:lnTo>
                  <a:lnTo>
                    <a:pt x="29" y="397"/>
                  </a:lnTo>
                  <a:lnTo>
                    <a:pt x="30" y="394"/>
                  </a:lnTo>
                  <a:lnTo>
                    <a:pt x="30" y="393"/>
                  </a:lnTo>
                  <a:lnTo>
                    <a:pt x="30" y="391"/>
                  </a:lnTo>
                  <a:lnTo>
                    <a:pt x="27" y="390"/>
                  </a:lnTo>
                  <a:lnTo>
                    <a:pt x="24" y="387"/>
                  </a:lnTo>
                  <a:lnTo>
                    <a:pt x="20" y="385"/>
                  </a:lnTo>
                  <a:lnTo>
                    <a:pt x="19" y="383"/>
                  </a:lnTo>
                  <a:lnTo>
                    <a:pt x="19" y="380"/>
                  </a:lnTo>
                  <a:lnTo>
                    <a:pt x="19" y="375"/>
                  </a:lnTo>
                  <a:lnTo>
                    <a:pt x="19" y="371"/>
                  </a:lnTo>
                  <a:lnTo>
                    <a:pt x="19" y="367"/>
                  </a:lnTo>
                  <a:lnTo>
                    <a:pt x="17" y="364"/>
                  </a:lnTo>
                  <a:lnTo>
                    <a:pt x="16" y="362"/>
                  </a:lnTo>
                  <a:lnTo>
                    <a:pt x="11" y="358"/>
                  </a:lnTo>
                  <a:lnTo>
                    <a:pt x="6" y="354"/>
                  </a:lnTo>
                  <a:lnTo>
                    <a:pt x="1" y="349"/>
                  </a:lnTo>
                  <a:lnTo>
                    <a:pt x="1" y="345"/>
                  </a:lnTo>
                  <a:lnTo>
                    <a:pt x="7" y="347"/>
                  </a:lnTo>
                  <a:lnTo>
                    <a:pt x="14" y="349"/>
                  </a:lnTo>
                  <a:lnTo>
                    <a:pt x="17" y="349"/>
                  </a:lnTo>
                  <a:lnTo>
                    <a:pt x="17" y="348"/>
                  </a:lnTo>
                  <a:lnTo>
                    <a:pt x="13" y="344"/>
                  </a:lnTo>
                  <a:lnTo>
                    <a:pt x="4" y="336"/>
                  </a:lnTo>
                  <a:lnTo>
                    <a:pt x="4" y="331"/>
                  </a:lnTo>
                  <a:lnTo>
                    <a:pt x="6" y="328"/>
                  </a:lnTo>
                  <a:lnTo>
                    <a:pt x="7" y="328"/>
                  </a:lnTo>
                  <a:lnTo>
                    <a:pt x="7" y="336"/>
                  </a:lnTo>
                  <a:lnTo>
                    <a:pt x="13" y="336"/>
                  </a:lnTo>
                  <a:lnTo>
                    <a:pt x="14" y="338"/>
                  </a:lnTo>
                  <a:lnTo>
                    <a:pt x="16" y="339"/>
                  </a:lnTo>
                  <a:lnTo>
                    <a:pt x="16" y="325"/>
                  </a:lnTo>
                  <a:lnTo>
                    <a:pt x="14" y="319"/>
                  </a:lnTo>
                  <a:lnTo>
                    <a:pt x="13" y="311"/>
                  </a:lnTo>
                  <a:lnTo>
                    <a:pt x="11" y="308"/>
                  </a:lnTo>
                  <a:lnTo>
                    <a:pt x="9" y="305"/>
                  </a:lnTo>
                  <a:lnTo>
                    <a:pt x="7" y="302"/>
                  </a:lnTo>
                  <a:lnTo>
                    <a:pt x="4" y="301"/>
                  </a:lnTo>
                  <a:lnTo>
                    <a:pt x="4" y="298"/>
                  </a:lnTo>
                  <a:lnTo>
                    <a:pt x="3" y="298"/>
                  </a:lnTo>
                  <a:lnTo>
                    <a:pt x="1" y="296"/>
                  </a:lnTo>
                  <a:lnTo>
                    <a:pt x="1" y="295"/>
                  </a:lnTo>
                  <a:lnTo>
                    <a:pt x="0" y="292"/>
                  </a:lnTo>
                  <a:lnTo>
                    <a:pt x="0" y="289"/>
                  </a:lnTo>
                  <a:lnTo>
                    <a:pt x="1" y="288"/>
                  </a:lnTo>
                  <a:lnTo>
                    <a:pt x="6" y="285"/>
                  </a:lnTo>
                  <a:lnTo>
                    <a:pt x="9" y="283"/>
                  </a:lnTo>
                  <a:lnTo>
                    <a:pt x="10" y="282"/>
                  </a:lnTo>
                  <a:lnTo>
                    <a:pt x="10" y="280"/>
                  </a:lnTo>
                  <a:lnTo>
                    <a:pt x="11" y="277"/>
                  </a:lnTo>
                  <a:lnTo>
                    <a:pt x="11" y="273"/>
                  </a:lnTo>
                  <a:lnTo>
                    <a:pt x="10" y="266"/>
                  </a:lnTo>
                  <a:lnTo>
                    <a:pt x="9" y="259"/>
                  </a:lnTo>
                  <a:lnTo>
                    <a:pt x="7" y="253"/>
                  </a:lnTo>
                  <a:lnTo>
                    <a:pt x="10" y="250"/>
                  </a:lnTo>
                  <a:lnTo>
                    <a:pt x="11" y="247"/>
                  </a:lnTo>
                  <a:lnTo>
                    <a:pt x="11" y="246"/>
                  </a:lnTo>
                  <a:lnTo>
                    <a:pt x="11" y="244"/>
                  </a:lnTo>
                  <a:lnTo>
                    <a:pt x="13" y="244"/>
                  </a:lnTo>
                  <a:lnTo>
                    <a:pt x="16" y="243"/>
                  </a:lnTo>
                  <a:lnTo>
                    <a:pt x="13" y="250"/>
                  </a:lnTo>
                  <a:lnTo>
                    <a:pt x="17" y="249"/>
                  </a:lnTo>
                  <a:lnTo>
                    <a:pt x="20" y="249"/>
                  </a:lnTo>
                  <a:lnTo>
                    <a:pt x="19" y="247"/>
                  </a:lnTo>
                  <a:lnTo>
                    <a:pt x="27" y="243"/>
                  </a:lnTo>
                  <a:lnTo>
                    <a:pt x="33" y="237"/>
                  </a:lnTo>
                  <a:lnTo>
                    <a:pt x="39" y="230"/>
                  </a:lnTo>
                  <a:lnTo>
                    <a:pt x="45" y="224"/>
                  </a:lnTo>
                  <a:lnTo>
                    <a:pt x="52" y="220"/>
                  </a:lnTo>
                  <a:lnTo>
                    <a:pt x="52" y="217"/>
                  </a:lnTo>
                  <a:lnTo>
                    <a:pt x="55" y="217"/>
                  </a:lnTo>
                  <a:lnTo>
                    <a:pt x="58" y="217"/>
                  </a:lnTo>
                  <a:lnTo>
                    <a:pt x="60" y="218"/>
                  </a:lnTo>
                  <a:lnTo>
                    <a:pt x="63" y="217"/>
                  </a:lnTo>
                  <a:lnTo>
                    <a:pt x="63" y="213"/>
                  </a:lnTo>
                  <a:lnTo>
                    <a:pt x="65" y="210"/>
                  </a:lnTo>
                  <a:lnTo>
                    <a:pt x="66" y="208"/>
                  </a:lnTo>
                  <a:lnTo>
                    <a:pt x="68" y="210"/>
                  </a:lnTo>
                  <a:lnTo>
                    <a:pt x="72" y="211"/>
                  </a:lnTo>
                  <a:lnTo>
                    <a:pt x="78" y="211"/>
                  </a:lnTo>
                  <a:lnTo>
                    <a:pt x="82" y="211"/>
                  </a:lnTo>
                  <a:lnTo>
                    <a:pt x="85" y="207"/>
                  </a:lnTo>
                  <a:lnTo>
                    <a:pt x="88" y="205"/>
                  </a:lnTo>
                  <a:lnTo>
                    <a:pt x="91" y="207"/>
                  </a:lnTo>
                  <a:lnTo>
                    <a:pt x="94" y="207"/>
                  </a:lnTo>
                  <a:lnTo>
                    <a:pt x="96" y="207"/>
                  </a:lnTo>
                  <a:lnTo>
                    <a:pt x="98" y="204"/>
                  </a:lnTo>
                  <a:lnTo>
                    <a:pt x="101" y="200"/>
                  </a:lnTo>
                  <a:lnTo>
                    <a:pt x="102" y="195"/>
                  </a:lnTo>
                  <a:lnTo>
                    <a:pt x="104" y="194"/>
                  </a:lnTo>
                  <a:lnTo>
                    <a:pt x="104" y="193"/>
                  </a:lnTo>
                  <a:lnTo>
                    <a:pt x="107" y="193"/>
                  </a:lnTo>
                  <a:lnTo>
                    <a:pt x="108" y="194"/>
                  </a:lnTo>
                  <a:lnTo>
                    <a:pt x="109" y="195"/>
                  </a:lnTo>
                  <a:lnTo>
                    <a:pt x="112" y="195"/>
                  </a:lnTo>
                  <a:lnTo>
                    <a:pt x="115" y="190"/>
                  </a:lnTo>
                  <a:lnTo>
                    <a:pt x="124" y="187"/>
                  </a:lnTo>
                  <a:lnTo>
                    <a:pt x="132" y="187"/>
                  </a:lnTo>
                  <a:lnTo>
                    <a:pt x="140" y="185"/>
                  </a:lnTo>
                  <a:lnTo>
                    <a:pt x="143" y="184"/>
                  </a:lnTo>
                  <a:lnTo>
                    <a:pt x="145" y="181"/>
                  </a:lnTo>
                  <a:lnTo>
                    <a:pt x="147" y="180"/>
                  </a:lnTo>
                  <a:lnTo>
                    <a:pt x="147" y="177"/>
                  </a:lnTo>
                  <a:lnTo>
                    <a:pt x="148" y="172"/>
                  </a:lnTo>
                  <a:lnTo>
                    <a:pt x="148" y="171"/>
                  </a:lnTo>
                  <a:lnTo>
                    <a:pt x="153" y="167"/>
                  </a:lnTo>
                  <a:lnTo>
                    <a:pt x="157" y="162"/>
                  </a:lnTo>
                  <a:lnTo>
                    <a:pt x="166" y="157"/>
                  </a:lnTo>
                  <a:lnTo>
                    <a:pt x="163" y="155"/>
                  </a:lnTo>
                  <a:lnTo>
                    <a:pt x="163" y="154"/>
                  </a:lnTo>
                  <a:lnTo>
                    <a:pt x="163" y="145"/>
                  </a:lnTo>
                  <a:lnTo>
                    <a:pt x="164" y="135"/>
                  </a:lnTo>
                  <a:lnTo>
                    <a:pt x="166" y="126"/>
                  </a:lnTo>
                  <a:lnTo>
                    <a:pt x="171" y="123"/>
                  </a:lnTo>
                  <a:lnTo>
                    <a:pt x="174" y="121"/>
                  </a:lnTo>
                  <a:lnTo>
                    <a:pt x="176" y="118"/>
                  </a:lnTo>
                  <a:lnTo>
                    <a:pt x="176" y="119"/>
                  </a:lnTo>
                  <a:lnTo>
                    <a:pt x="177" y="123"/>
                  </a:lnTo>
                  <a:lnTo>
                    <a:pt x="179" y="129"/>
                  </a:lnTo>
                  <a:lnTo>
                    <a:pt x="183" y="133"/>
                  </a:lnTo>
                  <a:lnTo>
                    <a:pt x="187" y="138"/>
                  </a:lnTo>
                  <a:lnTo>
                    <a:pt x="190" y="131"/>
                  </a:lnTo>
                  <a:lnTo>
                    <a:pt x="191" y="128"/>
                  </a:lnTo>
                  <a:lnTo>
                    <a:pt x="191" y="126"/>
                  </a:lnTo>
                  <a:lnTo>
                    <a:pt x="190" y="125"/>
                  </a:lnTo>
                  <a:lnTo>
                    <a:pt x="187" y="126"/>
                  </a:lnTo>
                  <a:lnTo>
                    <a:pt x="187" y="109"/>
                  </a:lnTo>
                  <a:lnTo>
                    <a:pt x="189" y="108"/>
                  </a:lnTo>
                  <a:lnTo>
                    <a:pt x="190" y="106"/>
                  </a:lnTo>
                  <a:lnTo>
                    <a:pt x="193" y="105"/>
                  </a:lnTo>
                  <a:lnTo>
                    <a:pt x="200" y="110"/>
                  </a:lnTo>
                  <a:lnTo>
                    <a:pt x="204" y="112"/>
                  </a:lnTo>
                  <a:lnTo>
                    <a:pt x="204" y="106"/>
                  </a:lnTo>
                  <a:lnTo>
                    <a:pt x="203" y="103"/>
                  </a:lnTo>
                  <a:lnTo>
                    <a:pt x="203" y="99"/>
                  </a:lnTo>
                  <a:lnTo>
                    <a:pt x="204" y="96"/>
                  </a:lnTo>
                  <a:lnTo>
                    <a:pt x="204" y="95"/>
                  </a:lnTo>
                  <a:lnTo>
                    <a:pt x="206" y="93"/>
                  </a:lnTo>
                  <a:lnTo>
                    <a:pt x="209" y="92"/>
                  </a:lnTo>
                  <a:lnTo>
                    <a:pt x="209" y="90"/>
                  </a:lnTo>
                  <a:lnTo>
                    <a:pt x="213" y="93"/>
                  </a:lnTo>
                  <a:lnTo>
                    <a:pt x="216" y="95"/>
                  </a:lnTo>
                  <a:lnTo>
                    <a:pt x="217" y="96"/>
                  </a:lnTo>
                  <a:lnTo>
                    <a:pt x="219" y="95"/>
                  </a:lnTo>
                  <a:lnTo>
                    <a:pt x="219" y="93"/>
                  </a:lnTo>
                  <a:lnTo>
                    <a:pt x="217" y="92"/>
                  </a:lnTo>
                  <a:lnTo>
                    <a:pt x="215" y="87"/>
                  </a:lnTo>
                  <a:lnTo>
                    <a:pt x="216" y="87"/>
                  </a:lnTo>
                  <a:lnTo>
                    <a:pt x="219" y="87"/>
                  </a:lnTo>
                  <a:lnTo>
                    <a:pt x="222" y="87"/>
                  </a:lnTo>
                  <a:lnTo>
                    <a:pt x="223" y="87"/>
                  </a:lnTo>
                  <a:lnTo>
                    <a:pt x="223" y="86"/>
                  </a:lnTo>
                  <a:lnTo>
                    <a:pt x="222" y="82"/>
                  </a:lnTo>
                  <a:lnTo>
                    <a:pt x="220" y="76"/>
                  </a:lnTo>
                  <a:lnTo>
                    <a:pt x="226" y="76"/>
                  </a:lnTo>
                  <a:lnTo>
                    <a:pt x="223" y="70"/>
                  </a:lnTo>
                  <a:lnTo>
                    <a:pt x="229" y="70"/>
                  </a:lnTo>
                  <a:lnTo>
                    <a:pt x="229" y="73"/>
                  </a:lnTo>
                  <a:lnTo>
                    <a:pt x="229" y="74"/>
                  </a:lnTo>
                  <a:lnTo>
                    <a:pt x="230" y="76"/>
                  </a:lnTo>
                  <a:lnTo>
                    <a:pt x="232" y="76"/>
                  </a:lnTo>
                  <a:lnTo>
                    <a:pt x="233" y="66"/>
                  </a:lnTo>
                  <a:lnTo>
                    <a:pt x="235" y="64"/>
                  </a:lnTo>
                  <a:lnTo>
                    <a:pt x="236" y="63"/>
                  </a:lnTo>
                  <a:lnTo>
                    <a:pt x="240" y="61"/>
                  </a:lnTo>
                  <a:lnTo>
                    <a:pt x="246" y="61"/>
                  </a:lnTo>
                  <a:lnTo>
                    <a:pt x="253" y="60"/>
                  </a:lnTo>
                  <a:lnTo>
                    <a:pt x="256" y="69"/>
                  </a:lnTo>
                  <a:lnTo>
                    <a:pt x="263" y="74"/>
                  </a:lnTo>
                  <a:lnTo>
                    <a:pt x="265" y="77"/>
                  </a:lnTo>
                  <a:lnTo>
                    <a:pt x="265" y="80"/>
                  </a:lnTo>
                  <a:lnTo>
                    <a:pt x="265" y="83"/>
                  </a:lnTo>
                  <a:lnTo>
                    <a:pt x="263" y="86"/>
                  </a:lnTo>
                  <a:lnTo>
                    <a:pt x="262" y="96"/>
                  </a:lnTo>
                  <a:lnTo>
                    <a:pt x="271" y="93"/>
                  </a:lnTo>
                  <a:lnTo>
                    <a:pt x="269" y="87"/>
                  </a:lnTo>
                  <a:lnTo>
                    <a:pt x="271" y="82"/>
                  </a:lnTo>
                  <a:lnTo>
                    <a:pt x="276" y="82"/>
                  </a:lnTo>
                  <a:lnTo>
                    <a:pt x="279" y="83"/>
                  </a:lnTo>
                  <a:lnTo>
                    <a:pt x="278" y="85"/>
                  </a:lnTo>
                  <a:lnTo>
                    <a:pt x="282" y="86"/>
                  </a:lnTo>
                  <a:lnTo>
                    <a:pt x="284" y="86"/>
                  </a:lnTo>
                  <a:lnTo>
                    <a:pt x="285" y="87"/>
                  </a:lnTo>
                  <a:lnTo>
                    <a:pt x="291" y="86"/>
                  </a:lnTo>
                  <a:lnTo>
                    <a:pt x="294" y="85"/>
                  </a:lnTo>
                  <a:lnTo>
                    <a:pt x="295" y="83"/>
                  </a:lnTo>
                  <a:lnTo>
                    <a:pt x="294" y="82"/>
                  </a:lnTo>
                  <a:lnTo>
                    <a:pt x="291" y="77"/>
                  </a:lnTo>
                  <a:lnTo>
                    <a:pt x="289" y="74"/>
                  </a:lnTo>
                  <a:lnTo>
                    <a:pt x="287" y="70"/>
                  </a:lnTo>
                  <a:lnTo>
                    <a:pt x="291" y="67"/>
                  </a:lnTo>
                  <a:lnTo>
                    <a:pt x="298" y="66"/>
                  </a:lnTo>
                  <a:lnTo>
                    <a:pt x="298" y="59"/>
                  </a:lnTo>
                  <a:lnTo>
                    <a:pt x="298" y="51"/>
                  </a:lnTo>
                  <a:lnTo>
                    <a:pt x="301" y="51"/>
                  </a:lnTo>
                  <a:lnTo>
                    <a:pt x="304" y="51"/>
                  </a:lnTo>
                  <a:lnTo>
                    <a:pt x="307" y="51"/>
                  </a:lnTo>
                  <a:lnTo>
                    <a:pt x="308" y="51"/>
                  </a:lnTo>
                  <a:lnTo>
                    <a:pt x="310" y="51"/>
                  </a:lnTo>
                  <a:lnTo>
                    <a:pt x="307" y="50"/>
                  </a:lnTo>
                  <a:lnTo>
                    <a:pt x="305" y="47"/>
                  </a:lnTo>
                  <a:lnTo>
                    <a:pt x="305" y="44"/>
                  </a:lnTo>
                  <a:lnTo>
                    <a:pt x="305" y="41"/>
                  </a:lnTo>
                  <a:lnTo>
                    <a:pt x="307" y="34"/>
                  </a:lnTo>
                  <a:lnTo>
                    <a:pt x="310" y="27"/>
                  </a:lnTo>
                  <a:lnTo>
                    <a:pt x="312" y="30"/>
                  </a:lnTo>
                  <a:lnTo>
                    <a:pt x="315" y="31"/>
                  </a:lnTo>
                  <a:lnTo>
                    <a:pt x="317" y="33"/>
                  </a:lnTo>
                  <a:lnTo>
                    <a:pt x="318" y="28"/>
                  </a:lnTo>
                  <a:lnTo>
                    <a:pt x="320" y="25"/>
                  </a:lnTo>
                  <a:lnTo>
                    <a:pt x="320" y="24"/>
                  </a:lnTo>
                  <a:lnTo>
                    <a:pt x="324" y="24"/>
                  </a:lnTo>
                  <a:lnTo>
                    <a:pt x="327" y="25"/>
                  </a:lnTo>
                  <a:lnTo>
                    <a:pt x="334" y="28"/>
                  </a:lnTo>
                  <a:lnTo>
                    <a:pt x="341" y="31"/>
                  </a:lnTo>
                  <a:lnTo>
                    <a:pt x="346" y="33"/>
                  </a:lnTo>
                  <a:lnTo>
                    <a:pt x="347" y="33"/>
                  </a:lnTo>
                  <a:lnTo>
                    <a:pt x="347" y="27"/>
                  </a:lnTo>
                  <a:lnTo>
                    <a:pt x="351" y="28"/>
                  </a:lnTo>
                  <a:lnTo>
                    <a:pt x="353" y="25"/>
                  </a:lnTo>
                  <a:lnTo>
                    <a:pt x="353" y="21"/>
                  </a:lnTo>
                  <a:lnTo>
                    <a:pt x="347" y="17"/>
                  </a:lnTo>
                  <a:lnTo>
                    <a:pt x="337" y="11"/>
                  </a:lnTo>
                  <a:lnTo>
                    <a:pt x="333" y="7"/>
                  </a:lnTo>
                  <a:lnTo>
                    <a:pt x="333" y="5"/>
                  </a:lnTo>
                  <a:lnTo>
                    <a:pt x="331" y="5"/>
                  </a:lnTo>
                  <a:lnTo>
                    <a:pt x="333" y="4"/>
                  </a:lnTo>
                  <a:lnTo>
                    <a:pt x="340" y="4"/>
                  </a:lnTo>
                  <a:lnTo>
                    <a:pt x="343" y="5"/>
                  </a:lnTo>
                  <a:lnTo>
                    <a:pt x="346" y="8"/>
                  </a:lnTo>
                  <a:lnTo>
                    <a:pt x="350" y="13"/>
                  </a:lnTo>
                  <a:lnTo>
                    <a:pt x="350" y="14"/>
                  </a:lnTo>
                  <a:lnTo>
                    <a:pt x="351" y="14"/>
                  </a:lnTo>
                  <a:lnTo>
                    <a:pt x="356" y="15"/>
                  </a:lnTo>
                  <a:lnTo>
                    <a:pt x="356" y="14"/>
                  </a:lnTo>
                  <a:lnTo>
                    <a:pt x="357" y="13"/>
                  </a:lnTo>
                  <a:lnTo>
                    <a:pt x="361" y="10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4941" y="3026"/>
              <a:ext cx="339" cy="227"/>
            </a:xfrm>
            <a:custGeom>
              <a:avLst/>
              <a:gdLst>
                <a:gd name="T0" fmla="*/ 46 w 339"/>
                <a:gd name="T1" fmla="*/ 41 h 227"/>
                <a:gd name="T2" fmla="*/ 33 w 339"/>
                <a:gd name="T3" fmla="*/ 36 h 227"/>
                <a:gd name="T4" fmla="*/ 15 w 339"/>
                <a:gd name="T5" fmla="*/ 27 h 227"/>
                <a:gd name="T6" fmla="*/ 7 w 339"/>
                <a:gd name="T7" fmla="*/ 24 h 227"/>
                <a:gd name="T8" fmla="*/ 3 w 339"/>
                <a:gd name="T9" fmla="*/ 8 h 227"/>
                <a:gd name="T10" fmla="*/ 15 w 339"/>
                <a:gd name="T11" fmla="*/ 4 h 227"/>
                <a:gd name="T12" fmla="*/ 23 w 339"/>
                <a:gd name="T13" fmla="*/ 0 h 227"/>
                <a:gd name="T14" fmla="*/ 36 w 339"/>
                <a:gd name="T15" fmla="*/ 5 h 227"/>
                <a:gd name="T16" fmla="*/ 49 w 339"/>
                <a:gd name="T17" fmla="*/ 7 h 227"/>
                <a:gd name="T18" fmla="*/ 54 w 339"/>
                <a:gd name="T19" fmla="*/ 43 h 227"/>
                <a:gd name="T20" fmla="*/ 63 w 339"/>
                <a:gd name="T21" fmla="*/ 44 h 227"/>
                <a:gd name="T22" fmla="*/ 73 w 339"/>
                <a:gd name="T23" fmla="*/ 60 h 227"/>
                <a:gd name="T24" fmla="*/ 86 w 339"/>
                <a:gd name="T25" fmla="*/ 57 h 227"/>
                <a:gd name="T26" fmla="*/ 92 w 339"/>
                <a:gd name="T27" fmla="*/ 44 h 227"/>
                <a:gd name="T28" fmla="*/ 105 w 339"/>
                <a:gd name="T29" fmla="*/ 38 h 227"/>
                <a:gd name="T30" fmla="*/ 109 w 339"/>
                <a:gd name="T31" fmla="*/ 28 h 227"/>
                <a:gd name="T32" fmla="*/ 126 w 339"/>
                <a:gd name="T33" fmla="*/ 31 h 227"/>
                <a:gd name="T34" fmla="*/ 147 w 339"/>
                <a:gd name="T35" fmla="*/ 44 h 227"/>
                <a:gd name="T36" fmla="*/ 161 w 339"/>
                <a:gd name="T37" fmla="*/ 44 h 227"/>
                <a:gd name="T38" fmla="*/ 168 w 339"/>
                <a:gd name="T39" fmla="*/ 49 h 227"/>
                <a:gd name="T40" fmla="*/ 208 w 339"/>
                <a:gd name="T41" fmla="*/ 64 h 227"/>
                <a:gd name="T42" fmla="*/ 231 w 339"/>
                <a:gd name="T43" fmla="*/ 74 h 227"/>
                <a:gd name="T44" fmla="*/ 240 w 339"/>
                <a:gd name="T45" fmla="*/ 83 h 227"/>
                <a:gd name="T46" fmla="*/ 257 w 339"/>
                <a:gd name="T47" fmla="*/ 97 h 227"/>
                <a:gd name="T48" fmla="*/ 257 w 339"/>
                <a:gd name="T49" fmla="*/ 108 h 227"/>
                <a:gd name="T50" fmla="*/ 270 w 339"/>
                <a:gd name="T51" fmla="*/ 109 h 227"/>
                <a:gd name="T52" fmla="*/ 278 w 339"/>
                <a:gd name="T53" fmla="*/ 119 h 227"/>
                <a:gd name="T54" fmla="*/ 286 w 339"/>
                <a:gd name="T55" fmla="*/ 122 h 227"/>
                <a:gd name="T56" fmla="*/ 282 w 339"/>
                <a:gd name="T57" fmla="*/ 144 h 227"/>
                <a:gd name="T58" fmla="*/ 289 w 339"/>
                <a:gd name="T59" fmla="*/ 167 h 227"/>
                <a:gd name="T60" fmla="*/ 299 w 339"/>
                <a:gd name="T61" fmla="*/ 171 h 227"/>
                <a:gd name="T62" fmla="*/ 303 w 339"/>
                <a:gd name="T63" fmla="*/ 181 h 227"/>
                <a:gd name="T64" fmla="*/ 309 w 339"/>
                <a:gd name="T65" fmla="*/ 192 h 227"/>
                <a:gd name="T66" fmla="*/ 316 w 339"/>
                <a:gd name="T67" fmla="*/ 198 h 227"/>
                <a:gd name="T68" fmla="*/ 321 w 339"/>
                <a:gd name="T69" fmla="*/ 205 h 227"/>
                <a:gd name="T70" fmla="*/ 332 w 339"/>
                <a:gd name="T71" fmla="*/ 207 h 227"/>
                <a:gd name="T72" fmla="*/ 332 w 339"/>
                <a:gd name="T73" fmla="*/ 216 h 227"/>
                <a:gd name="T74" fmla="*/ 339 w 339"/>
                <a:gd name="T75" fmla="*/ 227 h 227"/>
                <a:gd name="T76" fmla="*/ 293 w 339"/>
                <a:gd name="T77" fmla="*/ 216 h 227"/>
                <a:gd name="T78" fmla="*/ 276 w 339"/>
                <a:gd name="T79" fmla="*/ 197 h 227"/>
                <a:gd name="T80" fmla="*/ 270 w 339"/>
                <a:gd name="T81" fmla="*/ 188 h 227"/>
                <a:gd name="T82" fmla="*/ 259 w 339"/>
                <a:gd name="T83" fmla="*/ 172 h 227"/>
                <a:gd name="T84" fmla="*/ 219 w 339"/>
                <a:gd name="T85" fmla="*/ 167 h 227"/>
                <a:gd name="T86" fmla="*/ 219 w 339"/>
                <a:gd name="T87" fmla="*/ 180 h 227"/>
                <a:gd name="T88" fmla="*/ 211 w 339"/>
                <a:gd name="T89" fmla="*/ 188 h 227"/>
                <a:gd name="T90" fmla="*/ 183 w 339"/>
                <a:gd name="T91" fmla="*/ 192 h 227"/>
                <a:gd name="T92" fmla="*/ 158 w 339"/>
                <a:gd name="T93" fmla="*/ 171 h 227"/>
                <a:gd name="T94" fmla="*/ 132 w 339"/>
                <a:gd name="T95" fmla="*/ 169 h 227"/>
                <a:gd name="T96" fmla="*/ 119 w 339"/>
                <a:gd name="T97" fmla="*/ 169 h 227"/>
                <a:gd name="T98" fmla="*/ 129 w 339"/>
                <a:gd name="T99" fmla="*/ 164 h 227"/>
                <a:gd name="T100" fmla="*/ 129 w 339"/>
                <a:gd name="T101" fmla="*/ 135 h 227"/>
                <a:gd name="T102" fmla="*/ 105 w 339"/>
                <a:gd name="T103" fmla="*/ 102 h 227"/>
                <a:gd name="T104" fmla="*/ 100 w 339"/>
                <a:gd name="T105" fmla="*/ 97 h 227"/>
                <a:gd name="T106" fmla="*/ 92 w 339"/>
                <a:gd name="T107" fmla="*/ 89 h 227"/>
                <a:gd name="T108" fmla="*/ 63 w 339"/>
                <a:gd name="T109" fmla="*/ 83 h 227"/>
                <a:gd name="T110" fmla="*/ 62 w 339"/>
                <a:gd name="T111" fmla="*/ 74 h 227"/>
                <a:gd name="T112" fmla="*/ 54 w 339"/>
                <a:gd name="T113" fmla="*/ 69 h 227"/>
                <a:gd name="T114" fmla="*/ 47 w 339"/>
                <a:gd name="T115" fmla="*/ 64 h 227"/>
                <a:gd name="T116" fmla="*/ 40 w 339"/>
                <a:gd name="T117" fmla="*/ 64 h 227"/>
                <a:gd name="T118" fmla="*/ 30 w 339"/>
                <a:gd name="T119" fmla="*/ 63 h 227"/>
                <a:gd name="T120" fmla="*/ 24 w 339"/>
                <a:gd name="T121" fmla="*/ 53 h 227"/>
                <a:gd name="T122" fmla="*/ 31 w 339"/>
                <a:gd name="T123" fmla="*/ 49 h 22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39" h="227">
                  <a:moveTo>
                    <a:pt x="14" y="47"/>
                  </a:moveTo>
                  <a:lnTo>
                    <a:pt x="30" y="46"/>
                  </a:lnTo>
                  <a:lnTo>
                    <a:pt x="44" y="44"/>
                  </a:lnTo>
                  <a:lnTo>
                    <a:pt x="46" y="41"/>
                  </a:lnTo>
                  <a:lnTo>
                    <a:pt x="47" y="40"/>
                  </a:lnTo>
                  <a:lnTo>
                    <a:pt x="47" y="38"/>
                  </a:lnTo>
                  <a:lnTo>
                    <a:pt x="44" y="36"/>
                  </a:lnTo>
                  <a:lnTo>
                    <a:pt x="33" y="36"/>
                  </a:lnTo>
                  <a:lnTo>
                    <a:pt x="17" y="36"/>
                  </a:lnTo>
                  <a:lnTo>
                    <a:pt x="15" y="33"/>
                  </a:lnTo>
                  <a:lnTo>
                    <a:pt x="15" y="30"/>
                  </a:lnTo>
                  <a:lnTo>
                    <a:pt x="15" y="27"/>
                  </a:lnTo>
                  <a:lnTo>
                    <a:pt x="15" y="25"/>
                  </a:lnTo>
                  <a:lnTo>
                    <a:pt x="14" y="25"/>
                  </a:lnTo>
                  <a:lnTo>
                    <a:pt x="11" y="24"/>
                  </a:lnTo>
                  <a:lnTo>
                    <a:pt x="7" y="24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0" y="8"/>
                  </a:lnTo>
                  <a:lnTo>
                    <a:pt x="3" y="8"/>
                  </a:lnTo>
                  <a:lnTo>
                    <a:pt x="7" y="8"/>
                  </a:lnTo>
                  <a:lnTo>
                    <a:pt x="11" y="8"/>
                  </a:lnTo>
                  <a:lnTo>
                    <a:pt x="14" y="8"/>
                  </a:lnTo>
                  <a:lnTo>
                    <a:pt x="15" y="4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8" y="2"/>
                  </a:lnTo>
                  <a:lnTo>
                    <a:pt x="33" y="4"/>
                  </a:lnTo>
                  <a:lnTo>
                    <a:pt x="36" y="5"/>
                  </a:lnTo>
                  <a:lnTo>
                    <a:pt x="40" y="5"/>
                  </a:lnTo>
                  <a:lnTo>
                    <a:pt x="44" y="2"/>
                  </a:lnTo>
                  <a:lnTo>
                    <a:pt x="47" y="5"/>
                  </a:lnTo>
                  <a:lnTo>
                    <a:pt x="49" y="7"/>
                  </a:lnTo>
                  <a:lnTo>
                    <a:pt x="56" y="8"/>
                  </a:lnTo>
                  <a:lnTo>
                    <a:pt x="54" y="28"/>
                  </a:lnTo>
                  <a:lnTo>
                    <a:pt x="54" y="38"/>
                  </a:lnTo>
                  <a:lnTo>
                    <a:pt x="54" y="43"/>
                  </a:lnTo>
                  <a:lnTo>
                    <a:pt x="56" y="47"/>
                  </a:lnTo>
                  <a:lnTo>
                    <a:pt x="57" y="47"/>
                  </a:lnTo>
                  <a:lnTo>
                    <a:pt x="60" y="47"/>
                  </a:lnTo>
                  <a:lnTo>
                    <a:pt x="63" y="44"/>
                  </a:lnTo>
                  <a:lnTo>
                    <a:pt x="66" y="53"/>
                  </a:lnTo>
                  <a:lnTo>
                    <a:pt x="67" y="57"/>
                  </a:lnTo>
                  <a:lnTo>
                    <a:pt x="69" y="61"/>
                  </a:lnTo>
                  <a:lnTo>
                    <a:pt x="73" y="60"/>
                  </a:lnTo>
                  <a:lnTo>
                    <a:pt x="77" y="60"/>
                  </a:lnTo>
                  <a:lnTo>
                    <a:pt x="82" y="60"/>
                  </a:lnTo>
                  <a:lnTo>
                    <a:pt x="86" y="59"/>
                  </a:lnTo>
                  <a:lnTo>
                    <a:pt x="86" y="57"/>
                  </a:lnTo>
                  <a:lnTo>
                    <a:pt x="87" y="56"/>
                  </a:lnTo>
                  <a:lnTo>
                    <a:pt x="89" y="51"/>
                  </a:lnTo>
                  <a:lnTo>
                    <a:pt x="90" y="47"/>
                  </a:lnTo>
                  <a:lnTo>
                    <a:pt x="92" y="44"/>
                  </a:lnTo>
                  <a:lnTo>
                    <a:pt x="95" y="43"/>
                  </a:lnTo>
                  <a:lnTo>
                    <a:pt x="98" y="41"/>
                  </a:lnTo>
                  <a:lnTo>
                    <a:pt x="102" y="41"/>
                  </a:lnTo>
                  <a:lnTo>
                    <a:pt x="105" y="38"/>
                  </a:lnTo>
                  <a:lnTo>
                    <a:pt x="106" y="37"/>
                  </a:lnTo>
                  <a:lnTo>
                    <a:pt x="108" y="33"/>
                  </a:lnTo>
                  <a:lnTo>
                    <a:pt x="109" y="30"/>
                  </a:lnTo>
                  <a:lnTo>
                    <a:pt x="109" y="28"/>
                  </a:lnTo>
                  <a:lnTo>
                    <a:pt x="111" y="28"/>
                  </a:lnTo>
                  <a:lnTo>
                    <a:pt x="116" y="27"/>
                  </a:lnTo>
                  <a:lnTo>
                    <a:pt x="121" y="28"/>
                  </a:lnTo>
                  <a:lnTo>
                    <a:pt x="126" y="31"/>
                  </a:lnTo>
                  <a:lnTo>
                    <a:pt x="131" y="34"/>
                  </a:lnTo>
                  <a:lnTo>
                    <a:pt x="139" y="40"/>
                  </a:lnTo>
                  <a:lnTo>
                    <a:pt x="142" y="43"/>
                  </a:lnTo>
                  <a:lnTo>
                    <a:pt x="147" y="44"/>
                  </a:lnTo>
                  <a:lnTo>
                    <a:pt x="149" y="44"/>
                  </a:lnTo>
                  <a:lnTo>
                    <a:pt x="151" y="44"/>
                  </a:lnTo>
                  <a:lnTo>
                    <a:pt x="157" y="44"/>
                  </a:lnTo>
                  <a:lnTo>
                    <a:pt x="161" y="44"/>
                  </a:lnTo>
                  <a:lnTo>
                    <a:pt x="165" y="44"/>
                  </a:lnTo>
                  <a:lnTo>
                    <a:pt x="167" y="46"/>
                  </a:lnTo>
                  <a:lnTo>
                    <a:pt x="167" y="47"/>
                  </a:lnTo>
                  <a:lnTo>
                    <a:pt x="168" y="49"/>
                  </a:lnTo>
                  <a:lnTo>
                    <a:pt x="180" y="54"/>
                  </a:lnTo>
                  <a:lnTo>
                    <a:pt x="185" y="59"/>
                  </a:lnTo>
                  <a:lnTo>
                    <a:pt x="195" y="61"/>
                  </a:lnTo>
                  <a:lnTo>
                    <a:pt x="208" y="64"/>
                  </a:lnTo>
                  <a:lnTo>
                    <a:pt x="220" y="67"/>
                  </a:lnTo>
                  <a:lnTo>
                    <a:pt x="224" y="70"/>
                  </a:lnTo>
                  <a:lnTo>
                    <a:pt x="230" y="72"/>
                  </a:lnTo>
                  <a:lnTo>
                    <a:pt x="231" y="74"/>
                  </a:lnTo>
                  <a:lnTo>
                    <a:pt x="233" y="77"/>
                  </a:lnTo>
                  <a:lnTo>
                    <a:pt x="236" y="82"/>
                  </a:lnTo>
                  <a:lnTo>
                    <a:pt x="237" y="83"/>
                  </a:lnTo>
                  <a:lnTo>
                    <a:pt x="240" y="83"/>
                  </a:lnTo>
                  <a:lnTo>
                    <a:pt x="242" y="83"/>
                  </a:lnTo>
                  <a:lnTo>
                    <a:pt x="244" y="83"/>
                  </a:lnTo>
                  <a:lnTo>
                    <a:pt x="246" y="83"/>
                  </a:lnTo>
                  <a:lnTo>
                    <a:pt x="257" y="97"/>
                  </a:lnTo>
                  <a:lnTo>
                    <a:pt x="257" y="99"/>
                  </a:lnTo>
                  <a:lnTo>
                    <a:pt x="257" y="103"/>
                  </a:lnTo>
                  <a:lnTo>
                    <a:pt x="256" y="106"/>
                  </a:lnTo>
                  <a:lnTo>
                    <a:pt x="257" y="108"/>
                  </a:lnTo>
                  <a:lnTo>
                    <a:pt x="259" y="109"/>
                  </a:lnTo>
                  <a:lnTo>
                    <a:pt x="260" y="109"/>
                  </a:lnTo>
                  <a:lnTo>
                    <a:pt x="265" y="109"/>
                  </a:lnTo>
                  <a:lnTo>
                    <a:pt x="270" y="109"/>
                  </a:lnTo>
                  <a:lnTo>
                    <a:pt x="273" y="110"/>
                  </a:lnTo>
                  <a:lnTo>
                    <a:pt x="275" y="113"/>
                  </a:lnTo>
                  <a:lnTo>
                    <a:pt x="276" y="116"/>
                  </a:lnTo>
                  <a:lnTo>
                    <a:pt x="278" y="119"/>
                  </a:lnTo>
                  <a:lnTo>
                    <a:pt x="278" y="120"/>
                  </a:lnTo>
                  <a:lnTo>
                    <a:pt x="279" y="122"/>
                  </a:lnTo>
                  <a:lnTo>
                    <a:pt x="283" y="122"/>
                  </a:lnTo>
                  <a:lnTo>
                    <a:pt x="286" y="122"/>
                  </a:lnTo>
                  <a:lnTo>
                    <a:pt x="289" y="122"/>
                  </a:lnTo>
                  <a:lnTo>
                    <a:pt x="293" y="122"/>
                  </a:lnTo>
                  <a:lnTo>
                    <a:pt x="296" y="138"/>
                  </a:lnTo>
                  <a:lnTo>
                    <a:pt x="282" y="144"/>
                  </a:lnTo>
                  <a:lnTo>
                    <a:pt x="283" y="149"/>
                  </a:lnTo>
                  <a:lnTo>
                    <a:pt x="285" y="158"/>
                  </a:lnTo>
                  <a:lnTo>
                    <a:pt x="288" y="164"/>
                  </a:lnTo>
                  <a:lnTo>
                    <a:pt x="289" y="167"/>
                  </a:lnTo>
                  <a:lnTo>
                    <a:pt x="291" y="169"/>
                  </a:lnTo>
                  <a:lnTo>
                    <a:pt x="293" y="169"/>
                  </a:lnTo>
                  <a:lnTo>
                    <a:pt x="296" y="169"/>
                  </a:lnTo>
                  <a:lnTo>
                    <a:pt x="299" y="171"/>
                  </a:lnTo>
                  <a:lnTo>
                    <a:pt x="301" y="171"/>
                  </a:lnTo>
                  <a:lnTo>
                    <a:pt x="302" y="174"/>
                  </a:lnTo>
                  <a:lnTo>
                    <a:pt x="303" y="177"/>
                  </a:lnTo>
                  <a:lnTo>
                    <a:pt x="303" y="181"/>
                  </a:lnTo>
                  <a:lnTo>
                    <a:pt x="305" y="187"/>
                  </a:lnTo>
                  <a:lnTo>
                    <a:pt x="305" y="190"/>
                  </a:lnTo>
                  <a:lnTo>
                    <a:pt x="306" y="191"/>
                  </a:lnTo>
                  <a:lnTo>
                    <a:pt x="309" y="192"/>
                  </a:lnTo>
                  <a:lnTo>
                    <a:pt x="312" y="192"/>
                  </a:lnTo>
                  <a:lnTo>
                    <a:pt x="315" y="192"/>
                  </a:lnTo>
                  <a:lnTo>
                    <a:pt x="318" y="194"/>
                  </a:lnTo>
                  <a:lnTo>
                    <a:pt x="316" y="198"/>
                  </a:lnTo>
                  <a:lnTo>
                    <a:pt x="316" y="203"/>
                  </a:lnTo>
                  <a:lnTo>
                    <a:pt x="316" y="204"/>
                  </a:lnTo>
                  <a:lnTo>
                    <a:pt x="318" y="204"/>
                  </a:lnTo>
                  <a:lnTo>
                    <a:pt x="321" y="205"/>
                  </a:lnTo>
                  <a:lnTo>
                    <a:pt x="325" y="205"/>
                  </a:lnTo>
                  <a:lnTo>
                    <a:pt x="328" y="205"/>
                  </a:lnTo>
                  <a:lnTo>
                    <a:pt x="331" y="207"/>
                  </a:lnTo>
                  <a:lnTo>
                    <a:pt x="332" y="207"/>
                  </a:lnTo>
                  <a:lnTo>
                    <a:pt x="332" y="208"/>
                  </a:lnTo>
                  <a:lnTo>
                    <a:pt x="331" y="210"/>
                  </a:lnTo>
                  <a:lnTo>
                    <a:pt x="329" y="213"/>
                  </a:lnTo>
                  <a:lnTo>
                    <a:pt x="332" y="216"/>
                  </a:lnTo>
                  <a:lnTo>
                    <a:pt x="334" y="216"/>
                  </a:lnTo>
                  <a:lnTo>
                    <a:pt x="339" y="218"/>
                  </a:lnTo>
                  <a:lnTo>
                    <a:pt x="339" y="223"/>
                  </a:lnTo>
                  <a:lnTo>
                    <a:pt x="339" y="227"/>
                  </a:lnTo>
                  <a:lnTo>
                    <a:pt x="329" y="224"/>
                  </a:lnTo>
                  <a:lnTo>
                    <a:pt x="315" y="223"/>
                  </a:lnTo>
                  <a:lnTo>
                    <a:pt x="303" y="220"/>
                  </a:lnTo>
                  <a:lnTo>
                    <a:pt x="293" y="216"/>
                  </a:lnTo>
                  <a:lnTo>
                    <a:pt x="285" y="200"/>
                  </a:lnTo>
                  <a:lnTo>
                    <a:pt x="282" y="198"/>
                  </a:lnTo>
                  <a:lnTo>
                    <a:pt x="279" y="198"/>
                  </a:lnTo>
                  <a:lnTo>
                    <a:pt x="276" y="197"/>
                  </a:lnTo>
                  <a:lnTo>
                    <a:pt x="273" y="197"/>
                  </a:lnTo>
                  <a:lnTo>
                    <a:pt x="272" y="195"/>
                  </a:lnTo>
                  <a:lnTo>
                    <a:pt x="272" y="192"/>
                  </a:lnTo>
                  <a:lnTo>
                    <a:pt x="270" y="188"/>
                  </a:lnTo>
                  <a:lnTo>
                    <a:pt x="269" y="184"/>
                  </a:lnTo>
                  <a:lnTo>
                    <a:pt x="267" y="180"/>
                  </a:lnTo>
                  <a:lnTo>
                    <a:pt x="263" y="175"/>
                  </a:lnTo>
                  <a:lnTo>
                    <a:pt x="259" y="172"/>
                  </a:lnTo>
                  <a:lnTo>
                    <a:pt x="252" y="169"/>
                  </a:lnTo>
                  <a:lnTo>
                    <a:pt x="244" y="168"/>
                  </a:lnTo>
                  <a:lnTo>
                    <a:pt x="230" y="167"/>
                  </a:lnTo>
                  <a:lnTo>
                    <a:pt x="219" y="167"/>
                  </a:lnTo>
                  <a:lnTo>
                    <a:pt x="219" y="169"/>
                  </a:lnTo>
                  <a:lnTo>
                    <a:pt x="219" y="172"/>
                  </a:lnTo>
                  <a:lnTo>
                    <a:pt x="219" y="177"/>
                  </a:lnTo>
                  <a:lnTo>
                    <a:pt x="219" y="180"/>
                  </a:lnTo>
                  <a:lnTo>
                    <a:pt x="217" y="182"/>
                  </a:lnTo>
                  <a:lnTo>
                    <a:pt x="216" y="185"/>
                  </a:lnTo>
                  <a:lnTo>
                    <a:pt x="214" y="187"/>
                  </a:lnTo>
                  <a:lnTo>
                    <a:pt x="211" y="188"/>
                  </a:lnTo>
                  <a:lnTo>
                    <a:pt x="208" y="190"/>
                  </a:lnTo>
                  <a:lnTo>
                    <a:pt x="206" y="190"/>
                  </a:lnTo>
                  <a:lnTo>
                    <a:pt x="198" y="191"/>
                  </a:lnTo>
                  <a:lnTo>
                    <a:pt x="183" y="192"/>
                  </a:lnTo>
                  <a:lnTo>
                    <a:pt x="175" y="192"/>
                  </a:lnTo>
                  <a:lnTo>
                    <a:pt x="168" y="194"/>
                  </a:lnTo>
                  <a:lnTo>
                    <a:pt x="162" y="184"/>
                  </a:lnTo>
                  <a:lnTo>
                    <a:pt x="158" y="171"/>
                  </a:lnTo>
                  <a:lnTo>
                    <a:pt x="152" y="171"/>
                  </a:lnTo>
                  <a:lnTo>
                    <a:pt x="145" y="169"/>
                  </a:lnTo>
                  <a:lnTo>
                    <a:pt x="138" y="168"/>
                  </a:lnTo>
                  <a:lnTo>
                    <a:pt x="132" y="169"/>
                  </a:lnTo>
                  <a:lnTo>
                    <a:pt x="132" y="174"/>
                  </a:lnTo>
                  <a:lnTo>
                    <a:pt x="122" y="175"/>
                  </a:lnTo>
                  <a:lnTo>
                    <a:pt x="113" y="177"/>
                  </a:lnTo>
                  <a:lnTo>
                    <a:pt x="119" y="169"/>
                  </a:lnTo>
                  <a:lnTo>
                    <a:pt x="122" y="165"/>
                  </a:lnTo>
                  <a:lnTo>
                    <a:pt x="125" y="164"/>
                  </a:lnTo>
                  <a:lnTo>
                    <a:pt x="126" y="162"/>
                  </a:lnTo>
                  <a:lnTo>
                    <a:pt x="129" y="164"/>
                  </a:lnTo>
                  <a:lnTo>
                    <a:pt x="134" y="164"/>
                  </a:lnTo>
                  <a:lnTo>
                    <a:pt x="135" y="164"/>
                  </a:lnTo>
                  <a:lnTo>
                    <a:pt x="134" y="149"/>
                  </a:lnTo>
                  <a:lnTo>
                    <a:pt x="129" y="135"/>
                  </a:lnTo>
                  <a:lnTo>
                    <a:pt x="122" y="105"/>
                  </a:lnTo>
                  <a:lnTo>
                    <a:pt x="108" y="100"/>
                  </a:lnTo>
                  <a:lnTo>
                    <a:pt x="106" y="100"/>
                  </a:lnTo>
                  <a:lnTo>
                    <a:pt x="105" y="102"/>
                  </a:lnTo>
                  <a:lnTo>
                    <a:pt x="103" y="103"/>
                  </a:lnTo>
                  <a:lnTo>
                    <a:pt x="102" y="102"/>
                  </a:lnTo>
                  <a:lnTo>
                    <a:pt x="102" y="100"/>
                  </a:lnTo>
                  <a:lnTo>
                    <a:pt x="100" y="97"/>
                  </a:lnTo>
                  <a:lnTo>
                    <a:pt x="100" y="93"/>
                  </a:lnTo>
                  <a:lnTo>
                    <a:pt x="99" y="92"/>
                  </a:lnTo>
                  <a:lnTo>
                    <a:pt x="96" y="89"/>
                  </a:lnTo>
                  <a:lnTo>
                    <a:pt x="92" y="89"/>
                  </a:lnTo>
                  <a:lnTo>
                    <a:pt x="82" y="87"/>
                  </a:lnTo>
                  <a:lnTo>
                    <a:pt x="73" y="86"/>
                  </a:lnTo>
                  <a:lnTo>
                    <a:pt x="67" y="85"/>
                  </a:lnTo>
                  <a:lnTo>
                    <a:pt x="63" y="83"/>
                  </a:lnTo>
                  <a:lnTo>
                    <a:pt x="63" y="82"/>
                  </a:lnTo>
                  <a:lnTo>
                    <a:pt x="62" y="80"/>
                  </a:lnTo>
                  <a:lnTo>
                    <a:pt x="62" y="77"/>
                  </a:lnTo>
                  <a:lnTo>
                    <a:pt x="62" y="74"/>
                  </a:lnTo>
                  <a:lnTo>
                    <a:pt x="62" y="73"/>
                  </a:lnTo>
                  <a:lnTo>
                    <a:pt x="60" y="72"/>
                  </a:lnTo>
                  <a:lnTo>
                    <a:pt x="57" y="70"/>
                  </a:lnTo>
                  <a:lnTo>
                    <a:pt x="54" y="69"/>
                  </a:lnTo>
                  <a:lnTo>
                    <a:pt x="50" y="67"/>
                  </a:lnTo>
                  <a:lnTo>
                    <a:pt x="47" y="66"/>
                  </a:lnTo>
                  <a:lnTo>
                    <a:pt x="49" y="66"/>
                  </a:lnTo>
                  <a:lnTo>
                    <a:pt x="47" y="64"/>
                  </a:lnTo>
                  <a:lnTo>
                    <a:pt x="44" y="63"/>
                  </a:lnTo>
                  <a:lnTo>
                    <a:pt x="40" y="63"/>
                  </a:lnTo>
                  <a:lnTo>
                    <a:pt x="41" y="64"/>
                  </a:lnTo>
                  <a:lnTo>
                    <a:pt x="40" y="64"/>
                  </a:lnTo>
                  <a:lnTo>
                    <a:pt x="39" y="64"/>
                  </a:lnTo>
                  <a:lnTo>
                    <a:pt x="39" y="67"/>
                  </a:lnTo>
                  <a:lnTo>
                    <a:pt x="36" y="72"/>
                  </a:lnTo>
                  <a:lnTo>
                    <a:pt x="30" y="63"/>
                  </a:lnTo>
                  <a:lnTo>
                    <a:pt x="24" y="53"/>
                  </a:lnTo>
                  <a:lnTo>
                    <a:pt x="17" y="51"/>
                  </a:lnTo>
                  <a:lnTo>
                    <a:pt x="23" y="50"/>
                  </a:lnTo>
                  <a:lnTo>
                    <a:pt x="24" y="53"/>
                  </a:lnTo>
                  <a:lnTo>
                    <a:pt x="31" y="51"/>
                  </a:lnTo>
                  <a:lnTo>
                    <a:pt x="36" y="51"/>
                  </a:lnTo>
                  <a:lnTo>
                    <a:pt x="34" y="50"/>
                  </a:lnTo>
                  <a:lnTo>
                    <a:pt x="31" y="49"/>
                  </a:lnTo>
                  <a:lnTo>
                    <a:pt x="24" y="49"/>
                  </a:lnTo>
                  <a:lnTo>
                    <a:pt x="14" y="47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4545" y="2857"/>
              <a:ext cx="183" cy="233"/>
            </a:xfrm>
            <a:custGeom>
              <a:avLst/>
              <a:gdLst>
                <a:gd name="T0" fmla="*/ 103 w 183"/>
                <a:gd name="T1" fmla="*/ 59 h 233"/>
                <a:gd name="T2" fmla="*/ 106 w 183"/>
                <a:gd name="T3" fmla="*/ 55 h 233"/>
                <a:gd name="T4" fmla="*/ 112 w 183"/>
                <a:gd name="T5" fmla="*/ 49 h 233"/>
                <a:gd name="T6" fmla="*/ 122 w 183"/>
                <a:gd name="T7" fmla="*/ 48 h 233"/>
                <a:gd name="T8" fmla="*/ 122 w 183"/>
                <a:gd name="T9" fmla="*/ 35 h 233"/>
                <a:gd name="T10" fmla="*/ 134 w 183"/>
                <a:gd name="T11" fmla="*/ 14 h 233"/>
                <a:gd name="T12" fmla="*/ 138 w 183"/>
                <a:gd name="T13" fmla="*/ 3 h 233"/>
                <a:gd name="T14" fmla="*/ 152 w 183"/>
                <a:gd name="T15" fmla="*/ 6 h 233"/>
                <a:gd name="T16" fmla="*/ 161 w 183"/>
                <a:gd name="T17" fmla="*/ 17 h 233"/>
                <a:gd name="T18" fmla="*/ 161 w 183"/>
                <a:gd name="T19" fmla="*/ 23 h 233"/>
                <a:gd name="T20" fmla="*/ 168 w 183"/>
                <a:gd name="T21" fmla="*/ 26 h 233"/>
                <a:gd name="T22" fmla="*/ 177 w 183"/>
                <a:gd name="T23" fmla="*/ 30 h 233"/>
                <a:gd name="T24" fmla="*/ 183 w 183"/>
                <a:gd name="T25" fmla="*/ 42 h 233"/>
                <a:gd name="T26" fmla="*/ 172 w 183"/>
                <a:gd name="T27" fmla="*/ 48 h 233"/>
                <a:gd name="T28" fmla="*/ 167 w 183"/>
                <a:gd name="T29" fmla="*/ 45 h 233"/>
                <a:gd name="T30" fmla="*/ 168 w 183"/>
                <a:gd name="T31" fmla="*/ 50 h 233"/>
                <a:gd name="T32" fmla="*/ 167 w 183"/>
                <a:gd name="T33" fmla="*/ 59 h 233"/>
                <a:gd name="T34" fmla="*/ 149 w 183"/>
                <a:gd name="T35" fmla="*/ 63 h 233"/>
                <a:gd name="T36" fmla="*/ 152 w 183"/>
                <a:gd name="T37" fmla="*/ 75 h 233"/>
                <a:gd name="T38" fmla="*/ 151 w 183"/>
                <a:gd name="T39" fmla="*/ 81 h 233"/>
                <a:gd name="T40" fmla="*/ 154 w 183"/>
                <a:gd name="T41" fmla="*/ 91 h 233"/>
                <a:gd name="T42" fmla="*/ 158 w 183"/>
                <a:gd name="T43" fmla="*/ 102 h 233"/>
                <a:gd name="T44" fmla="*/ 158 w 183"/>
                <a:gd name="T45" fmla="*/ 120 h 233"/>
                <a:gd name="T46" fmla="*/ 164 w 183"/>
                <a:gd name="T47" fmla="*/ 124 h 233"/>
                <a:gd name="T48" fmla="*/ 172 w 183"/>
                <a:gd name="T49" fmla="*/ 130 h 233"/>
                <a:gd name="T50" fmla="*/ 175 w 183"/>
                <a:gd name="T51" fmla="*/ 135 h 233"/>
                <a:gd name="T52" fmla="*/ 164 w 183"/>
                <a:gd name="T53" fmla="*/ 135 h 233"/>
                <a:gd name="T54" fmla="*/ 152 w 183"/>
                <a:gd name="T55" fmla="*/ 144 h 233"/>
                <a:gd name="T56" fmla="*/ 154 w 183"/>
                <a:gd name="T57" fmla="*/ 171 h 233"/>
                <a:gd name="T58" fmla="*/ 147 w 183"/>
                <a:gd name="T59" fmla="*/ 182 h 233"/>
                <a:gd name="T60" fmla="*/ 145 w 183"/>
                <a:gd name="T61" fmla="*/ 193 h 233"/>
                <a:gd name="T62" fmla="*/ 139 w 183"/>
                <a:gd name="T63" fmla="*/ 202 h 233"/>
                <a:gd name="T64" fmla="*/ 131 w 183"/>
                <a:gd name="T65" fmla="*/ 218 h 233"/>
                <a:gd name="T66" fmla="*/ 128 w 183"/>
                <a:gd name="T67" fmla="*/ 225 h 233"/>
                <a:gd name="T68" fmla="*/ 119 w 183"/>
                <a:gd name="T69" fmla="*/ 225 h 233"/>
                <a:gd name="T70" fmla="*/ 106 w 183"/>
                <a:gd name="T71" fmla="*/ 230 h 233"/>
                <a:gd name="T72" fmla="*/ 106 w 183"/>
                <a:gd name="T73" fmla="*/ 228 h 233"/>
                <a:gd name="T74" fmla="*/ 76 w 183"/>
                <a:gd name="T75" fmla="*/ 222 h 233"/>
                <a:gd name="T76" fmla="*/ 56 w 183"/>
                <a:gd name="T77" fmla="*/ 216 h 233"/>
                <a:gd name="T78" fmla="*/ 43 w 183"/>
                <a:gd name="T79" fmla="*/ 218 h 233"/>
                <a:gd name="T80" fmla="*/ 17 w 183"/>
                <a:gd name="T81" fmla="*/ 174 h 233"/>
                <a:gd name="T82" fmla="*/ 7 w 183"/>
                <a:gd name="T83" fmla="*/ 180 h 233"/>
                <a:gd name="T84" fmla="*/ 10 w 183"/>
                <a:gd name="T85" fmla="*/ 174 h 233"/>
                <a:gd name="T86" fmla="*/ 1 w 183"/>
                <a:gd name="T87" fmla="*/ 148 h 233"/>
                <a:gd name="T88" fmla="*/ 1 w 183"/>
                <a:gd name="T89" fmla="*/ 131 h 233"/>
                <a:gd name="T90" fmla="*/ 14 w 183"/>
                <a:gd name="T91" fmla="*/ 108 h 233"/>
                <a:gd name="T92" fmla="*/ 43 w 183"/>
                <a:gd name="T93" fmla="*/ 112 h 233"/>
                <a:gd name="T94" fmla="*/ 49 w 183"/>
                <a:gd name="T95" fmla="*/ 97 h 233"/>
                <a:gd name="T96" fmla="*/ 62 w 183"/>
                <a:gd name="T97" fmla="*/ 89 h 233"/>
                <a:gd name="T98" fmla="*/ 75 w 183"/>
                <a:gd name="T99" fmla="*/ 89 h 233"/>
                <a:gd name="T100" fmla="*/ 86 w 183"/>
                <a:gd name="T101" fmla="*/ 75 h 233"/>
                <a:gd name="T102" fmla="*/ 99 w 183"/>
                <a:gd name="T103" fmla="*/ 61 h 23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3" h="233">
                  <a:moveTo>
                    <a:pt x="99" y="61"/>
                  </a:moveTo>
                  <a:lnTo>
                    <a:pt x="100" y="59"/>
                  </a:lnTo>
                  <a:lnTo>
                    <a:pt x="103" y="59"/>
                  </a:lnTo>
                  <a:lnTo>
                    <a:pt x="105" y="59"/>
                  </a:lnTo>
                  <a:lnTo>
                    <a:pt x="106" y="59"/>
                  </a:lnTo>
                  <a:lnTo>
                    <a:pt x="106" y="55"/>
                  </a:lnTo>
                  <a:lnTo>
                    <a:pt x="108" y="52"/>
                  </a:lnTo>
                  <a:lnTo>
                    <a:pt x="109" y="50"/>
                  </a:lnTo>
                  <a:lnTo>
                    <a:pt x="112" y="49"/>
                  </a:lnTo>
                  <a:lnTo>
                    <a:pt x="115" y="49"/>
                  </a:lnTo>
                  <a:lnTo>
                    <a:pt x="119" y="49"/>
                  </a:lnTo>
                  <a:lnTo>
                    <a:pt x="122" y="48"/>
                  </a:lnTo>
                  <a:lnTo>
                    <a:pt x="122" y="42"/>
                  </a:lnTo>
                  <a:lnTo>
                    <a:pt x="122" y="38"/>
                  </a:lnTo>
                  <a:lnTo>
                    <a:pt x="122" y="35"/>
                  </a:lnTo>
                  <a:lnTo>
                    <a:pt x="123" y="30"/>
                  </a:lnTo>
                  <a:lnTo>
                    <a:pt x="128" y="23"/>
                  </a:lnTo>
                  <a:lnTo>
                    <a:pt x="134" y="14"/>
                  </a:lnTo>
                  <a:lnTo>
                    <a:pt x="139" y="12"/>
                  </a:lnTo>
                  <a:lnTo>
                    <a:pt x="139" y="6"/>
                  </a:lnTo>
                  <a:lnTo>
                    <a:pt x="138" y="3"/>
                  </a:lnTo>
                  <a:lnTo>
                    <a:pt x="139" y="0"/>
                  </a:lnTo>
                  <a:lnTo>
                    <a:pt x="147" y="3"/>
                  </a:lnTo>
                  <a:lnTo>
                    <a:pt x="152" y="6"/>
                  </a:lnTo>
                  <a:lnTo>
                    <a:pt x="157" y="9"/>
                  </a:lnTo>
                  <a:lnTo>
                    <a:pt x="164" y="14"/>
                  </a:lnTo>
                  <a:lnTo>
                    <a:pt x="161" y="17"/>
                  </a:lnTo>
                  <a:lnTo>
                    <a:pt x="161" y="20"/>
                  </a:lnTo>
                  <a:lnTo>
                    <a:pt x="161" y="22"/>
                  </a:lnTo>
                  <a:lnTo>
                    <a:pt x="161" y="23"/>
                  </a:lnTo>
                  <a:lnTo>
                    <a:pt x="162" y="23"/>
                  </a:lnTo>
                  <a:lnTo>
                    <a:pt x="164" y="25"/>
                  </a:lnTo>
                  <a:lnTo>
                    <a:pt x="168" y="26"/>
                  </a:lnTo>
                  <a:lnTo>
                    <a:pt x="171" y="26"/>
                  </a:lnTo>
                  <a:lnTo>
                    <a:pt x="175" y="27"/>
                  </a:lnTo>
                  <a:lnTo>
                    <a:pt x="177" y="30"/>
                  </a:lnTo>
                  <a:lnTo>
                    <a:pt x="180" y="35"/>
                  </a:lnTo>
                  <a:lnTo>
                    <a:pt x="181" y="39"/>
                  </a:lnTo>
                  <a:lnTo>
                    <a:pt x="183" y="42"/>
                  </a:lnTo>
                  <a:lnTo>
                    <a:pt x="180" y="42"/>
                  </a:lnTo>
                  <a:lnTo>
                    <a:pt x="175" y="48"/>
                  </a:lnTo>
                  <a:lnTo>
                    <a:pt x="172" y="48"/>
                  </a:lnTo>
                  <a:lnTo>
                    <a:pt x="170" y="46"/>
                  </a:lnTo>
                  <a:lnTo>
                    <a:pt x="168" y="45"/>
                  </a:lnTo>
                  <a:lnTo>
                    <a:pt x="167" y="45"/>
                  </a:lnTo>
                  <a:lnTo>
                    <a:pt x="167" y="46"/>
                  </a:lnTo>
                  <a:lnTo>
                    <a:pt x="167" y="48"/>
                  </a:lnTo>
                  <a:lnTo>
                    <a:pt x="168" y="50"/>
                  </a:lnTo>
                  <a:lnTo>
                    <a:pt x="168" y="53"/>
                  </a:lnTo>
                  <a:lnTo>
                    <a:pt x="168" y="56"/>
                  </a:lnTo>
                  <a:lnTo>
                    <a:pt x="167" y="59"/>
                  </a:lnTo>
                  <a:lnTo>
                    <a:pt x="164" y="62"/>
                  </a:lnTo>
                  <a:lnTo>
                    <a:pt x="158" y="63"/>
                  </a:lnTo>
                  <a:lnTo>
                    <a:pt x="149" y="63"/>
                  </a:lnTo>
                  <a:lnTo>
                    <a:pt x="155" y="75"/>
                  </a:lnTo>
                  <a:lnTo>
                    <a:pt x="154" y="74"/>
                  </a:lnTo>
                  <a:lnTo>
                    <a:pt x="152" y="75"/>
                  </a:lnTo>
                  <a:lnTo>
                    <a:pt x="154" y="76"/>
                  </a:lnTo>
                  <a:lnTo>
                    <a:pt x="152" y="78"/>
                  </a:lnTo>
                  <a:lnTo>
                    <a:pt x="151" y="81"/>
                  </a:lnTo>
                  <a:lnTo>
                    <a:pt x="149" y="84"/>
                  </a:lnTo>
                  <a:lnTo>
                    <a:pt x="149" y="86"/>
                  </a:lnTo>
                  <a:lnTo>
                    <a:pt x="154" y="91"/>
                  </a:lnTo>
                  <a:lnTo>
                    <a:pt x="157" y="95"/>
                  </a:lnTo>
                  <a:lnTo>
                    <a:pt x="158" y="97"/>
                  </a:lnTo>
                  <a:lnTo>
                    <a:pt x="158" y="102"/>
                  </a:lnTo>
                  <a:lnTo>
                    <a:pt x="158" y="108"/>
                  </a:lnTo>
                  <a:lnTo>
                    <a:pt x="157" y="114"/>
                  </a:lnTo>
                  <a:lnTo>
                    <a:pt x="158" y="120"/>
                  </a:lnTo>
                  <a:lnTo>
                    <a:pt x="159" y="121"/>
                  </a:lnTo>
                  <a:lnTo>
                    <a:pt x="161" y="122"/>
                  </a:lnTo>
                  <a:lnTo>
                    <a:pt x="164" y="124"/>
                  </a:lnTo>
                  <a:lnTo>
                    <a:pt x="168" y="125"/>
                  </a:lnTo>
                  <a:lnTo>
                    <a:pt x="172" y="128"/>
                  </a:lnTo>
                  <a:lnTo>
                    <a:pt x="172" y="130"/>
                  </a:lnTo>
                  <a:lnTo>
                    <a:pt x="174" y="133"/>
                  </a:lnTo>
                  <a:lnTo>
                    <a:pt x="174" y="134"/>
                  </a:lnTo>
                  <a:lnTo>
                    <a:pt x="175" y="135"/>
                  </a:lnTo>
                  <a:lnTo>
                    <a:pt x="172" y="137"/>
                  </a:lnTo>
                  <a:lnTo>
                    <a:pt x="170" y="135"/>
                  </a:lnTo>
                  <a:lnTo>
                    <a:pt x="164" y="135"/>
                  </a:lnTo>
                  <a:lnTo>
                    <a:pt x="161" y="137"/>
                  </a:lnTo>
                  <a:lnTo>
                    <a:pt x="158" y="140"/>
                  </a:lnTo>
                  <a:lnTo>
                    <a:pt x="152" y="144"/>
                  </a:lnTo>
                  <a:lnTo>
                    <a:pt x="152" y="151"/>
                  </a:lnTo>
                  <a:lnTo>
                    <a:pt x="152" y="161"/>
                  </a:lnTo>
                  <a:lnTo>
                    <a:pt x="154" y="171"/>
                  </a:lnTo>
                  <a:lnTo>
                    <a:pt x="152" y="177"/>
                  </a:lnTo>
                  <a:lnTo>
                    <a:pt x="147" y="180"/>
                  </a:lnTo>
                  <a:lnTo>
                    <a:pt x="147" y="182"/>
                  </a:lnTo>
                  <a:lnTo>
                    <a:pt x="145" y="183"/>
                  </a:lnTo>
                  <a:lnTo>
                    <a:pt x="142" y="186"/>
                  </a:lnTo>
                  <a:lnTo>
                    <a:pt x="145" y="193"/>
                  </a:lnTo>
                  <a:lnTo>
                    <a:pt x="147" y="202"/>
                  </a:lnTo>
                  <a:lnTo>
                    <a:pt x="144" y="203"/>
                  </a:lnTo>
                  <a:lnTo>
                    <a:pt x="139" y="202"/>
                  </a:lnTo>
                  <a:lnTo>
                    <a:pt x="134" y="210"/>
                  </a:lnTo>
                  <a:lnTo>
                    <a:pt x="132" y="215"/>
                  </a:lnTo>
                  <a:lnTo>
                    <a:pt x="131" y="218"/>
                  </a:lnTo>
                  <a:lnTo>
                    <a:pt x="129" y="222"/>
                  </a:lnTo>
                  <a:lnTo>
                    <a:pt x="129" y="223"/>
                  </a:lnTo>
                  <a:lnTo>
                    <a:pt x="128" y="225"/>
                  </a:lnTo>
                  <a:lnTo>
                    <a:pt x="126" y="225"/>
                  </a:lnTo>
                  <a:lnTo>
                    <a:pt x="123" y="225"/>
                  </a:lnTo>
                  <a:lnTo>
                    <a:pt x="119" y="225"/>
                  </a:lnTo>
                  <a:lnTo>
                    <a:pt x="113" y="229"/>
                  </a:lnTo>
                  <a:lnTo>
                    <a:pt x="109" y="233"/>
                  </a:lnTo>
                  <a:lnTo>
                    <a:pt x="106" y="230"/>
                  </a:lnTo>
                  <a:lnTo>
                    <a:pt x="105" y="229"/>
                  </a:lnTo>
                  <a:lnTo>
                    <a:pt x="105" y="228"/>
                  </a:lnTo>
                  <a:lnTo>
                    <a:pt x="106" y="228"/>
                  </a:lnTo>
                  <a:lnTo>
                    <a:pt x="98" y="222"/>
                  </a:lnTo>
                  <a:lnTo>
                    <a:pt x="87" y="222"/>
                  </a:lnTo>
                  <a:lnTo>
                    <a:pt x="76" y="222"/>
                  </a:lnTo>
                  <a:lnTo>
                    <a:pt x="70" y="228"/>
                  </a:lnTo>
                  <a:lnTo>
                    <a:pt x="56" y="225"/>
                  </a:lnTo>
                  <a:lnTo>
                    <a:pt x="56" y="216"/>
                  </a:lnTo>
                  <a:lnTo>
                    <a:pt x="53" y="216"/>
                  </a:lnTo>
                  <a:lnTo>
                    <a:pt x="49" y="218"/>
                  </a:lnTo>
                  <a:lnTo>
                    <a:pt x="43" y="218"/>
                  </a:lnTo>
                  <a:lnTo>
                    <a:pt x="36" y="216"/>
                  </a:lnTo>
                  <a:lnTo>
                    <a:pt x="28" y="216"/>
                  </a:lnTo>
                  <a:lnTo>
                    <a:pt x="17" y="174"/>
                  </a:lnTo>
                  <a:lnTo>
                    <a:pt x="13" y="179"/>
                  </a:lnTo>
                  <a:lnTo>
                    <a:pt x="10" y="180"/>
                  </a:lnTo>
                  <a:lnTo>
                    <a:pt x="7" y="180"/>
                  </a:lnTo>
                  <a:lnTo>
                    <a:pt x="8" y="179"/>
                  </a:lnTo>
                  <a:lnTo>
                    <a:pt x="10" y="176"/>
                  </a:lnTo>
                  <a:lnTo>
                    <a:pt x="10" y="174"/>
                  </a:lnTo>
                  <a:lnTo>
                    <a:pt x="8" y="173"/>
                  </a:lnTo>
                  <a:lnTo>
                    <a:pt x="7" y="171"/>
                  </a:lnTo>
                  <a:lnTo>
                    <a:pt x="1" y="148"/>
                  </a:lnTo>
                  <a:lnTo>
                    <a:pt x="0" y="141"/>
                  </a:lnTo>
                  <a:lnTo>
                    <a:pt x="0" y="135"/>
                  </a:lnTo>
                  <a:lnTo>
                    <a:pt x="1" y="131"/>
                  </a:lnTo>
                  <a:lnTo>
                    <a:pt x="3" y="128"/>
                  </a:lnTo>
                  <a:lnTo>
                    <a:pt x="4" y="125"/>
                  </a:lnTo>
                  <a:lnTo>
                    <a:pt x="14" y="108"/>
                  </a:lnTo>
                  <a:lnTo>
                    <a:pt x="28" y="115"/>
                  </a:lnTo>
                  <a:lnTo>
                    <a:pt x="43" y="122"/>
                  </a:lnTo>
                  <a:lnTo>
                    <a:pt x="43" y="112"/>
                  </a:lnTo>
                  <a:lnTo>
                    <a:pt x="46" y="102"/>
                  </a:lnTo>
                  <a:lnTo>
                    <a:pt x="47" y="98"/>
                  </a:lnTo>
                  <a:lnTo>
                    <a:pt x="49" y="97"/>
                  </a:lnTo>
                  <a:lnTo>
                    <a:pt x="50" y="94"/>
                  </a:lnTo>
                  <a:lnTo>
                    <a:pt x="54" y="91"/>
                  </a:lnTo>
                  <a:lnTo>
                    <a:pt x="62" y="89"/>
                  </a:lnTo>
                  <a:lnTo>
                    <a:pt x="66" y="89"/>
                  </a:lnTo>
                  <a:lnTo>
                    <a:pt x="70" y="89"/>
                  </a:lnTo>
                  <a:lnTo>
                    <a:pt x="75" y="89"/>
                  </a:lnTo>
                  <a:lnTo>
                    <a:pt x="77" y="89"/>
                  </a:lnTo>
                  <a:lnTo>
                    <a:pt x="80" y="84"/>
                  </a:lnTo>
                  <a:lnTo>
                    <a:pt x="86" y="75"/>
                  </a:lnTo>
                  <a:lnTo>
                    <a:pt x="92" y="63"/>
                  </a:lnTo>
                  <a:lnTo>
                    <a:pt x="95" y="59"/>
                  </a:lnTo>
                  <a:lnTo>
                    <a:pt x="99" y="61"/>
                  </a:lnTo>
                  <a:close/>
                </a:path>
              </a:pathLst>
            </a:custGeom>
            <a:solidFill>
              <a:srgbClr val="E7E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812394"/>
              <a:endParaRPr lang="fi-FI" sz="1600">
                <a:solidFill>
                  <a:srgbClr val="002664"/>
                </a:solidFill>
              </a:endParaRPr>
            </a:p>
          </p:txBody>
        </p:sp>
      </p:grp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813542" y="1866035"/>
            <a:ext cx="1935271" cy="5078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812394"/>
            <a:r>
              <a:rPr lang="fi-FI" sz="90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Pohjois-Amerikka: +3,4 %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USA	+3,3 %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Kanada	+3,8 %</a:t>
            </a: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477715" y="3320225"/>
            <a:ext cx="2252607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812394"/>
            <a:r>
              <a:rPr lang="fi-FI" sz="90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Etelä- ja Väli-Amerikka: +2,1 %</a:t>
            </a:r>
          </a:p>
          <a:p>
            <a:pPr defTabSz="812394"/>
            <a:r>
              <a:rPr lang="fi-FI" sz="900" b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Brasilia 	+0,5 %</a:t>
            </a:r>
          </a:p>
          <a:p>
            <a:pPr defTabSz="812394"/>
            <a:r>
              <a:rPr lang="fi-FI" sz="900" b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Meksiko 	+2,3 %</a:t>
            </a:r>
          </a:p>
          <a:p>
            <a:pPr defTabSz="812394"/>
            <a:r>
              <a:rPr lang="fi-FI" sz="900" b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Argentiina 	+2,7 %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Venezuela 	+7,0 %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Kolumbia 	+4,3 %</a:t>
            </a:r>
          </a:p>
          <a:p>
            <a:pPr defTabSz="812394"/>
            <a:r>
              <a:rPr lang="fi-FI" sz="900" b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Chile 	+2,8 %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Peru 	+2,9 %</a:t>
            </a: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2828192" y="1042754"/>
            <a:ext cx="1780366" cy="24468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812394"/>
            <a:r>
              <a:rPr lang="fi-FI" sz="90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Länsi-Eurooppa: +3,4 %</a:t>
            </a:r>
          </a:p>
          <a:p>
            <a:pPr defTabSz="812394"/>
            <a:r>
              <a:rPr lang="fi-FI" sz="900" b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Saksa	+2,4 %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Iso-Britannia	+3,9 %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Ranska	+3,3 %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Italia	+3,4 %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Espanja	+5,1 %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Alankomaat	+3,3 %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Sveitsi	+2,7 %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Ruotsi	+3,3 %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Belgia	+3,0 %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Norja	+3,8 %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Itävalta	+3,7 %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Tanska	+2,9 %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Kreikka	+4,0 %</a:t>
            </a:r>
          </a:p>
          <a:p>
            <a:pPr defTabSz="812394"/>
            <a:r>
              <a:rPr lang="fi-FI" sz="900">
                <a:solidFill>
                  <a:srgbClr val="0070C0"/>
                </a:solidFill>
                <a:latin typeface="Verdana"/>
                <a:ea typeface="ＭＳ Ｐゴシック" pitchFamily="34" charset="-128"/>
              </a:rPr>
              <a:t>Suomi	+2,5 %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Portugali	+4,8 %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Irlanti	+4,3 %</a:t>
            </a: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4810201" y="3041228"/>
            <a:ext cx="1486531" cy="5078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812394"/>
            <a:r>
              <a:rPr lang="fi-FI" sz="900" err="1">
                <a:latin typeface="Verdana"/>
                <a:ea typeface="ＭＳ Ｐゴシック" pitchFamily="34" charset="-128"/>
              </a:rPr>
              <a:t>Lähi</a:t>
            </a:r>
            <a:r>
              <a:rPr lang="fi-FI" sz="900">
                <a:latin typeface="Verdana"/>
                <a:ea typeface="ＭＳ Ｐゴシック" pitchFamily="34" charset="-128"/>
              </a:rPr>
              <a:t>- ja Keski-Itä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Saudi Arabia	+6,2 % 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Israel	+5,1 %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6994297" y="1220764"/>
            <a:ext cx="1452001" cy="203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812394"/>
            <a:r>
              <a:rPr lang="fi-FI" sz="90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Aasia: +4,5 %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Kiina	+5,0 %</a:t>
            </a:r>
          </a:p>
          <a:p>
            <a:pPr defTabSz="812394"/>
            <a:r>
              <a:rPr lang="fi-FI" sz="900" b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Japani	+2,3 %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Intia	+7,6 %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Australia	+4,1 %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Etelä-Korea	+3,0 %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Indonesia	+5,2 %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Taiwan	+3,4 %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Thaimaa	+3,6 %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Malesia	+5,9 %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Singapore	+4,1 %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Uusi Seelanti	+3,0 %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Filippiinit	+6,9 %</a:t>
            </a:r>
          </a:p>
          <a:p>
            <a:pPr defTabSz="812394"/>
            <a:r>
              <a:rPr lang="fi-FI" sz="900" b="0">
                <a:solidFill>
                  <a:srgbClr val="85E869">
                    <a:lumMod val="50000"/>
                  </a:srgbClr>
                </a:solidFill>
                <a:latin typeface="Verdana"/>
                <a:ea typeface="ＭＳ Ｐゴシック" pitchFamily="34" charset="-128"/>
              </a:rPr>
              <a:t>Vietnam	+7,4 %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3555239" y="3740339"/>
            <a:ext cx="145849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812394"/>
            <a:r>
              <a:rPr lang="fi-FI" sz="90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Afrikka</a:t>
            </a:r>
          </a:p>
          <a:p>
            <a:pPr defTabSz="812394"/>
            <a:r>
              <a:rPr lang="fi-FI" sz="900" b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Etelä-Afrikka	+1,9 %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Nigeria	+3,0 %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Egypti	+5,3 %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4906151" y="808858"/>
            <a:ext cx="1652178" cy="203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35921" dir="2700000" algn="ctr" rotWithShape="0">
              <a:schemeClr val="tx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defTabSz="812394"/>
            <a:r>
              <a:rPr lang="fi-FI" sz="90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Keski- ja </a:t>
            </a:r>
          </a:p>
          <a:p>
            <a:pPr defTabSz="812394"/>
            <a:r>
              <a:rPr lang="fi-FI" sz="90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Itä-Eurooppa: -2,4 %</a:t>
            </a:r>
          </a:p>
          <a:p>
            <a:pPr defTabSz="812394"/>
            <a:r>
              <a:rPr lang="fi-FI" sz="900" b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Venäjä  	-9,9 %</a:t>
            </a:r>
          </a:p>
          <a:p>
            <a:pPr defTabSz="812394"/>
            <a:r>
              <a:rPr lang="fi-FI" sz="900" b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Turkki	+2,3 %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Puola  	+4,0 %</a:t>
            </a:r>
          </a:p>
          <a:p>
            <a:pPr defTabSz="812394"/>
            <a:r>
              <a:rPr lang="fi-FI" sz="900" b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Tšekki 	+2,4 %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Romania  	+3,2 %</a:t>
            </a:r>
          </a:p>
          <a:p>
            <a:pPr defTabSz="812394"/>
            <a:r>
              <a:rPr lang="fi-FI" sz="900" b="0">
                <a:solidFill>
                  <a:schemeClr val="accent2"/>
                </a:solidFill>
                <a:latin typeface="Verdana"/>
                <a:ea typeface="ＭＳ Ｐゴシック" pitchFamily="34" charset="-128"/>
              </a:rPr>
              <a:t>Ukraina 	-37,0 %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Unkari  	+4,3 %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Slovakia 	+2,9 %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Slovenia 	+4,0 %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Liettua 	+2,5 %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Latvia 	+2,9 %</a:t>
            </a:r>
          </a:p>
          <a:p>
            <a:pPr defTabSz="812394"/>
            <a:r>
              <a:rPr lang="fi-FI" sz="900" b="0">
                <a:solidFill>
                  <a:schemeClr val="accent3">
                    <a:lumMod val="50000"/>
                  </a:schemeClr>
                </a:solidFill>
                <a:latin typeface="Verdana"/>
                <a:ea typeface="ＭＳ Ｐゴシック" pitchFamily="34" charset="-128"/>
              </a:rPr>
              <a:t>Viro 	+3,0 %</a:t>
            </a:r>
          </a:p>
        </p:txBody>
      </p:sp>
    </p:spTree>
    <p:extLst>
      <p:ext uri="{BB962C8B-B14F-4D97-AF65-F5344CB8AC3E}">
        <p14:creationId xmlns:p14="http://schemas.microsoft.com/office/powerpoint/2010/main" val="182762884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/>
              <a:t>Euroalueen teollisuuden ja palveluiden (=koko elinkeinoelämän) ostopäällikköindeksi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21" name="Sisällön paikkamerkki 20">
            <a:extLst>
              <a:ext uri="{FF2B5EF4-FFF2-40B4-BE49-F238E27FC236}">
                <a16:creationId xmlns:a16="http://schemas.microsoft.com/office/drawing/2014/main" id="{C36236B9-A7A2-4CEC-91F2-B85001D7E06D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19250939"/>
              </p:ext>
            </p:extLst>
          </p:nvPr>
        </p:nvGraphicFramePr>
        <p:xfrm>
          <a:off x="392113" y="1111250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21" name="Sisällön paikkamerkki 20">
                        <a:extLst>
                          <a:ext uri="{FF2B5EF4-FFF2-40B4-BE49-F238E27FC236}">
                            <a16:creationId xmlns:a16="http://schemas.microsoft.com/office/drawing/2014/main" id="{C36236B9-A7A2-4CEC-91F2-B85001D7E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11250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557721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/>
              <a:t>Teollisuuden ostopäällikköindeksejä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21" name="Sisällön paikkamerkki 20">
            <a:extLst>
              <a:ext uri="{FF2B5EF4-FFF2-40B4-BE49-F238E27FC236}">
                <a16:creationId xmlns:a16="http://schemas.microsoft.com/office/drawing/2014/main" id="{C36236B9-A7A2-4CEC-91F2-B85001D7E06D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96818792"/>
              </p:ext>
            </p:extLst>
          </p:nvPr>
        </p:nvGraphicFramePr>
        <p:xfrm>
          <a:off x="384175" y="1108075"/>
          <a:ext cx="8334375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21" name="Sisällön paikkamerkki 20">
                        <a:extLst>
                          <a:ext uri="{FF2B5EF4-FFF2-40B4-BE49-F238E27FC236}">
                            <a16:creationId xmlns:a16="http://schemas.microsoft.com/office/drawing/2014/main" id="{C36236B9-A7A2-4CEC-91F2-B85001D7E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175" y="1108075"/>
                        <a:ext cx="8334375" cy="3527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94340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78458" cy="734376"/>
          </a:xfrm>
        </p:spPr>
        <p:txBody>
          <a:bodyPr/>
          <a:lstStyle/>
          <a:p>
            <a:r>
              <a:rPr lang="fi-FI"/>
              <a:t>Palvelualojen ostopäällikköindeksejä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21" name="Sisällön paikkamerkki 20">
            <a:extLst>
              <a:ext uri="{FF2B5EF4-FFF2-40B4-BE49-F238E27FC236}">
                <a16:creationId xmlns:a16="http://schemas.microsoft.com/office/drawing/2014/main" id="{C36236B9-A7A2-4CEC-91F2-B85001D7E06D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14598347"/>
              </p:ext>
            </p:extLst>
          </p:nvPr>
        </p:nvGraphicFramePr>
        <p:xfrm>
          <a:off x="384175" y="1139825"/>
          <a:ext cx="8334375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21" name="Sisällön paikkamerkki 20">
                        <a:extLst>
                          <a:ext uri="{FF2B5EF4-FFF2-40B4-BE49-F238E27FC236}">
                            <a16:creationId xmlns:a16="http://schemas.microsoft.com/office/drawing/2014/main" id="{C36236B9-A7A2-4CEC-91F2-B85001D7E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175" y="1139825"/>
                        <a:ext cx="8334375" cy="3527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698449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en-US" err="1"/>
              <a:t>Lähde</a:t>
            </a:r>
            <a:r>
              <a:rPr lang="en-US"/>
              <a:t>: </a:t>
            </a:r>
            <a:r>
              <a:rPr lang="en-US" err="1"/>
              <a:t>Macrobond</a:t>
            </a:r>
            <a:r>
              <a:rPr lang="en-US"/>
              <a:t>, The CPB Netherlands Bureau for Economic Policy Analysis</a:t>
            </a:r>
          </a:p>
          <a:p>
            <a:endParaRPr lang="fi-FI"/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1BC4FF3C-05BF-4AEE-A37E-EDFE6C39B483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16408397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1BC4FF3C-05BF-4AEE-A37E-EDFE6C39B4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kstiruutu 1">
            <a:extLst>
              <a:ext uri="{FF2B5EF4-FFF2-40B4-BE49-F238E27FC236}">
                <a16:creationId xmlns:a16="http://schemas.microsoft.com/office/drawing/2014/main" id="{94E31826-3E23-4DB0-8A09-8EB8A4E2F773}"/>
              </a:ext>
            </a:extLst>
          </p:cNvPr>
          <p:cNvSpPr txBox="1"/>
          <p:nvPr/>
        </p:nvSpPr>
        <p:spPr>
          <a:xfrm>
            <a:off x="823225" y="926108"/>
            <a:ext cx="316835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b="0"/>
              <a:t>Viennin määrän kehitys </a:t>
            </a:r>
            <a:endParaRPr lang="fi-FI" sz="1050" spc="-4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D1B5F4C-3845-44E4-BBE4-EF62A26651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Maailman kaupan määrän kehitys</a:t>
            </a:r>
          </a:p>
        </p:txBody>
      </p:sp>
    </p:spTree>
    <p:extLst>
      <p:ext uri="{BB962C8B-B14F-4D97-AF65-F5344CB8AC3E}">
        <p14:creationId xmlns:p14="http://schemas.microsoft.com/office/powerpoint/2010/main" val="69612810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Kuluttajien luottamus euroalueella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Kausipuhdistettu sarja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Euroopan komissio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830EC803-2294-4FEE-8381-44C961AE45A6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8732029"/>
              </p:ext>
            </p:extLst>
          </p:nvPr>
        </p:nvGraphicFramePr>
        <p:xfrm>
          <a:off x="396875" y="1103313"/>
          <a:ext cx="8359775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5837" progId="Mbnd.mbnd">
                  <p:embed/>
                </p:oleObj>
              </mc:Choice>
              <mc:Fallback>
                <p:oleObj name="Macrobond document" r:id="rId2" imgW="13186092" imgH="5585837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830EC803-2294-4FEE-8381-44C961AE45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6875" y="1103313"/>
                        <a:ext cx="8359775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817823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1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3F19D865-44AF-4F52-BD52-C3B8484BBDA2}" vid="{2710031E-8ACA-4DB9-823F-F4C466DC79B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3" ma:contentTypeDescription="Luo uusi asiakirja." ma:contentTypeScope="" ma:versionID="710de9c09b477888a61bc1ee84f0377f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5a4b15074f864bf947224c895d4ea298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DD5402B-FC10-4528-BF6E-2598DE037B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AC1A83-384A-49BF-8881-D9AAE4B5A1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900193-8DDA-4397-846E-0CCD25F14020}">
  <ds:schemaRefs>
    <ds:schemaRef ds:uri="http://purl.org/dc/dcmitype/"/>
    <ds:schemaRef ds:uri="http://schemas.microsoft.com/office/2006/documentManagement/types"/>
    <ds:schemaRef ds:uri="b057f711-7d93-472c-a8f6-94be00805750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296724d-1a81-4a23-b6dd-dca7fd62c6f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833</Words>
  <Application>Microsoft Office PowerPoint</Application>
  <PresentationFormat>Näytössä katseltava esitys (16:9)</PresentationFormat>
  <Paragraphs>367</Paragraphs>
  <Slides>13</Slides>
  <Notes>8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Arial</vt:lpstr>
      <vt:lpstr>Verdana</vt:lpstr>
      <vt:lpstr>Teknologiateollisuus_masterdia</vt:lpstr>
      <vt:lpstr>1_Teknologiateollisuus_masterdia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</cp:revision>
  <cp:lastPrinted>2016-06-09T07:47:11Z</cp:lastPrinted>
  <dcterms:created xsi:type="dcterms:W3CDTF">2016-09-05T06:28:30Z</dcterms:created>
  <dcterms:modified xsi:type="dcterms:W3CDTF">2022-05-16T09:37:52Z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Order">
    <vt:r8>831700</vt:r8>
  </property>
  <property fmtid="{D5CDD505-2E9C-101B-9397-08002B2CF9AE}" pid="28" name="xd_Signature">
    <vt:bool>false</vt:bool>
  </property>
  <property fmtid="{D5CDD505-2E9C-101B-9397-08002B2CF9AE}" pid="29" name="xd_ProgID">
    <vt:lpwstr/>
  </property>
  <property fmtid="{D5CDD505-2E9C-101B-9397-08002B2CF9AE}" pid="30" name="ComplianceAssetId">
    <vt:lpwstr/>
  </property>
  <property fmtid="{D5CDD505-2E9C-101B-9397-08002B2CF9AE}" pid="31" name="TemplateUrl">
    <vt:lpwstr/>
  </property>
  <property fmtid="{D5CDD505-2E9C-101B-9397-08002B2CF9AE}" pid="32" name="TyoryhmanNimi">
    <vt:lpwstr>Talous ja tilastot</vt:lpwstr>
  </property>
  <property fmtid="{D5CDD505-2E9C-101B-9397-08002B2CF9AE}" pid="33" name="TriggerFlowInfo">
    <vt:lpwstr/>
  </property>
  <property fmtid="{D5CDD505-2E9C-101B-9397-08002B2CF9AE}" pid="34" name="_ExtendedDescription">
    <vt:lpwstr/>
  </property>
  <property fmtid="{D5CDD505-2E9C-101B-9397-08002B2CF9AE}" pid="35" name="ContentTypeId">
    <vt:lpwstr>0x010100F886EDC3C35ED44386E38662B6DACCDA</vt:lpwstr>
  </property>
</Properties>
</file>