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.xml" ContentType="application/vnd.openxmlformats-officedocument.presentationml.notesSlide+xml"/>
  <Override PartName="/ppt/charts/chart10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709" r:id="rId5"/>
  </p:sldMasterIdLst>
  <p:notesMasterIdLst>
    <p:notesMasterId r:id="rId17"/>
  </p:notesMasterIdLst>
  <p:handoutMasterIdLst>
    <p:handoutMasterId r:id="rId18"/>
  </p:handoutMasterIdLst>
  <p:sldIdLst>
    <p:sldId id="256" r:id="rId6"/>
    <p:sldId id="1048" r:id="rId7"/>
    <p:sldId id="1049" r:id="rId8"/>
    <p:sldId id="1052" r:id="rId9"/>
    <p:sldId id="1053" r:id="rId10"/>
    <p:sldId id="1054" r:id="rId11"/>
    <p:sldId id="1055" r:id="rId12"/>
    <p:sldId id="1056" r:id="rId13"/>
    <p:sldId id="1057" r:id="rId14"/>
    <p:sldId id="1058" r:id="rId15"/>
    <p:sldId id="1059" r:id="rId16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3" autoAdjust="0"/>
    <p:restoredTop sz="95226" autoAdjust="0"/>
  </p:normalViewPr>
  <p:slideViewPr>
    <p:cSldViewPr showGuides="1">
      <p:cViewPr varScale="1">
        <p:scale>
          <a:sx n="108" d="100"/>
          <a:sy n="108" d="100"/>
        </p:scale>
        <p:origin x="624" y="7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283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aus Katriina" userId="e28635f8-d800-42ff-a913-92d375f1fb60" providerId="ADAL" clId="{44427169-49B0-4909-A487-9CFA5560FC0A}"/>
    <pc:docChg chg="delSld">
      <pc:chgData name="Emaus Katriina" userId="e28635f8-d800-42ff-a913-92d375f1fb60" providerId="ADAL" clId="{44427169-49B0-4909-A487-9CFA5560FC0A}" dt="2019-10-24T10:30:43.266" v="13" actId="2696"/>
      <pc:docMkLst>
        <pc:docMk/>
      </pc:docMkLst>
    </pc:docChg>
  </pc:docChgLst>
  <pc:docChgLst>
    <pc:chgData name="Palokangas Jukka" userId="798f4bb8-dc77-4106-8ea1-d3ce3678a634" providerId="ADAL" clId="{E3DC5D7D-BD41-4FC0-82DB-B942C02287FA}"/>
    <pc:docChg chg="modSld sldOrd">
      <pc:chgData name="Palokangas Jukka" userId="798f4bb8-dc77-4106-8ea1-d3ce3678a634" providerId="ADAL" clId="{E3DC5D7D-BD41-4FC0-82DB-B942C02287FA}" dt="2019-11-07T12:30:04.788" v="2"/>
      <pc:docMkLst>
        <pc:docMk/>
      </pc:docMkLst>
      <pc:sldChg chg="ord">
        <pc:chgData name="Palokangas Jukka" userId="798f4bb8-dc77-4106-8ea1-d3ce3678a634" providerId="ADAL" clId="{E3DC5D7D-BD41-4FC0-82DB-B942C02287FA}" dt="2019-11-07T12:29:56.274" v="1"/>
        <pc:sldMkLst>
          <pc:docMk/>
          <pc:sldMk cId="3089997664" sldId="390"/>
        </pc:sldMkLst>
      </pc:sldChg>
      <pc:sldChg chg="ord">
        <pc:chgData name="Palokangas Jukka" userId="798f4bb8-dc77-4106-8ea1-d3ce3678a634" providerId="ADAL" clId="{E3DC5D7D-BD41-4FC0-82DB-B942C02287FA}" dt="2019-11-07T12:30:04.788" v="2"/>
        <pc:sldMkLst>
          <pc:docMk/>
          <pc:sldMk cId="2035767174" sldId="959"/>
        </pc:sldMkLst>
      </pc:sldChg>
    </pc:docChg>
  </pc:docChgLst>
  <pc:docChgLst>
    <pc:chgData name="Palokangas Jukka" userId="798f4bb8-dc77-4106-8ea1-d3ce3678a634" providerId="ADAL" clId="{484A37A2-F83E-4171-968D-0F17EE6DAEDC}"/>
    <pc:docChg chg="custSel addSld delSld modSld">
      <pc:chgData name="Palokangas Jukka" userId="798f4bb8-dc77-4106-8ea1-d3ce3678a634" providerId="ADAL" clId="{484A37A2-F83E-4171-968D-0F17EE6DAEDC}" dt="2020-02-05T10:32:45.155" v="2411" actId="14100"/>
      <pc:docMkLst>
        <pc:docMk/>
      </pc:docMkLst>
      <pc:sldChg chg="del">
        <pc:chgData name="Palokangas Jukka" userId="798f4bb8-dc77-4106-8ea1-d3ce3678a634" providerId="ADAL" clId="{484A37A2-F83E-4171-968D-0F17EE6DAEDC}" dt="2020-02-05T09:35:55.096" v="817" actId="2696"/>
        <pc:sldMkLst>
          <pc:docMk/>
          <pc:sldMk cId="3089997664" sldId="390"/>
        </pc:sldMkLst>
      </pc:sldChg>
      <pc:sldChg chg="del">
        <pc:chgData name="Palokangas Jukka" userId="798f4bb8-dc77-4106-8ea1-d3ce3678a634" providerId="ADAL" clId="{484A37A2-F83E-4171-968D-0F17EE6DAEDC}" dt="2020-02-05T09:38:29.734" v="1046" actId="2696"/>
        <pc:sldMkLst>
          <pc:docMk/>
          <pc:sldMk cId="2981290932" sldId="391"/>
        </pc:sldMkLst>
      </pc:sldChg>
      <pc:sldChg chg="del">
        <pc:chgData name="Palokangas Jukka" userId="798f4bb8-dc77-4106-8ea1-d3ce3678a634" providerId="ADAL" clId="{484A37A2-F83E-4171-968D-0F17EE6DAEDC}" dt="2020-02-05T09:41:06.302" v="1275" actId="2696"/>
        <pc:sldMkLst>
          <pc:docMk/>
          <pc:sldMk cId="3669793224" sldId="392"/>
        </pc:sldMkLst>
      </pc:sldChg>
      <pc:sldChg chg="del">
        <pc:chgData name="Palokangas Jukka" userId="798f4bb8-dc77-4106-8ea1-d3ce3678a634" providerId="ADAL" clId="{484A37A2-F83E-4171-968D-0F17EE6DAEDC}" dt="2020-02-05T09:43:27.471" v="1497" actId="2696"/>
        <pc:sldMkLst>
          <pc:docMk/>
          <pc:sldMk cId="1266946556" sldId="393"/>
        </pc:sldMkLst>
      </pc:sldChg>
      <pc:sldChg chg="del">
        <pc:chgData name="Palokangas Jukka" userId="798f4bb8-dc77-4106-8ea1-d3ce3678a634" providerId="ADAL" clId="{484A37A2-F83E-4171-968D-0F17EE6DAEDC}" dt="2020-02-05T10:23:36.883" v="1727" actId="2696"/>
        <pc:sldMkLst>
          <pc:docMk/>
          <pc:sldMk cId="3333538511" sldId="394"/>
        </pc:sldMkLst>
      </pc:sldChg>
      <pc:sldChg chg="del">
        <pc:chgData name="Palokangas Jukka" userId="798f4bb8-dc77-4106-8ea1-d3ce3678a634" providerId="ADAL" clId="{484A37A2-F83E-4171-968D-0F17EE6DAEDC}" dt="2020-02-05T10:26:26.378" v="1954" actId="2696"/>
        <pc:sldMkLst>
          <pc:docMk/>
          <pc:sldMk cId="722277598" sldId="395"/>
        </pc:sldMkLst>
      </pc:sldChg>
      <pc:sldChg chg="del">
        <pc:chgData name="Palokangas Jukka" userId="798f4bb8-dc77-4106-8ea1-d3ce3678a634" providerId="ADAL" clId="{484A37A2-F83E-4171-968D-0F17EE6DAEDC}" dt="2020-02-05T10:30:08.609" v="2193" actId="2696"/>
        <pc:sldMkLst>
          <pc:docMk/>
          <pc:sldMk cId="4049092102" sldId="396"/>
        </pc:sldMkLst>
      </pc:sldChg>
      <pc:sldChg chg="modSp del">
        <pc:chgData name="Palokangas Jukka" userId="798f4bb8-dc77-4106-8ea1-d3ce3678a634" providerId="ADAL" clId="{484A37A2-F83E-4171-968D-0F17EE6DAEDC}" dt="2020-02-05T10:32:05.860" v="2404" actId="2696"/>
        <pc:sldMkLst>
          <pc:docMk/>
          <pc:sldMk cId="1408403749" sldId="397"/>
        </pc:sldMkLst>
        <pc:spChg chg="mod">
          <ac:chgData name="Palokangas Jukka" userId="798f4bb8-dc77-4106-8ea1-d3ce3678a634" providerId="ADAL" clId="{484A37A2-F83E-4171-968D-0F17EE6DAEDC}" dt="2020-02-05T10:30:29.140" v="2195" actId="1076"/>
          <ac:spMkLst>
            <pc:docMk/>
            <pc:sldMk cId="1408403749" sldId="397"/>
            <ac:spMk id="2" creationId="{00000000-0000-0000-0000-000000000000}"/>
          </ac:spMkLst>
        </pc:spChg>
      </pc:sldChg>
      <pc:sldChg chg="del">
        <pc:chgData name="Palokangas Jukka" userId="798f4bb8-dc77-4106-8ea1-d3ce3678a634" providerId="ADAL" clId="{484A37A2-F83E-4171-968D-0F17EE6DAEDC}" dt="2020-02-05T09:25:32.910" v="295" actId="2696"/>
        <pc:sldMkLst>
          <pc:docMk/>
          <pc:sldMk cId="3980412811" sldId="458"/>
        </pc:sldMkLst>
      </pc:sldChg>
      <pc:sldChg chg="del">
        <pc:chgData name="Palokangas Jukka" userId="798f4bb8-dc77-4106-8ea1-d3ce3678a634" providerId="ADAL" clId="{484A37A2-F83E-4171-968D-0F17EE6DAEDC}" dt="2020-02-05T09:29:05.538" v="585" actId="2696"/>
        <pc:sldMkLst>
          <pc:docMk/>
          <pc:sldMk cId="2035767174" sldId="959"/>
        </pc:sldMkLst>
      </pc:sldChg>
      <pc:sldChg chg="del">
        <pc:chgData name="Palokangas Jukka" userId="798f4bb8-dc77-4106-8ea1-d3ce3678a634" providerId="ADAL" clId="{484A37A2-F83E-4171-968D-0F17EE6DAEDC}" dt="2020-02-05T09:21:59.845" v="0" actId="2696"/>
        <pc:sldMkLst>
          <pc:docMk/>
          <pc:sldMk cId="237159243" sldId="960"/>
        </pc:sldMkLst>
      </pc:sldChg>
      <pc:sldChg chg="del">
        <pc:chgData name="Palokangas Jukka" userId="798f4bb8-dc77-4106-8ea1-d3ce3678a634" providerId="ADAL" clId="{484A37A2-F83E-4171-968D-0F17EE6DAEDC}" dt="2020-02-05T09:21:59.876" v="1" actId="2696"/>
        <pc:sldMkLst>
          <pc:docMk/>
          <pc:sldMk cId="3572624975" sldId="961"/>
        </pc:sldMkLst>
      </pc:sldChg>
      <pc:sldChg chg="addSp delSp modSp add mod">
        <pc:chgData name="Palokangas Jukka" userId="798f4bb8-dc77-4106-8ea1-d3ce3678a634" providerId="ADAL" clId="{484A37A2-F83E-4171-968D-0F17EE6DAEDC}" dt="2020-02-05T10:32:27.253" v="2410" actId="14100"/>
        <pc:sldMkLst>
          <pc:docMk/>
          <pc:sldMk cId="1035565675" sldId="1048"/>
        </pc:sldMkLst>
        <pc:spChg chg="mod">
          <ac:chgData name="Palokangas Jukka" userId="798f4bb8-dc77-4106-8ea1-d3ce3678a634" providerId="ADAL" clId="{484A37A2-F83E-4171-968D-0F17EE6DAEDC}" dt="2020-02-05T10:32:27.253" v="2410" actId="14100"/>
          <ac:spMkLst>
            <pc:docMk/>
            <pc:sldMk cId="1035565675" sldId="1048"/>
            <ac:spMk id="2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42.187" v="1955" actId="478"/>
          <ac:spMkLst>
            <pc:docMk/>
            <pc:sldMk cId="1035565675" sldId="1048"/>
            <ac:spMk id="4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42.187" v="1955" actId="478"/>
          <ac:spMkLst>
            <pc:docMk/>
            <pc:sldMk cId="1035565675" sldId="1048"/>
            <ac:spMk id="5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09:24:53.402" v="251"/>
          <ac:spMkLst>
            <pc:docMk/>
            <pc:sldMk cId="1035565675" sldId="1048"/>
            <ac:spMk id="6" creationId="{4A08A7FA-C4B2-494F-9571-CD7250C1D32C}"/>
          </ac:spMkLst>
        </pc:spChg>
        <pc:spChg chg="del">
          <ac:chgData name="Palokangas Jukka" userId="798f4bb8-dc77-4106-8ea1-d3ce3678a634" providerId="ADAL" clId="{484A37A2-F83E-4171-968D-0F17EE6DAEDC}" dt="2020-02-05T09:24:48.840" v="250"/>
          <ac:spMkLst>
            <pc:docMk/>
            <pc:sldMk cId="1035565675" sldId="1048"/>
            <ac:spMk id="7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09:25:24.587" v="294" actId="6549"/>
          <ac:spMkLst>
            <pc:docMk/>
            <pc:sldMk cId="1035565675" sldId="1048"/>
            <ac:spMk id="14" creationId="{95991B53-46FE-4389-8B7B-59A959D17BE4}"/>
          </ac:spMkLst>
        </pc:spChg>
        <pc:spChg chg="add">
          <ac:chgData name="Palokangas Jukka" userId="798f4bb8-dc77-4106-8ea1-d3ce3678a634" providerId="ADAL" clId="{484A37A2-F83E-4171-968D-0F17EE6DAEDC}" dt="2020-02-05T10:27:17.413" v="1963"/>
          <ac:spMkLst>
            <pc:docMk/>
            <pc:sldMk cId="1035565675" sldId="1048"/>
            <ac:spMk id="15" creationId="{316D8982-C066-44EA-A077-D720CF92D7D7}"/>
          </ac:spMkLst>
        </pc:spChg>
        <pc:spChg chg="add">
          <ac:chgData name="Palokangas Jukka" userId="798f4bb8-dc77-4106-8ea1-d3ce3678a634" providerId="ADAL" clId="{484A37A2-F83E-4171-968D-0F17EE6DAEDC}" dt="2020-02-05T10:27:17.413" v="1963"/>
          <ac:spMkLst>
            <pc:docMk/>
            <pc:sldMk cId="1035565675" sldId="1048"/>
            <ac:spMk id="16" creationId="{A0D4C3F4-7B7B-4759-AA55-EA2F7D39F392}"/>
          </ac:spMkLst>
        </pc:spChg>
        <pc:spChg chg="mod">
          <ac:chgData name="Palokangas Jukka" userId="798f4bb8-dc77-4106-8ea1-d3ce3678a634" providerId="ADAL" clId="{484A37A2-F83E-4171-968D-0F17EE6DAEDC}" dt="2020-02-05T09:22:57.748" v="109" actId="6549"/>
          <ac:spMkLst>
            <pc:docMk/>
            <pc:sldMk cId="1035565675" sldId="1048"/>
            <ac:spMk id="21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09:24:24.127" v="249" actId="6549"/>
          <ac:spMkLst>
            <pc:docMk/>
            <pc:sldMk cId="1035565675" sldId="1048"/>
            <ac:spMk id="26" creationId="{00000000-0000-0000-0000-000000000000}"/>
          </ac:spMkLst>
        </pc:spChg>
        <pc:graphicFrameChg chg="modGraphic">
          <ac:chgData name="Palokangas Jukka" userId="798f4bb8-dc77-4106-8ea1-d3ce3678a634" providerId="ADAL" clId="{484A37A2-F83E-4171-968D-0F17EE6DAEDC}" dt="2020-02-05T09:24:01.233" v="178" actId="20577"/>
          <ac:graphicFrameMkLst>
            <pc:docMk/>
            <pc:sldMk cId="1035565675" sldId="1048"/>
            <ac:graphicFrameMk id="25" creationId="{00000000-0000-0000-0000-000000000000}"/>
          </ac:graphicFrameMkLst>
        </pc:graphicFrameChg>
      </pc:sldChg>
      <pc:sldChg chg="addSp delSp modSp add mod">
        <pc:chgData name="Palokangas Jukka" userId="798f4bb8-dc77-4106-8ea1-d3ce3678a634" providerId="ADAL" clId="{484A37A2-F83E-4171-968D-0F17EE6DAEDC}" dt="2020-02-05T10:27:21.521" v="1964"/>
        <pc:sldMkLst>
          <pc:docMk/>
          <pc:sldMk cId="1883353922" sldId="1049"/>
        </pc:sldMkLst>
        <pc:spChg chg="mod">
          <ac:chgData name="Palokangas Jukka" userId="798f4bb8-dc77-4106-8ea1-d3ce3678a634" providerId="ADAL" clId="{484A37A2-F83E-4171-968D-0F17EE6DAEDC}" dt="2020-02-05T09:26:19.150" v="344" actId="14100"/>
          <ac:spMkLst>
            <pc:docMk/>
            <pc:sldMk cId="1883353922" sldId="1049"/>
            <ac:spMk id="2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45.780" v="1956" actId="478"/>
          <ac:spMkLst>
            <pc:docMk/>
            <pc:sldMk cId="1883353922" sldId="1049"/>
            <ac:spMk id="4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45.780" v="1956" actId="478"/>
          <ac:spMkLst>
            <pc:docMk/>
            <pc:sldMk cId="1883353922" sldId="1049"/>
            <ac:spMk id="5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09:28:15.612" v="562"/>
          <ac:spMkLst>
            <pc:docMk/>
            <pc:sldMk cId="1883353922" sldId="1049"/>
            <ac:spMk id="6" creationId="{84B290FC-3379-4E96-8AB0-4D316B8C1FE3}"/>
          </ac:spMkLst>
        </pc:spChg>
        <pc:spChg chg="del">
          <ac:chgData name="Palokangas Jukka" userId="798f4bb8-dc77-4106-8ea1-d3ce3678a634" providerId="ADAL" clId="{484A37A2-F83E-4171-968D-0F17EE6DAEDC}" dt="2020-02-05T09:28:11.488" v="561"/>
          <ac:spMkLst>
            <pc:docMk/>
            <pc:sldMk cId="1883353922" sldId="1049"/>
            <ac:spMk id="7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09:26:35.133" v="401" actId="6549"/>
          <ac:spMkLst>
            <pc:docMk/>
            <pc:sldMk cId="1883353922" sldId="1049"/>
            <ac:spMk id="10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09:27:59.007" v="560" actId="14100"/>
          <ac:spMkLst>
            <pc:docMk/>
            <pc:sldMk cId="1883353922" sldId="1049"/>
            <ac:spMk id="12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09:26:43.803" v="417" actId="6549"/>
          <ac:spMkLst>
            <pc:docMk/>
            <pc:sldMk cId="1883353922" sldId="1049"/>
            <ac:spMk id="13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09:28:42.341" v="584" actId="6549"/>
          <ac:spMkLst>
            <pc:docMk/>
            <pc:sldMk cId="1883353922" sldId="1049"/>
            <ac:spMk id="14" creationId="{67F9AA44-9082-4583-8DCE-49798DB6E9A7}"/>
          </ac:spMkLst>
        </pc:spChg>
        <pc:spChg chg="add">
          <ac:chgData name="Palokangas Jukka" userId="798f4bb8-dc77-4106-8ea1-d3ce3678a634" providerId="ADAL" clId="{484A37A2-F83E-4171-968D-0F17EE6DAEDC}" dt="2020-02-05T10:27:21.521" v="1964"/>
          <ac:spMkLst>
            <pc:docMk/>
            <pc:sldMk cId="1883353922" sldId="1049"/>
            <ac:spMk id="15" creationId="{CB3C066B-368E-42F4-ACAD-22F629B3977A}"/>
          </ac:spMkLst>
        </pc:spChg>
        <pc:spChg chg="add">
          <ac:chgData name="Palokangas Jukka" userId="798f4bb8-dc77-4106-8ea1-d3ce3678a634" providerId="ADAL" clId="{484A37A2-F83E-4171-968D-0F17EE6DAEDC}" dt="2020-02-05T10:27:21.521" v="1964"/>
          <ac:spMkLst>
            <pc:docMk/>
            <pc:sldMk cId="1883353922" sldId="1049"/>
            <ac:spMk id="16" creationId="{2D99828F-85A0-4DAD-B17F-C58E844F6F4C}"/>
          </ac:spMkLst>
        </pc:spChg>
        <pc:graphicFrameChg chg="modGraphic">
          <ac:chgData name="Palokangas Jukka" userId="798f4bb8-dc77-4106-8ea1-d3ce3678a634" providerId="ADAL" clId="{484A37A2-F83E-4171-968D-0F17EE6DAEDC}" dt="2020-02-05T09:27:31.685" v="485" actId="20577"/>
          <ac:graphicFrameMkLst>
            <pc:docMk/>
            <pc:sldMk cId="1883353922" sldId="1049"/>
            <ac:graphicFrameMk id="11" creationId="{00000000-0000-0000-0000-000000000000}"/>
          </ac:graphicFrameMkLst>
        </pc:graphicFrameChg>
      </pc:sldChg>
      <pc:sldChg chg="addSp delSp modSp add mod">
        <pc:chgData name="Palokangas Jukka" userId="798f4bb8-dc77-4106-8ea1-d3ce3678a634" providerId="ADAL" clId="{484A37A2-F83E-4171-968D-0F17EE6DAEDC}" dt="2020-02-05T10:27:24.849" v="1965"/>
        <pc:sldMkLst>
          <pc:docMk/>
          <pc:sldMk cId="2419185632" sldId="1052"/>
        </pc:sldMkLst>
        <pc:spChg chg="mod">
          <ac:chgData name="Palokangas Jukka" userId="798f4bb8-dc77-4106-8ea1-d3ce3678a634" providerId="ADAL" clId="{484A37A2-F83E-4171-968D-0F17EE6DAEDC}" dt="2020-02-05T09:29:45.513" v="648" actId="6549"/>
          <ac:spMkLst>
            <pc:docMk/>
            <pc:sldMk cId="2419185632" sldId="1052"/>
            <ac:spMk id="2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49.467" v="1957" actId="478"/>
          <ac:spMkLst>
            <pc:docMk/>
            <pc:sldMk cId="2419185632" sldId="1052"/>
            <ac:spMk id="4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49.467" v="1957" actId="478"/>
          <ac:spMkLst>
            <pc:docMk/>
            <pc:sldMk cId="2419185632" sldId="1052"/>
            <ac:spMk id="5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09:35:04.615" v="785"/>
          <ac:spMkLst>
            <pc:docMk/>
            <pc:sldMk cId="2419185632" sldId="1052"/>
            <ac:spMk id="6" creationId="{B6567253-6D2F-4F84-80A0-04453E0E34CD}"/>
          </ac:spMkLst>
        </pc:spChg>
        <pc:spChg chg="del">
          <ac:chgData name="Palokangas Jukka" userId="798f4bb8-dc77-4106-8ea1-d3ce3678a634" providerId="ADAL" clId="{484A37A2-F83E-4171-968D-0F17EE6DAEDC}" dt="2020-02-05T09:35:01.037" v="784"/>
          <ac:spMkLst>
            <pc:docMk/>
            <pc:sldMk cId="2419185632" sldId="1052"/>
            <ac:spMk id="7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09:35:38.008" v="816" actId="6549"/>
          <ac:spMkLst>
            <pc:docMk/>
            <pc:sldMk cId="2419185632" sldId="1052"/>
            <ac:spMk id="14" creationId="{AB026EE9-F9E7-4F25-8EB6-507A12638B3E}"/>
          </ac:spMkLst>
        </pc:spChg>
        <pc:spChg chg="add">
          <ac:chgData name="Palokangas Jukka" userId="798f4bb8-dc77-4106-8ea1-d3ce3678a634" providerId="ADAL" clId="{484A37A2-F83E-4171-968D-0F17EE6DAEDC}" dt="2020-02-05T10:27:24.849" v="1965"/>
          <ac:spMkLst>
            <pc:docMk/>
            <pc:sldMk cId="2419185632" sldId="1052"/>
            <ac:spMk id="15" creationId="{8E3AD1B9-840D-4EB9-B848-D0D5D5763112}"/>
          </ac:spMkLst>
        </pc:spChg>
        <pc:spChg chg="add">
          <ac:chgData name="Palokangas Jukka" userId="798f4bb8-dc77-4106-8ea1-d3ce3678a634" providerId="ADAL" clId="{484A37A2-F83E-4171-968D-0F17EE6DAEDC}" dt="2020-02-05T10:27:24.849" v="1965"/>
          <ac:spMkLst>
            <pc:docMk/>
            <pc:sldMk cId="2419185632" sldId="1052"/>
            <ac:spMk id="16" creationId="{45013928-FDA8-4A25-A1C9-9CB3FDF70308}"/>
          </ac:spMkLst>
        </pc:spChg>
        <pc:spChg chg="mod">
          <ac:chgData name="Palokangas Jukka" userId="798f4bb8-dc77-4106-8ea1-d3ce3678a634" providerId="ADAL" clId="{484A37A2-F83E-4171-968D-0F17EE6DAEDC}" dt="2020-02-05T09:30:01.794" v="708" actId="6549"/>
          <ac:spMkLst>
            <pc:docMk/>
            <pc:sldMk cId="2419185632" sldId="1052"/>
            <ac:spMk id="21" creationId="{00000000-0000-0000-0000-000000000000}"/>
          </ac:spMkLst>
        </pc:spChg>
        <pc:graphicFrameChg chg="modGraphic">
          <ac:chgData name="Palokangas Jukka" userId="798f4bb8-dc77-4106-8ea1-d3ce3678a634" providerId="ADAL" clId="{484A37A2-F83E-4171-968D-0F17EE6DAEDC}" dt="2020-02-05T09:34:52.307" v="783" actId="20577"/>
          <ac:graphicFrameMkLst>
            <pc:docMk/>
            <pc:sldMk cId="2419185632" sldId="1052"/>
            <ac:graphicFrameMk id="25" creationId="{00000000-0000-0000-0000-000000000000}"/>
          </ac:graphicFrameMkLst>
        </pc:graphicFrameChg>
      </pc:sldChg>
      <pc:sldChg chg="addSp delSp modSp add mod">
        <pc:chgData name="Palokangas Jukka" userId="798f4bb8-dc77-4106-8ea1-d3ce3678a634" providerId="ADAL" clId="{484A37A2-F83E-4171-968D-0F17EE6DAEDC}" dt="2020-02-05T10:32:45.155" v="2411" actId="14100"/>
        <pc:sldMkLst>
          <pc:docMk/>
          <pc:sldMk cId="1883107858" sldId="1053"/>
        </pc:sldMkLst>
        <pc:spChg chg="mod">
          <ac:chgData name="Palokangas Jukka" userId="798f4bb8-dc77-4106-8ea1-d3ce3678a634" providerId="ADAL" clId="{484A37A2-F83E-4171-968D-0F17EE6DAEDC}" dt="2020-02-05T10:32:45.155" v="2411" actId="14100"/>
          <ac:spMkLst>
            <pc:docMk/>
            <pc:sldMk cId="1883107858" sldId="1053"/>
            <ac:spMk id="2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53.013" v="1958" actId="478"/>
          <ac:spMkLst>
            <pc:docMk/>
            <pc:sldMk cId="1883107858" sldId="1053"/>
            <ac:spMk id="4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53.013" v="1958" actId="478"/>
          <ac:spMkLst>
            <pc:docMk/>
            <pc:sldMk cId="1883107858" sldId="1053"/>
            <ac:spMk id="5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09:37:59.004" v="1023"/>
          <ac:spMkLst>
            <pc:docMk/>
            <pc:sldMk cId="1883107858" sldId="1053"/>
            <ac:spMk id="6" creationId="{1BF28D47-EB52-426F-BA50-F16C21F6CA88}"/>
          </ac:spMkLst>
        </pc:spChg>
        <pc:spChg chg="del">
          <ac:chgData name="Palokangas Jukka" userId="798f4bb8-dc77-4106-8ea1-d3ce3678a634" providerId="ADAL" clId="{484A37A2-F83E-4171-968D-0F17EE6DAEDC}" dt="2020-02-05T09:37:55.458" v="1022"/>
          <ac:spMkLst>
            <pc:docMk/>
            <pc:sldMk cId="1883107858" sldId="1053"/>
            <ac:spMk id="7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09:36:59.709" v="951" actId="6549"/>
          <ac:spMkLst>
            <pc:docMk/>
            <pc:sldMk cId="1883107858" sldId="1053"/>
            <ac:spMk id="10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09:36:43.713" v="893" actId="6549"/>
          <ac:spMkLst>
            <pc:docMk/>
            <pc:sldMk cId="1883107858" sldId="1053"/>
            <ac:spMk id="12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09:38:23.354" v="1045" actId="6549"/>
          <ac:spMkLst>
            <pc:docMk/>
            <pc:sldMk cId="1883107858" sldId="1053"/>
            <ac:spMk id="14" creationId="{DAF9D8BE-E8AA-49B8-ADD2-BE10E7681AB4}"/>
          </ac:spMkLst>
        </pc:spChg>
        <pc:spChg chg="add">
          <ac:chgData name="Palokangas Jukka" userId="798f4bb8-dc77-4106-8ea1-d3ce3678a634" providerId="ADAL" clId="{484A37A2-F83E-4171-968D-0F17EE6DAEDC}" dt="2020-02-05T10:27:28.197" v="1966"/>
          <ac:spMkLst>
            <pc:docMk/>
            <pc:sldMk cId="1883107858" sldId="1053"/>
            <ac:spMk id="15" creationId="{803F6DDB-C0C3-4532-9335-2A1B6E8A3889}"/>
          </ac:spMkLst>
        </pc:spChg>
        <pc:spChg chg="add">
          <ac:chgData name="Palokangas Jukka" userId="798f4bb8-dc77-4106-8ea1-d3ce3678a634" providerId="ADAL" clId="{484A37A2-F83E-4171-968D-0F17EE6DAEDC}" dt="2020-02-05T10:27:28.197" v="1966"/>
          <ac:spMkLst>
            <pc:docMk/>
            <pc:sldMk cId="1883107858" sldId="1053"/>
            <ac:spMk id="16" creationId="{C1D28C5A-2A7F-4378-BB50-953BD9E8FD22}"/>
          </ac:spMkLst>
        </pc:spChg>
        <pc:graphicFrameChg chg="modGraphic">
          <ac:chgData name="Palokangas Jukka" userId="798f4bb8-dc77-4106-8ea1-d3ce3678a634" providerId="ADAL" clId="{484A37A2-F83E-4171-968D-0F17EE6DAEDC}" dt="2020-02-05T09:37:47.804" v="1021" actId="20577"/>
          <ac:graphicFrameMkLst>
            <pc:docMk/>
            <pc:sldMk cId="1883107858" sldId="1053"/>
            <ac:graphicFrameMk id="11" creationId="{00000000-0000-0000-0000-000000000000}"/>
          </ac:graphicFrameMkLst>
        </pc:graphicFrameChg>
      </pc:sldChg>
      <pc:sldChg chg="addSp delSp modSp add mod">
        <pc:chgData name="Palokangas Jukka" userId="798f4bb8-dc77-4106-8ea1-d3ce3678a634" providerId="ADAL" clId="{484A37A2-F83E-4171-968D-0F17EE6DAEDC}" dt="2020-02-05T10:27:31.446" v="1967"/>
        <pc:sldMkLst>
          <pc:docMk/>
          <pc:sldMk cId="1680971455" sldId="1054"/>
        </pc:sldMkLst>
        <pc:spChg chg="mod">
          <ac:chgData name="Palokangas Jukka" userId="798f4bb8-dc77-4106-8ea1-d3ce3678a634" providerId="ADAL" clId="{484A37A2-F83E-4171-968D-0F17EE6DAEDC}" dt="2020-02-05T09:39:09.568" v="1108" actId="14100"/>
          <ac:spMkLst>
            <pc:docMk/>
            <pc:sldMk cId="1680971455" sldId="1054"/>
            <ac:spMk id="2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56.075" v="1959" actId="478"/>
          <ac:spMkLst>
            <pc:docMk/>
            <pc:sldMk cId="1680971455" sldId="1054"/>
            <ac:spMk id="4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56.075" v="1959" actId="478"/>
          <ac:spMkLst>
            <pc:docMk/>
            <pc:sldMk cId="1680971455" sldId="1054"/>
            <ac:spMk id="5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09:40:23.656" v="1241"/>
          <ac:spMkLst>
            <pc:docMk/>
            <pc:sldMk cId="1680971455" sldId="1054"/>
            <ac:spMk id="6" creationId="{0AC43FC3-E37E-47EC-A59A-4852C6B625AF}"/>
          </ac:spMkLst>
        </pc:spChg>
        <pc:spChg chg="del">
          <ac:chgData name="Palokangas Jukka" userId="798f4bb8-dc77-4106-8ea1-d3ce3678a634" providerId="ADAL" clId="{484A37A2-F83E-4171-968D-0F17EE6DAEDC}" dt="2020-02-05T09:40:19.813" v="1240"/>
          <ac:spMkLst>
            <pc:docMk/>
            <pc:sldMk cId="1680971455" sldId="1054"/>
            <ac:spMk id="7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09:40:55.222" v="1274" actId="20577"/>
          <ac:spMkLst>
            <pc:docMk/>
            <pc:sldMk cId="1680971455" sldId="1054"/>
            <ac:spMk id="14" creationId="{9ADB640A-DBEF-4CA8-B496-46D4B3E5FC70}"/>
          </ac:spMkLst>
        </pc:spChg>
        <pc:spChg chg="add">
          <ac:chgData name="Palokangas Jukka" userId="798f4bb8-dc77-4106-8ea1-d3ce3678a634" providerId="ADAL" clId="{484A37A2-F83E-4171-968D-0F17EE6DAEDC}" dt="2020-02-05T10:27:31.446" v="1967"/>
          <ac:spMkLst>
            <pc:docMk/>
            <pc:sldMk cId="1680971455" sldId="1054"/>
            <ac:spMk id="15" creationId="{14F5FDD8-E44A-4F15-9D11-0E9ED9D601A4}"/>
          </ac:spMkLst>
        </pc:spChg>
        <pc:spChg chg="add">
          <ac:chgData name="Palokangas Jukka" userId="798f4bb8-dc77-4106-8ea1-d3ce3678a634" providerId="ADAL" clId="{484A37A2-F83E-4171-968D-0F17EE6DAEDC}" dt="2020-02-05T10:27:31.446" v="1967"/>
          <ac:spMkLst>
            <pc:docMk/>
            <pc:sldMk cId="1680971455" sldId="1054"/>
            <ac:spMk id="16" creationId="{F6E07C6B-3020-4F8D-8CF4-AC32D4AD54E0}"/>
          </ac:spMkLst>
        </pc:spChg>
        <pc:spChg chg="mod">
          <ac:chgData name="Palokangas Jukka" userId="798f4bb8-dc77-4106-8ea1-d3ce3678a634" providerId="ADAL" clId="{484A37A2-F83E-4171-968D-0F17EE6DAEDC}" dt="2020-02-05T09:39:26.365" v="1174" actId="6549"/>
          <ac:spMkLst>
            <pc:docMk/>
            <pc:sldMk cId="1680971455" sldId="1054"/>
            <ac:spMk id="21" creationId="{00000000-0000-0000-0000-000000000000}"/>
          </ac:spMkLst>
        </pc:spChg>
        <pc:graphicFrameChg chg="modGraphic">
          <ac:chgData name="Palokangas Jukka" userId="798f4bb8-dc77-4106-8ea1-d3ce3678a634" providerId="ADAL" clId="{484A37A2-F83E-4171-968D-0F17EE6DAEDC}" dt="2020-02-05T09:40:14.752" v="1239" actId="20577"/>
          <ac:graphicFrameMkLst>
            <pc:docMk/>
            <pc:sldMk cId="1680971455" sldId="1054"/>
            <ac:graphicFrameMk id="25" creationId="{00000000-0000-0000-0000-000000000000}"/>
          </ac:graphicFrameMkLst>
        </pc:graphicFrameChg>
      </pc:sldChg>
      <pc:sldChg chg="addSp delSp modSp add mod">
        <pc:chgData name="Palokangas Jukka" userId="798f4bb8-dc77-4106-8ea1-d3ce3678a634" providerId="ADAL" clId="{484A37A2-F83E-4171-968D-0F17EE6DAEDC}" dt="2020-02-05T10:27:35.804" v="1968"/>
        <pc:sldMkLst>
          <pc:docMk/>
          <pc:sldMk cId="2199243574" sldId="1055"/>
        </pc:sldMkLst>
        <pc:spChg chg="mod">
          <ac:chgData name="Palokangas Jukka" userId="798f4bb8-dc77-4106-8ea1-d3ce3678a634" providerId="ADAL" clId="{484A37A2-F83E-4171-968D-0F17EE6DAEDC}" dt="2020-02-05T09:41:39.748" v="1334" actId="14100"/>
          <ac:spMkLst>
            <pc:docMk/>
            <pc:sldMk cId="2199243574" sldId="1055"/>
            <ac:spMk id="2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59.121" v="1960" actId="478"/>
          <ac:spMkLst>
            <pc:docMk/>
            <pc:sldMk cId="2199243574" sldId="1055"/>
            <ac:spMk id="4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6:59.121" v="1960" actId="478"/>
          <ac:spMkLst>
            <pc:docMk/>
            <pc:sldMk cId="2199243574" sldId="1055"/>
            <ac:spMk id="5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09:42:53.448" v="1473"/>
          <ac:spMkLst>
            <pc:docMk/>
            <pc:sldMk cId="2199243574" sldId="1055"/>
            <ac:spMk id="7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09:42:56.587" v="1474"/>
          <ac:spMkLst>
            <pc:docMk/>
            <pc:sldMk cId="2199243574" sldId="1055"/>
            <ac:spMk id="9" creationId="{A0C13D4D-CE72-498F-B946-D8E137C04DDC}"/>
          </ac:spMkLst>
        </pc:spChg>
        <pc:spChg chg="mod">
          <ac:chgData name="Palokangas Jukka" userId="798f4bb8-dc77-4106-8ea1-d3ce3678a634" providerId="ADAL" clId="{484A37A2-F83E-4171-968D-0F17EE6DAEDC}" dt="2020-02-05T09:41:53.463" v="1392" actId="6549"/>
          <ac:spMkLst>
            <pc:docMk/>
            <pc:sldMk cId="2199243574" sldId="1055"/>
            <ac:spMk id="10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09:42:02.477" v="1408" actId="6549"/>
          <ac:spMkLst>
            <pc:docMk/>
            <pc:sldMk cId="2199243574" sldId="1055"/>
            <ac:spMk id="12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09:43:20.972" v="1496" actId="6549"/>
          <ac:spMkLst>
            <pc:docMk/>
            <pc:sldMk cId="2199243574" sldId="1055"/>
            <ac:spMk id="13" creationId="{F8627394-1B4B-4D60-975A-29F8FBA2D136}"/>
          </ac:spMkLst>
        </pc:spChg>
        <pc:spChg chg="add">
          <ac:chgData name="Palokangas Jukka" userId="798f4bb8-dc77-4106-8ea1-d3ce3678a634" providerId="ADAL" clId="{484A37A2-F83E-4171-968D-0F17EE6DAEDC}" dt="2020-02-05T10:27:35.804" v="1968"/>
          <ac:spMkLst>
            <pc:docMk/>
            <pc:sldMk cId="2199243574" sldId="1055"/>
            <ac:spMk id="14" creationId="{25F1745E-D5CE-42BC-A744-14AE2CB2FA0F}"/>
          </ac:spMkLst>
        </pc:spChg>
        <pc:spChg chg="add">
          <ac:chgData name="Palokangas Jukka" userId="798f4bb8-dc77-4106-8ea1-d3ce3678a634" providerId="ADAL" clId="{484A37A2-F83E-4171-968D-0F17EE6DAEDC}" dt="2020-02-05T10:27:35.804" v="1968"/>
          <ac:spMkLst>
            <pc:docMk/>
            <pc:sldMk cId="2199243574" sldId="1055"/>
            <ac:spMk id="15" creationId="{A27F02E1-0E70-43D7-9E59-92ACC882D396}"/>
          </ac:spMkLst>
        </pc:spChg>
        <pc:graphicFrameChg chg="modGraphic">
          <ac:chgData name="Palokangas Jukka" userId="798f4bb8-dc77-4106-8ea1-d3ce3678a634" providerId="ADAL" clId="{484A37A2-F83E-4171-968D-0F17EE6DAEDC}" dt="2020-02-05T09:42:46.683" v="1472" actId="20577"/>
          <ac:graphicFrameMkLst>
            <pc:docMk/>
            <pc:sldMk cId="2199243574" sldId="1055"/>
            <ac:graphicFrameMk id="11" creationId="{00000000-0000-0000-0000-000000000000}"/>
          </ac:graphicFrameMkLst>
        </pc:graphicFrameChg>
      </pc:sldChg>
      <pc:sldChg chg="addSp delSp modSp add mod">
        <pc:chgData name="Palokangas Jukka" userId="798f4bb8-dc77-4106-8ea1-d3ce3678a634" providerId="ADAL" clId="{484A37A2-F83E-4171-968D-0F17EE6DAEDC}" dt="2020-02-05T10:27:39.631" v="1969"/>
        <pc:sldMkLst>
          <pc:docMk/>
          <pc:sldMk cId="461175757" sldId="1056"/>
        </pc:sldMkLst>
        <pc:spChg chg="mod">
          <ac:chgData name="Palokangas Jukka" userId="798f4bb8-dc77-4106-8ea1-d3ce3678a634" providerId="ADAL" clId="{484A37A2-F83E-4171-968D-0F17EE6DAEDC}" dt="2020-02-05T10:21:25.842" v="1558" actId="14100"/>
          <ac:spMkLst>
            <pc:docMk/>
            <pc:sldMk cId="461175757" sldId="1056"/>
            <ac:spMk id="2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7:02.667" v="1961" actId="478"/>
          <ac:spMkLst>
            <pc:docMk/>
            <pc:sldMk cId="461175757" sldId="1056"/>
            <ac:spMk id="4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7:02.667" v="1961" actId="478"/>
          <ac:spMkLst>
            <pc:docMk/>
            <pc:sldMk cId="461175757" sldId="1056"/>
            <ac:spMk id="5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10:22:44.564" v="1683"/>
          <ac:spMkLst>
            <pc:docMk/>
            <pc:sldMk cId="461175757" sldId="1056"/>
            <ac:spMk id="6" creationId="{9101BB94-CFE8-4A96-BFD1-5C3F242FD13F}"/>
          </ac:spMkLst>
        </pc:spChg>
        <pc:spChg chg="del">
          <ac:chgData name="Palokangas Jukka" userId="798f4bb8-dc77-4106-8ea1-d3ce3678a634" providerId="ADAL" clId="{484A37A2-F83E-4171-968D-0F17EE6DAEDC}" dt="2020-02-05T10:22:40.925" v="1682"/>
          <ac:spMkLst>
            <pc:docMk/>
            <pc:sldMk cId="461175757" sldId="1056"/>
            <ac:spMk id="7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10:23:25.072" v="1726" actId="6549"/>
          <ac:spMkLst>
            <pc:docMk/>
            <pc:sldMk cId="461175757" sldId="1056"/>
            <ac:spMk id="14" creationId="{62E5F14D-A0F2-4DD9-8885-51AFDBB7DB6B}"/>
          </ac:spMkLst>
        </pc:spChg>
        <pc:spChg chg="add">
          <ac:chgData name="Palokangas Jukka" userId="798f4bb8-dc77-4106-8ea1-d3ce3678a634" providerId="ADAL" clId="{484A37A2-F83E-4171-968D-0F17EE6DAEDC}" dt="2020-02-05T10:27:39.631" v="1969"/>
          <ac:spMkLst>
            <pc:docMk/>
            <pc:sldMk cId="461175757" sldId="1056"/>
            <ac:spMk id="15" creationId="{4F92A95D-841C-4D3F-952B-7DAEB46F9A6E}"/>
          </ac:spMkLst>
        </pc:spChg>
        <pc:spChg chg="add">
          <ac:chgData name="Palokangas Jukka" userId="798f4bb8-dc77-4106-8ea1-d3ce3678a634" providerId="ADAL" clId="{484A37A2-F83E-4171-968D-0F17EE6DAEDC}" dt="2020-02-05T10:27:39.631" v="1969"/>
          <ac:spMkLst>
            <pc:docMk/>
            <pc:sldMk cId="461175757" sldId="1056"/>
            <ac:spMk id="16" creationId="{2AD06E2A-7259-49DD-8CF6-27D4D0F6D979}"/>
          </ac:spMkLst>
        </pc:spChg>
        <pc:spChg chg="mod">
          <ac:chgData name="Palokangas Jukka" userId="798f4bb8-dc77-4106-8ea1-d3ce3678a634" providerId="ADAL" clId="{484A37A2-F83E-4171-968D-0F17EE6DAEDC}" dt="2020-02-05T10:21:39.067" v="1616" actId="6549"/>
          <ac:spMkLst>
            <pc:docMk/>
            <pc:sldMk cId="461175757" sldId="1056"/>
            <ac:spMk id="21" creationId="{00000000-0000-0000-0000-000000000000}"/>
          </ac:spMkLst>
        </pc:spChg>
        <pc:graphicFrameChg chg="modGraphic">
          <ac:chgData name="Palokangas Jukka" userId="798f4bb8-dc77-4106-8ea1-d3ce3678a634" providerId="ADAL" clId="{484A37A2-F83E-4171-968D-0F17EE6DAEDC}" dt="2020-02-05T10:22:35.036" v="1681" actId="20577"/>
          <ac:graphicFrameMkLst>
            <pc:docMk/>
            <pc:sldMk cId="461175757" sldId="1056"/>
            <ac:graphicFrameMk id="25" creationId="{00000000-0000-0000-0000-000000000000}"/>
          </ac:graphicFrameMkLst>
        </pc:graphicFrameChg>
      </pc:sldChg>
      <pc:sldChg chg="addSp delSp modSp add mod">
        <pc:chgData name="Palokangas Jukka" userId="798f4bb8-dc77-4106-8ea1-d3ce3678a634" providerId="ADAL" clId="{484A37A2-F83E-4171-968D-0F17EE6DAEDC}" dt="2020-02-05T10:27:43.724" v="1970"/>
        <pc:sldMkLst>
          <pc:docMk/>
          <pc:sldMk cId="684600858" sldId="1057"/>
        </pc:sldMkLst>
        <pc:spChg chg="mod">
          <ac:chgData name="Palokangas Jukka" userId="798f4bb8-dc77-4106-8ea1-d3ce3678a634" providerId="ADAL" clId="{484A37A2-F83E-4171-968D-0F17EE6DAEDC}" dt="2020-02-05T10:24:15.377" v="1785" actId="14100"/>
          <ac:spMkLst>
            <pc:docMk/>
            <pc:sldMk cId="684600858" sldId="1057"/>
            <ac:spMk id="2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7:05.556" v="1962" actId="478"/>
          <ac:spMkLst>
            <pc:docMk/>
            <pc:sldMk cId="684600858" sldId="1057"/>
            <ac:spMk id="4" creationId="{00000000-0000-0000-0000-000000000000}"/>
          </ac:spMkLst>
        </pc:spChg>
        <pc:spChg chg="del">
          <ac:chgData name="Palokangas Jukka" userId="798f4bb8-dc77-4106-8ea1-d3ce3678a634" providerId="ADAL" clId="{484A37A2-F83E-4171-968D-0F17EE6DAEDC}" dt="2020-02-05T10:27:05.556" v="1962" actId="478"/>
          <ac:spMkLst>
            <pc:docMk/>
            <pc:sldMk cId="684600858" sldId="1057"/>
            <ac:spMk id="5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10:26:00.974" v="1931"/>
          <ac:spMkLst>
            <pc:docMk/>
            <pc:sldMk cId="684600858" sldId="1057"/>
            <ac:spMk id="6" creationId="{A29EA40A-AE92-4927-AEF2-0896537D4C22}"/>
          </ac:spMkLst>
        </pc:spChg>
        <pc:spChg chg="del">
          <ac:chgData name="Palokangas Jukka" userId="798f4bb8-dc77-4106-8ea1-d3ce3678a634" providerId="ADAL" clId="{484A37A2-F83E-4171-968D-0F17EE6DAEDC}" dt="2020-02-05T10:25:57.256" v="1930"/>
          <ac:spMkLst>
            <pc:docMk/>
            <pc:sldMk cId="684600858" sldId="1057"/>
            <ac:spMk id="7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10:24:29.706" v="1843" actId="6549"/>
          <ac:spMkLst>
            <pc:docMk/>
            <pc:sldMk cId="684600858" sldId="1057"/>
            <ac:spMk id="10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10:24:38.281" v="1859" actId="6549"/>
          <ac:spMkLst>
            <pc:docMk/>
            <pc:sldMk cId="684600858" sldId="1057"/>
            <ac:spMk id="12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10:26:21.954" v="1953" actId="6549"/>
          <ac:spMkLst>
            <pc:docMk/>
            <pc:sldMk cId="684600858" sldId="1057"/>
            <ac:spMk id="14" creationId="{9986330D-46F7-4C3E-B0E2-054D92B03BF9}"/>
          </ac:spMkLst>
        </pc:spChg>
        <pc:spChg chg="add">
          <ac:chgData name="Palokangas Jukka" userId="798f4bb8-dc77-4106-8ea1-d3ce3678a634" providerId="ADAL" clId="{484A37A2-F83E-4171-968D-0F17EE6DAEDC}" dt="2020-02-05T10:27:43.724" v="1970"/>
          <ac:spMkLst>
            <pc:docMk/>
            <pc:sldMk cId="684600858" sldId="1057"/>
            <ac:spMk id="15" creationId="{91BE68B2-C7FA-465F-BCF3-FAC52C3D17D0}"/>
          </ac:spMkLst>
        </pc:spChg>
        <pc:spChg chg="add">
          <ac:chgData name="Palokangas Jukka" userId="798f4bb8-dc77-4106-8ea1-d3ce3678a634" providerId="ADAL" clId="{484A37A2-F83E-4171-968D-0F17EE6DAEDC}" dt="2020-02-05T10:27:43.724" v="1970"/>
          <ac:spMkLst>
            <pc:docMk/>
            <pc:sldMk cId="684600858" sldId="1057"/>
            <ac:spMk id="16" creationId="{39206E53-5541-49B8-AFB4-739DD133A84B}"/>
          </ac:spMkLst>
        </pc:spChg>
        <pc:graphicFrameChg chg="modGraphic">
          <ac:chgData name="Palokangas Jukka" userId="798f4bb8-dc77-4106-8ea1-d3ce3678a634" providerId="ADAL" clId="{484A37A2-F83E-4171-968D-0F17EE6DAEDC}" dt="2020-02-05T10:25:51.742" v="1929" actId="20577"/>
          <ac:graphicFrameMkLst>
            <pc:docMk/>
            <pc:sldMk cId="684600858" sldId="1057"/>
            <ac:graphicFrameMk id="11" creationId="{00000000-0000-0000-0000-000000000000}"/>
          </ac:graphicFrameMkLst>
        </pc:graphicFrameChg>
      </pc:sldChg>
      <pc:sldChg chg="addSp delSp modSp add">
        <pc:chgData name="Palokangas Jukka" userId="798f4bb8-dc77-4106-8ea1-d3ce3678a634" providerId="ADAL" clId="{484A37A2-F83E-4171-968D-0F17EE6DAEDC}" dt="2020-02-05T10:30:00.396" v="2192" actId="6549"/>
        <pc:sldMkLst>
          <pc:docMk/>
          <pc:sldMk cId="3212395857" sldId="1058"/>
        </pc:sldMkLst>
        <pc:spChg chg="mod">
          <ac:chgData name="Palokangas Jukka" userId="798f4bb8-dc77-4106-8ea1-d3ce3678a634" providerId="ADAL" clId="{484A37A2-F83E-4171-968D-0F17EE6DAEDC}" dt="2020-02-05T10:28:22.528" v="2018" actId="14100"/>
          <ac:spMkLst>
            <pc:docMk/>
            <pc:sldMk cId="3212395857" sldId="1058"/>
            <ac:spMk id="2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10:29:25.858" v="2159"/>
          <ac:spMkLst>
            <pc:docMk/>
            <pc:sldMk cId="3212395857" sldId="1058"/>
            <ac:spMk id="6" creationId="{BC57EC36-FF9F-4648-B8F9-4A54AB72FEA9}"/>
          </ac:spMkLst>
        </pc:spChg>
        <pc:spChg chg="del">
          <ac:chgData name="Palokangas Jukka" userId="798f4bb8-dc77-4106-8ea1-d3ce3678a634" providerId="ADAL" clId="{484A37A2-F83E-4171-968D-0F17EE6DAEDC}" dt="2020-02-05T10:29:21.578" v="2158"/>
          <ac:spMkLst>
            <pc:docMk/>
            <pc:sldMk cId="3212395857" sldId="1058"/>
            <ac:spMk id="7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10:29:12.408" v="2157" actId="14100"/>
          <ac:spMkLst>
            <pc:docMk/>
            <pc:sldMk cId="3212395857" sldId="1058"/>
            <ac:spMk id="11" creationId="{00000000-0000-0000-0000-000000000000}"/>
          </ac:spMkLst>
        </pc:spChg>
        <pc:spChg chg="add del">
          <ac:chgData name="Palokangas Jukka" userId="798f4bb8-dc77-4106-8ea1-d3ce3678a634" providerId="ADAL" clId="{484A37A2-F83E-4171-968D-0F17EE6DAEDC}" dt="2020-02-05T10:29:37.996" v="2161"/>
          <ac:spMkLst>
            <pc:docMk/>
            <pc:sldMk cId="3212395857" sldId="1058"/>
            <ac:spMk id="14" creationId="{E19958C7-02FB-4E1F-8D28-0F780F5AA036}"/>
          </ac:spMkLst>
        </pc:spChg>
        <pc:spChg chg="add mod">
          <ac:chgData name="Palokangas Jukka" userId="798f4bb8-dc77-4106-8ea1-d3ce3678a634" providerId="ADAL" clId="{484A37A2-F83E-4171-968D-0F17EE6DAEDC}" dt="2020-02-05T10:30:00.396" v="2192" actId="6549"/>
          <ac:spMkLst>
            <pc:docMk/>
            <pc:sldMk cId="3212395857" sldId="1058"/>
            <ac:spMk id="15" creationId="{DEFD79B2-E683-4479-ABAC-7482C88BF98B}"/>
          </ac:spMkLst>
        </pc:spChg>
        <pc:spChg chg="mod">
          <ac:chgData name="Palokangas Jukka" userId="798f4bb8-dc77-4106-8ea1-d3ce3678a634" providerId="ADAL" clId="{484A37A2-F83E-4171-968D-0F17EE6DAEDC}" dt="2020-02-05T10:28:35.518" v="2076" actId="6549"/>
          <ac:spMkLst>
            <pc:docMk/>
            <pc:sldMk cId="3212395857" sldId="1058"/>
            <ac:spMk id="21" creationId="{00000000-0000-0000-0000-000000000000}"/>
          </ac:spMkLst>
        </pc:spChg>
        <pc:graphicFrameChg chg="modGraphic">
          <ac:chgData name="Palokangas Jukka" userId="798f4bb8-dc77-4106-8ea1-d3ce3678a634" providerId="ADAL" clId="{484A37A2-F83E-4171-968D-0F17EE6DAEDC}" dt="2020-02-05T10:28:49.711" v="2104" actId="20577"/>
          <ac:graphicFrameMkLst>
            <pc:docMk/>
            <pc:sldMk cId="3212395857" sldId="1058"/>
            <ac:graphicFrameMk id="25" creationId="{00000000-0000-0000-0000-000000000000}"/>
          </ac:graphicFrameMkLst>
        </pc:graphicFrameChg>
      </pc:sldChg>
      <pc:sldChg chg="addSp delSp modSp add">
        <pc:chgData name="Palokangas Jukka" userId="798f4bb8-dc77-4106-8ea1-d3ce3678a634" providerId="ADAL" clId="{484A37A2-F83E-4171-968D-0F17EE6DAEDC}" dt="2020-02-05T10:32:01.942" v="2403" actId="6549"/>
        <pc:sldMkLst>
          <pc:docMk/>
          <pc:sldMk cId="3698197194" sldId="1059"/>
        </pc:sldMkLst>
        <pc:spChg chg="mod">
          <ac:chgData name="Palokangas Jukka" userId="798f4bb8-dc77-4106-8ea1-d3ce3678a634" providerId="ADAL" clId="{484A37A2-F83E-4171-968D-0F17EE6DAEDC}" dt="2020-02-05T10:30:44.237" v="2240" actId="14100"/>
          <ac:spMkLst>
            <pc:docMk/>
            <pc:sldMk cId="3698197194" sldId="1059"/>
            <ac:spMk id="2" creationId="{00000000-0000-0000-0000-000000000000}"/>
          </ac:spMkLst>
        </pc:spChg>
        <pc:spChg chg="add del mod">
          <ac:chgData name="Palokangas Jukka" userId="798f4bb8-dc77-4106-8ea1-d3ce3678a634" providerId="ADAL" clId="{484A37A2-F83E-4171-968D-0F17EE6DAEDC}" dt="2020-02-05T10:31:41.989" v="2381"/>
          <ac:spMkLst>
            <pc:docMk/>
            <pc:sldMk cId="3698197194" sldId="1059"/>
            <ac:spMk id="6" creationId="{4F260A68-B9C6-459C-879A-134E83660D1C}"/>
          </ac:spMkLst>
        </pc:spChg>
        <pc:spChg chg="del">
          <ac:chgData name="Palokangas Jukka" userId="798f4bb8-dc77-4106-8ea1-d3ce3678a634" providerId="ADAL" clId="{484A37A2-F83E-4171-968D-0F17EE6DAEDC}" dt="2020-02-05T10:31:37.990" v="2380"/>
          <ac:spMkLst>
            <pc:docMk/>
            <pc:sldMk cId="3698197194" sldId="1059"/>
            <ac:spMk id="7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10:30:58.078" v="2298" actId="6549"/>
          <ac:spMkLst>
            <pc:docMk/>
            <pc:sldMk cId="3698197194" sldId="1059"/>
            <ac:spMk id="10" creationId="{00000000-0000-0000-0000-000000000000}"/>
          </ac:spMkLst>
        </pc:spChg>
        <pc:spChg chg="mod">
          <ac:chgData name="Palokangas Jukka" userId="798f4bb8-dc77-4106-8ea1-d3ce3678a634" providerId="ADAL" clId="{484A37A2-F83E-4171-968D-0F17EE6DAEDC}" dt="2020-02-05T10:31:32.773" v="2379" actId="14100"/>
          <ac:spMkLst>
            <pc:docMk/>
            <pc:sldMk cId="3698197194" sldId="1059"/>
            <ac:spMk id="13" creationId="{00000000-0000-0000-0000-000000000000}"/>
          </ac:spMkLst>
        </pc:spChg>
        <pc:spChg chg="add mod">
          <ac:chgData name="Palokangas Jukka" userId="798f4bb8-dc77-4106-8ea1-d3ce3678a634" providerId="ADAL" clId="{484A37A2-F83E-4171-968D-0F17EE6DAEDC}" dt="2020-02-05T10:32:01.942" v="2403" actId="6549"/>
          <ac:spMkLst>
            <pc:docMk/>
            <pc:sldMk cId="3698197194" sldId="1059"/>
            <ac:spMk id="15" creationId="{6ED24FAE-186B-44D4-AF55-12180B8F46D1}"/>
          </ac:spMkLst>
        </pc:spChg>
        <pc:graphicFrameChg chg="modGraphic">
          <ac:chgData name="Palokangas Jukka" userId="798f4bb8-dc77-4106-8ea1-d3ce3678a634" providerId="ADAL" clId="{484A37A2-F83E-4171-968D-0F17EE6DAEDC}" dt="2020-02-05T10:31:12.621" v="2326" actId="20577"/>
          <ac:graphicFrameMkLst>
            <pc:docMk/>
            <pc:sldMk cId="3698197194" sldId="1059"/>
            <ac:graphicFrameMk id="11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10218.32</c:v>
                </c:pt>
                <c:pt idx="2">
                  <c:v>9656.8700000000008</c:v>
                </c:pt>
                <c:pt idx="3">
                  <c:v>10258.950000000001</c:v>
                </c:pt>
                <c:pt idx="4">
                  <c:v>8786.57</c:v>
                </c:pt>
                <c:pt idx="5">
                  <c:v>5776.27</c:v>
                </c:pt>
                <c:pt idx="6">
                  <c:v>5957.94</c:v>
                </c:pt>
                <c:pt idx="7">
                  <c:v>6162.46</c:v>
                </c:pt>
                <c:pt idx="8">
                  <c:v>7136.4</c:v>
                </c:pt>
                <c:pt idx="9">
                  <c:v>6475.03</c:v>
                </c:pt>
                <c:pt idx="10">
                  <c:v>6628.62</c:v>
                </c:pt>
                <c:pt idx="11">
                  <c:v>6564.95</c:v>
                </c:pt>
                <c:pt idx="12">
                  <c:v>8584.9</c:v>
                </c:pt>
                <c:pt idx="13">
                  <c:v>7673.06</c:v>
                </c:pt>
                <c:pt idx="14">
                  <c:v>7876.14</c:v>
                </c:pt>
                <c:pt idx="15">
                  <c:v>7028.61</c:v>
                </c:pt>
                <c:pt idx="16">
                  <c:v>8788.2800000000007</c:v>
                </c:pt>
                <c:pt idx="17">
                  <c:v>7516.85</c:v>
                </c:pt>
                <c:pt idx="18">
                  <c:v>7859.98</c:v>
                </c:pt>
                <c:pt idx="19">
                  <c:v>6982.04</c:v>
                </c:pt>
                <c:pt idx="20">
                  <c:v>8212.33</c:v>
                </c:pt>
                <c:pt idx="21">
                  <c:v>6397.3</c:v>
                </c:pt>
                <c:pt idx="22">
                  <c:v>6764.77</c:v>
                </c:pt>
                <c:pt idx="23">
                  <c:v>6192.83</c:v>
                </c:pt>
                <c:pt idx="24">
                  <c:v>6959.81</c:v>
                </c:pt>
                <c:pt idx="25">
                  <c:v>6815.67</c:v>
                </c:pt>
                <c:pt idx="26">
                  <c:v>6977.36</c:v>
                </c:pt>
                <c:pt idx="27">
                  <c:v>8230.83</c:v>
                </c:pt>
                <c:pt idx="28">
                  <c:v>7181.29</c:v>
                </c:pt>
                <c:pt idx="29">
                  <c:v>6186.3</c:v>
                </c:pt>
                <c:pt idx="30">
                  <c:v>7972.85</c:v>
                </c:pt>
                <c:pt idx="31">
                  <c:v>6564.92</c:v>
                </c:pt>
                <c:pt idx="32">
                  <c:v>7364.57</c:v>
                </c:pt>
                <c:pt idx="33">
                  <c:v>6185.74</c:v>
                </c:pt>
                <c:pt idx="34">
                  <c:v>5888.62</c:v>
                </c:pt>
                <c:pt idx="35">
                  <c:v>5910.69</c:v>
                </c:pt>
                <c:pt idx="36">
                  <c:v>7274.01</c:v>
                </c:pt>
                <c:pt idx="37">
                  <c:v>6941.07</c:v>
                </c:pt>
                <c:pt idx="38">
                  <c:v>8933.59</c:v>
                </c:pt>
                <c:pt idx="39">
                  <c:v>6640.31</c:v>
                </c:pt>
                <c:pt idx="40">
                  <c:v>10384.209999999999</c:v>
                </c:pt>
                <c:pt idx="41">
                  <c:v>8158.97</c:v>
                </c:pt>
                <c:pt idx="42">
                  <c:v>8036.65</c:v>
                </c:pt>
                <c:pt idx="43">
                  <c:v>8185.55</c:v>
                </c:pt>
                <c:pt idx="44">
                  <c:v>9241.9599999999991</c:v>
                </c:pt>
                <c:pt idx="45">
                  <c:v>9250.48</c:v>
                </c:pt>
                <c:pt idx="46">
                  <c:v>8834.1299999999992</c:v>
                </c:pt>
                <c:pt idx="47">
                  <c:v>9397.64</c:v>
                </c:pt>
                <c:pt idx="48">
                  <c:v>10849.42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8667.01</c:v>
                </c:pt>
                <c:pt idx="2">
                  <c:v>7901.86</c:v>
                </c:pt>
                <c:pt idx="3">
                  <c:v>8805.25</c:v>
                </c:pt>
                <c:pt idx="4">
                  <c:v>7344.38</c:v>
                </c:pt>
                <c:pt idx="5">
                  <c:v>4740.87</c:v>
                </c:pt>
                <c:pt idx="6">
                  <c:v>4759.29</c:v>
                </c:pt>
                <c:pt idx="7">
                  <c:v>5042.0600000000004</c:v>
                </c:pt>
                <c:pt idx="8">
                  <c:v>5766.94</c:v>
                </c:pt>
                <c:pt idx="9">
                  <c:v>5065.83</c:v>
                </c:pt>
                <c:pt idx="10">
                  <c:v>5422.07</c:v>
                </c:pt>
                <c:pt idx="11">
                  <c:v>5322.58</c:v>
                </c:pt>
                <c:pt idx="12">
                  <c:v>6673.19</c:v>
                </c:pt>
                <c:pt idx="13">
                  <c:v>5709.51</c:v>
                </c:pt>
                <c:pt idx="14">
                  <c:v>6372.8</c:v>
                </c:pt>
                <c:pt idx="15">
                  <c:v>5554</c:v>
                </c:pt>
                <c:pt idx="16">
                  <c:v>6965.12</c:v>
                </c:pt>
                <c:pt idx="17">
                  <c:v>5889.84</c:v>
                </c:pt>
                <c:pt idx="18">
                  <c:v>6338.57</c:v>
                </c:pt>
                <c:pt idx="19">
                  <c:v>5837.17</c:v>
                </c:pt>
                <c:pt idx="20">
                  <c:v>6846.48</c:v>
                </c:pt>
                <c:pt idx="21">
                  <c:v>4983.1899999999996</c:v>
                </c:pt>
                <c:pt idx="22">
                  <c:v>5330.07</c:v>
                </c:pt>
                <c:pt idx="23">
                  <c:v>5036.5</c:v>
                </c:pt>
                <c:pt idx="24">
                  <c:v>5669.19</c:v>
                </c:pt>
                <c:pt idx="25">
                  <c:v>5192.04</c:v>
                </c:pt>
                <c:pt idx="26">
                  <c:v>5408.13</c:v>
                </c:pt>
                <c:pt idx="27">
                  <c:v>6414.18</c:v>
                </c:pt>
                <c:pt idx="28">
                  <c:v>5658.24</c:v>
                </c:pt>
                <c:pt idx="29">
                  <c:v>4610.68</c:v>
                </c:pt>
                <c:pt idx="30">
                  <c:v>6202.37</c:v>
                </c:pt>
                <c:pt idx="31">
                  <c:v>5263.1</c:v>
                </c:pt>
                <c:pt idx="32">
                  <c:v>5510.46</c:v>
                </c:pt>
                <c:pt idx="33">
                  <c:v>4591.71</c:v>
                </c:pt>
                <c:pt idx="34">
                  <c:v>4401.5600000000004</c:v>
                </c:pt>
                <c:pt idx="35">
                  <c:v>4461.3100000000004</c:v>
                </c:pt>
                <c:pt idx="36">
                  <c:v>5378.58</c:v>
                </c:pt>
                <c:pt idx="37">
                  <c:v>5367.6</c:v>
                </c:pt>
                <c:pt idx="38">
                  <c:v>7243.06</c:v>
                </c:pt>
                <c:pt idx="39">
                  <c:v>4964.09</c:v>
                </c:pt>
                <c:pt idx="40">
                  <c:v>8042.54</c:v>
                </c:pt>
                <c:pt idx="41">
                  <c:v>5730.33</c:v>
                </c:pt>
                <c:pt idx="42">
                  <c:v>6046.47</c:v>
                </c:pt>
                <c:pt idx="43">
                  <c:v>6364.3</c:v>
                </c:pt>
                <c:pt idx="44">
                  <c:v>6957.96</c:v>
                </c:pt>
                <c:pt idx="45">
                  <c:v>6898.25</c:v>
                </c:pt>
                <c:pt idx="46">
                  <c:v>6439.4</c:v>
                </c:pt>
                <c:pt idx="47">
                  <c:v>7011.81</c:v>
                </c:pt>
                <c:pt idx="48">
                  <c:v>8742.2199999999993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1511.9</c:v>
                </c:pt>
                <c:pt idx="2">
                  <c:v>1720.1</c:v>
                </c:pt>
                <c:pt idx="3">
                  <c:v>1415.39</c:v>
                </c:pt>
                <c:pt idx="4">
                  <c:v>1408.57</c:v>
                </c:pt>
                <c:pt idx="5">
                  <c:v>1002.29</c:v>
                </c:pt>
                <c:pt idx="6">
                  <c:v>1169.68</c:v>
                </c:pt>
                <c:pt idx="7">
                  <c:v>1092.19</c:v>
                </c:pt>
                <c:pt idx="8">
                  <c:v>1341.84</c:v>
                </c:pt>
                <c:pt idx="9">
                  <c:v>1380.2</c:v>
                </c:pt>
                <c:pt idx="10">
                  <c:v>1176.03</c:v>
                </c:pt>
                <c:pt idx="11">
                  <c:v>1207.42</c:v>
                </c:pt>
                <c:pt idx="12">
                  <c:v>1854.09</c:v>
                </c:pt>
                <c:pt idx="13">
                  <c:v>1898.39</c:v>
                </c:pt>
                <c:pt idx="14">
                  <c:v>1452.23</c:v>
                </c:pt>
                <c:pt idx="15">
                  <c:v>1414.17</c:v>
                </c:pt>
                <c:pt idx="16">
                  <c:v>1751.67</c:v>
                </c:pt>
                <c:pt idx="17">
                  <c:v>1548.66</c:v>
                </c:pt>
                <c:pt idx="18">
                  <c:v>1450.09</c:v>
                </c:pt>
                <c:pt idx="19">
                  <c:v>1093.95</c:v>
                </c:pt>
                <c:pt idx="20">
                  <c:v>1307.1300000000001</c:v>
                </c:pt>
                <c:pt idx="21">
                  <c:v>1344.39</c:v>
                </c:pt>
                <c:pt idx="22">
                  <c:v>1373.81</c:v>
                </c:pt>
                <c:pt idx="23">
                  <c:v>1097.92</c:v>
                </c:pt>
                <c:pt idx="24">
                  <c:v>1219.3499999999999</c:v>
                </c:pt>
                <c:pt idx="25">
                  <c:v>1548.14</c:v>
                </c:pt>
                <c:pt idx="26">
                  <c:v>1499.11</c:v>
                </c:pt>
                <c:pt idx="27">
                  <c:v>1762.92</c:v>
                </c:pt>
                <c:pt idx="28">
                  <c:v>1431.37</c:v>
                </c:pt>
                <c:pt idx="29">
                  <c:v>1492.26</c:v>
                </c:pt>
                <c:pt idx="30">
                  <c:v>1681.86</c:v>
                </c:pt>
                <c:pt idx="31">
                  <c:v>1235.25</c:v>
                </c:pt>
                <c:pt idx="32">
                  <c:v>1774.98</c:v>
                </c:pt>
                <c:pt idx="33">
                  <c:v>1503.05</c:v>
                </c:pt>
                <c:pt idx="34">
                  <c:v>1395.65</c:v>
                </c:pt>
                <c:pt idx="35">
                  <c:v>1371.51</c:v>
                </c:pt>
                <c:pt idx="36">
                  <c:v>1803</c:v>
                </c:pt>
                <c:pt idx="37">
                  <c:v>1470.56</c:v>
                </c:pt>
                <c:pt idx="38">
                  <c:v>1586.75</c:v>
                </c:pt>
                <c:pt idx="39">
                  <c:v>1592.18</c:v>
                </c:pt>
                <c:pt idx="40">
                  <c:v>2221.9299999999998</c:v>
                </c:pt>
                <c:pt idx="41">
                  <c:v>2258.0300000000002</c:v>
                </c:pt>
                <c:pt idx="42">
                  <c:v>1835.53</c:v>
                </c:pt>
                <c:pt idx="43">
                  <c:v>1698.88</c:v>
                </c:pt>
                <c:pt idx="44">
                  <c:v>2122.94</c:v>
                </c:pt>
                <c:pt idx="45">
                  <c:v>2193.59</c:v>
                </c:pt>
                <c:pt idx="46">
                  <c:v>2260.08</c:v>
                </c:pt>
                <c:pt idx="47">
                  <c:v>2280.9699999999998</c:v>
                </c:pt>
                <c:pt idx="48">
                  <c:v>1957.66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2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72418898829473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Sheet1!$A$2:$A$50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916.3</c:v>
                </c:pt>
                <c:pt idx="1">
                  <c:v>994</c:v>
                </c:pt>
                <c:pt idx="2">
                  <c:v>1114</c:v>
                </c:pt>
                <c:pt idx="3">
                  <c:v>1042.7</c:v>
                </c:pt>
                <c:pt idx="4">
                  <c:v>1038.2</c:v>
                </c:pt>
                <c:pt idx="5">
                  <c:v>1020.4</c:v>
                </c:pt>
                <c:pt idx="6">
                  <c:v>1062.0999999999999</c:v>
                </c:pt>
                <c:pt idx="7">
                  <c:v>1111.5</c:v>
                </c:pt>
                <c:pt idx="8">
                  <c:v>1208.0999999999999</c:v>
                </c:pt>
                <c:pt idx="9">
                  <c:v>1206.2</c:v>
                </c:pt>
                <c:pt idx="10">
                  <c:v>1084.4000000000001</c:v>
                </c:pt>
                <c:pt idx="11">
                  <c:v>1071.5</c:v>
                </c:pt>
                <c:pt idx="12">
                  <c:v>1138.2</c:v>
                </c:pt>
                <c:pt idx="13">
                  <c:v>1382.8</c:v>
                </c:pt>
                <c:pt idx="14">
                  <c:v>1337.2</c:v>
                </c:pt>
                <c:pt idx="15">
                  <c:v>1299</c:v>
                </c:pt>
                <c:pt idx="16">
                  <c:v>1332.3</c:v>
                </c:pt>
                <c:pt idx="17">
                  <c:v>1468.1</c:v>
                </c:pt>
                <c:pt idx="18">
                  <c:v>1586.2</c:v>
                </c:pt>
                <c:pt idx="19">
                  <c:v>1532</c:v>
                </c:pt>
                <c:pt idx="20">
                  <c:v>1459.1</c:v>
                </c:pt>
                <c:pt idx="21">
                  <c:v>1478</c:v>
                </c:pt>
                <c:pt idx="22">
                  <c:v>1520.6</c:v>
                </c:pt>
                <c:pt idx="23">
                  <c:v>1491.3</c:v>
                </c:pt>
                <c:pt idx="24">
                  <c:v>1454.9</c:v>
                </c:pt>
                <c:pt idx="25">
                  <c:v>1555.2</c:v>
                </c:pt>
                <c:pt idx="26">
                  <c:v>1532.1</c:v>
                </c:pt>
                <c:pt idx="27">
                  <c:v>1610.8</c:v>
                </c:pt>
                <c:pt idx="28">
                  <c:v>1654.5</c:v>
                </c:pt>
                <c:pt idx="29">
                  <c:v>1657</c:v>
                </c:pt>
                <c:pt idx="30">
                  <c:v>1596</c:v>
                </c:pt>
                <c:pt idx="31">
                  <c:v>1719.9</c:v>
                </c:pt>
                <c:pt idx="32">
                  <c:v>1806.8</c:v>
                </c:pt>
                <c:pt idx="33">
                  <c:v>1696.5</c:v>
                </c:pt>
                <c:pt idx="34">
                  <c:v>1621.3</c:v>
                </c:pt>
                <c:pt idx="35">
                  <c:v>1618.8</c:v>
                </c:pt>
                <c:pt idx="36">
                  <c:v>1696.1</c:v>
                </c:pt>
                <c:pt idx="37">
                  <c:v>1684.4</c:v>
                </c:pt>
                <c:pt idx="38">
                  <c:v>1599.5</c:v>
                </c:pt>
                <c:pt idx="39">
                  <c:v>1536.5</c:v>
                </c:pt>
                <c:pt idx="40">
                  <c:v>1498.8</c:v>
                </c:pt>
                <c:pt idx="41">
                  <c:v>1753.5</c:v>
                </c:pt>
                <c:pt idx="42">
                  <c:v>1634.1</c:v>
                </c:pt>
                <c:pt idx="43">
                  <c:v>1544.3</c:v>
                </c:pt>
                <c:pt idx="44">
                  <c:v>1617.4</c:v>
                </c:pt>
                <c:pt idx="45">
                  <c:v>1701.5</c:v>
                </c:pt>
                <c:pt idx="46">
                  <c:v>1760.9</c:v>
                </c:pt>
                <c:pt idx="47">
                  <c:v>1616.6</c:v>
                </c:pt>
                <c:pt idx="48">
                  <c:v>1638.5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A-4FEE-875E-9432EA522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6832240"/>
        <c:axId val="376832632"/>
      </c:areaChart>
      <c:catAx>
        <c:axId val="37683224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32632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6832632"/>
        <c:scaling>
          <c:orientation val="minMax"/>
          <c:max val="2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32240"/>
        <c:crosses val="autoZero"/>
        <c:crossBetween val="midCat"/>
        <c:majorUnit val="200"/>
      </c:valAx>
      <c:spPr>
        <a:noFill/>
        <a:ln w="11167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7241889882947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3143.8</c:v>
                </c:pt>
                <c:pt idx="1">
                  <c:v>3200.5</c:v>
                </c:pt>
                <c:pt idx="2">
                  <c:v>3470.2</c:v>
                </c:pt>
                <c:pt idx="3">
                  <c:v>3376.1</c:v>
                </c:pt>
                <c:pt idx="4">
                  <c:v>3212.5</c:v>
                </c:pt>
                <c:pt idx="5">
                  <c:v>2791.7</c:v>
                </c:pt>
                <c:pt idx="6">
                  <c:v>2694</c:v>
                </c:pt>
                <c:pt idx="7">
                  <c:v>2739.5</c:v>
                </c:pt>
                <c:pt idx="8">
                  <c:v>2841.5</c:v>
                </c:pt>
                <c:pt idx="9">
                  <c:v>2947.8</c:v>
                </c:pt>
                <c:pt idx="10">
                  <c:v>2698.5</c:v>
                </c:pt>
                <c:pt idx="11">
                  <c:v>2705.6</c:v>
                </c:pt>
                <c:pt idx="12">
                  <c:v>3077.4</c:v>
                </c:pt>
                <c:pt idx="13">
                  <c:v>3652</c:v>
                </c:pt>
                <c:pt idx="14">
                  <c:v>3687.6</c:v>
                </c:pt>
                <c:pt idx="15">
                  <c:v>3722.9</c:v>
                </c:pt>
                <c:pt idx="16">
                  <c:v>3732.9</c:v>
                </c:pt>
                <c:pt idx="17">
                  <c:v>3673.4</c:v>
                </c:pt>
                <c:pt idx="18">
                  <c:v>4021.2</c:v>
                </c:pt>
                <c:pt idx="19">
                  <c:v>3532.6</c:v>
                </c:pt>
                <c:pt idx="20">
                  <c:v>3537.9</c:v>
                </c:pt>
                <c:pt idx="21">
                  <c:v>3341.4</c:v>
                </c:pt>
                <c:pt idx="22">
                  <c:v>3397.2</c:v>
                </c:pt>
                <c:pt idx="23">
                  <c:v>3314.5</c:v>
                </c:pt>
                <c:pt idx="24">
                  <c:v>3124.3</c:v>
                </c:pt>
                <c:pt idx="25">
                  <c:v>3503.2</c:v>
                </c:pt>
                <c:pt idx="26">
                  <c:v>3564.3</c:v>
                </c:pt>
                <c:pt idx="27">
                  <c:v>4015.2</c:v>
                </c:pt>
                <c:pt idx="28">
                  <c:v>4120.2</c:v>
                </c:pt>
                <c:pt idx="29">
                  <c:v>4398.1000000000004</c:v>
                </c:pt>
                <c:pt idx="30">
                  <c:v>4352.3999999999996</c:v>
                </c:pt>
                <c:pt idx="31">
                  <c:v>4253.6000000000004</c:v>
                </c:pt>
                <c:pt idx="32">
                  <c:v>4644.8</c:v>
                </c:pt>
                <c:pt idx="33">
                  <c:v>4562.7</c:v>
                </c:pt>
                <c:pt idx="34">
                  <c:v>4395.7</c:v>
                </c:pt>
                <c:pt idx="35">
                  <c:v>4265.1000000000004</c:v>
                </c:pt>
                <c:pt idx="36">
                  <c:v>4311.3999999999996</c:v>
                </c:pt>
                <c:pt idx="37">
                  <c:v>4309.8</c:v>
                </c:pt>
                <c:pt idx="38">
                  <c:v>4421.3999999999996</c:v>
                </c:pt>
                <c:pt idx="39">
                  <c:v>4279.8</c:v>
                </c:pt>
                <c:pt idx="40">
                  <c:v>4529.6000000000004</c:v>
                </c:pt>
                <c:pt idx="41">
                  <c:v>5023.8999999999996</c:v>
                </c:pt>
                <c:pt idx="42">
                  <c:v>4733.6000000000004</c:v>
                </c:pt>
                <c:pt idx="43">
                  <c:v>4719.6000000000004</c:v>
                </c:pt>
                <c:pt idx="44">
                  <c:v>4908.3999999999996</c:v>
                </c:pt>
                <c:pt idx="45">
                  <c:v>5144.3999999999996</c:v>
                </c:pt>
                <c:pt idx="46">
                  <c:v>5259.7</c:v>
                </c:pt>
                <c:pt idx="47">
                  <c:v>5567.7</c:v>
                </c:pt>
                <c:pt idx="48">
                  <c:v>5553.9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0">
                  <c:v>17235</c:v>
                </c:pt>
                <c:pt idx="1">
                  <c:v>17082</c:v>
                </c:pt>
                <c:pt idx="2">
                  <c:v>16593</c:v>
                </c:pt>
                <c:pt idx="3">
                  <c:v>17850</c:v>
                </c:pt>
                <c:pt idx="4">
                  <c:v>16878</c:v>
                </c:pt>
                <c:pt idx="5">
                  <c:v>13161</c:v>
                </c:pt>
                <c:pt idx="6">
                  <c:v>12111</c:v>
                </c:pt>
                <c:pt idx="7">
                  <c:v>11799</c:v>
                </c:pt>
                <c:pt idx="8">
                  <c:v>11053</c:v>
                </c:pt>
                <c:pt idx="9">
                  <c:v>10288</c:v>
                </c:pt>
                <c:pt idx="10">
                  <c:v>10351</c:v>
                </c:pt>
                <c:pt idx="11">
                  <c:v>10242</c:v>
                </c:pt>
                <c:pt idx="12">
                  <c:v>10240</c:v>
                </c:pt>
                <c:pt idx="13">
                  <c:v>9077.2000000000007</c:v>
                </c:pt>
                <c:pt idx="14">
                  <c:v>9511.7000000000007</c:v>
                </c:pt>
                <c:pt idx="15">
                  <c:v>9840</c:v>
                </c:pt>
                <c:pt idx="16">
                  <c:v>10773</c:v>
                </c:pt>
                <c:pt idx="17">
                  <c:v>10009</c:v>
                </c:pt>
                <c:pt idx="18">
                  <c:v>10354</c:v>
                </c:pt>
                <c:pt idx="19">
                  <c:v>9788.5</c:v>
                </c:pt>
                <c:pt idx="20">
                  <c:v>10435</c:v>
                </c:pt>
                <c:pt idx="21">
                  <c:v>9425.4</c:v>
                </c:pt>
                <c:pt idx="22">
                  <c:v>9555.2000000000007</c:v>
                </c:pt>
                <c:pt idx="23">
                  <c:v>9266.2000000000007</c:v>
                </c:pt>
                <c:pt idx="24">
                  <c:v>9278.2000000000007</c:v>
                </c:pt>
                <c:pt idx="25">
                  <c:v>8939.5</c:v>
                </c:pt>
                <c:pt idx="26">
                  <c:v>8966.2000000000007</c:v>
                </c:pt>
                <c:pt idx="27">
                  <c:v>10196</c:v>
                </c:pt>
                <c:pt idx="28">
                  <c:v>10272</c:v>
                </c:pt>
                <c:pt idx="29">
                  <c:v>9864.7000000000007</c:v>
                </c:pt>
                <c:pt idx="30">
                  <c:v>11006</c:v>
                </c:pt>
                <c:pt idx="31">
                  <c:v>11869</c:v>
                </c:pt>
                <c:pt idx="32">
                  <c:v>12738</c:v>
                </c:pt>
                <c:pt idx="33">
                  <c:v>12472</c:v>
                </c:pt>
                <c:pt idx="34">
                  <c:v>11650</c:v>
                </c:pt>
                <c:pt idx="35">
                  <c:v>12053</c:v>
                </c:pt>
                <c:pt idx="36">
                  <c:v>12318</c:v>
                </c:pt>
                <c:pt idx="37">
                  <c:v>12680</c:v>
                </c:pt>
                <c:pt idx="38">
                  <c:v>14483</c:v>
                </c:pt>
                <c:pt idx="39">
                  <c:v>14359</c:v>
                </c:pt>
                <c:pt idx="40">
                  <c:v>16673</c:v>
                </c:pt>
                <c:pt idx="41">
                  <c:v>16873</c:v>
                </c:pt>
                <c:pt idx="42">
                  <c:v>16518</c:v>
                </c:pt>
                <c:pt idx="43">
                  <c:v>17784</c:v>
                </c:pt>
                <c:pt idx="44">
                  <c:v>18440</c:v>
                </c:pt>
                <c:pt idx="45">
                  <c:v>19255</c:v>
                </c:pt>
                <c:pt idx="46">
                  <c:v>19245</c:v>
                </c:pt>
                <c:pt idx="47">
                  <c:v>19284</c:v>
                </c:pt>
                <c:pt idx="48">
                  <c:v>19904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7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831094467334602"/>
          <c:y val="0.2495533379956586"/>
          <c:w val="0.12470581926407895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6028.18</c:v>
                </c:pt>
                <c:pt idx="2">
                  <c:v>6062.12</c:v>
                </c:pt>
                <c:pt idx="3">
                  <c:v>6302.25</c:v>
                </c:pt>
                <c:pt idx="4">
                  <c:v>6613.56</c:v>
                </c:pt>
                <c:pt idx="5">
                  <c:v>3933.62</c:v>
                </c:pt>
                <c:pt idx="6">
                  <c:v>4183.96</c:v>
                </c:pt>
                <c:pt idx="7">
                  <c:v>4181.6899999999996</c:v>
                </c:pt>
                <c:pt idx="8">
                  <c:v>4659.2700000000004</c:v>
                </c:pt>
                <c:pt idx="9">
                  <c:v>4347.5</c:v>
                </c:pt>
                <c:pt idx="10">
                  <c:v>4170.47</c:v>
                </c:pt>
                <c:pt idx="11">
                  <c:v>4261.01</c:v>
                </c:pt>
                <c:pt idx="12">
                  <c:v>5417.15</c:v>
                </c:pt>
                <c:pt idx="13">
                  <c:v>4331.0600000000004</c:v>
                </c:pt>
                <c:pt idx="14">
                  <c:v>3944</c:v>
                </c:pt>
                <c:pt idx="15">
                  <c:v>4008.18</c:v>
                </c:pt>
                <c:pt idx="16">
                  <c:v>5128.5</c:v>
                </c:pt>
                <c:pt idx="17">
                  <c:v>3994.67</c:v>
                </c:pt>
                <c:pt idx="18">
                  <c:v>4513.01</c:v>
                </c:pt>
                <c:pt idx="19">
                  <c:v>4033.28</c:v>
                </c:pt>
                <c:pt idx="20">
                  <c:v>4495.91</c:v>
                </c:pt>
                <c:pt idx="21">
                  <c:v>3174.93</c:v>
                </c:pt>
                <c:pt idx="22">
                  <c:v>3451.35</c:v>
                </c:pt>
                <c:pt idx="23">
                  <c:v>3113.29</c:v>
                </c:pt>
                <c:pt idx="24">
                  <c:v>3800.15</c:v>
                </c:pt>
                <c:pt idx="25">
                  <c:v>3018.57</c:v>
                </c:pt>
                <c:pt idx="26">
                  <c:v>3071.78</c:v>
                </c:pt>
                <c:pt idx="27">
                  <c:v>3735.05</c:v>
                </c:pt>
                <c:pt idx="28">
                  <c:v>3389.86</c:v>
                </c:pt>
                <c:pt idx="29">
                  <c:v>2751.81</c:v>
                </c:pt>
                <c:pt idx="30">
                  <c:v>2699.82</c:v>
                </c:pt>
                <c:pt idx="31">
                  <c:v>2415.88</c:v>
                </c:pt>
                <c:pt idx="32">
                  <c:v>3510.86</c:v>
                </c:pt>
                <c:pt idx="33">
                  <c:v>2824.39</c:v>
                </c:pt>
                <c:pt idx="34">
                  <c:v>2764.34</c:v>
                </c:pt>
                <c:pt idx="35">
                  <c:v>2882.81</c:v>
                </c:pt>
                <c:pt idx="36">
                  <c:v>3231.38</c:v>
                </c:pt>
                <c:pt idx="37">
                  <c:v>2974.94</c:v>
                </c:pt>
                <c:pt idx="38">
                  <c:v>3222.61</c:v>
                </c:pt>
                <c:pt idx="39">
                  <c:v>3050.59</c:v>
                </c:pt>
                <c:pt idx="40">
                  <c:v>3456.56</c:v>
                </c:pt>
                <c:pt idx="41">
                  <c:v>3367.37</c:v>
                </c:pt>
                <c:pt idx="42">
                  <c:v>3327.87</c:v>
                </c:pt>
                <c:pt idx="43">
                  <c:v>3430.89</c:v>
                </c:pt>
                <c:pt idx="44">
                  <c:v>3814.44</c:v>
                </c:pt>
                <c:pt idx="45">
                  <c:v>3848.26</c:v>
                </c:pt>
                <c:pt idx="46">
                  <c:v>3918.96</c:v>
                </c:pt>
                <c:pt idx="47">
                  <c:v>4669.7700000000004</c:v>
                </c:pt>
                <c:pt idx="48">
                  <c:v>5095.67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88-46F8-A7B6-E2A20C04D9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5403.7</c:v>
                </c:pt>
                <c:pt idx="2">
                  <c:v>5294</c:v>
                </c:pt>
                <c:pt idx="3">
                  <c:v>5577.76</c:v>
                </c:pt>
                <c:pt idx="4">
                  <c:v>5928.05</c:v>
                </c:pt>
                <c:pt idx="5">
                  <c:v>3528.97</c:v>
                </c:pt>
                <c:pt idx="6">
                  <c:v>3664.83</c:v>
                </c:pt>
                <c:pt idx="7">
                  <c:v>3641.01</c:v>
                </c:pt>
                <c:pt idx="8">
                  <c:v>4075.02</c:v>
                </c:pt>
                <c:pt idx="9">
                  <c:v>3596.61</c:v>
                </c:pt>
                <c:pt idx="10">
                  <c:v>3621.43</c:v>
                </c:pt>
                <c:pt idx="11">
                  <c:v>3570.37</c:v>
                </c:pt>
                <c:pt idx="12">
                  <c:v>4597.5600000000004</c:v>
                </c:pt>
                <c:pt idx="13">
                  <c:v>3512.54</c:v>
                </c:pt>
                <c:pt idx="14">
                  <c:v>3401.89</c:v>
                </c:pt>
                <c:pt idx="15">
                  <c:v>3283.17</c:v>
                </c:pt>
                <c:pt idx="16">
                  <c:v>4304.8900000000003</c:v>
                </c:pt>
                <c:pt idx="17">
                  <c:v>3413.77</c:v>
                </c:pt>
                <c:pt idx="18">
                  <c:v>3989.68</c:v>
                </c:pt>
                <c:pt idx="19">
                  <c:v>3680.08</c:v>
                </c:pt>
                <c:pt idx="20">
                  <c:v>4042.94</c:v>
                </c:pt>
                <c:pt idx="21">
                  <c:v>2788.82</c:v>
                </c:pt>
                <c:pt idx="22">
                  <c:v>3093.08</c:v>
                </c:pt>
                <c:pt idx="23">
                  <c:v>2805.42</c:v>
                </c:pt>
                <c:pt idx="24">
                  <c:v>3514.63</c:v>
                </c:pt>
                <c:pt idx="25">
                  <c:v>2648.63</c:v>
                </c:pt>
                <c:pt idx="26">
                  <c:v>2689.15</c:v>
                </c:pt>
                <c:pt idx="27">
                  <c:v>3355.52</c:v>
                </c:pt>
                <c:pt idx="28">
                  <c:v>3022.32</c:v>
                </c:pt>
                <c:pt idx="29">
                  <c:v>2288.1999999999998</c:v>
                </c:pt>
                <c:pt idx="30">
                  <c:v>2282.48</c:v>
                </c:pt>
                <c:pt idx="31">
                  <c:v>2069.06</c:v>
                </c:pt>
                <c:pt idx="32">
                  <c:v>2927.52</c:v>
                </c:pt>
                <c:pt idx="33">
                  <c:v>2375.1</c:v>
                </c:pt>
                <c:pt idx="34">
                  <c:v>2332.35</c:v>
                </c:pt>
                <c:pt idx="35">
                  <c:v>2378.7600000000002</c:v>
                </c:pt>
                <c:pt idx="36">
                  <c:v>2769.83</c:v>
                </c:pt>
                <c:pt idx="37">
                  <c:v>2495.89</c:v>
                </c:pt>
                <c:pt idx="38">
                  <c:v>2602.96</c:v>
                </c:pt>
                <c:pt idx="39">
                  <c:v>2307.0100000000002</c:v>
                </c:pt>
                <c:pt idx="40">
                  <c:v>2659.52</c:v>
                </c:pt>
                <c:pt idx="41">
                  <c:v>2711.64</c:v>
                </c:pt>
                <c:pt idx="42">
                  <c:v>2668.8</c:v>
                </c:pt>
                <c:pt idx="43">
                  <c:v>2739.52</c:v>
                </c:pt>
                <c:pt idx="44">
                  <c:v>3077.86</c:v>
                </c:pt>
                <c:pt idx="45">
                  <c:v>3172.96</c:v>
                </c:pt>
                <c:pt idx="46">
                  <c:v>3198.34</c:v>
                </c:pt>
                <c:pt idx="47">
                  <c:v>3999.53</c:v>
                </c:pt>
                <c:pt idx="48">
                  <c:v>4355.3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88-46F8-A7B6-E2A20C04D9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624.48</c:v>
                </c:pt>
                <c:pt idx="2">
                  <c:v>768.11</c:v>
                </c:pt>
                <c:pt idx="3">
                  <c:v>724.49</c:v>
                </c:pt>
                <c:pt idx="4">
                  <c:v>685.51</c:v>
                </c:pt>
                <c:pt idx="5">
                  <c:v>404.66</c:v>
                </c:pt>
                <c:pt idx="6">
                  <c:v>519.13</c:v>
                </c:pt>
                <c:pt idx="7">
                  <c:v>540.67999999999995</c:v>
                </c:pt>
                <c:pt idx="8">
                  <c:v>584.25</c:v>
                </c:pt>
                <c:pt idx="9">
                  <c:v>750.88</c:v>
                </c:pt>
                <c:pt idx="10">
                  <c:v>549.04999999999995</c:v>
                </c:pt>
                <c:pt idx="11">
                  <c:v>690.65</c:v>
                </c:pt>
                <c:pt idx="12">
                  <c:v>819.59</c:v>
                </c:pt>
                <c:pt idx="13">
                  <c:v>818.52</c:v>
                </c:pt>
                <c:pt idx="14">
                  <c:v>542.11</c:v>
                </c:pt>
                <c:pt idx="15">
                  <c:v>725.02</c:v>
                </c:pt>
                <c:pt idx="16">
                  <c:v>823.62</c:v>
                </c:pt>
                <c:pt idx="17">
                  <c:v>580.9</c:v>
                </c:pt>
                <c:pt idx="18">
                  <c:v>523.33000000000004</c:v>
                </c:pt>
                <c:pt idx="19">
                  <c:v>353.2</c:v>
                </c:pt>
                <c:pt idx="20">
                  <c:v>452.97</c:v>
                </c:pt>
                <c:pt idx="21">
                  <c:v>386.11</c:v>
                </c:pt>
                <c:pt idx="22">
                  <c:v>358.28</c:v>
                </c:pt>
                <c:pt idx="23">
                  <c:v>307.87</c:v>
                </c:pt>
                <c:pt idx="24">
                  <c:v>285.52</c:v>
                </c:pt>
                <c:pt idx="25">
                  <c:v>369.94</c:v>
                </c:pt>
                <c:pt idx="26">
                  <c:v>382.63</c:v>
                </c:pt>
                <c:pt idx="27">
                  <c:v>379.53</c:v>
                </c:pt>
                <c:pt idx="28">
                  <c:v>367.54</c:v>
                </c:pt>
                <c:pt idx="29">
                  <c:v>463.61</c:v>
                </c:pt>
                <c:pt idx="30">
                  <c:v>417.34</c:v>
                </c:pt>
                <c:pt idx="31">
                  <c:v>346.81</c:v>
                </c:pt>
                <c:pt idx="32">
                  <c:v>583.34</c:v>
                </c:pt>
                <c:pt idx="33">
                  <c:v>449.29</c:v>
                </c:pt>
                <c:pt idx="34">
                  <c:v>431.99</c:v>
                </c:pt>
                <c:pt idx="35">
                  <c:v>504.05</c:v>
                </c:pt>
                <c:pt idx="36">
                  <c:v>461.56</c:v>
                </c:pt>
                <c:pt idx="37">
                  <c:v>479.05</c:v>
                </c:pt>
                <c:pt idx="38">
                  <c:v>619.65</c:v>
                </c:pt>
                <c:pt idx="39">
                  <c:v>743.58</c:v>
                </c:pt>
                <c:pt idx="40">
                  <c:v>797.04</c:v>
                </c:pt>
                <c:pt idx="41">
                  <c:v>655.73</c:v>
                </c:pt>
                <c:pt idx="42">
                  <c:v>659.07</c:v>
                </c:pt>
                <c:pt idx="43">
                  <c:v>691.37</c:v>
                </c:pt>
                <c:pt idx="44">
                  <c:v>736.58</c:v>
                </c:pt>
                <c:pt idx="45">
                  <c:v>675.3</c:v>
                </c:pt>
                <c:pt idx="46">
                  <c:v>720.61</c:v>
                </c:pt>
                <c:pt idx="47">
                  <c:v>670.24</c:v>
                </c:pt>
                <c:pt idx="48">
                  <c:v>740.37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88-46F8-A7B6-E2A20C04D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1307952"/>
        <c:axId val="371308344"/>
      </c:lineChart>
      <c:catAx>
        <c:axId val="371307952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1308344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1308344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1307952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5914943524315194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962087775583977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Sheet1!$A$2:$A$50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573.20000000000005</c:v>
                </c:pt>
                <c:pt idx="1">
                  <c:v>638</c:v>
                </c:pt>
                <c:pt idx="2">
                  <c:v>883</c:v>
                </c:pt>
                <c:pt idx="3">
                  <c:v>855.5</c:v>
                </c:pt>
                <c:pt idx="4">
                  <c:v>871.5</c:v>
                </c:pt>
                <c:pt idx="5">
                  <c:v>541.5</c:v>
                </c:pt>
                <c:pt idx="6">
                  <c:v>554.70000000000005</c:v>
                </c:pt>
                <c:pt idx="7">
                  <c:v>581.29999999999995</c:v>
                </c:pt>
                <c:pt idx="8">
                  <c:v>603.20000000000005</c:v>
                </c:pt>
                <c:pt idx="9">
                  <c:v>748.5</c:v>
                </c:pt>
                <c:pt idx="10">
                  <c:v>555</c:v>
                </c:pt>
                <c:pt idx="11">
                  <c:v>701</c:v>
                </c:pt>
                <c:pt idx="12">
                  <c:v>699.1</c:v>
                </c:pt>
                <c:pt idx="13">
                  <c:v>752.8</c:v>
                </c:pt>
                <c:pt idx="14">
                  <c:v>688.5</c:v>
                </c:pt>
                <c:pt idx="15">
                  <c:v>795.5</c:v>
                </c:pt>
                <c:pt idx="16">
                  <c:v>851.4</c:v>
                </c:pt>
                <c:pt idx="17">
                  <c:v>590.20000000000005</c:v>
                </c:pt>
                <c:pt idx="18">
                  <c:v>612.4</c:v>
                </c:pt>
                <c:pt idx="19">
                  <c:v>503.8</c:v>
                </c:pt>
                <c:pt idx="20">
                  <c:v>566.29999999999995</c:v>
                </c:pt>
                <c:pt idx="21">
                  <c:v>554.1</c:v>
                </c:pt>
                <c:pt idx="22">
                  <c:v>459.8</c:v>
                </c:pt>
                <c:pt idx="23">
                  <c:v>395.1</c:v>
                </c:pt>
                <c:pt idx="24">
                  <c:v>377.7</c:v>
                </c:pt>
                <c:pt idx="25">
                  <c:v>459.6</c:v>
                </c:pt>
                <c:pt idx="26">
                  <c:v>497.7</c:v>
                </c:pt>
                <c:pt idx="27">
                  <c:v>547.70000000000005</c:v>
                </c:pt>
                <c:pt idx="28">
                  <c:v>529.20000000000005</c:v>
                </c:pt>
                <c:pt idx="29">
                  <c:v>704.8</c:v>
                </c:pt>
                <c:pt idx="30">
                  <c:v>613.6</c:v>
                </c:pt>
                <c:pt idx="31">
                  <c:v>538.6</c:v>
                </c:pt>
                <c:pt idx="32">
                  <c:v>788.4</c:v>
                </c:pt>
                <c:pt idx="33">
                  <c:v>688.2</c:v>
                </c:pt>
                <c:pt idx="34">
                  <c:v>685.5</c:v>
                </c:pt>
                <c:pt idx="35">
                  <c:v>795.2</c:v>
                </c:pt>
                <c:pt idx="36">
                  <c:v>672.5</c:v>
                </c:pt>
                <c:pt idx="37">
                  <c:v>681.7</c:v>
                </c:pt>
                <c:pt idx="38">
                  <c:v>861.3</c:v>
                </c:pt>
                <c:pt idx="39">
                  <c:v>936.4</c:v>
                </c:pt>
                <c:pt idx="40">
                  <c:v>992.1</c:v>
                </c:pt>
                <c:pt idx="41">
                  <c:v>842.7</c:v>
                </c:pt>
                <c:pt idx="42">
                  <c:v>847.1</c:v>
                </c:pt>
                <c:pt idx="43">
                  <c:v>873.3</c:v>
                </c:pt>
                <c:pt idx="44">
                  <c:v>949</c:v>
                </c:pt>
                <c:pt idx="45">
                  <c:v>920.6</c:v>
                </c:pt>
                <c:pt idx="46">
                  <c:v>925.6</c:v>
                </c:pt>
                <c:pt idx="47">
                  <c:v>891.6</c:v>
                </c:pt>
                <c:pt idx="48">
                  <c:v>935.2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5-437E-B142-4D869A314F0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Sheet1!$A$2:$A$50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0">
                  <c:v>7185.3</c:v>
                </c:pt>
                <c:pt idx="1">
                  <c:v>6383.4</c:v>
                </c:pt>
                <c:pt idx="2">
                  <c:v>6142.1</c:v>
                </c:pt>
                <c:pt idx="3">
                  <c:v>6519.2</c:v>
                </c:pt>
                <c:pt idx="4">
                  <c:v>6849.1</c:v>
                </c:pt>
                <c:pt idx="5">
                  <c:v>4186.2</c:v>
                </c:pt>
                <c:pt idx="6">
                  <c:v>4279.5</c:v>
                </c:pt>
                <c:pt idx="7">
                  <c:v>4194.3999999999996</c:v>
                </c:pt>
                <c:pt idx="8">
                  <c:v>4639.3999999999996</c:v>
                </c:pt>
                <c:pt idx="9">
                  <c:v>4112.3999999999996</c:v>
                </c:pt>
                <c:pt idx="10">
                  <c:v>4162.8999999999996</c:v>
                </c:pt>
                <c:pt idx="11">
                  <c:v>4107.2</c:v>
                </c:pt>
                <c:pt idx="12">
                  <c:v>5081.8</c:v>
                </c:pt>
                <c:pt idx="13">
                  <c:v>3924.1</c:v>
                </c:pt>
                <c:pt idx="14">
                  <c:v>3719.3</c:v>
                </c:pt>
                <c:pt idx="15">
                  <c:v>3758.4</c:v>
                </c:pt>
                <c:pt idx="16">
                  <c:v>4582.2</c:v>
                </c:pt>
                <c:pt idx="17">
                  <c:v>3750.1</c:v>
                </c:pt>
                <c:pt idx="18">
                  <c:v>4381.6000000000004</c:v>
                </c:pt>
                <c:pt idx="19">
                  <c:v>4100.3</c:v>
                </c:pt>
                <c:pt idx="20">
                  <c:v>4403.7</c:v>
                </c:pt>
                <c:pt idx="21">
                  <c:v>3150.8</c:v>
                </c:pt>
                <c:pt idx="22">
                  <c:v>3517.9</c:v>
                </c:pt>
                <c:pt idx="23">
                  <c:v>3190.8</c:v>
                </c:pt>
                <c:pt idx="24">
                  <c:v>3747.2</c:v>
                </c:pt>
                <c:pt idx="25">
                  <c:v>2966.3</c:v>
                </c:pt>
                <c:pt idx="26">
                  <c:v>2998.9</c:v>
                </c:pt>
                <c:pt idx="27">
                  <c:v>3565.1</c:v>
                </c:pt>
                <c:pt idx="28">
                  <c:v>3554.8</c:v>
                </c:pt>
                <c:pt idx="29">
                  <c:v>2928.4</c:v>
                </c:pt>
                <c:pt idx="30">
                  <c:v>3041.8</c:v>
                </c:pt>
                <c:pt idx="31">
                  <c:v>2891.8</c:v>
                </c:pt>
                <c:pt idx="32">
                  <c:v>3657.8</c:v>
                </c:pt>
                <c:pt idx="33">
                  <c:v>3210.5</c:v>
                </c:pt>
                <c:pt idx="34">
                  <c:v>3260.3</c:v>
                </c:pt>
                <c:pt idx="35">
                  <c:v>3300</c:v>
                </c:pt>
                <c:pt idx="36">
                  <c:v>3583.5</c:v>
                </c:pt>
                <c:pt idx="37">
                  <c:v>3393.6</c:v>
                </c:pt>
                <c:pt idx="38">
                  <c:v>3531.4</c:v>
                </c:pt>
                <c:pt idx="39">
                  <c:v>3184.9</c:v>
                </c:pt>
                <c:pt idx="40">
                  <c:v>3448.6</c:v>
                </c:pt>
                <c:pt idx="41">
                  <c:v>3450.7</c:v>
                </c:pt>
                <c:pt idx="42">
                  <c:v>3440</c:v>
                </c:pt>
                <c:pt idx="43">
                  <c:v>3570</c:v>
                </c:pt>
                <c:pt idx="44">
                  <c:v>3772.1</c:v>
                </c:pt>
                <c:pt idx="45">
                  <c:v>3877</c:v>
                </c:pt>
                <c:pt idx="46">
                  <c:v>3965.4</c:v>
                </c:pt>
                <c:pt idx="47">
                  <c:v>4789</c:v>
                </c:pt>
                <c:pt idx="48">
                  <c:v>5082.2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5-437E-B142-4D869A314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505984"/>
        <c:axId val="372506376"/>
      </c:areaChart>
      <c:catAx>
        <c:axId val="37250598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506376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506376"/>
        <c:scaling>
          <c:orientation val="minMax"/>
          <c:max val="85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505984"/>
        <c:crosses val="autoZero"/>
        <c:crossBetween val="midCat"/>
        <c:maj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732327380747188"/>
          <c:y val="0.2495533379956586"/>
          <c:w val="0.11569338336944986"/>
          <c:h val="0.54192280265557202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3809.58</c:v>
                </c:pt>
                <c:pt idx="2">
                  <c:v>3168.3</c:v>
                </c:pt>
                <c:pt idx="3">
                  <c:v>3709.42</c:v>
                </c:pt>
                <c:pt idx="4">
                  <c:v>1813.87</c:v>
                </c:pt>
                <c:pt idx="5">
                  <c:v>1526.03</c:v>
                </c:pt>
                <c:pt idx="6">
                  <c:v>1417.38</c:v>
                </c:pt>
                <c:pt idx="7">
                  <c:v>1658.42</c:v>
                </c:pt>
                <c:pt idx="8">
                  <c:v>2062.71</c:v>
                </c:pt>
                <c:pt idx="9">
                  <c:v>1789.55</c:v>
                </c:pt>
                <c:pt idx="10">
                  <c:v>2193.9299999999998</c:v>
                </c:pt>
                <c:pt idx="11">
                  <c:v>2031.08</c:v>
                </c:pt>
                <c:pt idx="12">
                  <c:v>2729.52</c:v>
                </c:pt>
                <c:pt idx="13">
                  <c:v>2800.13</c:v>
                </c:pt>
                <c:pt idx="14">
                  <c:v>3603.16</c:v>
                </c:pt>
                <c:pt idx="15">
                  <c:v>2712.48</c:v>
                </c:pt>
                <c:pt idx="16">
                  <c:v>3223.83</c:v>
                </c:pt>
                <c:pt idx="17">
                  <c:v>3016.19</c:v>
                </c:pt>
                <c:pt idx="18">
                  <c:v>2857.68</c:v>
                </c:pt>
                <c:pt idx="19">
                  <c:v>2617.79</c:v>
                </c:pt>
                <c:pt idx="20">
                  <c:v>3305.77</c:v>
                </c:pt>
                <c:pt idx="21">
                  <c:v>2629.22</c:v>
                </c:pt>
                <c:pt idx="22">
                  <c:v>2808.19</c:v>
                </c:pt>
                <c:pt idx="23">
                  <c:v>2659.14</c:v>
                </c:pt>
                <c:pt idx="24">
                  <c:v>2622.56</c:v>
                </c:pt>
                <c:pt idx="25">
                  <c:v>3222.22</c:v>
                </c:pt>
                <c:pt idx="26">
                  <c:v>3449.87</c:v>
                </c:pt>
                <c:pt idx="27">
                  <c:v>4013.57</c:v>
                </c:pt>
                <c:pt idx="28">
                  <c:v>3238.01</c:v>
                </c:pt>
                <c:pt idx="29">
                  <c:v>2933.46</c:v>
                </c:pt>
                <c:pt idx="30">
                  <c:v>4746.1400000000003</c:v>
                </c:pt>
                <c:pt idx="31">
                  <c:v>3657.72</c:v>
                </c:pt>
                <c:pt idx="32">
                  <c:v>3269.33</c:v>
                </c:pt>
                <c:pt idx="33">
                  <c:v>2916.17</c:v>
                </c:pt>
                <c:pt idx="34">
                  <c:v>2687.25</c:v>
                </c:pt>
                <c:pt idx="35">
                  <c:v>2597.41</c:v>
                </c:pt>
                <c:pt idx="36">
                  <c:v>3448.93</c:v>
                </c:pt>
                <c:pt idx="37">
                  <c:v>3465.76</c:v>
                </c:pt>
                <c:pt idx="38">
                  <c:v>5265.62</c:v>
                </c:pt>
                <c:pt idx="39">
                  <c:v>3206.59</c:v>
                </c:pt>
                <c:pt idx="40">
                  <c:v>6385.83</c:v>
                </c:pt>
                <c:pt idx="41">
                  <c:v>3934.43</c:v>
                </c:pt>
                <c:pt idx="42">
                  <c:v>4047.42</c:v>
                </c:pt>
                <c:pt idx="43">
                  <c:v>4221.1000000000004</c:v>
                </c:pt>
                <c:pt idx="44">
                  <c:v>4726.8100000000004</c:v>
                </c:pt>
                <c:pt idx="45">
                  <c:v>4627.01</c:v>
                </c:pt>
                <c:pt idx="46">
                  <c:v>4129.72</c:v>
                </c:pt>
                <c:pt idx="47">
                  <c:v>4183.03</c:v>
                </c:pt>
                <c:pt idx="48">
                  <c:v>5059.0200000000004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57-4983-A729-143E09D5A6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3234.63</c:v>
                </c:pt>
                <c:pt idx="2">
                  <c:v>2578.9499999999998</c:v>
                </c:pt>
                <c:pt idx="3">
                  <c:v>3206.26</c:v>
                </c:pt>
                <c:pt idx="4">
                  <c:v>1393.45</c:v>
                </c:pt>
                <c:pt idx="5">
                  <c:v>1191.55</c:v>
                </c:pt>
                <c:pt idx="6">
                  <c:v>1073.8499999999999</c:v>
                </c:pt>
                <c:pt idx="7">
                  <c:v>1383.56</c:v>
                </c:pt>
                <c:pt idx="8">
                  <c:v>1671.93</c:v>
                </c:pt>
                <c:pt idx="9">
                  <c:v>1448.69</c:v>
                </c:pt>
                <c:pt idx="10">
                  <c:v>1780.33</c:v>
                </c:pt>
                <c:pt idx="11">
                  <c:v>1735.03</c:v>
                </c:pt>
                <c:pt idx="12">
                  <c:v>2057.5</c:v>
                </c:pt>
                <c:pt idx="13">
                  <c:v>2175.35</c:v>
                </c:pt>
                <c:pt idx="14">
                  <c:v>2948.7</c:v>
                </c:pt>
                <c:pt idx="15">
                  <c:v>2253.27</c:v>
                </c:pt>
                <c:pt idx="16">
                  <c:v>2633.66</c:v>
                </c:pt>
                <c:pt idx="17">
                  <c:v>2455.11</c:v>
                </c:pt>
                <c:pt idx="18">
                  <c:v>2309.0300000000002</c:v>
                </c:pt>
                <c:pt idx="19">
                  <c:v>2135.71</c:v>
                </c:pt>
                <c:pt idx="20">
                  <c:v>2779.99</c:v>
                </c:pt>
                <c:pt idx="21">
                  <c:v>2171.65</c:v>
                </c:pt>
                <c:pt idx="22">
                  <c:v>2215.7399999999998</c:v>
                </c:pt>
                <c:pt idx="23">
                  <c:v>2212.35</c:v>
                </c:pt>
                <c:pt idx="24">
                  <c:v>2128.34</c:v>
                </c:pt>
                <c:pt idx="25">
                  <c:v>2519.11</c:v>
                </c:pt>
                <c:pt idx="26">
                  <c:v>2693.88</c:v>
                </c:pt>
                <c:pt idx="27">
                  <c:v>3039.52</c:v>
                </c:pt>
                <c:pt idx="28">
                  <c:v>2609.38</c:v>
                </c:pt>
                <c:pt idx="29">
                  <c:v>2303.92</c:v>
                </c:pt>
                <c:pt idx="30">
                  <c:v>3894.33</c:v>
                </c:pt>
                <c:pt idx="31">
                  <c:v>3178.16</c:v>
                </c:pt>
                <c:pt idx="32">
                  <c:v>2559.79</c:v>
                </c:pt>
                <c:pt idx="33">
                  <c:v>2194.81</c:v>
                </c:pt>
                <c:pt idx="34">
                  <c:v>2050.5</c:v>
                </c:pt>
                <c:pt idx="35">
                  <c:v>2045.42</c:v>
                </c:pt>
                <c:pt idx="36">
                  <c:v>2586.0700000000002</c:v>
                </c:pt>
                <c:pt idx="37">
                  <c:v>2850.6</c:v>
                </c:pt>
                <c:pt idx="38">
                  <c:v>4624.87</c:v>
                </c:pt>
                <c:pt idx="39">
                  <c:v>2642.09</c:v>
                </c:pt>
                <c:pt idx="40">
                  <c:v>5363.33</c:v>
                </c:pt>
                <c:pt idx="41">
                  <c:v>2994.86</c:v>
                </c:pt>
                <c:pt idx="42">
                  <c:v>3361.61</c:v>
                </c:pt>
                <c:pt idx="43">
                  <c:v>3603.21</c:v>
                </c:pt>
                <c:pt idx="44">
                  <c:v>3852.68</c:v>
                </c:pt>
                <c:pt idx="45">
                  <c:v>3697.32</c:v>
                </c:pt>
                <c:pt idx="46">
                  <c:v>3205.76</c:v>
                </c:pt>
                <c:pt idx="47">
                  <c:v>2961.57</c:v>
                </c:pt>
                <c:pt idx="48">
                  <c:v>4348.51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57-4983-A729-143E09D5A6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574.96</c:v>
                </c:pt>
                <c:pt idx="2">
                  <c:v>589.35</c:v>
                </c:pt>
                <c:pt idx="3">
                  <c:v>503.16</c:v>
                </c:pt>
                <c:pt idx="4">
                  <c:v>420.43</c:v>
                </c:pt>
                <c:pt idx="5">
                  <c:v>334.48</c:v>
                </c:pt>
                <c:pt idx="6">
                  <c:v>343.53</c:v>
                </c:pt>
                <c:pt idx="7">
                  <c:v>274.85000000000002</c:v>
                </c:pt>
                <c:pt idx="8">
                  <c:v>390.78</c:v>
                </c:pt>
                <c:pt idx="9">
                  <c:v>340.86</c:v>
                </c:pt>
                <c:pt idx="10">
                  <c:v>413.6</c:v>
                </c:pt>
                <c:pt idx="11">
                  <c:v>296.05</c:v>
                </c:pt>
                <c:pt idx="12">
                  <c:v>672.02</c:v>
                </c:pt>
                <c:pt idx="13">
                  <c:v>624.78</c:v>
                </c:pt>
                <c:pt idx="14">
                  <c:v>654.45000000000005</c:v>
                </c:pt>
                <c:pt idx="15">
                  <c:v>459.2</c:v>
                </c:pt>
                <c:pt idx="16">
                  <c:v>590.16999999999996</c:v>
                </c:pt>
                <c:pt idx="17">
                  <c:v>561.08000000000004</c:v>
                </c:pt>
                <c:pt idx="18">
                  <c:v>548.65</c:v>
                </c:pt>
                <c:pt idx="19">
                  <c:v>482.08</c:v>
                </c:pt>
                <c:pt idx="20">
                  <c:v>525.77</c:v>
                </c:pt>
                <c:pt idx="21">
                  <c:v>457.57</c:v>
                </c:pt>
                <c:pt idx="22">
                  <c:v>592.46</c:v>
                </c:pt>
                <c:pt idx="23">
                  <c:v>446.79</c:v>
                </c:pt>
                <c:pt idx="24">
                  <c:v>494.22</c:v>
                </c:pt>
                <c:pt idx="25">
                  <c:v>703.12</c:v>
                </c:pt>
                <c:pt idx="26">
                  <c:v>755.99</c:v>
                </c:pt>
                <c:pt idx="27">
                  <c:v>974.05</c:v>
                </c:pt>
                <c:pt idx="28">
                  <c:v>628.62</c:v>
                </c:pt>
                <c:pt idx="29">
                  <c:v>629.54</c:v>
                </c:pt>
                <c:pt idx="30">
                  <c:v>851.81</c:v>
                </c:pt>
                <c:pt idx="31">
                  <c:v>479.56</c:v>
                </c:pt>
                <c:pt idx="32">
                  <c:v>709.54</c:v>
                </c:pt>
                <c:pt idx="33">
                  <c:v>721.36</c:v>
                </c:pt>
                <c:pt idx="34">
                  <c:v>636.75</c:v>
                </c:pt>
                <c:pt idx="35">
                  <c:v>551.99</c:v>
                </c:pt>
                <c:pt idx="36">
                  <c:v>862.86</c:v>
                </c:pt>
                <c:pt idx="37">
                  <c:v>615.16</c:v>
                </c:pt>
                <c:pt idx="38">
                  <c:v>640.76</c:v>
                </c:pt>
                <c:pt idx="39">
                  <c:v>564.5</c:v>
                </c:pt>
                <c:pt idx="40">
                  <c:v>1022.5</c:v>
                </c:pt>
                <c:pt idx="41">
                  <c:v>939.57</c:v>
                </c:pt>
                <c:pt idx="42">
                  <c:v>685.8</c:v>
                </c:pt>
                <c:pt idx="43">
                  <c:v>617.88</c:v>
                </c:pt>
                <c:pt idx="44">
                  <c:v>874.14</c:v>
                </c:pt>
                <c:pt idx="45">
                  <c:v>929.69</c:v>
                </c:pt>
                <c:pt idx="46">
                  <c:v>923.96</c:v>
                </c:pt>
                <c:pt idx="47">
                  <c:v>1221.46</c:v>
                </c:pt>
                <c:pt idx="48">
                  <c:v>710.51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57-4983-A729-143E09D5A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2611200"/>
        <c:axId val="372611592"/>
      </c:lineChart>
      <c:catAx>
        <c:axId val="37261120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611592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2611592"/>
        <c:scaling>
          <c:orientation val="minMax"/>
          <c:max val="7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611200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5434551710498188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7967473135097609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Sheet1!$A$2:$A$50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1529.1</c:v>
                </c:pt>
                <c:pt idx="1">
                  <c:v>1428.1</c:v>
                </c:pt>
                <c:pt idx="2">
                  <c:v>1335.2</c:v>
                </c:pt>
                <c:pt idx="3">
                  <c:v>1333</c:v>
                </c:pt>
                <c:pt idx="4">
                  <c:v>1161.5</c:v>
                </c:pt>
                <c:pt idx="5">
                  <c:v>1099.8</c:v>
                </c:pt>
                <c:pt idx="6">
                  <c:v>945.7</c:v>
                </c:pt>
                <c:pt idx="7">
                  <c:v>914.9</c:v>
                </c:pt>
                <c:pt idx="8">
                  <c:v>898.5</c:v>
                </c:pt>
                <c:pt idx="9">
                  <c:v>868.5</c:v>
                </c:pt>
                <c:pt idx="10">
                  <c:v>933.5</c:v>
                </c:pt>
                <c:pt idx="11">
                  <c:v>805.5</c:v>
                </c:pt>
                <c:pt idx="12">
                  <c:v>1098.3</c:v>
                </c:pt>
                <c:pt idx="13">
                  <c:v>1360.8</c:v>
                </c:pt>
                <c:pt idx="14">
                  <c:v>1501.5</c:v>
                </c:pt>
                <c:pt idx="15">
                  <c:v>1458.8</c:v>
                </c:pt>
                <c:pt idx="16">
                  <c:v>1397.3</c:v>
                </c:pt>
                <c:pt idx="17">
                  <c:v>1448.5</c:v>
                </c:pt>
                <c:pt idx="18">
                  <c:v>1632.8</c:v>
                </c:pt>
                <c:pt idx="19">
                  <c:v>1340.1</c:v>
                </c:pt>
                <c:pt idx="20">
                  <c:v>1357.9</c:v>
                </c:pt>
                <c:pt idx="21">
                  <c:v>1127.5999999999999</c:v>
                </c:pt>
                <c:pt idx="22">
                  <c:v>1214.2</c:v>
                </c:pt>
                <c:pt idx="23">
                  <c:v>1228.2</c:v>
                </c:pt>
                <c:pt idx="24">
                  <c:v>1089.0999999999999</c:v>
                </c:pt>
                <c:pt idx="25">
                  <c:v>1261.4000000000001</c:v>
                </c:pt>
                <c:pt idx="26">
                  <c:v>1291.2</c:v>
                </c:pt>
                <c:pt idx="27">
                  <c:v>1622.6</c:v>
                </c:pt>
                <c:pt idx="28">
                  <c:v>1686.7</c:v>
                </c:pt>
                <c:pt idx="29">
                  <c:v>1778</c:v>
                </c:pt>
                <c:pt idx="30">
                  <c:v>1861</c:v>
                </c:pt>
                <c:pt idx="31">
                  <c:v>1702.6</c:v>
                </c:pt>
                <c:pt idx="32">
                  <c:v>1745.9</c:v>
                </c:pt>
                <c:pt idx="33">
                  <c:v>1854</c:v>
                </c:pt>
                <c:pt idx="34">
                  <c:v>1771.4</c:v>
                </c:pt>
                <c:pt idx="35">
                  <c:v>1533.3</c:v>
                </c:pt>
                <c:pt idx="36">
                  <c:v>1623.2</c:v>
                </c:pt>
                <c:pt idx="37">
                  <c:v>1615.6</c:v>
                </c:pt>
                <c:pt idx="38">
                  <c:v>1624.8</c:v>
                </c:pt>
                <c:pt idx="39">
                  <c:v>1466.3</c:v>
                </c:pt>
                <c:pt idx="40">
                  <c:v>1653.9</c:v>
                </c:pt>
                <c:pt idx="41">
                  <c:v>1960.8</c:v>
                </c:pt>
                <c:pt idx="42">
                  <c:v>1802.7</c:v>
                </c:pt>
                <c:pt idx="43">
                  <c:v>1782.2</c:v>
                </c:pt>
                <c:pt idx="44">
                  <c:v>1850.4</c:v>
                </c:pt>
                <c:pt idx="45">
                  <c:v>2014.4</c:v>
                </c:pt>
                <c:pt idx="46">
                  <c:v>2108.9</c:v>
                </c:pt>
                <c:pt idx="47">
                  <c:v>2607.9</c:v>
                </c:pt>
                <c:pt idx="48">
                  <c:v>2521.6999999999998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C2-404C-A77D-B489C3DDA62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Sheet1!$A$2:$A$50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0">
                  <c:v>9882.7000000000007</c:v>
                </c:pt>
                <c:pt idx="1">
                  <c:v>10538.5</c:v>
                </c:pt>
                <c:pt idx="2">
                  <c:v>10295.9</c:v>
                </c:pt>
                <c:pt idx="3">
                  <c:v>11190.9</c:v>
                </c:pt>
                <c:pt idx="4">
                  <c:v>9918.2000000000007</c:v>
                </c:pt>
                <c:pt idx="5">
                  <c:v>8885.7000000000007</c:v>
                </c:pt>
                <c:pt idx="6">
                  <c:v>7749.8</c:v>
                </c:pt>
                <c:pt idx="7">
                  <c:v>7529.3</c:v>
                </c:pt>
                <c:pt idx="8">
                  <c:v>6345.1</c:v>
                </c:pt>
                <c:pt idx="9">
                  <c:v>6106.3</c:v>
                </c:pt>
                <c:pt idx="10">
                  <c:v>6114.6</c:v>
                </c:pt>
                <c:pt idx="11">
                  <c:v>6057.7</c:v>
                </c:pt>
                <c:pt idx="12">
                  <c:v>5088.8999999999996</c:v>
                </c:pt>
                <c:pt idx="13">
                  <c:v>5079.7</c:v>
                </c:pt>
                <c:pt idx="14">
                  <c:v>5717.9</c:v>
                </c:pt>
                <c:pt idx="15">
                  <c:v>6015.1</c:v>
                </c:pt>
                <c:pt idx="16">
                  <c:v>6120.3</c:v>
                </c:pt>
                <c:pt idx="17">
                  <c:v>6189.5</c:v>
                </c:pt>
                <c:pt idx="18">
                  <c:v>5888.1</c:v>
                </c:pt>
                <c:pt idx="19">
                  <c:v>5617.5</c:v>
                </c:pt>
                <c:pt idx="20">
                  <c:v>5964.2</c:v>
                </c:pt>
                <c:pt idx="21">
                  <c:v>6202.1</c:v>
                </c:pt>
                <c:pt idx="22">
                  <c:v>5962.1</c:v>
                </c:pt>
                <c:pt idx="23">
                  <c:v>6011.2</c:v>
                </c:pt>
                <c:pt idx="24">
                  <c:v>5462.9</c:v>
                </c:pt>
                <c:pt idx="25">
                  <c:v>5909.1</c:v>
                </c:pt>
                <c:pt idx="26">
                  <c:v>5901.7</c:v>
                </c:pt>
                <c:pt idx="27">
                  <c:v>6567.3</c:v>
                </c:pt>
                <c:pt idx="28">
                  <c:v>6647.5</c:v>
                </c:pt>
                <c:pt idx="29">
                  <c:v>6870.3</c:v>
                </c:pt>
                <c:pt idx="30">
                  <c:v>7895.5</c:v>
                </c:pt>
                <c:pt idx="31">
                  <c:v>8912.1</c:v>
                </c:pt>
                <c:pt idx="32">
                  <c:v>9017.1</c:v>
                </c:pt>
                <c:pt idx="33">
                  <c:v>9194.9</c:v>
                </c:pt>
                <c:pt idx="34">
                  <c:v>8324.1</c:v>
                </c:pt>
                <c:pt idx="35">
                  <c:v>8664.6</c:v>
                </c:pt>
                <c:pt idx="36">
                  <c:v>8645.4</c:v>
                </c:pt>
                <c:pt idx="37">
                  <c:v>9189.7000000000007</c:v>
                </c:pt>
                <c:pt idx="38">
                  <c:v>10856.3</c:v>
                </c:pt>
                <c:pt idx="39">
                  <c:v>11082.6</c:v>
                </c:pt>
                <c:pt idx="40">
                  <c:v>13138.1</c:v>
                </c:pt>
                <c:pt idx="41">
                  <c:v>13335.2</c:v>
                </c:pt>
                <c:pt idx="42">
                  <c:v>12997.5</c:v>
                </c:pt>
                <c:pt idx="43">
                  <c:v>14128.1</c:v>
                </c:pt>
                <c:pt idx="44">
                  <c:v>14579.7</c:v>
                </c:pt>
                <c:pt idx="45">
                  <c:v>15288.8</c:v>
                </c:pt>
                <c:pt idx="46">
                  <c:v>15187.2</c:v>
                </c:pt>
                <c:pt idx="47">
                  <c:v>14394.8</c:v>
                </c:pt>
                <c:pt idx="48">
                  <c:v>14722.2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C2-404C-A77D-B489C3DDA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3307088"/>
        <c:axId val="373307480"/>
      </c:areaChart>
      <c:catAx>
        <c:axId val="37330708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3307480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3307480"/>
        <c:scaling>
          <c:orientation val="minMax"/>
          <c:max val="20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3307088"/>
        <c:crosses val="autoZero"/>
        <c:crossBetween val="midCat"/>
        <c:majorUnit val="2000"/>
        <c:min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074378614137492"/>
          <c:y val="0.2495533379956586"/>
          <c:w val="0.12725112539139191"/>
          <c:h val="0.4237244400836478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68.09</c:v>
                </c:pt>
                <c:pt idx="2">
                  <c:v>63.82</c:v>
                </c:pt>
                <c:pt idx="3">
                  <c:v>59.54</c:v>
                </c:pt>
                <c:pt idx="4">
                  <c:v>56.5</c:v>
                </c:pt>
                <c:pt idx="5">
                  <c:v>53.47</c:v>
                </c:pt>
                <c:pt idx="6">
                  <c:v>49.58</c:v>
                </c:pt>
                <c:pt idx="7">
                  <c:v>45.7</c:v>
                </c:pt>
                <c:pt idx="8">
                  <c:v>47.62</c:v>
                </c:pt>
                <c:pt idx="9">
                  <c:v>49.53</c:v>
                </c:pt>
                <c:pt idx="10">
                  <c:v>50.83</c:v>
                </c:pt>
                <c:pt idx="11">
                  <c:v>52.13</c:v>
                </c:pt>
                <c:pt idx="12">
                  <c:v>75.739999999999995</c:v>
                </c:pt>
                <c:pt idx="13">
                  <c:v>86.77</c:v>
                </c:pt>
                <c:pt idx="14">
                  <c:v>73.319999999999993</c:v>
                </c:pt>
                <c:pt idx="15">
                  <c:v>78.010000000000005</c:v>
                </c:pt>
                <c:pt idx="16">
                  <c:v>98.07</c:v>
                </c:pt>
                <c:pt idx="17">
                  <c:v>99.3</c:v>
                </c:pt>
                <c:pt idx="18">
                  <c:v>111.19</c:v>
                </c:pt>
                <c:pt idx="19">
                  <c:v>72.3</c:v>
                </c:pt>
                <c:pt idx="20">
                  <c:v>82.27</c:v>
                </c:pt>
                <c:pt idx="21">
                  <c:v>92.44</c:v>
                </c:pt>
                <c:pt idx="22">
                  <c:v>82.15</c:v>
                </c:pt>
                <c:pt idx="23">
                  <c:v>77.14</c:v>
                </c:pt>
                <c:pt idx="24">
                  <c:v>97.5</c:v>
                </c:pt>
                <c:pt idx="25">
                  <c:v>99.8</c:v>
                </c:pt>
                <c:pt idx="26">
                  <c:v>95.22</c:v>
                </c:pt>
                <c:pt idx="27">
                  <c:v>72.87</c:v>
                </c:pt>
                <c:pt idx="28">
                  <c:v>118.22</c:v>
                </c:pt>
                <c:pt idx="29">
                  <c:v>101.92</c:v>
                </c:pt>
                <c:pt idx="30">
                  <c:v>114.19</c:v>
                </c:pt>
                <c:pt idx="31">
                  <c:v>82.44</c:v>
                </c:pt>
                <c:pt idx="32">
                  <c:v>102.28</c:v>
                </c:pt>
                <c:pt idx="33">
                  <c:v>112.79</c:v>
                </c:pt>
                <c:pt idx="34">
                  <c:v>110.13</c:v>
                </c:pt>
                <c:pt idx="35">
                  <c:v>115</c:v>
                </c:pt>
                <c:pt idx="36">
                  <c:v>115.12</c:v>
                </c:pt>
                <c:pt idx="37">
                  <c:v>124.02</c:v>
                </c:pt>
                <c:pt idx="38">
                  <c:v>119.01</c:v>
                </c:pt>
                <c:pt idx="39">
                  <c:v>99.04</c:v>
                </c:pt>
                <c:pt idx="40">
                  <c:v>139.43</c:v>
                </c:pt>
                <c:pt idx="41">
                  <c:v>194.44</c:v>
                </c:pt>
                <c:pt idx="42">
                  <c:v>170.71</c:v>
                </c:pt>
                <c:pt idx="43">
                  <c:v>143.94</c:v>
                </c:pt>
                <c:pt idx="44">
                  <c:v>188.49</c:v>
                </c:pt>
                <c:pt idx="45">
                  <c:v>186.61</c:v>
                </c:pt>
                <c:pt idx="46">
                  <c:v>169.95</c:v>
                </c:pt>
                <c:pt idx="47">
                  <c:v>155.57</c:v>
                </c:pt>
                <c:pt idx="48">
                  <c:v>187.95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F9-4D91-9354-3C5C33728D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16.690000000000001</c:v>
                </c:pt>
                <c:pt idx="2">
                  <c:v>14.07</c:v>
                </c:pt>
                <c:pt idx="3">
                  <c:v>11.46</c:v>
                </c:pt>
                <c:pt idx="4">
                  <c:v>11.05</c:v>
                </c:pt>
                <c:pt idx="5">
                  <c:v>10.64</c:v>
                </c:pt>
                <c:pt idx="6">
                  <c:v>9.86</c:v>
                </c:pt>
                <c:pt idx="7">
                  <c:v>9.09</c:v>
                </c:pt>
                <c:pt idx="8">
                  <c:v>8.99</c:v>
                </c:pt>
                <c:pt idx="9">
                  <c:v>8.8800000000000008</c:v>
                </c:pt>
                <c:pt idx="10">
                  <c:v>9.2799999999999994</c:v>
                </c:pt>
                <c:pt idx="11">
                  <c:v>9.68</c:v>
                </c:pt>
                <c:pt idx="12">
                  <c:v>6.32</c:v>
                </c:pt>
                <c:pt idx="13">
                  <c:v>11.54</c:v>
                </c:pt>
                <c:pt idx="14">
                  <c:v>9.9499999999999993</c:v>
                </c:pt>
                <c:pt idx="15">
                  <c:v>6.95</c:v>
                </c:pt>
                <c:pt idx="16">
                  <c:v>9.39</c:v>
                </c:pt>
                <c:pt idx="17">
                  <c:v>11.75</c:v>
                </c:pt>
                <c:pt idx="18">
                  <c:v>22.35</c:v>
                </c:pt>
                <c:pt idx="19">
                  <c:v>9.32</c:v>
                </c:pt>
                <c:pt idx="20">
                  <c:v>8.36</c:v>
                </c:pt>
                <c:pt idx="21">
                  <c:v>11.2</c:v>
                </c:pt>
                <c:pt idx="22">
                  <c:v>10.85</c:v>
                </c:pt>
                <c:pt idx="23">
                  <c:v>8.41</c:v>
                </c:pt>
                <c:pt idx="24">
                  <c:v>10.91</c:v>
                </c:pt>
                <c:pt idx="25">
                  <c:v>10.57</c:v>
                </c:pt>
                <c:pt idx="26">
                  <c:v>13.67</c:v>
                </c:pt>
                <c:pt idx="27">
                  <c:v>9.15</c:v>
                </c:pt>
                <c:pt idx="28">
                  <c:v>12.76</c:v>
                </c:pt>
                <c:pt idx="29">
                  <c:v>9.1999999999999993</c:v>
                </c:pt>
                <c:pt idx="30">
                  <c:v>12.66</c:v>
                </c:pt>
                <c:pt idx="31">
                  <c:v>6.67</c:v>
                </c:pt>
                <c:pt idx="32">
                  <c:v>10.19</c:v>
                </c:pt>
                <c:pt idx="33">
                  <c:v>12.21</c:v>
                </c:pt>
                <c:pt idx="34">
                  <c:v>9.17</c:v>
                </c:pt>
                <c:pt idx="35">
                  <c:v>29.54</c:v>
                </c:pt>
                <c:pt idx="36">
                  <c:v>11.15</c:v>
                </c:pt>
                <c:pt idx="37">
                  <c:v>12.23</c:v>
                </c:pt>
                <c:pt idx="38">
                  <c:v>6.45</c:v>
                </c:pt>
                <c:pt idx="39">
                  <c:v>5.94</c:v>
                </c:pt>
                <c:pt idx="40">
                  <c:v>6.88</c:v>
                </c:pt>
                <c:pt idx="41">
                  <c:v>12.77</c:v>
                </c:pt>
                <c:pt idx="42">
                  <c:v>7.06</c:v>
                </c:pt>
                <c:pt idx="43">
                  <c:v>12.25</c:v>
                </c:pt>
                <c:pt idx="44">
                  <c:v>13.05</c:v>
                </c:pt>
                <c:pt idx="45">
                  <c:v>12.57</c:v>
                </c:pt>
                <c:pt idx="46">
                  <c:v>10.65</c:v>
                </c:pt>
                <c:pt idx="47">
                  <c:v>15.72</c:v>
                </c:pt>
                <c:pt idx="48">
                  <c:v>13.68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F9-4D91-9354-3C5C33728D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51.4</c:v>
                </c:pt>
                <c:pt idx="2">
                  <c:v>49.74</c:v>
                </c:pt>
                <c:pt idx="3">
                  <c:v>48.09</c:v>
                </c:pt>
                <c:pt idx="4">
                  <c:v>45.46</c:v>
                </c:pt>
                <c:pt idx="5">
                  <c:v>42.83</c:v>
                </c:pt>
                <c:pt idx="6">
                  <c:v>39.72</c:v>
                </c:pt>
                <c:pt idx="7">
                  <c:v>36.61</c:v>
                </c:pt>
                <c:pt idx="8">
                  <c:v>38.630000000000003</c:v>
                </c:pt>
                <c:pt idx="9">
                  <c:v>40.65</c:v>
                </c:pt>
                <c:pt idx="10">
                  <c:v>41.55</c:v>
                </c:pt>
                <c:pt idx="11">
                  <c:v>42.46</c:v>
                </c:pt>
                <c:pt idx="12">
                  <c:v>69.42</c:v>
                </c:pt>
                <c:pt idx="13">
                  <c:v>75.23</c:v>
                </c:pt>
                <c:pt idx="14">
                  <c:v>63.37</c:v>
                </c:pt>
                <c:pt idx="15">
                  <c:v>71.05</c:v>
                </c:pt>
                <c:pt idx="16">
                  <c:v>88.68</c:v>
                </c:pt>
                <c:pt idx="17">
                  <c:v>87.55</c:v>
                </c:pt>
                <c:pt idx="18">
                  <c:v>88.84</c:v>
                </c:pt>
                <c:pt idx="19">
                  <c:v>62.98</c:v>
                </c:pt>
                <c:pt idx="20">
                  <c:v>73.91</c:v>
                </c:pt>
                <c:pt idx="21">
                  <c:v>81.239999999999995</c:v>
                </c:pt>
                <c:pt idx="22">
                  <c:v>71.290000000000006</c:v>
                </c:pt>
                <c:pt idx="23">
                  <c:v>68.73</c:v>
                </c:pt>
                <c:pt idx="24">
                  <c:v>86.59</c:v>
                </c:pt>
                <c:pt idx="25">
                  <c:v>89.23</c:v>
                </c:pt>
                <c:pt idx="26">
                  <c:v>81.56</c:v>
                </c:pt>
                <c:pt idx="27">
                  <c:v>63.72</c:v>
                </c:pt>
                <c:pt idx="28">
                  <c:v>105.46</c:v>
                </c:pt>
                <c:pt idx="29">
                  <c:v>92.72</c:v>
                </c:pt>
                <c:pt idx="30">
                  <c:v>101.54</c:v>
                </c:pt>
                <c:pt idx="31">
                  <c:v>75.77</c:v>
                </c:pt>
                <c:pt idx="32">
                  <c:v>92.09</c:v>
                </c:pt>
                <c:pt idx="33">
                  <c:v>100.58</c:v>
                </c:pt>
                <c:pt idx="34">
                  <c:v>100.96</c:v>
                </c:pt>
                <c:pt idx="35">
                  <c:v>85.46</c:v>
                </c:pt>
                <c:pt idx="36">
                  <c:v>103.97</c:v>
                </c:pt>
                <c:pt idx="37">
                  <c:v>111.79</c:v>
                </c:pt>
                <c:pt idx="38">
                  <c:v>112.56</c:v>
                </c:pt>
                <c:pt idx="39">
                  <c:v>93.1</c:v>
                </c:pt>
                <c:pt idx="40">
                  <c:v>132.55000000000001</c:v>
                </c:pt>
                <c:pt idx="41">
                  <c:v>181.67</c:v>
                </c:pt>
                <c:pt idx="42">
                  <c:v>163.65</c:v>
                </c:pt>
                <c:pt idx="43">
                  <c:v>131.69</c:v>
                </c:pt>
                <c:pt idx="44">
                  <c:v>175.45</c:v>
                </c:pt>
                <c:pt idx="45">
                  <c:v>174.04</c:v>
                </c:pt>
                <c:pt idx="46">
                  <c:v>159.30000000000001</c:v>
                </c:pt>
                <c:pt idx="47">
                  <c:v>139.85</c:v>
                </c:pt>
                <c:pt idx="48">
                  <c:v>174.27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F9-4D91-9354-3C5C33728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4855008"/>
        <c:axId val="374855400"/>
      </c:lineChart>
      <c:catAx>
        <c:axId val="37485500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855400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4855400"/>
        <c:scaling>
          <c:orientation val="minMax"/>
          <c:max val="22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855008"/>
        <c:crosses val="autoZero"/>
        <c:crossBetween val="midCat"/>
        <c:majorUnit val="2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5456256092711991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72418898829473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145.5</c:v>
                </c:pt>
                <c:pt idx="1">
                  <c:v>151.5</c:v>
                </c:pt>
                <c:pt idx="2">
                  <c:v>154.1</c:v>
                </c:pt>
                <c:pt idx="3">
                  <c:v>156.69999999999999</c:v>
                </c:pt>
                <c:pt idx="4">
                  <c:v>147.1</c:v>
                </c:pt>
                <c:pt idx="5">
                  <c:v>137.6</c:v>
                </c:pt>
                <c:pt idx="6">
                  <c:v>137.19999999999999</c:v>
                </c:pt>
                <c:pt idx="7">
                  <c:v>136.80000000000001</c:v>
                </c:pt>
                <c:pt idx="8">
                  <c:v>136.19999999999999</c:v>
                </c:pt>
                <c:pt idx="9">
                  <c:v>135.5</c:v>
                </c:pt>
                <c:pt idx="10">
                  <c:v>135.30000000000001</c:v>
                </c:pt>
                <c:pt idx="11">
                  <c:v>135.1</c:v>
                </c:pt>
                <c:pt idx="12">
                  <c:v>150.1</c:v>
                </c:pt>
                <c:pt idx="13">
                  <c:v>165.1</c:v>
                </c:pt>
                <c:pt idx="14">
                  <c:v>172.5</c:v>
                </c:pt>
                <c:pt idx="15">
                  <c:v>179.6</c:v>
                </c:pt>
                <c:pt idx="16">
                  <c:v>170.4</c:v>
                </c:pt>
                <c:pt idx="17">
                  <c:v>182.8</c:v>
                </c:pt>
                <c:pt idx="18">
                  <c:v>213.9</c:v>
                </c:pt>
                <c:pt idx="19">
                  <c:v>178.8</c:v>
                </c:pt>
                <c:pt idx="20">
                  <c:v>177.9</c:v>
                </c:pt>
                <c:pt idx="21">
                  <c:v>206</c:v>
                </c:pt>
                <c:pt idx="22">
                  <c:v>223.9</c:v>
                </c:pt>
                <c:pt idx="23">
                  <c:v>217.5</c:v>
                </c:pt>
                <c:pt idx="24">
                  <c:v>221.4</c:v>
                </c:pt>
                <c:pt idx="25">
                  <c:v>241.3</c:v>
                </c:pt>
                <c:pt idx="26">
                  <c:v>256.8</c:v>
                </c:pt>
                <c:pt idx="27">
                  <c:v>247.2</c:v>
                </c:pt>
                <c:pt idx="28">
                  <c:v>267.3</c:v>
                </c:pt>
                <c:pt idx="29">
                  <c:v>277</c:v>
                </c:pt>
                <c:pt idx="30">
                  <c:v>303.89999999999998</c:v>
                </c:pt>
                <c:pt idx="31">
                  <c:v>311.5</c:v>
                </c:pt>
                <c:pt idx="32">
                  <c:v>324.89999999999998</c:v>
                </c:pt>
                <c:pt idx="33">
                  <c:v>344.3</c:v>
                </c:pt>
                <c:pt idx="34">
                  <c:v>338.8</c:v>
                </c:pt>
                <c:pt idx="35">
                  <c:v>335.6</c:v>
                </c:pt>
                <c:pt idx="36">
                  <c:v>338.4</c:v>
                </c:pt>
                <c:pt idx="37">
                  <c:v>346.7</c:v>
                </c:pt>
                <c:pt idx="38">
                  <c:v>351.9</c:v>
                </c:pt>
                <c:pt idx="39">
                  <c:v>356.4</c:v>
                </c:pt>
                <c:pt idx="40">
                  <c:v>401.5</c:v>
                </c:pt>
                <c:pt idx="41">
                  <c:v>485.6</c:v>
                </c:pt>
                <c:pt idx="42">
                  <c:v>469.3</c:v>
                </c:pt>
                <c:pt idx="43">
                  <c:v>538.20000000000005</c:v>
                </c:pt>
                <c:pt idx="44">
                  <c:v>521.1</c:v>
                </c:pt>
                <c:pt idx="45">
                  <c:v>542.70000000000005</c:v>
                </c:pt>
                <c:pt idx="46">
                  <c:v>507.8</c:v>
                </c:pt>
                <c:pt idx="47">
                  <c:v>499.4</c:v>
                </c:pt>
                <c:pt idx="48">
                  <c:v>509.6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42-468F-9483-51375BDE5FD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0.0</c:formatCode>
                <c:ptCount val="49"/>
                <c:pt idx="0">
                  <c:v>147</c:v>
                </c:pt>
                <c:pt idx="1">
                  <c:v>148.80000000000001</c:v>
                </c:pt>
                <c:pt idx="2">
                  <c:v>138.4</c:v>
                </c:pt>
                <c:pt idx="3">
                  <c:v>128</c:v>
                </c:pt>
                <c:pt idx="4">
                  <c:v>105</c:v>
                </c:pt>
                <c:pt idx="5">
                  <c:v>82.1</c:v>
                </c:pt>
                <c:pt idx="6">
                  <c:v>76</c:v>
                </c:pt>
                <c:pt idx="7">
                  <c:v>69.900000000000006</c:v>
                </c:pt>
                <c:pt idx="8">
                  <c:v>64.3</c:v>
                </c:pt>
                <c:pt idx="9">
                  <c:v>58.7</c:v>
                </c:pt>
                <c:pt idx="10">
                  <c:v>63.9</c:v>
                </c:pt>
                <c:pt idx="11">
                  <c:v>69.099999999999994</c:v>
                </c:pt>
                <c:pt idx="12">
                  <c:v>60.6</c:v>
                </c:pt>
                <c:pt idx="13">
                  <c:v>63.7</c:v>
                </c:pt>
                <c:pt idx="14">
                  <c:v>62.4</c:v>
                </c:pt>
                <c:pt idx="15">
                  <c:v>56.5</c:v>
                </c:pt>
                <c:pt idx="16">
                  <c:v>51.7</c:v>
                </c:pt>
                <c:pt idx="17">
                  <c:v>53.2</c:v>
                </c:pt>
                <c:pt idx="18">
                  <c:v>60.2</c:v>
                </c:pt>
                <c:pt idx="19">
                  <c:v>48.6</c:v>
                </c:pt>
                <c:pt idx="20">
                  <c:v>44.3</c:v>
                </c:pt>
                <c:pt idx="21">
                  <c:v>48.2</c:v>
                </c:pt>
                <c:pt idx="22">
                  <c:v>53.9</c:v>
                </c:pt>
                <c:pt idx="23">
                  <c:v>46.5</c:v>
                </c:pt>
                <c:pt idx="24">
                  <c:v>49.3</c:v>
                </c:pt>
                <c:pt idx="25">
                  <c:v>49.8</c:v>
                </c:pt>
                <c:pt idx="26">
                  <c:v>52</c:v>
                </c:pt>
                <c:pt idx="27">
                  <c:v>50.7</c:v>
                </c:pt>
                <c:pt idx="28">
                  <c:v>52.1</c:v>
                </c:pt>
                <c:pt idx="29">
                  <c:v>47.4</c:v>
                </c:pt>
                <c:pt idx="30">
                  <c:v>47.1</c:v>
                </c:pt>
                <c:pt idx="31">
                  <c:v>46.2</c:v>
                </c:pt>
                <c:pt idx="32">
                  <c:v>42.1</c:v>
                </c:pt>
                <c:pt idx="33">
                  <c:v>46.3</c:v>
                </c:pt>
                <c:pt idx="34">
                  <c:v>44.8</c:v>
                </c:pt>
                <c:pt idx="35">
                  <c:v>71.099999999999994</c:v>
                </c:pt>
                <c:pt idx="36">
                  <c:v>70.3</c:v>
                </c:pt>
                <c:pt idx="37">
                  <c:v>78.400000000000006</c:v>
                </c:pt>
                <c:pt idx="38" formatCode="General">
                  <c:v>79.400000000000006</c:v>
                </c:pt>
                <c:pt idx="39" formatCode="General">
                  <c:v>75.400000000000006</c:v>
                </c:pt>
                <c:pt idx="40" formatCode="General">
                  <c:v>69.099999999999994</c:v>
                </c:pt>
                <c:pt idx="41" formatCode="General">
                  <c:v>68.3</c:v>
                </c:pt>
                <c:pt idx="42" formatCode="General">
                  <c:v>60.7</c:v>
                </c:pt>
                <c:pt idx="43" formatCode="General">
                  <c:v>67.400000000000006</c:v>
                </c:pt>
                <c:pt idx="44" formatCode="General">
                  <c:v>59.2</c:v>
                </c:pt>
                <c:pt idx="45" formatCode="General">
                  <c:v>54</c:v>
                </c:pt>
                <c:pt idx="46" formatCode="General">
                  <c:v>49</c:v>
                </c:pt>
                <c:pt idx="47" formatCode="General">
                  <c:v>52.8</c:v>
                </c:pt>
                <c:pt idx="48" formatCode="General">
                  <c:v>48.4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42-468F-9483-51375BDE5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518216"/>
        <c:axId val="374518608"/>
      </c:areaChart>
      <c:catAx>
        <c:axId val="3745182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518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4518608"/>
        <c:scaling>
          <c:orientation val="minMax"/>
          <c:max val="7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518216"/>
        <c:crosses val="autoZero"/>
        <c:crossBetween val="midCat"/>
        <c:majorUnit val="1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366828437024257"/>
          <c:y val="0.24509898135690952"/>
          <c:w val="0.13481828392336315"/>
          <c:h val="0.4111942015485170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1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2004,IV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312.47000000000003</c:v>
                </c:pt>
                <c:pt idx="2">
                  <c:v>362.63</c:v>
                </c:pt>
                <c:pt idx="3">
                  <c:v>187.74</c:v>
                </c:pt>
                <c:pt idx="4">
                  <c:v>302.64</c:v>
                </c:pt>
                <c:pt idx="5">
                  <c:v>263.14999999999998</c:v>
                </c:pt>
                <c:pt idx="6">
                  <c:v>307.01</c:v>
                </c:pt>
                <c:pt idx="7">
                  <c:v>276.66000000000003</c:v>
                </c:pt>
                <c:pt idx="8">
                  <c:v>366.8</c:v>
                </c:pt>
                <c:pt idx="9">
                  <c:v>288.45999999999998</c:v>
                </c:pt>
                <c:pt idx="10">
                  <c:v>213.38</c:v>
                </c:pt>
                <c:pt idx="11">
                  <c:v>220.72</c:v>
                </c:pt>
                <c:pt idx="12">
                  <c:v>362.48</c:v>
                </c:pt>
                <c:pt idx="13">
                  <c:v>455.09</c:v>
                </c:pt>
                <c:pt idx="14">
                  <c:v>255.67</c:v>
                </c:pt>
                <c:pt idx="15">
                  <c:v>229.95</c:v>
                </c:pt>
                <c:pt idx="16">
                  <c:v>337.88</c:v>
                </c:pt>
                <c:pt idx="17">
                  <c:v>406.68</c:v>
                </c:pt>
                <c:pt idx="18">
                  <c:v>378.1</c:v>
                </c:pt>
                <c:pt idx="19">
                  <c:v>258.67</c:v>
                </c:pt>
                <c:pt idx="20">
                  <c:v>328.38</c:v>
                </c:pt>
                <c:pt idx="21">
                  <c:v>500.7</c:v>
                </c:pt>
                <c:pt idx="22">
                  <c:v>423.07</c:v>
                </c:pt>
                <c:pt idx="23">
                  <c:v>343.26</c:v>
                </c:pt>
                <c:pt idx="24">
                  <c:v>439.61</c:v>
                </c:pt>
                <c:pt idx="25">
                  <c:v>475.08</c:v>
                </c:pt>
                <c:pt idx="26">
                  <c:v>360.49</c:v>
                </c:pt>
                <c:pt idx="27">
                  <c:v>409.34</c:v>
                </c:pt>
                <c:pt idx="28">
                  <c:v>435.21</c:v>
                </c:pt>
                <c:pt idx="29">
                  <c:v>399.11</c:v>
                </c:pt>
                <c:pt idx="30">
                  <c:v>412.71</c:v>
                </c:pt>
                <c:pt idx="31">
                  <c:v>408.88</c:v>
                </c:pt>
                <c:pt idx="32">
                  <c:v>482.1</c:v>
                </c:pt>
                <c:pt idx="33">
                  <c:v>332.41</c:v>
                </c:pt>
                <c:pt idx="34">
                  <c:v>326.89999999999998</c:v>
                </c:pt>
                <c:pt idx="35">
                  <c:v>315.47000000000003</c:v>
                </c:pt>
                <c:pt idx="36">
                  <c:v>478.58</c:v>
                </c:pt>
                <c:pt idx="37">
                  <c:v>376.35</c:v>
                </c:pt>
                <c:pt idx="38">
                  <c:v>326.35000000000002</c:v>
                </c:pt>
                <c:pt idx="39">
                  <c:v>284.10000000000002</c:v>
                </c:pt>
                <c:pt idx="40">
                  <c:v>402.39</c:v>
                </c:pt>
                <c:pt idx="41">
                  <c:v>662.73</c:v>
                </c:pt>
                <c:pt idx="42">
                  <c:v>490.65</c:v>
                </c:pt>
                <c:pt idx="43">
                  <c:v>389.63</c:v>
                </c:pt>
                <c:pt idx="44">
                  <c:v>512.22</c:v>
                </c:pt>
                <c:pt idx="45">
                  <c:v>588.61</c:v>
                </c:pt>
                <c:pt idx="46">
                  <c:v>615.51</c:v>
                </c:pt>
                <c:pt idx="47">
                  <c:v>389.27</c:v>
                </c:pt>
                <c:pt idx="48">
                  <c:v>506.78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E2-4320-B377-E5F7CCFCF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821656"/>
        <c:axId val="376822048"/>
      </c:lineChart>
      <c:catAx>
        <c:axId val="37682165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22048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6822048"/>
        <c:scaling>
          <c:orientation val="minMax"/>
          <c:max val="8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21656"/>
        <c:crosses val="autoZero"/>
        <c:crossBetween val="midCat"/>
        <c:majorUnit val="100"/>
      </c:valAx>
      <c:spPr>
        <a:noFill/>
        <a:ln w="1137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699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2/5/2020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2/5/2020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2/5/2020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2/5/2020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2/5/2020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2/5/2020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2/5/2020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2/5/2020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2/5/2020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2/5/2020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2/5/2020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2/5/2020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2/5/2020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2/5/2020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2/5/2020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2/5/2020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2/5/2020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2/5/2020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2/5/2020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2/5/2020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2/5/2020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739679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>
                <a:solidFill>
                  <a:srgbClr val="FFFFFF"/>
                </a:solidFill>
              </a:rPr>
              <a:pPr/>
              <a:t>5.2.2020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0128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>
                <a:solidFill>
                  <a:srgbClr val="FFFFFF"/>
                </a:solidFill>
              </a:rPr>
              <a:pPr/>
              <a:t>5.2.2020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02887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>
                <a:solidFill>
                  <a:srgbClr val="FFFFFF"/>
                </a:solidFill>
              </a:rPr>
              <a:pPr/>
              <a:t>5.2.2020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714774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>
                <a:solidFill>
                  <a:srgbClr val="FFFFFF"/>
                </a:solidFill>
              </a:rPr>
              <a:pPr/>
              <a:t>5.2.2020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27594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>
                <a:solidFill>
                  <a:srgbClr val="FFFFFF"/>
                </a:solidFill>
              </a:rPr>
              <a:pPr/>
              <a:t>5.2.2020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3117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>
                <a:solidFill>
                  <a:srgbClr val="FFFFFF"/>
                </a:solidFill>
              </a:rPr>
              <a:pPr/>
              <a:t>5.2.2020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50931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>
                <a:solidFill>
                  <a:srgbClr val="FFFFFF"/>
                </a:solidFill>
              </a:rPr>
              <a:pPr/>
              <a:t>5.2.2020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963731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>
                <a:solidFill>
                  <a:srgbClr val="FFFFFF"/>
                </a:solidFill>
              </a:rPr>
              <a:pPr/>
              <a:t>5.2.2020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0314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>
                <a:solidFill>
                  <a:srgbClr val="FFFFFF"/>
                </a:solidFill>
              </a:rPr>
              <a:pPr/>
              <a:t>5.2.2020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017422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2/5/2020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>
                <a:solidFill>
                  <a:srgbClr val="FFFFFF"/>
                </a:solidFill>
              </a:rPr>
              <a:pPr/>
              <a:t>5.2.2020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90254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>
                <a:solidFill>
                  <a:srgbClr val="FFFFFF"/>
                </a:solidFill>
              </a:rPr>
              <a:pPr/>
              <a:t>5.2.2020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415884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>
                <a:solidFill>
                  <a:srgbClr val="FFFFFF"/>
                </a:solidFill>
              </a:rPr>
              <a:pPr/>
              <a:t>5.2.2020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7083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>
                <a:solidFill>
                  <a:srgbClr val="FFFFFF"/>
                </a:solidFill>
              </a:rPr>
              <a:pPr/>
              <a:t>5.2.2020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004974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>
                <a:solidFill>
                  <a:srgbClr val="FFFFFF"/>
                </a:solidFill>
              </a:rPr>
              <a:pPr/>
              <a:t>5.2.2020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77096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>
                <a:solidFill>
                  <a:srgbClr val="FFFFFF"/>
                </a:solidFill>
              </a:rPr>
              <a:pPr/>
              <a:t>5.2.2020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80588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pPr/>
              <a:t>5.2.2020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44334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pPr/>
              <a:t>5.2.2020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31610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>
                <a:solidFill>
                  <a:srgbClr val="29282E"/>
                </a:solidFill>
              </a:rPr>
              <a:pPr/>
              <a:t>5.2.2020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528935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>
                <a:solidFill>
                  <a:srgbClr val="29282E"/>
                </a:solidFill>
              </a:rPr>
              <a:pPr/>
              <a:t>5.2.2020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33756204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2/5/2020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>
                <a:solidFill>
                  <a:srgbClr val="29282E"/>
                </a:solidFill>
              </a:rPr>
              <a:pPr/>
              <a:t>5.2.2020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44299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>
                <a:solidFill>
                  <a:srgbClr val="29282E"/>
                </a:solidFill>
              </a:rPr>
              <a:pPr/>
              <a:t>5.2.2020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966763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8930482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>
                <a:solidFill>
                  <a:srgbClr val="29282E"/>
                </a:solidFill>
              </a:rPr>
              <a:pPr/>
              <a:t>5.2.2020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33642286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>
                <a:solidFill>
                  <a:srgbClr val="29282E"/>
                </a:solidFill>
              </a:rPr>
              <a:pPr/>
              <a:t>5.2.2020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37799715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5.2.2020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57925768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5.2.2020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76237967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>
                <a:solidFill>
                  <a:srgbClr val="29282E"/>
                </a:solidFill>
              </a:rPr>
              <a:pPr/>
              <a:t>5.2.2020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63831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pPr/>
              <a:t>5.2.2020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5100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2/5/2020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2/5/2020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2/5/2020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2/5/2020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slideLayout" Target="../slideLayouts/slideLayout47.xml"/><Relationship Id="rId26" Type="http://schemas.openxmlformats.org/officeDocument/2006/relationships/slideLayout" Target="../slideLayouts/slideLayout55.xml"/><Relationship Id="rId3" Type="http://schemas.openxmlformats.org/officeDocument/2006/relationships/slideLayout" Target="../slideLayouts/slideLayout32.xml"/><Relationship Id="rId21" Type="http://schemas.openxmlformats.org/officeDocument/2006/relationships/slideLayout" Target="../slideLayouts/slideLayout50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5" Type="http://schemas.openxmlformats.org/officeDocument/2006/relationships/slideLayout" Target="../slideLayouts/slideLayout54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20" Type="http://schemas.openxmlformats.org/officeDocument/2006/relationships/slideLayout" Target="../slideLayouts/slideLayout49.xml"/><Relationship Id="rId29" Type="http://schemas.openxmlformats.org/officeDocument/2006/relationships/slideLayout" Target="../slideLayouts/slideLayout58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24" Type="http://schemas.openxmlformats.org/officeDocument/2006/relationships/slideLayout" Target="../slideLayouts/slideLayout53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23" Type="http://schemas.openxmlformats.org/officeDocument/2006/relationships/slideLayout" Target="../slideLayouts/slideLayout52.xml"/><Relationship Id="rId28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39.xml"/><Relationship Id="rId19" Type="http://schemas.openxmlformats.org/officeDocument/2006/relationships/slideLayout" Target="../slideLayouts/slideLayout48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Relationship Id="rId22" Type="http://schemas.openxmlformats.org/officeDocument/2006/relationships/slideLayout" Target="../slideLayouts/slideLayout51.xml"/><Relationship Id="rId27" Type="http://schemas.openxmlformats.org/officeDocument/2006/relationships/slideLayout" Target="../slideLayouts/slideLayout56.xml"/><Relationship Id="rId30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2/5/2020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>
                <a:solidFill>
                  <a:srgbClr val="29282E"/>
                </a:solidFill>
              </a:rPr>
              <a:pPr/>
              <a:t>5.2.2020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46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  <p:sldLayoutId id="2147483728" r:id="rId19"/>
    <p:sldLayoutId id="2147483729" r:id="rId20"/>
    <p:sldLayoutId id="2147483730" r:id="rId21"/>
    <p:sldLayoutId id="2147483731" r:id="rId22"/>
    <p:sldLayoutId id="2147483732" r:id="rId23"/>
    <p:sldLayoutId id="2147483733" r:id="rId24"/>
    <p:sldLayoutId id="2147483734" r:id="rId25"/>
    <p:sldLayoutId id="2147483735" r:id="rId26"/>
    <p:sldLayoutId id="2147483736" r:id="rId27"/>
    <p:sldLayoutId id="2147483737" r:id="rId28"/>
    <p:sldLayoutId id="214748373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520">
          <p15:clr>
            <a:srgbClr val="F26B43"/>
          </p15:clr>
        </p15:guide>
        <p15:guide id="2" orient="horz" pos="3062">
          <p15:clr>
            <a:srgbClr val="F26B43"/>
          </p15:clr>
        </p15:guide>
        <p15:guide id="3" orient="horz" pos="232">
          <p15:clr>
            <a:srgbClr val="F26B43"/>
          </p15:clr>
        </p15:guide>
        <p15:guide id="4" pos="240">
          <p15:clr>
            <a:srgbClr val="F26B43"/>
          </p15:clr>
        </p15:guide>
        <p15:guide id="5" pos="75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New Orders and Order Books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DB5D-D05F-42FA-A6C6-AB6B33FAEAF0}" type="datetime1">
              <a:rPr lang="en-US" smtClean="0"/>
              <a:t>2/5/2020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4383228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4376"/>
          </a:xfrm>
        </p:spPr>
        <p:txBody>
          <a:bodyPr/>
          <a:lstStyle/>
          <a:p>
            <a:r>
              <a:rPr lang="fi-FI" dirty="0"/>
              <a:t>Value of New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Technology*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5.2.2020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/>
        </p:nvGraphicFramePr>
        <p:xfrm>
          <a:off x="943147" y="3673367"/>
          <a:ext cx="628569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3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22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873830935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1779904262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185446886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996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590089"/>
              </p:ext>
            </p:extLst>
          </p:nvPr>
        </p:nvGraphicFramePr>
        <p:xfrm>
          <a:off x="3438453" y="3934949"/>
          <a:ext cx="3767898" cy="40191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IV,2019 / IV,2018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IV,2019 / III,2019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25169" y="4358484"/>
            <a:ext cx="3644468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Excl.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5" name="Tekstin paikkamerkki 6">
            <a:extLst>
              <a:ext uri="{FF2B5EF4-FFF2-40B4-BE49-F238E27FC236}">
                <a16:creationId xmlns:a16="http://schemas.microsoft.com/office/drawing/2014/main" id="{DEFD79B2-E683-4479-ABAC-7482C88BF98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2019.	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12395857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49"/>
            <a:ext cx="7992000" cy="727483"/>
          </a:xfrm>
        </p:spPr>
        <p:txBody>
          <a:bodyPr/>
          <a:lstStyle/>
          <a:p>
            <a:r>
              <a:rPr lang="fi-FI" dirty="0"/>
              <a:t>Value of Order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Technology*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5.2.2020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1000" y="1015689"/>
          <a:ext cx="8391525" cy="2852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68241" y="1086283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320462"/>
              </p:ext>
            </p:extLst>
          </p:nvPr>
        </p:nvGraphicFramePr>
        <p:xfrm>
          <a:off x="3405582" y="3923754"/>
          <a:ext cx="3900255" cy="40191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31.12.2019 / 31.12.2018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31.12.2019 / 30.9.2019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Suorakulmio 11"/>
          <p:cNvSpPr/>
          <p:nvPr/>
        </p:nvSpPr>
        <p:spPr>
          <a:xfrm>
            <a:off x="3470383" y="4411203"/>
            <a:ext cx="26642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9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347363" y="4358242"/>
            <a:ext cx="395847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Excl.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0DE83D1C-5F0A-4969-9D9F-574C41D51219}"/>
              </a:ext>
            </a:extLst>
          </p:cNvPr>
          <p:cNvGraphicFramePr>
            <a:graphicFrameLocks noGrp="1"/>
          </p:cNvGraphicFramePr>
          <p:nvPr/>
        </p:nvGraphicFramePr>
        <p:xfrm>
          <a:off x="1007947" y="3628739"/>
          <a:ext cx="6609698" cy="2950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0117">
                  <a:extLst>
                    <a:ext uri="{9D8B030D-6E8A-4147-A177-3AD203B41FA5}">
                      <a16:colId xmlns:a16="http://schemas.microsoft.com/office/drawing/2014/main" val="4228025223"/>
                    </a:ext>
                  </a:extLst>
                </a:gridCol>
                <a:gridCol w="550115">
                  <a:extLst>
                    <a:ext uri="{9D8B030D-6E8A-4147-A177-3AD203B41FA5}">
                      <a16:colId xmlns:a16="http://schemas.microsoft.com/office/drawing/2014/main" val="3765177212"/>
                    </a:ext>
                  </a:extLst>
                </a:gridCol>
                <a:gridCol w="574470">
                  <a:extLst>
                    <a:ext uri="{9D8B030D-6E8A-4147-A177-3AD203B41FA5}">
                      <a16:colId xmlns:a16="http://schemas.microsoft.com/office/drawing/2014/main" val="1631859761"/>
                    </a:ext>
                  </a:extLst>
                </a:gridCol>
                <a:gridCol w="533077">
                  <a:extLst>
                    <a:ext uri="{9D8B030D-6E8A-4147-A177-3AD203B41FA5}">
                      <a16:colId xmlns:a16="http://schemas.microsoft.com/office/drawing/2014/main" val="1571681010"/>
                    </a:ext>
                  </a:extLst>
                </a:gridCol>
                <a:gridCol w="565928">
                  <a:extLst>
                    <a:ext uri="{9D8B030D-6E8A-4147-A177-3AD203B41FA5}">
                      <a16:colId xmlns:a16="http://schemas.microsoft.com/office/drawing/2014/main" val="1646634047"/>
                    </a:ext>
                  </a:extLst>
                </a:gridCol>
                <a:gridCol w="531137">
                  <a:extLst>
                    <a:ext uri="{9D8B030D-6E8A-4147-A177-3AD203B41FA5}">
                      <a16:colId xmlns:a16="http://schemas.microsoft.com/office/drawing/2014/main" val="1927876813"/>
                    </a:ext>
                  </a:extLst>
                </a:gridCol>
                <a:gridCol w="590152">
                  <a:extLst>
                    <a:ext uri="{9D8B030D-6E8A-4147-A177-3AD203B41FA5}">
                      <a16:colId xmlns:a16="http://schemas.microsoft.com/office/drawing/2014/main" val="1145011917"/>
                    </a:ext>
                  </a:extLst>
                </a:gridCol>
                <a:gridCol w="531137">
                  <a:extLst>
                    <a:ext uri="{9D8B030D-6E8A-4147-A177-3AD203B41FA5}">
                      <a16:colId xmlns:a16="http://schemas.microsoft.com/office/drawing/2014/main" val="1196178682"/>
                    </a:ext>
                  </a:extLst>
                </a:gridCol>
                <a:gridCol w="531137">
                  <a:extLst>
                    <a:ext uri="{9D8B030D-6E8A-4147-A177-3AD203B41FA5}">
                      <a16:colId xmlns:a16="http://schemas.microsoft.com/office/drawing/2014/main" val="3912423379"/>
                    </a:ext>
                  </a:extLst>
                </a:gridCol>
                <a:gridCol w="590152">
                  <a:extLst>
                    <a:ext uri="{9D8B030D-6E8A-4147-A177-3AD203B41FA5}">
                      <a16:colId xmlns:a16="http://schemas.microsoft.com/office/drawing/2014/main" val="4212475879"/>
                    </a:ext>
                  </a:extLst>
                </a:gridCol>
                <a:gridCol w="531138">
                  <a:extLst>
                    <a:ext uri="{9D8B030D-6E8A-4147-A177-3AD203B41FA5}">
                      <a16:colId xmlns:a16="http://schemas.microsoft.com/office/drawing/2014/main" val="2631491985"/>
                    </a:ext>
                  </a:extLst>
                </a:gridCol>
                <a:gridCol w="531138">
                  <a:extLst>
                    <a:ext uri="{9D8B030D-6E8A-4147-A177-3AD203B41FA5}">
                      <a16:colId xmlns:a16="http://schemas.microsoft.com/office/drawing/2014/main" val="1370198787"/>
                    </a:ext>
                  </a:extLst>
                </a:gridCol>
              </a:tblGrid>
              <a:tr h="295015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078260"/>
                  </a:ext>
                </a:extLst>
              </a:tr>
            </a:tbl>
          </a:graphicData>
        </a:graphic>
      </p:graphicFrame>
      <p:sp>
        <p:nvSpPr>
          <p:cNvPr id="15" name="Tekstin paikkamerkki 6">
            <a:extLst>
              <a:ext uri="{FF2B5EF4-FFF2-40B4-BE49-F238E27FC236}">
                <a16:creationId xmlns:a16="http://schemas.microsoft.com/office/drawing/2014/main" id="{6ED24FAE-186B-44D4-AF55-12180B8F46D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31th </a:t>
            </a:r>
            <a:r>
              <a:rPr lang="fi-FI" dirty="0" err="1"/>
              <a:t>December</a:t>
            </a:r>
            <a:r>
              <a:rPr lang="fi-FI" dirty="0"/>
              <a:t> 2019.	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819719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064416" cy="648000"/>
          </a:xfrm>
        </p:spPr>
        <p:txBody>
          <a:bodyPr/>
          <a:lstStyle/>
          <a:p>
            <a:r>
              <a:rPr lang="fi-FI" dirty="0"/>
              <a:t>Value of New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Technology Industry*     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69864332"/>
              </p:ext>
            </p:extLst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/>
        </p:nvGraphicFramePr>
        <p:xfrm>
          <a:off x="943147" y="3673367"/>
          <a:ext cx="631194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6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44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480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24480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24480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67711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Million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euros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, at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current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prices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837914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IV/2019 / IV,2018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IV,2019 / III,2019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Excl.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metals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,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9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Arial Unicode MS"/>
              <a:cs typeface="+mn-cs"/>
            </a:endParaRPr>
          </a:p>
        </p:txBody>
      </p:sp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95991B53-46FE-4389-8B7B-59A959D17B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2020</a:t>
            </a: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316D8982-C066-44EA-A077-D720CF92D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A0D4C3F4-7B7B-4759-AA55-EA2F7D39F3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2/5/2020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565675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01824"/>
          </a:xfrm>
        </p:spPr>
        <p:txBody>
          <a:bodyPr/>
          <a:lstStyle/>
          <a:p>
            <a:r>
              <a:rPr lang="fi-FI" dirty="0"/>
              <a:t>Value of Order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Technology Industry* in Finland 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811572417"/>
              </p:ext>
            </p:extLst>
          </p:nvPr>
        </p:nvGraphicFramePr>
        <p:xfrm>
          <a:off x="381000" y="1016527"/>
          <a:ext cx="8391525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/>
        </p:nvGraphicFramePr>
        <p:xfrm>
          <a:off x="958258" y="3618566"/>
          <a:ext cx="6724190" cy="252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85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57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3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44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01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01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01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01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0165">
                  <a:extLst>
                    <a:ext uri="{9D8B030D-6E8A-4147-A177-3AD203B41FA5}">
                      <a16:colId xmlns:a16="http://schemas.microsoft.com/office/drawing/2014/main" val="2608077099"/>
                    </a:ext>
                  </a:extLst>
                </a:gridCol>
                <a:gridCol w="550165">
                  <a:extLst>
                    <a:ext uri="{9D8B030D-6E8A-4147-A177-3AD203B41FA5}">
                      <a16:colId xmlns:a16="http://schemas.microsoft.com/office/drawing/2014/main" val="3221604342"/>
                    </a:ext>
                  </a:extLst>
                </a:gridCol>
                <a:gridCol w="535961">
                  <a:extLst>
                    <a:ext uri="{9D8B030D-6E8A-4147-A177-3AD203B41FA5}">
                      <a16:colId xmlns:a16="http://schemas.microsoft.com/office/drawing/2014/main" val="4272239868"/>
                    </a:ext>
                  </a:extLst>
                </a:gridCol>
                <a:gridCol w="625497">
                  <a:extLst>
                    <a:ext uri="{9D8B030D-6E8A-4147-A177-3AD203B41FA5}">
                      <a16:colId xmlns:a16="http://schemas.microsoft.com/office/drawing/2014/main" val="704975957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67711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Million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euros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, at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current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prices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431612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31.12.2019 / 31.12.2018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31.12.2019 / 30.9.2019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348319" y="3973019"/>
            <a:ext cx="13281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*) Excl.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metals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,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endParaRPr kumimoji="0" lang="fi-FI" sz="9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Arial Unicode MS"/>
              <a:cs typeface="+mn-cs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Combined</a:t>
            </a:r>
            <a:endParaRPr kumimoji="0" lang="fi-FI" sz="105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ＭＳ Ｐゴシック" pitchFamily="34" charset="-128"/>
              <a:cs typeface="+mn-cs"/>
            </a:endParaRPr>
          </a:p>
        </p:txBody>
      </p:sp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67F9AA44-9082-4583-8DCE-49798DB6E9A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31th </a:t>
            </a:r>
            <a:r>
              <a:rPr lang="fi-FI" dirty="0" err="1"/>
              <a:t>December</a:t>
            </a:r>
            <a:r>
              <a:rPr lang="fi-FI" dirty="0"/>
              <a:t> 2019.	</a:t>
            </a:r>
          </a:p>
          <a:p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CB3C066B-368E-42F4-ACAD-22F629B39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2D99828F-85A0-4DAD-B17F-C58E844F6F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2/5/2020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353922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4376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fi-FI" dirty="0"/>
              <a:t>Value of New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Electronics</a:t>
            </a:r>
            <a:r>
              <a:rPr lang="fi-FI" dirty="0"/>
              <a:t> and </a:t>
            </a:r>
            <a:r>
              <a:rPr lang="fi-FI" dirty="0" err="1"/>
              <a:t>Electrotechnical</a:t>
            </a:r>
            <a:r>
              <a:rPr lang="fi-FI" dirty="0"/>
              <a:t> Industry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189039634"/>
              </p:ext>
            </p:extLst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/>
        </p:nvGraphicFramePr>
        <p:xfrm>
          <a:off x="943147" y="3673367"/>
          <a:ext cx="628569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3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22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3598797742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3137109403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3771673844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31052" y="113996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99201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IV,2019 / IV,2018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IV,2019 / III,2019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AB026EE9-F9E7-4F25-8EB6-507A12638B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2019</a:t>
            </a: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8E3AD1B9-840D-4EB9-B848-D0D5D5763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45013928-FDA8-4A25-A1C9-9CB3FDF703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2/5/2020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185632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49"/>
            <a:ext cx="7992000" cy="750243"/>
          </a:xfrm>
        </p:spPr>
        <p:txBody>
          <a:bodyPr>
            <a:noAutofit/>
          </a:bodyPr>
          <a:lstStyle/>
          <a:p>
            <a:r>
              <a:rPr lang="fi-FI" dirty="0"/>
              <a:t>Value of Order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Electronics</a:t>
            </a:r>
            <a:r>
              <a:rPr lang="fi-FI" dirty="0"/>
              <a:t> and </a:t>
            </a:r>
            <a:r>
              <a:rPr lang="fi-FI" dirty="0" err="1"/>
              <a:t>Electrotechnical</a:t>
            </a:r>
            <a:r>
              <a:rPr lang="fi-FI" dirty="0"/>
              <a:t> Industry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5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41878403"/>
              </p:ext>
            </p:extLst>
          </p:nvPr>
        </p:nvGraphicFramePr>
        <p:xfrm>
          <a:off x="359936" y="1081327"/>
          <a:ext cx="8412590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43144" y="1109043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15985"/>
              </p:ext>
            </p:extLst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31.12.2019 / 31.12.2018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31.12.2019 / 30.9.2019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754860" y="1640098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DD2EE22C-AE5A-4231-862E-A8E000EF9769}"/>
              </a:ext>
            </a:extLst>
          </p:cNvPr>
          <p:cNvGraphicFramePr>
            <a:graphicFrameLocks noGrp="1"/>
          </p:cNvGraphicFramePr>
          <p:nvPr/>
        </p:nvGraphicFramePr>
        <p:xfrm>
          <a:off x="943145" y="3614982"/>
          <a:ext cx="6739305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1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11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22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22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2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320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362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90260">
                  <a:extLst>
                    <a:ext uri="{9D8B030D-6E8A-4147-A177-3AD203B41FA5}">
                      <a16:colId xmlns:a16="http://schemas.microsoft.com/office/drawing/2014/main" val="3598797742"/>
                    </a:ext>
                  </a:extLst>
                </a:gridCol>
                <a:gridCol w="524676">
                  <a:extLst>
                    <a:ext uri="{9D8B030D-6E8A-4147-A177-3AD203B41FA5}">
                      <a16:colId xmlns:a16="http://schemas.microsoft.com/office/drawing/2014/main" val="3137109403"/>
                    </a:ext>
                  </a:extLst>
                </a:gridCol>
                <a:gridCol w="524677">
                  <a:extLst>
                    <a:ext uri="{9D8B030D-6E8A-4147-A177-3AD203B41FA5}">
                      <a16:colId xmlns:a16="http://schemas.microsoft.com/office/drawing/2014/main" val="3771673844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DAF9D8BE-E8AA-49B8-ADD2-BE10E7681AB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31th </a:t>
            </a:r>
            <a:r>
              <a:rPr lang="fi-FI" dirty="0" err="1"/>
              <a:t>December</a:t>
            </a:r>
            <a:r>
              <a:rPr lang="fi-FI" dirty="0"/>
              <a:t> 2019.	</a:t>
            </a:r>
          </a:p>
          <a:p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803F6DDB-C0C3-4532-9335-2A1B6E8A3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C1D28C5A-2A7F-4378-BB50-953BD9E8FD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2/5/2020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107858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49"/>
            <a:ext cx="7992000" cy="76793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Value of New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Mechanical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6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387600989"/>
              </p:ext>
            </p:extLst>
          </p:nvPr>
        </p:nvGraphicFramePr>
        <p:xfrm>
          <a:off x="282027" y="1058780"/>
          <a:ext cx="8391525" cy="3003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/>
        </p:nvGraphicFramePr>
        <p:xfrm>
          <a:off x="943147" y="3673367"/>
          <a:ext cx="628569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3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22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1310758030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815008771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8154609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5839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641807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IV,2019 / IV,2018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IV,2019 / III,2019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9ADB640A-DBEF-4CA8-B496-46D4B3E5FC7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2019</a:t>
            </a: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14F5FDD8-E44A-4F15-9D11-0E9ED9D60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F6E07C6B-3020-4F8D-8CF4-AC32D4AD54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2/5/2020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971455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49"/>
            <a:ext cx="7992000" cy="743193"/>
          </a:xfrm>
        </p:spPr>
        <p:txBody>
          <a:bodyPr>
            <a:noAutofit/>
          </a:bodyPr>
          <a:lstStyle/>
          <a:p>
            <a:r>
              <a:rPr lang="fi-FI" dirty="0"/>
              <a:t>Value of Order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Mechanical</a:t>
            </a:r>
            <a:r>
              <a:rPr lang="fi-FI" dirty="0"/>
              <a:t> Engineering in Finland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7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492328361"/>
              </p:ext>
            </p:extLst>
          </p:nvPr>
        </p:nvGraphicFramePr>
        <p:xfrm>
          <a:off x="381000" y="1081327"/>
          <a:ext cx="8391525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87887" y="1191591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855961"/>
              </p:ext>
            </p:extLst>
          </p:nvPr>
        </p:nvGraphicFramePr>
        <p:xfrm>
          <a:off x="3405582" y="3923754"/>
          <a:ext cx="3900255" cy="772021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31.12.2019 / 31.12.2018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31.12.2019 / 30.9.2019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580831" y="1209920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6" name="Taulukko 5"/>
          <p:cNvGraphicFramePr>
            <a:graphicFrameLocks noGrp="1"/>
          </p:cNvGraphicFramePr>
          <p:nvPr/>
        </p:nvGraphicFramePr>
        <p:xfrm>
          <a:off x="1007947" y="3628739"/>
          <a:ext cx="6544899" cy="2950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4724">
                  <a:extLst>
                    <a:ext uri="{9D8B030D-6E8A-4147-A177-3AD203B41FA5}">
                      <a16:colId xmlns:a16="http://schemas.microsoft.com/office/drawing/2014/main" val="4228025223"/>
                    </a:ext>
                  </a:extLst>
                </a:gridCol>
                <a:gridCol w="544722">
                  <a:extLst>
                    <a:ext uri="{9D8B030D-6E8A-4147-A177-3AD203B41FA5}">
                      <a16:colId xmlns:a16="http://schemas.microsoft.com/office/drawing/2014/main" val="3765177212"/>
                    </a:ext>
                  </a:extLst>
                </a:gridCol>
                <a:gridCol w="568838">
                  <a:extLst>
                    <a:ext uri="{9D8B030D-6E8A-4147-A177-3AD203B41FA5}">
                      <a16:colId xmlns:a16="http://schemas.microsoft.com/office/drawing/2014/main" val="1631859761"/>
                    </a:ext>
                  </a:extLst>
                </a:gridCol>
                <a:gridCol w="527851">
                  <a:extLst>
                    <a:ext uri="{9D8B030D-6E8A-4147-A177-3AD203B41FA5}">
                      <a16:colId xmlns:a16="http://schemas.microsoft.com/office/drawing/2014/main" val="1571681010"/>
                    </a:ext>
                  </a:extLst>
                </a:gridCol>
                <a:gridCol w="560380">
                  <a:extLst>
                    <a:ext uri="{9D8B030D-6E8A-4147-A177-3AD203B41FA5}">
                      <a16:colId xmlns:a16="http://schemas.microsoft.com/office/drawing/2014/main" val="1646634047"/>
                    </a:ext>
                  </a:extLst>
                </a:gridCol>
                <a:gridCol w="525930">
                  <a:extLst>
                    <a:ext uri="{9D8B030D-6E8A-4147-A177-3AD203B41FA5}">
                      <a16:colId xmlns:a16="http://schemas.microsoft.com/office/drawing/2014/main" val="1927876813"/>
                    </a:ext>
                  </a:extLst>
                </a:gridCol>
                <a:gridCol w="584366">
                  <a:extLst>
                    <a:ext uri="{9D8B030D-6E8A-4147-A177-3AD203B41FA5}">
                      <a16:colId xmlns:a16="http://schemas.microsoft.com/office/drawing/2014/main" val="1145011917"/>
                    </a:ext>
                  </a:extLst>
                </a:gridCol>
                <a:gridCol w="525930">
                  <a:extLst>
                    <a:ext uri="{9D8B030D-6E8A-4147-A177-3AD203B41FA5}">
                      <a16:colId xmlns:a16="http://schemas.microsoft.com/office/drawing/2014/main" val="1196178682"/>
                    </a:ext>
                  </a:extLst>
                </a:gridCol>
                <a:gridCol w="525930">
                  <a:extLst>
                    <a:ext uri="{9D8B030D-6E8A-4147-A177-3AD203B41FA5}">
                      <a16:colId xmlns:a16="http://schemas.microsoft.com/office/drawing/2014/main" val="3912423379"/>
                    </a:ext>
                  </a:extLst>
                </a:gridCol>
                <a:gridCol w="584366">
                  <a:extLst>
                    <a:ext uri="{9D8B030D-6E8A-4147-A177-3AD203B41FA5}">
                      <a16:colId xmlns:a16="http://schemas.microsoft.com/office/drawing/2014/main" val="4212475879"/>
                    </a:ext>
                  </a:extLst>
                </a:gridCol>
                <a:gridCol w="525931">
                  <a:extLst>
                    <a:ext uri="{9D8B030D-6E8A-4147-A177-3AD203B41FA5}">
                      <a16:colId xmlns:a16="http://schemas.microsoft.com/office/drawing/2014/main" val="2631491985"/>
                    </a:ext>
                  </a:extLst>
                </a:gridCol>
                <a:gridCol w="525931">
                  <a:extLst>
                    <a:ext uri="{9D8B030D-6E8A-4147-A177-3AD203B41FA5}">
                      <a16:colId xmlns:a16="http://schemas.microsoft.com/office/drawing/2014/main" val="1370198787"/>
                    </a:ext>
                  </a:extLst>
                </a:gridCol>
              </a:tblGrid>
              <a:tr h="295015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078260"/>
                  </a:ext>
                </a:extLst>
              </a:tr>
            </a:tbl>
          </a:graphicData>
        </a:graphic>
      </p:graphicFrame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F8627394-1B4B-4D60-975A-29F8FBA2D13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31th </a:t>
            </a:r>
            <a:r>
              <a:rPr lang="fi-FI" dirty="0" err="1"/>
              <a:t>December</a:t>
            </a:r>
            <a:r>
              <a:rPr lang="fi-FI" dirty="0"/>
              <a:t> 2019.	</a:t>
            </a:r>
          </a:p>
          <a:p>
            <a:endParaRPr lang="fi-FI" dirty="0"/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25F1745E-D5CE-42BC-A744-14AE2CB2F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A27F02E1-0E70-43D7-9E59-92ACC882D3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2/5/2020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243574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49"/>
            <a:ext cx="7992000" cy="747147"/>
          </a:xfrm>
        </p:spPr>
        <p:txBody>
          <a:bodyPr>
            <a:noAutofit/>
          </a:bodyPr>
          <a:lstStyle/>
          <a:p>
            <a:r>
              <a:rPr lang="fi-FI" dirty="0"/>
              <a:t>Value of New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Consulting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8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927478555"/>
              </p:ext>
            </p:extLst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/>
        </p:nvGraphicFramePr>
        <p:xfrm>
          <a:off x="943147" y="3673367"/>
          <a:ext cx="628569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3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5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5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5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22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2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42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2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4254">
                  <a:extLst>
                    <a:ext uri="{9D8B030D-6E8A-4147-A177-3AD203B41FA5}">
                      <a16:colId xmlns:a16="http://schemas.microsoft.com/office/drawing/2014/main" val="1103030781"/>
                    </a:ext>
                  </a:extLst>
                </a:gridCol>
                <a:gridCol w="524254">
                  <a:extLst>
                    <a:ext uri="{9D8B030D-6E8A-4147-A177-3AD203B41FA5}">
                      <a16:colId xmlns:a16="http://schemas.microsoft.com/office/drawing/2014/main" val="673561477"/>
                    </a:ext>
                  </a:extLst>
                </a:gridCol>
                <a:gridCol w="524254">
                  <a:extLst>
                    <a:ext uri="{9D8B030D-6E8A-4147-A177-3AD203B41FA5}">
                      <a16:colId xmlns:a16="http://schemas.microsoft.com/office/drawing/2014/main" val="801540977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7599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736000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IV,2019 / IV,2018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IV,2019 / III,2019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62E5F14D-A0F2-4DD9-8885-51AFDBB7DB6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2019.	</a:t>
            </a:r>
          </a:p>
          <a:p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4F92A95D-841C-4D3F-952B-7DAEB46F9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2AD06E2A-7259-49DD-8CF6-27D4D0F6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2/5/2020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175757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05424"/>
          </a:xfrm>
        </p:spPr>
        <p:txBody>
          <a:bodyPr>
            <a:noAutofit/>
          </a:bodyPr>
          <a:lstStyle/>
          <a:p>
            <a:r>
              <a:rPr lang="fi-FI" dirty="0"/>
              <a:t>Value of Order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Consulting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9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012697919"/>
              </p:ext>
            </p:extLst>
          </p:nvPr>
        </p:nvGraphicFramePr>
        <p:xfrm>
          <a:off x="381000" y="1016527"/>
          <a:ext cx="8391525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9520" y="109511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041451"/>
              </p:ext>
            </p:extLst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31.12.2019 / 31.12.2018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31.12.2019 / 30.9.2019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624651" y="115358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27240D01-93EE-4A2B-8D95-99755B99C642}"/>
              </a:ext>
            </a:extLst>
          </p:cNvPr>
          <p:cNvGraphicFramePr>
            <a:graphicFrameLocks noGrp="1"/>
          </p:cNvGraphicFramePr>
          <p:nvPr/>
        </p:nvGraphicFramePr>
        <p:xfrm>
          <a:off x="1007947" y="3628739"/>
          <a:ext cx="6609698" cy="2950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0117">
                  <a:extLst>
                    <a:ext uri="{9D8B030D-6E8A-4147-A177-3AD203B41FA5}">
                      <a16:colId xmlns:a16="http://schemas.microsoft.com/office/drawing/2014/main" val="4228025223"/>
                    </a:ext>
                  </a:extLst>
                </a:gridCol>
                <a:gridCol w="550115">
                  <a:extLst>
                    <a:ext uri="{9D8B030D-6E8A-4147-A177-3AD203B41FA5}">
                      <a16:colId xmlns:a16="http://schemas.microsoft.com/office/drawing/2014/main" val="3765177212"/>
                    </a:ext>
                  </a:extLst>
                </a:gridCol>
                <a:gridCol w="574470">
                  <a:extLst>
                    <a:ext uri="{9D8B030D-6E8A-4147-A177-3AD203B41FA5}">
                      <a16:colId xmlns:a16="http://schemas.microsoft.com/office/drawing/2014/main" val="1631859761"/>
                    </a:ext>
                  </a:extLst>
                </a:gridCol>
                <a:gridCol w="533077">
                  <a:extLst>
                    <a:ext uri="{9D8B030D-6E8A-4147-A177-3AD203B41FA5}">
                      <a16:colId xmlns:a16="http://schemas.microsoft.com/office/drawing/2014/main" val="1571681010"/>
                    </a:ext>
                  </a:extLst>
                </a:gridCol>
                <a:gridCol w="565928">
                  <a:extLst>
                    <a:ext uri="{9D8B030D-6E8A-4147-A177-3AD203B41FA5}">
                      <a16:colId xmlns:a16="http://schemas.microsoft.com/office/drawing/2014/main" val="1646634047"/>
                    </a:ext>
                  </a:extLst>
                </a:gridCol>
                <a:gridCol w="531137">
                  <a:extLst>
                    <a:ext uri="{9D8B030D-6E8A-4147-A177-3AD203B41FA5}">
                      <a16:colId xmlns:a16="http://schemas.microsoft.com/office/drawing/2014/main" val="1927876813"/>
                    </a:ext>
                  </a:extLst>
                </a:gridCol>
                <a:gridCol w="590152">
                  <a:extLst>
                    <a:ext uri="{9D8B030D-6E8A-4147-A177-3AD203B41FA5}">
                      <a16:colId xmlns:a16="http://schemas.microsoft.com/office/drawing/2014/main" val="1145011917"/>
                    </a:ext>
                  </a:extLst>
                </a:gridCol>
                <a:gridCol w="531137">
                  <a:extLst>
                    <a:ext uri="{9D8B030D-6E8A-4147-A177-3AD203B41FA5}">
                      <a16:colId xmlns:a16="http://schemas.microsoft.com/office/drawing/2014/main" val="1196178682"/>
                    </a:ext>
                  </a:extLst>
                </a:gridCol>
                <a:gridCol w="531137">
                  <a:extLst>
                    <a:ext uri="{9D8B030D-6E8A-4147-A177-3AD203B41FA5}">
                      <a16:colId xmlns:a16="http://schemas.microsoft.com/office/drawing/2014/main" val="3912423379"/>
                    </a:ext>
                  </a:extLst>
                </a:gridCol>
                <a:gridCol w="590152">
                  <a:extLst>
                    <a:ext uri="{9D8B030D-6E8A-4147-A177-3AD203B41FA5}">
                      <a16:colId xmlns:a16="http://schemas.microsoft.com/office/drawing/2014/main" val="4212475879"/>
                    </a:ext>
                  </a:extLst>
                </a:gridCol>
                <a:gridCol w="531138">
                  <a:extLst>
                    <a:ext uri="{9D8B030D-6E8A-4147-A177-3AD203B41FA5}">
                      <a16:colId xmlns:a16="http://schemas.microsoft.com/office/drawing/2014/main" val="2631491985"/>
                    </a:ext>
                  </a:extLst>
                </a:gridCol>
                <a:gridCol w="531138">
                  <a:extLst>
                    <a:ext uri="{9D8B030D-6E8A-4147-A177-3AD203B41FA5}">
                      <a16:colId xmlns:a16="http://schemas.microsoft.com/office/drawing/2014/main" val="1370198787"/>
                    </a:ext>
                  </a:extLst>
                </a:gridCol>
              </a:tblGrid>
              <a:tr h="295015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078260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9986330D-46F7-4C3E-B0E2-054D92B03BF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31th </a:t>
            </a:r>
            <a:r>
              <a:rPr lang="fi-FI" dirty="0" err="1"/>
              <a:t>December</a:t>
            </a:r>
            <a:r>
              <a:rPr lang="fi-FI" dirty="0"/>
              <a:t> 2019.	</a:t>
            </a:r>
          </a:p>
          <a:p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91BE68B2-C7FA-465F-BCF3-FAC52C3D1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39206E53-5541-49B8-AFB4-739DD133A8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2/5/2020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600858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1_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3F19D865-44AF-4F52-BD52-C3B8484BBDA2}" vid="{2710031E-8ACA-4DB9-823F-F4C466DC79B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yoryhmanNimi xmlns="37b6a217-4fe1-4884-a4eb-572c5a1969c7">Talous ja tilastot</TyoryhmanNimi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yöryhmän dokumentti" ma:contentTypeID="0x0101005AF0DAC6D8B8D046AA97775D0EA0A52C004219F381998BEA4CA795F38A47766E36" ma:contentTypeVersion="4" ma:contentTypeDescription="Luo uusi asiakirja." ma:contentTypeScope="" ma:versionID="10d9950cbc2308177aa8e6c1534f2bd3">
  <xsd:schema xmlns:xsd="http://www.w3.org/2001/XMLSchema" xmlns:xs="http://www.w3.org/2001/XMLSchema" xmlns:p="http://schemas.microsoft.com/office/2006/metadata/properties" xmlns:ns2="37b6a217-4fe1-4884-a4eb-572c5a1969c7" targetNamespace="http://schemas.microsoft.com/office/2006/metadata/properties" ma:root="true" ma:fieldsID="a4e74d5cebd58ac51caa3c2401b468e8" ns2:_="">
    <xsd:import namespace="37b6a217-4fe1-4884-a4eb-572c5a1969c7"/>
    <xsd:element name="properties">
      <xsd:complexType>
        <xsd:sequence>
          <xsd:element name="documentManagement">
            <xsd:complexType>
              <xsd:all>
                <xsd:element ref="ns2:TyoryhmanNimi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b6a217-4fe1-4884-a4eb-572c5a1969c7" elementFormDefault="qualified">
    <xsd:import namespace="http://schemas.microsoft.com/office/2006/documentManagement/types"/>
    <xsd:import namespace="http://schemas.microsoft.com/office/infopath/2007/PartnerControls"/>
    <xsd:element name="TyoryhmanNimi" ma:index="8" nillable="true" ma:displayName="Työryhmän nimi" ma:internalName="TyoryhmanNimi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78D3AA-75AD-4B97-8384-44997EAF0F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9B045B-2A34-494E-B56D-63976C9007C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37b6a217-4fe1-4884-a4eb-572c5a1969c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21002D5-CD5D-4F7D-BAFA-A920F8BBA6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b6a217-4fe1-4884-a4eb-572c5a1969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118</TotalTime>
  <Words>931</Words>
  <Application>Microsoft Office PowerPoint</Application>
  <PresentationFormat>Näytössä katseltava esitys (16:9)</PresentationFormat>
  <Paragraphs>311</Paragraphs>
  <Slides>11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Verdana</vt:lpstr>
      <vt:lpstr>Teknologiateollisuus_masterdia</vt:lpstr>
      <vt:lpstr>1_Teknologiateollisuus_masterdia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Palokangas Jukka</cp:lastModifiedBy>
  <cp:revision>17</cp:revision>
  <cp:lastPrinted>2016-06-09T07:47:11Z</cp:lastPrinted>
  <dcterms:created xsi:type="dcterms:W3CDTF">2016-09-13T06:07:30Z</dcterms:created>
  <dcterms:modified xsi:type="dcterms:W3CDTF">2020-02-05T10:33:25Z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0x0101005AF0DAC6D8B8D046AA97775D0EA0A52C004219F381998BEA4CA795F38A47766E36</vt:lpwstr>
  </property>
  <property fmtid="{D5CDD505-2E9C-101B-9397-08002B2CF9AE}" pid="28" name="Order">
    <vt:r8>838700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</Properties>
</file>