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</p:sldMasterIdLst>
  <p:notesMasterIdLst>
    <p:notesMasterId r:id="rId17"/>
  </p:notesMasterIdLst>
  <p:handoutMasterIdLst>
    <p:handoutMasterId r:id="rId18"/>
  </p:handoutMasterIdLst>
  <p:sldIdLst>
    <p:sldId id="256" r:id="rId6"/>
    <p:sldId id="460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69" r:id="rId16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E77E11-9379-4630-A6DC-C53384BFF3F6}" v="6" dt="2021-05-17T06:06:37.176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5226" autoAdjust="0"/>
  </p:normalViewPr>
  <p:slideViewPr>
    <p:cSldViewPr showGuides="1">
      <p:cViewPr varScale="1">
        <p:scale>
          <a:sx n="142" d="100"/>
          <a:sy n="142" d="100"/>
        </p:scale>
        <p:origin x="126" y="6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8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44427169-49B0-4909-A487-9CFA5560FC0A}"/>
    <pc:docChg chg="delSld">
      <pc:chgData name="Emaus Katriina" userId="e28635f8-d800-42ff-a913-92d375f1fb60" providerId="ADAL" clId="{44427169-49B0-4909-A487-9CFA5560FC0A}" dt="2019-10-24T10:30:43.266" v="13" actId="2696"/>
      <pc:docMkLst>
        <pc:docMk/>
      </pc:docMkLst>
    </pc:docChg>
  </pc:docChgLst>
  <pc:docChgLst>
    <pc:chgData name="Palokangas Jukka" userId="798f4bb8-dc77-4106-8ea1-d3ce3678a634" providerId="ADAL" clId="{E3DC5D7D-BD41-4FC0-82DB-B942C02287FA}"/>
    <pc:docChg chg="modSld sldOrd">
      <pc:chgData name="Palokangas Jukka" userId="798f4bb8-dc77-4106-8ea1-d3ce3678a634" providerId="ADAL" clId="{E3DC5D7D-BD41-4FC0-82DB-B942C02287FA}" dt="2019-11-07T12:30:04.788" v="2"/>
      <pc:docMkLst>
        <pc:docMk/>
      </pc:docMkLst>
      <pc:sldChg chg="ord">
        <pc:chgData name="Palokangas Jukka" userId="798f4bb8-dc77-4106-8ea1-d3ce3678a634" providerId="ADAL" clId="{E3DC5D7D-BD41-4FC0-82DB-B942C02287FA}" dt="2019-11-07T12:29:56.274" v="1"/>
        <pc:sldMkLst>
          <pc:docMk/>
          <pc:sldMk cId="3089997664" sldId="390"/>
        </pc:sldMkLst>
      </pc:sldChg>
      <pc:sldChg chg="ord">
        <pc:chgData name="Palokangas Jukka" userId="798f4bb8-dc77-4106-8ea1-d3ce3678a634" providerId="ADAL" clId="{E3DC5D7D-BD41-4FC0-82DB-B942C02287FA}" dt="2019-11-07T12:30:04.788" v="2"/>
        <pc:sldMkLst>
          <pc:docMk/>
          <pc:sldMk cId="2035767174" sldId="959"/>
        </pc:sldMkLst>
      </pc:sldChg>
    </pc:docChg>
  </pc:docChgLst>
  <pc:docChgLst>
    <pc:chgData name="Emaus Katriina" userId="e28635f8-d800-42ff-a913-92d375f1fb60" providerId="ADAL" clId="{4FE77E11-9379-4630-A6DC-C53384BFF3F6}"/>
    <pc:docChg chg="delSld">
      <pc:chgData name="Emaus Katriina" userId="e28635f8-d800-42ff-a913-92d375f1fb60" providerId="ADAL" clId="{4FE77E11-9379-4630-A6DC-C53384BFF3F6}" dt="2021-05-17T06:06:41.229" v="9" actId="47"/>
      <pc:docMkLst>
        <pc:docMk/>
      </pc:docMkLst>
      <pc:sldChg chg="del">
        <pc:chgData name="Emaus Katriina" userId="e28635f8-d800-42ff-a913-92d375f1fb60" providerId="ADAL" clId="{4FE77E11-9379-4630-A6DC-C53384BFF3F6}" dt="2021-05-17T06:05:38.468" v="2" actId="47"/>
        <pc:sldMkLst>
          <pc:docMk/>
          <pc:sldMk cId="1987471013" sldId="390"/>
        </pc:sldMkLst>
      </pc:sldChg>
      <pc:sldChg chg="del">
        <pc:chgData name="Emaus Katriina" userId="e28635f8-d800-42ff-a913-92d375f1fb60" providerId="ADAL" clId="{4FE77E11-9379-4630-A6DC-C53384BFF3F6}" dt="2021-05-17T06:05:41.941" v="3" actId="47"/>
        <pc:sldMkLst>
          <pc:docMk/>
          <pc:sldMk cId="3656174783" sldId="391"/>
        </pc:sldMkLst>
      </pc:sldChg>
      <pc:sldChg chg="del">
        <pc:chgData name="Emaus Katriina" userId="e28635f8-d800-42ff-a913-92d375f1fb60" providerId="ADAL" clId="{4FE77E11-9379-4630-A6DC-C53384BFF3F6}" dt="2021-05-17T06:06:01.250" v="4" actId="47"/>
        <pc:sldMkLst>
          <pc:docMk/>
          <pc:sldMk cId="3669793224" sldId="392"/>
        </pc:sldMkLst>
      </pc:sldChg>
      <pc:sldChg chg="del">
        <pc:chgData name="Emaus Katriina" userId="e28635f8-d800-42ff-a913-92d375f1fb60" providerId="ADAL" clId="{4FE77E11-9379-4630-A6DC-C53384BFF3F6}" dt="2021-05-17T06:06:02.624" v="5" actId="47"/>
        <pc:sldMkLst>
          <pc:docMk/>
          <pc:sldMk cId="2654687898" sldId="393"/>
        </pc:sldMkLst>
      </pc:sldChg>
      <pc:sldChg chg="del">
        <pc:chgData name="Emaus Katriina" userId="e28635f8-d800-42ff-a913-92d375f1fb60" providerId="ADAL" clId="{4FE77E11-9379-4630-A6DC-C53384BFF3F6}" dt="2021-05-17T06:06:25.474" v="6" actId="47"/>
        <pc:sldMkLst>
          <pc:docMk/>
          <pc:sldMk cId="313182403" sldId="394"/>
        </pc:sldMkLst>
      </pc:sldChg>
      <pc:sldChg chg="del">
        <pc:chgData name="Emaus Katriina" userId="e28635f8-d800-42ff-a913-92d375f1fb60" providerId="ADAL" clId="{4FE77E11-9379-4630-A6DC-C53384BFF3F6}" dt="2021-05-17T06:06:26.146" v="7" actId="47"/>
        <pc:sldMkLst>
          <pc:docMk/>
          <pc:sldMk cId="2811407423" sldId="395"/>
        </pc:sldMkLst>
      </pc:sldChg>
      <pc:sldChg chg="del">
        <pc:chgData name="Emaus Katriina" userId="e28635f8-d800-42ff-a913-92d375f1fb60" providerId="ADAL" clId="{4FE77E11-9379-4630-A6DC-C53384BFF3F6}" dt="2021-05-17T06:06:40.476" v="8" actId="47"/>
        <pc:sldMkLst>
          <pc:docMk/>
          <pc:sldMk cId="1647773486" sldId="396"/>
        </pc:sldMkLst>
      </pc:sldChg>
      <pc:sldChg chg="del">
        <pc:chgData name="Emaus Katriina" userId="e28635f8-d800-42ff-a913-92d375f1fb60" providerId="ADAL" clId="{4FE77E11-9379-4630-A6DC-C53384BFF3F6}" dt="2021-05-17T06:06:41.229" v="9" actId="47"/>
        <pc:sldMkLst>
          <pc:docMk/>
          <pc:sldMk cId="2269594941" sldId="397"/>
        </pc:sldMkLst>
      </pc:sldChg>
      <pc:sldChg chg="del">
        <pc:chgData name="Emaus Katriina" userId="e28635f8-d800-42ff-a913-92d375f1fb60" providerId="ADAL" clId="{4FE77E11-9379-4630-A6DC-C53384BFF3F6}" dt="2021-05-17T06:04:58.800" v="0" actId="47"/>
        <pc:sldMkLst>
          <pc:docMk/>
          <pc:sldMk cId="3980412811" sldId="458"/>
        </pc:sldMkLst>
      </pc:sldChg>
      <pc:sldChg chg="del">
        <pc:chgData name="Emaus Katriina" userId="e28635f8-d800-42ff-a913-92d375f1fb60" providerId="ADAL" clId="{4FE77E11-9379-4630-A6DC-C53384BFF3F6}" dt="2021-05-17T06:05:10.916" v="1" actId="47"/>
        <pc:sldMkLst>
          <pc:docMk/>
          <pc:sldMk cId="2397859502" sldId="459"/>
        </pc:sldMkLst>
      </pc:sldChg>
    </pc:docChg>
  </pc:docChgLst>
  <pc:docChgLst>
    <pc:chgData name="Palokangas Jukka" userId="798f4bb8-dc77-4106-8ea1-d3ce3678a634" providerId="ADAL" clId="{484A37A2-F83E-4171-968D-0F17EE6DAEDC}"/>
    <pc:docChg chg="custSel addSld delSld modSld">
      <pc:chgData name="Palokangas Jukka" userId="798f4bb8-dc77-4106-8ea1-d3ce3678a634" providerId="ADAL" clId="{484A37A2-F83E-4171-968D-0F17EE6DAEDC}" dt="2020-02-05T10:32:45.155" v="2411" actId="14100"/>
      <pc:docMkLst>
        <pc:docMk/>
      </pc:docMkLst>
      <pc:sldChg chg="del">
        <pc:chgData name="Palokangas Jukka" userId="798f4bb8-dc77-4106-8ea1-d3ce3678a634" providerId="ADAL" clId="{484A37A2-F83E-4171-968D-0F17EE6DAEDC}" dt="2020-02-05T09:35:55.096" v="817" actId="2696"/>
        <pc:sldMkLst>
          <pc:docMk/>
          <pc:sldMk cId="3089997664" sldId="390"/>
        </pc:sldMkLst>
      </pc:sldChg>
      <pc:sldChg chg="del">
        <pc:chgData name="Palokangas Jukka" userId="798f4bb8-dc77-4106-8ea1-d3ce3678a634" providerId="ADAL" clId="{484A37A2-F83E-4171-968D-0F17EE6DAEDC}" dt="2020-02-05T09:38:29.734" v="1046" actId="2696"/>
        <pc:sldMkLst>
          <pc:docMk/>
          <pc:sldMk cId="2981290932" sldId="391"/>
        </pc:sldMkLst>
      </pc:sldChg>
      <pc:sldChg chg="del">
        <pc:chgData name="Palokangas Jukka" userId="798f4bb8-dc77-4106-8ea1-d3ce3678a634" providerId="ADAL" clId="{484A37A2-F83E-4171-968D-0F17EE6DAEDC}" dt="2020-02-05T09:41:06.302" v="1275" actId="2696"/>
        <pc:sldMkLst>
          <pc:docMk/>
          <pc:sldMk cId="3669793224" sldId="392"/>
        </pc:sldMkLst>
      </pc:sldChg>
      <pc:sldChg chg="del">
        <pc:chgData name="Palokangas Jukka" userId="798f4bb8-dc77-4106-8ea1-d3ce3678a634" providerId="ADAL" clId="{484A37A2-F83E-4171-968D-0F17EE6DAEDC}" dt="2020-02-05T09:43:27.471" v="1497" actId="2696"/>
        <pc:sldMkLst>
          <pc:docMk/>
          <pc:sldMk cId="1266946556" sldId="393"/>
        </pc:sldMkLst>
      </pc:sldChg>
      <pc:sldChg chg="del">
        <pc:chgData name="Palokangas Jukka" userId="798f4bb8-dc77-4106-8ea1-d3ce3678a634" providerId="ADAL" clId="{484A37A2-F83E-4171-968D-0F17EE6DAEDC}" dt="2020-02-05T10:23:36.883" v="1727" actId="2696"/>
        <pc:sldMkLst>
          <pc:docMk/>
          <pc:sldMk cId="3333538511" sldId="394"/>
        </pc:sldMkLst>
      </pc:sldChg>
      <pc:sldChg chg="del">
        <pc:chgData name="Palokangas Jukka" userId="798f4bb8-dc77-4106-8ea1-d3ce3678a634" providerId="ADAL" clId="{484A37A2-F83E-4171-968D-0F17EE6DAEDC}" dt="2020-02-05T10:26:26.378" v="1954" actId="2696"/>
        <pc:sldMkLst>
          <pc:docMk/>
          <pc:sldMk cId="722277598" sldId="395"/>
        </pc:sldMkLst>
      </pc:sldChg>
      <pc:sldChg chg="del">
        <pc:chgData name="Palokangas Jukka" userId="798f4bb8-dc77-4106-8ea1-d3ce3678a634" providerId="ADAL" clId="{484A37A2-F83E-4171-968D-0F17EE6DAEDC}" dt="2020-02-05T10:30:08.609" v="2193" actId="2696"/>
        <pc:sldMkLst>
          <pc:docMk/>
          <pc:sldMk cId="4049092102" sldId="396"/>
        </pc:sldMkLst>
      </pc:sldChg>
      <pc:sldChg chg="modSp del">
        <pc:chgData name="Palokangas Jukka" userId="798f4bb8-dc77-4106-8ea1-d3ce3678a634" providerId="ADAL" clId="{484A37A2-F83E-4171-968D-0F17EE6DAEDC}" dt="2020-02-05T10:32:05.860" v="2404" actId="2696"/>
        <pc:sldMkLst>
          <pc:docMk/>
          <pc:sldMk cId="1408403749" sldId="397"/>
        </pc:sldMkLst>
        <pc:spChg chg="mod">
          <ac:chgData name="Palokangas Jukka" userId="798f4bb8-dc77-4106-8ea1-d3ce3678a634" providerId="ADAL" clId="{484A37A2-F83E-4171-968D-0F17EE6DAEDC}" dt="2020-02-05T10:30:29.140" v="2195" actId="1076"/>
          <ac:spMkLst>
            <pc:docMk/>
            <pc:sldMk cId="1408403749" sldId="397"/>
            <ac:spMk id="2" creationId="{00000000-0000-0000-0000-000000000000}"/>
          </ac:spMkLst>
        </pc:spChg>
      </pc:sldChg>
      <pc:sldChg chg="del">
        <pc:chgData name="Palokangas Jukka" userId="798f4bb8-dc77-4106-8ea1-d3ce3678a634" providerId="ADAL" clId="{484A37A2-F83E-4171-968D-0F17EE6DAEDC}" dt="2020-02-05T09:25:32.910" v="295" actId="2696"/>
        <pc:sldMkLst>
          <pc:docMk/>
          <pc:sldMk cId="3980412811" sldId="458"/>
        </pc:sldMkLst>
      </pc:sldChg>
      <pc:sldChg chg="del">
        <pc:chgData name="Palokangas Jukka" userId="798f4bb8-dc77-4106-8ea1-d3ce3678a634" providerId="ADAL" clId="{484A37A2-F83E-4171-968D-0F17EE6DAEDC}" dt="2020-02-05T09:29:05.538" v="585" actId="2696"/>
        <pc:sldMkLst>
          <pc:docMk/>
          <pc:sldMk cId="2035767174" sldId="959"/>
        </pc:sldMkLst>
      </pc:sldChg>
      <pc:sldChg chg="del">
        <pc:chgData name="Palokangas Jukka" userId="798f4bb8-dc77-4106-8ea1-d3ce3678a634" providerId="ADAL" clId="{484A37A2-F83E-4171-968D-0F17EE6DAEDC}" dt="2020-02-05T09:21:59.845" v="0" actId="2696"/>
        <pc:sldMkLst>
          <pc:docMk/>
          <pc:sldMk cId="237159243" sldId="960"/>
        </pc:sldMkLst>
      </pc:sldChg>
      <pc:sldChg chg="del">
        <pc:chgData name="Palokangas Jukka" userId="798f4bb8-dc77-4106-8ea1-d3ce3678a634" providerId="ADAL" clId="{484A37A2-F83E-4171-968D-0F17EE6DAEDC}" dt="2020-02-05T09:21:59.876" v="1" actId="2696"/>
        <pc:sldMkLst>
          <pc:docMk/>
          <pc:sldMk cId="3572624975" sldId="961"/>
        </pc:sldMkLst>
      </pc:sldChg>
      <pc:sldChg chg="addSp delSp modSp add mod">
        <pc:chgData name="Palokangas Jukka" userId="798f4bb8-dc77-4106-8ea1-d3ce3678a634" providerId="ADAL" clId="{484A37A2-F83E-4171-968D-0F17EE6DAEDC}" dt="2020-02-05T10:32:27.253" v="2410" actId="14100"/>
        <pc:sldMkLst>
          <pc:docMk/>
          <pc:sldMk cId="1035565675" sldId="1048"/>
        </pc:sldMkLst>
        <pc:spChg chg="mod">
          <ac:chgData name="Palokangas Jukka" userId="798f4bb8-dc77-4106-8ea1-d3ce3678a634" providerId="ADAL" clId="{484A37A2-F83E-4171-968D-0F17EE6DAEDC}" dt="2020-02-05T10:32:27.253" v="2410" actId="14100"/>
          <ac:spMkLst>
            <pc:docMk/>
            <pc:sldMk cId="1035565675" sldId="1048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2.187" v="1955" actId="478"/>
          <ac:spMkLst>
            <pc:docMk/>
            <pc:sldMk cId="1035565675" sldId="1048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2.187" v="1955" actId="478"/>
          <ac:spMkLst>
            <pc:docMk/>
            <pc:sldMk cId="1035565675" sldId="1048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24:53.402" v="251"/>
          <ac:spMkLst>
            <pc:docMk/>
            <pc:sldMk cId="1035565675" sldId="1048"/>
            <ac:spMk id="6" creationId="{4A08A7FA-C4B2-494F-9571-CD7250C1D32C}"/>
          </ac:spMkLst>
        </pc:spChg>
        <pc:spChg chg="del">
          <ac:chgData name="Palokangas Jukka" userId="798f4bb8-dc77-4106-8ea1-d3ce3678a634" providerId="ADAL" clId="{484A37A2-F83E-4171-968D-0F17EE6DAEDC}" dt="2020-02-05T09:24:48.840" v="250"/>
          <ac:spMkLst>
            <pc:docMk/>
            <pc:sldMk cId="1035565675" sldId="1048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25:24.587" v="294" actId="6549"/>
          <ac:spMkLst>
            <pc:docMk/>
            <pc:sldMk cId="1035565675" sldId="1048"/>
            <ac:spMk id="14" creationId="{95991B53-46FE-4389-8B7B-59A959D17BE4}"/>
          </ac:spMkLst>
        </pc:spChg>
        <pc:spChg chg="add">
          <ac:chgData name="Palokangas Jukka" userId="798f4bb8-dc77-4106-8ea1-d3ce3678a634" providerId="ADAL" clId="{484A37A2-F83E-4171-968D-0F17EE6DAEDC}" dt="2020-02-05T10:27:17.413" v="1963"/>
          <ac:spMkLst>
            <pc:docMk/>
            <pc:sldMk cId="1035565675" sldId="1048"/>
            <ac:spMk id="15" creationId="{316D8982-C066-44EA-A077-D720CF92D7D7}"/>
          </ac:spMkLst>
        </pc:spChg>
        <pc:spChg chg="add">
          <ac:chgData name="Palokangas Jukka" userId="798f4bb8-dc77-4106-8ea1-d3ce3678a634" providerId="ADAL" clId="{484A37A2-F83E-4171-968D-0F17EE6DAEDC}" dt="2020-02-05T10:27:17.413" v="1963"/>
          <ac:spMkLst>
            <pc:docMk/>
            <pc:sldMk cId="1035565675" sldId="1048"/>
            <ac:spMk id="16" creationId="{A0D4C3F4-7B7B-4759-AA55-EA2F7D39F392}"/>
          </ac:spMkLst>
        </pc:spChg>
        <pc:spChg chg="mod">
          <ac:chgData name="Palokangas Jukka" userId="798f4bb8-dc77-4106-8ea1-d3ce3678a634" providerId="ADAL" clId="{484A37A2-F83E-4171-968D-0F17EE6DAEDC}" dt="2020-02-05T09:22:57.748" v="109" actId="6549"/>
          <ac:spMkLst>
            <pc:docMk/>
            <pc:sldMk cId="1035565675" sldId="1048"/>
            <ac:spMk id="21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4:24.127" v="249" actId="6549"/>
          <ac:spMkLst>
            <pc:docMk/>
            <pc:sldMk cId="1035565675" sldId="1048"/>
            <ac:spMk id="26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24:01.233" v="178" actId="20577"/>
          <ac:graphicFrameMkLst>
            <pc:docMk/>
            <pc:sldMk cId="1035565675" sldId="1048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21.521" v="1964"/>
        <pc:sldMkLst>
          <pc:docMk/>
          <pc:sldMk cId="1883353922" sldId="1049"/>
        </pc:sldMkLst>
        <pc:spChg chg="mod">
          <ac:chgData name="Palokangas Jukka" userId="798f4bb8-dc77-4106-8ea1-d3ce3678a634" providerId="ADAL" clId="{484A37A2-F83E-4171-968D-0F17EE6DAEDC}" dt="2020-02-05T09:26:19.150" v="344" actId="14100"/>
          <ac:spMkLst>
            <pc:docMk/>
            <pc:sldMk cId="1883353922" sldId="1049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5.780" v="1956" actId="478"/>
          <ac:spMkLst>
            <pc:docMk/>
            <pc:sldMk cId="1883353922" sldId="1049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5.780" v="1956" actId="478"/>
          <ac:spMkLst>
            <pc:docMk/>
            <pc:sldMk cId="1883353922" sldId="1049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28:15.612" v="562"/>
          <ac:spMkLst>
            <pc:docMk/>
            <pc:sldMk cId="1883353922" sldId="1049"/>
            <ac:spMk id="6" creationId="{84B290FC-3379-4E96-8AB0-4D316B8C1FE3}"/>
          </ac:spMkLst>
        </pc:spChg>
        <pc:spChg chg="del">
          <ac:chgData name="Palokangas Jukka" userId="798f4bb8-dc77-4106-8ea1-d3ce3678a634" providerId="ADAL" clId="{484A37A2-F83E-4171-968D-0F17EE6DAEDC}" dt="2020-02-05T09:28:11.488" v="561"/>
          <ac:spMkLst>
            <pc:docMk/>
            <pc:sldMk cId="1883353922" sldId="1049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6:35.133" v="401" actId="6549"/>
          <ac:spMkLst>
            <pc:docMk/>
            <pc:sldMk cId="1883353922" sldId="1049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7:59.007" v="560" actId="14100"/>
          <ac:spMkLst>
            <pc:docMk/>
            <pc:sldMk cId="1883353922" sldId="1049"/>
            <ac:spMk id="12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6:43.803" v="417" actId="6549"/>
          <ac:spMkLst>
            <pc:docMk/>
            <pc:sldMk cId="1883353922" sldId="1049"/>
            <ac:spMk id="13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28:42.341" v="584" actId="6549"/>
          <ac:spMkLst>
            <pc:docMk/>
            <pc:sldMk cId="1883353922" sldId="1049"/>
            <ac:spMk id="14" creationId="{67F9AA44-9082-4583-8DCE-49798DB6E9A7}"/>
          </ac:spMkLst>
        </pc:spChg>
        <pc:spChg chg="add">
          <ac:chgData name="Palokangas Jukka" userId="798f4bb8-dc77-4106-8ea1-d3ce3678a634" providerId="ADAL" clId="{484A37A2-F83E-4171-968D-0F17EE6DAEDC}" dt="2020-02-05T10:27:21.521" v="1964"/>
          <ac:spMkLst>
            <pc:docMk/>
            <pc:sldMk cId="1883353922" sldId="1049"/>
            <ac:spMk id="15" creationId="{CB3C066B-368E-42F4-ACAD-22F629B3977A}"/>
          </ac:spMkLst>
        </pc:spChg>
        <pc:spChg chg="add">
          <ac:chgData name="Palokangas Jukka" userId="798f4bb8-dc77-4106-8ea1-d3ce3678a634" providerId="ADAL" clId="{484A37A2-F83E-4171-968D-0F17EE6DAEDC}" dt="2020-02-05T10:27:21.521" v="1964"/>
          <ac:spMkLst>
            <pc:docMk/>
            <pc:sldMk cId="1883353922" sldId="1049"/>
            <ac:spMk id="16" creationId="{2D99828F-85A0-4DAD-B17F-C58E844F6F4C}"/>
          </ac:spMkLst>
        </pc:spChg>
        <pc:graphicFrameChg chg="modGraphic">
          <ac:chgData name="Palokangas Jukka" userId="798f4bb8-dc77-4106-8ea1-d3ce3678a634" providerId="ADAL" clId="{484A37A2-F83E-4171-968D-0F17EE6DAEDC}" dt="2020-02-05T09:27:31.685" v="485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24.849" v="1965"/>
        <pc:sldMkLst>
          <pc:docMk/>
          <pc:sldMk cId="2419185632" sldId="1052"/>
        </pc:sldMkLst>
        <pc:spChg chg="mod">
          <ac:chgData name="Palokangas Jukka" userId="798f4bb8-dc77-4106-8ea1-d3ce3678a634" providerId="ADAL" clId="{484A37A2-F83E-4171-968D-0F17EE6DAEDC}" dt="2020-02-05T09:29:45.513" v="648" actId="6549"/>
          <ac:spMkLst>
            <pc:docMk/>
            <pc:sldMk cId="2419185632" sldId="1052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9.467" v="1957" actId="478"/>
          <ac:spMkLst>
            <pc:docMk/>
            <pc:sldMk cId="2419185632" sldId="1052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9.467" v="1957" actId="478"/>
          <ac:spMkLst>
            <pc:docMk/>
            <pc:sldMk cId="2419185632" sldId="1052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35:04.615" v="785"/>
          <ac:spMkLst>
            <pc:docMk/>
            <pc:sldMk cId="2419185632" sldId="1052"/>
            <ac:spMk id="6" creationId="{B6567253-6D2F-4F84-80A0-04453E0E34CD}"/>
          </ac:spMkLst>
        </pc:spChg>
        <pc:spChg chg="del">
          <ac:chgData name="Palokangas Jukka" userId="798f4bb8-dc77-4106-8ea1-d3ce3678a634" providerId="ADAL" clId="{484A37A2-F83E-4171-968D-0F17EE6DAEDC}" dt="2020-02-05T09:35:01.037" v="784"/>
          <ac:spMkLst>
            <pc:docMk/>
            <pc:sldMk cId="2419185632" sldId="1052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35:38.008" v="816" actId="6549"/>
          <ac:spMkLst>
            <pc:docMk/>
            <pc:sldMk cId="2419185632" sldId="1052"/>
            <ac:spMk id="14" creationId="{AB026EE9-F9E7-4F25-8EB6-507A12638B3E}"/>
          </ac:spMkLst>
        </pc:spChg>
        <pc:spChg chg="add">
          <ac:chgData name="Palokangas Jukka" userId="798f4bb8-dc77-4106-8ea1-d3ce3678a634" providerId="ADAL" clId="{484A37A2-F83E-4171-968D-0F17EE6DAEDC}" dt="2020-02-05T10:27:24.849" v="1965"/>
          <ac:spMkLst>
            <pc:docMk/>
            <pc:sldMk cId="2419185632" sldId="1052"/>
            <ac:spMk id="15" creationId="{8E3AD1B9-840D-4EB9-B848-D0D5D5763112}"/>
          </ac:spMkLst>
        </pc:spChg>
        <pc:spChg chg="add">
          <ac:chgData name="Palokangas Jukka" userId="798f4bb8-dc77-4106-8ea1-d3ce3678a634" providerId="ADAL" clId="{484A37A2-F83E-4171-968D-0F17EE6DAEDC}" dt="2020-02-05T10:27:24.849" v="1965"/>
          <ac:spMkLst>
            <pc:docMk/>
            <pc:sldMk cId="2419185632" sldId="1052"/>
            <ac:spMk id="16" creationId="{45013928-FDA8-4A25-A1C9-9CB3FDF70308}"/>
          </ac:spMkLst>
        </pc:spChg>
        <pc:spChg chg="mod">
          <ac:chgData name="Palokangas Jukka" userId="798f4bb8-dc77-4106-8ea1-d3ce3678a634" providerId="ADAL" clId="{484A37A2-F83E-4171-968D-0F17EE6DAEDC}" dt="2020-02-05T09:30:01.794" v="708" actId="6549"/>
          <ac:spMkLst>
            <pc:docMk/>
            <pc:sldMk cId="2419185632" sldId="1052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34:52.307" v="783" actId="20577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32:45.155" v="2411" actId="14100"/>
        <pc:sldMkLst>
          <pc:docMk/>
          <pc:sldMk cId="1883107858" sldId="1053"/>
        </pc:sldMkLst>
        <pc:spChg chg="mod">
          <ac:chgData name="Palokangas Jukka" userId="798f4bb8-dc77-4106-8ea1-d3ce3678a634" providerId="ADAL" clId="{484A37A2-F83E-4171-968D-0F17EE6DAEDC}" dt="2020-02-05T10:32:45.155" v="2411" actId="14100"/>
          <ac:spMkLst>
            <pc:docMk/>
            <pc:sldMk cId="1883107858" sldId="1053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3.013" v="1958" actId="478"/>
          <ac:spMkLst>
            <pc:docMk/>
            <pc:sldMk cId="1883107858" sldId="1053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3.013" v="1958" actId="478"/>
          <ac:spMkLst>
            <pc:docMk/>
            <pc:sldMk cId="1883107858" sldId="1053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37:59.004" v="1023"/>
          <ac:spMkLst>
            <pc:docMk/>
            <pc:sldMk cId="1883107858" sldId="1053"/>
            <ac:spMk id="6" creationId="{1BF28D47-EB52-426F-BA50-F16C21F6CA88}"/>
          </ac:spMkLst>
        </pc:spChg>
        <pc:spChg chg="del">
          <ac:chgData name="Palokangas Jukka" userId="798f4bb8-dc77-4106-8ea1-d3ce3678a634" providerId="ADAL" clId="{484A37A2-F83E-4171-968D-0F17EE6DAEDC}" dt="2020-02-05T09:37:55.458" v="1022"/>
          <ac:spMkLst>
            <pc:docMk/>
            <pc:sldMk cId="1883107858" sldId="1053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36:59.709" v="951" actId="6549"/>
          <ac:spMkLst>
            <pc:docMk/>
            <pc:sldMk cId="1883107858" sldId="1053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36:43.713" v="893" actId="6549"/>
          <ac:spMkLst>
            <pc:docMk/>
            <pc:sldMk cId="1883107858" sldId="1053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38:23.354" v="1045" actId="6549"/>
          <ac:spMkLst>
            <pc:docMk/>
            <pc:sldMk cId="1883107858" sldId="1053"/>
            <ac:spMk id="14" creationId="{DAF9D8BE-E8AA-49B8-ADD2-BE10E7681AB4}"/>
          </ac:spMkLst>
        </pc:spChg>
        <pc:spChg chg="add">
          <ac:chgData name="Palokangas Jukka" userId="798f4bb8-dc77-4106-8ea1-d3ce3678a634" providerId="ADAL" clId="{484A37A2-F83E-4171-968D-0F17EE6DAEDC}" dt="2020-02-05T10:27:28.197" v="1966"/>
          <ac:spMkLst>
            <pc:docMk/>
            <pc:sldMk cId="1883107858" sldId="1053"/>
            <ac:spMk id="15" creationId="{803F6DDB-C0C3-4532-9335-2A1B6E8A3889}"/>
          </ac:spMkLst>
        </pc:spChg>
        <pc:spChg chg="add">
          <ac:chgData name="Palokangas Jukka" userId="798f4bb8-dc77-4106-8ea1-d3ce3678a634" providerId="ADAL" clId="{484A37A2-F83E-4171-968D-0F17EE6DAEDC}" dt="2020-02-05T10:27:28.197" v="1966"/>
          <ac:spMkLst>
            <pc:docMk/>
            <pc:sldMk cId="1883107858" sldId="1053"/>
            <ac:spMk id="16" creationId="{C1D28C5A-2A7F-4378-BB50-953BD9E8FD22}"/>
          </ac:spMkLst>
        </pc:spChg>
        <pc:graphicFrameChg chg="modGraphic">
          <ac:chgData name="Palokangas Jukka" userId="798f4bb8-dc77-4106-8ea1-d3ce3678a634" providerId="ADAL" clId="{484A37A2-F83E-4171-968D-0F17EE6DAEDC}" dt="2020-02-05T09:37:47.804" v="1021" actId="20577"/>
          <ac:graphicFrameMkLst>
            <pc:docMk/>
            <pc:sldMk cId="1883107858" sldId="1053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1.446" v="1967"/>
        <pc:sldMkLst>
          <pc:docMk/>
          <pc:sldMk cId="1680971455" sldId="1054"/>
        </pc:sldMkLst>
        <pc:spChg chg="mod">
          <ac:chgData name="Palokangas Jukka" userId="798f4bb8-dc77-4106-8ea1-d3ce3678a634" providerId="ADAL" clId="{484A37A2-F83E-4171-968D-0F17EE6DAEDC}" dt="2020-02-05T09:39:09.568" v="1108" actId="14100"/>
          <ac:spMkLst>
            <pc:docMk/>
            <pc:sldMk cId="1680971455" sldId="1054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6.075" v="1959" actId="478"/>
          <ac:spMkLst>
            <pc:docMk/>
            <pc:sldMk cId="1680971455" sldId="1054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6.075" v="1959" actId="478"/>
          <ac:spMkLst>
            <pc:docMk/>
            <pc:sldMk cId="1680971455" sldId="1054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40:23.656" v="1241"/>
          <ac:spMkLst>
            <pc:docMk/>
            <pc:sldMk cId="1680971455" sldId="1054"/>
            <ac:spMk id="6" creationId="{0AC43FC3-E37E-47EC-A59A-4852C6B625AF}"/>
          </ac:spMkLst>
        </pc:spChg>
        <pc:spChg chg="del">
          <ac:chgData name="Palokangas Jukka" userId="798f4bb8-dc77-4106-8ea1-d3ce3678a634" providerId="ADAL" clId="{484A37A2-F83E-4171-968D-0F17EE6DAEDC}" dt="2020-02-05T09:40:19.813" v="1240"/>
          <ac:spMkLst>
            <pc:docMk/>
            <pc:sldMk cId="1680971455" sldId="1054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40:55.222" v="1274" actId="20577"/>
          <ac:spMkLst>
            <pc:docMk/>
            <pc:sldMk cId="1680971455" sldId="1054"/>
            <ac:spMk id="14" creationId="{9ADB640A-DBEF-4CA8-B496-46D4B3E5FC70}"/>
          </ac:spMkLst>
        </pc:spChg>
        <pc:spChg chg="add">
          <ac:chgData name="Palokangas Jukka" userId="798f4bb8-dc77-4106-8ea1-d3ce3678a634" providerId="ADAL" clId="{484A37A2-F83E-4171-968D-0F17EE6DAEDC}" dt="2020-02-05T10:27:31.446" v="1967"/>
          <ac:spMkLst>
            <pc:docMk/>
            <pc:sldMk cId="1680971455" sldId="1054"/>
            <ac:spMk id="15" creationId="{14F5FDD8-E44A-4F15-9D11-0E9ED9D601A4}"/>
          </ac:spMkLst>
        </pc:spChg>
        <pc:spChg chg="add">
          <ac:chgData name="Palokangas Jukka" userId="798f4bb8-dc77-4106-8ea1-d3ce3678a634" providerId="ADAL" clId="{484A37A2-F83E-4171-968D-0F17EE6DAEDC}" dt="2020-02-05T10:27:31.446" v="1967"/>
          <ac:spMkLst>
            <pc:docMk/>
            <pc:sldMk cId="1680971455" sldId="1054"/>
            <ac:spMk id="16" creationId="{F6E07C6B-3020-4F8D-8CF4-AC32D4AD54E0}"/>
          </ac:spMkLst>
        </pc:spChg>
        <pc:spChg chg="mod">
          <ac:chgData name="Palokangas Jukka" userId="798f4bb8-dc77-4106-8ea1-d3ce3678a634" providerId="ADAL" clId="{484A37A2-F83E-4171-968D-0F17EE6DAEDC}" dt="2020-02-05T09:39:26.365" v="1174" actId="6549"/>
          <ac:spMkLst>
            <pc:docMk/>
            <pc:sldMk cId="1680971455" sldId="1054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40:14.752" v="1239" actId="20577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5.804" v="1968"/>
        <pc:sldMkLst>
          <pc:docMk/>
          <pc:sldMk cId="2199243574" sldId="1055"/>
        </pc:sldMkLst>
        <pc:spChg chg="mod">
          <ac:chgData name="Palokangas Jukka" userId="798f4bb8-dc77-4106-8ea1-d3ce3678a634" providerId="ADAL" clId="{484A37A2-F83E-4171-968D-0F17EE6DAEDC}" dt="2020-02-05T09:41:39.748" v="1334" actId="14100"/>
          <ac:spMkLst>
            <pc:docMk/>
            <pc:sldMk cId="2199243574" sldId="1055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9.121" v="1960" actId="478"/>
          <ac:spMkLst>
            <pc:docMk/>
            <pc:sldMk cId="2199243574" sldId="1055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9.121" v="1960" actId="478"/>
          <ac:spMkLst>
            <pc:docMk/>
            <pc:sldMk cId="2199243574" sldId="1055"/>
            <ac:spMk id="5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09:42:53.448" v="1473"/>
          <ac:spMkLst>
            <pc:docMk/>
            <pc:sldMk cId="2199243574" sldId="1055"/>
            <ac:spMk id="7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42:56.587" v="1474"/>
          <ac:spMkLst>
            <pc:docMk/>
            <pc:sldMk cId="2199243574" sldId="1055"/>
            <ac:spMk id="9" creationId="{A0C13D4D-CE72-498F-B946-D8E137C04DDC}"/>
          </ac:spMkLst>
        </pc:spChg>
        <pc:spChg chg="mod">
          <ac:chgData name="Palokangas Jukka" userId="798f4bb8-dc77-4106-8ea1-d3ce3678a634" providerId="ADAL" clId="{484A37A2-F83E-4171-968D-0F17EE6DAEDC}" dt="2020-02-05T09:41:53.463" v="1392" actId="6549"/>
          <ac:spMkLst>
            <pc:docMk/>
            <pc:sldMk cId="2199243574" sldId="1055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42:02.477" v="1408" actId="6549"/>
          <ac:spMkLst>
            <pc:docMk/>
            <pc:sldMk cId="2199243574" sldId="1055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43:20.972" v="1496" actId="6549"/>
          <ac:spMkLst>
            <pc:docMk/>
            <pc:sldMk cId="2199243574" sldId="1055"/>
            <ac:spMk id="13" creationId="{F8627394-1B4B-4D60-975A-29F8FBA2D136}"/>
          </ac:spMkLst>
        </pc:spChg>
        <pc:spChg chg="add">
          <ac:chgData name="Palokangas Jukka" userId="798f4bb8-dc77-4106-8ea1-d3ce3678a634" providerId="ADAL" clId="{484A37A2-F83E-4171-968D-0F17EE6DAEDC}" dt="2020-02-05T10:27:35.804" v="1968"/>
          <ac:spMkLst>
            <pc:docMk/>
            <pc:sldMk cId="2199243574" sldId="1055"/>
            <ac:spMk id="14" creationId="{25F1745E-D5CE-42BC-A744-14AE2CB2FA0F}"/>
          </ac:spMkLst>
        </pc:spChg>
        <pc:spChg chg="add">
          <ac:chgData name="Palokangas Jukka" userId="798f4bb8-dc77-4106-8ea1-d3ce3678a634" providerId="ADAL" clId="{484A37A2-F83E-4171-968D-0F17EE6DAEDC}" dt="2020-02-05T10:27:35.804" v="1968"/>
          <ac:spMkLst>
            <pc:docMk/>
            <pc:sldMk cId="2199243574" sldId="1055"/>
            <ac:spMk id="15" creationId="{A27F02E1-0E70-43D7-9E59-92ACC882D396}"/>
          </ac:spMkLst>
        </pc:spChg>
        <pc:graphicFrameChg chg="modGraphic">
          <ac:chgData name="Palokangas Jukka" userId="798f4bb8-dc77-4106-8ea1-d3ce3678a634" providerId="ADAL" clId="{484A37A2-F83E-4171-968D-0F17EE6DAEDC}" dt="2020-02-05T09:42:46.683" v="1472" actId="20577"/>
          <ac:graphicFrameMkLst>
            <pc:docMk/>
            <pc:sldMk cId="2199243574" sldId="1055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9.631" v="1969"/>
        <pc:sldMkLst>
          <pc:docMk/>
          <pc:sldMk cId="461175757" sldId="1056"/>
        </pc:sldMkLst>
        <pc:spChg chg="mod">
          <ac:chgData name="Palokangas Jukka" userId="798f4bb8-dc77-4106-8ea1-d3ce3678a634" providerId="ADAL" clId="{484A37A2-F83E-4171-968D-0F17EE6DAEDC}" dt="2020-02-05T10:21:25.842" v="1558" actId="14100"/>
          <ac:spMkLst>
            <pc:docMk/>
            <pc:sldMk cId="461175757" sldId="1056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2.667" v="1961" actId="478"/>
          <ac:spMkLst>
            <pc:docMk/>
            <pc:sldMk cId="461175757" sldId="1056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2.667" v="1961" actId="478"/>
          <ac:spMkLst>
            <pc:docMk/>
            <pc:sldMk cId="461175757" sldId="1056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2:44.564" v="1683"/>
          <ac:spMkLst>
            <pc:docMk/>
            <pc:sldMk cId="461175757" sldId="1056"/>
            <ac:spMk id="6" creationId="{9101BB94-CFE8-4A96-BFD1-5C3F242FD13F}"/>
          </ac:spMkLst>
        </pc:spChg>
        <pc:spChg chg="del">
          <ac:chgData name="Palokangas Jukka" userId="798f4bb8-dc77-4106-8ea1-d3ce3678a634" providerId="ADAL" clId="{484A37A2-F83E-4171-968D-0F17EE6DAEDC}" dt="2020-02-05T10:22:40.925" v="1682"/>
          <ac:spMkLst>
            <pc:docMk/>
            <pc:sldMk cId="461175757" sldId="1056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23:25.072" v="1726" actId="6549"/>
          <ac:spMkLst>
            <pc:docMk/>
            <pc:sldMk cId="461175757" sldId="1056"/>
            <ac:spMk id="14" creationId="{62E5F14D-A0F2-4DD9-8885-51AFDBB7DB6B}"/>
          </ac:spMkLst>
        </pc:spChg>
        <pc:spChg chg="add">
          <ac:chgData name="Palokangas Jukka" userId="798f4bb8-dc77-4106-8ea1-d3ce3678a634" providerId="ADAL" clId="{484A37A2-F83E-4171-968D-0F17EE6DAEDC}" dt="2020-02-05T10:27:39.631" v="1969"/>
          <ac:spMkLst>
            <pc:docMk/>
            <pc:sldMk cId="461175757" sldId="1056"/>
            <ac:spMk id="15" creationId="{4F92A95D-841C-4D3F-952B-7DAEB46F9A6E}"/>
          </ac:spMkLst>
        </pc:spChg>
        <pc:spChg chg="add">
          <ac:chgData name="Palokangas Jukka" userId="798f4bb8-dc77-4106-8ea1-d3ce3678a634" providerId="ADAL" clId="{484A37A2-F83E-4171-968D-0F17EE6DAEDC}" dt="2020-02-05T10:27:39.631" v="1969"/>
          <ac:spMkLst>
            <pc:docMk/>
            <pc:sldMk cId="461175757" sldId="1056"/>
            <ac:spMk id="16" creationId="{2AD06E2A-7259-49DD-8CF6-27D4D0F6D979}"/>
          </ac:spMkLst>
        </pc:spChg>
        <pc:spChg chg="mod">
          <ac:chgData name="Palokangas Jukka" userId="798f4bb8-dc77-4106-8ea1-d3ce3678a634" providerId="ADAL" clId="{484A37A2-F83E-4171-968D-0F17EE6DAEDC}" dt="2020-02-05T10:21:39.067" v="1616" actId="6549"/>
          <ac:spMkLst>
            <pc:docMk/>
            <pc:sldMk cId="461175757" sldId="1056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10:22:35.036" v="1681" actId="20577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43.724" v="1970"/>
        <pc:sldMkLst>
          <pc:docMk/>
          <pc:sldMk cId="684600858" sldId="1057"/>
        </pc:sldMkLst>
        <pc:spChg chg="mod">
          <ac:chgData name="Palokangas Jukka" userId="798f4bb8-dc77-4106-8ea1-d3ce3678a634" providerId="ADAL" clId="{484A37A2-F83E-4171-968D-0F17EE6DAEDC}" dt="2020-02-05T10:24:15.377" v="1785" actId="14100"/>
          <ac:spMkLst>
            <pc:docMk/>
            <pc:sldMk cId="684600858" sldId="1057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5.556" v="1962" actId="478"/>
          <ac:spMkLst>
            <pc:docMk/>
            <pc:sldMk cId="684600858" sldId="1057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5.556" v="1962" actId="478"/>
          <ac:spMkLst>
            <pc:docMk/>
            <pc:sldMk cId="684600858" sldId="1057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6:00.974" v="1931"/>
          <ac:spMkLst>
            <pc:docMk/>
            <pc:sldMk cId="684600858" sldId="1057"/>
            <ac:spMk id="6" creationId="{A29EA40A-AE92-4927-AEF2-0896537D4C22}"/>
          </ac:spMkLst>
        </pc:spChg>
        <pc:spChg chg="del">
          <ac:chgData name="Palokangas Jukka" userId="798f4bb8-dc77-4106-8ea1-d3ce3678a634" providerId="ADAL" clId="{484A37A2-F83E-4171-968D-0F17EE6DAEDC}" dt="2020-02-05T10:25:57.256" v="1930"/>
          <ac:spMkLst>
            <pc:docMk/>
            <pc:sldMk cId="684600858" sldId="1057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4:29.706" v="1843" actId="6549"/>
          <ac:spMkLst>
            <pc:docMk/>
            <pc:sldMk cId="684600858" sldId="1057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4:38.281" v="1859" actId="6549"/>
          <ac:spMkLst>
            <pc:docMk/>
            <pc:sldMk cId="684600858" sldId="1057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26:21.954" v="1953" actId="6549"/>
          <ac:spMkLst>
            <pc:docMk/>
            <pc:sldMk cId="684600858" sldId="1057"/>
            <ac:spMk id="14" creationId="{9986330D-46F7-4C3E-B0E2-054D92B03BF9}"/>
          </ac:spMkLst>
        </pc:spChg>
        <pc:spChg chg="add">
          <ac:chgData name="Palokangas Jukka" userId="798f4bb8-dc77-4106-8ea1-d3ce3678a634" providerId="ADAL" clId="{484A37A2-F83E-4171-968D-0F17EE6DAEDC}" dt="2020-02-05T10:27:43.724" v="1970"/>
          <ac:spMkLst>
            <pc:docMk/>
            <pc:sldMk cId="684600858" sldId="1057"/>
            <ac:spMk id="15" creationId="{91BE68B2-C7FA-465F-BCF3-FAC52C3D17D0}"/>
          </ac:spMkLst>
        </pc:spChg>
        <pc:spChg chg="add">
          <ac:chgData name="Palokangas Jukka" userId="798f4bb8-dc77-4106-8ea1-d3ce3678a634" providerId="ADAL" clId="{484A37A2-F83E-4171-968D-0F17EE6DAEDC}" dt="2020-02-05T10:27:43.724" v="1970"/>
          <ac:spMkLst>
            <pc:docMk/>
            <pc:sldMk cId="684600858" sldId="1057"/>
            <ac:spMk id="16" creationId="{39206E53-5541-49B8-AFB4-739DD133A84B}"/>
          </ac:spMkLst>
        </pc:spChg>
        <pc:graphicFrameChg chg="modGraphic">
          <ac:chgData name="Palokangas Jukka" userId="798f4bb8-dc77-4106-8ea1-d3ce3678a634" providerId="ADAL" clId="{484A37A2-F83E-4171-968D-0F17EE6DAEDC}" dt="2020-02-05T10:25:51.742" v="1929" actId="20577"/>
          <ac:graphicFrameMkLst>
            <pc:docMk/>
            <pc:sldMk cId="684600858" sldId="1057"/>
            <ac:graphicFrameMk id="11" creationId="{00000000-0000-0000-0000-000000000000}"/>
          </ac:graphicFrameMkLst>
        </pc:graphicFrameChg>
      </pc:sldChg>
      <pc:sldChg chg="addSp delSp modSp add">
        <pc:chgData name="Palokangas Jukka" userId="798f4bb8-dc77-4106-8ea1-d3ce3678a634" providerId="ADAL" clId="{484A37A2-F83E-4171-968D-0F17EE6DAEDC}" dt="2020-02-05T10:30:00.396" v="2192" actId="6549"/>
        <pc:sldMkLst>
          <pc:docMk/>
          <pc:sldMk cId="3212395857" sldId="1058"/>
        </pc:sldMkLst>
        <pc:spChg chg="mod">
          <ac:chgData name="Palokangas Jukka" userId="798f4bb8-dc77-4106-8ea1-d3ce3678a634" providerId="ADAL" clId="{484A37A2-F83E-4171-968D-0F17EE6DAEDC}" dt="2020-02-05T10:28:22.528" v="2018" actId="14100"/>
          <ac:spMkLst>
            <pc:docMk/>
            <pc:sldMk cId="3212395857" sldId="1058"/>
            <ac:spMk id="2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9:25.858" v="2159"/>
          <ac:spMkLst>
            <pc:docMk/>
            <pc:sldMk cId="3212395857" sldId="1058"/>
            <ac:spMk id="6" creationId="{BC57EC36-FF9F-4648-B8F9-4A54AB72FEA9}"/>
          </ac:spMkLst>
        </pc:spChg>
        <pc:spChg chg="del">
          <ac:chgData name="Palokangas Jukka" userId="798f4bb8-dc77-4106-8ea1-d3ce3678a634" providerId="ADAL" clId="{484A37A2-F83E-4171-968D-0F17EE6DAEDC}" dt="2020-02-05T10:29:21.578" v="2158"/>
          <ac:spMkLst>
            <pc:docMk/>
            <pc:sldMk cId="3212395857" sldId="1058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9:12.408" v="2157" actId="14100"/>
          <ac:spMkLst>
            <pc:docMk/>
            <pc:sldMk cId="3212395857" sldId="1058"/>
            <ac:spMk id="11" creationId="{00000000-0000-0000-0000-000000000000}"/>
          </ac:spMkLst>
        </pc:spChg>
        <pc:spChg chg="add del">
          <ac:chgData name="Palokangas Jukka" userId="798f4bb8-dc77-4106-8ea1-d3ce3678a634" providerId="ADAL" clId="{484A37A2-F83E-4171-968D-0F17EE6DAEDC}" dt="2020-02-05T10:29:37.996" v="2161"/>
          <ac:spMkLst>
            <pc:docMk/>
            <pc:sldMk cId="3212395857" sldId="1058"/>
            <ac:spMk id="14" creationId="{E19958C7-02FB-4E1F-8D28-0F780F5AA036}"/>
          </ac:spMkLst>
        </pc:spChg>
        <pc:spChg chg="add mod">
          <ac:chgData name="Palokangas Jukka" userId="798f4bb8-dc77-4106-8ea1-d3ce3678a634" providerId="ADAL" clId="{484A37A2-F83E-4171-968D-0F17EE6DAEDC}" dt="2020-02-05T10:30:00.396" v="2192" actId="6549"/>
          <ac:spMkLst>
            <pc:docMk/>
            <pc:sldMk cId="3212395857" sldId="1058"/>
            <ac:spMk id="15" creationId="{DEFD79B2-E683-4479-ABAC-7482C88BF98B}"/>
          </ac:spMkLst>
        </pc:spChg>
        <pc:spChg chg="mod">
          <ac:chgData name="Palokangas Jukka" userId="798f4bb8-dc77-4106-8ea1-d3ce3678a634" providerId="ADAL" clId="{484A37A2-F83E-4171-968D-0F17EE6DAEDC}" dt="2020-02-05T10:28:35.518" v="2076" actId="6549"/>
          <ac:spMkLst>
            <pc:docMk/>
            <pc:sldMk cId="3212395857" sldId="1058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10:28:49.711" v="2104" actId="20577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addSp delSp modSp add">
        <pc:chgData name="Palokangas Jukka" userId="798f4bb8-dc77-4106-8ea1-d3ce3678a634" providerId="ADAL" clId="{484A37A2-F83E-4171-968D-0F17EE6DAEDC}" dt="2020-02-05T10:32:01.942" v="2403" actId="6549"/>
        <pc:sldMkLst>
          <pc:docMk/>
          <pc:sldMk cId="3698197194" sldId="1059"/>
        </pc:sldMkLst>
        <pc:spChg chg="mod">
          <ac:chgData name="Palokangas Jukka" userId="798f4bb8-dc77-4106-8ea1-d3ce3678a634" providerId="ADAL" clId="{484A37A2-F83E-4171-968D-0F17EE6DAEDC}" dt="2020-02-05T10:30:44.237" v="2240" actId="14100"/>
          <ac:spMkLst>
            <pc:docMk/>
            <pc:sldMk cId="3698197194" sldId="1059"/>
            <ac:spMk id="2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31:41.989" v="2381"/>
          <ac:spMkLst>
            <pc:docMk/>
            <pc:sldMk cId="3698197194" sldId="1059"/>
            <ac:spMk id="6" creationId="{4F260A68-B9C6-459C-879A-134E83660D1C}"/>
          </ac:spMkLst>
        </pc:spChg>
        <pc:spChg chg="del">
          <ac:chgData name="Palokangas Jukka" userId="798f4bb8-dc77-4106-8ea1-d3ce3678a634" providerId="ADAL" clId="{484A37A2-F83E-4171-968D-0F17EE6DAEDC}" dt="2020-02-05T10:31:37.990" v="2380"/>
          <ac:spMkLst>
            <pc:docMk/>
            <pc:sldMk cId="3698197194" sldId="1059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30:58.078" v="2298" actId="6549"/>
          <ac:spMkLst>
            <pc:docMk/>
            <pc:sldMk cId="3698197194" sldId="1059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31:32.773" v="2379" actId="14100"/>
          <ac:spMkLst>
            <pc:docMk/>
            <pc:sldMk cId="3698197194" sldId="1059"/>
            <ac:spMk id="13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32:01.942" v="2403" actId="6549"/>
          <ac:spMkLst>
            <pc:docMk/>
            <pc:sldMk cId="3698197194" sldId="1059"/>
            <ac:spMk id="15" creationId="{6ED24FAE-186B-44D4-AF55-12180B8F46D1}"/>
          </ac:spMkLst>
        </pc:spChg>
        <pc:graphicFrameChg chg="modGraphic">
          <ac:chgData name="Palokangas Jukka" userId="798f4bb8-dc77-4106-8ea1-d3ce3678a634" providerId="ADAL" clId="{484A37A2-F83E-4171-968D-0F17EE6DAEDC}" dt="2020-02-05T10:31:12.621" v="2326" actId="20577"/>
          <ac:graphicFrameMkLst>
            <pc:docMk/>
            <pc:sldMk cId="3698197194" sldId="1059"/>
            <ac:graphicFrameMk id="11" creationId="{00000000-0000-0000-0000-000000000000}"/>
          </ac:graphicFrameMkLst>
        </pc:graphicFrameChg>
      </pc:sldChg>
    </pc:docChg>
  </pc:docChgLst>
  <pc:docChgLst>
    <pc:chgData name="Palokangas Jukka" userId="798f4bb8-dc77-4106-8ea1-d3ce3678a634" providerId="ADAL" clId="{DDF2A4EC-8CBA-4135-92BA-2BEB9CA4930A}"/>
    <pc:docChg chg="addSld delSld modSld">
      <pc:chgData name="Palokangas Jukka" userId="798f4bb8-dc77-4106-8ea1-d3ce3678a634" providerId="ADAL" clId="{DDF2A4EC-8CBA-4135-92BA-2BEB9CA4930A}" dt="2020-08-06T07:41:04.329" v="10" actId="2696"/>
      <pc:docMkLst>
        <pc:docMk/>
      </pc:docMkLst>
      <pc:sldChg chg="del">
        <pc:chgData name="Palokangas Jukka" userId="798f4bb8-dc77-4106-8ea1-d3ce3678a634" providerId="ADAL" clId="{DDF2A4EC-8CBA-4135-92BA-2BEB9CA4930A}" dt="2020-08-06T07:41:04.260" v="1" actId="2696"/>
        <pc:sldMkLst>
          <pc:docMk/>
          <pc:sldMk cId="1035565675" sldId="1048"/>
        </pc:sldMkLst>
      </pc:sldChg>
      <pc:sldChg chg="del">
        <pc:chgData name="Palokangas Jukka" userId="798f4bb8-dc77-4106-8ea1-d3ce3678a634" providerId="ADAL" clId="{DDF2A4EC-8CBA-4135-92BA-2BEB9CA4930A}" dt="2020-08-06T07:41:04.275" v="2" actId="2696"/>
        <pc:sldMkLst>
          <pc:docMk/>
          <pc:sldMk cId="1883353922" sldId="1049"/>
        </pc:sldMkLst>
      </pc:sldChg>
      <pc:sldChg chg="del">
        <pc:chgData name="Palokangas Jukka" userId="798f4bb8-dc77-4106-8ea1-d3ce3678a634" providerId="ADAL" clId="{DDF2A4EC-8CBA-4135-92BA-2BEB9CA4930A}" dt="2020-08-06T07:41:04.282" v="3" actId="2696"/>
        <pc:sldMkLst>
          <pc:docMk/>
          <pc:sldMk cId="2419185632" sldId="1052"/>
        </pc:sldMkLst>
      </pc:sldChg>
      <pc:sldChg chg="del">
        <pc:chgData name="Palokangas Jukka" userId="798f4bb8-dc77-4106-8ea1-d3ce3678a634" providerId="ADAL" clId="{DDF2A4EC-8CBA-4135-92BA-2BEB9CA4930A}" dt="2020-08-06T07:41:04.282" v="4" actId="2696"/>
        <pc:sldMkLst>
          <pc:docMk/>
          <pc:sldMk cId="1883107858" sldId="1053"/>
        </pc:sldMkLst>
      </pc:sldChg>
      <pc:sldChg chg="del">
        <pc:chgData name="Palokangas Jukka" userId="798f4bb8-dc77-4106-8ea1-d3ce3678a634" providerId="ADAL" clId="{DDF2A4EC-8CBA-4135-92BA-2BEB9CA4930A}" dt="2020-08-06T07:41:04.298" v="5" actId="2696"/>
        <pc:sldMkLst>
          <pc:docMk/>
          <pc:sldMk cId="1680971455" sldId="1054"/>
        </pc:sldMkLst>
      </pc:sldChg>
      <pc:sldChg chg="del">
        <pc:chgData name="Palokangas Jukka" userId="798f4bb8-dc77-4106-8ea1-d3ce3678a634" providerId="ADAL" clId="{DDF2A4EC-8CBA-4135-92BA-2BEB9CA4930A}" dt="2020-08-06T07:41:04.298" v="6" actId="2696"/>
        <pc:sldMkLst>
          <pc:docMk/>
          <pc:sldMk cId="2199243574" sldId="1055"/>
        </pc:sldMkLst>
      </pc:sldChg>
      <pc:sldChg chg="del">
        <pc:chgData name="Palokangas Jukka" userId="798f4bb8-dc77-4106-8ea1-d3ce3678a634" providerId="ADAL" clId="{DDF2A4EC-8CBA-4135-92BA-2BEB9CA4930A}" dt="2020-08-06T07:41:04.313" v="7" actId="2696"/>
        <pc:sldMkLst>
          <pc:docMk/>
          <pc:sldMk cId="461175757" sldId="1056"/>
        </pc:sldMkLst>
      </pc:sldChg>
      <pc:sldChg chg="del">
        <pc:chgData name="Palokangas Jukka" userId="798f4bb8-dc77-4106-8ea1-d3ce3678a634" providerId="ADAL" clId="{DDF2A4EC-8CBA-4135-92BA-2BEB9CA4930A}" dt="2020-08-06T07:41:04.313" v="8" actId="2696"/>
        <pc:sldMkLst>
          <pc:docMk/>
          <pc:sldMk cId="684600858" sldId="1057"/>
        </pc:sldMkLst>
      </pc:sldChg>
      <pc:sldChg chg="del">
        <pc:chgData name="Palokangas Jukka" userId="798f4bb8-dc77-4106-8ea1-d3ce3678a634" providerId="ADAL" clId="{DDF2A4EC-8CBA-4135-92BA-2BEB9CA4930A}" dt="2020-08-06T07:41:04.329" v="9" actId="2696"/>
        <pc:sldMkLst>
          <pc:docMk/>
          <pc:sldMk cId="3212395857" sldId="1058"/>
        </pc:sldMkLst>
      </pc:sldChg>
      <pc:sldChg chg="del">
        <pc:chgData name="Palokangas Jukka" userId="798f4bb8-dc77-4106-8ea1-d3ce3678a634" providerId="ADAL" clId="{DDF2A4EC-8CBA-4135-92BA-2BEB9CA4930A}" dt="2020-08-06T07:41:04.329" v="10" actId="2696"/>
        <pc:sldMkLst>
          <pc:docMk/>
          <pc:sldMk cId="3698197194" sldId="1059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657370081" sldId="1066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704909515" sldId="1067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1972019541" sldId="1068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4043639629" sldId="1069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987182391" sldId="1070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2702727436" sldId="1071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2117068918" sldId="1072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2328492584" sldId="1073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1083058174" sldId="1074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739816258" sldId="1075"/>
        </pc:sldMkLst>
      </pc:sldChg>
    </pc:docChg>
  </pc:docChgLst>
  <pc:docChgLst>
    <pc:chgData name="Emaus Katriina" userId="e28635f8-d800-42ff-a913-92d375f1fb60" providerId="ADAL" clId="{EA565F51-C103-4AC9-BC4A-30507FFB19A1}"/>
    <pc:docChg chg="delSld">
      <pc:chgData name="Emaus Katriina" userId="e28635f8-d800-42ff-a913-92d375f1fb60" providerId="ADAL" clId="{EA565F51-C103-4AC9-BC4A-30507FFB19A1}" dt="2020-10-26T18:32:29.614" v="9" actId="2696"/>
      <pc:docMkLst>
        <pc:docMk/>
      </pc:docMkLst>
      <pc:sldChg chg="del">
        <pc:chgData name="Emaus Katriina" userId="e28635f8-d800-42ff-a913-92d375f1fb60" providerId="ADAL" clId="{EA565F51-C103-4AC9-BC4A-30507FFB19A1}" dt="2020-10-26T18:31:15.505" v="0" actId="2696"/>
        <pc:sldMkLst>
          <pc:docMk/>
          <pc:sldMk cId="657370081" sldId="1066"/>
        </pc:sldMkLst>
      </pc:sldChg>
      <pc:sldChg chg="del">
        <pc:chgData name="Emaus Katriina" userId="e28635f8-d800-42ff-a913-92d375f1fb60" providerId="ADAL" clId="{EA565F51-C103-4AC9-BC4A-30507FFB19A1}" dt="2020-10-26T18:31:27.526" v="1" actId="2696"/>
        <pc:sldMkLst>
          <pc:docMk/>
          <pc:sldMk cId="704909515" sldId="1067"/>
        </pc:sldMkLst>
      </pc:sldChg>
      <pc:sldChg chg="del">
        <pc:chgData name="Emaus Katriina" userId="e28635f8-d800-42ff-a913-92d375f1fb60" providerId="ADAL" clId="{EA565F51-C103-4AC9-BC4A-30507FFB19A1}" dt="2020-10-26T18:31:46.550" v="2" actId="2696"/>
        <pc:sldMkLst>
          <pc:docMk/>
          <pc:sldMk cId="1972019541" sldId="1068"/>
        </pc:sldMkLst>
      </pc:sldChg>
      <pc:sldChg chg="del">
        <pc:chgData name="Emaus Katriina" userId="e28635f8-d800-42ff-a913-92d375f1fb60" providerId="ADAL" clId="{EA565F51-C103-4AC9-BC4A-30507FFB19A1}" dt="2020-10-26T18:31:47.263" v="3" actId="2696"/>
        <pc:sldMkLst>
          <pc:docMk/>
          <pc:sldMk cId="4043639629" sldId="1069"/>
        </pc:sldMkLst>
      </pc:sldChg>
      <pc:sldChg chg="del">
        <pc:chgData name="Emaus Katriina" userId="e28635f8-d800-42ff-a913-92d375f1fb60" providerId="ADAL" clId="{EA565F51-C103-4AC9-BC4A-30507FFB19A1}" dt="2020-10-26T18:32:02.686" v="4" actId="2696"/>
        <pc:sldMkLst>
          <pc:docMk/>
          <pc:sldMk cId="987182391" sldId="1070"/>
        </pc:sldMkLst>
      </pc:sldChg>
      <pc:sldChg chg="del">
        <pc:chgData name="Emaus Katriina" userId="e28635f8-d800-42ff-a913-92d375f1fb60" providerId="ADAL" clId="{EA565F51-C103-4AC9-BC4A-30507FFB19A1}" dt="2020-10-26T18:32:03.258" v="5" actId="2696"/>
        <pc:sldMkLst>
          <pc:docMk/>
          <pc:sldMk cId="2702727436" sldId="1071"/>
        </pc:sldMkLst>
      </pc:sldChg>
      <pc:sldChg chg="del">
        <pc:chgData name="Emaus Katriina" userId="e28635f8-d800-42ff-a913-92d375f1fb60" providerId="ADAL" clId="{EA565F51-C103-4AC9-BC4A-30507FFB19A1}" dt="2020-10-26T18:32:16.944" v="6" actId="2696"/>
        <pc:sldMkLst>
          <pc:docMk/>
          <pc:sldMk cId="2117068918" sldId="1072"/>
        </pc:sldMkLst>
      </pc:sldChg>
      <pc:sldChg chg="del">
        <pc:chgData name="Emaus Katriina" userId="e28635f8-d800-42ff-a913-92d375f1fb60" providerId="ADAL" clId="{EA565F51-C103-4AC9-BC4A-30507FFB19A1}" dt="2020-10-26T18:32:17.444" v="7" actId="2696"/>
        <pc:sldMkLst>
          <pc:docMk/>
          <pc:sldMk cId="2328492584" sldId="1073"/>
        </pc:sldMkLst>
      </pc:sldChg>
      <pc:sldChg chg="del">
        <pc:chgData name="Emaus Katriina" userId="e28635f8-d800-42ff-a913-92d375f1fb60" providerId="ADAL" clId="{EA565F51-C103-4AC9-BC4A-30507FFB19A1}" dt="2020-10-26T18:32:29.145" v="8" actId="2696"/>
        <pc:sldMkLst>
          <pc:docMk/>
          <pc:sldMk cId="1083058174" sldId="1074"/>
        </pc:sldMkLst>
      </pc:sldChg>
      <pc:sldChg chg="del">
        <pc:chgData name="Emaus Katriina" userId="e28635f8-d800-42ff-a913-92d375f1fb60" providerId="ADAL" clId="{EA565F51-C103-4AC9-BC4A-30507FFB19A1}" dt="2020-10-26T18:32:29.614" v="9" actId="2696"/>
        <pc:sldMkLst>
          <pc:docMk/>
          <pc:sldMk cId="739816258" sldId="107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64722700081323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6683.27</c:v>
                </c:pt>
                <c:pt idx="2">
                  <c:v>6927.68</c:v>
                </c:pt>
                <c:pt idx="3">
                  <c:v>6771.92</c:v>
                </c:pt>
                <c:pt idx="4">
                  <c:v>8869.14</c:v>
                </c:pt>
                <c:pt idx="5">
                  <c:v>8110.02</c:v>
                </c:pt>
                <c:pt idx="6">
                  <c:v>8413.26</c:v>
                </c:pt>
                <c:pt idx="7">
                  <c:v>7384.18</c:v>
                </c:pt>
                <c:pt idx="8">
                  <c:v>9142.2099999999991</c:v>
                </c:pt>
                <c:pt idx="9">
                  <c:v>7937.84</c:v>
                </c:pt>
                <c:pt idx="10">
                  <c:v>8296.84</c:v>
                </c:pt>
                <c:pt idx="11">
                  <c:v>7359.54</c:v>
                </c:pt>
                <c:pt idx="12">
                  <c:v>8606.27</c:v>
                </c:pt>
                <c:pt idx="13">
                  <c:v>6775.98</c:v>
                </c:pt>
                <c:pt idx="14">
                  <c:v>7237.59</c:v>
                </c:pt>
                <c:pt idx="15">
                  <c:v>6563.23</c:v>
                </c:pt>
                <c:pt idx="16">
                  <c:v>7358.95</c:v>
                </c:pt>
                <c:pt idx="17">
                  <c:v>7308.85</c:v>
                </c:pt>
                <c:pt idx="18">
                  <c:v>7584.57</c:v>
                </c:pt>
                <c:pt idx="19">
                  <c:v>8953.36</c:v>
                </c:pt>
                <c:pt idx="20">
                  <c:v>7702.96</c:v>
                </c:pt>
                <c:pt idx="21">
                  <c:v>6641.06</c:v>
                </c:pt>
                <c:pt idx="22">
                  <c:v>8633.35</c:v>
                </c:pt>
                <c:pt idx="23">
                  <c:v>6968.74</c:v>
                </c:pt>
                <c:pt idx="24">
                  <c:v>7858.38</c:v>
                </c:pt>
                <c:pt idx="25">
                  <c:v>6730.47</c:v>
                </c:pt>
                <c:pt idx="26">
                  <c:v>6403.03</c:v>
                </c:pt>
                <c:pt idx="27">
                  <c:v>6390.76</c:v>
                </c:pt>
                <c:pt idx="28">
                  <c:v>7879.72</c:v>
                </c:pt>
                <c:pt idx="29">
                  <c:v>7487.72</c:v>
                </c:pt>
                <c:pt idx="30">
                  <c:v>9470.7000000000007</c:v>
                </c:pt>
                <c:pt idx="31">
                  <c:v>7113.36</c:v>
                </c:pt>
                <c:pt idx="32">
                  <c:v>11080.29</c:v>
                </c:pt>
                <c:pt idx="33">
                  <c:v>8928.15</c:v>
                </c:pt>
                <c:pt idx="34">
                  <c:v>8640.75</c:v>
                </c:pt>
                <c:pt idx="35">
                  <c:v>8724.4</c:v>
                </c:pt>
                <c:pt idx="36">
                  <c:v>9908.8799999999992</c:v>
                </c:pt>
                <c:pt idx="37">
                  <c:v>9940.7999999999993</c:v>
                </c:pt>
                <c:pt idx="38">
                  <c:v>9520.85</c:v>
                </c:pt>
                <c:pt idx="39">
                  <c:v>9895.4599999999991</c:v>
                </c:pt>
                <c:pt idx="40">
                  <c:v>11349.47</c:v>
                </c:pt>
                <c:pt idx="41">
                  <c:v>8853.8799999999992</c:v>
                </c:pt>
                <c:pt idx="42">
                  <c:v>8219.52</c:v>
                </c:pt>
                <c:pt idx="43">
                  <c:v>8686.06</c:v>
                </c:pt>
                <c:pt idx="44">
                  <c:v>13118.98</c:v>
                </c:pt>
                <c:pt idx="45">
                  <c:v>9286.83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5094.71</c:v>
                </c:pt>
                <c:pt idx="2">
                  <c:v>5469.08</c:v>
                </c:pt>
                <c:pt idx="3">
                  <c:v>5369.74</c:v>
                </c:pt>
                <c:pt idx="4">
                  <c:v>6712.27</c:v>
                </c:pt>
                <c:pt idx="5">
                  <c:v>5785.63</c:v>
                </c:pt>
                <c:pt idx="6">
                  <c:v>6495.42</c:v>
                </c:pt>
                <c:pt idx="7">
                  <c:v>5632.29</c:v>
                </c:pt>
                <c:pt idx="8">
                  <c:v>7027.27</c:v>
                </c:pt>
                <c:pt idx="9">
                  <c:v>5977.04</c:v>
                </c:pt>
                <c:pt idx="10">
                  <c:v>6436.22</c:v>
                </c:pt>
                <c:pt idx="11">
                  <c:v>5903.45</c:v>
                </c:pt>
                <c:pt idx="12">
                  <c:v>6915.12</c:v>
                </c:pt>
                <c:pt idx="13">
                  <c:v>5071.71</c:v>
                </c:pt>
                <c:pt idx="14">
                  <c:v>5415.69</c:v>
                </c:pt>
                <c:pt idx="15">
                  <c:v>5117.96</c:v>
                </c:pt>
                <c:pt idx="16">
                  <c:v>5743.74</c:v>
                </c:pt>
                <c:pt idx="17">
                  <c:v>5306.99</c:v>
                </c:pt>
                <c:pt idx="18">
                  <c:v>5513.67</c:v>
                </c:pt>
                <c:pt idx="19">
                  <c:v>6485</c:v>
                </c:pt>
                <c:pt idx="20">
                  <c:v>5771.63</c:v>
                </c:pt>
                <c:pt idx="21">
                  <c:v>4703.82</c:v>
                </c:pt>
                <c:pt idx="22">
                  <c:v>6299.55</c:v>
                </c:pt>
                <c:pt idx="23">
                  <c:v>5358.45</c:v>
                </c:pt>
                <c:pt idx="24">
                  <c:v>5618.4</c:v>
                </c:pt>
                <c:pt idx="25">
                  <c:v>4686.4799999999996</c:v>
                </c:pt>
                <c:pt idx="26">
                  <c:v>4491.75</c:v>
                </c:pt>
                <c:pt idx="27">
                  <c:v>4587.28</c:v>
                </c:pt>
                <c:pt idx="28">
                  <c:v>5496.63</c:v>
                </c:pt>
                <c:pt idx="29">
                  <c:v>5507.87</c:v>
                </c:pt>
                <c:pt idx="30">
                  <c:v>7363.28</c:v>
                </c:pt>
                <c:pt idx="31">
                  <c:v>5084.51</c:v>
                </c:pt>
                <c:pt idx="32">
                  <c:v>8165.33</c:v>
                </c:pt>
                <c:pt idx="33">
                  <c:v>5876.5</c:v>
                </c:pt>
                <c:pt idx="34">
                  <c:v>6204.13</c:v>
                </c:pt>
                <c:pt idx="35">
                  <c:v>6509.01</c:v>
                </c:pt>
                <c:pt idx="36">
                  <c:v>7148.47</c:v>
                </c:pt>
                <c:pt idx="37">
                  <c:v>7062.72</c:v>
                </c:pt>
                <c:pt idx="38">
                  <c:v>6587.79</c:v>
                </c:pt>
                <c:pt idx="39">
                  <c:v>7140.17</c:v>
                </c:pt>
                <c:pt idx="40">
                  <c:v>8740.27</c:v>
                </c:pt>
                <c:pt idx="41">
                  <c:v>6268.17</c:v>
                </c:pt>
                <c:pt idx="42">
                  <c:v>5775.74</c:v>
                </c:pt>
                <c:pt idx="43">
                  <c:v>6416.4</c:v>
                </c:pt>
                <c:pt idx="44">
                  <c:v>9626</c:v>
                </c:pt>
                <c:pt idx="45">
                  <c:v>6650.47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1554.51</c:v>
                </c:pt>
                <c:pt idx="2">
                  <c:v>1422.66</c:v>
                </c:pt>
                <c:pt idx="3">
                  <c:v>1360.64</c:v>
                </c:pt>
                <c:pt idx="4">
                  <c:v>2088.35</c:v>
                </c:pt>
                <c:pt idx="5">
                  <c:v>2246.66</c:v>
                </c:pt>
                <c:pt idx="6">
                  <c:v>1857.19</c:v>
                </c:pt>
                <c:pt idx="7">
                  <c:v>1679.86</c:v>
                </c:pt>
                <c:pt idx="8">
                  <c:v>2030.11</c:v>
                </c:pt>
                <c:pt idx="9">
                  <c:v>1867.09</c:v>
                </c:pt>
                <c:pt idx="10">
                  <c:v>1776.02</c:v>
                </c:pt>
                <c:pt idx="11">
                  <c:v>1395.65</c:v>
                </c:pt>
                <c:pt idx="12">
                  <c:v>1621.56</c:v>
                </c:pt>
                <c:pt idx="13">
                  <c:v>1621.14</c:v>
                </c:pt>
                <c:pt idx="14">
                  <c:v>1749.33</c:v>
                </c:pt>
                <c:pt idx="15">
                  <c:v>1375.68</c:v>
                </c:pt>
                <c:pt idx="16">
                  <c:v>1530.49</c:v>
                </c:pt>
                <c:pt idx="17">
                  <c:v>1911.94</c:v>
                </c:pt>
                <c:pt idx="18">
                  <c:v>1987.28</c:v>
                </c:pt>
                <c:pt idx="19">
                  <c:v>2404.37</c:v>
                </c:pt>
                <c:pt idx="20">
                  <c:v>1821.9</c:v>
                </c:pt>
                <c:pt idx="21">
                  <c:v>1837.51</c:v>
                </c:pt>
                <c:pt idx="22">
                  <c:v>2227.9899999999998</c:v>
                </c:pt>
                <c:pt idx="23">
                  <c:v>1530.78</c:v>
                </c:pt>
                <c:pt idx="24">
                  <c:v>2145.62</c:v>
                </c:pt>
                <c:pt idx="25">
                  <c:v>1935.08</c:v>
                </c:pt>
                <c:pt idx="26">
                  <c:v>1801.85</c:v>
                </c:pt>
                <c:pt idx="27">
                  <c:v>1710.22</c:v>
                </c:pt>
                <c:pt idx="28">
                  <c:v>2272.58</c:v>
                </c:pt>
                <c:pt idx="29">
                  <c:v>1856.51</c:v>
                </c:pt>
                <c:pt idx="30">
                  <c:v>1983.02</c:v>
                </c:pt>
                <c:pt idx="31">
                  <c:v>1928.26</c:v>
                </c:pt>
                <c:pt idx="32">
                  <c:v>2771.65</c:v>
                </c:pt>
                <c:pt idx="33">
                  <c:v>2846.87</c:v>
                </c:pt>
                <c:pt idx="34">
                  <c:v>2250.92</c:v>
                </c:pt>
                <c:pt idx="35">
                  <c:v>2068.62</c:v>
                </c:pt>
                <c:pt idx="36">
                  <c:v>2567.4</c:v>
                </c:pt>
                <c:pt idx="37">
                  <c:v>2688.08</c:v>
                </c:pt>
                <c:pt idx="38">
                  <c:v>2772.69</c:v>
                </c:pt>
                <c:pt idx="39">
                  <c:v>2631.64</c:v>
                </c:pt>
                <c:pt idx="40">
                  <c:v>2426.04</c:v>
                </c:pt>
                <c:pt idx="41">
                  <c:v>2396.8000000000002</c:v>
                </c:pt>
                <c:pt idx="42">
                  <c:v>2259.4299999999998</c:v>
                </c:pt>
                <c:pt idx="43">
                  <c:v>2110.58</c:v>
                </c:pt>
                <c:pt idx="44">
                  <c:v>3287.39</c:v>
                </c:pt>
                <c:pt idx="45">
                  <c:v>2422.15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96392589206096"/>
          <c:y val="0.20174104221533223"/>
          <c:w val="0.1210360741079390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4129931593269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1171.2</c:v>
                </c:pt>
                <c:pt idx="1">
                  <c:v>1174</c:v>
                </c:pt>
                <c:pt idx="2">
                  <c:v>1055.4000000000001</c:v>
                </c:pt>
                <c:pt idx="3">
                  <c:v>1041.4000000000001</c:v>
                </c:pt>
                <c:pt idx="4">
                  <c:v>1106.3</c:v>
                </c:pt>
                <c:pt idx="5">
                  <c:v>1343.8</c:v>
                </c:pt>
                <c:pt idx="6">
                  <c:v>1301.3</c:v>
                </c:pt>
                <c:pt idx="7">
                  <c:v>1263</c:v>
                </c:pt>
                <c:pt idx="8">
                  <c:v>1301</c:v>
                </c:pt>
                <c:pt idx="9">
                  <c:v>1430.8</c:v>
                </c:pt>
                <c:pt idx="10">
                  <c:v>1550.4</c:v>
                </c:pt>
                <c:pt idx="11">
                  <c:v>1496.7</c:v>
                </c:pt>
                <c:pt idx="12">
                  <c:v>1427</c:v>
                </c:pt>
                <c:pt idx="13">
                  <c:v>1446.1</c:v>
                </c:pt>
                <c:pt idx="14">
                  <c:v>1485.1</c:v>
                </c:pt>
                <c:pt idx="15">
                  <c:v>1454.3</c:v>
                </c:pt>
                <c:pt idx="16">
                  <c:v>1420</c:v>
                </c:pt>
                <c:pt idx="17">
                  <c:v>1513.7</c:v>
                </c:pt>
                <c:pt idx="18">
                  <c:v>1490.8</c:v>
                </c:pt>
                <c:pt idx="19">
                  <c:v>1566.6</c:v>
                </c:pt>
                <c:pt idx="20">
                  <c:v>1612</c:v>
                </c:pt>
                <c:pt idx="21">
                  <c:v>1615.2</c:v>
                </c:pt>
                <c:pt idx="22">
                  <c:v>1558.6</c:v>
                </c:pt>
                <c:pt idx="23">
                  <c:v>1676.2</c:v>
                </c:pt>
                <c:pt idx="24">
                  <c:v>1761.8</c:v>
                </c:pt>
                <c:pt idx="25">
                  <c:v>1654.5</c:v>
                </c:pt>
                <c:pt idx="26">
                  <c:v>1582.5</c:v>
                </c:pt>
                <c:pt idx="27">
                  <c:v>1577.6</c:v>
                </c:pt>
                <c:pt idx="28">
                  <c:v>1653.2</c:v>
                </c:pt>
                <c:pt idx="29">
                  <c:v>1641.6</c:v>
                </c:pt>
                <c:pt idx="30">
                  <c:v>1557.8</c:v>
                </c:pt>
                <c:pt idx="31">
                  <c:v>1496.7</c:v>
                </c:pt>
                <c:pt idx="32">
                  <c:v>1460.9</c:v>
                </c:pt>
                <c:pt idx="33">
                  <c:v>1708.4</c:v>
                </c:pt>
                <c:pt idx="34">
                  <c:v>1593.8</c:v>
                </c:pt>
                <c:pt idx="35">
                  <c:v>1506.1</c:v>
                </c:pt>
                <c:pt idx="36">
                  <c:v>1584.4</c:v>
                </c:pt>
                <c:pt idx="37">
                  <c:v>1669.5</c:v>
                </c:pt>
                <c:pt idx="38">
                  <c:v>1733</c:v>
                </c:pt>
                <c:pt idx="39">
                  <c:v>1596.4</c:v>
                </c:pt>
                <c:pt idx="40">
                  <c:v>1598.6</c:v>
                </c:pt>
                <c:pt idx="41">
                  <c:v>1621.6</c:v>
                </c:pt>
                <c:pt idx="42">
                  <c:v>1588.9</c:v>
                </c:pt>
                <c:pt idx="43">
                  <c:v>1619.8</c:v>
                </c:pt>
                <c:pt idx="44">
                  <c:v>1683.6</c:v>
                </c:pt>
                <c:pt idx="45">
                  <c:v>1716.5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3133.6</c:v>
                </c:pt>
                <c:pt idx="1">
                  <c:v>3239</c:v>
                </c:pt>
                <c:pt idx="2">
                  <c:v>3008.6</c:v>
                </c:pt>
                <c:pt idx="3">
                  <c:v>2988.5</c:v>
                </c:pt>
                <c:pt idx="4">
                  <c:v>3373.7</c:v>
                </c:pt>
                <c:pt idx="5">
                  <c:v>4026</c:v>
                </c:pt>
                <c:pt idx="6">
                  <c:v>4104.3</c:v>
                </c:pt>
                <c:pt idx="7">
                  <c:v>4133.2</c:v>
                </c:pt>
                <c:pt idx="8">
                  <c:v>4091.6</c:v>
                </c:pt>
                <c:pt idx="9">
                  <c:v>4025.5</c:v>
                </c:pt>
                <c:pt idx="10">
                  <c:v>4443.2</c:v>
                </c:pt>
                <c:pt idx="11">
                  <c:v>3844</c:v>
                </c:pt>
                <c:pt idx="12">
                  <c:v>3851.9</c:v>
                </c:pt>
                <c:pt idx="13">
                  <c:v>3672.7</c:v>
                </c:pt>
                <c:pt idx="14">
                  <c:v>3747.3</c:v>
                </c:pt>
                <c:pt idx="15">
                  <c:v>3661.3</c:v>
                </c:pt>
                <c:pt idx="16">
                  <c:v>3429.8</c:v>
                </c:pt>
                <c:pt idx="17">
                  <c:v>3836.1</c:v>
                </c:pt>
                <c:pt idx="18">
                  <c:v>3954.6</c:v>
                </c:pt>
                <c:pt idx="19">
                  <c:v>4519.6000000000004</c:v>
                </c:pt>
                <c:pt idx="20">
                  <c:v>4634.5</c:v>
                </c:pt>
                <c:pt idx="21">
                  <c:v>4931.2</c:v>
                </c:pt>
                <c:pt idx="22">
                  <c:v>4924.5</c:v>
                </c:pt>
                <c:pt idx="23">
                  <c:v>4765.3999999999996</c:v>
                </c:pt>
                <c:pt idx="24">
                  <c:v>5146.8</c:v>
                </c:pt>
                <c:pt idx="25">
                  <c:v>5092.2</c:v>
                </c:pt>
                <c:pt idx="26">
                  <c:v>4915.3999999999996</c:v>
                </c:pt>
                <c:pt idx="27">
                  <c:v>4751.3</c:v>
                </c:pt>
                <c:pt idx="28">
                  <c:v>4791.2</c:v>
                </c:pt>
                <c:pt idx="29">
                  <c:v>4790.3999999999996</c:v>
                </c:pt>
                <c:pt idx="30">
                  <c:v>4905.8999999999996</c:v>
                </c:pt>
                <c:pt idx="31">
                  <c:v>4729.8</c:v>
                </c:pt>
                <c:pt idx="32">
                  <c:v>5013.8</c:v>
                </c:pt>
                <c:pt idx="33">
                  <c:v>5589.5</c:v>
                </c:pt>
                <c:pt idx="34">
                  <c:v>5305.8</c:v>
                </c:pt>
                <c:pt idx="35">
                  <c:v>5297.2</c:v>
                </c:pt>
                <c:pt idx="36">
                  <c:v>5468.7</c:v>
                </c:pt>
                <c:pt idx="37">
                  <c:v>5724.7</c:v>
                </c:pt>
                <c:pt idx="38">
                  <c:v>5838.2</c:v>
                </c:pt>
                <c:pt idx="39">
                  <c:v>6111.1</c:v>
                </c:pt>
                <c:pt idx="40">
                  <c:v>6078.7</c:v>
                </c:pt>
                <c:pt idx="41">
                  <c:v>6129.5</c:v>
                </c:pt>
                <c:pt idx="42">
                  <c:v>6040</c:v>
                </c:pt>
                <c:pt idx="43">
                  <c:v>5921</c:v>
                </c:pt>
                <c:pt idx="44">
                  <c:v>6394.8</c:v>
                </c:pt>
                <c:pt idx="45">
                  <c:v>7019.6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11716</c:v>
                </c:pt>
                <c:pt idx="1">
                  <c:v>10920</c:v>
                </c:pt>
                <c:pt idx="2">
                  <c:v>10983</c:v>
                </c:pt>
                <c:pt idx="3">
                  <c:v>10865</c:v>
                </c:pt>
                <c:pt idx="4">
                  <c:v>10877</c:v>
                </c:pt>
                <c:pt idx="5">
                  <c:v>9721</c:v>
                </c:pt>
                <c:pt idx="6">
                  <c:v>10233</c:v>
                </c:pt>
                <c:pt idx="7">
                  <c:v>10594</c:v>
                </c:pt>
                <c:pt idx="8">
                  <c:v>11506</c:v>
                </c:pt>
                <c:pt idx="9">
                  <c:v>10746</c:v>
                </c:pt>
                <c:pt idx="10">
                  <c:v>11069</c:v>
                </c:pt>
                <c:pt idx="11">
                  <c:v>10483</c:v>
                </c:pt>
                <c:pt idx="12">
                  <c:v>11113</c:v>
                </c:pt>
                <c:pt idx="13">
                  <c:v>10104</c:v>
                </c:pt>
                <c:pt idx="14">
                  <c:v>10230</c:v>
                </c:pt>
                <c:pt idx="15">
                  <c:v>9925</c:v>
                </c:pt>
                <c:pt idx="16">
                  <c:v>9879</c:v>
                </c:pt>
                <c:pt idx="17">
                  <c:v>9586</c:v>
                </c:pt>
                <c:pt idx="18">
                  <c:v>9633</c:v>
                </c:pt>
                <c:pt idx="19">
                  <c:v>10836</c:v>
                </c:pt>
                <c:pt idx="20">
                  <c:v>10920</c:v>
                </c:pt>
                <c:pt idx="21">
                  <c:v>10505</c:v>
                </c:pt>
                <c:pt idx="22">
                  <c:v>11609</c:v>
                </c:pt>
                <c:pt idx="23">
                  <c:v>12461</c:v>
                </c:pt>
                <c:pt idx="24">
                  <c:v>13348</c:v>
                </c:pt>
                <c:pt idx="25">
                  <c:v>13078</c:v>
                </c:pt>
                <c:pt idx="26">
                  <c:v>12222</c:v>
                </c:pt>
                <c:pt idx="27">
                  <c:v>12662</c:v>
                </c:pt>
                <c:pt idx="28">
                  <c:v>12928</c:v>
                </c:pt>
                <c:pt idx="29">
                  <c:v>13396</c:v>
                </c:pt>
                <c:pt idx="30">
                  <c:v>15248</c:v>
                </c:pt>
                <c:pt idx="31">
                  <c:v>15144</c:v>
                </c:pt>
                <c:pt idx="32">
                  <c:v>17404</c:v>
                </c:pt>
                <c:pt idx="33">
                  <c:v>17646</c:v>
                </c:pt>
                <c:pt idx="34">
                  <c:v>17314</c:v>
                </c:pt>
                <c:pt idx="35">
                  <c:v>18647</c:v>
                </c:pt>
                <c:pt idx="36">
                  <c:v>19364</c:v>
                </c:pt>
                <c:pt idx="37">
                  <c:v>20235</c:v>
                </c:pt>
                <c:pt idx="38">
                  <c:v>20218</c:v>
                </c:pt>
                <c:pt idx="39">
                  <c:v>20259</c:v>
                </c:pt>
                <c:pt idx="40">
                  <c:v>20727</c:v>
                </c:pt>
                <c:pt idx="41">
                  <c:v>19352</c:v>
                </c:pt>
                <c:pt idx="42">
                  <c:v>19488</c:v>
                </c:pt>
                <c:pt idx="43">
                  <c:v>19300</c:v>
                </c:pt>
                <c:pt idx="44">
                  <c:v>21574</c:v>
                </c:pt>
                <c:pt idx="45">
                  <c:v>19760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49466645492996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4221.72</c:v>
                </c:pt>
                <c:pt idx="2">
                  <c:v>4057.88</c:v>
                </c:pt>
                <c:pt idx="3">
                  <c:v>4139.87</c:v>
                </c:pt>
                <c:pt idx="4">
                  <c:v>5265.89</c:v>
                </c:pt>
                <c:pt idx="5">
                  <c:v>4202.4399999999996</c:v>
                </c:pt>
                <c:pt idx="6">
                  <c:v>3836.44</c:v>
                </c:pt>
                <c:pt idx="7">
                  <c:v>3890.68</c:v>
                </c:pt>
                <c:pt idx="8">
                  <c:v>4983.0600000000004</c:v>
                </c:pt>
                <c:pt idx="9">
                  <c:v>3884.24</c:v>
                </c:pt>
                <c:pt idx="10">
                  <c:v>4394.5</c:v>
                </c:pt>
                <c:pt idx="11">
                  <c:v>3932.75</c:v>
                </c:pt>
                <c:pt idx="12">
                  <c:v>4381.07</c:v>
                </c:pt>
                <c:pt idx="13">
                  <c:v>3090.71</c:v>
                </c:pt>
                <c:pt idx="14">
                  <c:v>3362.69</c:v>
                </c:pt>
                <c:pt idx="15">
                  <c:v>3034.03</c:v>
                </c:pt>
                <c:pt idx="16">
                  <c:v>3707.66</c:v>
                </c:pt>
                <c:pt idx="17">
                  <c:v>2938.36</c:v>
                </c:pt>
                <c:pt idx="18">
                  <c:v>2989.87</c:v>
                </c:pt>
                <c:pt idx="19">
                  <c:v>3639.49</c:v>
                </c:pt>
                <c:pt idx="20">
                  <c:v>3302.04</c:v>
                </c:pt>
                <c:pt idx="21">
                  <c:v>2672.75</c:v>
                </c:pt>
                <c:pt idx="22">
                  <c:v>2624.02</c:v>
                </c:pt>
                <c:pt idx="23">
                  <c:v>2349.3000000000002</c:v>
                </c:pt>
                <c:pt idx="24">
                  <c:v>3410.37</c:v>
                </c:pt>
                <c:pt idx="25">
                  <c:v>2744.49</c:v>
                </c:pt>
                <c:pt idx="26">
                  <c:v>2686.5</c:v>
                </c:pt>
                <c:pt idx="27">
                  <c:v>2799.12</c:v>
                </c:pt>
                <c:pt idx="28">
                  <c:v>3142.44</c:v>
                </c:pt>
                <c:pt idx="29">
                  <c:v>2890.51</c:v>
                </c:pt>
                <c:pt idx="30">
                  <c:v>3126.41</c:v>
                </c:pt>
                <c:pt idx="31">
                  <c:v>2952.13</c:v>
                </c:pt>
                <c:pt idx="32">
                  <c:v>3347.15</c:v>
                </c:pt>
                <c:pt idx="33">
                  <c:v>3266.46</c:v>
                </c:pt>
                <c:pt idx="34">
                  <c:v>3227.63</c:v>
                </c:pt>
                <c:pt idx="35">
                  <c:v>3326.98</c:v>
                </c:pt>
                <c:pt idx="36">
                  <c:v>3700.42</c:v>
                </c:pt>
                <c:pt idx="37">
                  <c:v>3736.42</c:v>
                </c:pt>
                <c:pt idx="38">
                  <c:v>3803.52</c:v>
                </c:pt>
                <c:pt idx="39">
                  <c:v>4541.08</c:v>
                </c:pt>
                <c:pt idx="40">
                  <c:v>4954.8500000000004</c:v>
                </c:pt>
                <c:pt idx="41">
                  <c:v>3656.55</c:v>
                </c:pt>
                <c:pt idx="42">
                  <c:v>4203.41</c:v>
                </c:pt>
                <c:pt idx="43">
                  <c:v>4333.78</c:v>
                </c:pt>
                <c:pt idx="44">
                  <c:v>6694.68</c:v>
                </c:pt>
                <c:pt idx="45">
                  <c:v>3895.13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3521.79</c:v>
                </c:pt>
                <c:pt idx="2">
                  <c:v>3546.09</c:v>
                </c:pt>
                <c:pt idx="3">
                  <c:v>3496.09</c:v>
                </c:pt>
                <c:pt idx="4">
                  <c:v>4501.92</c:v>
                </c:pt>
                <c:pt idx="5">
                  <c:v>3439.47</c:v>
                </c:pt>
                <c:pt idx="6">
                  <c:v>3331.12</c:v>
                </c:pt>
                <c:pt idx="7">
                  <c:v>3214.87</c:v>
                </c:pt>
                <c:pt idx="8">
                  <c:v>4215.33</c:v>
                </c:pt>
                <c:pt idx="9">
                  <c:v>3342.76</c:v>
                </c:pt>
                <c:pt idx="10">
                  <c:v>3906.68</c:v>
                </c:pt>
                <c:pt idx="11">
                  <c:v>3603.53</c:v>
                </c:pt>
                <c:pt idx="12">
                  <c:v>3958.83</c:v>
                </c:pt>
                <c:pt idx="13">
                  <c:v>2730.8</c:v>
                </c:pt>
                <c:pt idx="14">
                  <c:v>3028.73</c:v>
                </c:pt>
                <c:pt idx="15">
                  <c:v>2747.06</c:v>
                </c:pt>
                <c:pt idx="16">
                  <c:v>3441.52</c:v>
                </c:pt>
                <c:pt idx="17">
                  <c:v>2593.5300000000002</c:v>
                </c:pt>
                <c:pt idx="18">
                  <c:v>2633.21</c:v>
                </c:pt>
                <c:pt idx="19">
                  <c:v>3285.72</c:v>
                </c:pt>
                <c:pt idx="20">
                  <c:v>2959.45</c:v>
                </c:pt>
                <c:pt idx="21">
                  <c:v>2240.6</c:v>
                </c:pt>
                <c:pt idx="22">
                  <c:v>2235</c:v>
                </c:pt>
                <c:pt idx="23">
                  <c:v>2026.02</c:v>
                </c:pt>
                <c:pt idx="24">
                  <c:v>2866.62</c:v>
                </c:pt>
                <c:pt idx="25">
                  <c:v>2325.69</c:v>
                </c:pt>
                <c:pt idx="26">
                  <c:v>2283.83</c:v>
                </c:pt>
                <c:pt idx="27">
                  <c:v>2329.27</c:v>
                </c:pt>
                <c:pt idx="28">
                  <c:v>2712.21</c:v>
                </c:pt>
                <c:pt idx="29">
                  <c:v>2443.9699999999998</c:v>
                </c:pt>
                <c:pt idx="30">
                  <c:v>2548.8200000000002</c:v>
                </c:pt>
                <c:pt idx="31">
                  <c:v>2259.02</c:v>
                </c:pt>
                <c:pt idx="32">
                  <c:v>2604.19</c:v>
                </c:pt>
                <c:pt idx="33">
                  <c:v>2655.24</c:v>
                </c:pt>
                <c:pt idx="34">
                  <c:v>2613.2800000000002</c:v>
                </c:pt>
                <c:pt idx="35">
                  <c:v>2682.54</c:v>
                </c:pt>
                <c:pt idx="36">
                  <c:v>3013.83</c:v>
                </c:pt>
                <c:pt idx="37">
                  <c:v>3106.96</c:v>
                </c:pt>
                <c:pt idx="38">
                  <c:v>3131.81</c:v>
                </c:pt>
                <c:pt idx="39">
                  <c:v>3916.33</c:v>
                </c:pt>
                <c:pt idx="40">
                  <c:v>4264.49</c:v>
                </c:pt>
                <c:pt idx="41">
                  <c:v>2974.48</c:v>
                </c:pt>
                <c:pt idx="42">
                  <c:v>3536.96</c:v>
                </c:pt>
                <c:pt idx="43">
                  <c:v>3732.91</c:v>
                </c:pt>
                <c:pt idx="44">
                  <c:v>5990.94</c:v>
                </c:pt>
                <c:pt idx="45">
                  <c:v>3118.91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699.93</c:v>
                </c:pt>
                <c:pt idx="2">
                  <c:v>511.79</c:v>
                </c:pt>
                <c:pt idx="3">
                  <c:v>643.78</c:v>
                </c:pt>
                <c:pt idx="4">
                  <c:v>763.97</c:v>
                </c:pt>
                <c:pt idx="5">
                  <c:v>762.97</c:v>
                </c:pt>
                <c:pt idx="6">
                  <c:v>505.32</c:v>
                </c:pt>
                <c:pt idx="7">
                  <c:v>675.81</c:v>
                </c:pt>
                <c:pt idx="8">
                  <c:v>767.72</c:v>
                </c:pt>
                <c:pt idx="9">
                  <c:v>541.47</c:v>
                </c:pt>
                <c:pt idx="10">
                  <c:v>487.81</c:v>
                </c:pt>
                <c:pt idx="11">
                  <c:v>329.23</c:v>
                </c:pt>
                <c:pt idx="12">
                  <c:v>422.23</c:v>
                </c:pt>
                <c:pt idx="13">
                  <c:v>359.91</c:v>
                </c:pt>
                <c:pt idx="14">
                  <c:v>333.96</c:v>
                </c:pt>
                <c:pt idx="15">
                  <c:v>286.97000000000003</c:v>
                </c:pt>
                <c:pt idx="16">
                  <c:v>266.14</c:v>
                </c:pt>
                <c:pt idx="17">
                  <c:v>344.84</c:v>
                </c:pt>
                <c:pt idx="18">
                  <c:v>356.66</c:v>
                </c:pt>
                <c:pt idx="19">
                  <c:v>353.78</c:v>
                </c:pt>
                <c:pt idx="20">
                  <c:v>342.6</c:v>
                </c:pt>
                <c:pt idx="21">
                  <c:v>432.15</c:v>
                </c:pt>
                <c:pt idx="22">
                  <c:v>389.02</c:v>
                </c:pt>
                <c:pt idx="23">
                  <c:v>323.27999999999997</c:v>
                </c:pt>
                <c:pt idx="24">
                  <c:v>543.75</c:v>
                </c:pt>
                <c:pt idx="25">
                  <c:v>418.8</c:v>
                </c:pt>
                <c:pt idx="26">
                  <c:v>402.67</c:v>
                </c:pt>
                <c:pt idx="27">
                  <c:v>469.84</c:v>
                </c:pt>
                <c:pt idx="28">
                  <c:v>430.23</c:v>
                </c:pt>
                <c:pt idx="29">
                  <c:v>446.54</c:v>
                </c:pt>
                <c:pt idx="30">
                  <c:v>577.6</c:v>
                </c:pt>
                <c:pt idx="31">
                  <c:v>693.12</c:v>
                </c:pt>
                <c:pt idx="32">
                  <c:v>742.95</c:v>
                </c:pt>
                <c:pt idx="33">
                  <c:v>611.23</c:v>
                </c:pt>
                <c:pt idx="34">
                  <c:v>614.34</c:v>
                </c:pt>
                <c:pt idx="35">
                  <c:v>644.45000000000005</c:v>
                </c:pt>
                <c:pt idx="36">
                  <c:v>686.59</c:v>
                </c:pt>
                <c:pt idx="37">
                  <c:v>629.47</c:v>
                </c:pt>
                <c:pt idx="38">
                  <c:v>671.71</c:v>
                </c:pt>
                <c:pt idx="39">
                  <c:v>624.75</c:v>
                </c:pt>
                <c:pt idx="40">
                  <c:v>690.35</c:v>
                </c:pt>
                <c:pt idx="41">
                  <c:v>682.07</c:v>
                </c:pt>
                <c:pt idx="42">
                  <c:v>666.45</c:v>
                </c:pt>
                <c:pt idx="43">
                  <c:v>600.87</c:v>
                </c:pt>
                <c:pt idx="44">
                  <c:v>703.74</c:v>
                </c:pt>
                <c:pt idx="45">
                  <c:v>776.22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488103186352773"/>
          <c:y val="0.19757124334097242"/>
          <c:w val="0.11511896813647227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633.5</c:v>
                </c:pt>
                <c:pt idx="1">
                  <c:v>786.1</c:v>
                </c:pt>
                <c:pt idx="2">
                  <c:v>582.9</c:v>
                </c:pt>
                <c:pt idx="3">
                  <c:v>736.3</c:v>
                </c:pt>
                <c:pt idx="4">
                  <c:v>734.2</c:v>
                </c:pt>
                <c:pt idx="5">
                  <c:v>790.7</c:v>
                </c:pt>
                <c:pt idx="6">
                  <c:v>723.1</c:v>
                </c:pt>
                <c:pt idx="7">
                  <c:v>835.5</c:v>
                </c:pt>
                <c:pt idx="8">
                  <c:v>894.1</c:v>
                </c:pt>
                <c:pt idx="9">
                  <c:v>619.79999999999995</c:v>
                </c:pt>
                <c:pt idx="10">
                  <c:v>643.1</c:v>
                </c:pt>
                <c:pt idx="11">
                  <c:v>529.20000000000005</c:v>
                </c:pt>
                <c:pt idx="12">
                  <c:v>594.79999999999995</c:v>
                </c:pt>
                <c:pt idx="13">
                  <c:v>582</c:v>
                </c:pt>
                <c:pt idx="14">
                  <c:v>482.9</c:v>
                </c:pt>
                <c:pt idx="15">
                  <c:v>414.9</c:v>
                </c:pt>
                <c:pt idx="16">
                  <c:v>396.7</c:v>
                </c:pt>
                <c:pt idx="17">
                  <c:v>482.7</c:v>
                </c:pt>
                <c:pt idx="18">
                  <c:v>522.70000000000005</c:v>
                </c:pt>
                <c:pt idx="19">
                  <c:v>575.29999999999995</c:v>
                </c:pt>
                <c:pt idx="20">
                  <c:v>555.79999999999995</c:v>
                </c:pt>
                <c:pt idx="21">
                  <c:v>740.2</c:v>
                </c:pt>
                <c:pt idx="22">
                  <c:v>644.4</c:v>
                </c:pt>
                <c:pt idx="23">
                  <c:v>565.70000000000005</c:v>
                </c:pt>
                <c:pt idx="24">
                  <c:v>828</c:v>
                </c:pt>
                <c:pt idx="25">
                  <c:v>722.8</c:v>
                </c:pt>
                <c:pt idx="26">
                  <c:v>719.9</c:v>
                </c:pt>
                <c:pt idx="27">
                  <c:v>835.1</c:v>
                </c:pt>
                <c:pt idx="28">
                  <c:v>706.3</c:v>
                </c:pt>
                <c:pt idx="29">
                  <c:v>715.9</c:v>
                </c:pt>
                <c:pt idx="30">
                  <c:v>904.6</c:v>
                </c:pt>
                <c:pt idx="31">
                  <c:v>983.5</c:v>
                </c:pt>
                <c:pt idx="32">
                  <c:v>1042</c:v>
                </c:pt>
                <c:pt idx="33">
                  <c:v>885.1</c:v>
                </c:pt>
                <c:pt idx="34">
                  <c:v>889.7</c:v>
                </c:pt>
                <c:pt idx="35">
                  <c:v>917.2</c:v>
                </c:pt>
                <c:pt idx="36">
                  <c:v>996.7</c:v>
                </c:pt>
                <c:pt idx="37">
                  <c:v>966.9</c:v>
                </c:pt>
                <c:pt idx="38">
                  <c:v>972.1</c:v>
                </c:pt>
                <c:pt idx="39">
                  <c:v>936.4</c:v>
                </c:pt>
                <c:pt idx="40">
                  <c:v>982</c:v>
                </c:pt>
                <c:pt idx="41">
                  <c:v>991.1</c:v>
                </c:pt>
                <c:pt idx="42">
                  <c:v>995.8</c:v>
                </c:pt>
                <c:pt idx="43">
                  <c:v>915.1</c:v>
                </c:pt>
                <c:pt idx="44">
                  <c:v>911.6</c:v>
                </c:pt>
                <c:pt idx="45">
                  <c:v>1084.8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4689.6000000000004</c:v>
                </c:pt>
                <c:pt idx="1">
                  <c:v>4156.8999999999996</c:v>
                </c:pt>
                <c:pt idx="2">
                  <c:v>4208</c:v>
                </c:pt>
                <c:pt idx="3">
                  <c:v>4151.6000000000004</c:v>
                </c:pt>
                <c:pt idx="4">
                  <c:v>5136.8</c:v>
                </c:pt>
                <c:pt idx="5">
                  <c:v>3966.6</c:v>
                </c:pt>
                <c:pt idx="6">
                  <c:v>3759.6</c:v>
                </c:pt>
                <c:pt idx="7">
                  <c:v>3799.1</c:v>
                </c:pt>
                <c:pt idx="8">
                  <c:v>4631.8</c:v>
                </c:pt>
                <c:pt idx="9">
                  <c:v>3790.7</c:v>
                </c:pt>
                <c:pt idx="10">
                  <c:v>4429</c:v>
                </c:pt>
                <c:pt idx="11">
                  <c:v>4144.7</c:v>
                </c:pt>
                <c:pt idx="12">
                  <c:v>4451.3999999999996</c:v>
                </c:pt>
                <c:pt idx="13">
                  <c:v>3185</c:v>
                </c:pt>
                <c:pt idx="14">
                  <c:v>3556</c:v>
                </c:pt>
                <c:pt idx="15">
                  <c:v>3225.3</c:v>
                </c:pt>
                <c:pt idx="16">
                  <c:v>3787.8</c:v>
                </c:pt>
                <c:pt idx="17">
                  <c:v>2998.4</c:v>
                </c:pt>
                <c:pt idx="18">
                  <c:v>3031.4</c:v>
                </c:pt>
                <c:pt idx="19">
                  <c:v>3603.7</c:v>
                </c:pt>
                <c:pt idx="20">
                  <c:v>3593.3</c:v>
                </c:pt>
                <c:pt idx="21">
                  <c:v>2960.1</c:v>
                </c:pt>
                <c:pt idx="22">
                  <c:v>3074.7</c:v>
                </c:pt>
                <c:pt idx="23">
                  <c:v>2923.1</c:v>
                </c:pt>
                <c:pt idx="24">
                  <c:v>3697.5</c:v>
                </c:pt>
                <c:pt idx="25">
                  <c:v>3245.3</c:v>
                </c:pt>
                <c:pt idx="26">
                  <c:v>3295.6</c:v>
                </c:pt>
                <c:pt idx="27">
                  <c:v>3335.8</c:v>
                </c:pt>
                <c:pt idx="28">
                  <c:v>3622.3</c:v>
                </c:pt>
                <c:pt idx="29">
                  <c:v>3430.3</c:v>
                </c:pt>
                <c:pt idx="30">
                  <c:v>3569.6</c:v>
                </c:pt>
                <c:pt idx="31">
                  <c:v>3219.4</c:v>
                </c:pt>
                <c:pt idx="32">
                  <c:v>3486</c:v>
                </c:pt>
                <c:pt idx="33">
                  <c:v>3488.1</c:v>
                </c:pt>
                <c:pt idx="34">
                  <c:v>3477.3</c:v>
                </c:pt>
                <c:pt idx="35">
                  <c:v>3608.7</c:v>
                </c:pt>
                <c:pt idx="36">
                  <c:v>3813</c:v>
                </c:pt>
                <c:pt idx="37">
                  <c:v>3919</c:v>
                </c:pt>
                <c:pt idx="38">
                  <c:v>4008.3</c:v>
                </c:pt>
                <c:pt idx="39">
                  <c:v>4840.8</c:v>
                </c:pt>
                <c:pt idx="40">
                  <c:v>5137.1000000000004</c:v>
                </c:pt>
                <c:pt idx="41">
                  <c:v>3915</c:v>
                </c:pt>
                <c:pt idx="42">
                  <c:v>4516.7</c:v>
                </c:pt>
                <c:pt idx="43">
                  <c:v>4645.8999999999996</c:v>
                </c:pt>
                <c:pt idx="44">
                  <c:v>6741.7</c:v>
                </c:pt>
                <c:pt idx="45">
                  <c:v>4207.2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801529116467831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2107.6</c:v>
                </c:pt>
                <c:pt idx="2">
                  <c:v>2585.8200000000002</c:v>
                </c:pt>
                <c:pt idx="3">
                  <c:v>2339.98</c:v>
                </c:pt>
                <c:pt idx="4">
                  <c:v>3150.74</c:v>
                </c:pt>
                <c:pt idx="5">
                  <c:v>3345.36</c:v>
                </c:pt>
                <c:pt idx="6">
                  <c:v>4223.74</c:v>
                </c:pt>
                <c:pt idx="7">
                  <c:v>3164.69</c:v>
                </c:pt>
                <c:pt idx="8">
                  <c:v>3696.74</c:v>
                </c:pt>
                <c:pt idx="9">
                  <c:v>3522.63</c:v>
                </c:pt>
                <c:pt idx="10">
                  <c:v>3365.04</c:v>
                </c:pt>
                <c:pt idx="11">
                  <c:v>3073.12</c:v>
                </c:pt>
                <c:pt idx="12">
                  <c:v>3793.2</c:v>
                </c:pt>
                <c:pt idx="13">
                  <c:v>3072.56</c:v>
                </c:pt>
                <c:pt idx="14">
                  <c:v>3349.92</c:v>
                </c:pt>
                <c:pt idx="15">
                  <c:v>3090.63</c:v>
                </c:pt>
                <c:pt idx="16">
                  <c:v>3090.28</c:v>
                </c:pt>
                <c:pt idx="17">
                  <c:v>3773.75</c:v>
                </c:pt>
                <c:pt idx="18">
                  <c:v>4109.17</c:v>
                </c:pt>
                <c:pt idx="19">
                  <c:v>4816.05</c:v>
                </c:pt>
                <c:pt idx="20">
                  <c:v>3816.72</c:v>
                </c:pt>
                <c:pt idx="21">
                  <c:v>3445.42</c:v>
                </c:pt>
                <c:pt idx="22">
                  <c:v>5452.02</c:v>
                </c:pt>
                <c:pt idx="23">
                  <c:v>4114.6899999999996</c:v>
                </c:pt>
                <c:pt idx="24">
                  <c:v>3842.4</c:v>
                </c:pt>
                <c:pt idx="25">
                  <c:v>3509.1</c:v>
                </c:pt>
                <c:pt idx="26">
                  <c:v>3252.92</c:v>
                </c:pt>
                <c:pt idx="27">
                  <c:v>3101.66</c:v>
                </c:pt>
                <c:pt idx="28">
                  <c:v>4118.5200000000004</c:v>
                </c:pt>
                <c:pt idx="29">
                  <c:v>4064.87</c:v>
                </c:pt>
                <c:pt idx="30">
                  <c:v>5875.05</c:v>
                </c:pt>
                <c:pt idx="31">
                  <c:v>3757.27</c:v>
                </c:pt>
                <c:pt idx="32">
                  <c:v>7164.42</c:v>
                </c:pt>
                <c:pt idx="33">
                  <c:v>4768.4399999999996</c:v>
                </c:pt>
                <c:pt idx="34">
                  <c:v>4723.0600000000004</c:v>
                </c:pt>
                <c:pt idx="35">
                  <c:v>4828.17</c:v>
                </c:pt>
                <c:pt idx="36">
                  <c:v>5465.11</c:v>
                </c:pt>
                <c:pt idx="37">
                  <c:v>5390.51</c:v>
                </c:pt>
                <c:pt idx="38">
                  <c:v>4897.79</c:v>
                </c:pt>
                <c:pt idx="39">
                  <c:v>4757.6400000000003</c:v>
                </c:pt>
                <c:pt idx="40">
                  <c:v>5628.63</c:v>
                </c:pt>
                <c:pt idx="41">
                  <c:v>4334.68</c:v>
                </c:pt>
                <c:pt idx="42">
                  <c:v>3321.84</c:v>
                </c:pt>
                <c:pt idx="43">
                  <c:v>3763.33</c:v>
                </c:pt>
                <c:pt idx="44">
                  <c:v>5620.6</c:v>
                </c:pt>
                <c:pt idx="45">
                  <c:v>4555.84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1533.27</c:v>
                </c:pt>
                <c:pt idx="2">
                  <c:v>1883.03</c:v>
                </c:pt>
                <c:pt idx="3">
                  <c:v>1837.1</c:v>
                </c:pt>
                <c:pt idx="4">
                  <c:v>2177.61</c:v>
                </c:pt>
                <c:pt idx="5">
                  <c:v>2301.13</c:v>
                </c:pt>
                <c:pt idx="6">
                  <c:v>3120.89</c:v>
                </c:pt>
                <c:pt idx="7">
                  <c:v>2384.48</c:v>
                </c:pt>
                <c:pt idx="8">
                  <c:v>2763.77</c:v>
                </c:pt>
                <c:pt idx="9">
                  <c:v>2589.79</c:v>
                </c:pt>
                <c:pt idx="10">
                  <c:v>2444.91</c:v>
                </c:pt>
                <c:pt idx="11">
                  <c:v>2258.5300000000002</c:v>
                </c:pt>
                <c:pt idx="12">
                  <c:v>2913.54</c:v>
                </c:pt>
                <c:pt idx="13">
                  <c:v>2294.9699999999998</c:v>
                </c:pt>
                <c:pt idx="14">
                  <c:v>2343.42</c:v>
                </c:pt>
                <c:pt idx="15">
                  <c:v>2334.27</c:v>
                </c:pt>
                <c:pt idx="16">
                  <c:v>2252.2399999999998</c:v>
                </c:pt>
                <c:pt idx="17">
                  <c:v>2666.44</c:v>
                </c:pt>
                <c:pt idx="18">
                  <c:v>2827.78</c:v>
                </c:pt>
                <c:pt idx="19">
                  <c:v>3161.02</c:v>
                </c:pt>
                <c:pt idx="20">
                  <c:v>2759.01</c:v>
                </c:pt>
                <c:pt idx="21">
                  <c:v>2425.63</c:v>
                </c:pt>
                <c:pt idx="22">
                  <c:v>4012.8</c:v>
                </c:pt>
                <c:pt idx="23">
                  <c:v>3302.07</c:v>
                </c:pt>
                <c:pt idx="24">
                  <c:v>2706.8</c:v>
                </c:pt>
                <c:pt idx="25">
                  <c:v>2314.52</c:v>
                </c:pt>
                <c:pt idx="26">
                  <c:v>2170.17</c:v>
                </c:pt>
                <c:pt idx="27">
                  <c:v>2166.1</c:v>
                </c:pt>
                <c:pt idx="28">
                  <c:v>2738.61</c:v>
                </c:pt>
                <c:pt idx="29">
                  <c:v>3018.49</c:v>
                </c:pt>
                <c:pt idx="30">
                  <c:v>4785.2700000000004</c:v>
                </c:pt>
                <c:pt idx="31">
                  <c:v>2797.36</c:v>
                </c:pt>
                <c:pt idx="32">
                  <c:v>5525.55</c:v>
                </c:pt>
                <c:pt idx="33">
                  <c:v>3171.57</c:v>
                </c:pt>
                <c:pt idx="34">
                  <c:v>3559.67</c:v>
                </c:pt>
                <c:pt idx="35">
                  <c:v>3780.45</c:v>
                </c:pt>
                <c:pt idx="36">
                  <c:v>4079.9</c:v>
                </c:pt>
                <c:pt idx="37">
                  <c:v>3901.05</c:v>
                </c:pt>
                <c:pt idx="38">
                  <c:v>3394.74</c:v>
                </c:pt>
                <c:pt idx="39">
                  <c:v>3135.21</c:v>
                </c:pt>
                <c:pt idx="40">
                  <c:v>4387.84</c:v>
                </c:pt>
                <c:pt idx="41">
                  <c:v>3176.21</c:v>
                </c:pt>
                <c:pt idx="42">
                  <c:v>2170.52</c:v>
                </c:pt>
                <c:pt idx="43">
                  <c:v>2640.94</c:v>
                </c:pt>
                <c:pt idx="44">
                  <c:v>3585.95</c:v>
                </c:pt>
                <c:pt idx="45">
                  <c:v>3454.22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574.33000000000004</c:v>
                </c:pt>
                <c:pt idx="2">
                  <c:v>702.78</c:v>
                </c:pt>
                <c:pt idx="3">
                  <c:v>502.87</c:v>
                </c:pt>
                <c:pt idx="4">
                  <c:v>973.13</c:v>
                </c:pt>
                <c:pt idx="5">
                  <c:v>1044.23</c:v>
                </c:pt>
                <c:pt idx="6">
                  <c:v>1102.8499999999999</c:v>
                </c:pt>
                <c:pt idx="7">
                  <c:v>780.21</c:v>
                </c:pt>
                <c:pt idx="8">
                  <c:v>932.97</c:v>
                </c:pt>
                <c:pt idx="9">
                  <c:v>932.84</c:v>
                </c:pt>
                <c:pt idx="10">
                  <c:v>920.12</c:v>
                </c:pt>
                <c:pt idx="11">
                  <c:v>814.58</c:v>
                </c:pt>
                <c:pt idx="12">
                  <c:v>879.65</c:v>
                </c:pt>
                <c:pt idx="13">
                  <c:v>777.59</c:v>
                </c:pt>
                <c:pt idx="14">
                  <c:v>1006.49</c:v>
                </c:pt>
                <c:pt idx="15">
                  <c:v>756.36</c:v>
                </c:pt>
                <c:pt idx="16">
                  <c:v>838.04</c:v>
                </c:pt>
                <c:pt idx="17">
                  <c:v>1107.31</c:v>
                </c:pt>
                <c:pt idx="18">
                  <c:v>1281.3900000000001</c:v>
                </c:pt>
                <c:pt idx="19">
                  <c:v>1655.03</c:v>
                </c:pt>
                <c:pt idx="20">
                  <c:v>1057.71</c:v>
                </c:pt>
                <c:pt idx="21">
                  <c:v>1019.8</c:v>
                </c:pt>
                <c:pt idx="22">
                  <c:v>1439.22</c:v>
                </c:pt>
                <c:pt idx="23">
                  <c:v>812.62</c:v>
                </c:pt>
                <c:pt idx="24">
                  <c:v>1135.5999999999999</c:v>
                </c:pt>
                <c:pt idx="25">
                  <c:v>1194.57</c:v>
                </c:pt>
                <c:pt idx="26">
                  <c:v>1082.76</c:v>
                </c:pt>
                <c:pt idx="27">
                  <c:v>935.56</c:v>
                </c:pt>
                <c:pt idx="28">
                  <c:v>1379.91</c:v>
                </c:pt>
                <c:pt idx="29">
                  <c:v>1046.3800000000001</c:v>
                </c:pt>
                <c:pt idx="30">
                  <c:v>1089.78</c:v>
                </c:pt>
                <c:pt idx="31">
                  <c:v>959.91</c:v>
                </c:pt>
                <c:pt idx="32">
                  <c:v>1638.87</c:v>
                </c:pt>
                <c:pt idx="33">
                  <c:v>1596.87</c:v>
                </c:pt>
                <c:pt idx="34">
                  <c:v>1163.4000000000001</c:v>
                </c:pt>
                <c:pt idx="35">
                  <c:v>1047.72</c:v>
                </c:pt>
                <c:pt idx="36">
                  <c:v>1385.21</c:v>
                </c:pt>
                <c:pt idx="37">
                  <c:v>1489.46</c:v>
                </c:pt>
                <c:pt idx="38">
                  <c:v>1503.05</c:v>
                </c:pt>
                <c:pt idx="39">
                  <c:v>1622.42</c:v>
                </c:pt>
                <c:pt idx="40">
                  <c:v>1240.78</c:v>
                </c:pt>
                <c:pt idx="41">
                  <c:v>1158.47</c:v>
                </c:pt>
                <c:pt idx="42">
                  <c:v>1151.32</c:v>
                </c:pt>
                <c:pt idx="43">
                  <c:v>1122.3900000000001</c:v>
                </c:pt>
                <c:pt idx="44">
                  <c:v>2034.65</c:v>
                </c:pt>
                <c:pt idx="45">
                  <c:v>1101.6199999999999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97093016352346"/>
          <c:y val="0.19757124334097242"/>
          <c:w val="0.11602906983647669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68971187354402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1183.9000000000001</c:v>
                </c:pt>
                <c:pt idx="1">
                  <c:v>1145.5999999999999</c:v>
                </c:pt>
                <c:pt idx="2">
                  <c:v>1235.2</c:v>
                </c:pt>
                <c:pt idx="3">
                  <c:v>1072.3</c:v>
                </c:pt>
                <c:pt idx="4">
                  <c:v>1379.1</c:v>
                </c:pt>
                <c:pt idx="5">
                  <c:v>1722.8</c:v>
                </c:pt>
                <c:pt idx="6">
                  <c:v>1906.9</c:v>
                </c:pt>
                <c:pt idx="7">
                  <c:v>1850.4</c:v>
                </c:pt>
                <c:pt idx="8">
                  <c:v>1736.5</c:v>
                </c:pt>
                <c:pt idx="9">
                  <c:v>1797.2</c:v>
                </c:pt>
                <c:pt idx="10">
                  <c:v>2050.3000000000002</c:v>
                </c:pt>
                <c:pt idx="11">
                  <c:v>1654.9</c:v>
                </c:pt>
                <c:pt idx="12">
                  <c:v>1669.8</c:v>
                </c:pt>
                <c:pt idx="13">
                  <c:v>1454.7</c:v>
                </c:pt>
                <c:pt idx="14">
                  <c:v>1564.2</c:v>
                </c:pt>
                <c:pt idx="15">
                  <c:v>1578.1</c:v>
                </c:pt>
                <c:pt idx="16">
                  <c:v>1396.8</c:v>
                </c:pt>
                <c:pt idx="17">
                  <c:v>1593.5</c:v>
                </c:pt>
                <c:pt idx="18">
                  <c:v>1676.3</c:v>
                </c:pt>
                <c:pt idx="19">
                  <c:v>2122.9</c:v>
                </c:pt>
                <c:pt idx="20">
                  <c:v>2196.8000000000002</c:v>
                </c:pt>
                <c:pt idx="21">
                  <c:v>2297</c:v>
                </c:pt>
                <c:pt idx="22">
                  <c:v>2418.4</c:v>
                </c:pt>
                <c:pt idx="23">
                  <c:v>2206.6999999999998</c:v>
                </c:pt>
                <c:pt idx="24">
                  <c:v>2228.8000000000002</c:v>
                </c:pt>
                <c:pt idx="25">
                  <c:v>2363.5</c:v>
                </c:pt>
                <c:pt idx="26">
                  <c:v>2269.3000000000002</c:v>
                </c:pt>
                <c:pt idx="27">
                  <c:v>1992.8</c:v>
                </c:pt>
                <c:pt idx="28">
                  <c:v>2084.5</c:v>
                </c:pt>
                <c:pt idx="29">
                  <c:v>2075.9</c:v>
                </c:pt>
                <c:pt idx="30">
                  <c:v>2076.6999999999998</c:v>
                </c:pt>
                <c:pt idx="31">
                  <c:v>1877.2</c:v>
                </c:pt>
                <c:pt idx="32">
                  <c:v>2089.6999999999998</c:v>
                </c:pt>
                <c:pt idx="33">
                  <c:v>2483.8000000000002</c:v>
                </c:pt>
                <c:pt idx="34">
                  <c:v>2330.1</c:v>
                </c:pt>
                <c:pt idx="35">
                  <c:v>2302.6</c:v>
                </c:pt>
                <c:pt idx="36">
                  <c:v>2353.6999999999998</c:v>
                </c:pt>
                <c:pt idx="37">
                  <c:v>2539.1</c:v>
                </c:pt>
                <c:pt idx="38">
                  <c:v>2637.4</c:v>
                </c:pt>
                <c:pt idx="39">
                  <c:v>3099.2</c:v>
                </c:pt>
                <c:pt idx="40">
                  <c:v>2996.3</c:v>
                </c:pt>
                <c:pt idx="41">
                  <c:v>2988.6</c:v>
                </c:pt>
                <c:pt idx="42">
                  <c:v>2906</c:v>
                </c:pt>
                <c:pt idx="43">
                  <c:v>2826.4</c:v>
                </c:pt>
                <c:pt idx="44">
                  <c:v>3255.5</c:v>
                </c:pt>
                <c:pt idx="45">
                  <c:v>3636.1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6931.8</c:v>
                </c:pt>
                <c:pt idx="1">
                  <c:v>6665.9</c:v>
                </c:pt>
                <c:pt idx="2">
                  <c:v>6672.5</c:v>
                </c:pt>
                <c:pt idx="3">
                  <c:v>6607.4</c:v>
                </c:pt>
                <c:pt idx="4">
                  <c:v>5644.2</c:v>
                </c:pt>
                <c:pt idx="5">
                  <c:v>5652.8</c:v>
                </c:pt>
                <c:pt idx="6">
                  <c:v>6369.5</c:v>
                </c:pt>
                <c:pt idx="7">
                  <c:v>6702</c:v>
                </c:pt>
                <c:pt idx="8">
                  <c:v>6773.9</c:v>
                </c:pt>
                <c:pt idx="9">
                  <c:v>6856.9</c:v>
                </c:pt>
                <c:pt idx="10">
                  <c:v>6518.8</c:v>
                </c:pt>
                <c:pt idx="11">
                  <c:v>6235.6</c:v>
                </c:pt>
                <c:pt idx="12">
                  <c:v>6563.4</c:v>
                </c:pt>
                <c:pt idx="13">
                  <c:v>6813</c:v>
                </c:pt>
                <c:pt idx="14">
                  <c:v>6565.5</c:v>
                </c:pt>
                <c:pt idx="15">
                  <c:v>6607.8</c:v>
                </c:pt>
                <c:pt idx="16">
                  <c:v>5993</c:v>
                </c:pt>
                <c:pt idx="17">
                  <c:v>6496.7</c:v>
                </c:pt>
                <c:pt idx="18">
                  <c:v>6509.2</c:v>
                </c:pt>
                <c:pt idx="19">
                  <c:v>7141.7</c:v>
                </c:pt>
                <c:pt idx="20">
                  <c:v>7227.5</c:v>
                </c:pt>
                <c:pt idx="21">
                  <c:v>7450.2</c:v>
                </c:pt>
                <c:pt idx="22">
                  <c:v>8433.7000000000007</c:v>
                </c:pt>
                <c:pt idx="23">
                  <c:v>9443.9</c:v>
                </c:pt>
                <c:pt idx="24">
                  <c:v>9558.7000000000007</c:v>
                </c:pt>
                <c:pt idx="25">
                  <c:v>9736.5</c:v>
                </c:pt>
                <c:pt idx="26">
                  <c:v>8831.1</c:v>
                </c:pt>
                <c:pt idx="27">
                  <c:v>9201</c:v>
                </c:pt>
                <c:pt idx="28">
                  <c:v>9179</c:v>
                </c:pt>
                <c:pt idx="29">
                  <c:v>9829</c:v>
                </c:pt>
                <c:pt idx="30">
                  <c:v>11544</c:v>
                </c:pt>
                <c:pt idx="31">
                  <c:v>11796.2</c:v>
                </c:pt>
                <c:pt idx="32">
                  <c:v>13797</c:v>
                </c:pt>
                <c:pt idx="33">
                  <c:v>14034.9</c:v>
                </c:pt>
                <c:pt idx="34">
                  <c:v>13721.7</c:v>
                </c:pt>
                <c:pt idx="35">
                  <c:v>14916.5</c:v>
                </c:pt>
                <c:pt idx="36">
                  <c:v>15422.3</c:v>
                </c:pt>
                <c:pt idx="37">
                  <c:v>16185.3</c:v>
                </c:pt>
                <c:pt idx="38">
                  <c:v>16070.8</c:v>
                </c:pt>
                <c:pt idx="39">
                  <c:v>15267.3</c:v>
                </c:pt>
                <c:pt idx="40">
                  <c:v>15436.1</c:v>
                </c:pt>
                <c:pt idx="41">
                  <c:v>15263.3</c:v>
                </c:pt>
                <c:pt idx="42">
                  <c:v>14811.6</c:v>
                </c:pt>
                <c:pt idx="43">
                  <c:v>14517.5</c:v>
                </c:pt>
                <c:pt idx="44">
                  <c:v>14695.5</c:v>
                </c:pt>
                <c:pt idx="45">
                  <c:v>15410.1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2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75913631679802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94900293410021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73.7</c:v>
                </c:pt>
                <c:pt idx="2">
                  <c:v>75.89</c:v>
                </c:pt>
                <c:pt idx="3">
                  <c:v>78.08</c:v>
                </c:pt>
                <c:pt idx="4">
                  <c:v>101.26</c:v>
                </c:pt>
                <c:pt idx="5">
                  <c:v>122.77</c:v>
                </c:pt>
                <c:pt idx="6">
                  <c:v>104.06</c:v>
                </c:pt>
                <c:pt idx="7">
                  <c:v>104.97</c:v>
                </c:pt>
                <c:pt idx="8">
                  <c:v>133</c:v>
                </c:pt>
                <c:pt idx="9">
                  <c:v>138.19999999999999</c:v>
                </c:pt>
                <c:pt idx="10">
                  <c:v>169.23</c:v>
                </c:pt>
                <c:pt idx="11">
                  <c:v>101.83</c:v>
                </c:pt>
                <c:pt idx="12">
                  <c:v>112.34</c:v>
                </c:pt>
                <c:pt idx="13">
                  <c:v>129.07</c:v>
                </c:pt>
                <c:pt idx="14">
                  <c:v>116.11</c:v>
                </c:pt>
                <c:pt idx="15">
                  <c:v>106.22</c:v>
                </c:pt>
                <c:pt idx="16">
                  <c:v>134.69</c:v>
                </c:pt>
                <c:pt idx="17">
                  <c:v>136.94</c:v>
                </c:pt>
                <c:pt idx="18">
                  <c:v>136.30000000000001</c:v>
                </c:pt>
                <c:pt idx="19">
                  <c:v>102.24</c:v>
                </c:pt>
                <c:pt idx="20">
                  <c:v>162.6</c:v>
                </c:pt>
                <c:pt idx="21">
                  <c:v>137.33000000000001</c:v>
                </c:pt>
                <c:pt idx="22">
                  <c:v>157.57</c:v>
                </c:pt>
                <c:pt idx="23">
                  <c:v>109.87</c:v>
                </c:pt>
                <c:pt idx="24">
                  <c:v>139.34</c:v>
                </c:pt>
                <c:pt idx="25">
                  <c:v>155.18</c:v>
                </c:pt>
                <c:pt idx="26">
                  <c:v>147.19</c:v>
                </c:pt>
                <c:pt idx="27">
                  <c:v>185.16</c:v>
                </c:pt>
                <c:pt idx="28">
                  <c:v>156.32</c:v>
                </c:pt>
                <c:pt idx="29">
                  <c:v>168.76</c:v>
                </c:pt>
                <c:pt idx="30">
                  <c:v>153.6</c:v>
                </c:pt>
                <c:pt idx="31">
                  <c:v>128.72</c:v>
                </c:pt>
                <c:pt idx="32">
                  <c:v>178.89</c:v>
                </c:pt>
                <c:pt idx="33">
                  <c:v>254.47</c:v>
                </c:pt>
                <c:pt idx="34">
                  <c:v>216.87</c:v>
                </c:pt>
                <c:pt idx="35">
                  <c:v>192.79</c:v>
                </c:pt>
                <c:pt idx="36">
                  <c:v>247.75</c:v>
                </c:pt>
                <c:pt idx="37">
                  <c:v>244.72</c:v>
                </c:pt>
                <c:pt idx="38">
                  <c:v>221.61</c:v>
                </c:pt>
                <c:pt idx="39">
                  <c:v>212.28</c:v>
                </c:pt>
                <c:pt idx="40">
                  <c:v>271.08999999999997</c:v>
                </c:pt>
                <c:pt idx="41">
                  <c:v>306.38</c:v>
                </c:pt>
                <c:pt idx="42">
                  <c:v>252.62</c:v>
                </c:pt>
                <c:pt idx="43">
                  <c:v>201.63</c:v>
                </c:pt>
                <c:pt idx="44">
                  <c:v>254.7</c:v>
                </c:pt>
                <c:pt idx="45">
                  <c:v>291.55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24.7</c:v>
                </c:pt>
                <c:pt idx="2">
                  <c:v>25.81</c:v>
                </c:pt>
                <c:pt idx="3">
                  <c:v>26.91</c:v>
                </c:pt>
                <c:pt idx="4">
                  <c:v>17.579999999999998</c:v>
                </c:pt>
                <c:pt idx="5">
                  <c:v>32.090000000000003</c:v>
                </c:pt>
                <c:pt idx="6">
                  <c:v>27.68</c:v>
                </c:pt>
                <c:pt idx="7">
                  <c:v>19.329999999999998</c:v>
                </c:pt>
                <c:pt idx="8">
                  <c:v>26.12</c:v>
                </c:pt>
                <c:pt idx="9">
                  <c:v>32.68</c:v>
                </c:pt>
                <c:pt idx="10">
                  <c:v>62.15</c:v>
                </c:pt>
                <c:pt idx="11">
                  <c:v>25.91</c:v>
                </c:pt>
                <c:pt idx="12">
                  <c:v>23.25</c:v>
                </c:pt>
                <c:pt idx="13">
                  <c:v>31.16</c:v>
                </c:pt>
                <c:pt idx="14">
                  <c:v>30.18</c:v>
                </c:pt>
                <c:pt idx="15">
                  <c:v>23.39</c:v>
                </c:pt>
                <c:pt idx="16">
                  <c:v>30.33</c:v>
                </c:pt>
                <c:pt idx="17">
                  <c:v>29.4</c:v>
                </c:pt>
                <c:pt idx="18">
                  <c:v>38</c:v>
                </c:pt>
                <c:pt idx="19">
                  <c:v>25.44</c:v>
                </c:pt>
                <c:pt idx="20">
                  <c:v>35.5</c:v>
                </c:pt>
                <c:pt idx="21">
                  <c:v>25.58</c:v>
                </c:pt>
                <c:pt idx="22">
                  <c:v>35.19</c:v>
                </c:pt>
                <c:pt idx="23">
                  <c:v>18.55</c:v>
                </c:pt>
                <c:pt idx="24">
                  <c:v>28.35</c:v>
                </c:pt>
                <c:pt idx="25">
                  <c:v>33.96</c:v>
                </c:pt>
                <c:pt idx="26">
                  <c:v>25.51</c:v>
                </c:pt>
                <c:pt idx="27">
                  <c:v>82.16</c:v>
                </c:pt>
                <c:pt idx="28">
                  <c:v>31.01</c:v>
                </c:pt>
                <c:pt idx="29">
                  <c:v>34.020000000000003</c:v>
                </c:pt>
                <c:pt idx="30">
                  <c:v>17.93</c:v>
                </c:pt>
                <c:pt idx="31">
                  <c:v>16.510000000000002</c:v>
                </c:pt>
                <c:pt idx="32">
                  <c:v>19.14</c:v>
                </c:pt>
                <c:pt idx="33">
                  <c:v>35.51</c:v>
                </c:pt>
                <c:pt idx="34">
                  <c:v>19.64</c:v>
                </c:pt>
                <c:pt idx="35">
                  <c:v>34.07</c:v>
                </c:pt>
                <c:pt idx="36">
                  <c:v>36.29</c:v>
                </c:pt>
                <c:pt idx="37">
                  <c:v>34.950000000000003</c:v>
                </c:pt>
                <c:pt idx="38">
                  <c:v>29.61</c:v>
                </c:pt>
                <c:pt idx="39">
                  <c:v>43.72</c:v>
                </c:pt>
                <c:pt idx="40">
                  <c:v>51.29</c:v>
                </c:pt>
                <c:pt idx="41">
                  <c:v>73.22</c:v>
                </c:pt>
                <c:pt idx="42">
                  <c:v>27.62</c:v>
                </c:pt>
                <c:pt idx="43">
                  <c:v>22.85</c:v>
                </c:pt>
                <c:pt idx="44">
                  <c:v>20.9</c:v>
                </c:pt>
                <c:pt idx="45">
                  <c:v>44.38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48.99</c:v>
                </c:pt>
                <c:pt idx="2">
                  <c:v>50.08</c:v>
                </c:pt>
                <c:pt idx="3">
                  <c:v>51.18</c:v>
                </c:pt>
                <c:pt idx="4">
                  <c:v>83.67</c:v>
                </c:pt>
                <c:pt idx="5">
                  <c:v>90.67</c:v>
                </c:pt>
                <c:pt idx="6">
                  <c:v>76.38</c:v>
                </c:pt>
                <c:pt idx="7">
                  <c:v>85.64</c:v>
                </c:pt>
                <c:pt idx="8">
                  <c:v>106.88</c:v>
                </c:pt>
                <c:pt idx="9">
                  <c:v>105.52</c:v>
                </c:pt>
                <c:pt idx="10">
                  <c:v>107.07</c:v>
                </c:pt>
                <c:pt idx="11">
                  <c:v>75.91</c:v>
                </c:pt>
                <c:pt idx="12">
                  <c:v>89.09</c:v>
                </c:pt>
                <c:pt idx="13">
                  <c:v>97.91</c:v>
                </c:pt>
                <c:pt idx="14">
                  <c:v>85.93</c:v>
                </c:pt>
                <c:pt idx="15">
                  <c:v>82.84</c:v>
                </c:pt>
                <c:pt idx="16">
                  <c:v>104.36</c:v>
                </c:pt>
                <c:pt idx="17">
                  <c:v>107.55</c:v>
                </c:pt>
                <c:pt idx="18">
                  <c:v>98.3</c:v>
                </c:pt>
                <c:pt idx="19">
                  <c:v>76.8</c:v>
                </c:pt>
                <c:pt idx="20">
                  <c:v>127.1</c:v>
                </c:pt>
                <c:pt idx="21">
                  <c:v>111.75</c:v>
                </c:pt>
                <c:pt idx="22">
                  <c:v>122.38</c:v>
                </c:pt>
                <c:pt idx="23">
                  <c:v>91.32</c:v>
                </c:pt>
                <c:pt idx="24">
                  <c:v>110.99</c:v>
                </c:pt>
                <c:pt idx="25">
                  <c:v>121.22</c:v>
                </c:pt>
                <c:pt idx="26">
                  <c:v>121.68</c:v>
                </c:pt>
                <c:pt idx="27">
                  <c:v>103</c:v>
                </c:pt>
                <c:pt idx="28">
                  <c:v>125.31</c:v>
                </c:pt>
                <c:pt idx="29">
                  <c:v>134.74</c:v>
                </c:pt>
                <c:pt idx="30">
                  <c:v>135.66999999999999</c:v>
                </c:pt>
                <c:pt idx="31">
                  <c:v>112.21</c:v>
                </c:pt>
                <c:pt idx="32">
                  <c:v>159.75</c:v>
                </c:pt>
                <c:pt idx="33">
                  <c:v>218.96</c:v>
                </c:pt>
                <c:pt idx="34">
                  <c:v>197.24</c:v>
                </c:pt>
                <c:pt idx="35">
                  <c:v>158.72</c:v>
                </c:pt>
                <c:pt idx="36">
                  <c:v>211.46</c:v>
                </c:pt>
                <c:pt idx="37">
                  <c:v>209.77</c:v>
                </c:pt>
                <c:pt idx="38">
                  <c:v>192</c:v>
                </c:pt>
                <c:pt idx="39">
                  <c:v>168.56</c:v>
                </c:pt>
                <c:pt idx="40">
                  <c:v>219.8</c:v>
                </c:pt>
                <c:pt idx="41">
                  <c:v>233.16</c:v>
                </c:pt>
                <c:pt idx="42">
                  <c:v>225</c:v>
                </c:pt>
                <c:pt idx="43">
                  <c:v>178.79</c:v>
                </c:pt>
                <c:pt idx="44">
                  <c:v>233.8</c:v>
                </c:pt>
                <c:pt idx="45">
                  <c:v>247.17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7978076015051416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152.30000000000001</c:v>
                </c:pt>
                <c:pt idx="1">
                  <c:v>151.6</c:v>
                </c:pt>
                <c:pt idx="2">
                  <c:v>151.4</c:v>
                </c:pt>
                <c:pt idx="3">
                  <c:v>151.1</c:v>
                </c:pt>
                <c:pt idx="4">
                  <c:v>167.9</c:v>
                </c:pt>
                <c:pt idx="5">
                  <c:v>184.7</c:v>
                </c:pt>
                <c:pt idx="6">
                  <c:v>192.9</c:v>
                </c:pt>
                <c:pt idx="7">
                  <c:v>200.9</c:v>
                </c:pt>
                <c:pt idx="8">
                  <c:v>190.6</c:v>
                </c:pt>
                <c:pt idx="9">
                  <c:v>204.4</c:v>
                </c:pt>
                <c:pt idx="10">
                  <c:v>239.2</c:v>
                </c:pt>
                <c:pt idx="11">
                  <c:v>200</c:v>
                </c:pt>
                <c:pt idx="12">
                  <c:v>198.9</c:v>
                </c:pt>
                <c:pt idx="13">
                  <c:v>230.4</c:v>
                </c:pt>
                <c:pt idx="14">
                  <c:v>250.5</c:v>
                </c:pt>
                <c:pt idx="15">
                  <c:v>243.3</c:v>
                </c:pt>
                <c:pt idx="16">
                  <c:v>247.7</c:v>
                </c:pt>
                <c:pt idx="17">
                  <c:v>269.8</c:v>
                </c:pt>
                <c:pt idx="18">
                  <c:v>287.2</c:v>
                </c:pt>
                <c:pt idx="19">
                  <c:v>276.5</c:v>
                </c:pt>
                <c:pt idx="20">
                  <c:v>299</c:v>
                </c:pt>
                <c:pt idx="21">
                  <c:v>309.8</c:v>
                </c:pt>
                <c:pt idx="22">
                  <c:v>339.9</c:v>
                </c:pt>
                <c:pt idx="23">
                  <c:v>348.4</c:v>
                </c:pt>
                <c:pt idx="24">
                  <c:v>363.4</c:v>
                </c:pt>
                <c:pt idx="25">
                  <c:v>385.1</c:v>
                </c:pt>
                <c:pt idx="26">
                  <c:v>378.9</c:v>
                </c:pt>
                <c:pt idx="27">
                  <c:v>375.3</c:v>
                </c:pt>
                <c:pt idx="28">
                  <c:v>378.5</c:v>
                </c:pt>
                <c:pt idx="29">
                  <c:v>387.7</c:v>
                </c:pt>
                <c:pt idx="30">
                  <c:v>393.5</c:v>
                </c:pt>
                <c:pt idx="31">
                  <c:v>398.7</c:v>
                </c:pt>
                <c:pt idx="32">
                  <c:v>449</c:v>
                </c:pt>
                <c:pt idx="33">
                  <c:v>543.1</c:v>
                </c:pt>
                <c:pt idx="34">
                  <c:v>524.9</c:v>
                </c:pt>
                <c:pt idx="35">
                  <c:v>602</c:v>
                </c:pt>
                <c:pt idx="36">
                  <c:v>582.79999999999995</c:v>
                </c:pt>
                <c:pt idx="37">
                  <c:v>607</c:v>
                </c:pt>
                <c:pt idx="38">
                  <c:v>568</c:v>
                </c:pt>
                <c:pt idx="39">
                  <c:v>558.5</c:v>
                </c:pt>
                <c:pt idx="40">
                  <c:v>582.9</c:v>
                </c:pt>
                <c:pt idx="41">
                  <c:v>606.5</c:v>
                </c:pt>
                <c:pt idx="42">
                  <c:v>633.29999999999995</c:v>
                </c:pt>
                <c:pt idx="43">
                  <c:v>626.20000000000005</c:v>
                </c:pt>
                <c:pt idx="44">
                  <c:v>615.9</c:v>
                </c:pt>
                <c:pt idx="45">
                  <c:v>669.2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Sheet1!$A$2:$A$47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Sheet1!$C$2:$C$47</c:f>
              <c:numCache>
                <c:formatCode>0.0</c:formatCode>
                <c:ptCount val="46"/>
                <c:pt idx="0">
                  <c:v>87</c:v>
                </c:pt>
                <c:pt idx="1">
                  <c:v>79.400000000000006</c:v>
                </c:pt>
                <c:pt idx="2">
                  <c:v>86.4</c:v>
                </c:pt>
                <c:pt idx="3">
                  <c:v>93.4</c:v>
                </c:pt>
                <c:pt idx="4">
                  <c:v>81.900000000000006</c:v>
                </c:pt>
                <c:pt idx="5">
                  <c:v>86.1</c:v>
                </c:pt>
                <c:pt idx="6">
                  <c:v>84.4</c:v>
                </c:pt>
                <c:pt idx="7">
                  <c:v>76.3</c:v>
                </c:pt>
                <c:pt idx="8">
                  <c:v>69.8</c:v>
                </c:pt>
                <c:pt idx="9">
                  <c:v>71.900000000000006</c:v>
                </c:pt>
                <c:pt idx="10">
                  <c:v>81.400000000000006</c:v>
                </c:pt>
                <c:pt idx="11">
                  <c:v>65.8</c:v>
                </c:pt>
                <c:pt idx="12">
                  <c:v>59.9</c:v>
                </c:pt>
                <c:pt idx="13">
                  <c:v>65.099999999999994</c:v>
                </c:pt>
                <c:pt idx="14">
                  <c:v>72.8</c:v>
                </c:pt>
                <c:pt idx="15">
                  <c:v>62.9</c:v>
                </c:pt>
                <c:pt idx="16">
                  <c:v>66.599999999999994</c:v>
                </c:pt>
                <c:pt idx="17">
                  <c:v>67.400000000000006</c:v>
                </c:pt>
                <c:pt idx="18">
                  <c:v>70.3</c:v>
                </c:pt>
                <c:pt idx="19">
                  <c:v>68.5</c:v>
                </c:pt>
                <c:pt idx="20">
                  <c:v>70.5</c:v>
                </c:pt>
                <c:pt idx="21">
                  <c:v>64</c:v>
                </c:pt>
                <c:pt idx="22">
                  <c:v>63.7</c:v>
                </c:pt>
                <c:pt idx="23">
                  <c:v>62.5</c:v>
                </c:pt>
                <c:pt idx="24">
                  <c:v>56.9</c:v>
                </c:pt>
                <c:pt idx="25">
                  <c:v>62.6</c:v>
                </c:pt>
                <c:pt idx="26">
                  <c:v>60.5</c:v>
                </c:pt>
                <c:pt idx="27">
                  <c:v>96</c:v>
                </c:pt>
                <c:pt idx="28">
                  <c:v>95</c:v>
                </c:pt>
                <c:pt idx="29">
                  <c:v>106</c:v>
                </c:pt>
                <c:pt idx="30">
                  <c:v>107.3</c:v>
                </c:pt>
                <c:pt idx="31">
                  <c:v>101.9</c:v>
                </c:pt>
                <c:pt idx="32">
                  <c:v>93.3</c:v>
                </c:pt>
                <c:pt idx="33">
                  <c:v>92.3</c:v>
                </c:pt>
                <c:pt idx="34">
                  <c:v>82</c:v>
                </c:pt>
                <c:pt idx="35">
                  <c:v>91.1</c:v>
                </c:pt>
                <c:pt idx="36">
                  <c:v>80</c:v>
                </c:pt>
                <c:pt idx="37">
                  <c:v>73</c:v>
                </c:pt>
                <c:pt idx="38" formatCode="General">
                  <c:v>66.2</c:v>
                </c:pt>
                <c:pt idx="39" formatCode="General">
                  <c:v>71.400000000000006</c:v>
                </c:pt>
                <c:pt idx="40" formatCode="General">
                  <c:v>72.400000000000006</c:v>
                </c:pt>
                <c:pt idx="41" formatCode="General">
                  <c:v>95.3</c:v>
                </c:pt>
                <c:pt idx="42" formatCode="General">
                  <c:v>75.5</c:v>
                </c:pt>
                <c:pt idx="43" formatCode="General">
                  <c:v>69.900000000000006</c:v>
                </c:pt>
                <c:pt idx="44" formatCode="General">
                  <c:v>64.900000000000006</c:v>
                </c:pt>
                <c:pt idx="45" formatCode="General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28919177384325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280.25</c:v>
                </c:pt>
                <c:pt idx="2">
                  <c:v>208.09</c:v>
                </c:pt>
                <c:pt idx="3">
                  <c:v>213.99</c:v>
                </c:pt>
                <c:pt idx="4">
                  <c:v>351.25</c:v>
                </c:pt>
                <c:pt idx="5">
                  <c:v>439.45</c:v>
                </c:pt>
                <c:pt idx="6">
                  <c:v>249.02</c:v>
                </c:pt>
                <c:pt idx="7">
                  <c:v>223.84</c:v>
                </c:pt>
                <c:pt idx="8">
                  <c:v>329.42</c:v>
                </c:pt>
                <c:pt idx="9">
                  <c:v>392.77</c:v>
                </c:pt>
                <c:pt idx="10">
                  <c:v>368.08</c:v>
                </c:pt>
                <c:pt idx="11">
                  <c:v>251.84</c:v>
                </c:pt>
                <c:pt idx="12">
                  <c:v>319.67</c:v>
                </c:pt>
                <c:pt idx="13">
                  <c:v>483.63</c:v>
                </c:pt>
                <c:pt idx="14">
                  <c:v>408.87</c:v>
                </c:pt>
                <c:pt idx="15">
                  <c:v>332.35</c:v>
                </c:pt>
                <c:pt idx="16">
                  <c:v>426.32</c:v>
                </c:pt>
                <c:pt idx="17">
                  <c:v>459.79</c:v>
                </c:pt>
                <c:pt idx="18">
                  <c:v>349.22</c:v>
                </c:pt>
                <c:pt idx="19">
                  <c:v>395.57</c:v>
                </c:pt>
                <c:pt idx="20">
                  <c:v>421.59</c:v>
                </c:pt>
                <c:pt idx="21">
                  <c:v>385.56</c:v>
                </c:pt>
                <c:pt idx="22">
                  <c:v>399.75</c:v>
                </c:pt>
                <c:pt idx="23">
                  <c:v>394.88</c:v>
                </c:pt>
                <c:pt idx="24">
                  <c:v>466.27</c:v>
                </c:pt>
                <c:pt idx="25">
                  <c:v>321.70999999999998</c:v>
                </c:pt>
                <c:pt idx="26">
                  <c:v>316.42</c:v>
                </c:pt>
                <c:pt idx="27">
                  <c:v>304.82</c:v>
                </c:pt>
                <c:pt idx="28">
                  <c:v>462.44</c:v>
                </c:pt>
                <c:pt idx="29">
                  <c:v>363.59</c:v>
                </c:pt>
                <c:pt idx="30">
                  <c:v>315.64</c:v>
                </c:pt>
                <c:pt idx="31">
                  <c:v>275.23</c:v>
                </c:pt>
                <c:pt idx="32">
                  <c:v>389.83</c:v>
                </c:pt>
                <c:pt idx="33">
                  <c:v>638.78</c:v>
                </c:pt>
                <c:pt idx="34">
                  <c:v>473.18</c:v>
                </c:pt>
                <c:pt idx="35">
                  <c:v>376.46</c:v>
                </c:pt>
                <c:pt idx="36">
                  <c:v>495.6</c:v>
                </c:pt>
                <c:pt idx="37">
                  <c:v>569.15</c:v>
                </c:pt>
                <c:pt idx="38">
                  <c:v>597.94000000000005</c:v>
                </c:pt>
                <c:pt idx="39">
                  <c:v>384.46</c:v>
                </c:pt>
                <c:pt idx="40">
                  <c:v>494.9</c:v>
                </c:pt>
                <c:pt idx="41">
                  <c:v>556.27</c:v>
                </c:pt>
                <c:pt idx="42">
                  <c:v>441.66</c:v>
                </c:pt>
                <c:pt idx="43">
                  <c:v>387.32</c:v>
                </c:pt>
                <c:pt idx="44">
                  <c:v>549</c:v>
                </c:pt>
                <c:pt idx="45">
                  <c:v>544.30999999999995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7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3967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128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2887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14774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7594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117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50931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63731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314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17422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0254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15884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083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04974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7096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17.5.2021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80588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17.5.2021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44334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17.5.2021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31610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17.5.2021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528935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17.5.2021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3756204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17.5.2021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44299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17.5.2021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966763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930482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17.5.2021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33642286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17.5.2021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7799715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17.5.2021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57925768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17.5.2021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6237967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17.5.2021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3831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17.5.2021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5100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17.5.2021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New Orders and Order Books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5/17/2021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438322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7864" y="4445158"/>
            <a:ext cx="34070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369332"/>
          </a:xfrm>
        </p:spPr>
        <p:txBody>
          <a:bodyPr/>
          <a:lstStyle/>
          <a:p>
            <a:r>
              <a:rPr lang="en-US"/>
              <a:t>Source: The Federation of Finnish Technology Industries’ order book survey’s respondent companies, latest observation January-March 2021.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5/17/2021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3EFB041D-8D11-4FCF-ADE6-E4B9B3C0890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8868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5689"/>
          <a:ext cx="8593014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31.3.2020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66342" y="4411203"/>
            <a:ext cx="338487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01614" cy="369332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March</a:t>
            </a:r>
            <a:r>
              <a:rPr lang="fi-FI" dirty="0"/>
              <a:t> 2021.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5/17/2021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8" name="Taulukko 17">
            <a:extLst>
              <a:ext uri="{FF2B5EF4-FFF2-40B4-BE49-F238E27FC236}">
                <a16:creationId xmlns:a16="http://schemas.microsoft.com/office/drawing/2014/main" id="{C84A7197-62EB-4BFD-9D3A-DEB5B3612A99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7305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63327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7166" cy="292448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January-March</a:t>
            </a:r>
            <a:r>
              <a:rPr lang="fi-FI" dirty="0"/>
              <a:t>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5/17/2021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2C16CA23-8E85-4870-91D2-1B81867B5FE0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262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March</a:t>
            </a:r>
            <a:r>
              <a:rPr lang="fi-FI" dirty="0"/>
              <a:t> 2021.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69045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31.3.2020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5/17/2021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4CAC9A5-3408-4B86-9EE4-87442468BC46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7305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63926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78449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272777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January-March</a:t>
            </a:r>
            <a:r>
              <a:rPr lang="fi-FI" dirty="0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5/17/2021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C3E82D1A-5F1A-40DE-8D7F-8C220DC3CAF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85371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31.3.2020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156176" y="17770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March</a:t>
            </a:r>
            <a:r>
              <a:rPr lang="fi-FI" dirty="0"/>
              <a:t> 2021.	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5/17/2021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F3CB2BBB-B2B4-4FFE-B84D-CA436834968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7305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5297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46050" y="1058780"/>
          <a:ext cx="8674421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January-March</a:t>
            </a:r>
            <a:r>
              <a:rPr lang="fi-FI" dirty="0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5/17/2021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1A260AE8-0FE6-4484-8908-EA06B7152587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21756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81327"/>
          <a:ext cx="869045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31.3.2020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March</a:t>
            </a:r>
            <a:r>
              <a:rPr lang="fi-FI" dirty="0"/>
              <a:t> 2021.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5/17/2021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CC60361F-1F9D-4FCE-A99A-8CDDE40F03C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7305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26448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January-March</a:t>
            </a:r>
            <a:r>
              <a:rPr lang="fi-FI" dirty="0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5/17/2021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45C7EB43-1807-413E-BB71-6D27C5A92D4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02826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9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23528" y="1016527"/>
          <a:ext cx="8546439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31.3.2020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March</a:t>
            </a:r>
            <a:r>
              <a:rPr lang="fi-FI" dirty="0"/>
              <a:t> 2021.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5/17/2021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7886FEE-1D64-4857-9589-CC83C6387B4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7305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803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19329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yöryhmän dokumentti" ma:contentTypeID="0x0101005AF0DAC6D8B8D046AA97775D0EA0A52C004219F381998BEA4CA795F38A47766E36" ma:contentTypeVersion="4" ma:contentTypeDescription="Luo uusi asiakirja." ma:contentTypeScope="" ma:versionID="5f24cd5cdf79c380b3c35df18778d392">
  <xsd:schema xmlns:xsd="http://www.w3.org/2001/XMLSchema" xmlns:xs="http://www.w3.org/2001/XMLSchema" xmlns:p="http://schemas.microsoft.com/office/2006/metadata/properties" xmlns:ns2="37b6a217-4fe1-4884-a4eb-572c5a1969c7" targetNamespace="http://schemas.microsoft.com/office/2006/metadata/properties" ma:root="true" ma:fieldsID="317c9b8c584db9fea26cb4fed479f7dd" ns2:_="">
    <xsd:import namespace="37b6a217-4fe1-4884-a4eb-572c5a1969c7"/>
    <xsd:element name="properties">
      <xsd:complexType>
        <xsd:sequence>
          <xsd:element name="documentManagement">
            <xsd:complexType>
              <xsd:all>
                <xsd:element ref="ns2:TyoryhmanNim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a217-4fe1-4884-a4eb-572c5a1969c7" elementFormDefault="qualified">
    <xsd:import namespace="http://schemas.microsoft.com/office/2006/documentManagement/types"/>
    <xsd:import namespace="http://schemas.microsoft.com/office/infopath/2007/PartnerControls"/>
    <xsd:element name="TyoryhmanNimi" ma:index="8" nillable="true" ma:displayName="Työryhmän nimi" ma:internalName="TyoryhmanNimi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oryhmanNimi xmlns="37b6a217-4fe1-4884-a4eb-572c5a1969c7">Talous ja tilastot</TyoryhmanNimi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91C72E-27B1-428C-A6C1-541D94AC31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a217-4fe1-4884-a4eb-572c5a196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9B045B-2A34-494E-B56D-63976C9007C9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37b6a217-4fe1-4884-a4eb-572c5a1969c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478D3AA-75AD-4B97-8384-44997EAF0F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121</TotalTime>
  <Words>943</Words>
  <Application>Microsoft Office PowerPoint</Application>
  <PresentationFormat>Näytössä katseltava esitys (16:9)</PresentationFormat>
  <Paragraphs>313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Verdana</vt:lpstr>
      <vt:lpstr>Teknologiateollisuus_masterdia</vt:lpstr>
      <vt:lpstr>1_Teknologiateollisuus_masterdia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17</cp:revision>
  <cp:lastPrinted>2016-06-09T07:47:11Z</cp:lastPrinted>
  <dcterms:created xsi:type="dcterms:W3CDTF">2016-09-13T06:07:30Z</dcterms:created>
  <dcterms:modified xsi:type="dcterms:W3CDTF">2021-05-17T06:06:53Z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0x0101005AF0DAC6D8B8D046AA97775D0EA0A52C004219F381998BEA4CA795F38A47766E36</vt:lpwstr>
  </property>
  <property fmtid="{D5CDD505-2E9C-101B-9397-08002B2CF9AE}" pid="28" name="Order">
    <vt:r8>838700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